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2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theme/theme3.xml" ContentType="application/vnd.openxmlformats-officedocument.theme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726" r:id="rId5"/>
    <p:sldMasterId id="2147483771" r:id="rId6"/>
    <p:sldMasterId id="2147483815" r:id="rId7"/>
  </p:sldMasterIdLst>
  <p:notesMasterIdLst>
    <p:notesMasterId r:id="rId16"/>
  </p:notesMasterIdLst>
  <p:handoutMasterIdLst>
    <p:handoutMasterId r:id="rId17"/>
  </p:handoutMasterIdLst>
  <p:sldIdLst>
    <p:sldId id="264" r:id="rId8"/>
    <p:sldId id="2147479249" r:id="rId9"/>
    <p:sldId id="2147479244" r:id="rId10"/>
    <p:sldId id="2147479254" r:id="rId11"/>
    <p:sldId id="2147479255" r:id="rId12"/>
    <p:sldId id="2147479256" r:id="rId13"/>
    <p:sldId id="2147479257" r:id="rId14"/>
    <p:sldId id="2147479237" r:id="rId15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255">
          <p15:clr>
            <a:srgbClr val="A4A3A4"/>
          </p15:clr>
        </p15:guide>
        <p15:guide id="4" orient="horz" pos="3793">
          <p15:clr>
            <a:srgbClr val="A4A3A4"/>
          </p15:clr>
        </p15:guide>
        <p15:guide id="5" orient="horz" pos="1162">
          <p15:clr>
            <a:srgbClr val="A4A3A4"/>
          </p15:clr>
        </p15:guide>
        <p15:guide id="6" orient="horz" pos="935">
          <p15:clr>
            <a:srgbClr val="A4A3A4"/>
          </p15:clr>
        </p15:guide>
        <p15:guide id="7" pos="347">
          <p15:clr>
            <a:srgbClr val="A4A3A4"/>
          </p15:clr>
        </p15:guide>
        <p15:guide id="8" pos="733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384962-995D-46FE-A322-9C6FA8039767}" v="3" dt="2026-04-14T07:52:52.75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Normaali tyyli 2 - Korostu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Normaali tyyli 2 - Korostu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Normaali tyyli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Normaali tyyli 2 - Korostu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6" d="100"/>
          <a:sy n="96" d="100"/>
        </p:scale>
        <p:origin x="149" y="72"/>
      </p:cViewPr>
      <p:guideLst>
        <p:guide orient="horz" pos="2160"/>
        <p:guide pos="3840"/>
        <p:guide orient="horz" pos="255"/>
        <p:guide orient="horz" pos="3793"/>
        <p:guide orient="horz" pos="1162"/>
        <p:guide orient="horz" pos="935"/>
        <p:guide pos="347"/>
        <p:guide pos="7333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microsoft.com/office/2015/10/relationships/revisionInfo" Target="revisionInfo.xml"/><Relationship Id="rId10" Type="http://schemas.openxmlformats.org/officeDocument/2006/relationships/slide" Target="slides/slide3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ymander Maria" userId="5aa45463-6cef-4806-b421-320ab6028333" providerId="ADAL" clId="{0AF3C604-6C86-41A4-A743-3ABBD1A9086C}"/>
    <pc:docChg chg="modSld">
      <pc:chgData name="Nymander Maria" userId="5aa45463-6cef-4806-b421-320ab6028333" providerId="ADAL" clId="{0AF3C604-6C86-41A4-A743-3ABBD1A9086C}" dt="2026-04-14T07:53:00.851" v="9" actId="20577"/>
      <pc:docMkLst>
        <pc:docMk/>
      </pc:docMkLst>
      <pc:sldChg chg="addSp modSp mod">
        <pc:chgData name="Nymander Maria" userId="5aa45463-6cef-4806-b421-320ab6028333" providerId="ADAL" clId="{0AF3C604-6C86-41A4-A743-3ABBD1A9086C}" dt="2026-04-14T07:53:00.851" v="9" actId="20577"/>
        <pc:sldMkLst>
          <pc:docMk/>
          <pc:sldMk cId="2234075452" sldId="2147479254"/>
        </pc:sldMkLst>
        <pc:spChg chg="add">
          <ac:chgData name="Nymander Maria" userId="5aa45463-6cef-4806-b421-320ab6028333" providerId="ADAL" clId="{0AF3C604-6C86-41A4-A743-3ABBD1A9086C}" dt="2026-04-14T07:52:27.734" v="2"/>
          <ac:spMkLst>
            <pc:docMk/>
            <pc:sldMk cId="2234075452" sldId="2147479254"/>
            <ac:spMk id="2" creationId="{462A1BBE-123E-FC43-684B-6E925ECD5E77}"/>
          </ac:spMkLst>
        </pc:spChg>
        <pc:spChg chg="mod">
          <ac:chgData name="Nymander Maria" userId="5aa45463-6cef-4806-b421-320ab6028333" providerId="ADAL" clId="{0AF3C604-6C86-41A4-A743-3ABBD1A9086C}" dt="2026-04-14T07:53:00.851" v="9" actId="20577"/>
          <ac:spMkLst>
            <pc:docMk/>
            <pc:sldMk cId="2234075452" sldId="2147479254"/>
            <ac:spMk id="8" creationId="{BB869512-C35A-9B72-FDFC-CF985676B718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 sz="80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1BEF11-2461-4C42-84ED-C0CFEE91671C}" type="datetimeFigureOut">
              <a:rPr lang="fi-FI" sz="800" smtClean="0"/>
              <a:t>14.4.2026</a:t>
            </a:fld>
            <a:endParaRPr lang="fi-FI" sz="8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 sz="8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999C0E-8FD3-4106-8BAB-3A7358FA0146}" type="slidenum">
              <a:rPr lang="fi-FI" sz="800" smtClean="0"/>
              <a:t>‹#›</a:t>
            </a:fld>
            <a:endParaRPr lang="fi-FI" sz="800"/>
          </a:p>
        </p:txBody>
      </p:sp>
    </p:spTree>
    <p:extLst>
      <p:ext uri="{BB962C8B-B14F-4D97-AF65-F5344CB8AC3E}">
        <p14:creationId xmlns:p14="http://schemas.microsoft.com/office/powerpoint/2010/main" val="35060983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8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800"/>
            </a:lvl1pPr>
          </a:lstStyle>
          <a:p>
            <a:fld id="{24806837-39EF-4520-A26A-3D7D766A3F28}" type="datetimeFigureOut">
              <a:rPr lang="fi-FI" smtClean="0"/>
              <a:pPr/>
              <a:t>14.4.2026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/>
            </a:lvl1pPr>
          </a:lstStyle>
          <a:p>
            <a:fld id="{A3ADEE5D-C544-45D1-9325-2921A4A9AAFE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76217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0.sv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4.svg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E20503-FD26-45D7-8D72-ADBE68B52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45C70-0E7D-4432-AD26-2B8F2E584E75}" type="datetime1">
              <a:rPr lang="fi-FI" noProof="0" smtClean="0"/>
              <a:t>14.4.2026</a:t>
            </a:fld>
            <a:endParaRPr lang="fi-FI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83D58F-2FEE-465A-8C27-8071BFBDA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© Berner Oy  |  Esittäjä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5BEB2B-921C-4DB4-9DFA-93C092061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98F4-D9F1-4002-AD5C-3866A5A71344}" type="slidenum">
              <a:rPr lang="fi-FI" noProof="0" smtClean="0"/>
              <a:t>‹#›</a:t>
            </a:fld>
            <a:endParaRPr lang="fi-FI" noProof="0"/>
          </a:p>
        </p:txBody>
      </p:sp>
      <p:sp>
        <p:nvSpPr>
          <p:cNvPr id="7" name="Freeform 6"/>
          <p:cNvSpPr>
            <a:spLocks noChangeAspect="1" noEditPoints="1"/>
          </p:cNvSpPr>
          <p:nvPr userDrawn="1"/>
        </p:nvSpPr>
        <p:spPr bwMode="auto">
          <a:xfrm>
            <a:off x="3647728" y="2780928"/>
            <a:ext cx="5760000" cy="1251800"/>
          </a:xfrm>
          <a:custGeom>
            <a:avLst/>
            <a:gdLst>
              <a:gd name="T0" fmla="*/ 5840 w 7330"/>
              <a:gd name="T1" fmla="*/ 1317 h 1593"/>
              <a:gd name="T2" fmla="*/ 5357 w 7330"/>
              <a:gd name="T3" fmla="*/ 1467 h 1593"/>
              <a:gd name="T4" fmla="*/ 2874 w 7330"/>
              <a:gd name="T5" fmla="*/ 1589 h 1593"/>
              <a:gd name="T6" fmla="*/ 684 w 7330"/>
              <a:gd name="T7" fmla="*/ 1394 h 1593"/>
              <a:gd name="T8" fmla="*/ 863 w 7330"/>
              <a:gd name="T9" fmla="*/ 1338 h 1593"/>
              <a:gd name="T10" fmla="*/ 497 w 7330"/>
              <a:gd name="T11" fmla="*/ 753 h 1593"/>
              <a:gd name="T12" fmla="*/ 757 w 7330"/>
              <a:gd name="T13" fmla="*/ 719 h 1593"/>
              <a:gd name="T14" fmla="*/ 771 w 7330"/>
              <a:gd name="T15" fmla="*/ 502 h 1593"/>
              <a:gd name="T16" fmla="*/ 468 w 7330"/>
              <a:gd name="T17" fmla="*/ 709 h 1593"/>
              <a:gd name="T18" fmla="*/ 787 w 7330"/>
              <a:gd name="T19" fmla="*/ 281 h 1593"/>
              <a:gd name="T20" fmla="*/ 733 w 7330"/>
              <a:gd name="T21" fmla="*/ 82 h 1593"/>
              <a:gd name="T22" fmla="*/ 154 w 7330"/>
              <a:gd name="T23" fmla="*/ 767 h 1593"/>
              <a:gd name="T24" fmla="*/ 220 w 7330"/>
              <a:gd name="T25" fmla="*/ 78 h 1593"/>
              <a:gd name="T26" fmla="*/ 1075 w 7330"/>
              <a:gd name="T27" fmla="*/ 82 h 1593"/>
              <a:gd name="T28" fmla="*/ 1065 w 7330"/>
              <a:gd name="T29" fmla="*/ 315 h 1593"/>
              <a:gd name="T30" fmla="*/ 980 w 7330"/>
              <a:gd name="T31" fmla="*/ 435 h 1593"/>
              <a:gd name="T32" fmla="*/ 1073 w 7330"/>
              <a:gd name="T33" fmla="*/ 678 h 1593"/>
              <a:gd name="T34" fmla="*/ 6070 w 7330"/>
              <a:gd name="T35" fmla="*/ 209 h 1593"/>
              <a:gd name="T36" fmla="*/ 5917 w 7330"/>
              <a:gd name="T37" fmla="*/ 66 h 1593"/>
              <a:gd name="T38" fmla="*/ 6058 w 7330"/>
              <a:gd name="T39" fmla="*/ 299 h 1593"/>
              <a:gd name="T40" fmla="*/ 5284 w 7330"/>
              <a:gd name="T41" fmla="*/ 230 h 1593"/>
              <a:gd name="T42" fmla="*/ 5037 w 7330"/>
              <a:gd name="T43" fmla="*/ 69 h 1593"/>
              <a:gd name="T44" fmla="*/ 4979 w 7330"/>
              <a:gd name="T45" fmla="*/ 262 h 1593"/>
              <a:gd name="T46" fmla="*/ 4818 w 7330"/>
              <a:gd name="T47" fmla="*/ 433 h 1593"/>
              <a:gd name="T48" fmla="*/ 4812 w 7330"/>
              <a:gd name="T49" fmla="*/ 785 h 1593"/>
              <a:gd name="T50" fmla="*/ 5137 w 7330"/>
              <a:gd name="T51" fmla="*/ 646 h 1593"/>
              <a:gd name="T52" fmla="*/ 5456 w 7330"/>
              <a:gd name="T53" fmla="*/ 712 h 1593"/>
              <a:gd name="T54" fmla="*/ 4285 w 7330"/>
              <a:gd name="T55" fmla="*/ 66 h 1593"/>
              <a:gd name="T56" fmla="*/ 4123 w 7330"/>
              <a:gd name="T57" fmla="*/ 770 h 1593"/>
              <a:gd name="T58" fmla="*/ 4421 w 7330"/>
              <a:gd name="T59" fmla="*/ 688 h 1593"/>
              <a:gd name="T60" fmla="*/ 3435 w 7330"/>
              <a:gd name="T61" fmla="*/ 232 h 1593"/>
              <a:gd name="T62" fmla="*/ 3495 w 7330"/>
              <a:gd name="T63" fmla="*/ 783 h 1593"/>
              <a:gd name="T64" fmla="*/ 3626 w 7330"/>
              <a:gd name="T65" fmla="*/ 1033 h 1593"/>
              <a:gd name="T66" fmla="*/ 2881 w 7330"/>
              <a:gd name="T67" fmla="*/ 143 h 1593"/>
              <a:gd name="T68" fmla="*/ 2771 w 7330"/>
              <a:gd name="T69" fmla="*/ 404 h 1593"/>
              <a:gd name="T70" fmla="*/ 2342 w 7330"/>
              <a:gd name="T71" fmla="*/ 134 h 1593"/>
              <a:gd name="T72" fmla="*/ 2019 w 7330"/>
              <a:gd name="T73" fmla="*/ 169 h 1593"/>
              <a:gd name="T74" fmla="*/ 1663 w 7330"/>
              <a:gd name="T75" fmla="*/ 365 h 1593"/>
              <a:gd name="T76" fmla="*/ 1756 w 7330"/>
              <a:gd name="T77" fmla="*/ 508 h 1593"/>
              <a:gd name="T78" fmla="*/ 1521 w 7330"/>
              <a:gd name="T79" fmla="*/ 708 h 1593"/>
              <a:gd name="T80" fmla="*/ 1731 w 7330"/>
              <a:gd name="T81" fmla="*/ 781 h 1593"/>
              <a:gd name="T82" fmla="*/ 2193 w 7330"/>
              <a:gd name="T83" fmla="*/ 783 h 1593"/>
              <a:gd name="T84" fmla="*/ 7204 w 7330"/>
              <a:gd name="T85" fmla="*/ 969 h 1593"/>
              <a:gd name="T86" fmla="*/ 6563 w 7330"/>
              <a:gd name="T87" fmla="*/ 1121 h 1593"/>
              <a:gd name="T88" fmla="*/ 6047 w 7330"/>
              <a:gd name="T89" fmla="*/ 726 h 1593"/>
              <a:gd name="T90" fmla="*/ 5733 w 7330"/>
              <a:gd name="T91" fmla="*/ 731 h 1593"/>
              <a:gd name="T92" fmla="*/ 4068 w 7330"/>
              <a:gd name="T93" fmla="*/ 925 h 1593"/>
              <a:gd name="T94" fmla="*/ 3612 w 7330"/>
              <a:gd name="T95" fmla="*/ 1135 h 1593"/>
              <a:gd name="T96" fmla="*/ 3034 w 7330"/>
              <a:gd name="T97" fmla="*/ 919 h 1593"/>
              <a:gd name="T98" fmla="*/ 2649 w 7330"/>
              <a:gd name="T99" fmla="*/ 482 h 1593"/>
              <a:gd name="T100" fmla="*/ 1088 w 7330"/>
              <a:gd name="T101" fmla="*/ 851 h 1593"/>
              <a:gd name="T102" fmla="*/ 1304 w 7330"/>
              <a:gd name="T103" fmla="*/ 139 h 1593"/>
              <a:gd name="T104" fmla="*/ 2860 w 7330"/>
              <a:gd name="T105" fmla="*/ 1 h 1593"/>
              <a:gd name="T106" fmla="*/ 3155 w 7330"/>
              <a:gd name="T107" fmla="*/ 158 h 1593"/>
              <a:gd name="T108" fmla="*/ 3059 w 7330"/>
              <a:gd name="T109" fmla="*/ 408 h 1593"/>
              <a:gd name="T110" fmla="*/ 3253 w 7330"/>
              <a:gd name="T111" fmla="*/ 754 h 1593"/>
              <a:gd name="T112" fmla="*/ 3318 w 7330"/>
              <a:gd name="T113" fmla="*/ 80 h 1593"/>
              <a:gd name="T114" fmla="*/ 4041 w 7330"/>
              <a:gd name="T115" fmla="*/ 75 h 1593"/>
              <a:gd name="T116" fmla="*/ 6255 w 7330"/>
              <a:gd name="T117" fmla="*/ 58 h 1593"/>
              <a:gd name="T118" fmla="*/ 6328 w 7330"/>
              <a:gd name="T119" fmla="*/ 277 h 1593"/>
              <a:gd name="T120" fmla="*/ 6120 w 7330"/>
              <a:gd name="T121" fmla="*/ 470 h 1593"/>
              <a:gd name="T122" fmla="*/ 6529 w 7330"/>
              <a:gd name="T123" fmla="*/ 912 h 1593"/>
              <a:gd name="T124" fmla="*/ 7002 w 7330"/>
              <a:gd name="T125" fmla="*/ 1023 h 15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7330" h="1593">
                <a:moveTo>
                  <a:pt x="3255" y="1454"/>
                </a:moveTo>
                <a:lnTo>
                  <a:pt x="3373" y="1453"/>
                </a:lnTo>
                <a:lnTo>
                  <a:pt x="3491" y="1453"/>
                </a:lnTo>
                <a:lnTo>
                  <a:pt x="3608" y="1451"/>
                </a:lnTo>
                <a:lnTo>
                  <a:pt x="3726" y="1449"/>
                </a:lnTo>
                <a:lnTo>
                  <a:pt x="3842" y="1447"/>
                </a:lnTo>
                <a:lnTo>
                  <a:pt x="3957" y="1444"/>
                </a:lnTo>
                <a:lnTo>
                  <a:pt x="4071" y="1441"/>
                </a:lnTo>
                <a:lnTo>
                  <a:pt x="4184" y="1437"/>
                </a:lnTo>
                <a:lnTo>
                  <a:pt x="4297" y="1433"/>
                </a:lnTo>
                <a:lnTo>
                  <a:pt x="4408" y="1428"/>
                </a:lnTo>
                <a:lnTo>
                  <a:pt x="4518" y="1423"/>
                </a:lnTo>
                <a:lnTo>
                  <a:pt x="4628" y="1417"/>
                </a:lnTo>
                <a:lnTo>
                  <a:pt x="4736" y="1411"/>
                </a:lnTo>
                <a:lnTo>
                  <a:pt x="4843" y="1405"/>
                </a:lnTo>
                <a:lnTo>
                  <a:pt x="4949" y="1398"/>
                </a:lnTo>
                <a:lnTo>
                  <a:pt x="5002" y="1394"/>
                </a:lnTo>
                <a:lnTo>
                  <a:pt x="5054" y="1390"/>
                </a:lnTo>
                <a:lnTo>
                  <a:pt x="5158" y="1383"/>
                </a:lnTo>
                <a:lnTo>
                  <a:pt x="5260" y="1374"/>
                </a:lnTo>
                <a:lnTo>
                  <a:pt x="5360" y="1366"/>
                </a:lnTo>
                <a:lnTo>
                  <a:pt x="5459" y="1357"/>
                </a:lnTo>
                <a:lnTo>
                  <a:pt x="5557" y="1347"/>
                </a:lnTo>
                <a:lnTo>
                  <a:pt x="5653" y="1338"/>
                </a:lnTo>
                <a:lnTo>
                  <a:pt x="5747" y="1327"/>
                </a:lnTo>
                <a:lnTo>
                  <a:pt x="5840" y="1317"/>
                </a:lnTo>
                <a:lnTo>
                  <a:pt x="5931" y="1306"/>
                </a:lnTo>
                <a:lnTo>
                  <a:pt x="6020" y="1295"/>
                </a:lnTo>
                <a:lnTo>
                  <a:pt x="6108" y="1283"/>
                </a:lnTo>
                <a:lnTo>
                  <a:pt x="6194" y="1271"/>
                </a:lnTo>
                <a:lnTo>
                  <a:pt x="6277" y="1259"/>
                </a:lnTo>
                <a:lnTo>
                  <a:pt x="6359" y="1246"/>
                </a:lnTo>
                <a:lnTo>
                  <a:pt x="6439" y="1233"/>
                </a:lnTo>
                <a:lnTo>
                  <a:pt x="6517" y="1220"/>
                </a:lnTo>
                <a:lnTo>
                  <a:pt x="6518" y="1228"/>
                </a:lnTo>
                <a:lnTo>
                  <a:pt x="6454" y="1248"/>
                </a:lnTo>
                <a:lnTo>
                  <a:pt x="6386" y="1268"/>
                </a:lnTo>
                <a:lnTo>
                  <a:pt x="6316" y="1287"/>
                </a:lnTo>
                <a:lnTo>
                  <a:pt x="6279" y="1297"/>
                </a:lnTo>
                <a:lnTo>
                  <a:pt x="6242" y="1306"/>
                </a:lnTo>
                <a:lnTo>
                  <a:pt x="6204" y="1316"/>
                </a:lnTo>
                <a:lnTo>
                  <a:pt x="6166" y="1325"/>
                </a:lnTo>
                <a:lnTo>
                  <a:pt x="6087" y="1343"/>
                </a:lnTo>
                <a:lnTo>
                  <a:pt x="6004" y="1360"/>
                </a:lnTo>
                <a:lnTo>
                  <a:pt x="5920" y="1377"/>
                </a:lnTo>
                <a:lnTo>
                  <a:pt x="5832" y="1394"/>
                </a:lnTo>
                <a:lnTo>
                  <a:pt x="5742" y="1410"/>
                </a:lnTo>
                <a:lnTo>
                  <a:pt x="5649" y="1425"/>
                </a:lnTo>
                <a:lnTo>
                  <a:pt x="5554" y="1440"/>
                </a:lnTo>
                <a:lnTo>
                  <a:pt x="5457" y="1454"/>
                </a:lnTo>
                <a:lnTo>
                  <a:pt x="5407" y="1461"/>
                </a:lnTo>
                <a:lnTo>
                  <a:pt x="5357" y="1467"/>
                </a:lnTo>
                <a:lnTo>
                  <a:pt x="5255" y="1480"/>
                </a:lnTo>
                <a:lnTo>
                  <a:pt x="5151" y="1493"/>
                </a:lnTo>
                <a:lnTo>
                  <a:pt x="5044" y="1504"/>
                </a:lnTo>
                <a:lnTo>
                  <a:pt x="4936" y="1515"/>
                </a:lnTo>
                <a:lnTo>
                  <a:pt x="4826" y="1526"/>
                </a:lnTo>
                <a:lnTo>
                  <a:pt x="4714" y="1535"/>
                </a:lnTo>
                <a:lnTo>
                  <a:pt x="4601" y="1544"/>
                </a:lnTo>
                <a:lnTo>
                  <a:pt x="4485" y="1553"/>
                </a:lnTo>
                <a:lnTo>
                  <a:pt x="4427" y="1556"/>
                </a:lnTo>
                <a:lnTo>
                  <a:pt x="4368" y="1560"/>
                </a:lnTo>
                <a:lnTo>
                  <a:pt x="4309" y="1564"/>
                </a:lnTo>
                <a:lnTo>
                  <a:pt x="4250" y="1567"/>
                </a:lnTo>
                <a:lnTo>
                  <a:pt x="4190" y="1570"/>
                </a:lnTo>
                <a:lnTo>
                  <a:pt x="4130" y="1573"/>
                </a:lnTo>
                <a:lnTo>
                  <a:pt x="4070" y="1576"/>
                </a:lnTo>
                <a:lnTo>
                  <a:pt x="4009" y="1578"/>
                </a:lnTo>
                <a:lnTo>
                  <a:pt x="3948" y="1581"/>
                </a:lnTo>
                <a:lnTo>
                  <a:pt x="3886" y="1583"/>
                </a:lnTo>
                <a:lnTo>
                  <a:pt x="3762" y="1586"/>
                </a:lnTo>
                <a:lnTo>
                  <a:pt x="3636" y="1589"/>
                </a:lnTo>
                <a:lnTo>
                  <a:pt x="3510" y="1591"/>
                </a:lnTo>
                <a:lnTo>
                  <a:pt x="3383" y="1593"/>
                </a:lnTo>
                <a:lnTo>
                  <a:pt x="3255" y="1593"/>
                </a:lnTo>
                <a:lnTo>
                  <a:pt x="3127" y="1593"/>
                </a:lnTo>
                <a:lnTo>
                  <a:pt x="3000" y="1591"/>
                </a:lnTo>
                <a:lnTo>
                  <a:pt x="2874" y="1589"/>
                </a:lnTo>
                <a:lnTo>
                  <a:pt x="2811" y="1588"/>
                </a:lnTo>
                <a:lnTo>
                  <a:pt x="2749" y="1586"/>
                </a:lnTo>
                <a:lnTo>
                  <a:pt x="2687" y="1585"/>
                </a:lnTo>
                <a:lnTo>
                  <a:pt x="2625" y="1583"/>
                </a:lnTo>
                <a:lnTo>
                  <a:pt x="2564" y="1581"/>
                </a:lnTo>
                <a:lnTo>
                  <a:pt x="2503" y="1578"/>
                </a:lnTo>
                <a:lnTo>
                  <a:pt x="2382" y="1573"/>
                </a:lnTo>
                <a:lnTo>
                  <a:pt x="2262" y="1567"/>
                </a:lnTo>
                <a:lnTo>
                  <a:pt x="2143" y="1560"/>
                </a:lnTo>
                <a:lnTo>
                  <a:pt x="2026" y="1553"/>
                </a:lnTo>
                <a:lnTo>
                  <a:pt x="1911" y="1544"/>
                </a:lnTo>
                <a:lnTo>
                  <a:pt x="1854" y="1540"/>
                </a:lnTo>
                <a:lnTo>
                  <a:pt x="1798" y="1535"/>
                </a:lnTo>
                <a:lnTo>
                  <a:pt x="1742" y="1531"/>
                </a:lnTo>
                <a:lnTo>
                  <a:pt x="1687" y="1526"/>
                </a:lnTo>
                <a:lnTo>
                  <a:pt x="1577" y="1515"/>
                </a:lnTo>
                <a:lnTo>
                  <a:pt x="1469" y="1504"/>
                </a:lnTo>
                <a:lnTo>
                  <a:pt x="1363" y="1493"/>
                </a:lnTo>
                <a:lnTo>
                  <a:pt x="1260" y="1480"/>
                </a:lnTo>
                <a:lnTo>
                  <a:pt x="1158" y="1467"/>
                </a:lnTo>
                <a:lnTo>
                  <a:pt x="1059" y="1454"/>
                </a:lnTo>
                <a:lnTo>
                  <a:pt x="1010" y="1447"/>
                </a:lnTo>
                <a:lnTo>
                  <a:pt x="962" y="1440"/>
                </a:lnTo>
                <a:lnTo>
                  <a:pt x="867" y="1425"/>
                </a:lnTo>
                <a:lnTo>
                  <a:pt x="775" y="1410"/>
                </a:lnTo>
                <a:lnTo>
                  <a:pt x="684" y="1394"/>
                </a:lnTo>
                <a:lnTo>
                  <a:pt x="640" y="1386"/>
                </a:lnTo>
                <a:lnTo>
                  <a:pt x="597" y="1377"/>
                </a:lnTo>
                <a:lnTo>
                  <a:pt x="554" y="1369"/>
                </a:lnTo>
                <a:lnTo>
                  <a:pt x="512" y="1360"/>
                </a:lnTo>
                <a:lnTo>
                  <a:pt x="431" y="1343"/>
                </a:lnTo>
                <a:lnTo>
                  <a:pt x="351" y="1325"/>
                </a:lnTo>
                <a:lnTo>
                  <a:pt x="313" y="1316"/>
                </a:lnTo>
                <a:lnTo>
                  <a:pt x="275" y="1307"/>
                </a:lnTo>
                <a:lnTo>
                  <a:pt x="238" y="1297"/>
                </a:lnTo>
                <a:lnTo>
                  <a:pt x="202" y="1288"/>
                </a:lnTo>
                <a:lnTo>
                  <a:pt x="166" y="1278"/>
                </a:lnTo>
                <a:lnTo>
                  <a:pt x="132" y="1268"/>
                </a:lnTo>
                <a:lnTo>
                  <a:pt x="97" y="1258"/>
                </a:lnTo>
                <a:lnTo>
                  <a:pt x="64" y="1248"/>
                </a:lnTo>
                <a:lnTo>
                  <a:pt x="0" y="1228"/>
                </a:lnTo>
                <a:lnTo>
                  <a:pt x="1" y="1220"/>
                </a:lnTo>
                <a:lnTo>
                  <a:pt x="79" y="1234"/>
                </a:lnTo>
                <a:lnTo>
                  <a:pt x="158" y="1247"/>
                </a:lnTo>
                <a:lnTo>
                  <a:pt x="240" y="1259"/>
                </a:lnTo>
                <a:lnTo>
                  <a:pt x="323" y="1272"/>
                </a:lnTo>
                <a:lnTo>
                  <a:pt x="409" y="1284"/>
                </a:lnTo>
                <a:lnTo>
                  <a:pt x="496" y="1295"/>
                </a:lnTo>
                <a:lnTo>
                  <a:pt x="585" y="1307"/>
                </a:lnTo>
                <a:lnTo>
                  <a:pt x="676" y="1318"/>
                </a:lnTo>
                <a:lnTo>
                  <a:pt x="769" y="1328"/>
                </a:lnTo>
                <a:lnTo>
                  <a:pt x="863" y="1338"/>
                </a:lnTo>
                <a:lnTo>
                  <a:pt x="958" y="1348"/>
                </a:lnTo>
                <a:lnTo>
                  <a:pt x="1055" y="1357"/>
                </a:lnTo>
                <a:lnTo>
                  <a:pt x="1154" y="1366"/>
                </a:lnTo>
                <a:lnTo>
                  <a:pt x="1254" y="1375"/>
                </a:lnTo>
                <a:lnTo>
                  <a:pt x="1355" y="1383"/>
                </a:lnTo>
                <a:lnTo>
                  <a:pt x="1458" y="1391"/>
                </a:lnTo>
                <a:lnTo>
                  <a:pt x="1562" y="1398"/>
                </a:lnTo>
                <a:lnTo>
                  <a:pt x="1667" y="1405"/>
                </a:lnTo>
                <a:lnTo>
                  <a:pt x="1774" y="1412"/>
                </a:lnTo>
                <a:lnTo>
                  <a:pt x="1882" y="1418"/>
                </a:lnTo>
                <a:lnTo>
                  <a:pt x="1991" y="1423"/>
                </a:lnTo>
                <a:lnTo>
                  <a:pt x="2101" y="1428"/>
                </a:lnTo>
                <a:lnTo>
                  <a:pt x="2213" y="1433"/>
                </a:lnTo>
                <a:lnTo>
                  <a:pt x="2325" y="1437"/>
                </a:lnTo>
                <a:lnTo>
                  <a:pt x="2439" y="1441"/>
                </a:lnTo>
                <a:lnTo>
                  <a:pt x="2553" y="1444"/>
                </a:lnTo>
                <a:lnTo>
                  <a:pt x="2668" y="1447"/>
                </a:lnTo>
                <a:lnTo>
                  <a:pt x="2784" y="1449"/>
                </a:lnTo>
                <a:lnTo>
                  <a:pt x="2900" y="1451"/>
                </a:lnTo>
                <a:lnTo>
                  <a:pt x="3018" y="1453"/>
                </a:lnTo>
                <a:lnTo>
                  <a:pt x="3136" y="1453"/>
                </a:lnTo>
                <a:lnTo>
                  <a:pt x="3255" y="1454"/>
                </a:lnTo>
                <a:close/>
                <a:moveTo>
                  <a:pt x="484" y="741"/>
                </a:moveTo>
                <a:lnTo>
                  <a:pt x="488" y="746"/>
                </a:lnTo>
                <a:lnTo>
                  <a:pt x="492" y="750"/>
                </a:lnTo>
                <a:lnTo>
                  <a:pt x="497" y="753"/>
                </a:lnTo>
                <a:lnTo>
                  <a:pt x="502" y="757"/>
                </a:lnTo>
                <a:lnTo>
                  <a:pt x="508" y="760"/>
                </a:lnTo>
                <a:lnTo>
                  <a:pt x="514" y="763"/>
                </a:lnTo>
                <a:lnTo>
                  <a:pt x="528" y="768"/>
                </a:lnTo>
                <a:lnTo>
                  <a:pt x="545" y="772"/>
                </a:lnTo>
                <a:lnTo>
                  <a:pt x="565" y="775"/>
                </a:lnTo>
                <a:lnTo>
                  <a:pt x="590" y="776"/>
                </a:lnTo>
                <a:lnTo>
                  <a:pt x="618" y="777"/>
                </a:lnTo>
                <a:lnTo>
                  <a:pt x="628" y="777"/>
                </a:lnTo>
                <a:lnTo>
                  <a:pt x="638" y="776"/>
                </a:lnTo>
                <a:lnTo>
                  <a:pt x="647" y="775"/>
                </a:lnTo>
                <a:lnTo>
                  <a:pt x="657" y="774"/>
                </a:lnTo>
                <a:lnTo>
                  <a:pt x="665" y="772"/>
                </a:lnTo>
                <a:lnTo>
                  <a:pt x="674" y="770"/>
                </a:lnTo>
                <a:lnTo>
                  <a:pt x="682" y="767"/>
                </a:lnTo>
                <a:lnTo>
                  <a:pt x="690" y="765"/>
                </a:lnTo>
                <a:lnTo>
                  <a:pt x="698" y="761"/>
                </a:lnTo>
                <a:lnTo>
                  <a:pt x="706" y="758"/>
                </a:lnTo>
                <a:lnTo>
                  <a:pt x="713" y="754"/>
                </a:lnTo>
                <a:lnTo>
                  <a:pt x="720" y="750"/>
                </a:lnTo>
                <a:lnTo>
                  <a:pt x="726" y="745"/>
                </a:lnTo>
                <a:lnTo>
                  <a:pt x="734" y="741"/>
                </a:lnTo>
                <a:lnTo>
                  <a:pt x="740" y="736"/>
                </a:lnTo>
                <a:lnTo>
                  <a:pt x="746" y="730"/>
                </a:lnTo>
                <a:lnTo>
                  <a:pt x="751" y="725"/>
                </a:lnTo>
                <a:lnTo>
                  <a:pt x="757" y="719"/>
                </a:lnTo>
                <a:lnTo>
                  <a:pt x="762" y="713"/>
                </a:lnTo>
                <a:lnTo>
                  <a:pt x="766" y="706"/>
                </a:lnTo>
                <a:lnTo>
                  <a:pt x="775" y="693"/>
                </a:lnTo>
                <a:lnTo>
                  <a:pt x="779" y="686"/>
                </a:lnTo>
                <a:lnTo>
                  <a:pt x="782" y="678"/>
                </a:lnTo>
                <a:lnTo>
                  <a:pt x="785" y="671"/>
                </a:lnTo>
                <a:lnTo>
                  <a:pt x="788" y="663"/>
                </a:lnTo>
                <a:lnTo>
                  <a:pt x="791" y="655"/>
                </a:lnTo>
                <a:lnTo>
                  <a:pt x="793" y="647"/>
                </a:lnTo>
                <a:lnTo>
                  <a:pt x="795" y="639"/>
                </a:lnTo>
                <a:lnTo>
                  <a:pt x="797" y="630"/>
                </a:lnTo>
                <a:lnTo>
                  <a:pt x="799" y="613"/>
                </a:lnTo>
                <a:lnTo>
                  <a:pt x="800" y="604"/>
                </a:lnTo>
                <a:lnTo>
                  <a:pt x="800" y="596"/>
                </a:lnTo>
                <a:lnTo>
                  <a:pt x="800" y="587"/>
                </a:lnTo>
                <a:lnTo>
                  <a:pt x="799" y="579"/>
                </a:lnTo>
                <a:lnTo>
                  <a:pt x="798" y="571"/>
                </a:lnTo>
                <a:lnTo>
                  <a:pt x="797" y="562"/>
                </a:lnTo>
                <a:lnTo>
                  <a:pt x="795" y="554"/>
                </a:lnTo>
                <a:lnTo>
                  <a:pt x="793" y="546"/>
                </a:lnTo>
                <a:lnTo>
                  <a:pt x="790" y="539"/>
                </a:lnTo>
                <a:lnTo>
                  <a:pt x="787" y="531"/>
                </a:lnTo>
                <a:lnTo>
                  <a:pt x="784" y="523"/>
                </a:lnTo>
                <a:lnTo>
                  <a:pt x="780" y="516"/>
                </a:lnTo>
                <a:lnTo>
                  <a:pt x="776" y="509"/>
                </a:lnTo>
                <a:lnTo>
                  <a:pt x="771" y="502"/>
                </a:lnTo>
                <a:lnTo>
                  <a:pt x="766" y="496"/>
                </a:lnTo>
                <a:lnTo>
                  <a:pt x="761" y="490"/>
                </a:lnTo>
                <a:lnTo>
                  <a:pt x="754" y="483"/>
                </a:lnTo>
                <a:lnTo>
                  <a:pt x="747" y="476"/>
                </a:lnTo>
                <a:lnTo>
                  <a:pt x="740" y="470"/>
                </a:lnTo>
                <a:lnTo>
                  <a:pt x="733" y="465"/>
                </a:lnTo>
                <a:lnTo>
                  <a:pt x="724" y="459"/>
                </a:lnTo>
                <a:lnTo>
                  <a:pt x="715" y="455"/>
                </a:lnTo>
                <a:lnTo>
                  <a:pt x="707" y="450"/>
                </a:lnTo>
                <a:lnTo>
                  <a:pt x="698" y="446"/>
                </a:lnTo>
                <a:lnTo>
                  <a:pt x="688" y="443"/>
                </a:lnTo>
                <a:lnTo>
                  <a:pt x="679" y="440"/>
                </a:lnTo>
                <a:lnTo>
                  <a:pt x="669" y="437"/>
                </a:lnTo>
                <a:lnTo>
                  <a:pt x="659" y="435"/>
                </a:lnTo>
                <a:lnTo>
                  <a:pt x="648" y="433"/>
                </a:lnTo>
                <a:lnTo>
                  <a:pt x="638" y="432"/>
                </a:lnTo>
                <a:lnTo>
                  <a:pt x="627" y="431"/>
                </a:lnTo>
                <a:lnTo>
                  <a:pt x="616" y="431"/>
                </a:lnTo>
                <a:lnTo>
                  <a:pt x="491" y="431"/>
                </a:lnTo>
                <a:lnTo>
                  <a:pt x="467" y="660"/>
                </a:lnTo>
                <a:lnTo>
                  <a:pt x="466" y="674"/>
                </a:lnTo>
                <a:lnTo>
                  <a:pt x="466" y="687"/>
                </a:lnTo>
                <a:lnTo>
                  <a:pt x="466" y="693"/>
                </a:lnTo>
                <a:lnTo>
                  <a:pt x="467" y="699"/>
                </a:lnTo>
                <a:lnTo>
                  <a:pt x="467" y="704"/>
                </a:lnTo>
                <a:lnTo>
                  <a:pt x="468" y="709"/>
                </a:lnTo>
                <a:lnTo>
                  <a:pt x="471" y="718"/>
                </a:lnTo>
                <a:lnTo>
                  <a:pt x="472" y="723"/>
                </a:lnTo>
                <a:lnTo>
                  <a:pt x="474" y="727"/>
                </a:lnTo>
                <a:lnTo>
                  <a:pt x="479" y="735"/>
                </a:lnTo>
                <a:lnTo>
                  <a:pt x="481" y="738"/>
                </a:lnTo>
                <a:lnTo>
                  <a:pt x="484" y="741"/>
                </a:lnTo>
                <a:close/>
                <a:moveTo>
                  <a:pt x="529" y="64"/>
                </a:moveTo>
                <a:lnTo>
                  <a:pt x="498" y="365"/>
                </a:lnTo>
                <a:lnTo>
                  <a:pt x="627" y="365"/>
                </a:lnTo>
                <a:lnTo>
                  <a:pt x="643" y="364"/>
                </a:lnTo>
                <a:lnTo>
                  <a:pt x="651" y="363"/>
                </a:lnTo>
                <a:lnTo>
                  <a:pt x="659" y="362"/>
                </a:lnTo>
                <a:lnTo>
                  <a:pt x="675" y="359"/>
                </a:lnTo>
                <a:lnTo>
                  <a:pt x="683" y="357"/>
                </a:lnTo>
                <a:lnTo>
                  <a:pt x="691" y="354"/>
                </a:lnTo>
                <a:lnTo>
                  <a:pt x="698" y="352"/>
                </a:lnTo>
                <a:lnTo>
                  <a:pt x="706" y="349"/>
                </a:lnTo>
                <a:lnTo>
                  <a:pt x="720" y="342"/>
                </a:lnTo>
                <a:lnTo>
                  <a:pt x="734" y="334"/>
                </a:lnTo>
                <a:lnTo>
                  <a:pt x="747" y="325"/>
                </a:lnTo>
                <a:lnTo>
                  <a:pt x="753" y="321"/>
                </a:lnTo>
                <a:lnTo>
                  <a:pt x="759" y="316"/>
                </a:lnTo>
                <a:lnTo>
                  <a:pt x="769" y="305"/>
                </a:lnTo>
                <a:lnTo>
                  <a:pt x="779" y="294"/>
                </a:lnTo>
                <a:lnTo>
                  <a:pt x="783" y="288"/>
                </a:lnTo>
                <a:lnTo>
                  <a:pt x="787" y="281"/>
                </a:lnTo>
                <a:lnTo>
                  <a:pt x="794" y="268"/>
                </a:lnTo>
                <a:lnTo>
                  <a:pt x="797" y="262"/>
                </a:lnTo>
                <a:lnTo>
                  <a:pt x="800" y="255"/>
                </a:lnTo>
                <a:lnTo>
                  <a:pt x="802" y="248"/>
                </a:lnTo>
                <a:lnTo>
                  <a:pt x="804" y="240"/>
                </a:lnTo>
                <a:lnTo>
                  <a:pt x="805" y="233"/>
                </a:lnTo>
                <a:lnTo>
                  <a:pt x="806" y="225"/>
                </a:lnTo>
                <a:lnTo>
                  <a:pt x="807" y="209"/>
                </a:lnTo>
                <a:lnTo>
                  <a:pt x="807" y="201"/>
                </a:lnTo>
                <a:lnTo>
                  <a:pt x="806" y="193"/>
                </a:lnTo>
                <a:lnTo>
                  <a:pt x="805" y="185"/>
                </a:lnTo>
                <a:lnTo>
                  <a:pt x="804" y="178"/>
                </a:lnTo>
                <a:lnTo>
                  <a:pt x="800" y="163"/>
                </a:lnTo>
                <a:lnTo>
                  <a:pt x="795" y="148"/>
                </a:lnTo>
                <a:lnTo>
                  <a:pt x="792" y="141"/>
                </a:lnTo>
                <a:lnTo>
                  <a:pt x="789" y="135"/>
                </a:lnTo>
                <a:lnTo>
                  <a:pt x="785" y="128"/>
                </a:lnTo>
                <a:lnTo>
                  <a:pt x="781" y="122"/>
                </a:lnTo>
                <a:lnTo>
                  <a:pt x="777" y="116"/>
                </a:lnTo>
                <a:lnTo>
                  <a:pt x="772" y="111"/>
                </a:lnTo>
                <a:lnTo>
                  <a:pt x="767" y="105"/>
                </a:lnTo>
                <a:lnTo>
                  <a:pt x="761" y="100"/>
                </a:lnTo>
                <a:lnTo>
                  <a:pt x="754" y="95"/>
                </a:lnTo>
                <a:lnTo>
                  <a:pt x="748" y="90"/>
                </a:lnTo>
                <a:lnTo>
                  <a:pt x="740" y="86"/>
                </a:lnTo>
                <a:lnTo>
                  <a:pt x="733" y="82"/>
                </a:lnTo>
                <a:lnTo>
                  <a:pt x="724" y="79"/>
                </a:lnTo>
                <a:lnTo>
                  <a:pt x="715" y="76"/>
                </a:lnTo>
                <a:lnTo>
                  <a:pt x="707" y="73"/>
                </a:lnTo>
                <a:lnTo>
                  <a:pt x="698" y="71"/>
                </a:lnTo>
                <a:lnTo>
                  <a:pt x="689" y="69"/>
                </a:lnTo>
                <a:lnTo>
                  <a:pt x="680" y="67"/>
                </a:lnTo>
                <a:lnTo>
                  <a:pt x="661" y="65"/>
                </a:lnTo>
                <a:lnTo>
                  <a:pt x="642" y="64"/>
                </a:lnTo>
                <a:lnTo>
                  <a:pt x="529" y="64"/>
                </a:lnTo>
                <a:close/>
                <a:moveTo>
                  <a:pt x="863" y="842"/>
                </a:moveTo>
                <a:lnTo>
                  <a:pt x="855" y="843"/>
                </a:lnTo>
                <a:lnTo>
                  <a:pt x="845" y="845"/>
                </a:lnTo>
                <a:lnTo>
                  <a:pt x="831" y="846"/>
                </a:lnTo>
                <a:lnTo>
                  <a:pt x="814" y="848"/>
                </a:lnTo>
                <a:lnTo>
                  <a:pt x="794" y="849"/>
                </a:lnTo>
                <a:lnTo>
                  <a:pt x="771" y="850"/>
                </a:lnTo>
                <a:lnTo>
                  <a:pt x="746" y="851"/>
                </a:lnTo>
                <a:lnTo>
                  <a:pt x="37" y="851"/>
                </a:lnTo>
                <a:lnTo>
                  <a:pt x="45" y="784"/>
                </a:lnTo>
                <a:lnTo>
                  <a:pt x="76" y="784"/>
                </a:lnTo>
                <a:lnTo>
                  <a:pt x="93" y="783"/>
                </a:lnTo>
                <a:lnTo>
                  <a:pt x="108" y="781"/>
                </a:lnTo>
                <a:lnTo>
                  <a:pt x="122" y="779"/>
                </a:lnTo>
                <a:lnTo>
                  <a:pt x="134" y="775"/>
                </a:lnTo>
                <a:lnTo>
                  <a:pt x="145" y="771"/>
                </a:lnTo>
                <a:lnTo>
                  <a:pt x="154" y="767"/>
                </a:lnTo>
                <a:lnTo>
                  <a:pt x="163" y="761"/>
                </a:lnTo>
                <a:lnTo>
                  <a:pt x="170" y="755"/>
                </a:lnTo>
                <a:lnTo>
                  <a:pt x="176" y="748"/>
                </a:lnTo>
                <a:lnTo>
                  <a:pt x="179" y="744"/>
                </a:lnTo>
                <a:lnTo>
                  <a:pt x="181" y="740"/>
                </a:lnTo>
                <a:lnTo>
                  <a:pt x="186" y="731"/>
                </a:lnTo>
                <a:lnTo>
                  <a:pt x="189" y="721"/>
                </a:lnTo>
                <a:lnTo>
                  <a:pt x="192" y="711"/>
                </a:lnTo>
                <a:lnTo>
                  <a:pt x="195" y="700"/>
                </a:lnTo>
                <a:lnTo>
                  <a:pt x="197" y="688"/>
                </a:lnTo>
                <a:lnTo>
                  <a:pt x="198" y="675"/>
                </a:lnTo>
                <a:lnTo>
                  <a:pt x="248" y="176"/>
                </a:lnTo>
                <a:lnTo>
                  <a:pt x="249" y="160"/>
                </a:lnTo>
                <a:lnTo>
                  <a:pt x="250" y="146"/>
                </a:lnTo>
                <a:lnTo>
                  <a:pt x="250" y="134"/>
                </a:lnTo>
                <a:lnTo>
                  <a:pt x="248" y="123"/>
                </a:lnTo>
                <a:lnTo>
                  <a:pt x="246" y="113"/>
                </a:lnTo>
                <a:lnTo>
                  <a:pt x="245" y="108"/>
                </a:lnTo>
                <a:lnTo>
                  <a:pt x="243" y="104"/>
                </a:lnTo>
                <a:lnTo>
                  <a:pt x="239" y="96"/>
                </a:lnTo>
                <a:lnTo>
                  <a:pt x="237" y="93"/>
                </a:lnTo>
                <a:lnTo>
                  <a:pt x="234" y="90"/>
                </a:lnTo>
                <a:lnTo>
                  <a:pt x="231" y="86"/>
                </a:lnTo>
                <a:lnTo>
                  <a:pt x="228" y="83"/>
                </a:lnTo>
                <a:lnTo>
                  <a:pt x="224" y="81"/>
                </a:lnTo>
                <a:lnTo>
                  <a:pt x="220" y="78"/>
                </a:lnTo>
                <a:lnTo>
                  <a:pt x="211" y="74"/>
                </a:lnTo>
                <a:lnTo>
                  <a:pt x="201" y="70"/>
                </a:lnTo>
                <a:lnTo>
                  <a:pt x="189" y="67"/>
                </a:lnTo>
                <a:lnTo>
                  <a:pt x="176" y="66"/>
                </a:lnTo>
                <a:lnTo>
                  <a:pt x="161" y="64"/>
                </a:lnTo>
                <a:lnTo>
                  <a:pt x="145" y="64"/>
                </a:lnTo>
                <a:lnTo>
                  <a:pt x="121" y="64"/>
                </a:lnTo>
                <a:lnTo>
                  <a:pt x="127" y="0"/>
                </a:lnTo>
                <a:lnTo>
                  <a:pt x="848" y="0"/>
                </a:lnTo>
                <a:lnTo>
                  <a:pt x="867" y="1"/>
                </a:lnTo>
                <a:lnTo>
                  <a:pt x="886" y="1"/>
                </a:lnTo>
                <a:lnTo>
                  <a:pt x="903" y="3"/>
                </a:lnTo>
                <a:lnTo>
                  <a:pt x="920" y="5"/>
                </a:lnTo>
                <a:lnTo>
                  <a:pt x="937" y="8"/>
                </a:lnTo>
                <a:lnTo>
                  <a:pt x="952" y="11"/>
                </a:lnTo>
                <a:lnTo>
                  <a:pt x="967" y="15"/>
                </a:lnTo>
                <a:lnTo>
                  <a:pt x="982" y="19"/>
                </a:lnTo>
                <a:lnTo>
                  <a:pt x="995" y="24"/>
                </a:lnTo>
                <a:lnTo>
                  <a:pt x="1008" y="30"/>
                </a:lnTo>
                <a:lnTo>
                  <a:pt x="1020" y="36"/>
                </a:lnTo>
                <a:lnTo>
                  <a:pt x="1031" y="43"/>
                </a:lnTo>
                <a:lnTo>
                  <a:pt x="1042" y="50"/>
                </a:lnTo>
                <a:lnTo>
                  <a:pt x="1052" y="58"/>
                </a:lnTo>
                <a:lnTo>
                  <a:pt x="1061" y="66"/>
                </a:lnTo>
                <a:lnTo>
                  <a:pt x="1069" y="75"/>
                </a:lnTo>
                <a:lnTo>
                  <a:pt x="1075" y="82"/>
                </a:lnTo>
                <a:lnTo>
                  <a:pt x="1080" y="89"/>
                </a:lnTo>
                <a:lnTo>
                  <a:pt x="1085" y="96"/>
                </a:lnTo>
                <a:lnTo>
                  <a:pt x="1090" y="104"/>
                </a:lnTo>
                <a:lnTo>
                  <a:pt x="1094" y="112"/>
                </a:lnTo>
                <a:lnTo>
                  <a:pt x="1097" y="120"/>
                </a:lnTo>
                <a:lnTo>
                  <a:pt x="1101" y="128"/>
                </a:lnTo>
                <a:lnTo>
                  <a:pt x="1104" y="136"/>
                </a:lnTo>
                <a:lnTo>
                  <a:pt x="1106" y="145"/>
                </a:lnTo>
                <a:lnTo>
                  <a:pt x="1108" y="153"/>
                </a:lnTo>
                <a:lnTo>
                  <a:pt x="1110" y="162"/>
                </a:lnTo>
                <a:lnTo>
                  <a:pt x="1111" y="171"/>
                </a:lnTo>
                <a:lnTo>
                  <a:pt x="1112" y="180"/>
                </a:lnTo>
                <a:lnTo>
                  <a:pt x="1112" y="189"/>
                </a:lnTo>
                <a:lnTo>
                  <a:pt x="1112" y="198"/>
                </a:lnTo>
                <a:lnTo>
                  <a:pt x="1111" y="207"/>
                </a:lnTo>
                <a:lnTo>
                  <a:pt x="1110" y="216"/>
                </a:lnTo>
                <a:lnTo>
                  <a:pt x="1108" y="227"/>
                </a:lnTo>
                <a:lnTo>
                  <a:pt x="1105" y="238"/>
                </a:lnTo>
                <a:lnTo>
                  <a:pt x="1102" y="250"/>
                </a:lnTo>
                <a:lnTo>
                  <a:pt x="1097" y="262"/>
                </a:lnTo>
                <a:lnTo>
                  <a:pt x="1091" y="275"/>
                </a:lnTo>
                <a:lnTo>
                  <a:pt x="1088" y="282"/>
                </a:lnTo>
                <a:lnTo>
                  <a:pt x="1084" y="288"/>
                </a:lnTo>
                <a:lnTo>
                  <a:pt x="1075" y="301"/>
                </a:lnTo>
                <a:lnTo>
                  <a:pt x="1070" y="308"/>
                </a:lnTo>
                <a:lnTo>
                  <a:pt x="1065" y="315"/>
                </a:lnTo>
                <a:lnTo>
                  <a:pt x="1053" y="327"/>
                </a:lnTo>
                <a:lnTo>
                  <a:pt x="1046" y="334"/>
                </a:lnTo>
                <a:lnTo>
                  <a:pt x="1039" y="340"/>
                </a:lnTo>
                <a:lnTo>
                  <a:pt x="1023" y="352"/>
                </a:lnTo>
                <a:lnTo>
                  <a:pt x="1014" y="358"/>
                </a:lnTo>
                <a:lnTo>
                  <a:pt x="1005" y="363"/>
                </a:lnTo>
                <a:lnTo>
                  <a:pt x="995" y="369"/>
                </a:lnTo>
                <a:lnTo>
                  <a:pt x="985" y="374"/>
                </a:lnTo>
                <a:lnTo>
                  <a:pt x="974" y="379"/>
                </a:lnTo>
                <a:lnTo>
                  <a:pt x="962" y="384"/>
                </a:lnTo>
                <a:lnTo>
                  <a:pt x="950" y="388"/>
                </a:lnTo>
                <a:lnTo>
                  <a:pt x="937" y="392"/>
                </a:lnTo>
                <a:lnTo>
                  <a:pt x="916" y="396"/>
                </a:lnTo>
                <a:lnTo>
                  <a:pt x="896" y="399"/>
                </a:lnTo>
                <a:lnTo>
                  <a:pt x="885" y="401"/>
                </a:lnTo>
                <a:lnTo>
                  <a:pt x="874" y="402"/>
                </a:lnTo>
                <a:lnTo>
                  <a:pt x="888" y="405"/>
                </a:lnTo>
                <a:lnTo>
                  <a:pt x="901" y="407"/>
                </a:lnTo>
                <a:lnTo>
                  <a:pt x="913" y="410"/>
                </a:lnTo>
                <a:lnTo>
                  <a:pt x="926" y="413"/>
                </a:lnTo>
                <a:lnTo>
                  <a:pt x="932" y="415"/>
                </a:lnTo>
                <a:lnTo>
                  <a:pt x="938" y="417"/>
                </a:lnTo>
                <a:lnTo>
                  <a:pt x="949" y="421"/>
                </a:lnTo>
                <a:lnTo>
                  <a:pt x="960" y="425"/>
                </a:lnTo>
                <a:lnTo>
                  <a:pt x="970" y="430"/>
                </a:lnTo>
                <a:lnTo>
                  <a:pt x="980" y="435"/>
                </a:lnTo>
                <a:lnTo>
                  <a:pt x="990" y="441"/>
                </a:lnTo>
                <a:lnTo>
                  <a:pt x="999" y="446"/>
                </a:lnTo>
                <a:lnTo>
                  <a:pt x="1008" y="452"/>
                </a:lnTo>
                <a:lnTo>
                  <a:pt x="1016" y="459"/>
                </a:lnTo>
                <a:lnTo>
                  <a:pt x="1024" y="466"/>
                </a:lnTo>
                <a:lnTo>
                  <a:pt x="1031" y="473"/>
                </a:lnTo>
                <a:lnTo>
                  <a:pt x="1038" y="480"/>
                </a:lnTo>
                <a:lnTo>
                  <a:pt x="1044" y="488"/>
                </a:lnTo>
                <a:lnTo>
                  <a:pt x="1050" y="496"/>
                </a:lnTo>
                <a:lnTo>
                  <a:pt x="1056" y="504"/>
                </a:lnTo>
                <a:lnTo>
                  <a:pt x="1061" y="512"/>
                </a:lnTo>
                <a:lnTo>
                  <a:pt x="1065" y="521"/>
                </a:lnTo>
                <a:lnTo>
                  <a:pt x="1070" y="530"/>
                </a:lnTo>
                <a:lnTo>
                  <a:pt x="1073" y="539"/>
                </a:lnTo>
                <a:lnTo>
                  <a:pt x="1076" y="548"/>
                </a:lnTo>
                <a:lnTo>
                  <a:pt x="1079" y="558"/>
                </a:lnTo>
                <a:lnTo>
                  <a:pt x="1081" y="567"/>
                </a:lnTo>
                <a:lnTo>
                  <a:pt x="1085" y="587"/>
                </a:lnTo>
                <a:lnTo>
                  <a:pt x="1085" y="597"/>
                </a:lnTo>
                <a:lnTo>
                  <a:pt x="1086" y="607"/>
                </a:lnTo>
                <a:lnTo>
                  <a:pt x="1085" y="617"/>
                </a:lnTo>
                <a:lnTo>
                  <a:pt x="1085" y="627"/>
                </a:lnTo>
                <a:lnTo>
                  <a:pt x="1083" y="638"/>
                </a:lnTo>
                <a:lnTo>
                  <a:pt x="1081" y="651"/>
                </a:lnTo>
                <a:lnTo>
                  <a:pt x="1078" y="664"/>
                </a:lnTo>
                <a:lnTo>
                  <a:pt x="1073" y="678"/>
                </a:lnTo>
                <a:lnTo>
                  <a:pt x="1067" y="693"/>
                </a:lnTo>
                <a:lnTo>
                  <a:pt x="1060" y="708"/>
                </a:lnTo>
                <a:lnTo>
                  <a:pt x="1051" y="724"/>
                </a:lnTo>
                <a:lnTo>
                  <a:pt x="1046" y="731"/>
                </a:lnTo>
                <a:lnTo>
                  <a:pt x="1040" y="739"/>
                </a:lnTo>
                <a:lnTo>
                  <a:pt x="1034" y="747"/>
                </a:lnTo>
                <a:lnTo>
                  <a:pt x="1027" y="754"/>
                </a:lnTo>
                <a:lnTo>
                  <a:pt x="1019" y="762"/>
                </a:lnTo>
                <a:lnTo>
                  <a:pt x="1011" y="769"/>
                </a:lnTo>
                <a:lnTo>
                  <a:pt x="1003" y="777"/>
                </a:lnTo>
                <a:lnTo>
                  <a:pt x="994" y="784"/>
                </a:lnTo>
                <a:lnTo>
                  <a:pt x="984" y="791"/>
                </a:lnTo>
                <a:lnTo>
                  <a:pt x="973" y="798"/>
                </a:lnTo>
                <a:lnTo>
                  <a:pt x="962" y="805"/>
                </a:lnTo>
                <a:lnTo>
                  <a:pt x="950" y="811"/>
                </a:lnTo>
                <a:lnTo>
                  <a:pt x="938" y="817"/>
                </a:lnTo>
                <a:lnTo>
                  <a:pt x="924" y="823"/>
                </a:lnTo>
                <a:lnTo>
                  <a:pt x="910" y="828"/>
                </a:lnTo>
                <a:lnTo>
                  <a:pt x="895" y="833"/>
                </a:lnTo>
                <a:lnTo>
                  <a:pt x="879" y="838"/>
                </a:lnTo>
                <a:lnTo>
                  <a:pt x="863" y="842"/>
                </a:lnTo>
                <a:close/>
                <a:moveTo>
                  <a:pt x="6069" y="248"/>
                </a:moveTo>
                <a:lnTo>
                  <a:pt x="6070" y="238"/>
                </a:lnTo>
                <a:lnTo>
                  <a:pt x="6070" y="228"/>
                </a:lnTo>
                <a:lnTo>
                  <a:pt x="6070" y="219"/>
                </a:lnTo>
                <a:lnTo>
                  <a:pt x="6070" y="209"/>
                </a:lnTo>
                <a:lnTo>
                  <a:pt x="6069" y="200"/>
                </a:lnTo>
                <a:lnTo>
                  <a:pt x="6068" y="191"/>
                </a:lnTo>
                <a:lnTo>
                  <a:pt x="6066" y="182"/>
                </a:lnTo>
                <a:lnTo>
                  <a:pt x="6064" y="174"/>
                </a:lnTo>
                <a:lnTo>
                  <a:pt x="6062" y="166"/>
                </a:lnTo>
                <a:lnTo>
                  <a:pt x="6059" y="158"/>
                </a:lnTo>
                <a:lnTo>
                  <a:pt x="6056" y="150"/>
                </a:lnTo>
                <a:lnTo>
                  <a:pt x="6052" y="143"/>
                </a:lnTo>
                <a:lnTo>
                  <a:pt x="6048" y="136"/>
                </a:lnTo>
                <a:lnTo>
                  <a:pt x="6044" y="129"/>
                </a:lnTo>
                <a:lnTo>
                  <a:pt x="6039" y="123"/>
                </a:lnTo>
                <a:lnTo>
                  <a:pt x="6034" y="117"/>
                </a:lnTo>
                <a:lnTo>
                  <a:pt x="6029" y="110"/>
                </a:lnTo>
                <a:lnTo>
                  <a:pt x="6022" y="105"/>
                </a:lnTo>
                <a:lnTo>
                  <a:pt x="6016" y="99"/>
                </a:lnTo>
                <a:lnTo>
                  <a:pt x="6009" y="94"/>
                </a:lnTo>
                <a:lnTo>
                  <a:pt x="6001" y="90"/>
                </a:lnTo>
                <a:lnTo>
                  <a:pt x="5993" y="85"/>
                </a:lnTo>
                <a:lnTo>
                  <a:pt x="5985" y="81"/>
                </a:lnTo>
                <a:lnTo>
                  <a:pt x="5976" y="78"/>
                </a:lnTo>
                <a:lnTo>
                  <a:pt x="5967" y="75"/>
                </a:lnTo>
                <a:lnTo>
                  <a:pt x="5958" y="72"/>
                </a:lnTo>
                <a:lnTo>
                  <a:pt x="5948" y="70"/>
                </a:lnTo>
                <a:lnTo>
                  <a:pt x="5938" y="68"/>
                </a:lnTo>
                <a:lnTo>
                  <a:pt x="5928" y="67"/>
                </a:lnTo>
                <a:lnTo>
                  <a:pt x="5917" y="66"/>
                </a:lnTo>
                <a:lnTo>
                  <a:pt x="5906" y="65"/>
                </a:lnTo>
                <a:lnTo>
                  <a:pt x="5894" y="65"/>
                </a:lnTo>
                <a:lnTo>
                  <a:pt x="5793" y="65"/>
                </a:lnTo>
                <a:lnTo>
                  <a:pt x="5759" y="407"/>
                </a:lnTo>
                <a:lnTo>
                  <a:pt x="5911" y="407"/>
                </a:lnTo>
                <a:lnTo>
                  <a:pt x="5927" y="406"/>
                </a:lnTo>
                <a:lnTo>
                  <a:pt x="5935" y="405"/>
                </a:lnTo>
                <a:lnTo>
                  <a:pt x="5943" y="404"/>
                </a:lnTo>
                <a:lnTo>
                  <a:pt x="5950" y="403"/>
                </a:lnTo>
                <a:lnTo>
                  <a:pt x="5957" y="401"/>
                </a:lnTo>
                <a:lnTo>
                  <a:pt x="5971" y="396"/>
                </a:lnTo>
                <a:lnTo>
                  <a:pt x="5978" y="393"/>
                </a:lnTo>
                <a:lnTo>
                  <a:pt x="5985" y="390"/>
                </a:lnTo>
                <a:lnTo>
                  <a:pt x="5997" y="382"/>
                </a:lnTo>
                <a:lnTo>
                  <a:pt x="6009" y="374"/>
                </a:lnTo>
                <a:lnTo>
                  <a:pt x="6014" y="369"/>
                </a:lnTo>
                <a:lnTo>
                  <a:pt x="6019" y="364"/>
                </a:lnTo>
                <a:lnTo>
                  <a:pt x="6024" y="359"/>
                </a:lnTo>
                <a:lnTo>
                  <a:pt x="6029" y="353"/>
                </a:lnTo>
                <a:lnTo>
                  <a:pt x="6034" y="347"/>
                </a:lnTo>
                <a:lnTo>
                  <a:pt x="6038" y="341"/>
                </a:lnTo>
                <a:lnTo>
                  <a:pt x="6042" y="335"/>
                </a:lnTo>
                <a:lnTo>
                  <a:pt x="6046" y="328"/>
                </a:lnTo>
                <a:lnTo>
                  <a:pt x="6049" y="321"/>
                </a:lnTo>
                <a:lnTo>
                  <a:pt x="6053" y="314"/>
                </a:lnTo>
                <a:lnTo>
                  <a:pt x="6058" y="299"/>
                </a:lnTo>
                <a:lnTo>
                  <a:pt x="6063" y="283"/>
                </a:lnTo>
                <a:lnTo>
                  <a:pt x="6065" y="275"/>
                </a:lnTo>
                <a:lnTo>
                  <a:pt x="6067" y="266"/>
                </a:lnTo>
                <a:lnTo>
                  <a:pt x="6069" y="248"/>
                </a:lnTo>
                <a:close/>
                <a:moveTo>
                  <a:pt x="5512" y="174"/>
                </a:moveTo>
                <a:lnTo>
                  <a:pt x="5514" y="159"/>
                </a:lnTo>
                <a:lnTo>
                  <a:pt x="5514" y="146"/>
                </a:lnTo>
                <a:lnTo>
                  <a:pt x="5513" y="134"/>
                </a:lnTo>
                <a:lnTo>
                  <a:pt x="5513" y="128"/>
                </a:lnTo>
                <a:lnTo>
                  <a:pt x="5512" y="123"/>
                </a:lnTo>
                <a:lnTo>
                  <a:pt x="5511" y="118"/>
                </a:lnTo>
                <a:lnTo>
                  <a:pt x="5510" y="113"/>
                </a:lnTo>
                <a:lnTo>
                  <a:pt x="5507" y="105"/>
                </a:lnTo>
                <a:lnTo>
                  <a:pt x="5503" y="97"/>
                </a:lnTo>
                <a:lnTo>
                  <a:pt x="5498" y="91"/>
                </a:lnTo>
                <a:lnTo>
                  <a:pt x="5492" y="85"/>
                </a:lnTo>
                <a:lnTo>
                  <a:pt x="5485" y="80"/>
                </a:lnTo>
                <a:lnTo>
                  <a:pt x="5478" y="76"/>
                </a:lnTo>
                <a:lnTo>
                  <a:pt x="5469" y="73"/>
                </a:lnTo>
                <a:lnTo>
                  <a:pt x="5459" y="70"/>
                </a:lnTo>
                <a:lnTo>
                  <a:pt x="5448" y="68"/>
                </a:lnTo>
                <a:lnTo>
                  <a:pt x="5443" y="67"/>
                </a:lnTo>
                <a:lnTo>
                  <a:pt x="5436" y="66"/>
                </a:lnTo>
                <a:lnTo>
                  <a:pt x="5423" y="65"/>
                </a:lnTo>
                <a:lnTo>
                  <a:pt x="5303" y="65"/>
                </a:lnTo>
                <a:lnTo>
                  <a:pt x="5284" y="230"/>
                </a:lnTo>
                <a:lnTo>
                  <a:pt x="5208" y="230"/>
                </a:lnTo>
                <a:lnTo>
                  <a:pt x="5207" y="220"/>
                </a:lnTo>
                <a:lnTo>
                  <a:pt x="5206" y="211"/>
                </a:lnTo>
                <a:lnTo>
                  <a:pt x="5204" y="202"/>
                </a:lnTo>
                <a:lnTo>
                  <a:pt x="5202" y="194"/>
                </a:lnTo>
                <a:lnTo>
                  <a:pt x="5199" y="185"/>
                </a:lnTo>
                <a:lnTo>
                  <a:pt x="5195" y="177"/>
                </a:lnTo>
                <a:lnTo>
                  <a:pt x="5192" y="169"/>
                </a:lnTo>
                <a:lnTo>
                  <a:pt x="5187" y="162"/>
                </a:lnTo>
                <a:lnTo>
                  <a:pt x="5182" y="154"/>
                </a:lnTo>
                <a:lnTo>
                  <a:pt x="5177" y="147"/>
                </a:lnTo>
                <a:lnTo>
                  <a:pt x="5171" y="140"/>
                </a:lnTo>
                <a:lnTo>
                  <a:pt x="5165" y="133"/>
                </a:lnTo>
                <a:lnTo>
                  <a:pt x="5159" y="127"/>
                </a:lnTo>
                <a:lnTo>
                  <a:pt x="5152" y="121"/>
                </a:lnTo>
                <a:lnTo>
                  <a:pt x="5145" y="115"/>
                </a:lnTo>
                <a:lnTo>
                  <a:pt x="5138" y="110"/>
                </a:lnTo>
                <a:lnTo>
                  <a:pt x="5121" y="99"/>
                </a:lnTo>
                <a:lnTo>
                  <a:pt x="5112" y="95"/>
                </a:lnTo>
                <a:lnTo>
                  <a:pt x="5104" y="90"/>
                </a:lnTo>
                <a:lnTo>
                  <a:pt x="5086" y="83"/>
                </a:lnTo>
                <a:lnTo>
                  <a:pt x="5076" y="79"/>
                </a:lnTo>
                <a:lnTo>
                  <a:pt x="5067" y="76"/>
                </a:lnTo>
                <a:lnTo>
                  <a:pt x="5057" y="74"/>
                </a:lnTo>
                <a:lnTo>
                  <a:pt x="5047" y="71"/>
                </a:lnTo>
                <a:lnTo>
                  <a:pt x="5037" y="69"/>
                </a:lnTo>
                <a:lnTo>
                  <a:pt x="5027" y="68"/>
                </a:lnTo>
                <a:lnTo>
                  <a:pt x="5017" y="66"/>
                </a:lnTo>
                <a:lnTo>
                  <a:pt x="5007" y="66"/>
                </a:lnTo>
                <a:lnTo>
                  <a:pt x="4986" y="65"/>
                </a:lnTo>
                <a:lnTo>
                  <a:pt x="4754" y="65"/>
                </a:lnTo>
                <a:lnTo>
                  <a:pt x="4724" y="365"/>
                </a:lnTo>
                <a:lnTo>
                  <a:pt x="4846" y="365"/>
                </a:lnTo>
                <a:lnTo>
                  <a:pt x="4857" y="364"/>
                </a:lnTo>
                <a:lnTo>
                  <a:pt x="4867" y="364"/>
                </a:lnTo>
                <a:lnTo>
                  <a:pt x="4877" y="362"/>
                </a:lnTo>
                <a:lnTo>
                  <a:pt x="4886" y="360"/>
                </a:lnTo>
                <a:lnTo>
                  <a:pt x="4895" y="358"/>
                </a:lnTo>
                <a:lnTo>
                  <a:pt x="4903" y="355"/>
                </a:lnTo>
                <a:lnTo>
                  <a:pt x="4911" y="352"/>
                </a:lnTo>
                <a:lnTo>
                  <a:pt x="4918" y="349"/>
                </a:lnTo>
                <a:lnTo>
                  <a:pt x="4931" y="341"/>
                </a:lnTo>
                <a:lnTo>
                  <a:pt x="4937" y="337"/>
                </a:lnTo>
                <a:lnTo>
                  <a:pt x="4942" y="332"/>
                </a:lnTo>
                <a:lnTo>
                  <a:pt x="4951" y="323"/>
                </a:lnTo>
                <a:lnTo>
                  <a:pt x="4958" y="313"/>
                </a:lnTo>
                <a:lnTo>
                  <a:pt x="4965" y="304"/>
                </a:lnTo>
                <a:lnTo>
                  <a:pt x="4969" y="295"/>
                </a:lnTo>
                <a:lnTo>
                  <a:pt x="4973" y="286"/>
                </a:lnTo>
                <a:lnTo>
                  <a:pt x="4976" y="278"/>
                </a:lnTo>
                <a:lnTo>
                  <a:pt x="4979" y="267"/>
                </a:lnTo>
                <a:lnTo>
                  <a:pt x="4979" y="262"/>
                </a:lnTo>
                <a:lnTo>
                  <a:pt x="5053" y="262"/>
                </a:lnTo>
                <a:lnTo>
                  <a:pt x="5023" y="542"/>
                </a:lnTo>
                <a:lnTo>
                  <a:pt x="4938" y="542"/>
                </a:lnTo>
                <a:lnTo>
                  <a:pt x="4939" y="532"/>
                </a:lnTo>
                <a:lnTo>
                  <a:pt x="4939" y="524"/>
                </a:lnTo>
                <a:lnTo>
                  <a:pt x="4939" y="515"/>
                </a:lnTo>
                <a:lnTo>
                  <a:pt x="4938" y="508"/>
                </a:lnTo>
                <a:lnTo>
                  <a:pt x="4937" y="500"/>
                </a:lnTo>
                <a:lnTo>
                  <a:pt x="4936" y="494"/>
                </a:lnTo>
                <a:lnTo>
                  <a:pt x="4932" y="482"/>
                </a:lnTo>
                <a:lnTo>
                  <a:pt x="4930" y="476"/>
                </a:lnTo>
                <a:lnTo>
                  <a:pt x="4927" y="471"/>
                </a:lnTo>
                <a:lnTo>
                  <a:pt x="4925" y="467"/>
                </a:lnTo>
                <a:lnTo>
                  <a:pt x="4921" y="462"/>
                </a:lnTo>
                <a:lnTo>
                  <a:pt x="4918" y="459"/>
                </a:lnTo>
                <a:lnTo>
                  <a:pt x="4914" y="455"/>
                </a:lnTo>
                <a:lnTo>
                  <a:pt x="4910" y="452"/>
                </a:lnTo>
                <a:lnTo>
                  <a:pt x="4905" y="449"/>
                </a:lnTo>
                <a:lnTo>
                  <a:pt x="4896" y="444"/>
                </a:lnTo>
                <a:lnTo>
                  <a:pt x="4891" y="442"/>
                </a:lnTo>
                <a:lnTo>
                  <a:pt x="4885" y="440"/>
                </a:lnTo>
                <a:lnTo>
                  <a:pt x="4873" y="437"/>
                </a:lnTo>
                <a:lnTo>
                  <a:pt x="4861" y="435"/>
                </a:lnTo>
                <a:lnTo>
                  <a:pt x="4847" y="434"/>
                </a:lnTo>
                <a:lnTo>
                  <a:pt x="4833" y="433"/>
                </a:lnTo>
                <a:lnTo>
                  <a:pt x="4818" y="433"/>
                </a:lnTo>
                <a:lnTo>
                  <a:pt x="4802" y="432"/>
                </a:lnTo>
                <a:lnTo>
                  <a:pt x="4717" y="432"/>
                </a:lnTo>
                <a:lnTo>
                  <a:pt x="4694" y="670"/>
                </a:lnTo>
                <a:lnTo>
                  <a:pt x="4693" y="684"/>
                </a:lnTo>
                <a:lnTo>
                  <a:pt x="4692" y="697"/>
                </a:lnTo>
                <a:lnTo>
                  <a:pt x="4693" y="703"/>
                </a:lnTo>
                <a:lnTo>
                  <a:pt x="4693" y="708"/>
                </a:lnTo>
                <a:lnTo>
                  <a:pt x="4694" y="714"/>
                </a:lnTo>
                <a:lnTo>
                  <a:pt x="4695" y="719"/>
                </a:lnTo>
                <a:lnTo>
                  <a:pt x="4697" y="728"/>
                </a:lnTo>
                <a:lnTo>
                  <a:pt x="4700" y="736"/>
                </a:lnTo>
                <a:lnTo>
                  <a:pt x="4705" y="744"/>
                </a:lnTo>
                <a:lnTo>
                  <a:pt x="4707" y="747"/>
                </a:lnTo>
                <a:lnTo>
                  <a:pt x="4710" y="751"/>
                </a:lnTo>
                <a:lnTo>
                  <a:pt x="4714" y="755"/>
                </a:lnTo>
                <a:lnTo>
                  <a:pt x="4719" y="759"/>
                </a:lnTo>
                <a:lnTo>
                  <a:pt x="4723" y="763"/>
                </a:lnTo>
                <a:lnTo>
                  <a:pt x="4729" y="766"/>
                </a:lnTo>
                <a:lnTo>
                  <a:pt x="4734" y="770"/>
                </a:lnTo>
                <a:lnTo>
                  <a:pt x="4741" y="772"/>
                </a:lnTo>
                <a:lnTo>
                  <a:pt x="4755" y="777"/>
                </a:lnTo>
                <a:lnTo>
                  <a:pt x="4762" y="779"/>
                </a:lnTo>
                <a:lnTo>
                  <a:pt x="4771" y="781"/>
                </a:lnTo>
                <a:lnTo>
                  <a:pt x="4790" y="784"/>
                </a:lnTo>
                <a:lnTo>
                  <a:pt x="4801" y="785"/>
                </a:lnTo>
                <a:lnTo>
                  <a:pt x="4812" y="785"/>
                </a:lnTo>
                <a:lnTo>
                  <a:pt x="4838" y="786"/>
                </a:lnTo>
                <a:lnTo>
                  <a:pt x="4840" y="786"/>
                </a:lnTo>
                <a:lnTo>
                  <a:pt x="4852" y="786"/>
                </a:lnTo>
                <a:lnTo>
                  <a:pt x="4865" y="785"/>
                </a:lnTo>
                <a:lnTo>
                  <a:pt x="4877" y="784"/>
                </a:lnTo>
                <a:lnTo>
                  <a:pt x="4889" y="783"/>
                </a:lnTo>
                <a:lnTo>
                  <a:pt x="4912" y="779"/>
                </a:lnTo>
                <a:lnTo>
                  <a:pt x="4934" y="775"/>
                </a:lnTo>
                <a:lnTo>
                  <a:pt x="4944" y="772"/>
                </a:lnTo>
                <a:lnTo>
                  <a:pt x="4954" y="770"/>
                </a:lnTo>
                <a:lnTo>
                  <a:pt x="4964" y="767"/>
                </a:lnTo>
                <a:lnTo>
                  <a:pt x="4974" y="764"/>
                </a:lnTo>
                <a:lnTo>
                  <a:pt x="4992" y="757"/>
                </a:lnTo>
                <a:lnTo>
                  <a:pt x="5001" y="753"/>
                </a:lnTo>
                <a:lnTo>
                  <a:pt x="5010" y="750"/>
                </a:lnTo>
                <a:lnTo>
                  <a:pt x="5026" y="742"/>
                </a:lnTo>
                <a:lnTo>
                  <a:pt x="5041" y="733"/>
                </a:lnTo>
                <a:lnTo>
                  <a:pt x="5055" y="724"/>
                </a:lnTo>
                <a:lnTo>
                  <a:pt x="5068" y="715"/>
                </a:lnTo>
                <a:lnTo>
                  <a:pt x="5081" y="705"/>
                </a:lnTo>
                <a:lnTo>
                  <a:pt x="5092" y="695"/>
                </a:lnTo>
                <a:lnTo>
                  <a:pt x="5102" y="685"/>
                </a:lnTo>
                <a:lnTo>
                  <a:pt x="5112" y="675"/>
                </a:lnTo>
                <a:lnTo>
                  <a:pt x="5121" y="665"/>
                </a:lnTo>
                <a:lnTo>
                  <a:pt x="5130" y="655"/>
                </a:lnTo>
                <a:lnTo>
                  <a:pt x="5137" y="646"/>
                </a:lnTo>
                <a:lnTo>
                  <a:pt x="5144" y="636"/>
                </a:lnTo>
                <a:lnTo>
                  <a:pt x="5150" y="627"/>
                </a:lnTo>
                <a:lnTo>
                  <a:pt x="5155" y="618"/>
                </a:lnTo>
                <a:lnTo>
                  <a:pt x="5163" y="602"/>
                </a:lnTo>
                <a:lnTo>
                  <a:pt x="5170" y="589"/>
                </a:lnTo>
                <a:lnTo>
                  <a:pt x="5174" y="578"/>
                </a:lnTo>
                <a:lnTo>
                  <a:pt x="5176" y="572"/>
                </a:lnTo>
                <a:lnTo>
                  <a:pt x="5177" y="569"/>
                </a:lnTo>
                <a:lnTo>
                  <a:pt x="5251" y="569"/>
                </a:lnTo>
                <a:lnTo>
                  <a:pt x="5230" y="784"/>
                </a:lnTo>
                <a:lnTo>
                  <a:pt x="5351" y="784"/>
                </a:lnTo>
                <a:lnTo>
                  <a:pt x="5366" y="783"/>
                </a:lnTo>
                <a:lnTo>
                  <a:pt x="5380" y="781"/>
                </a:lnTo>
                <a:lnTo>
                  <a:pt x="5392" y="778"/>
                </a:lnTo>
                <a:lnTo>
                  <a:pt x="5403" y="775"/>
                </a:lnTo>
                <a:lnTo>
                  <a:pt x="5412" y="771"/>
                </a:lnTo>
                <a:lnTo>
                  <a:pt x="5417" y="768"/>
                </a:lnTo>
                <a:lnTo>
                  <a:pt x="5421" y="766"/>
                </a:lnTo>
                <a:lnTo>
                  <a:pt x="5425" y="763"/>
                </a:lnTo>
                <a:lnTo>
                  <a:pt x="5429" y="760"/>
                </a:lnTo>
                <a:lnTo>
                  <a:pt x="5435" y="754"/>
                </a:lnTo>
                <a:lnTo>
                  <a:pt x="5441" y="747"/>
                </a:lnTo>
                <a:lnTo>
                  <a:pt x="5446" y="739"/>
                </a:lnTo>
                <a:lnTo>
                  <a:pt x="5450" y="731"/>
                </a:lnTo>
                <a:lnTo>
                  <a:pt x="5453" y="722"/>
                </a:lnTo>
                <a:lnTo>
                  <a:pt x="5456" y="712"/>
                </a:lnTo>
                <a:lnTo>
                  <a:pt x="5458" y="702"/>
                </a:lnTo>
                <a:lnTo>
                  <a:pt x="5461" y="679"/>
                </a:lnTo>
                <a:lnTo>
                  <a:pt x="5512" y="174"/>
                </a:lnTo>
                <a:close/>
                <a:moveTo>
                  <a:pt x="4475" y="162"/>
                </a:moveTo>
                <a:lnTo>
                  <a:pt x="4476" y="150"/>
                </a:lnTo>
                <a:lnTo>
                  <a:pt x="4476" y="139"/>
                </a:lnTo>
                <a:lnTo>
                  <a:pt x="4476" y="134"/>
                </a:lnTo>
                <a:lnTo>
                  <a:pt x="4475" y="129"/>
                </a:lnTo>
                <a:lnTo>
                  <a:pt x="4475" y="124"/>
                </a:lnTo>
                <a:lnTo>
                  <a:pt x="4474" y="120"/>
                </a:lnTo>
                <a:lnTo>
                  <a:pt x="4473" y="115"/>
                </a:lnTo>
                <a:lnTo>
                  <a:pt x="4472" y="111"/>
                </a:lnTo>
                <a:lnTo>
                  <a:pt x="4470" y="108"/>
                </a:lnTo>
                <a:lnTo>
                  <a:pt x="4469" y="104"/>
                </a:lnTo>
                <a:lnTo>
                  <a:pt x="4465" y="97"/>
                </a:lnTo>
                <a:lnTo>
                  <a:pt x="4460" y="91"/>
                </a:lnTo>
                <a:lnTo>
                  <a:pt x="4455" y="86"/>
                </a:lnTo>
                <a:lnTo>
                  <a:pt x="4448" y="81"/>
                </a:lnTo>
                <a:lnTo>
                  <a:pt x="4441" y="77"/>
                </a:lnTo>
                <a:lnTo>
                  <a:pt x="4432" y="73"/>
                </a:lnTo>
                <a:lnTo>
                  <a:pt x="4423" y="70"/>
                </a:lnTo>
                <a:lnTo>
                  <a:pt x="4412" y="68"/>
                </a:lnTo>
                <a:lnTo>
                  <a:pt x="4400" y="66"/>
                </a:lnTo>
                <a:lnTo>
                  <a:pt x="4388" y="65"/>
                </a:lnTo>
                <a:lnTo>
                  <a:pt x="4303" y="65"/>
                </a:lnTo>
                <a:lnTo>
                  <a:pt x="4285" y="66"/>
                </a:lnTo>
                <a:lnTo>
                  <a:pt x="4277" y="67"/>
                </a:lnTo>
                <a:lnTo>
                  <a:pt x="4269" y="68"/>
                </a:lnTo>
                <a:lnTo>
                  <a:pt x="4255" y="70"/>
                </a:lnTo>
                <a:lnTo>
                  <a:pt x="4242" y="74"/>
                </a:lnTo>
                <a:lnTo>
                  <a:pt x="4236" y="77"/>
                </a:lnTo>
                <a:lnTo>
                  <a:pt x="4230" y="80"/>
                </a:lnTo>
                <a:lnTo>
                  <a:pt x="4225" y="83"/>
                </a:lnTo>
                <a:lnTo>
                  <a:pt x="4220" y="86"/>
                </a:lnTo>
                <a:lnTo>
                  <a:pt x="4215" y="90"/>
                </a:lnTo>
                <a:lnTo>
                  <a:pt x="4211" y="94"/>
                </a:lnTo>
                <a:lnTo>
                  <a:pt x="4207" y="99"/>
                </a:lnTo>
                <a:lnTo>
                  <a:pt x="4203" y="104"/>
                </a:lnTo>
                <a:lnTo>
                  <a:pt x="4199" y="109"/>
                </a:lnTo>
                <a:lnTo>
                  <a:pt x="4196" y="115"/>
                </a:lnTo>
                <a:lnTo>
                  <a:pt x="4190" y="127"/>
                </a:lnTo>
                <a:lnTo>
                  <a:pt x="4185" y="141"/>
                </a:lnTo>
                <a:lnTo>
                  <a:pt x="4181" y="157"/>
                </a:lnTo>
                <a:lnTo>
                  <a:pt x="4177" y="175"/>
                </a:lnTo>
                <a:lnTo>
                  <a:pt x="4174" y="194"/>
                </a:lnTo>
                <a:lnTo>
                  <a:pt x="4171" y="215"/>
                </a:lnTo>
                <a:lnTo>
                  <a:pt x="4169" y="238"/>
                </a:lnTo>
                <a:lnTo>
                  <a:pt x="4117" y="754"/>
                </a:lnTo>
                <a:lnTo>
                  <a:pt x="4117" y="758"/>
                </a:lnTo>
                <a:lnTo>
                  <a:pt x="4118" y="763"/>
                </a:lnTo>
                <a:lnTo>
                  <a:pt x="4121" y="767"/>
                </a:lnTo>
                <a:lnTo>
                  <a:pt x="4123" y="770"/>
                </a:lnTo>
                <a:lnTo>
                  <a:pt x="4127" y="773"/>
                </a:lnTo>
                <a:lnTo>
                  <a:pt x="4131" y="776"/>
                </a:lnTo>
                <a:lnTo>
                  <a:pt x="4133" y="776"/>
                </a:lnTo>
                <a:lnTo>
                  <a:pt x="4135" y="777"/>
                </a:lnTo>
                <a:lnTo>
                  <a:pt x="4139" y="778"/>
                </a:lnTo>
                <a:lnTo>
                  <a:pt x="4298" y="778"/>
                </a:lnTo>
                <a:lnTo>
                  <a:pt x="4313" y="778"/>
                </a:lnTo>
                <a:lnTo>
                  <a:pt x="4327" y="777"/>
                </a:lnTo>
                <a:lnTo>
                  <a:pt x="4340" y="775"/>
                </a:lnTo>
                <a:lnTo>
                  <a:pt x="4351" y="772"/>
                </a:lnTo>
                <a:lnTo>
                  <a:pt x="4362" y="769"/>
                </a:lnTo>
                <a:lnTo>
                  <a:pt x="4372" y="765"/>
                </a:lnTo>
                <a:lnTo>
                  <a:pt x="4381" y="760"/>
                </a:lnTo>
                <a:lnTo>
                  <a:pt x="4389" y="754"/>
                </a:lnTo>
                <a:lnTo>
                  <a:pt x="4392" y="751"/>
                </a:lnTo>
                <a:lnTo>
                  <a:pt x="4396" y="747"/>
                </a:lnTo>
                <a:lnTo>
                  <a:pt x="4399" y="744"/>
                </a:lnTo>
                <a:lnTo>
                  <a:pt x="4402" y="740"/>
                </a:lnTo>
                <a:lnTo>
                  <a:pt x="4407" y="731"/>
                </a:lnTo>
                <a:lnTo>
                  <a:pt x="4410" y="727"/>
                </a:lnTo>
                <a:lnTo>
                  <a:pt x="4412" y="722"/>
                </a:lnTo>
                <a:lnTo>
                  <a:pt x="4414" y="717"/>
                </a:lnTo>
                <a:lnTo>
                  <a:pt x="4416" y="711"/>
                </a:lnTo>
                <a:lnTo>
                  <a:pt x="4418" y="706"/>
                </a:lnTo>
                <a:lnTo>
                  <a:pt x="4419" y="700"/>
                </a:lnTo>
                <a:lnTo>
                  <a:pt x="4421" y="688"/>
                </a:lnTo>
                <a:lnTo>
                  <a:pt x="4423" y="674"/>
                </a:lnTo>
                <a:lnTo>
                  <a:pt x="4475" y="162"/>
                </a:lnTo>
                <a:close/>
                <a:moveTo>
                  <a:pt x="3829" y="1014"/>
                </a:moveTo>
                <a:lnTo>
                  <a:pt x="3844" y="1008"/>
                </a:lnTo>
                <a:lnTo>
                  <a:pt x="3860" y="1002"/>
                </a:lnTo>
                <a:lnTo>
                  <a:pt x="3877" y="994"/>
                </a:lnTo>
                <a:lnTo>
                  <a:pt x="3894" y="985"/>
                </a:lnTo>
                <a:lnTo>
                  <a:pt x="3913" y="976"/>
                </a:lnTo>
                <a:lnTo>
                  <a:pt x="3931" y="966"/>
                </a:lnTo>
                <a:lnTo>
                  <a:pt x="3948" y="955"/>
                </a:lnTo>
                <a:lnTo>
                  <a:pt x="3965" y="944"/>
                </a:lnTo>
                <a:lnTo>
                  <a:pt x="3980" y="933"/>
                </a:lnTo>
                <a:lnTo>
                  <a:pt x="3994" y="922"/>
                </a:lnTo>
                <a:lnTo>
                  <a:pt x="4005" y="912"/>
                </a:lnTo>
                <a:lnTo>
                  <a:pt x="4010" y="906"/>
                </a:lnTo>
                <a:lnTo>
                  <a:pt x="4015" y="901"/>
                </a:lnTo>
                <a:lnTo>
                  <a:pt x="4018" y="896"/>
                </a:lnTo>
                <a:lnTo>
                  <a:pt x="4021" y="891"/>
                </a:lnTo>
                <a:lnTo>
                  <a:pt x="4023" y="887"/>
                </a:lnTo>
                <a:lnTo>
                  <a:pt x="4024" y="882"/>
                </a:lnTo>
                <a:lnTo>
                  <a:pt x="4024" y="878"/>
                </a:lnTo>
                <a:lnTo>
                  <a:pt x="4024" y="876"/>
                </a:lnTo>
                <a:lnTo>
                  <a:pt x="4024" y="874"/>
                </a:lnTo>
                <a:lnTo>
                  <a:pt x="4022" y="870"/>
                </a:lnTo>
                <a:lnTo>
                  <a:pt x="4019" y="866"/>
                </a:lnTo>
                <a:lnTo>
                  <a:pt x="3435" y="232"/>
                </a:lnTo>
                <a:lnTo>
                  <a:pt x="3398" y="563"/>
                </a:lnTo>
                <a:lnTo>
                  <a:pt x="3396" y="584"/>
                </a:lnTo>
                <a:lnTo>
                  <a:pt x="3394" y="604"/>
                </a:lnTo>
                <a:lnTo>
                  <a:pt x="3392" y="622"/>
                </a:lnTo>
                <a:lnTo>
                  <a:pt x="3392" y="638"/>
                </a:lnTo>
                <a:lnTo>
                  <a:pt x="3392" y="653"/>
                </a:lnTo>
                <a:lnTo>
                  <a:pt x="3392" y="666"/>
                </a:lnTo>
                <a:lnTo>
                  <a:pt x="3393" y="679"/>
                </a:lnTo>
                <a:lnTo>
                  <a:pt x="3394" y="690"/>
                </a:lnTo>
                <a:lnTo>
                  <a:pt x="3397" y="700"/>
                </a:lnTo>
                <a:lnTo>
                  <a:pt x="3399" y="709"/>
                </a:lnTo>
                <a:lnTo>
                  <a:pt x="3402" y="718"/>
                </a:lnTo>
                <a:lnTo>
                  <a:pt x="3405" y="726"/>
                </a:lnTo>
                <a:lnTo>
                  <a:pt x="3409" y="733"/>
                </a:lnTo>
                <a:lnTo>
                  <a:pt x="3413" y="739"/>
                </a:lnTo>
                <a:lnTo>
                  <a:pt x="3423" y="752"/>
                </a:lnTo>
                <a:lnTo>
                  <a:pt x="3431" y="759"/>
                </a:lnTo>
                <a:lnTo>
                  <a:pt x="3435" y="763"/>
                </a:lnTo>
                <a:lnTo>
                  <a:pt x="3440" y="766"/>
                </a:lnTo>
                <a:lnTo>
                  <a:pt x="3445" y="769"/>
                </a:lnTo>
                <a:lnTo>
                  <a:pt x="3450" y="772"/>
                </a:lnTo>
                <a:lnTo>
                  <a:pt x="3455" y="774"/>
                </a:lnTo>
                <a:lnTo>
                  <a:pt x="3461" y="776"/>
                </a:lnTo>
                <a:lnTo>
                  <a:pt x="3474" y="779"/>
                </a:lnTo>
                <a:lnTo>
                  <a:pt x="3488" y="782"/>
                </a:lnTo>
                <a:lnTo>
                  <a:pt x="3495" y="783"/>
                </a:lnTo>
                <a:lnTo>
                  <a:pt x="3503" y="783"/>
                </a:lnTo>
                <a:lnTo>
                  <a:pt x="3519" y="784"/>
                </a:lnTo>
                <a:lnTo>
                  <a:pt x="3532" y="784"/>
                </a:lnTo>
                <a:lnTo>
                  <a:pt x="3525" y="851"/>
                </a:lnTo>
                <a:lnTo>
                  <a:pt x="3302" y="851"/>
                </a:lnTo>
                <a:lnTo>
                  <a:pt x="3316" y="866"/>
                </a:lnTo>
                <a:lnTo>
                  <a:pt x="3331" y="880"/>
                </a:lnTo>
                <a:lnTo>
                  <a:pt x="3344" y="891"/>
                </a:lnTo>
                <a:lnTo>
                  <a:pt x="3356" y="902"/>
                </a:lnTo>
                <a:lnTo>
                  <a:pt x="3382" y="922"/>
                </a:lnTo>
                <a:lnTo>
                  <a:pt x="3396" y="932"/>
                </a:lnTo>
                <a:lnTo>
                  <a:pt x="3409" y="942"/>
                </a:lnTo>
                <a:lnTo>
                  <a:pt x="3423" y="951"/>
                </a:lnTo>
                <a:lnTo>
                  <a:pt x="3438" y="960"/>
                </a:lnTo>
                <a:lnTo>
                  <a:pt x="3452" y="969"/>
                </a:lnTo>
                <a:lnTo>
                  <a:pt x="3467" y="977"/>
                </a:lnTo>
                <a:lnTo>
                  <a:pt x="3482" y="985"/>
                </a:lnTo>
                <a:lnTo>
                  <a:pt x="3497" y="992"/>
                </a:lnTo>
                <a:lnTo>
                  <a:pt x="3513" y="999"/>
                </a:lnTo>
                <a:lnTo>
                  <a:pt x="3529" y="1005"/>
                </a:lnTo>
                <a:lnTo>
                  <a:pt x="3544" y="1011"/>
                </a:lnTo>
                <a:lnTo>
                  <a:pt x="3560" y="1017"/>
                </a:lnTo>
                <a:lnTo>
                  <a:pt x="3576" y="1022"/>
                </a:lnTo>
                <a:lnTo>
                  <a:pt x="3593" y="1026"/>
                </a:lnTo>
                <a:lnTo>
                  <a:pt x="3609" y="1030"/>
                </a:lnTo>
                <a:lnTo>
                  <a:pt x="3626" y="1033"/>
                </a:lnTo>
                <a:lnTo>
                  <a:pt x="3642" y="1035"/>
                </a:lnTo>
                <a:lnTo>
                  <a:pt x="3659" y="1037"/>
                </a:lnTo>
                <a:lnTo>
                  <a:pt x="3677" y="1038"/>
                </a:lnTo>
                <a:lnTo>
                  <a:pt x="3694" y="1038"/>
                </a:lnTo>
                <a:lnTo>
                  <a:pt x="3710" y="1038"/>
                </a:lnTo>
                <a:lnTo>
                  <a:pt x="3727" y="1037"/>
                </a:lnTo>
                <a:lnTo>
                  <a:pt x="3744" y="1035"/>
                </a:lnTo>
                <a:lnTo>
                  <a:pt x="3753" y="1034"/>
                </a:lnTo>
                <a:lnTo>
                  <a:pt x="3761" y="1032"/>
                </a:lnTo>
                <a:lnTo>
                  <a:pt x="3778" y="1029"/>
                </a:lnTo>
                <a:lnTo>
                  <a:pt x="3795" y="1025"/>
                </a:lnTo>
                <a:lnTo>
                  <a:pt x="3812" y="1020"/>
                </a:lnTo>
                <a:lnTo>
                  <a:pt x="3829" y="1014"/>
                </a:lnTo>
                <a:close/>
                <a:moveTo>
                  <a:pt x="2897" y="248"/>
                </a:moveTo>
                <a:lnTo>
                  <a:pt x="2898" y="238"/>
                </a:lnTo>
                <a:lnTo>
                  <a:pt x="2898" y="228"/>
                </a:lnTo>
                <a:lnTo>
                  <a:pt x="2898" y="219"/>
                </a:lnTo>
                <a:lnTo>
                  <a:pt x="2898" y="209"/>
                </a:lnTo>
                <a:lnTo>
                  <a:pt x="2897" y="200"/>
                </a:lnTo>
                <a:lnTo>
                  <a:pt x="2896" y="191"/>
                </a:lnTo>
                <a:lnTo>
                  <a:pt x="2894" y="182"/>
                </a:lnTo>
                <a:lnTo>
                  <a:pt x="2893" y="174"/>
                </a:lnTo>
                <a:lnTo>
                  <a:pt x="2890" y="166"/>
                </a:lnTo>
                <a:lnTo>
                  <a:pt x="2887" y="158"/>
                </a:lnTo>
                <a:lnTo>
                  <a:pt x="2884" y="150"/>
                </a:lnTo>
                <a:lnTo>
                  <a:pt x="2881" y="143"/>
                </a:lnTo>
                <a:lnTo>
                  <a:pt x="2877" y="136"/>
                </a:lnTo>
                <a:lnTo>
                  <a:pt x="2872" y="129"/>
                </a:lnTo>
                <a:lnTo>
                  <a:pt x="2868" y="123"/>
                </a:lnTo>
                <a:lnTo>
                  <a:pt x="2863" y="117"/>
                </a:lnTo>
                <a:lnTo>
                  <a:pt x="2857" y="110"/>
                </a:lnTo>
                <a:lnTo>
                  <a:pt x="2851" y="105"/>
                </a:lnTo>
                <a:lnTo>
                  <a:pt x="2844" y="99"/>
                </a:lnTo>
                <a:lnTo>
                  <a:pt x="2837" y="94"/>
                </a:lnTo>
                <a:lnTo>
                  <a:pt x="2829" y="90"/>
                </a:lnTo>
                <a:lnTo>
                  <a:pt x="2821" y="85"/>
                </a:lnTo>
                <a:lnTo>
                  <a:pt x="2813" y="81"/>
                </a:lnTo>
                <a:lnTo>
                  <a:pt x="2804" y="78"/>
                </a:lnTo>
                <a:lnTo>
                  <a:pt x="2795" y="75"/>
                </a:lnTo>
                <a:lnTo>
                  <a:pt x="2786" y="72"/>
                </a:lnTo>
                <a:lnTo>
                  <a:pt x="2776" y="70"/>
                </a:lnTo>
                <a:lnTo>
                  <a:pt x="2766" y="68"/>
                </a:lnTo>
                <a:lnTo>
                  <a:pt x="2756" y="67"/>
                </a:lnTo>
                <a:lnTo>
                  <a:pt x="2745" y="66"/>
                </a:lnTo>
                <a:lnTo>
                  <a:pt x="2734" y="65"/>
                </a:lnTo>
                <a:lnTo>
                  <a:pt x="2723" y="65"/>
                </a:lnTo>
                <a:lnTo>
                  <a:pt x="2621" y="65"/>
                </a:lnTo>
                <a:lnTo>
                  <a:pt x="2587" y="407"/>
                </a:lnTo>
                <a:lnTo>
                  <a:pt x="2739" y="407"/>
                </a:lnTo>
                <a:lnTo>
                  <a:pt x="2755" y="406"/>
                </a:lnTo>
                <a:lnTo>
                  <a:pt x="2763" y="405"/>
                </a:lnTo>
                <a:lnTo>
                  <a:pt x="2771" y="404"/>
                </a:lnTo>
                <a:lnTo>
                  <a:pt x="2778" y="403"/>
                </a:lnTo>
                <a:lnTo>
                  <a:pt x="2786" y="401"/>
                </a:lnTo>
                <a:lnTo>
                  <a:pt x="2800" y="396"/>
                </a:lnTo>
                <a:lnTo>
                  <a:pt x="2806" y="393"/>
                </a:lnTo>
                <a:lnTo>
                  <a:pt x="2813" y="390"/>
                </a:lnTo>
                <a:lnTo>
                  <a:pt x="2825" y="382"/>
                </a:lnTo>
                <a:lnTo>
                  <a:pt x="2837" y="374"/>
                </a:lnTo>
                <a:lnTo>
                  <a:pt x="2842" y="369"/>
                </a:lnTo>
                <a:lnTo>
                  <a:pt x="2848" y="364"/>
                </a:lnTo>
                <a:lnTo>
                  <a:pt x="2853" y="359"/>
                </a:lnTo>
                <a:lnTo>
                  <a:pt x="2857" y="353"/>
                </a:lnTo>
                <a:lnTo>
                  <a:pt x="2862" y="347"/>
                </a:lnTo>
                <a:lnTo>
                  <a:pt x="2866" y="341"/>
                </a:lnTo>
                <a:lnTo>
                  <a:pt x="2870" y="335"/>
                </a:lnTo>
                <a:lnTo>
                  <a:pt x="2874" y="328"/>
                </a:lnTo>
                <a:lnTo>
                  <a:pt x="2878" y="321"/>
                </a:lnTo>
                <a:lnTo>
                  <a:pt x="2881" y="314"/>
                </a:lnTo>
                <a:lnTo>
                  <a:pt x="2887" y="299"/>
                </a:lnTo>
                <a:lnTo>
                  <a:pt x="2891" y="283"/>
                </a:lnTo>
                <a:lnTo>
                  <a:pt x="2893" y="275"/>
                </a:lnTo>
                <a:lnTo>
                  <a:pt x="2895" y="266"/>
                </a:lnTo>
                <a:lnTo>
                  <a:pt x="2897" y="248"/>
                </a:lnTo>
                <a:close/>
                <a:moveTo>
                  <a:pt x="2341" y="174"/>
                </a:moveTo>
                <a:lnTo>
                  <a:pt x="2342" y="159"/>
                </a:lnTo>
                <a:lnTo>
                  <a:pt x="2342" y="146"/>
                </a:lnTo>
                <a:lnTo>
                  <a:pt x="2342" y="134"/>
                </a:lnTo>
                <a:lnTo>
                  <a:pt x="2341" y="128"/>
                </a:lnTo>
                <a:lnTo>
                  <a:pt x="2340" y="123"/>
                </a:lnTo>
                <a:lnTo>
                  <a:pt x="2339" y="118"/>
                </a:lnTo>
                <a:lnTo>
                  <a:pt x="2338" y="113"/>
                </a:lnTo>
                <a:lnTo>
                  <a:pt x="2335" y="105"/>
                </a:lnTo>
                <a:lnTo>
                  <a:pt x="2331" y="97"/>
                </a:lnTo>
                <a:lnTo>
                  <a:pt x="2326" y="91"/>
                </a:lnTo>
                <a:lnTo>
                  <a:pt x="2320" y="85"/>
                </a:lnTo>
                <a:lnTo>
                  <a:pt x="2314" y="80"/>
                </a:lnTo>
                <a:lnTo>
                  <a:pt x="2306" y="76"/>
                </a:lnTo>
                <a:lnTo>
                  <a:pt x="2297" y="73"/>
                </a:lnTo>
                <a:lnTo>
                  <a:pt x="2288" y="70"/>
                </a:lnTo>
                <a:lnTo>
                  <a:pt x="2277" y="68"/>
                </a:lnTo>
                <a:lnTo>
                  <a:pt x="2271" y="67"/>
                </a:lnTo>
                <a:lnTo>
                  <a:pt x="2265" y="66"/>
                </a:lnTo>
                <a:lnTo>
                  <a:pt x="2252" y="65"/>
                </a:lnTo>
                <a:lnTo>
                  <a:pt x="2129" y="65"/>
                </a:lnTo>
                <a:lnTo>
                  <a:pt x="2111" y="230"/>
                </a:lnTo>
                <a:lnTo>
                  <a:pt x="2035" y="230"/>
                </a:lnTo>
                <a:lnTo>
                  <a:pt x="2034" y="220"/>
                </a:lnTo>
                <a:lnTo>
                  <a:pt x="2033" y="211"/>
                </a:lnTo>
                <a:lnTo>
                  <a:pt x="2031" y="202"/>
                </a:lnTo>
                <a:lnTo>
                  <a:pt x="2029" y="194"/>
                </a:lnTo>
                <a:lnTo>
                  <a:pt x="2026" y="185"/>
                </a:lnTo>
                <a:lnTo>
                  <a:pt x="2023" y="177"/>
                </a:lnTo>
                <a:lnTo>
                  <a:pt x="2019" y="169"/>
                </a:lnTo>
                <a:lnTo>
                  <a:pt x="2015" y="162"/>
                </a:lnTo>
                <a:lnTo>
                  <a:pt x="2010" y="154"/>
                </a:lnTo>
                <a:lnTo>
                  <a:pt x="2005" y="147"/>
                </a:lnTo>
                <a:lnTo>
                  <a:pt x="1999" y="140"/>
                </a:lnTo>
                <a:lnTo>
                  <a:pt x="1993" y="133"/>
                </a:lnTo>
                <a:lnTo>
                  <a:pt x="1987" y="127"/>
                </a:lnTo>
                <a:lnTo>
                  <a:pt x="1981" y="121"/>
                </a:lnTo>
                <a:lnTo>
                  <a:pt x="1974" y="115"/>
                </a:lnTo>
                <a:lnTo>
                  <a:pt x="1966" y="110"/>
                </a:lnTo>
                <a:lnTo>
                  <a:pt x="1959" y="104"/>
                </a:lnTo>
                <a:lnTo>
                  <a:pt x="1951" y="99"/>
                </a:lnTo>
                <a:lnTo>
                  <a:pt x="1943" y="95"/>
                </a:lnTo>
                <a:lnTo>
                  <a:pt x="1934" y="90"/>
                </a:lnTo>
                <a:lnTo>
                  <a:pt x="1917" y="83"/>
                </a:lnTo>
                <a:lnTo>
                  <a:pt x="1908" y="79"/>
                </a:lnTo>
                <a:lnTo>
                  <a:pt x="1898" y="76"/>
                </a:lnTo>
                <a:lnTo>
                  <a:pt x="1889" y="74"/>
                </a:lnTo>
                <a:lnTo>
                  <a:pt x="1879" y="71"/>
                </a:lnTo>
                <a:lnTo>
                  <a:pt x="1869" y="69"/>
                </a:lnTo>
                <a:lnTo>
                  <a:pt x="1859" y="68"/>
                </a:lnTo>
                <a:lnTo>
                  <a:pt x="1849" y="66"/>
                </a:lnTo>
                <a:lnTo>
                  <a:pt x="1838" y="66"/>
                </a:lnTo>
                <a:lnTo>
                  <a:pt x="1818" y="65"/>
                </a:lnTo>
                <a:lnTo>
                  <a:pt x="1582" y="65"/>
                </a:lnTo>
                <a:lnTo>
                  <a:pt x="1552" y="365"/>
                </a:lnTo>
                <a:lnTo>
                  <a:pt x="1663" y="365"/>
                </a:lnTo>
                <a:lnTo>
                  <a:pt x="1674" y="364"/>
                </a:lnTo>
                <a:lnTo>
                  <a:pt x="1685" y="364"/>
                </a:lnTo>
                <a:lnTo>
                  <a:pt x="1695" y="362"/>
                </a:lnTo>
                <a:lnTo>
                  <a:pt x="1704" y="360"/>
                </a:lnTo>
                <a:lnTo>
                  <a:pt x="1713" y="358"/>
                </a:lnTo>
                <a:lnTo>
                  <a:pt x="1721" y="355"/>
                </a:lnTo>
                <a:lnTo>
                  <a:pt x="1729" y="352"/>
                </a:lnTo>
                <a:lnTo>
                  <a:pt x="1736" y="349"/>
                </a:lnTo>
                <a:lnTo>
                  <a:pt x="1748" y="341"/>
                </a:lnTo>
                <a:lnTo>
                  <a:pt x="1754" y="337"/>
                </a:lnTo>
                <a:lnTo>
                  <a:pt x="1759" y="332"/>
                </a:lnTo>
                <a:lnTo>
                  <a:pt x="1768" y="323"/>
                </a:lnTo>
                <a:lnTo>
                  <a:pt x="1776" y="313"/>
                </a:lnTo>
                <a:lnTo>
                  <a:pt x="1782" y="304"/>
                </a:lnTo>
                <a:lnTo>
                  <a:pt x="1787" y="295"/>
                </a:lnTo>
                <a:lnTo>
                  <a:pt x="1791" y="286"/>
                </a:lnTo>
                <a:lnTo>
                  <a:pt x="1793" y="278"/>
                </a:lnTo>
                <a:lnTo>
                  <a:pt x="1796" y="267"/>
                </a:lnTo>
                <a:lnTo>
                  <a:pt x="1797" y="262"/>
                </a:lnTo>
                <a:lnTo>
                  <a:pt x="1870" y="262"/>
                </a:lnTo>
                <a:lnTo>
                  <a:pt x="1841" y="542"/>
                </a:lnTo>
                <a:lnTo>
                  <a:pt x="1756" y="542"/>
                </a:lnTo>
                <a:lnTo>
                  <a:pt x="1756" y="532"/>
                </a:lnTo>
                <a:lnTo>
                  <a:pt x="1757" y="524"/>
                </a:lnTo>
                <a:lnTo>
                  <a:pt x="1756" y="515"/>
                </a:lnTo>
                <a:lnTo>
                  <a:pt x="1756" y="508"/>
                </a:lnTo>
                <a:lnTo>
                  <a:pt x="1755" y="500"/>
                </a:lnTo>
                <a:lnTo>
                  <a:pt x="1753" y="494"/>
                </a:lnTo>
                <a:lnTo>
                  <a:pt x="1750" y="482"/>
                </a:lnTo>
                <a:lnTo>
                  <a:pt x="1748" y="476"/>
                </a:lnTo>
                <a:lnTo>
                  <a:pt x="1745" y="471"/>
                </a:lnTo>
                <a:lnTo>
                  <a:pt x="1742" y="467"/>
                </a:lnTo>
                <a:lnTo>
                  <a:pt x="1739" y="462"/>
                </a:lnTo>
                <a:lnTo>
                  <a:pt x="1735" y="459"/>
                </a:lnTo>
                <a:lnTo>
                  <a:pt x="1731" y="455"/>
                </a:lnTo>
                <a:lnTo>
                  <a:pt x="1727" y="452"/>
                </a:lnTo>
                <a:lnTo>
                  <a:pt x="1723" y="449"/>
                </a:lnTo>
                <a:lnTo>
                  <a:pt x="1713" y="444"/>
                </a:lnTo>
                <a:lnTo>
                  <a:pt x="1708" y="442"/>
                </a:lnTo>
                <a:lnTo>
                  <a:pt x="1703" y="440"/>
                </a:lnTo>
                <a:lnTo>
                  <a:pt x="1691" y="437"/>
                </a:lnTo>
                <a:lnTo>
                  <a:pt x="1678" y="435"/>
                </a:lnTo>
                <a:lnTo>
                  <a:pt x="1665" y="434"/>
                </a:lnTo>
                <a:lnTo>
                  <a:pt x="1650" y="433"/>
                </a:lnTo>
                <a:lnTo>
                  <a:pt x="1635" y="433"/>
                </a:lnTo>
                <a:lnTo>
                  <a:pt x="1619" y="432"/>
                </a:lnTo>
                <a:lnTo>
                  <a:pt x="1546" y="432"/>
                </a:lnTo>
                <a:lnTo>
                  <a:pt x="1522" y="670"/>
                </a:lnTo>
                <a:lnTo>
                  <a:pt x="1521" y="684"/>
                </a:lnTo>
                <a:lnTo>
                  <a:pt x="1521" y="697"/>
                </a:lnTo>
                <a:lnTo>
                  <a:pt x="1521" y="703"/>
                </a:lnTo>
                <a:lnTo>
                  <a:pt x="1521" y="708"/>
                </a:lnTo>
                <a:lnTo>
                  <a:pt x="1523" y="719"/>
                </a:lnTo>
                <a:lnTo>
                  <a:pt x="1525" y="728"/>
                </a:lnTo>
                <a:lnTo>
                  <a:pt x="1529" y="736"/>
                </a:lnTo>
                <a:lnTo>
                  <a:pt x="1533" y="744"/>
                </a:lnTo>
                <a:lnTo>
                  <a:pt x="1535" y="747"/>
                </a:lnTo>
                <a:lnTo>
                  <a:pt x="1538" y="751"/>
                </a:lnTo>
                <a:lnTo>
                  <a:pt x="1542" y="755"/>
                </a:lnTo>
                <a:lnTo>
                  <a:pt x="1546" y="759"/>
                </a:lnTo>
                <a:lnTo>
                  <a:pt x="1556" y="766"/>
                </a:lnTo>
                <a:lnTo>
                  <a:pt x="1561" y="769"/>
                </a:lnTo>
                <a:lnTo>
                  <a:pt x="1567" y="772"/>
                </a:lnTo>
                <a:lnTo>
                  <a:pt x="1579" y="777"/>
                </a:lnTo>
                <a:lnTo>
                  <a:pt x="1587" y="779"/>
                </a:lnTo>
                <a:lnTo>
                  <a:pt x="1594" y="780"/>
                </a:lnTo>
                <a:lnTo>
                  <a:pt x="1612" y="783"/>
                </a:lnTo>
                <a:lnTo>
                  <a:pt x="1621" y="784"/>
                </a:lnTo>
                <a:lnTo>
                  <a:pt x="1632" y="785"/>
                </a:lnTo>
                <a:lnTo>
                  <a:pt x="1655" y="786"/>
                </a:lnTo>
                <a:lnTo>
                  <a:pt x="1656" y="786"/>
                </a:lnTo>
                <a:lnTo>
                  <a:pt x="1655" y="786"/>
                </a:lnTo>
                <a:lnTo>
                  <a:pt x="1654" y="786"/>
                </a:lnTo>
                <a:lnTo>
                  <a:pt x="1655" y="786"/>
                </a:lnTo>
                <a:lnTo>
                  <a:pt x="1682" y="785"/>
                </a:lnTo>
                <a:lnTo>
                  <a:pt x="1707" y="784"/>
                </a:lnTo>
                <a:lnTo>
                  <a:pt x="1719" y="782"/>
                </a:lnTo>
                <a:lnTo>
                  <a:pt x="1731" y="781"/>
                </a:lnTo>
                <a:lnTo>
                  <a:pt x="1753" y="777"/>
                </a:lnTo>
                <a:lnTo>
                  <a:pt x="1764" y="774"/>
                </a:lnTo>
                <a:lnTo>
                  <a:pt x="1775" y="772"/>
                </a:lnTo>
                <a:lnTo>
                  <a:pt x="1795" y="766"/>
                </a:lnTo>
                <a:lnTo>
                  <a:pt x="1814" y="759"/>
                </a:lnTo>
                <a:lnTo>
                  <a:pt x="1832" y="752"/>
                </a:lnTo>
                <a:lnTo>
                  <a:pt x="1849" y="744"/>
                </a:lnTo>
                <a:lnTo>
                  <a:pt x="1864" y="736"/>
                </a:lnTo>
                <a:lnTo>
                  <a:pt x="1879" y="727"/>
                </a:lnTo>
                <a:lnTo>
                  <a:pt x="1893" y="717"/>
                </a:lnTo>
                <a:lnTo>
                  <a:pt x="1906" y="708"/>
                </a:lnTo>
                <a:lnTo>
                  <a:pt x="1917" y="698"/>
                </a:lnTo>
                <a:lnTo>
                  <a:pt x="1928" y="688"/>
                </a:lnTo>
                <a:lnTo>
                  <a:pt x="1938" y="678"/>
                </a:lnTo>
                <a:lnTo>
                  <a:pt x="1947" y="667"/>
                </a:lnTo>
                <a:lnTo>
                  <a:pt x="1956" y="657"/>
                </a:lnTo>
                <a:lnTo>
                  <a:pt x="1970" y="638"/>
                </a:lnTo>
                <a:lnTo>
                  <a:pt x="1981" y="619"/>
                </a:lnTo>
                <a:lnTo>
                  <a:pt x="1990" y="603"/>
                </a:lnTo>
                <a:lnTo>
                  <a:pt x="1997" y="589"/>
                </a:lnTo>
                <a:lnTo>
                  <a:pt x="2001" y="578"/>
                </a:lnTo>
                <a:lnTo>
                  <a:pt x="2004" y="569"/>
                </a:lnTo>
                <a:lnTo>
                  <a:pt x="2078" y="569"/>
                </a:lnTo>
                <a:lnTo>
                  <a:pt x="2057" y="784"/>
                </a:lnTo>
                <a:lnTo>
                  <a:pt x="2178" y="784"/>
                </a:lnTo>
                <a:lnTo>
                  <a:pt x="2193" y="783"/>
                </a:lnTo>
                <a:lnTo>
                  <a:pt x="2207" y="781"/>
                </a:lnTo>
                <a:lnTo>
                  <a:pt x="2220" y="778"/>
                </a:lnTo>
                <a:lnTo>
                  <a:pt x="2230" y="775"/>
                </a:lnTo>
                <a:lnTo>
                  <a:pt x="2240" y="771"/>
                </a:lnTo>
                <a:lnTo>
                  <a:pt x="2245" y="768"/>
                </a:lnTo>
                <a:lnTo>
                  <a:pt x="2249" y="766"/>
                </a:lnTo>
                <a:lnTo>
                  <a:pt x="2253" y="763"/>
                </a:lnTo>
                <a:lnTo>
                  <a:pt x="2256" y="760"/>
                </a:lnTo>
                <a:lnTo>
                  <a:pt x="2263" y="754"/>
                </a:lnTo>
                <a:lnTo>
                  <a:pt x="2269" y="747"/>
                </a:lnTo>
                <a:lnTo>
                  <a:pt x="2273" y="739"/>
                </a:lnTo>
                <a:lnTo>
                  <a:pt x="2277" y="731"/>
                </a:lnTo>
                <a:lnTo>
                  <a:pt x="2281" y="722"/>
                </a:lnTo>
                <a:lnTo>
                  <a:pt x="2284" y="712"/>
                </a:lnTo>
                <a:lnTo>
                  <a:pt x="2286" y="702"/>
                </a:lnTo>
                <a:lnTo>
                  <a:pt x="2289" y="679"/>
                </a:lnTo>
                <a:lnTo>
                  <a:pt x="2341" y="174"/>
                </a:lnTo>
                <a:close/>
                <a:moveTo>
                  <a:pt x="7278" y="851"/>
                </a:moveTo>
                <a:lnTo>
                  <a:pt x="7330" y="851"/>
                </a:lnTo>
                <a:lnTo>
                  <a:pt x="7308" y="874"/>
                </a:lnTo>
                <a:lnTo>
                  <a:pt x="7286" y="897"/>
                </a:lnTo>
                <a:lnTo>
                  <a:pt x="7275" y="908"/>
                </a:lnTo>
                <a:lnTo>
                  <a:pt x="7263" y="919"/>
                </a:lnTo>
                <a:lnTo>
                  <a:pt x="7240" y="939"/>
                </a:lnTo>
                <a:lnTo>
                  <a:pt x="7216" y="959"/>
                </a:lnTo>
                <a:lnTo>
                  <a:pt x="7204" y="969"/>
                </a:lnTo>
                <a:lnTo>
                  <a:pt x="7192" y="978"/>
                </a:lnTo>
                <a:lnTo>
                  <a:pt x="7167" y="996"/>
                </a:lnTo>
                <a:lnTo>
                  <a:pt x="7155" y="1004"/>
                </a:lnTo>
                <a:lnTo>
                  <a:pt x="7142" y="1013"/>
                </a:lnTo>
                <a:lnTo>
                  <a:pt x="7129" y="1021"/>
                </a:lnTo>
                <a:lnTo>
                  <a:pt x="7116" y="1029"/>
                </a:lnTo>
                <a:lnTo>
                  <a:pt x="7090" y="1043"/>
                </a:lnTo>
                <a:lnTo>
                  <a:pt x="7064" y="1057"/>
                </a:lnTo>
                <a:lnTo>
                  <a:pt x="7037" y="1070"/>
                </a:lnTo>
                <a:lnTo>
                  <a:pt x="7009" y="1082"/>
                </a:lnTo>
                <a:lnTo>
                  <a:pt x="6982" y="1092"/>
                </a:lnTo>
                <a:lnTo>
                  <a:pt x="6954" y="1102"/>
                </a:lnTo>
                <a:lnTo>
                  <a:pt x="6925" y="1110"/>
                </a:lnTo>
                <a:lnTo>
                  <a:pt x="6897" y="1118"/>
                </a:lnTo>
                <a:lnTo>
                  <a:pt x="6868" y="1124"/>
                </a:lnTo>
                <a:lnTo>
                  <a:pt x="6838" y="1129"/>
                </a:lnTo>
                <a:lnTo>
                  <a:pt x="6809" y="1133"/>
                </a:lnTo>
                <a:lnTo>
                  <a:pt x="6779" y="1136"/>
                </a:lnTo>
                <a:lnTo>
                  <a:pt x="6749" y="1137"/>
                </a:lnTo>
                <a:lnTo>
                  <a:pt x="6734" y="1137"/>
                </a:lnTo>
                <a:lnTo>
                  <a:pt x="6719" y="1137"/>
                </a:lnTo>
                <a:lnTo>
                  <a:pt x="6688" y="1137"/>
                </a:lnTo>
                <a:lnTo>
                  <a:pt x="6658" y="1135"/>
                </a:lnTo>
                <a:lnTo>
                  <a:pt x="6627" y="1131"/>
                </a:lnTo>
                <a:lnTo>
                  <a:pt x="6596" y="1127"/>
                </a:lnTo>
                <a:lnTo>
                  <a:pt x="6563" y="1121"/>
                </a:lnTo>
                <a:lnTo>
                  <a:pt x="6532" y="1114"/>
                </a:lnTo>
                <a:lnTo>
                  <a:pt x="6501" y="1106"/>
                </a:lnTo>
                <a:lnTo>
                  <a:pt x="6469" y="1096"/>
                </a:lnTo>
                <a:lnTo>
                  <a:pt x="6437" y="1085"/>
                </a:lnTo>
                <a:lnTo>
                  <a:pt x="6414" y="1076"/>
                </a:lnTo>
                <a:lnTo>
                  <a:pt x="6391" y="1066"/>
                </a:lnTo>
                <a:lnTo>
                  <a:pt x="6369" y="1055"/>
                </a:lnTo>
                <a:lnTo>
                  <a:pt x="6358" y="1049"/>
                </a:lnTo>
                <a:lnTo>
                  <a:pt x="6347" y="1043"/>
                </a:lnTo>
                <a:lnTo>
                  <a:pt x="6326" y="1030"/>
                </a:lnTo>
                <a:lnTo>
                  <a:pt x="6306" y="1016"/>
                </a:lnTo>
                <a:lnTo>
                  <a:pt x="6286" y="1002"/>
                </a:lnTo>
                <a:lnTo>
                  <a:pt x="6277" y="995"/>
                </a:lnTo>
                <a:lnTo>
                  <a:pt x="6267" y="987"/>
                </a:lnTo>
                <a:lnTo>
                  <a:pt x="6249" y="972"/>
                </a:lnTo>
                <a:lnTo>
                  <a:pt x="6231" y="955"/>
                </a:lnTo>
                <a:lnTo>
                  <a:pt x="6213" y="939"/>
                </a:lnTo>
                <a:lnTo>
                  <a:pt x="6196" y="921"/>
                </a:lnTo>
                <a:lnTo>
                  <a:pt x="6180" y="903"/>
                </a:lnTo>
                <a:lnTo>
                  <a:pt x="6164" y="885"/>
                </a:lnTo>
                <a:lnTo>
                  <a:pt x="6148" y="866"/>
                </a:lnTo>
                <a:lnTo>
                  <a:pt x="6133" y="847"/>
                </a:lnTo>
                <a:lnTo>
                  <a:pt x="6103" y="808"/>
                </a:lnTo>
                <a:lnTo>
                  <a:pt x="6089" y="787"/>
                </a:lnTo>
                <a:lnTo>
                  <a:pt x="6074" y="767"/>
                </a:lnTo>
                <a:lnTo>
                  <a:pt x="6047" y="726"/>
                </a:lnTo>
                <a:lnTo>
                  <a:pt x="6020" y="685"/>
                </a:lnTo>
                <a:lnTo>
                  <a:pt x="5967" y="603"/>
                </a:lnTo>
                <a:lnTo>
                  <a:pt x="5941" y="562"/>
                </a:lnTo>
                <a:lnTo>
                  <a:pt x="5915" y="522"/>
                </a:lnTo>
                <a:lnTo>
                  <a:pt x="5911" y="517"/>
                </a:lnTo>
                <a:lnTo>
                  <a:pt x="5906" y="511"/>
                </a:lnTo>
                <a:lnTo>
                  <a:pt x="5900" y="507"/>
                </a:lnTo>
                <a:lnTo>
                  <a:pt x="5895" y="503"/>
                </a:lnTo>
                <a:lnTo>
                  <a:pt x="5888" y="499"/>
                </a:lnTo>
                <a:lnTo>
                  <a:pt x="5882" y="496"/>
                </a:lnTo>
                <a:lnTo>
                  <a:pt x="5874" y="493"/>
                </a:lnTo>
                <a:lnTo>
                  <a:pt x="5867" y="490"/>
                </a:lnTo>
                <a:lnTo>
                  <a:pt x="5859" y="488"/>
                </a:lnTo>
                <a:lnTo>
                  <a:pt x="5851" y="487"/>
                </a:lnTo>
                <a:lnTo>
                  <a:pt x="5835" y="484"/>
                </a:lnTo>
                <a:lnTo>
                  <a:pt x="5817" y="482"/>
                </a:lnTo>
                <a:lnTo>
                  <a:pt x="5800" y="481"/>
                </a:lnTo>
                <a:lnTo>
                  <a:pt x="5751" y="481"/>
                </a:lnTo>
                <a:lnTo>
                  <a:pt x="5732" y="676"/>
                </a:lnTo>
                <a:lnTo>
                  <a:pt x="5731" y="683"/>
                </a:lnTo>
                <a:lnTo>
                  <a:pt x="5730" y="691"/>
                </a:lnTo>
                <a:lnTo>
                  <a:pt x="5730" y="704"/>
                </a:lnTo>
                <a:lnTo>
                  <a:pt x="5731" y="716"/>
                </a:lnTo>
                <a:lnTo>
                  <a:pt x="5731" y="721"/>
                </a:lnTo>
                <a:lnTo>
                  <a:pt x="5732" y="726"/>
                </a:lnTo>
                <a:lnTo>
                  <a:pt x="5733" y="731"/>
                </a:lnTo>
                <a:lnTo>
                  <a:pt x="5734" y="736"/>
                </a:lnTo>
                <a:lnTo>
                  <a:pt x="5737" y="744"/>
                </a:lnTo>
                <a:lnTo>
                  <a:pt x="5741" y="751"/>
                </a:lnTo>
                <a:lnTo>
                  <a:pt x="5744" y="755"/>
                </a:lnTo>
                <a:lnTo>
                  <a:pt x="5746" y="758"/>
                </a:lnTo>
                <a:lnTo>
                  <a:pt x="5749" y="761"/>
                </a:lnTo>
                <a:lnTo>
                  <a:pt x="5753" y="764"/>
                </a:lnTo>
                <a:lnTo>
                  <a:pt x="5757" y="767"/>
                </a:lnTo>
                <a:lnTo>
                  <a:pt x="5761" y="769"/>
                </a:lnTo>
                <a:lnTo>
                  <a:pt x="5766" y="772"/>
                </a:lnTo>
                <a:lnTo>
                  <a:pt x="5771" y="774"/>
                </a:lnTo>
                <a:lnTo>
                  <a:pt x="5782" y="778"/>
                </a:lnTo>
                <a:lnTo>
                  <a:pt x="5795" y="780"/>
                </a:lnTo>
                <a:lnTo>
                  <a:pt x="5809" y="782"/>
                </a:lnTo>
                <a:lnTo>
                  <a:pt x="5824" y="784"/>
                </a:lnTo>
                <a:lnTo>
                  <a:pt x="5841" y="784"/>
                </a:lnTo>
                <a:lnTo>
                  <a:pt x="5849" y="784"/>
                </a:lnTo>
                <a:lnTo>
                  <a:pt x="5843" y="851"/>
                </a:lnTo>
                <a:lnTo>
                  <a:pt x="5416" y="851"/>
                </a:lnTo>
                <a:lnTo>
                  <a:pt x="4988" y="851"/>
                </a:lnTo>
                <a:lnTo>
                  <a:pt x="4561" y="851"/>
                </a:lnTo>
                <a:lnTo>
                  <a:pt x="4134" y="851"/>
                </a:lnTo>
                <a:lnTo>
                  <a:pt x="4112" y="877"/>
                </a:lnTo>
                <a:lnTo>
                  <a:pt x="4102" y="889"/>
                </a:lnTo>
                <a:lnTo>
                  <a:pt x="4090" y="901"/>
                </a:lnTo>
                <a:lnTo>
                  <a:pt x="4068" y="925"/>
                </a:lnTo>
                <a:lnTo>
                  <a:pt x="4056" y="936"/>
                </a:lnTo>
                <a:lnTo>
                  <a:pt x="4045" y="947"/>
                </a:lnTo>
                <a:lnTo>
                  <a:pt x="4033" y="957"/>
                </a:lnTo>
                <a:lnTo>
                  <a:pt x="4021" y="967"/>
                </a:lnTo>
                <a:lnTo>
                  <a:pt x="4010" y="977"/>
                </a:lnTo>
                <a:lnTo>
                  <a:pt x="3998" y="987"/>
                </a:lnTo>
                <a:lnTo>
                  <a:pt x="3973" y="1005"/>
                </a:lnTo>
                <a:lnTo>
                  <a:pt x="3949" y="1022"/>
                </a:lnTo>
                <a:lnTo>
                  <a:pt x="3924" y="1038"/>
                </a:lnTo>
                <a:lnTo>
                  <a:pt x="3911" y="1046"/>
                </a:lnTo>
                <a:lnTo>
                  <a:pt x="3898" y="1053"/>
                </a:lnTo>
                <a:lnTo>
                  <a:pt x="3872" y="1066"/>
                </a:lnTo>
                <a:lnTo>
                  <a:pt x="3846" y="1078"/>
                </a:lnTo>
                <a:lnTo>
                  <a:pt x="3820" y="1089"/>
                </a:lnTo>
                <a:lnTo>
                  <a:pt x="3806" y="1094"/>
                </a:lnTo>
                <a:lnTo>
                  <a:pt x="3793" y="1099"/>
                </a:lnTo>
                <a:lnTo>
                  <a:pt x="3766" y="1108"/>
                </a:lnTo>
                <a:lnTo>
                  <a:pt x="3739" y="1115"/>
                </a:lnTo>
                <a:lnTo>
                  <a:pt x="3725" y="1119"/>
                </a:lnTo>
                <a:lnTo>
                  <a:pt x="3711" y="1122"/>
                </a:lnTo>
                <a:lnTo>
                  <a:pt x="3683" y="1127"/>
                </a:lnTo>
                <a:lnTo>
                  <a:pt x="3669" y="1129"/>
                </a:lnTo>
                <a:lnTo>
                  <a:pt x="3654" y="1131"/>
                </a:lnTo>
                <a:lnTo>
                  <a:pt x="3640" y="1133"/>
                </a:lnTo>
                <a:lnTo>
                  <a:pt x="3626" y="1134"/>
                </a:lnTo>
                <a:lnTo>
                  <a:pt x="3612" y="1135"/>
                </a:lnTo>
                <a:lnTo>
                  <a:pt x="3598" y="1136"/>
                </a:lnTo>
                <a:lnTo>
                  <a:pt x="3569" y="1137"/>
                </a:lnTo>
                <a:lnTo>
                  <a:pt x="3540" y="1136"/>
                </a:lnTo>
                <a:lnTo>
                  <a:pt x="3511" y="1135"/>
                </a:lnTo>
                <a:lnTo>
                  <a:pt x="3482" y="1132"/>
                </a:lnTo>
                <a:lnTo>
                  <a:pt x="3453" y="1129"/>
                </a:lnTo>
                <a:lnTo>
                  <a:pt x="3424" y="1124"/>
                </a:lnTo>
                <a:lnTo>
                  <a:pt x="3395" y="1118"/>
                </a:lnTo>
                <a:lnTo>
                  <a:pt x="3366" y="1112"/>
                </a:lnTo>
                <a:lnTo>
                  <a:pt x="3336" y="1104"/>
                </a:lnTo>
                <a:lnTo>
                  <a:pt x="3307" y="1095"/>
                </a:lnTo>
                <a:lnTo>
                  <a:pt x="3278" y="1085"/>
                </a:lnTo>
                <a:lnTo>
                  <a:pt x="3266" y="1080"/>
                </a:lnTo>
                <a:lnTo>
                  <a:pt x="3254" y="1075"/>
                </a:lnTo>
                <a:lnTo>
                  <a:pt x="3231" y="1065"/>
                </a:lnTo>
                <a:lnTo>
                  <a:pt x="3209" y="1053"/>
                </a:lnTo>
                <a:lnTo>
                  <a:pt x="3187" y="1041"/>
                </a:lnTo>
                <a:lnTo>
                  <a:pt x="3166" y="1028"/>
                </a:lnTo>
                <a:lnTo>
                  <a:pt x="3146" y="1014"/>
                </a:lnTo>
                <a:lnTo>
                  <a:pt x="3126" y="1000"/>
                </a:lnTo>
                <a:lnTo>
                  <a:pt x="3107" y="985"/>
                </a:lnTo>
                <a:lnTo>
                  <a:pt x="3097" y="977"/>
                </a:lnTo>
                <a:lnTo>
                  <a:pt x="3088" y="969"/>
                </a:lnTo>
                <a:lnTo>
                  <a:pt x="3070" y="953"/>
                </a:lnTo>
                <a:lnTo>
                  <a:pt x="3052" y="936"/>
                </a:lnTo>
                <a:lnTo>
                  <a:pt x="3034" y="919"/>
                </a:lnTo>
                <a:lnTo>
                  <a:pt x="3017" y="901"/>
                </a:lnTo>
                <a:lnTo>
                  <a:pt x="3009" y="892"/>
                </a:lnTo>
                <a:lnTo>
                  <a:pt x="3001" y="883"/>
                </a:lnTo>
                <a:lnTo>
                  <a:pt x="2984" y="864"/>
                </a:lnTo>
                <a:lnTo>
                  <a:pt x="2968" y="845"/>
                </a:lnTo>
                <a:lnTo>
                  <a:pt x="2953" y="826"/>
                </a:lnTo>
                <a:lnTo>
                  <a:pt x="2938" y="806"/>
                </a:lnTo>
                <a:lnTo>
                  <a:pt x="2923" y="786"/>
                </a:lnTo>
                <a:lnTo>
                  <a:pt x="2908" y="766"/>
                </a:lnTo>
                <a:lnTo>
                  <a:pt x="2879" y="725"/>
                </a:lnTo>
                <a:lnTo>
                  <a:pt x="2865" y="705"/>
                </a:lnTo>
                <a:lnTo>
                  <a:pt x="2852" y="684"/>
                </a:lnTo>
                <a:lnTo>
                  <a:pt x="2798" y="602"/>
                </a:lnTo>
                <a:lnTo>
                  <a:pt x="2771" y="562"/>
                </a:lnTo>
                <a:lnTo>
                  <a:pt x="2745" y="522"/>
                </a:lnTo>
                <a:lnTo>
                  <a:pt x="2740" y="517"/>
                </a:lnTo>
                <a:lnTo>
                  <a:pt x="2736" y="512"/>
                </a:lnTo>
                <a:lnTo>
                  <a:pt x="2730" y="507"/>
                </a:lnTo>
                <a:lnTo>
                  <a:pt x="2725" y="503"/>
                </a:lnTo>
                <a:lnTo>
                  <a:pt x="2718" y="499"/>
                </a:lnTo>
                <a:lnTo>
                  <a:pt x="2712" y="496"/>
                </a:lnTo>
                <a:lnTo>
                  <a:pt x="2705" y="493"/>
                </a:lnTo>
                <a:lnTo>
                  <a:pt x="2698" y="491"/>
                </a:lnTo>
                <a:lnTo>
                  <a:pt x="2682" y="487"/>
                </a:lnTo>
                <a:lnTo>
                  <a:pt x="2666" y="484"/>
                </a:lnTo>
                <a:lnTo>
                  <a:pt x="2649" y="482"/>
                </a:lnTo>
                <a:lnTo>
                  <a:pt x="2632" y="481"/>
                </a:lnTo>
                <a:lnTo>
                  <a:pt x="2579" y="481"/>
                </a:lnTo>
                <a:lnTo>
                  <a:pt x="2560" y="676"/>
                </a:lnTo>
                <a:lnTo>
                  <a:pt x="2559" y="690"/>
                </a:lnTo>
                <a:lnTo>
                  <a:pt x="2558" y="703"/>
                </a:lnTo>
                <a:lnTo>
                  <a:pt x="2559" y="715"/>
                </a:lnTo>
                <a:lnTo>
                  <a:pt x="2560" y="726"/>
                </a:lnTo>
                <a:lnTo>
                  <a:pt x="2561" y="731"/>
                </a:lnTo>
                <a:lnTo>
                  <a:pt x="2562" y="736"/>
                </a:lnTo>
                <a:lnTo>
                  <a:pt x="2565" y="744"/>
                </a:lnTo>
                <a:lnTo>
                  <a:pt x="2569" y="752"/>
                </a:lnTo>
                <a:lnTo>
                  <a:pt x="2572" y="755"/>
                </a:lnTo>
                <a:lnTo>
                  <a:pt x="2574" y="758"/>
                </a:lnTo>
                <a:lnTo>
                  <a:pt x="2581" y="765"/>
                </a:lnTo>
                <a:lnTo>
                  <a:pt x="2589" y="770"/>
                </a:lnTo>
                <a:lnTo>
                  <a:pt x="2593" y="772"/>
                </a:lnTo>
                <a:lnTo>
                  <a:pt x="2598" y="775"/>
                </a:lnTo>
                <a:lnTo>
                  <a:pt x="2609" y="778"/>
                </a:lnTo>
                <a:lnTo>
                  <a:pt x="2621" y="781"/>
                </a:lnTo>
                <a:lnTo>
                  <a:pt x="2635" y="783"/>
                </a:lnTo>
                <a:lnTo>
                  <a:pt x="2651" y="784"/>
                </a:lnTo>
                <a:lnTo>
                  <a:pt x="2668" y="785"/>
                </a:lnTo>
                <a:lnTo>
                  <a:pt x="2678" y="785"/>
                </a:lnTo>
                <a:lnTo>
                  <a:pt x="2673" y="851"/>
                </a:lnTo>
                <a:lnTo>
                  <a:pt x="1880" y="851"/>
                </a:lnTo>
                <a:lnTo>
                  <a:pt x="1088" y="851"/>
                </a:lnTo>
                <a:lnTo>
                  <a:pt x="1094" y="784"/>
                </a:lnTo>
                <a:lnTo>
                  <a:pt x="1127" y="784"/>
                </a:lnTo>
                <a:lnTo>
                  <a:pt x="1142" y="784"/>
                </a:lnTo>
                <a:lnTo>
                  <a:pt x="1155" y="783"/>
                </a:lnTo>
                <a:lnTo>
                  <a:pt x="1168" y="781"/>
                </a:lnTo>
                <a:lnTo>
                  <a:pt x="1180" y="778"/>
                </a:lnTo>
                <a:lnTo>
                  <a:pt x="1191" y="775"/>
                </a:lnTo>
                <a:lnTo>
                  <a:pt x="1200" y="771"/>
                </a:lnTo>
                <a:lnTo>
                  <a:pt x="1209" y="766"/>
                </a:lnTo>
                <a:lnTo>
                  <a:pt x="1217" y="760"/>
                </a:lnTo>
                <a:lnTo>
                  <a:pt x="1221" y="757"/>
                </a:lnTo>
                <a:lnTo>
                  <a:pt x="1224" y="753"/>
                </a:lnTo>
                <a:lnTo>
                  <a:pt x="1228" y="750"/>
                </a:lnTo>
                <a:lnTo>
                  <a:pt x="1231" y="746"/>
                </a:lnTo>
                <a:lnTo>
                  <a:pt x="1236" y="737"/>
                </a:lnTo>
                <a:lnTo>
                  <a:pt x="1238" y="733"/>
                </a:lnTo>
                <a:lnTo>
                  <a:pt x="1241" y="728"/>
                </a:lnTo>
                <a:lnTo>
                  <a:pt x="1243" y="723"/>
                </a:lnTo>
                <a:lnTo>
                  <a:pt x="1244" y="717"/>
                </a:lnTo>
                <a:lnTo>
                  <a:pt x="1246" y="712"/>
                </a:lnTo>
                <a:lnTo>
                  <a:pt x="1248" y="706"/>
                </a:lnTo>
                <a:lnTo>
                  <a:pt x="1250" y="694"/>
                </a:lnTo>
                <a:lnTo>
                  <a:pt x="1252" y="680"/>
                </a:lnTo>
                <a:lnTo>
                  <a:pt x="1303" y="162"/>
                </a:lnTo>
                <a:lnTo>
                  <a:pt x="1304" y="150"/>
                </a:lnTo>
                <a:lnTo>
                  <a:pt x="1304" y="139"/>
                </a:lnTo>
                <a:lnTo>
                  <a:pt x="1304" y="134"/>
                </a:lnTo>
                <a:lnTo>
                  <a:pt x="1304" y="129"/>
                </a:lnTo>
                <a:lnTo>
                  <a:pt x="1303" y="124"/>
                </a:lnTo>
                <a:lnTo>
                  <a:pt x="1302" y="120"/>
                </a:lnTo>
                <a:lnTo>
                  <a:pt x="1301" y="115"/>
                </a:lnTo>
                <a:lnTo>
                  <a:pt x="1300" y="111"/>
                </a:lnTo>
                <a:lnTo>
                  <a:pt x="1299" y="108"/>
                </a:lnTo>
                <a:lnTo>
                  <a:pt x="1297" y="104"/>
                </a:lnTo>
                <a:lnTo>
                  <a:pt x="1293" y="97"/>
                </a:lnTo>
                <a:lnTo>
                  <a:pt x="1289" y="91"/>
                </a:lnTo>
                <a:lnTo>
                  <a:pt x="1282" y="85"/>
                </a:lnTo>
                <a:lnTo>
                  <a:pt x="1274" y="79"/>
                </a:lnTo>
                <a:lnTo>
                  <a:pt x="1270" y="77"/>
                </a:lnTo>
                <a:lnTo>
                  <a:pt x="1265" y="75"/>
                </a:lnTo>
                <a:lnTo>
                  <a:pt x="1255" y="71"/>
                </a:lnTo>
                <a:lnTo>
                  <a:pt x="1243" y="68"/>
                </a:lnTo>
                <a:lnTo>
                  <a:pt x="1230" y="66"/>
                </a:lnTo>
                <a:lnTo>
                  <a:pt x="1215" y="65"/>
                </a:lnTo>
                <a:lnTo>
                  <a:pt x="1199" y="65"/>
                </a:lnTo>
                <a:lnTo>
                  <a:pt x="1157" y="65"/>
                </a:lnTo>
                <a:lnTo>
                  <a:pt x="1164" y="1"/>
                </a:lnTo>
                <a:lnTo>
                  <a:pt x="1196" y="1"/>
                </a:lnTo>
                <a:lnTo>
                  <a:pt x="1611" y="1"/>
                </a:lnTo>
                <a:lnTo>
                  <a:pt x="2027" y="1"/>
                </a:lnTo>
                <a:lnTo>
                  <a:pt x="2444" y="1"/>
                </a:lnTo>
                <a:lnTo>
                  <a:pt x="2860" y="1"/>
                </a:lnTo>
                <a:lnTo>
                  <a:pt x="2882" y="2"/>
                </a:lnTo>
                <a:lnTo>
                  <a:pt x="2903" y="3"/>
                </a:lnTo>
                <a:lnTo>
                  <a:pt x="2924" y="4"/>
                </a:lnTo>
                <a:lnTo>
                  <a:pt x="2944" y="7"/>
                </a:lnTo>
                <a:lnTo>
                  <a:pt x="2963" y="10"/>
                </a:lnTo>
                <a:lnTo>
                  <a:pt x="2981" y="14"/>
                </a:lnTo>
                <a:lnTo>
                  <a:pt x="2998" y="18"/>
                </a:lnTo>
                <a:lnTo>
                  <a:pt x="3014" y="23"/>
                </a:lnTo>
                <a:lnTo>
                  <a:pt x="3030" y="29"/>
                </a:lnTo>
                <a:lnTo>
                  <a:pt x="3044" y="35"/>
                </a:lnTo>
                <a:lnTo>
                  <a:pt x="3058" y="42"/>
                </a:lnTo>
                <a:lnTo>
                  <a:pt x="3071" y="50"/>
                </a:lnTo>
                <a:lnTo>
                  <a:pt x="3083" y="58"/>
                </a:lnTo>
                <a:lnTo>
                  <a:pt x="3095" y="67"/>
                </a:lnTo>
                <a:lnTo>
                  <a:pt x="3100" y="72"/>
                </a:lnTo>
                <a:lnTo>
                  <a:pt x="3105" y="77"/>
                </a:lnTo>
                <a:lnTo>
                  <a:pt x="3110" y="82"/>
                </a:lnTo>
                <a:lnTo>
                  <a:pt x="3115" y="87"/>
                </a:lnTo>
                <a:lnTo>
                  <a:pt x="3122" y="95"/>
                </a:lnTo>
                <a:lnTo>
                  <a:pt x="3128" y="103"/>
                </a:lnTo>
                <a:lnTo>
                  <a:pt x="3133" y="112"/>
                </a:lnTo>
                <a:lnTo>
                  <a:pt x="3139" y="120"/>
                </a:lnTo>
                <a:lnTo>
                  <a:pt x="3143" y="129"/>
                </a:lnTo>
                <a:lnTo>
                  <a:pt x="3148" y="139"/>
                </a:lnTo>
                <a:lnTo>
                  <a:pt x="3151" y="148"/>
                </a:lnTo>
                <a:lnTo>
                  <a:pt x="3155" y="158"/>
                </a:lnTo>
                <a:lnTo>
                  <a:pt x="3157" y="167"/>
                </a:lnTo>
                <a:lnTo>
                  <a:pt x="3159" y="172"/>
                </a:lnTo>
                <a:lnTo>
                  <a:pt x="3160" y="177"/>
                </a:lnTo>
                <a:lnTo>
                  <a:pt x="3162" y="187"/>
                </a:lnTo>
                <a:lnTo>
                  <a:pt x="3163" y="198"/>
                </a:lnTo>
                <a:lnTo>
                  <a:pt x="3164" y="208"/>
                </a:lnTo>
                <a:lnTo>
                  <a:pt x="3164" y="218"/>
                </a:lnTo>
                <a:lnTo>
                  <a:pt x="3164" y="229"/>
                </a:lnTo>
                <a:lnTo>
                  <a:pt x="3163" y="239"/>
                </a:lnTo>
                <a:lnTo>
                  <a:pt x="3162" y="251"/>
                </a:lnTo>
                <a:lnTo>
                  <a:pt x="3159" y="263"/>
                </a:lnTo>
                <a:lnTo>
                  <a:pt x="3158" y="270"/>
                </a:lnTo>
                <a:lnTo>
                  <a:pt x="3156" y="277"/>
                </a:lnTo>
                <a:lnTo>
                  <a:pt x="3151" y="292"/>
                </a:lnTo>
                <a:lnTo>
                  <a:pt x="3145" y="307"/>
                </a:lnTo>
                <a:lnTo>
                  <a:pt x="3142" y="315"/>
                </a:lnTo>
                <a:lnTo>
                  <a:pt x="3138" y="323"/>
                </a:lnTo>
                <a:lnTo>
                  <a:pt x="3133" y="331"/>
                </a:lnTo>
                <a:lnTo>
                  <a:pt x="3128" y="339"/>
                </a:lnTo>
                <a:lnTo>
                  <a:pt x="3117" y="355"/>
                </a:lnTo>
                <a:lnTo>
                  <a:pt x="3110" y="363"/>
                </a:lnTo>
                <a:lnTo>
                  <a:pt x="3103" y="371"/>
                </a:lnTo>
                <a:lnTo>
                  <a:pt x="3096" y="378"/>
                </a:lnTo>
                <a:lnTo>
                  <a:pt x="3087" y="386"/>
                </a:lnTo>
                <a:lnTo>
                  <a:pt x="3069" y="401"/>
                </a:lnTo>
                <a:lnTo>
                  <a:pt x="3059" y="408"/>
                </a:lnTo>
                <a:lnTo>
                  <a:pt x="3048" y="415"/>
                </a:lnTo>
                <a:lnTo>
                  <a:pt x="3037" y="422"/>
                </a:lnTo>
                <a:lnTo>
                  <a:pt x="3024" y="428"/>
                </a:lnTo>
                <a:lnTo>
                  <a:pt x="3011" y="435"/>
                </a:lnTo>
                <a:lnTo>
                  <a:pt x="2997" y="440"/>
                </a:lnTo>
                <a:lnTo>
                  <a:pt x="2983" y="446"/>
                </a:lnTo>
                <a:lnTo>
                  <a:pt x="2967" y="451"/>
                </a:lnTo>
                <a:lnTo>
                  <a:pt x="2951" y="456"/>
                </a:lnTo>
                <a:lnTo>
                  <a:pt x="2934" y="460"/>
                </a:lnTo>
                <a:lnTo>
                  <a:pt x="2957" y="474"/>
                </a:lnTo>
                <a:lnTo>
                  <a:pt x="2979" y="489"/>
                </a:lnTo>
                <a:lnTo>
                  <a:pt x="3001" y="506"/>
                </a:lnTo>
                <a:lnTo>
                  <a:pt x="3011" y="514"/>
                </a:lnTo>
                <a:lnTo>
                  <a:pt x="3021" y="523"/>
                </a:lnTo>
                <a:lnTo>
                  <a:pt x="3041" y="541"/>
                </a:lnTo>
                <a:lnTo>
                  <a:pt x="3060" y="560"/>
                </a:lnTo>
                <a:lnTo>
                  <a:pt x="3079" y="580"/>
                </a:lnTo>
                <a:lnTo>
                  <a:pt x="3097" y="600"/>
                </a:lnTo>
                <a:lnTo>
                  <a:pt x="3115" y="620"/>
                </a:lnTo>
                <a:lnTo>
                  <a:pt x="3133" y="641"/>
                </a:lnTo>
                <a:lnTo>
                  <a:pt x="3150" y="663"/>
                </a:lnTo>
                <a:lnTo>
                  <a:pt x="3167" y="684"/>
                </a:lnTo>
                <a:lnTo>
                  <a:pt x="3232" y="770"/>
                </a:lnTo>
                <a:lnTo>
                  <a:pt x="3240" y="765"/>
                </a:lnTo>
                <a:lnTo>
                  <a:pt x="3247" y="760"/>
                </a:lnTo>
                <a:lnTo>
                  <a:pt x="3253" y="754"/>
                </a:lnTo>
                <a:lnTo>
                  <a:pt x="3259" y="748"/>
                </a:lnTo>
                <a:lnTo>
                  <a:pt x="3265" y="741"/>
                </a:lnTo>
                <a:lnTo>
                  <a:pt x="3270" y="734"/>
                </a:lnTo>
                <a:lnTo>
                  <a:pt x="3275" y="726"/>
                </a:lnTo>
                <a:lnTo>
                  <a:pt x="3279" y="717"/>
                </a:lnTo>
                <a:lnTo>
                  <a:pt x="3284" y="708"/>
                </a:lnTo>
                <a:lnTo>
                  <a:pt x="3287" y="698"/>
                </a:lnTo>
                <a:lnTo>
                  <a:pt x="3291" y="687"/>
                </a:lnTo>
                <a:lnTo>
                  <a:pt x="3294" y="676"/>
                </a:lnTo>
                <a:lnTo>
                  <a:pt x="3298" y="652"/>
                </a:lnTo>
                <a:lnTo>
                  <a:pt x="3300" y="639"/>
                </a:lnTo>
                <a:lnTo>
                  <a:pt x="3302" y="625"/>
                </a:lnTo>
                <a:lnTo>
                  <a:pt x="3347" y="175"/>
                </a:lnTo>
                <a:lnTo>
                  <a:pt x="3348" y="160"/>
                </a:lnTo>
                <a:lnTo>
                  <a:pt x="3348" y="147"/>
                </a:lnTo>
                <a:lnTo>
                  <a:pt x="3348" y="135"/>
                </a:lnTo>
                <a:lnTo>
                  <a:pt x="3347" y="129"/>
                </a:lnTo>
                <a:lnTo>
                  <a:pt x="3346" y="124"/>
                </a:lnTo>
                <a:lnTo>
                  <a:pt x="3345" y="119"/>
                </a:lnTo>
                <a:lnTo>
                  <a:pt x="3344" y="114"/>
                </a:lnTo>
                <a:lnTo>
                  <a:pt x="3341" y="106"/>
                </a:lnTo>
                <a:lnTo>
                  <a:pt x="3337" y="98"/>
                </a:lnTo>
                <a:lnTo>
                  <a:pt x="3332" y="92"/>
                </a:lnTo>
                <a:lnTo>
                  <a:pt x="3329" y="88"/>
                </a:lnTo>
                <a:lnTo>
                  <a:pt x="3326" y="86"/>
                </a:lnTo>
                <a:lnTo>
                  <a:pt x="3318" y="80"/>
                </a:lnTo>
                <a:lnTo>
                  <a:pt x="3308" y="76"/>
                </a:lnTo>
                <a:lnTo>
                  <a:pt x="3303" y="74"/>
                </a:lnTo>
                <a:lnTo>
                  <a:pt x="3298" y="72"/>
                </a:lnTo>
                <a:lnTo>
                  <a:pt x="3286" y="70"/>
                </a:lnTo>
                <a:lnTo>
                  <a:pt x="3272" y="68"/>
                </a:lnTo>
                <a:lnTo>
                  <a:pt x="3258" y="66"/>
                </a:lnTo>
                <a:lnTo>
                  <a:pt x="3242" y="66"/>
                </a:lnTo>
                <a:lnTo>
                  <a:pt x="3223" y="66"/>
                </a:lnTo>
                <a:lnTo>
                  <a:pt x="3229" y="1"/>
                </a:lnTo>
                <a:lnTo>
                  <a:pt x="3581" y="1"/>
                </a:lnTo>
                <a:lnTo>
                  <a:pt x="4047" y="504"/>
                </a:lnTo>
                <a:lnTo>
                  <a:pt x="4079" y="175"/>
                </a:lnTo>
                <a:lnTo>
                  <a:pt x="4081" y="160"/>
                </a:lnTo>
                <a:lnTo>
                  <a:pt x="4081" y="146"/>
                </a:lnTo>
                <a:lnTo>
                  <a:pt x="4080" y="134"/>
                </a:lnTo>
                <a:lnTo>
                  <a:pt x="4080" y="129"/>
                </a:lnTo>
                <a:lnTo>
                  <a:pt x="4079" y="123"/>
                </a:lnTo>
                <a:lnTo>
                  <a:pt x="4078" y="118"/>
                </a:lnTo>
                <a:lnTo>
                  <a:pt x="4077" y="114"/>
                </a:lnTo>
                <a:lnTo>
                  <a:pt x="4074" y="105"/>
                </a:lnTo>
                <a:lnTo>
                  <a:pt x="4070" y="98"/>
                </a:lnTo>
                <a:lnTo>
                  <a:pt x="4065" y="91"/>
                </a:lnTo>
                <a:lnTo>
                  <a:pt x="4062" y="88"/>
                </a:lnTo>
                <a:lnTo>
                  <a:pt x="4058" y="85"/>
                </a:lnTo>
                <a:lnTo>
                  <a:pt x="4050" y="80"/>
                </a:lnTo>
                <a:lnTo>
                  <a:pt x="4041" y="75"/>
                </a:lnTo>
                <a:lnTo>
                  <a:pt x="4036" y="74"/>
                </a:lnTo>
                <a:lnTo>
                  <a:pt x="4030" y="72"/>
                </a:lnTo>
                <a:lnTo>
                  <a:pt x="4018" y="69"/>
                </a:lnTo>
                <a:lnTo>
                  <a:pt x="4005" y="67"/>
                </a:lnTo>
                <a:lnTo>
                  <a:pt x="3990" y="66"/>
                </a:lnTo>
                <a:lnTo>
                  <a:pt x="3974" y="65"/>
                </a:lnTo>
                <a:lnTo>
                  <a:pt x="3919" y="65"/>
                </a:lnTo>
                <a:lnTo>
                  <a:pt x="3925" y="1"/>
                </a:lnTo>
                <a:lnTo>
                  <a:pt x="4448" y="1"/>
                </a:lnTo>
                <a:lnTo>
                  <a:pt x="4972" y="1"/>
                </a:lnTo>
                <a:lnTo>
                  <a:pt x="5497" y="1"/>
                </a:lnTo>
                <a:lnTo>
                  <a:pt x="6021" y="1"/>
                </a:lnTo>
                <a:lnTo>
                  <a:pt x="6045" y="2"/>
                </a:lnTo>
                <a:lnTo>
                  <a:pt x="6068" y="3"/>
                </a:lnTo>
                <a:lnTo>
                  <a:pt x="6090" y="4"/>
                </a:lnTo>
                <a:lnTo>
                  <a:pt x="6111" y="7"/>
                </a:lnTo>
                <a:lnTo>
                  <a:pt x="6131" y="10"/>
                </a:lnTo>
                <a:lnTo>
                  <a:pt x="6150" y="14"/>
                </a:lnTo>
                <a:lnTo>
                  <a:pt x="6159" y="16"/>
                </a:lnTo>
                <a:lnTo>
                  <a:pt x="6167" y="18"/>
                </a:lnTo>
                <a:lnTo>
                  <a:pt x="6184" y="23"/>
                </a:lnTo>
                <a:lnTo>
                  <a:pt x="6200" y="29"/>
                </a:lnTo>
                <a:lnTo>
                  <a:pt x="6215" y="35"/>
                </a:lnTo>
                <a:lnTo>
                  <a:pt x="6229" y="42"/>
                </a:lnTo>
                <a:lnTo>
                  <a:pt x="6243" y="50"/>
                </a:lnTo>
                <a:lnTo>
                  <a:pt x="6255" y="58"/>
                </a:lnTo>
                <a:lnTo>
                  <a:pt x="6266" y="67"/>
                </a:lnTo>
                <a:lnTo>
                  <a:pt x="6272" y="72"/>
                </a:lnTo>
                <a:lnTo>
                  <a:pt x="6277" y="77"/>
                </a:lnTo>
                <a:lnTo>
                  <a:pt x="6282" y="82"/>
                </a:lnTo>
                <a:lnTo>
                  <a:pt x="6287" y="87"/>
                </a:lnTo>
                <a:lnTo>
                  <a:pt x="6293" y="95"/>
                </a:lnTo>
                <a:lnTo>
                  <a:pt x="6299" y="103"/>
                </a:lnTo>
                <a:lnTo>
                  <a:pt x="6305" y="112"/>
                </a:lnTo>
                <a:lnTo>
                  <a:pt x="6310" y="120"/>
                </a:lnTo>
                <a:lnTo>
                  <a:pt x="6315" y="129"/>
                </a:lnTo>
                <a:lnTo>
                  <a:pt x="6319" y="139"/>
                </a:lnTo>
                <a:lnTo>
                  <a:pt x="6323" y="148"/>
                </a:lnTo>
                <a:lnTo>
                  <a:pt x="6326" y="158"/>
                </a:lnTo>
                <a:lnTo>
                  <a:pt x="6329" y="167"/>
                </a:lnTo>
                <a:lnTo>
                  <a:pt x="6330" y="172"/>
                </a:lnTo>
                <a:lnTo>
                  <a:pt x="6332" y="177"/>
                </a:lnTo>
                <a:lnTo>
                  <a:pt x="6333" y="187"/>
                </a:lnTo>
                <a:lnTo>
                  <a:pt x="6335" y="198"/>
                </a:lnTo>
                <a:lnTo>
                  <a:pt x="6335" y="208"/>
                </a:lnTo>
                <a:lnTo>
                  <a:pt x="6336" y="218"/>
                </a:lnTo>
                <a:lnTo>
                  <a:pt x="6336" y="229"/>
                </a:lnTo>
                <a:lnTo>
                  <a:pt x="6335" y="239"/>
                </a:lnTo>
                <a:lnTo>
                  <a:pt x="6333" y="251"/>
                </a:lnTo>
                <a:lnTo>
                  <a:pt x="6331" y="263"/>
                </a:lnTo>
                <a:lnTo>
                  <a:pt x="6329" y="270"/>
                </a:lnTo>
                <a:lnTo>
                  <a:pt x="6328" y="277"/>
                </a:lnTo>
                <a:lnTo>
                  <a:pt x="6325" y="284"/>
                </a:lnTo>
                <a:lnTo>
                  <a:pt x="6323" y="292"/>
                </a:lnTo>
                <a:lnTo>
                  <a:pt x="6317" y="307"/>
                </a:lnTo>
                <a:lnTo>
                  <a:pt x="6313" y="315"/>
                </a:lnTo>
                <a:lnTo>
                  <a:pt x="6309" y="323"/>
                </a:lnTo>
                <a:lnTo>
                  <a:pt x="6305" y="331"/>
                </a:lnTo>
                <a:lnTo>
                  <a:pt x="6300" y="339"/>
                </a:lnTo>
                <a:lnTo>
                  <a:pt x="6294" y="347"/>
                </a:lnTo>
                <a:lnTo>
                  <a:pt x="6288" y="355"/>
                </a:lnTo>
                <a:lnTo>
                  <a:pt x="6282" y="363"/>
                </a:lnTo>
                <a:lnTo>
                  <a:pt x="6275" y="371"/>
                </a:lnTo>
                <a:lnTo>
                  <a:pt x="6267" y="379"/>
                </a:lnTo>
                <a:lnTo>
                  <a:pt x="6259" y="386"/>
                </a:lnTo>
                <a:lnTo>
                  <a:pt x="6250" y="394"/>
                </a:lnTo>
                <a:lnTo>
                  <a:pt x="6241" y="401"/>
                </a:lnTo>
                <a:lnTo>
                  <a:pt x="6230" y="409"/>
                </a:lnTo>
                <a:lnTo>
                  <a:pt x="6219" y="415"/>
                </a:lnTo>
                <a:lnTo>
                  <a:pt x="6208" y="422"/>
                </a:lnTo>
                <a:lnTo>
                  <a:pt x="6196" y="429"/>
                </a:lnTo>
                <a:lnTo>
                  <a:pt x="6182" y="435"/>
                </a:lnTo>
                <a:lnTo>
                  <a:pt x="6169" y="441"/>
                </a:lnTo>
                <a:lnTo>
                  <a:pt x="6154" y="446"/>
                </a:lnTo>
                <a:lnTo>
                  <a:pt x="6138" y="451"/>
                </a:lnTo>
                <a:lnTo>
                  <a:pt x="6122" y="456"/>
                </a:lnTo>
                <a:lnTo>
                  <a:pt x="6105" y="460"/>
                </a:lnTo>
                <a:lnTo>
                  <a:pt x="6120" y="470"/>
                </a:lnTo>
                <a:lnTo>
                  <a:pt x="6135" y="480"/>
                </a:lnTo>
                <a:lnTo>
                  <a:pt x="6150" y="490"/>
                </a:lnTo>
                <a:lnTo>
                  <a:pt x="6164" y="501"/>
                </a:lnTo>
                <a:lnTo>
                  <a:pt x="6178" y="512"/>
                </a:lnTo>
                <a:lnTo>
                  <a:pt x="6191" y="524"/>
                </a:lnTo>
                <a:lnTo>
                  <a:pt x="6204" y="536"/>
                </a:lnTo>
                <a:lnTo>
                  <a:pt x="6217" y="549"/>
                </a:lnTo>
                <a:lnTo>
                  <a:pt x="6229" y="562"/>
                </a:lnTo>
                <a:lnTo>
                  <a:pt x="6241" y="575"/>
                </a:lnTo>
                <a:lnTo>
                  <a:pt x="6253" y="588"/>
                </a:lnTo>
                <a:lnTo>
                  <a:pt x="6264" y="602"/>
                </a:lnTo>
                <a:lnTo>
                  <a:pt x="6287" y="630"/>
                </a:lnTo>
                <a:lnTo>
                  <a:pt x="6309" y="659"/>
                </a:lnTo>
                <a:lnTo>
                  <a:pt x="6352" y="717"/>
                </a:lnTo>
                <a:lnTo>
                  <a:pt x="6373" y="745"/>
                </a:lnTo>
                <a:lnTo>
                  <a:pt x="6395" y="774"/>
                </a:lnTo>
                <a:lnTo>
                  <a:pt x="6406" y="788"/>
                </a:lnTo>
                <a:lnTo>
                  <a:pt x="6418" y="803"/>
                </a:lnTo>
                <a:lnTo>
                  <a:pt x="6429" y="816"/>
                </a:lnTo>
                <a:lnTo>
                  <a:pt x="6441" y="830"/>
                </a:lnTo>
                <a:lnTo>
                  <a:pt x="6453" y="843"/>
                </a:lnTo>
                <a:lnTo>
                  <a:pt x="6465" y="856"/>
                </a:lnTo>
                <a:lnTo>
                  <a:pt x="6478" y="868"/>
                </a:lnTo>
                <a:lnTo>
                  <a:pt x="6491" y="880"/>
                </a:lnTo>
                <a:lnTo>
                  <a:pt x="6509" y="896"/>
                </a:lnTo>
                <a:lnTo>
                  <a:pt x="6529" y="912"/>
                </a:lnTo>
                <a:lnTo>
                  <a:pt x="6539" y="920"/>
                </a:lnTo>
                <a:lnTo>
                  <a:pt x="6549" y="927"/>
                </a:lnTo>
                <a:lnTo>
                  <a:pt x="6559" y="935"/>
                </a:lnTo>
                <a:lnTo>
                  <a:pt x="6570" y="942"/>
                </a:lnTo>
                <a:lnTo>
                  <a:pt x="6591" y="956"/>
                </a:lnTo>
                <a:lnTo>
                  <a:pt x="6615" y="970"/>
                </a:lnTo>
                <a:lnTo>
                  <a:pt x="6638" y="982"/>
                </a:lnTo>
                <a:lnTo>
                  <a:pt x="6661" y="994"/>
                </a:lnTo>
                <a:lnTo>
                  <a:pt x="6685" y="1004"/>
                </a:lnTo>
                <a:lnTo>
                  <a:pt x="6697" y="1009"/>
                </a:lnTo>
                <a:lnTo>
                  <a:pt x="6710" y="1014"/>
                </a:lnTo>
                <a:lnTo>
                  <a:pt x="6734" y="1022"/>
                </a:lnTo>
                <a:lnTo>
                  <a:pt x="6760" y="1030"/>
                </a:lnTo>
                <a:lnTo>
                  <a:pt x="6785" y="1035"/>
                </a:lnTo>
                <a:lnTo>
                  <a:pt x="6811" y="1040"/>
                </a:lnTo>
                <a:lnTo>
                  <a:pt x="6836" y="1043"/>
                </a:lnTo>
                <a:lnTo>
                  <a:pt x="6862" y="1044"/>
                </a:lnTo>
                <a:lnTo>
                  <a:pt x="6877" y="1045"/>
                </a:lnTo>
                <a:lnTo>
                  <a:pt x="6892" y="1044"/>
                </a:lnTo>
                <a:lnTo>
                  <a:pt x="6906" y="1043"/>
                </a:lnTo>
                <a:lnTo>
                  <a:pt x="6921" y="1042"/>
                </a:lnTo>
                <a:lnTo>
                  <a:pt x="6936" y="1039"/>
                </a:lnTo>
                <a:lnTo>
                  <a:pt x="6950" y="1037"/>
                </a:lnTo>
                <a:lnTo>
                  <a:pt x="6964" y="1033"/>
                </a:lnTo>
                <a:lnTo>
                  <a:pt x="6979" y="1029"/>
                </a:lnTo>
                <a:lnTo>
                  <a:pt x="7002" y="1023"/>
                </a:lnTo>
                <a:lnTo>
                  <a:pt x="7025" y="1015"/>
                </a:lnTo>
                <a:lnTo>
                  <a:pt x="7048" y="1007"/>
                </a:lnTo>
                <a:lnTo>
                  <a:pt x="7070" y="998"/>
                </a:lnTo>
                <a:lnTo>
                  <a:pt x="7091" y="988"/>
                </a:lnTo>
                <a:lnTo>
                  <a:pt x="7112" y="977"/>
                </a:lnTo>
                <a:lnTo>
                  <a:pt x="7132" y="966"/>
                </a:lnTo>
                <a:lnTo>
                  <a:pt x="7151" y="954"/>
                </a:lnTo>
                <a:lnTo>
                  <a:pt x="7170" y="942"/>
                </a:lnTo>
                <a:lnTo>
                  <a:pt x="7188" y="929"/>
                </a:lnTo>
                <a:lnTo>
                  <a:pt x="7205" y="916"/>
                </a:lnTo>
                <a:lnTo>
                  <a:pt x="7221" y="903"/>
                </a:lnTo>
                <a:lnTo>
                  <a:pt x="7237" y="890"/>
                </a:lnTo>
                <a:lnTo>
                  <a:pt x="7252" y="877"/>
                </a:lnTo>
                <a:lnTo>
                  <a:pt x="7265" y="864"/>
                </a:lnTo>
                <a:lnTo>
                  <a:pt x="7278" y="851"/>
                </a:lnTo>
                <a:close/>
              </a:path>
            </a:pathLst>
          </a:custGeom>
          <a:solidFill>
            <a:srgbClr val="00347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2623791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Etusivu Kuvalla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plant&#10;&#10;Description automatically generated">
            <a:extLst>
              <a:ext uri="{FF2B5EF4-FFF2-40B4-BE49-F238E27FC236}">
                <a16:creationId xmlns:a16="http://schemas.microsoft.com/office/drawing/2014/main" id="{1F2FC686-A69E-6B60-A959-79C530CE3E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1" b="77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E4F64B-A241-ED98-E2EA-811BA82C9A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A196AA-A964-4BEF-92CE-110737F724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1951673"/>
            <a:ext cx="11090275" cy="1477328"/>
          </a:xfrm>
        </p:spPr>
        <p:txBody>
          <a:bodyPr anchor="b">
            <a:sp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DC690F-209B-441E-838B-48C1728121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645024"/>
            <a:ext cx="11090275" cy="369332"/>
          </a:xfrm>
        </p:spPr>
        <p:txBody>
          <a:bodyPr>
            <a:sp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E20503-FD26-45D7-8D72-ADBE68B52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3E0EEA0-E5B5-496F-A4E4-0A7BE8C92FE4}" type="datetime1">
              <a:rPr lang="fi-FI" smtClean="0"/>
              <a:pPr/>
              <a:t>14.4.2026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83D58F-2FEE-465A-8C27-8071BFBDA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© Berner Oy  |  Esittäjä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5BEB2B-921C-4DB4-9DFA-93C092061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E98F4-D9F1-4002-AD5C-3866A5A71344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92FC0B-5EA7-5DCA-71C2-C7B6592E45E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803173" y="6349771"/>
            <a:ext cx="954807" cy="20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67830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023992" y="0"/>
            <a:ext cx="6168008" cy="616585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900"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D3B2A8-DF41-4FDF-95D9-97313FA89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04664"/>
            <a:ext cx="5185097" cy="864096"/>
          </a:xfrm>
        </p:spPr>
        <p:txBody>
          <a:bodyPr/>
          <a:lstStyle>
            <a:lvl1pPr>
              <a:defRPr sz="2800"/>
            </a:lvl1pPr>
          </a:lstStyle>
          <a:p>
            <a:r>
              <a:rPr lang="fi-FI" noProof="0"/>
              <a:t>title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BD3C75-897A-419A-95F1-B84816F64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79654-F060-4D9F-97C4-111CF691F4E8}" type="datetime1">
              <a:rPr lang="fi-FI" noProof="0" smtClean="0"/>
              <a:t>14.4.2026</a:t>
            </a:fld>
            <a:endParaRPr lang="fi-FI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E94CBF-27E0-4B1D-BDF1-7D1C98AFD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© Berner Oy  |  Esittäjä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419D4C-1A31-4FE3-875C-AA3261918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98F4-D9F1-4002-AD5C-3866A5A71344}" type="slidenum">
              <a:rPr lang="fi-FI" noProof="0" smtClean="0"/>
              <a:t>‹#›</a:t>
            </a:fld>
            <a:endParaRPr lang="fi-FI" noProof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E372F12-5A95-4F7E-8B5F-6B9676FC03FB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550863" y="1340768"/>
            <a:ext cx="5185098" cy="432197"/>
          </a:xfrm>
        </p:spPr>
        <p:txBody>
          <a:bodyPr anchor="t" anchorCtr="0"/>
          <a:lstStyle>
            <a:lvl1pPr marL="0" indent="0">
              <a:buNone/>
              <a:defRPr sz="14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BE4AABC6-F7BC-4D73-97A5-321A5AE96E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10743143" y="476672"/>
            <a:ext cx="895195" cy="360850"/>
          </a:xfrm>
          <a:solidFill>
            <a:schemeClr val="accent1"/>
          </a:solidFill>
        </p:spPr>
        <p:txBody>
          <a:bodyPr wrap="none" lIns="180000" tIns="72000" rIns="216000" bIns="72000" anchor="ctr" anchorCtr="0">
            <a:spAutoFit/>
          </a:bodyPr>
          <a:lstStyle>
            <a:lvl1pPr marL="0" indent="0" algn="r">
              <a:buNone/>
              <a:defRPr sz="14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CASE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2134271-DFBF-46EC-8CB8-1AFF0E4C0F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844675"/>
            <a:ext cx="5185097" cy="4176713"/>
          </a:xfrm>
        </p:spPr>
        <p:txBody>
          <a:bodyPr/>
          <a:lstStyle>
            <a:lvl1pPr marL="0" indent="0">
              <a:buFontTx/>
              <a:buNone/>
              <a:defRPr sz="1400"/>
            </a:lvl1pPr>
            <a:lvl2pPr marL="357188" indent="-266700">
              <a:defRPr sz="1400"/>
            </a:lvl2pPr>
            <a:lvl3pPr marL="714375" indent="-274638">
              <a:defRPr sz="1400"/>
            </a:lvl3pPr>
            <a:lvl4pPr marL="1071563" indent="-274638">
              <a:defRPr sz="1400"/>
            </a:lvl4pPr>
            <a:lvl5pPr marL="1438275" indent="-265113">
              <a:defRPr sz="1400"/>
            </a:lvl5pPr>
            <a:lvl6pPr marL="1795463" indent="-266700">
              <a:defRPr sz="1400"/>
            </a:lvl6pPr>
            <a:lvl7pPr marL="2152650" indent="-266700">
              <a:defRPr sz="1400"/>
            </a:lvl7pPr>
            <a:lvl8pPr marL="2509838" indent="-266700">
              <a:defRPr sz="1400"/>
            </a:lvl8pPr>
            <a:lvl9pPr marL="2868613" indent="-273050">
              <a:defRPr sz="1400"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237713262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023992" y="0"/>
            <a:ext cx="6168008" cy="616585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900"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D3B2A8-DF41-4FDF-95D9-97313FA89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04664"/>
            <a:ext cx="5185097" cy="432048"/>
          </a:xfrm>
        </p:spPr>
        <p:txBody>
          <a:bodyPr/>
          <a:lstStyle>
            <a:lvl1pPr>
              <a:defRPr sz="2800"/>
            </a:lvl1pPr>
          </a:lstStyle>
          <a:p>
            <a:r>
              <a:rPr lang="fi-FI" noProof="0"/>
              <a:t>title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BD3C75-897A-419A-95F1-B84816F64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79654-F060-4D9F-97C4-111CF691F4E8}" type="datetime1">
              <a:rPr lang="fi-FI" noProof="0" smtClean="0"/>
              <a:t>14.4.2026</a:t>
            </a:fld>
            <a:endParaRPr lang="fi-FI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E94CBF-27E0-4B1D-BDF1-7D1C98AFD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© Berner Oy  |  Esittäjä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419D4C-1A31-4FE3-875C-AA3261918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98F4-D9F1-4002-AD5C-3866A5A71344}" type="slidenum">
              <a:rPr lang="fi-FI" noProof="0" smtClean="0"/>
              <a:t>‹#›</a:t>
            </a:fld>
            <a:endParaRPr lang="fi-FI" noProof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E372F12-5A95-4F7E-8B5F-6B9676FC03FB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550863" y="908720"/>
            <a:ext cx="5185098" cy="432197"/>
          </a:xfrm>
        </p:spPr>
        <p:txBody>
          <a:bodyPr anchor="t" anchorCtr="0"/>
          <a:lstStyle>
            <a:lvl1pPr marL="0" indent="0">
              <a:buNone/>
              <a:defRPr sz="14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BE4AABC6-F7BC-4D73-97A5-321A5AE96E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10743143" y="476672"/>
            <a:ext cx="895195" cy="360850"/>
          </a:xfrm>
          <a:solidFill>
            <a:schemeClr val="accent1"/>
          </a:solidFill>
        </p:spPr>
        <p:txBody>
          <a:bodyPr wrap="none" lIns="180000" tIns="72000" rIns="216000" bIns="72000" anchor="ctr" anchorCtr="0">
            <a:spAutoFit/>
          </a:bodyPr>
          <a:lstStyle>
            <a:lvl1pPr marL="0" indent="0" algn="r">
              <a:buNone/>
              <a:defRPr sz="14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CASE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2134271-DFBF-46EC-8CB8-1AFF0E4C0F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844675"/>
            <a:ext cx="5185097" cy="4176713"/>
          </a:xfrm>
        </p:spPr>
        <p:txBody>
          <a:bodyPr/>
          <a:lstStyle>
            <a:lvl1pPr marL="0" indent="0">
              <a:buFontTx/>
              <a:buNone/>
              <a:defRPr sz="1400"/>
            </a:lvl1pPr>
            <a:lvl2pPr marL="357188" indent="-266700">
              <a:defRPr sz="1400"/>
            </a:lvl2pPr>
            <a:lvl3pPr marL="714375" indent="-274638">
              <a:defRPr sz="1400"/>
            </a:lvl3pPr>
            <a:lvl4pPr marL="1071563" indent="-274638">
              <a:defRPr sz="1400"/>
            </a:lvl4pPr>
            <a:lvl5pPr marL="1438275" indent="-265113">
              <a:defRPr sz="1400"/>
            </a:lvl5pPr>
            <a:lvl6pPr marL="1795463" indent="-266700">
              <a:defRPr sz="1400"/>
            </a:lvl6pPr>
            <a:lvl7pPr marL="2152650" indent="-266700">
              <a:defRPr sz="1400"/>
            </a:lvl7pPr>
            <a:lvl8pPr marL="2509838" indent="-266700">
              <a:defRPr sz="1400"/>
            </a:lvl8pPr>
            <a:lvl9pPr marL="2868613" indent="-273050">
              <a:defRPr sz="1400"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317769783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in Otsikk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F868F7-1B96-4CE9-9726-93163EAF2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931CE-1939-4349-BC3E-51B762E4D41F}" type="datetime1">
              <a:rPr lang="fi-FI" noProof="0" smtClean="0"/>
              <a:t>14.4.2026</a:t>
            </a:fld>
            <a:endParaRPr lang="fi-FI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070C37-5CC2-434E-9933-85403A8EB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© Berner Oy  |  Esittäjä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B472B5-F5F3-4C41-9A20-A545C8157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98F4-D9F1-4002-AD5C-3866A5A71344}" type="slidenum">
              <a:rPr lang="fi-FI" noProof="0" smtClean="0"/>
              <a:t>‹#›</a:t>
            </a:fld>
            <a:endParaRPr lang="fi-FI" noProof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287852739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2C8789-E9A9-4F7D-B59A-9C4B0A467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E4AE9-0350-45EC-8239-D2A60ADF3C6D}" type="datetime1">
              <a:rPr lang="fi-FI" smtClean="0"/>
              <a:t>14.4.2026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179733-3BFD-4047-9529-1DA1E5116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Berner Oy  |  Esittäjä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CA0296-B85F-4A70-ACB3-3746CB397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98F4-D9F1-4002-AD5C-3866A5A713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413747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/Lainaus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3B2A8-DF41-4FDF-95D9-97313FA89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424" y="2060848"/>
            <a:ext cx="4392488" cy="2736304"/>
          </a:xfrm>
        </p:spPr>
        <p:txBody>
          <a:bodyPr/>
          <a:lstStyle>
            <a:lvl1pPr>
              <a:defRPr sz="2800" cap="none" baseline="0"/>
            </a:lvl1pPr>
          </a:lstStyle>
          <a:p>
            <a:r>
              <a:rPr lang="fi-FI" noProof="0"/>
              <a:t>Muokkaa ots. perustyyl. napsautt.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BD3C75-897A-419A-95F1-B84816F64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79654-F060-4D9F-97C4-111CF691F4E8}" type="datetime1">
              <a:rPr lang="fi-FI" noProof="0" smtClean="0"/>
              <a:t>14.4.2026</a:t>
            </a:fld>
            <a:endParaRPr lang="fi-FI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E94CBF-27E0-4B1D-BDF1-7D1C98AFD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© Berner Oy  |  Esittäjä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419D4C-1A31-4FE3-875C-AA3261918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98F4-D9F1-4002-AD5C-3866A5A71344}" type="slidenum">
              <a:rPr lang="fi-FI" noProof="0" smtClean="0"/>
              <a:t>‹#›</a:t>
            </a:fld>
            <a:endParaRPr lang="fi-FI" noProof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023992" y="0"/>
            <a:ext cx="6168008" cy="616585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900"/>
            </a:lvl1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75331900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/Lainaus ja Kuv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168008" cy="616585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900"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D3B2A8-DF41-4FDF-95D9-97313FA89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8088" y="2060848"/>
            <a:ext cx="4392687" cy="2736304"/>
          </a:xfrm>
        </p:spPr>
        <p:txBody>
          <a:bodyPr/>
          <a:lstStyle>
            <a:lvl1pPr>
              <a:defRPr sz="2800" cap="none" baseline="0"/>
            </a:lvl1pPr>
          </a:lstStyle>
          <a:p>
            <a:r>
              <a:rPr lang="fi-FI" noProof="0"/>
              <a:t>Muokkaa ots. perustyyl. napsautt.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BD3C75-897A-419A-95F1-B84816F64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79654-F060-4D9F-97C4-111CF691F4E8}" type="datetime1">
              <a:rPr lang="fi-FI" noProof="0" smtClean="0"/>
              <a:t>14.4.2026</a:t>
            </a:fld>
            <a:endParaRPr lang="fi-FI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E94CBF-27E0-4B1D-BDF1-7D1C98AFD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© Berner Oy  |  Esittäjä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419D4C-1A31-4FE3-875C-AA3261918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98F4-D9F1-4002-AD5C-3866A5A71344}" type="slidenum">
              <a:rPr lang="fi-FI" noProof="0" smtClean="0"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13192894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nkilökuva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3B2A8-DF41-4FDF-95D9-97313FA89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424" y="1772816"/>
            <a:ext cx="4392488" cy="2304257"/>
          </a:xfrm>
        </p:spPr>
        <p:txBody>
          <a:bodyPr/>
          <a:lstStyle>
            <a:lvl1pPr>
              <a:defRPr sz="2400" cap="none" baseline="0"/>
            </a:lvl1pPr>
          </a:lstStyle>
          <a:p>
            <a:r>
              <a:rPr lang="fi-FI" noProof="0"/>
              <a:t>Muokkaa ots. perustyyl. napsautt.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BD3C75-897A-419A-95F1-B84816F64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79654-F060-4D9F-97C4-111CF691F4E8}" type="datetime1">
              <a:rPr lang="fi-FI" noProof="0" smtClean="0"/>
              <a:t>14.4.2026</a:t>
            </a:fld>
            <a:endParaRPr lang="fi-FI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E94CBF-27E0-4B1D-BDF1-7D1C98AFD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© Berner Oy  |  Esittäjä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419D4C-1A31-4FE3-875C-AA3261918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98F4-D9F1-4002-AD5C-3866A5A71344}" type="slidenum">
              <a:rPr lang="fi-FI" noProof="0" smtClean="0"/>
              <a:t>‹#›</a:t>
            </a:fld>
            <a:endParaRPr lang="fi-FI" noProof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023992" y="0"/>
            <a:ext cx="6168008" cy="616585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900"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911225" y="4293096"/>
            <a:ext cx="4392613" cy="864692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="1"/>
            </a:lvl1pPr>
            <a:lvl2pPr marL="0" indent="0">
              <a:spcBef>
                <a:spcPts val="0"/>
              </a:spcBef>
              <a:buFontTx/>
              <a:buNone/>
              <a:defRPr sz="1400"/>
            </a:lvl2pPr>
            <a:lvl3pPr marL="0" indent="0">
              <a:spcBef>
                <a:spcPts val="0"/>
              </a:spcBef>
              <a:buFontTx/>
              <a:buNone/>
              <a:defRPr sz="1400"/>
            </a:lvl3pPr>
            <a:lvl4pPr marL="0" indent="0">
              <a:spcBef>
                <a:spcPts val="0"/>
              </a:spcBef>
              <a:buFontTx/>
              <a:buNone/>
              <a:defRPr sz="1400"/>
            </a:lvl4pPr>
            <a:lvl5pPr marL="0" indent="0">
              <a:spcBef>
                <a:spcPts val="0"/>
              </a:spcBef>
              <a:buFontTx/>
              <a:buNone/>
              <a:defRPr sz="14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</p:spTree>
    <p:extLst>
      <p:ext uri="{BB962C8B-B14F-4D97-AF65-F5344CB8AC3E}">
        <p14:creationId xmlns:p14="http://schemas.microsoft.com/office/powerpoint/2010/main" val="48525864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nkilökuvau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168008" cy="616585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900"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BD3C75-897A-419A-95F1-B84816F64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79654-F060-4D9F-97C4-111CF691F4E8}" type="datetime1">
              <a:rPr lang="fi-FI" noProof="0" smtClean="0"/>
              <a:t>14.4.2026</a:t>
            </a:fld>
            <a:endParaRPr lang="fi-FI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E94CBF-27E0-4B1D-BDF1-7D1C98AFD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© Berner Oy  |  Esittäjä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419D4C-1A31-4FE3-875C-AA3261918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98F4-D9F1-4002-AD5C-3866A5A71344}" type="slidenum">
              <a:rPr lang="fi-FI" noProof="0" smtClean="0"/>
              <a:t>‹#›</a:t>
            </a:fld>
            <a:endParaRPr lang="fi-FI" noProof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AD3B2A8-DF41-4FDF-95D9-97313FA89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8415" y="1772816"/>
            <a:ext cx="4392488" cy="2304257"/>
          </a:xfrm>
        </p:spPr>
        <p:txBody>
          <a:bodyPr/>
          <a:lstStyle>
            <a:lvl1pPr>
              <a:defRPr sz="2400" cap="none" baseline="0"/>
            </a:lvl1pPr>
          </a:lstStyle>
          <a:p>
            <a:r>
              <a:rPr lang="fi-FI" noProof="0"/>
              <a:t>Muokkaa ots. perustyyl. napsautt.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6878216" y="4293096"/>
            <a:ext cx="4392613" cy="864692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="1"/>
            </a:lvl1pPr>
            <a:lvl2pPr marL="0" indent="0">
              <a:spcBef>
                <a:spcPts val="0"/>
              </a:spcBef>
              <a:buFontTx/>
              <a:buNone/>
              <a:defRPr sz="1400"/>
            </a:lvl2pPr>
            <a:lvl3pPr marL="0" indent="0">
              <a:spcBef>
                <a:spcPts val="0"/>
              </a:spcBef>
              <a:buFontTx/>
              <a:buNone/>
              <a:defRPr sz="1400"/>
            </a:lvl3pPr>
            <a:lvl4pPr marL="0" indent="0">
              <a:spcBef>
                <a:spcPts val="0"/>
              </a:spcBef>
              <a:buFontTx/>
              <a:buNone/>
              <a:defRPr sz="1400"/>
            </a:lvl4pPr>
            <a:lvl5pPr marL="0" indent="0">
              <a:spcBef>
                <a:spcPts val="0"/>
              </a:spcBef>
              <a:buFontTx/>
              <a:buNone/>
              <a:defRPr sz="14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</p:spTree>
    <p:extLst>
      <p:ext uri="{BB962C8B-B14F-4D97-AF65-F5344CB8AC3E}">
        <p14:creationId xmlns:p14="http://schemas.microsoft.com/office/powerpoint/2010/main" val="155678851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uva ja Leima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20"/>
          </p:nvPr>
        </p:nvSpPr>
        <p:spPr>
          <a:xfrm>
            <a:off x="1" y="1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 sz="900"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E20503-FD26-45D7-8D72-ADBE68B52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13E0EEA0-E5B5-496F-A4E4-0A7BE8C92FE4}" type="datetime1">
              <a:rPr lang="fi-FI" smtClean="0"/>
              <a:pPr/>
              <a:t>14.4.2026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83D58F-2FEE-465A-8C27-8071BFBDA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© Berner Oy  |  Esittäjä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5BEB2B-921C-4DB4-9DFA-93C092061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EFE98F4-D9F1-4002-AD5C-3866A5A71344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0" name="Text Placeholder 2" descr="Logo Placeholder"/>
          <p:cNvSpPr>
            <a:spLocks noGrp="1" noChangeAspect="1"/>
          </p:cNvSpPr>
          <p:nvPr>
            <p:ph type="body" sz="quarter" idx="19"/>
          </p:nvPr>
        </p:nvSpPr>
        <p:spPr>
          <a:xfrm>
            <a:off x="9120137" y="3789040"/>
            <a:ext cx="2160439" cy="216024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20657376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uva ja Leima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20"/>
          </p:nvPr>
        </p:nvSpPr>
        <p:spPr>
          <a:xfrm>
            <a:off x="1" y="1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 sz="900"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E20503-FD26-45D7-8D72-ADBE68B52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13E0EEA0-E5B5-496F-A4E4-0A7BE8C92FE4}" type="datetime1">
              <a:rPr lang="fi-FI" smtClean="0"/>
              <a:pPr/>
              <a:t>14.4.2026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83D58F-2FEE-465A-8C27-8071BFBDA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© Berner Oy  |  Esittäjä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5BEB2B-921C-4DB4-9DFA-93C092061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EFE98F4-D9F1-4002-AD5C-3866A5A71344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0" name="Text Placeholder 2" descr="Logo Placeholder"/>
          <p:cNvSpPr>
            <a:spLocks noGrp="1" noChangeAspect="1"/>
          </p:cNvSpPr>
          <p:nvPr>
            <p:ph type="body" sz="quarter" idx="19"/>
          </p:nvPr>
        </p:nvSpPr>
        <p:spPr>
          <a:xfrm>
            <a:off x="9120137" y="3789040"/>
            <a:ext cx="2160439" cy="216024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054108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Etusivu Kuvalla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lass ball with trees reflected in it&#10;&#10;Description automatically generated">
            <a:extLst>
              <a:ext uri="{FF2B5EF4-FFF2-40B4-BE49-F238E27FC236}">
                <a16:creationId xmlns:a16="http://schemas.microsoft.com/office/drawing/2014/main" id="{E76ADFEA-C68E-6B45-4397-7F4328A065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" t="9944" b="6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FFA7B71-AEB8-33B5-A21B-AED874C720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1421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A196AA-A964-4BEF-92CE-110737F724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1951673"/>
            <a:ext cx="11090275" cy="1477328"/>
          </a:xfrm>
        </p:spPr>
        <p:txBody>
          <a:bodyPr anchor="b">
            <a:sp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DC690F-209B-441E-838B-48C1728121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645024"/>
            <a:ext cx="11090275" cy="369332"/>
          </a:xfrm>
        </p:spPr>
        <p:txBody>
          <a:bodyPr>
            <a:sp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E20503-FD26-45D7-8D72-ADBE68B52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3E0EEA0-E5B5-496F-A4E4-0A7BE8C92FE4}" type="datetime1">
              <a:rPr lang="fi-FI" smtClean="0"/>
              <a:pPr/>
              <a:t>14.4.2026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83D58F-2FEE-465A-8C27-8071BFBDA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© Berner Oy  |  Esittäjä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5BEB2B-921C-4DB4-9DFA-93C092061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E98F4-D9F1-4002-AD5C-3866A5A71344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92FC0B-5EA7-5DCA-71C2-C7B6592E45E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803173" y="6349771"/>
            <a:ext cx="954807" cy="20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87686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o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022641-559D-49BA-BF1F-905E4B10E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2EE92-5D22-41EA-B0F2-5FFDF18EE131}" type="datetime1">
              <a:rPr lang="fi-FI" noProof="0" smtClean="0"/>
              <a:t>14.4.2026</a:t>
            </a:fld>
            <a:endParaRPr lang="fi-FI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C8E0B2-12FC-4A20-876E-D180EFF26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© Berner Oy  |  Esittäjä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68958D-0025-43E1-BB14-F1BCE62B8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98F4-D9F1-4002-AD5C-3866A5A71344}" type="slidenum">
              <a:rPr lang="fi-FI" noProof="0" smtClean="0"/>
              <a:t>‹#›</a:t>
            </a:fld>
            <a:endParaRPr lang="fi-FI" noProof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AA196AA-A964-4BEF-92CE-110737F724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2" y="2514640"/>
            <a:ext cx="11090275" cy="1107996"/>
          </a:xfrm>
        </p:spPr>
        <p:txBody>
          <a:bodyPr anchor="ctr" anchorCtr="0">
            <a:spAutoFit/>
          </a:bodyPr>
          <a:lstStyle>
            <a:lvl1pPr algn="ctr">
              <a:defRPr sz="7200">
                <a:solidFill>
                  <a:schemeClr val="accent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346447521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so Otsikko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022641-559D-49BA-BF1F-905E4B10E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6E2EE92-5D22-41EA-B0F2-5FFDF18EE131}" type="datetime1">
              <a:rPr lang="fi-FI" smtClean="0"/>
              <a:pPr/>
              <a:t>14.4.2026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C8E0B2-12FC-4A20-876E-D180EFF26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© Berner Oy  |  Esittäjä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68958D-0025-43E1-BB14-F1BCE62B8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E98F4-D9F1-4002-AD5C-3866A5A71344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AA196AA-A964-4BEF-92CE-110737F724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2" y="2514640"/>
            <a:ext cx="11090275" cy="1107996"/>
          </a:xfrm>
        </p:spPr>
        <p:txBody>
          <a:bodyPr anchor="ctr" anchorCtr="0">
            <a:spAutoFit/>
          </a:bodyPr>
          <a:lstStyle>
            <a:lvl1pPr algn="ctr">
              <a:defRPr sz="72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5EB344-0D38-0887-F093-2EA59EF478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03173" y="6349771"/>
            <a:ext cx="954807" cy="20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18795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ii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196AA-A964-4BEF-92CE-110737F7247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0863" y="2546320"/>
            <a:ext cx="11090275" cy="738664"/>
          </a:xfrm>
        </p:spPr>
        <p:txBody>
          <a:bodyPr anchor="ctr" anchorCtr="0">
            <a:spAutoFit/>
          </a:bodyPr>
          <a:lstStyle>
            <a:lvl1pPr algn="ctr">
              <a:defRPr sz="4800" cap="none" baseline="0">
                <a:solidFill>
                  <a:schemeClr val="accent1"/>
                </a:solidFill>
              </a:defRPr>
            </a:lvl1pPr>
          </a:lstStyle>
          <a:p>
            <a:r>
              <a:rPr lang="fi-FI" noProof="0"/>
              <a:t>Kiitos!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E20503-FD26-45D7-8D72-ADBE68B52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45C70-0E7D-4432-AD26-2B8F2E584E75}" type="datetime1">
              <a:rPr lang="fi-FI" noProof="0" smtClean="0"/>
              <a:t>14.4.2026</a:t>
            </a:fld>
            <a:endParaRPr lang="fi-FI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83D58F-2FEE-465A-8C27-8071BFBDA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© Berner Oy  |  Esittäjä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5BEB2B-921C-4DB4-9DFA-93C092061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98F4-D9F1-4002-AD5C-3866A5A71344}" type="slidenum">
              <a:rPr lang="fi-FI" noProof="0" smtClean="0"/>
              <a:t>‹#›</a:t>
            </a:fld>
            <a:endParaRPr lang="fi-FI" noProof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4581128"/>
            <a:ext cx="11090275" cy="1440260"/>
          </a:xfrm>
        </p:spPr>
        <p:txBody>
          <a:bodyPr/>
          <a:lstStyle>
            <a:lvl1pPr marL="0" indent="0" algn="ctr">
              <a:spcBef>
                <a:spcPts val="0"/>
              </a:spcBef>
              <a:buFontTx/>
              <a:buNone/>
              <a:defRPr sz="1400" b="1"/>
            </a:lvl1pPr>
            <a:lvl2pPr marL="0" indent="0" algn="ctr">
              <a:buFontTx/>
              <a:buNone/>
              <a:defRPr sz="1400"/>
            </a:lvl2pPr>
            <a:lvl3pPr marL="0" indent="0" algn="ctr">
              <a:buFontTx/>
              <a:buNone/>
              <a:defRPr sz="1400"/>
            </a:lvl3pPr>
            <a:lvl4pPr marL="0" indent="0" algn="ctr">
              <a:buFontTx/>
              <a:buNone/>
              <a:defRPr sz="1400"/>
            </a:lvl4pPr>
            <a:lvl5pPr marL="0" indent="0" algn="ctr">
              <a:spcBef>
                <a:spcPts val="0"/>
              </a:spcBef>
              <a:buFontTx/>
              <a:buNone/>
              <a:defRPr sz="1400"/>
            </a:lvl5pPr>
          </a:lstStyle>
          <a:p>
            <a:pPr lvl="0"/>
            <a:r>
              <a:rPr lang="fi-FI" noProof="0"/>
              <a:t>Lisää yhteystiedot</a:t>
            </a:r>
          </a:p>
        </p:txBody>
      </p:sp>
    </p:spTree>
    <p:extLst>
      <p:ext uri="{BB962C8B-B14F-4D97-AF65-F5344CB8AC3E}">
        <p14:creationId xmlns:p14="http://schemas.microsoft.com/office/powerpoint/2010/main" val="148933515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Slog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2C8789-E9A9-4F7D-B59A-9C4B0A467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38E4AE9-0350-45EC-8239-D2A60ADF3C6D}" type="datetime1">
              <a:rPr lang="fi-FI" smtClean="0"/>
              <a:pPr/>
              <a:t>14.4.2026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179733-3BFD-4047-9529-1DA1E5116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/>
              <a:t>© Berner Oy  |  Esittäjä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CA0296-B85F-4A70-ACB3-3746CB397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EFE98F4-D9F1-4002-AD5C-3866A5A7134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Freeform 6"/>
          <p:cNvSpPr>
            <a:spLocks noEditPoints="1"/>
          </p:cNvSpPr>
          <p:nvPr userDrawn="1"/>
        </p:nvSpPr>
        <p:spPr bwMode="auto">
          <a:xfrm>
            <a:off x="2963652" y="2564904"/>
            <a:ext cx="6264696" cy="1487618"/>
          </a:xfrm>
          <a:custGeom>
            <a:avLst/>
            <a:gdLst>
              <a:gd name="T0" fmla="*/ 7311 w 8853"/>
              <a:gd name="T1" fmla="*/ 812 h 2102"/>
              <a:gd name="T2" fmla="*/ 6941 w 8853"/>
              <a:gd name="T3" fmla="*/ 716 h 2102"/>
              <a:gd name="T4" fmla="*/ 6739 w 8853"/>
              <a:gd name="T5" fmla="*/ 811 h 2102"/>
              <a:gd name="T6" fmla="*/ 6465 w 8853"/>
              <a:gd name="T7" fmla="*/ 950 h 2102"/>
              <a:gd name="T8" fmla="*/ 6078 w 8853"/>
              <a:gd name="T9" fmla="*/ 944 h 2102"/>
              <a:gd name="T10" fmla="*/ 6235 w 8853"/>
              <a:gd name="T11" fmla="*/ 685 h 2102"/>
              <a:gd name="T12" fmla="*/ 6700 w 8853"/>
              <a:gd name="T13" fmla="*/ 278 h 2102"/>
              <a:gd name="T14" fmla="*/ 6972 w 8853"/>
              <a:gd name="T15" fmla="*/ 286 h 2102"/>
              <a:gd name="T16" fmla="*/ 6874 w 8853"/>
              <a:gd name="T17" fmla="*/ 288 h 2102"/>
              <a:gd name="T18" fmla="*/ 6553 w 8853"/>
              <a:gd name="T19" fmla="*/ 295 h 2102"/>
              <a:gd name="T20" fmla="*/ 7667 w 8853"/>
              <a:gd name="T21" fmla="*/ 228 h 2102"/>
              <a:gd name="T22" fmla="*/ 7659 w 8853"/>
              <a:gd name="T23" fmla="*/ 83 h 2102"/>
              <a:gd name="T24" fmla="*/ 7567 w 8853"/>
              <a:gd name="T25" fmla="*/ 328 h 2102"/>
              <a:gd name="T26" fmla="*/ 8314 w 8853"/>
              <a:gd name="T27" fmla="*/ 1938 h 2102"/>
              <a:gd name="T28" fmla="*/ 8238 w 8853"/>
              <a:gd name="T29" fmla="*/ 2012 h 2102"/>
              <a:gd name="T30" fmla="*/ 8534 w 8853"/>
              <a:gd name="T31" fmla="*/ 858 h 2102"/>
              <a:gd name="T32" fmla="*/ 7977 w 8853"/>
              <a:gd name="T33" fmla="*/ 1978 h 2102"/>
              <a:gd name="T34" fmla="*/ 7823 w 8853"/>
              <a:gd name="T35" fmla="*/ 1897 h 2102"/>
              <a:gd name="T36" fmla="*/ 7771 w 8853"/>
              <a:gd name="T37" fmla="*/ 2053 h 2102"/>
              <a:gd name="T38" fmla="*/ 7639 w 8853"/>
              <a:gd name="T39" fmla="*/ 1953 h 2102"/>
              <a:gd name="T40" fmla="*/ 7759 w 8853"/>
              <a:gd name="T41" fmla="*/ 1981 h 2102"/>
              <a:gd name="T42" fmla="*/ 7324 w 8853"/>
              <a:gd name="T43" fmla="*/ 2047 h 2102"/>
              <a:gd name="T44" fmla="*/ 6921 w 8853"/>
              <a:gd name="T45" fmla="*/ 1882 h 2102"/>
              <a:gd name="T46" fmla="*/ 6804 w 8853"/>
              <a:gd name="T47" fmla="*/ 2030 h 2102"/>
              <a:gd name="T48" fmla="*/ 6797 w 8853"/>
              <a:gd name="T49" fmla="*/ 1924 h 2102"/>
              <a:gd name="T50" fmla="*/ 6378 w 8853"/>
              <a:gd name="T51" fmla="*/ 2086 h 2102"/>
              <a:gd name="T52" fmla="*/ 6357 w 8853"/>
              <a:gd name="T53" fmla="*/ 1882 h 2102"/>
              <a:gd name="T54" fmla="*/ 8518 w 8853"/>
              <a:gd name="T55" fmla="*/ 1320 h 2102"/>
              <a:gd name="T56" fmla="*/ 8160 w 8853"/>
              <a:gd name="T57" fmla="*/ 1385 h 2102"/>
              <a:gd name="T58" fmla="*/ 8282 w 8853"/>
              <a:gd name="T59" fmla="*/ 1539 h 2102"/>
              <a:gd name="T60" fmla="*/ 7964 w 8853"/>
              <a:gd name="T61" fmla="*/ 1524 h 2102"/>
              <a:gd name="T62" fmla="*/ 7972 w 8853"/>
              <a:gd name="T63" fmla="*/ 1407 h 2102"/>
              <a:gd name="T64" fmla="*/ 7740 w 8853"/>
              <a:gd name="T65" fmla="*/ 1508 h 2102"/>
              <a:gd name="T66" fmla="*/ 7756 w 8853"/>
              <a:gd name="T67" fmla="*/ 1445 h 2102"/>
              <a:gd name="T68" fmla="*/ 7611 w 8853"/>
              <a:gd name="T69" fmla="*/ 1507 h 2102"/>
              <a:gd name="T70" fmla="*/ 7013 w 8853"/>
              <a:gd name="T71" fmla="*/ 1511 h 2102"/>
              <a:gd name="T72" fmla="*/ 7055 w 8853"/>
              <a:gd name="T73" fmla="*/ 1255 h 2102"/>
              <a:gd name="T74" fmla="*/ 6768 w 8853"/>
              <a:gd name="T75" fmla="*/ 1511 h 2102"/>
              <a:gd name="T76" fmla="*/ 6908 w 8853"/>
              <a:gd name="T77" fmla="*/ 1398 h 2102"/>
              <a:gd name="T78" fmla="*/ 6591 w 8853"/>
              <a:gd name="T79" fmla="*/ 1271 h 2102"/>
              <a:gd name="T80" fmla="*/ 8038 w 8853"/>
              <a:gd name="T81" fmla="*/ 150 h 2102"/>
              <a:gd name="T82" fmla="*/ 7526 w 8853"/>
              <a:gd name="T83" fmla="*/ 648 h 2102"/>
              <a:gd name="T84" fmla="*/ 7721 w 8853"/>
              <a:gd name="T85" fmla="*/ 750 h 2102"/>
              <a:gd name="T86" fmla="*/ 5374 w 8853"/>
              <a:gd name="T87" fmla="*/ 3 h 2102"/>
              <a:gd name="T88" fmla="*/ 3741 w 8853"/>
              <a:gd name="T89" fmla="*/ 1435 h 2102"/>
              <a:gd name="T90" fmla="*/ 1207 w 8853"/>
              <a:gd name="T91" fmla="*/ 1450 h 2102"/>
              <a:gd name="T92" fmla="*/ 340 w 8853"/>
              <a:gd name="T93" fmla="*/ 582 h 2102"/>
              <a:gd name="T94" fmla="*/ 127 w 8853"/>
              <a:gd name="T95" fmla="*/ 973 h 2102"/>
              <a:gd name="T96" fmla="*/ 608 w 8853"/>
              <a:gd name="T97" fmla="*/ 811 h 2102"/>
              <a:gd name="T98" fmla="*/ 3822 w 8853"/>
              <a:gd name="T99" fmla="*/ 797 h 2102"/>
              <a:gd name="T100" fmla="*/ 3160 w 8853"/>
              <a:gd name="T101" fmla="*/ 761 h 2102"/>
              <a:gd name="T102" fmla="*/ 3354 w 8853"/>
              <a:gd name="T103" fmla="*/ 1043 h 2102"/>
              <a:gd name="T104" fmla="*/ 2791 w 8853"/>
              <a:gd name="T105" fmla="*/ 1036 h 2102"/>
              <a:gd name="T106" fmla="*/ 2244 w 8853"/>
              <a:gd name="T107" fmla="*/ 1176 h 2102"/>
              <a:gd name="T108" fmla="*/ 1196 w 8853"/>
              <a:gd name="T109" fmla="*/ 1013 h 2102"/>
              <a:gd name="T110" fmla="*/ 1241 w 8853"/>
              <a:gd name="T111" fmla="*/ 598 h 2102"/>
              <a:gd name="T112" fmla="*/ 4549 w 8853"/>
              <a:gd name="T113" fmla="*/ 1174 h 2102"/>
              <a:gd name="T114" fmla="*/ 3773 w 8853"/>
              <a:gd name="T115" fmla="*/ 858 h 2102"/>
              <a:gd name="T116" fmla="*/ 2018 w 8853"/>
              <a:gd name="T117" fmla="*/ 1191 h 2102"/>
              <a:gd name="T118" fmla="*/ 837 w 8853"/>
              <a:gd name="T119" fmla="*/ 636 h 2102"/>
              <a:gd name="T120" fmla="*/ 1969 w 8853"/>
              <a:gd name="T121" fmla="*/ 797 h 2102"/>
              <a:gd name="T122" fmla="*/ 2550 w 8853"/>
              <a:gd name="T123" fmla="*/ 582 h 2102"/>
              <a:gd name="T124" fmla="*/ 4118 w 8853"/>
              <a:gd name="T125" fmla="*/ 1055 h 2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8853" h="2102">
                <a:moveTo>
                  <a:pt x="7333" y="871"/>
                </a:moveTo>
                <a:lnTo>
                  <a:pt x="7338" y="872"/>
                </a:lnTo>
                <a:lnTo>
                  <a:pt x="7342" y="873"/>
                </a:lnTo>
                <a:lnTo>
                  <a:pt x="7347" y="873"/>
                </a:lnTo>
                <a:lnTo>
                  <a:pt x="7351" y="874"/>
                </a:lnTo>
                <a:lnTo>
                  <a:pt x="7357" y="873"/>
                </a:lnTo>
                <a:lnTo>
                  <a:pt x="7361" y="873"/>
                </a:lnTo>
                <a:lnTo>
                  <a:pt x="7366" y="872"/>
                </a:lnTo>
                <a:lnTo>
                  <a:pt x="7370" y="871"/>
                </a:lnTo>
                <a:lnTo>
                  <a:pt x="7374" y="868"/>
                </a:lnTo>
                <a:lnTo>
                  <a:pt x="7377" y="866"/>
                </a:lnTo>
                <a:lnTo>
                  <a:pt x="7381" y="863"/>
                </a:lnTo>
                <a:lnTo>
                  <a:pt x="7383" y="859"/>
                </a:lnTo>
                <a:lnTo>
                  <a:pt x="7385" y="856"/>
                </a:lnTo>
                <a:lnTo>
                  <a:pt x="7387" y="851"/>
                </a:lnTo>
                <a:lnTo>
                  <a:pt x="7388" y="846"/>
                </a:lnTo>
                <a:lnTo>
                  <a:pt x="7390" y="840"/>
                </a:lnTo>
                <a:lnTo>
                  <a:pt x="7391" y="834"/>
                </a:lnTo>
                <a:lnTo>
                  <a:pt x="7392" y="828"/>
                </a:lnTo>
                <a:lnTo>
                  <a:pt x="7392" y="812"/>
                </a:lnTo>
                <a:lnTo>
                  <a:pt x="7392" y="582"/>
                </a:lnTo>
                <a:lnTo>
                  <a:pt x="7479" y="582"/>
                </a:lnTo>
                <a:lnTo>
                  <a:pt x="7479" y="815"/>
                </a:lnTo>
                <a:lnTo>
                  <a:pt x="7479" y="831"/>
                </a:lnTo>
                <a:lnTo>
                  <a:pt x="7478" y="847"/>
                </a:lnTo>
                <a:lnTo>
                  <a:pt x="7475" y="860"/>
                </a:lnTo>
                <a:lnTo>
                  <a:pt x="7472" y="874"/>
                </a:lnTo>
                <a:lnTo>
                  <a:pt x="7470" y="880"/>
                </a:lnTo>
                <a:lnTo>
                  <a:pt x="7467" y="885"/>
                </a:lnTo>
                <a:lnTo>
                  <a:pt x="7462" y="896"/>
                </a:lnTo>
                <a:lnTo>
                  <a:pt x="7456" y="907"/>
                </a:lnTo>
                <a:lnTo>
                  <a:pt x="7449" y="916"/>
                </a:lnTo>
                <a:lnTo>
                  <a:pt x="7440" y="924"/>
                </a:lnTo>
                <a:lnTo>
                  <a:pt x="7436" y="927"/>
                </a:lnTo>
                <a:lnTo>
                  <a:pt x="7431" y="930"/>
                </a:lnTo>
                <a:lnTo>
                  <a:pt x="7421" y="936"/>
                </a:lnTo>
                <a:lnTo>
                  <a:pt x="7409" y="942"/>
                </a:lnTo>
                <a:lnTo>
                  <a:pt x="7403" y="943"/>
                </a:lnTo>
                <a:lnTo>
                  <a:pt x="7396" y="945"/>
                </a:lnTo>
                <a:lnTo>
                  <a:pt x="7382" y="947"/>
                </a:lnTo>
                <a:lnTo>
                  <a:pt x="7375" y="948"/>
                </a:lnTo>
                <a:lnTo>
                  <a:pt x="7367" y="950"/>
                </a:lnTo>
                <a:lnTo>
                  <a:pt x="7350" y="950"/>
                </a:lnTo>
                <a:lnTo>
                  <a:pt x="7333" y="950"/>
                </a:lnTo>
                <a:lnTo>
                  <a:pt x="7325" y="948"/>
                </a:lnTo>
                <a:lnTo>
                  <a:pt x="7319" y="947"/>
                </a:lnTo>
                <a:lnTo>
                  <a:pt x="7304" y="945"/>
                </a:lnTo>
                <a:lnTo>
                  <a:pt x="7297" y="943"/>
                </a:lnTo>
                <a:lnTo>
                  <a:pt x="7291" y="942"/>
                </a:lnTo>
                <a:lnTo>
                  <a:pt x="7279" y="936"/>
                </a:lnTo>
                <a:lnTo>
                  <a:pt x="7275" y="934"/>
                </a:lnTo>
                <a:lnTo>
                  <a:pt x="7269" y="930"/>
                </a:lnTo>
                <a:lnTo>
                  <a:pt x="7259" y="924"/>
                </a:lnTo>
                <a:lnTo>
                  <a:pt x="7254" y="919"/>
                </a:lnTo>
                <a:lnTo>
                  <a:pt x="7251" y="916"/>
                </a:lnTo>
                <a:lnTo>
                  <a:pt x="7243" y="907"/>
                </a:lnTo>
                <a:lnTo>
                  <a:pt x="7237" y="896"/>
                </a:lnTo>
                <a:lnTo>
                  <a:pt x="7232" y="885"/>
                </a:lnTo>
                <a:lnTo>
                  <a:pt x="7229" y="880"/>
                </a:lnTo>
                <a:lnTo>
                  <a:pt x="7227" y="874"/>
                </a:lnTo>
                <a:lnTo>
                  <a:pt x="7224" y="860"/>
                </a:lnTo>
                <a:lnTo>
                  <a:pt x="7222" y="847"/>
                </a:lnTo>
                <a:lnTo>
                  <a:pt x="7220" y="831"/>
                </a:lnTo>
                <a:lnTo>
                  <a:pt x="7219" y="815"/>
                </a:lnTo>
                <a:lnTo>
                  <a:pt x="7219" y="582"/>
                </a:lnTo>
                <a:lnTo>
                  <a:pt x="7311" y="582"/>
                </a:lnTo>
                <a:lnTo>
                  <a:pt x="7311" y="812"/>
                </a:lnTo>
                <a:lnTo>
                  <a:pt x="7311" y="827"/>
                </a:lnTo>
                <a:lnTo>
                  <a:pt x="7312" y="833"/>
                </a:lnTo>
                <a:lnTo>
                  <a:pt x="7313" y="840"/>
                </a:lnTo>
                <a:lnTo>
                  <a:pt x="7314" y="846"/>
                </a:lnTo>
                <a:lnTo>
                  <a:pt x="7316" y="851"/>
                </a:lnTo>
                <a:lnTo>
                  <a:pt x="7319" y="856"/>
                </a:lnTo>
                <a:lnTo>
                  <a:pt x="7321" y="859"/>
                </a:lnTo>
                <a:lnTo>
                  <a:pt x="7323" y="863"/>
                </a:lnTo>
                <a:lnTo>
                  <a:pt x="7326" y="866"/>
                </a:lnTo>
                <a:lnTo>
                  <a:pt x="7330" y="868"/>
                </a:lnTo>
                <a:lnTo>
                  <a:pt x="7333" y="871"/>
                </a:lnTo>
                <a:close/>
                <a:moveTo>
                  <a:pt x="6655" y="849"/>
                </a:moveTo>
                <a:lnTo>
                  <a:pt x="6653" y="839"/>
                </a:lnTo>
                <a:lnTo>
                  <a:pt x="6651" y="830"/>
                </a:lnTo>
                <a:lnTo>
                  <a:pt x="6646" y="810"/>
                </a:lnTo>
                <a:lnTo>
                  <a:pt x="6645" y="798"/>
                </a:lnTo>
                <a:lnTo>
                  <a:pt x="6644" y="787"/>
                </a:lnTo>
                <a:lnTo>
                  <a:pt x="6644" y="775"/>
                </a:lnTo>
                <a:lnTo>
                  <a:pt x="6643" y="763"/>
                </a:lnTo>
                <a:lnTo>
                  <a:pt x="6644" y="751"/>
                </a:lnTo>
                <a:lnTo>
                  <a:pt x="6644" y="738"/>
                </a:lnTo>
                <a:lnTo>
                  <a:pt x="6646" y="716"/>
                </a:lnTo>
                <a:lnTo>
                  <a:pt x="6648" y="706"/>
                </a:lnTo>
                <a:lnTo>
                  <a:pt x="6651" y="696"/>
                </a:lnTo>
                <a:lnTo>
                  <a:pt x="6653" y="687"/>
                </a:lnTo>
                <a:lnTo>
                  <a:pt x="6655" y="678"/>
                </a:lnTo>
                <a:lnTo>
                  <a:pt x="6659" y="668"/>
                </a:lnTo>
                <a:lnTo>
                  <a:pt x="6662" y="659"/>
                </a:lnTo>
                <a:lnTo>
                  <a:pt x="6670" y="645"/>
                </a:lnTo>
                <a:lnTo>
                  <a:pt x="6679" y="631"/>
                </a:lnTo>
                <a:lnTo>
                  <a:pt x="6683" y="624"/>
                </a:lnTo>
                <a:lnTo>
                  <a:pt x="6689" y="619"/>
                </a:lnTo>
                <a:lnTo>
                  <a:pt x="6699" y="608"/>
                </a:lnTo>
                <a:lnTo>
                  <a:pt x="6705" y="603"/>
                </a:lnTo>
                <a:lnTo>
                  <a:pt x="6710" y="598"/>
                </a:lnTo>
                <a:lnTo>
                  <a:pt x="6717" y="595"/>
                </a:lnTo>
                <a:lnTo>
                  <a:pt x="6723" y="592"/>
                </a:lnTo>
                <a:lnTo>
                  <a:pt x="6730" y="588"/>
                </a:lnTo>
                <a:lnTo>
                  <a:pt x="6736" y="585"/>
                </a:lnTo>
                <a:lnTo>
                  <a:pt x="6743" y="583"/>
                </a:lnTo>
                <a:lnTo>
                  <a:pt x="6750" y="580"/>
                </a:lnTo>
                <a:lnTo>
                  <a:pt x="6757" y="579"/>
                </a:lnTo>
                <a:lnTo>
                  <a:pt x="6765" y="577"/>
                </a:lnTo>
                <a:lnTo>
                  <a:pt x="6779" y="576"/>
                </a:lnTo>
                <a:lnTo>
                  <a:pt x="6786" y="575"/>
                </a:lnTo>
                <a:lnTo>
                  <a:pt x="6794" y="575"/>
                </a:lnTo>
                <a:lnTo>
                  <a:pt x="6809" y="576"/>
                </a:lnTo>
                <a:lnTo>
                  <a:pt x="6822" y="577"/>
                </a:lnTo>
                <a:lnTo>
                  <a:pt x="6837" y="580"/>
                </a:lnTo>
                <a:lnTo>
                  <a:pt x="6850" y="585"/>
                </a:lnTo>
                <a:lnTo>
                  <a:pt x="6857" y="588"/>
                </a:lnTo>
                <a:lnTo>
                  <a:pt x="6864" y="592"/>
                </a:lnTo>
                <a:lnTo>
                  <a:pt x="6870" y="595"/>
                </a:lnTo>
                <a:lnTo>
                  <a:pt x="6876" y="598"/>
                </a:lnTo>
                <a:lnTo>
                  <a:pt x="6888" y="608"/>
                </a:lnTo>
                <a:lnTo>
                  <a:pt x="6893" y="613"/>
                </a:lnTo>
                <a:lnTo>
                  <a:pt x="6898" y="619"/>
                </a:lnTo>
                <a:lnTo>
                  <a:pt x="6903" y="624"/>
                </a:lnTo>
                <a:lnTo>
                  <a:pt x="6908" y="631"/>
                </a:lnTo>
                <a:lnTo>
                  <a:pt x="6912" y="638"/>
                </a:lnTo>
                <a:lnTo>
                  <a:pt x="6917" y="645"/>
                </a:lnTo>
                <a:lnTo>
                  <a:pt x="6920" y="652"/>
                </a:lnTo>
                <a:lnTo>
                  <a:pt x="6925" y="659"/>
                </a:lnTo>
                <a:lnTo>
                  <a:pt x="6930" y="678"/>
                </a:lnTo>
                <a:lnTo>
                  <a:pt x="6934" y="687"/>
                </a:lnTo>
                <a:lnTo>
                  <a:pt x="6936" y="696"/>
                </a:lnTo>
                <a:lnTo>
                  <a:pt x="6941" y="716"/>
                </a:lnTo>
                <a:lnTo>
                  <a:pt x="6942" y="727"/>
                </a:lnTo>
                <a:lnTo>
                  <a:pt x="6943" y="738"/>
                </a:lnTo>
                <a:lnTo>
                  <a:pt x="6943" y="751"/>
                </a:lnTo>
                <a:lnTo>
                  <a:pt x="6943" y="763"/>
                </a:lnTo>
                <a:lnTo>
                  <a:pt x="6943" y="775"/>
                </a:lnTo>
                <a:lnTo>
                  <a:pt x="6943" y="787"/>
                </a:lnTo>
                <a:lnTo>
                  <a:pt x="6941" y="810"/>
                </a:lnTo>
                <a:lnTo>
                  <a:pt x="6938" y="820"/>
                </a:lnTo>
                <a:lnTo>
                  <a:pt x="6936" y="830"/>
                </a:lnTo>
                <a:lnTo>
                  <a:pt x="6934" y="839"/>
                </a:lnTo>
                <a:lnTo>
                  <a:pt x="6930" y="849"/>
                </a:lnTo>
                <a:lnTo>
                  <a:pt x="6928" y="857"/>
                </a:lnTo>
                <a:lnTo>
                  <a:pt x="6925" y="866"/>
                </a:lnTo>
                <a:lnTo>
                  <a:pt x="6920" y="874"/>
                </a:lnTo>
                <a:lnTo>
                  <a:pt x="6917" y="881"/>
                </a:lnTo>
                <a:lnTo>
                  <a:pt x="6908" y="894"/>
                </a:lnTo>
                <a:lnTo>
                  <a:pt x="6903" y="901"/>
                </a:lnTo>
                <a:lnTo>
                  <a:pt x="6898" y="907"/>
                </a:lnTo>
                <a:lnTo>
                  <a:pt x="6888" y="918"/>
                </a:lnTo>
                <a:lnTo>
                  <a:pt x="6882" y="922"/>
                </a:lnTo>
                <a:lnTo>
                  <a:pt x="6876" y="927"/>
                </a:lnTo>
                <a:lnTo>
                  <a:pt x="6870" y="930"/>
                </a:lnTo>
                <a:lnTo>
                  <a:pt x="6864" y="934"/>
                </a:lnTo>
                <a:lnTo>
                  <a:pt x="6857" y="937"/>
                </a:lnTo>
                <a:lnTo>
                  <a:pt x="6850" y="941"/>
                </a:lnTo>
                <a:lnTo>
                  <a:pt x="6837" y="945"/>
                </a:lnTo>
                <a:lnTo>
                  <a:pt x="6833" y="946"/>
                </a:lnTo>
                <a:lnTo>
                  <a:pt x="6830" y="946"/>
                </a:lnTo>
                <a:lnTo>
                  <a:pt x="6822" y="948"/>
                </a:lnTo>
                <a:lnTo>
                  <a:pt x="6815" y="950"/>
                </a:lnTo>
                <a:lnTo>
                  <a:pt x="6809" y="951"/>
                </a:lnTo>
                <a:lnTo>
                  <a:pt x="6801" y="951"/>
                </a:lnTo>
                <a:lnTo>
                  <a:pt x="6794" y="951"/>
                </a:lnTo>
                <a:lnTo>
                  <a:pt x="6779" y="951"/>
                </a:lnTo>
                <a:lnTo>
                  <a:pt x="6765" y="948"/>
                </a:lnTo>
                <a:lnTo>
                  <a:pt x="6757" y="946"/>
                </a:lnTo>
                <a:lnTo>
                  <a:pt x="6750" y="945"/>
                </a:lnTo>
                <a:lnTo>
                  <a:pt x="6743" y="943"/>
                </a:lnTo>
                <a:lnTo>
                  <a:pt x="6736" y="941"/>
                </a:lnTo>
                <a:lnTo>
                  <a:pt x="6730" y="937"/>
                </a:lnTo>
                <a:lnTo>
                  <a:pt x="6723" y="934"/>
                </a:lnTo>
                <a:lnTo>
                  <a:pt x="6717" y="930"/>
                </a:lnTo>
                <a:lnTo>
                  <a:pt x="6710" y="927"/>
                </a:lnTo>
                <a:lnTo>
                  <a:pt x="6699" y="918"/>
                </a:lnTo>
                <a:lnTo>
                  <a:pt x="6694" y="912"/>
                </a:lnTo>
                <a:lnTo>
                  <a:pt x="6689" y="907"/>
                </a:lnTo>
                <a:lnTo>
                  <a:pt x="6683" y="901"/>
                </a:lnTo>
                <a:lnTo>
                  <a:pt x="6679" y="894"/>
                </a:lnTo>
                <a:lnTo>
                  <a:pt x="6674" y="889"/>
                </a:lnTo>
                <a:lnTo>
                  <a:pt x="6670" y="881"/>
                </a:lnTo>
                <a:lnTo>
                  <a:pt x="6666" y="874"/>
                </a:lnTo>
                <a:lnTo>
                  <a:pt x="6662" y="866"/>
                </a:lnTo>
                <a:lnTo>
                  <a:pt x="6659" y="857"/>
                </a:lnTo>
                <a:lnTo>
                  <a:pt x="6655" y="849"/>
                </a:lnTo>
                <a:close/>
                <a:moveTo>
                  <a:pt x="6749" y="680"/>
                </a:moveTo>
                <a:lnTo>
                  <a:pt x="6745" y="688"/>
                </a:lnTo>
                <a:lnTo>
                  <a:pt x="6743" y="696"/>
                </a:lnTo>
                <a:lnTo>
                  <a:pt x="6741" y="705"/>
                </a:lnTo>
                <a:lnTo>
                  <a:pt x="6739" y="715"/>
                </a:lnTo>
                <a:lnTo>
                  <a:pt x="6735" y="737"/>
                </a:lnTo>
                <a:lnTo>
                  <a:pt x="6735" y="750"/>
                </a:lnTo>
                <a:lnTo>
                  <a:pt x="6735" y="762"/>
                </a:lnTo>
                <a:lnTo>
                  <a:pt x="6735" y="776"/>
                </a:lnTo>
                <a:lnTo>
                  <a:pt x="6735" y="788"/>
                </a:lnTo>
                <a:lnTo>
                  <a:pt x="6736" y="799"/>
                </a:lnTo>
                <a:lnTo>
                  <a:pt x="6738" y="805"/>
                </a:lnTo>
                <a:lnTo>
                  <a:pt x="6739" y="811"/>
                </a:lnTo>
                <a:lnTo>
                  <a:pt x="6741" y="821"/>
                </a:lnTo>
                <a:lnTo>
                  <a:pt x="6743" y="830"/>
                </a:lnTo>
                <a:lnTo>
                  <a:pt x="6745" y="839"/>
                </a:lnTo>
                <a:lnTo>
                  <a:pt x="6749" y="846"/>
                </a:lnTo>
                <a:lnTo>
                  <a:pt x="6753" y="854"/>
                </a:lnTo>
                <a:lnTo>
                  <a:pt x="6758" y="859"/>
                </a:lnTo>
                <a:lnTo>
                  <a:pt x="6760" y="861"/>
                </a:lnTo>
                <a:lnTo>
                  <a:pt x="6762" y="864"/>
                </a:lnTo>
                <a:lnTo>
                  <a:pt x="6768" y="868"/>
                </a:lnTo>
                <a:lnTo>
                  <a:pt x="6774" y="872"/>
                </a:lnTo>
                <a:lnTo>
                  <a:pt x="6779" y="874"/>
                </a:lnTo>
                <a:lnTo>
                  <a:pt x="6786" y="875"/>
                </a:lnTo>
                <a:lnTo>
                  <a:pt x="6794" y="875"/>
                </a:lnTo>
                <a:lnTo>
                  <a:pt x="6801" y="875"/>
                </a:lnTo>
                <a:lnTo>
                  <a:pt x="6807" y="874"/>
                </a:lnTo>
                <a:lnTo>
                  <a:pt x="6813" y="872"/>
                </a:lnTo>
                <a:lnTo>
                  <a:pt x="6819" y="868"/>
                </a:lnTo>
                <a:lnTo>
                  <a:pt x="6824" y="864"/>
                </a:lnTo>
                <a:lnTo>
                  <a:pt x="6827" y="861"/>
                </a:lnTo>
                <a:lnTo>
                  <a:pt x="6829" y="859"/>
                </a:lnTo>
                <a:lnTo>
                  <a:pt x="6833" y="854"/>
                </a:lnTo>
                <a:lnTo>
                  <a:pt x="6838" y="846"/>
                </a:lnTo>
                <a:lnTo>
                  <a:pt x="6841" y="839"/>
                </a:lnTo>
                <a:lnTo>
                  <a:pt x="6844" y="830"/>
                </a:lnTo>
                <a:lnTo>
                  <a:pt x="6846" y="821"/>
                </a:lnTo>
                <a:lnTo>
                  <a:pt x="6848" y="811"/>
                </a:lnTo>
                <a:lnTo>
                  <a:pt x="6850" y="788"/>
                </a:lnTo>
                <a:lnTo>
                  <a:pt x="6851" y="776"/>
                </a:lnTo>
                <a:lnTo>
                  <a:pt x="6851" y="762"/>
                </a:lnTo>
                <a:lnTo>
                  <a:pt x="6851" y="750"/>
                </a:lnTo>
                <a:lnTo>
                  <a:pt x="6850" y="737"/>
                </a:lnTo>
                <a:lnTo>
                  <a:pt x="6849" y="725"/>
                </a:lnTo>
                <a:lnTo>
                  <a:pt x="6849" y="720"/>
                </a:lnTo>
                <a:lnTo>
                  <a:pt x="6848" y="715"/>
                </a:lnTo>
                <a:lnTo>
                  <a:pt x="6846" y="705"/>
                </a:lnTo>
                <a:lnTo>
                  <a:pt x="6844" y="696"/>
                </a:lnTo>
                <a:lnTo>
                  <a:pt x="6841" y="688"/>
                </a:lnTo>
                <a:lnTo>
                  <a:pt x="6838" y="680"/>
                </a:lnTo>
                <a:lnTo>
                  <a:pt x="6833" y="673"/>
                </a:lnTo>
                <a:lnTo>
                  <a:pt x="6829" y="667"/>
                </a:lnTo>
                <a:lnTo>
                  <a:pt x="6824" y="663"/>
                </a:lnTo>
                <a:lnTo>
                  <a:pt x="6820" y="659"/>
                </a:lnTo>
                <a:lnTo>
                  <a:pt x="6813" y="656"/>
                </a:lnTo>
                <a:lnTo>
                  <a:pt x="6807" y="654"/>
                </a:lnTo>
                <a:lnTo>
                  <a:pt x="6801" y="653"/>
                </a:lnTo>
                <a:lnTo>
                  <a:pt x="6794" y="653"/>
                </a:lnTo>
                <a:lnTo>
                  <a:pt x="6786" y="653"/>
                </a:lnTo>
                <a:lnTo>
                  <a:pt x="6779" y="654"/>
                </a:lnTo>
                <a:lnTo>
                  <a:pt x="6774" y="656"/>
                </a:lnTo>
                <a:lnTo>
                  <a:pt x="6768" y="659"/>
                </a:lnTo>
                <a:lnTo>
                  <a:pt x="6762" y="663"/>
                </a:lnTo>
                <a:lnTo>
                  <a:pt x="6758" y="667"/>
                </a:lnTo>
                <a:lnTo>
                  <a:pt x="6753" y="673"/>
                </a:lnTo>
                <a:lnTo>
                  <a:pt x="6749" y="680"/>
                </a:lnTo>
                <a:close/>
                <a:moveTo>
                  <a:pt x="6580" y="916"/>
                </a:moveTo>
                <a:lnTo>
                  <a:pt x="6572" y="924"/>
                </a:lnTo>
                <a:lnTo>
                  <a:pt x="6567" y="927"/>
                </a:lnTo>
                <a:lnTo>
                  <a:pt x="6563" y="930"/>
                </a:lnTo>
                <a:lnTo>
                  <a:pt x="6551" y="936"/>
                </a:lnTo>
                <a:lnTo>
                  <a:pt x="6540" y="942"/>
                </a:lnTo>
                <a:lnTo>
                  <a:pt x="6533" y="943"/>
                </a:lnTo>
                <a:lnTo>
                  <a:pt x="6528" y="945"/>
                </a:lnTo>
                <a:lnTo>
                  <a:pt x="6513" y="947"/>
                </a:lnTo>
                <a:lnTo>
                  <a:pt x="6505" y="948"/>
                </a:lnTo>
                <a:lnTo>
                  <a:pt x="6498" y="950"/>
                </a:lnTo>
                <a:lnTo>
                  <a:pt x="6481" y="950"/>
                </a:lnTo>
                <a:lnTo>
                  <a:pt x="6465" y="950"/>
                </a:lnTo>
                <a:lnTo>
                  <a:pt x="6457" y="948"/>
                </a:lnTo>
                <a:lnTo>
                  <a:pt x="6450" y="947"/>
                </a:lnTo>
                <a:lnTo>
                  <a:pt x="6435" y="945"/>
                </a:lnTo>
                <a:lnTo>
                  <a:pt x="6428" y="943"/>
                </a:lnTo>
                <a:lnTo>
                  <a:pt x="6423" y="942"/>
                </a:lnTo>
                <a:lnTo>
                  <a:pt x="6410" y="936"/>
                </a:lnTo>
                <a:lnTo>
                  <a:pt x="6405" y="934"/>
                </a:lnTo>
                <a:lnTo>
                  <a:pt x="6400" y="930"/>
                </a:lnTo>
                <a:lnTo>
                  <a:pt x="6390" y="924"/>
                </a:lnTo>
                <a:lnTo>
                  <a:pt x="6386" y="919"/>
                </a:lnTo>
                <a:lnTo>
                  <a:pt x="6382" y="916"/>
                </a:lnTo>
                <a:lnTo>
                  <a:pt x="6374" y="907"/>
                </a:lnTo>
                <a:lnTo>
                  <a:pt x="6367" y="896"/>
                </a:lnTo>
                <a:lnTo>
                  <a:pt x="6363" y="885"/>
                </a:lnTo>
                <a:lnTo>
                  <a:pt x="6361" y="880"/>
                </a:lnTo>
                <a:lnTo>
                  <a:pt x="6358" y="874"/>
                </a:lnTo>
                <a:lnTo>
                  <a:pt x="6355" y="860"/>
                </a:lnTo>
                <a:lnTo>
                  <a:pt x="6353" y="847"/>
                </a:lnTo>
                <a:lnTo>
                  <a:pt x="6351" y="831"/>
                </a:lnTo>
                <a:lnTo>
                  <a:pt x="6351" y="815"/>
                </a:lnTo>
                <a:lnTo>
                  <a:pt x="6351" y="582"/>
                </a:lnTo>
                <a:lnTo>
                  <a:pt x="6442" y="582"/>
                </a:lnTo>
                <a:lnTo>
                  <a:pt x="6442" y="812"/>
                </a:lnTo>
                <a:lnTo>
                  <a:pt x="6442" y="827"/>
                </a:lnTo>
                <a:lnTo>
                  <a:pt x="6443" y="834"/>
                </a:lnTo>
                <a:lnTo>
                  <a:pt x="6444" y="840"/>
                </a:lnTo>
                <a:lnTo>
                  <a:pt x="6445" y="846"/>
                </a:lnTo>
                <a:lnTo>
                  <a:pt x="6448" y="851"/>
                </a:lnTo>
                <a:lnTo>
                  <a:pt x="6449" y="856"/>
                </a:lnTo>
                <a:lnTo>
                  <a:pt x="6451" y="859"/>
                </a:lnTo>
                <a:lnTo>
                  <a:pt x="6454" y="863"/>
                </a:lnTo>
                <a:lnTo>
                  <a:pt x="6457" y="866"/>
                </a:lnTo>
                <a:lnTo>
                  <a:pt x="6460" y="868"/>
                </a:lnTo>
                <a:lnTo>
                  <a:pt x="6465" y="871"/>
                </a:lnTo>
                <a:lnTo>
                  <a:pt x="6468" y="872"/>
                </a:lnTo>
                <a:lnTo>
                  <a:pt x="6472" y="873"/>
                </a:lnTo>
                <a:lnTo>
                  <a:pt x="6483" y="874"/>
                </a:lnTo>
                <a:lnTo>
                  <a:pt x="6488" y="873"/>
                </a:lnTo>
                <a:lnTo>
                  <a:pt x="6493" y="873"/>
                </a:lnTo>
                <a:lnTo>
                  <a:pt x="6497" y="872"/>
                </a:lnTo>
                <a:lnTo>
                  <a:pt x="6502" y="871"/>
                </a:lnTo>
                <a:lnTo>
                  <a:pt x="6505" y="868"/>
                </a:lnTo>
                <a:lnTo>
                  <a:pt x="6509" y="866"/>
                </a:lnTo>
                <a:lnTo>
                  <a:pt x="6512" y="863"/>
                </a:lnTo>
                <a:lnTo>
                  <a:pt x="6514" y="859"/>
                </a:lnTo>
                <a:lnTo>
                  <a:pt x="6516" y="856"/>
                </a:lnTo>
                <a:lnTo>
                  <a:pt x="6519" y="851"/>
                </a:lnTo>
                <a:lnTo>
                  <a:pt x="6520" y="846"/>
                </a:lnTo>
                <a:lnTo>
                  <a:pt x="6521" y="840"/>
                </a:lnTo>
                <a:lnTo>
                  <a:pt x="6522" y="834"/>
                </a:lnTo>
                <a:lnTo>
                  <a:pt x="6523" y="828"/>
                </a:lnTo>
                <a:lnTo>
                  <a:pt x="6523" y="812"/>
                </a:lnTo>
                <a:lnTo>
                  <a:pt x="6523" y="582"/>
                </a:lnTo>
                <a:lnTo>
                  <a:pt x="6610" y="582"/>
                </a:lnTo>
                <a:lnTo>
                  <a:pt x="6610" y="815"/>
                </a:lnTo>
                <a:lnTo>
                  <a:pt x="6610" y="831"/>
                </a:lnTo>
                <a:lnTo>
                  <a:pt x="6608" y="847"/>
                </a:lnTo>
                <a:lnTo>
                  <a:pt x="6606" y="860"/>
                </a:lnTo>
                <a:lnTo>
                  <a:pt x="6603" y="874"/>
                </a:lnTo>
                <a:lnTo>
                  <a:pt x="6601" y="880"/>
                </a:lnTo>
                <a:lnTo>
                  <a:pt x="6599" y="885"/>
                </a:lnTo>
                <a:lnTo>
                  <a:pt x="6593" y="896"/>
                </a:lnTo>
                <a:lnTo>
                  <a:pt x="6587" y="907"/>
                </a:lnTo>
                <a:lnTo>
                  <a:pt x="6580" y="916"/>
                </a:lnTo>
                <a:close/>
                <a:moveTo>
                  <a:pt x="6167" y="831"/>
                </a:moveTo>
                <a:lnTo>
                  <a:pt x="6167" y="944"/>
                </a:lnTo>
                <a:lnTo>
                  <a:pt x="6078" y="944"/>
                </a:lnTo>
                <a:lnTo>
                  <a:pt x="6078" y="582"/>
                </a:lnTo>
                <a:lnTo>
                  <a:pt x="6190" y="582"/>
                </a:lnTo>
                <a:lnTo>
                  <a:pt x="6203" y="582"/>
                </a:lnTo>
                <a:lnTo>
                  <a:pt x="6215" y="583"/>
                </a:lnTo>
                <a:lnTo>
                  <a:pt x="6228" y="585"/>
                </a:lnTo>
                <a:lnTo>
                  <a:pt x="6240" y="587"/>
                </a:lnTo>
                <a:lnTo>
                  <a:pt x="6246" y="588"/>
                </a:lnTo>
                <a:lnTo>
                  <a:pt x="6251" y="591"/>
                </a:lnTo>
                <a:lnTo>
                  <a:pt x="6263" y="595"/>
                </a:lnTo>
                <a:lnTo>
                  <a:pt x="6273" y="600"/>
                </a:lnTo>
                <a:lnTo>
                  <a:pt x="6283" y="606"/>
                </a:lnTo>
                <a:lnTo>
                  <a:pt x="6287" y="610"/>
                </a:lnTo>
                <a:lnTo>
                  <a:pt x="6292" y="614"/>
                </a:lnTo>
                <a:lnTo>
                  <a:pt x="6295" y="619"/>
                </a:lnTo>
                <a:lnTo>
                  <a:pt x="6300" y="623"/>
                </a:lnTo>
                <a:lnTo>
                  <a:pt x="6303" y="628"/>
                </a:lnTo>
                <a:lnTo>
                  <a:pt x="6307" y="633"/>
                </a:lnTo>
                <a:lnTo>
                  <a:pt x="6313" y="645"/>
                </a:lnTo>
                <a:lnTo>
                  <a:pt x="6316" y="650"/>
                </a:lnTo>
                <a:lnTo>
                  <a:pt x="6318" y="657"/>
                </a:lnTo>
                <a:lnTo>
                  <a:pt x="6321" y="672"/>
                </a:lnTo>
                <a:lnTo>
                  <a:pt x="6323" y="688"/>
                </a:lnTo>
                <a:lnTo>
                  <a:pt x="6323" y="697"/>
                </a:lnTo>
                <a:lnTo>
                  <a:pt x="6325" y="706"/>
                </a:lnTo>
                <a:lnTo>
                  <a:pt x="6323" y="718"/>
                </a:lnTo>
                <a:lnTo>
                  <a:pt x="6322" y="729"/>
                </a:lnTo>
                <a:lnTo>
                  <a:pt x="6321" y="741"/>
                </a:lnTo>
                <a:lnTo>
                  <a:pt x="6319" y="751"/>
                </a:lnTo>
                <a:lnTo>
                  <a:pt x="6316" y="760"/>
                </a:lnTo>
                <a:lnTo>
                  <a:pt x="6312" y="769"/>
                </a:lnTo>
                <a:lnTo>
                  <a:pt x="6308" y="777"/>
                </a:lnTo>
                <a:lnTo>
                  <a:pt x="6303" y="784"/>
                </a:lnTo>
                <a:lnTo>
                  <a:pt x="6299" y="790"/>
                </a:lnTo>
                <a:lnTo>
                  <a:pt x="6293" y="796"/>
                </a:lnTo>
                <a:lnTo>
                  <a:pt x="6287" y="802"/>
                </a:lnTo>
                <a:lnTo>
                  <a:pt x="6281" y="806"/>
                </a:lnTo>
                <a:lnTo>
                  <a:pt x="6274" y="811"/>
                </a:lnTo>
                <a:lnTo>
                  <a:pt x="6267" y="815"/>
                </a:lnTo>
                <a:lnTo>
                  <a:pt x="6260" y="819"/>
                </a:lnTo>
                <a:lnTo>
                  <a:pt x="6252" y="821"/>
                </a:lnTo>
                <a:lnTo>
                  <a:pt x="6238" y="825"/>
                </a:lnTo>
                <a:lnTo>
                  <a:pt x="6230" y="828"/>
                </a:lnTo>
                <a:lnTo>
                  <a:pt x="6222" y="829"/>
                </a:lnTo>
                <a:lnTo>
                  <a:pt x="6206" y="830"/>
                </a:lnTo>
                <a:lnTo>
                  <a:pt x="6190" y="831"/>
                </a:lnTo>
                <a:lnTo>
                  <a:pt x="6167" y="831"/>
                </a:lnTo>
                <a:close/>
                <a:moveTo>
                  <a:pt x="6167" y="657"/>
                </a:moveTo>
                <a:lnTo>
                  <a:pt x="6167" y="760"/>
                </a:lnTo>
                <a:lnTo>
                  <a:pt x="6193" y="760"/>
                </a:lnTo>
                <a:lnTo>
                  <a:pt x="6198" y="760"/>
                </a:lnTo>
                <a:lnTo>
                  <a:pt x="6204" y="759"/>
                </a:lnTo>
                <a:lnTo>
                  <a:pt x="6210" y="758"/>
                </a:lnTo>
                <a:lnTo>
                  <a:pt x="6214" y="757"/>
                </a:lnTo>
                <a:lnTo>
                  <a:pt x="6219" y="754"/>
                </a:lnTo>
                <a:lnTo>
                  <a:pt x="6222" y="752"/>
                </a:lnTo>
                <a:lnTo>
                  <a:pt x="6225" y="750"/>
                </a:lnTo>
                <a:lnTo>
                  <a:pt x="6228" y="746"/>
                </a:lnTo>
                <a:lnTo>
                  <a:pt x="6230" y="743"/>
                </a:lnTo>
                <a:lnTo>
                  <a:pt x="6232" y="740"/>
                </a:lnTo>
                <a:lnTo>
                  <a:pt x="6234" y="735"/>
                </a:lnTo>
                <a:lnTo>
                  <a:pt x="6235" y="731"/>
                </a:lnTo>
                <a:lnTo>
                  <a:pt x="6237" y="725"/>
                </a:lnTo>
                <a:lnTo>
                  <a:pt x="6237" y="719"/>
                </a:lnTo>
                <a:lnTo>
                  <a:pt x="6238" y="708"/>
                </a:lnTo>
                <a:lnTo>
                  <a:pt x="6237" y="696"/>
                </a:lnTo>
                <a:lnTo>
                  <a:pt x="6237" y="690"/>
                </a:lnTo>
                <a:lnTo>
                  <a:pt x="6235" y="685"/>
                </a:lnTo>
                <a:lnTo>
                  <a:pt x="6234" y="681"/>
                </a:lnTo>
                <a:lnTo>
                  <a:pt x="6232" y="676"/>
                </a:lnTo>
                <a:lnTo>
                  <a:pt x="6230" y="673"/>
                </a:lnTo>
                <a:lnTo>
                  <a:pt x="6228" y="670"/>
                </a:lnTo>
                <a:lnTo>
                  <a:pt x="6225" y="666"/>
                </a:lnTo>
                <a:lnTo>
                  <a:pt x="6222" y="664"/>
                </a:lnTo>
                <a:lnTo>
                  <a:pt x="6217" y="662"/>
                </a:lnTo>
                <a:lnTo>
                  <a:pt x="6214" y="659"/>
                </a:lnTo>
                <a:lnTo>
                  <a:pt x="6210" y="658"/>
                </a:lnTo>
                <a:lnTo>
                  <a:pt x="6204" y="657"/>
                </a:lnTo>
                <a:lnTo>
                  <a:pt x="6198" y="657"/>
                </a:lnTo>
                <a:lnTo>
                  <a:pt x="6191" y="657"/>
                </a:lnTo>
                <a:lnTo>
                  <a:pt x="6167" y="657"/>
                </a:lnTo>
                <a:close/>
                <a:moveTo>
                  <a:pt x="8200" y="180"/>
                </a:moveTo>
                <a:lnTo>
                  <a:pt x="8200" y="373"/>
                </a:lnTo>
                <a:lnTo>
                  <a:pt x="8118" y="373"/>
                </a:lnTo>
                <a:lnTo>
                  <a:pt x="8118" y="10"/>
                </a:lnTo>
                <a:lnTo>
                  <a:pt x="8209" y="10"/>
                </a:lnTo>
                <a:lnTo>
                  <a:pt x="8276" y="144"/>
                </a:lnTo>
                <a:lnTo>
                  <a:pt x="8284" y="158"/>
                </a:lnTo>
                <a:lnTo>
                  <a:pt x="8291" y="172"/>
                </a:lnTo>
                <a:lnTo>
                  <a:pt x="8297" y="187"/>
                </a:lnTo>
                <a:lnTo>
                  <a:pt x="8306" y="206"/>
                </a:lnTo>
                <a:lnTo>
                  <a:pt x="8306" y="10"/>
                </a:lnTo>
                <a:lnTo>
                  <a:pt x="8388" y="10"/>
                </a:lnTo>
                <a:lnTo>
                  <a:pt x="8388" y="373"/>
                </a:lnTo>
                <a:lnTo>
                  <a:pt x="8305" y="373"/>
                </a:lnTo>
                <a:lnTo>
                  <a:pt x="8224" y="226"/>
                </a:lnTo>
                <a:lnTo>
                  <a:pt x="8218" y="215"/>
                </a:lnTo>
                <a:lnTo>
                  <a:pt x="8213" y="205"/>
                </a:lnTo>
                <a:lnTo>
                  <a:pt x="8208" y="193"/>
                </a:lnTo>
                <a:lnTo>
                  <a:pt x="8201" y="180"/>
                </a:lnTo>
                <a:lnTo>
                  <a:pt x="8200" y="180"/>
                </a:lnTo>
                <a:close/>
                <a:moveTo>
                  <a:pt x="7105" y="137"/>
                </a:moveTo>
                <a:lnTo>
                  <a:pt x="7105" y="373"/>
                </a:lnTo>
                <a:lnTo>
                  <a:pt x="7026" y="373"/>
                </a:lnTo>
                <a:lnTo>
                  <a:pt x="7026" y="10"/>
                </a:lnTo>
                <a:lnTo>
                  <a:pt x="7144" y="10"/>
                </a:lnTo>
                <a:lnTo>
                  <a:pt x="7192" y="246"/>
                </a:lnTo>
                <a:lnTo>
                  <a:pt x="7238" y="10"/>
                </a:lnTo>
                <a:lnTo>
                  <a:pt x="7357" y="10"/>
                </a:lnTo>
                <a:lnTo>
                  <a:pt x="7357" y="373"/>
                </a:lnTo>
                <a:lnTo>
                  <a:pt x="7270" y="373"/>
                </a:lnTo>
                <a:lnTo>
                  <a:pt x="7270" y="139"/>
                </a:lnTo>
                <a:lnTo>
                  <a:pt x="7267" y="162"/>
                </a:lnTo>
                <a:lnTo>
                  <a:pt x="7263" y="187"/>
                </a:lnTo>
                <a:lnTo>
                  <a:pt x="7258" y="209"/>
                </a:lnTo>
                <a:lnTo>
                  <a:pt x="7254" y="227"/>
                </a:lnTo>
                <a:lnTo>
                  <a:pt x="7222" y="373"/>
                </a:lnTo>
                <a:lnTo>
                  <a:pt x="7155" y="373"/>
                </a:lnTo>
                <a:lnTo>
                  <a:pt x="7122" y="227"/>
                </a:lnTo>
                <a:lnTo>
                  <a:pt x="7120" y="219"/>
                </a:lnTo>
                <a:lnTo>
                  <a:pt x="7118" y="206"/>
                </a:lnTo>
                <a:lnTo>
                  <a:pt x="7114" y="188"/>
                </a:lnTo>
                <a:lnTo>
                  <a:pt x="7111" y="170"/>
                </a:lnTo>
                <a:lnTo>
                  <a:pt x="7108" y="153"/>
                </a:lnTo>
                <a:lnTo>
                  <a:pt x="7106" y="137"/>
                </a:lnTo>
                <a:lnTo>
                  <a:pt x="7105" y="137"/>
                </a:lnTo>
                <a:close/>
                <a:moveTo>
                  <a:pt x="6733" y="335"/>
                </a:moveTo>
                <a:lnTo>
                  <a:pt x="6728" y="330"/>
                </a:lnTo>
                <a:lnTo>
                  <a:pt x="6723" y="324"/>
                </a:lnTo>
                <a:lnTo>
                  <a:pt x="6718" y="317"/>
                </a:lnTo>
                <a:lnTo>
                  <a:pt x="6714" y="310"/>
                </a:lnTo>
                <a:lnTo>
                  <a:pt x="6710" y="303"/>
                </a:lnTo>
                <a:lnTo>
                  <a:pt x="6707" y="295"/>
                </a:lnTo>
                <a:lnTo>
                  <a:pt x="6704" y="286"/>
                </a:lnTo>
                <a:lnTo>
                  <a:pt x="6700" y="278"/>
                </a:lnTo>
                <a:lnTo>
                  <a:pt x="6697" y="269"/>
                </a:lnTo>
                <a:lnTo>
                  <a:pt x="6695" y="259"/>
                </a:lnTo>
                <a:lnTo>
                  <a:pt x="6691" y="238"/>
                </a:lnTo>
                <a:lnTo>
                  <a:pt x="6689" y="227"/>
                </a:lnTo>
                <a:lnTo>
                  <a:pt x="6688" y="216"/>
                </a:lnTo>
                <a:lnTo>
                  <a:pt x="6688" y="205"/>
                </a:lnTo>
                <a:lnTo>
                  <a:pt x="6688" y="192"/>
                </a:lnTo>
                <a:lnTo>
                  <a:pt x="6688" y="180"/>
                </a:lnTo>
                <a:lnTo>
                  <a:pt x="6688" y="167"/>
                </a:lnTo>
                <a:lnTo>
                  <a:pt x="6691" y="145"/>
                </a:lnTo>
                <a:lnTo>
                  <a:pt x="6692" y="135"/>
                </a:lnTo>
                <a:lnTo>
                  <a:pt x="6695" y="124"/>
                </a:lnTo>
                <a:lnTo>
                  <a:pt x="6697" y="115"/>
                </a:lnTo>
                <a:lnTo>
                  <a:pt x="6700" y="106"/>
                </a:lnTo>
                <a:lnTo>
                  <a:pt x="6704" y="97"/>
                </a:lnTo>
                <a:lnTo>
                  <a:pt x="6707" y="89"/>
                </a:lnTo>
                <a:lnTo>
                  <a:pt x="6714" y="74"/>
                </a:lnTo>
                <a:lnTo>
                  <a:pt x="6723" y="60"/>
                </a:lnTo>
                <a:lnTo>
                  <a:pt x="6728" y="53"/>
                </a:lnTo>
                <a:lnTo>
                  <a:pt x="6733" y="48"/>
                </a:lnTo>
                <a:lnTo>
                  <a:pt x="6739" y="42"/>
                </a:lnTo>
                <a:lnTo>
                  <a:pt x="6743" y="38"/>
                </a:lnTo>
                <a:lnTo>
                  <a:pt x="6750" y="32"/>
                </a:lnTo>
                <a:lnTo>
                  <a:pt x="6756" y="28"/>
                </a:lnTo>
                <a:lnTo>
                  <a:pt x="6761" y="24"/>
                </a:lnTo>
                <a:lnTo>
                  <a:pt x="6768" y="21"/>
                </a:lnTo>
                <a:lnTo>
                  <a:pt x="6774" y="17"/>
                </a:lnTo>
                <a:lnTo>
                  <a:pt x="6780" y="15"/>
                </a:lnTo>
                <a:lnTo>
                  <a:pt x="6787" y="12"/>
                </a:lnTo>
                <a:lnTo>
                  <a:pt x="6795" y="10"/>
                </a:lnTo>
                <a:lnTo>
                  <a:pt x="6802" y="8"/>
                </a:lnTo>
                <a:lnTo>
                  <a:pt x="6809" y="7"/>
                </a:lnTo>
                <a:lnTo>
                  <a:pt x="6823" y="5"/>
                </a:lnTo>
                <a:lnTo>
                  <a:pt x="6830" y="4"/>
                </a:lnTo>
                <a:lnTo>
                  <a:pt x="6838" y="4"/>
                </a:lnTo>
                <a:lnTo>
                  <a:pt x="6853" y="5"/>
                </a:lnTo>
                <a:lnTo>
                  <a:pt x="6867" y="7"/>
                </a:lnTo>
                <a:lnTo>
                  <a:pt x="6881" y="10"/>
                </a:lnTo>
                <a:lnTo>
                  <a:pt x="6894" y="15"/>
                </a:lnTo>
                <a:lnTo>
                  <a:pt x="6901" y="17"/>
                </a:lnTo>
                <a:lnTo>
                  <a:pt x="6908" y="21"/>
                </a:lnTo>
                <a:lnTo>
                  <a:pt x="6915" y="24"/>
                </a:lnTo>
                <a:lnTo>
                  <a:pt x="6920" y="28"/>
                </a:lnTo>
                <a:lnTo>
                  <a:pt x="6932" y="38"/>
                </a:lnTo>
                <a:lnTo>
                  <a:pt x="6943" y="48"/>
                </a:lnTo>
                <a:lnTo>
                  <a:pt x="6947" y="53"/>
                </a:lnTo>
                <a:lnTo>
                  <a:pt x="6952" y="60"/>
                </a:lnTo>
                <a:lnTo>
                  <a:pt x="6956" y="67"/>
                </a:lnTo>
                <a:lnTo>
                  <a:pt x="6961" y="74"/>
                </a:lnTo>
                <a:lnTo>
                  <a:pt x="6965" y="82"/>
                </a:lnTo>
                <a:lnTo>
                  <a:pt x="6969" y="89"/>
                </a:lnTo>
                <a:lnTo>
                  <a:pt x="6976" y="106"/>
                </a:lnTo>
                <a:lnTo>
                  <a:pt x="6978" y="115"/>
                </a:lnTo>
                <a:lnTo>
                  <a:pt x="6981" y="124"/>
                </a:lnTo>
                <a:lnTo>
                  <a:pt x="6985" y="145"/>
                </a:lnTo>
                <a:lnTo>
                  <a:pt x="6986" y="156"/>
                </a:lnTo>
                <a:lnTo>
                  <a:pt x="6987" y="167"/>
                </a:lnTo>
                <a:lnTo>
                  <a:pt x="6988" y="180"/>
                </a:lnTo>
                <a:lnTo>
                  <a:pt x="6988" y="192"/>
                </a:lnTo>
                <a:lnTo>
                  <a:pt x="6988" y="205"/>
                </a:lnTo>
                <a:lnTo>
                  <a:pt x="6987" y="216"/>
                </a:lnTo>
                <a:lnTo>
                  <a:pt x="6985" y="238"/>
                </a:lnTo>
                <a:lnTo>
                  <a:pt x="6982" y="249"/>
                </a:lnTo>
                <a:lnTo>
                  <a:pt x="6981" y="259"/>
                </a:lnTo>
                <a:lnTo>
                  <a:pt x="6978" y="269"/>
                </a:lnTo>
                <a:lnTo>
                  <a:pt x="6976" y="278"/>
                </a:lnTo>
                <a:lnTo>
                  <a:pt x="6972" y="286"/>
                </a:lnTo>
                <a:lnTo>
                  <a:pt x="6969" y="295"/>
                </a:lnTo>
                <a:lnTo>
                  <a:pt x="6965" y="303"/>
                </a:lnTo>
                <a:lnTo>
                  <a:pt x="6961" y="310"/>
                </a:lnTo>
                <a:lnTo>
                  <a:pt x="6952" y="324"/>
                </a:lnTo>
                <a:lnTo>
                  <a:pt x="6947" y="330"/>
                </a:lnTo>
                <a:lnTo>
                  <a:pt x="6943" y="335"/>
                </a:lnTo>
                <a:lnTo>
                  <a:pt x="6932" y="347"/>
                </a:lnTo>
                <a:lnTo>
                  <a:pt x="6926" y="351"/>
                </a:lnTo>
                <a:lnTo>
                  <a:pt x="6920" y="356"/>
                </a:lnTo>
                <a:lnTo>
                  <a:pt x="6915" y="359"/>
                </a:lnTo>
                <a:lnTo>
                  <a:pt x="6908" y="363"/>
                </a:lnTo>
                <a:lnTo>
                  <a:pt x="6901" y="366"/>
                </a:lnTo>
                <a:lnTo>
                  <a:pt x="6894" y="369"/>
                </a:lnTo>
                <a:lnTo>
                  <a:pt x="6888" y="372"/>
                </a:lnTo>
                <a:lnTo>
                  <a:pt x="6881" y="374"/>
                </a:lnTo>
                <a:lnTo>
                  <a:pt x="6877" y="375"/>
                </a:lnTo>
                <a:lnTo>
                  <a:pt x="6874" y="376"/>
                </a:lnTo>
                <a:lnTo>
                  <a:pt x="6867" y="377"/>
                </a:lnTo>
                <a:lnTo>
                  <a:pt x="6859" y="378"/>
                </a:lnTo>
                <a:lnTo>
                  <a:pt x="6853" y="380"/>
                </a:lnTo>
                <a:lnTo>
                  <a:pt x="6846" y="380"/>
                </a:lnTo>
                <a:lnTo>
                  <a:pt x="6838" y="380"/>
                </a:lnTo>
                <a:lnTo>
                  <a:pt x="6823" y="380"/>
                </a:lnTo>
                <a:lnTo>
                  <a:pt x="6809" y="377"/>
                </a:lnTo>
                <a:lnTo>
                  <a:pt x="6802" y="376"/>
                </a:lnTo>
                <a:lnTo>
                  <a:pt x="6795" y="374"/>
                </a:lnTo>
                <a:lnTo>
                  <a:pt x="6780" y="369"/>
                </a:lnTo>
                <a:lnTo>
                  <a:pt x="6774" y="366"/>
                </a:lnTo>
                <a:lnTo>
                  <a:pt x="6768" y="363"/>
                </a:lnTo>
                <a:lnTo>
                  <a:pt x="6761" y="359"/>
                </a:lnTo>
                <a:lnTo>
                  <a:pt x="6756" y="356"/>
                </a:lnTo>
                <a:lnTo>
                  <a:pt x="6743" y="347"/>
                </a:lnTo>
                <a:lnTo>
                  <a:pt x="6739" y="341"/>
                </a:lnTo>
                <a:lnTo>
                  <a:pt x="6733" y="335"/>
                </a:lnTo>
                <a:close/>
                <a:moveTo>
                  <a:pt x="6794" y="109"/>
                </a:moveTo>
                <a:lnTo>
                  <a:pt x="6791" y="117"/>
                </a:lnTo>
                <a:lnTo>
                  <a:pt x="6787" y="124"/>
                </a:lnTo>
                <a:lnTo>
                  <a:pt x="6785" y="133"/>
                </a:lnTo>
                <a:lnTo>
                  <a:pt x="6783" y="144"/>
                </a:lnTo>
                <a:lnTo>
                  <a:pt x="6780" y="166"/>
                </a:lnTo>
                <a:lnTo>
                  <a:pt x="6779" y="179"/>
                </a:lnTo>
                <a:lnTo>
                  <a:pt x="6779" y="192"/>
                </a:lnTo>
                <a:lnTo>
                  <a:pt x="6779" y="205"/>
                </a:lnTo>
                <a:lnTo>
                  <a:pt x="6780" y="217"/>
                </a:lnTo>
                <a:lnTo>
                  <a:pt x="6782" y="228"/>
                </a:lnTo>
                <a:lnTo>
                  <a:pt x="6782" y="234"/>
                </a:lnTo>
                <a:lnTo>
                  <a:pt x="6783" y="240"/>
                </a:lnTo>
                <a:lnTo>
                  <a:pt x="6785" y="250"/>
                </a:lnTo>
                <a:lnTo>
                  <a:pt x="6787" y="259"/>
                </a:lnTo>
                <a:lnTo>
                  <a:pt x="6791" y="268"/>
                </a:lnTo>
                <a:lnTo>
                  <a:pt x="6794" y="276"/>
                </a:lnTo>
                <a:lnTo>
                  <a:pt x="6797" y="282"/>
                </a:lnTo>
                <a:lnTo>
                  <a:pt x="6802" y="288"/>
                </a:lnTo>
                <a:lnTo>
                  <a:pt x="6804" y="290"/>
                </a:lnTo>
                <a:lnTo>
                  <a:pt x="6806" y="293"/>
                </a:lnTo>
                <a:lnTo>
                  <a:pt x="6812" y="297"/>
                </a:lnTo>
                <a:lnTo>
                  <a:pt x="6818" y="301"/>
                </a:lnTo>
                <a:lnTo>
                  <a:pt x="6824" y="303"/>
                </a:lnTo>
                <a:lnTo>
                  <a:pt x="6831" y="304"/>
                </a:lnTo>
                <a:lnTo>
                  <a:pt x="6838" y="305"/>
                </a:lnTo>
                <a:lnTo>
                  <a:pt x="6845" y="304"/>
                </a:lnTo>
                <a:lnTo>
                  <a:pt x="6851" y="303"/>
                </a:lnTo>
                <a:lnTo>
                  <a:pt x="6858" y="301"/>
                </a:lnTo>
                <a:lnTo>
                  <a:pt x="6864" y="297"/>
                </a:lnTo>
                <a:lnTo>
                  <a:pt x="6868" y="293"/>
                </a:lnTo>
                <a:lnTo>
                  <a:pt x="6872" y="290"/>
                </a:lnTo>
                <a:lnTo>
                  <a:pt x="6874" y="288"/>
                </a:lnTo>
                <a:lnTo>
                  <a:pt x="6879" y="282"/>
                </a:lnTo>
                <a:lnTo>
                  <a:pt x="6882" y="276"/>
                </a:lnTo>
                <a:lnTo>
                  <a:pt x="6885" y="268"/>
                </a:lnTo>
                <a:lnTo>
                  <a:pt x="6888" y="259"/>
                </a:lnTo>
                <a:lnTo>
                  <a:pt x="6891" y="250"/>
                </a:lnTo>
                <a:lnTo>
                  <a:pt x="6892" y="240"/>
                </a:lnTo>
                <a:lnTo>
                  <a:pt x="6895" y="217"/>
                </a:lnTo>
                <a:lnTo>
                  <a:pt x="6895" y="205"/>
                </a:lnTo>
                <a:lnTo>
                  <a:pt x="6897" y="192"/>
                </a:lnTo>
                <a:lnTo>
                  <a:pt x="6895" y="179"/>
                </a:lnTo>
                <a:lnTo>
                  <a:pt x="6895" y="166"/>
                </a:lnTo>
                <a:lnTo>
                  <a:pt x="6894" y="155"/>
                </a:lnTo>
                <a:lnTo>
                  <a:pt x="6893" y="149"/>
                </a:lnTo>
                <a:lnTo>
                  <a:pt x="6892" y="144"/>
                </a:lnTo>
                <a:lnTo>
                  <a:pt x="6891" y="133"/>
                </a:lnTo>
                <a:lnTo>
                  <a:pt x="6889" y="124"/>
                </a:lnTo>
                <a:lnTo>
                  <a:pt x="6885" y="117"/>
                </a:lnTo>
                <a:lnTo>
                  <a:pt x="6882" y="109"/>
                </a:lnTo>
                <a:lnTo>
                  <a:pt x="6879" y="103"/>
                </a:lnTo>
                <a:lnTo>
                  <a:pt x="6874" y="97"/>
                </a:lnTo>
                <a:lnTo>
                  <a:pt x="6870" y="92"/>
                </a:lnTo>
                <a:lnTo>
                  <a:pt x="6864" y="88"/>
                </a:lnTo>
                <a:lnTo>
                  <a:pt x="6858" y="85"/>
                </a:lnTo>
                <a:lnTo>
                  <a:pt x="6851" y="83"/>
                </a:lnTo>
                <a:lnTo>
                  <a:pt x="6845" y="82"/>
                </a:lnTo>
                <a:lnTo>
                  <a:pt x="6838" y="82"/>
                </a:lnTo>
                <a:lnTo>
                  <a:pt x="6831" y="82"/>
                </a:lnTo>
                <a:lnTo>
                  <a:pt x="6824" y="83"/>
                </a:lnTo>
                <a:lnTo>
                  <a:pt x="6818" y="85"/>
                </a:lnTo>
                <a:lnTo>
                  <a:pt x="6812" y="88"/>
                </a:lnTo>
                <a:lnTo>
                  <a:pt x="6806" y="92"/>
                </a:lnTo>
                <a:lnTo>
                  <a:pt x="6802" y="97"/>
                </a:lnTo>
                <a:lnTo>
                  <a:pt x="6797" y="103"/>
                </a:lnTo>
                <a:lnTo>
                  <a:pt x="6794" y="109"/>
                </a:lnTo>
                <a:close/>
                <a:moveTo>
                  <a:pt x="6426" y="345"/>
                </a:moveTo>
                <a:lnTo>
                  <a:pt x="6418" y="335"/>
                </a:lnTo>
                <a:lnTo>
                  <a:pt x="6413" y="325"/>
                </a:lnTo>
                <a:lnTo>
                  <a:pt x="6407" y="314"/>
                </a:lnTo>
                <a:lnTo>
                  <a:pt x="6405" y="308"/>
                </a:lnTo>
                <a:lnTo>
                  <a:pt x="6402" y="303"/>
                </a:lnTo>
                <a:lnTo>
                  <a:pt x="6399" y="289"/>
                </a:lnTo>
                <a:lnTo>
                  <a:pt x="6397" y="276"/>
                </a:lnTo>
                <a:lnTo>
                  <a:pt x="6396" y="261"/>
                </a:lnTo>
                <a:lnTo>
                  <a:pt x="6395" y="244"/>
                </a:lnTo>
                <a:lnTo>
                  <a:pt x="6395" y="10"/>
                </a:lnTo>
                <a:lnTo>
                  <a:pt x="6486" y="10"/>
                </a:lnTo>
                <a:lnTo>
                  <a:pt x="6486" y="241"/>
                </a:lnTo>
                <a:lnTo>
                  <a:pt x="6487" y="256"/>
                </a:lnTo>
                <a:lnTo>
                  <a:pt x="6487" y="263"/>
                </a:lnTo>
                <a:lnTo>
                  <a:pt x="6488" y="269"/>
                </a:lnTo>
                <a:lnTo>
                  <a:pt x="6489" y="275"/>
                </a:lnTo>
                <a:lnTo>
                  <a:pt x="6492" y="280"/>
                </a:lnTo>
                <a:lnTo>
                  <a:pt x="6494" y="285"/>
                </a:lnTo>
                <a:lnTo>
                  <a:pt x="6496" y="288"/>
                </a:lnTo>
                <a:lnTo>
                  <a:pt x="6498" y="291"/>
                </a:lnTo>
                <a:lnTo>
                  <a:pt x="6502" y="295"/>
                </a:lnTo>
                <a:lnTo>
                  <a:pt x="6505" y="297"/>
                </a:lnTo>
                <a:lnTo>
                  <a:pt x="6509" y="299"/>
                </a:lnTo>
                <a:lnTo>
                  <a:pt x="6513" y="301"/>
                </a:lnTo>
                <a:lnTo>
                  <a:pt x="6518" y="302"/>
                </a:lnTo>
                <a:lnTo>
                  <a:pt x="6528" y="303"/>
                </a:lnTo>
                <a:lnTo>
                  <a:pt x="6532" y="303"/>
                </a:lnTo>
                <a:lnTo>
                  <a:pt x="6537" y="302"/>
                </a:lnTo>
                <a:lnTo>
                  <a:pt x="6541" y="301"/>
                </a:lnTo>
                <a:lnTo>
                  <a:pt x="6546" y="299"/>
                </a:lnTo>
                <a:lnTo>
                  <a:pt x="6549" y="297"/>
                </a:lnTo>
                <a:lnTo>
                  <a:pt x="6553" y="295"/>
                </a:lnTo>
                <a:lnTo>
                  <a:pt x="6556" y="291"/>
                </a:lnTo>
                <a:lnTo>
                  <a:pt x="6558" y="288"/>
                </a:lnTo>
                <a:lnTo>
                  <a:pt x="6560" y="285"/>
                </a:lnTo>
                <a:lnTo>
                  <a:pt x="6563" y="280"/>
                </a:lnTo>
                <a:lnTo>
                  <a:pt x="6564" y="275"/>
                </a:lnTo>
                <a:lnTo>
                  <a:pt x="6566" y="269"/>
                </a:lnTo>
                <a:lnTo>
                  <a:pt x="6566" y="263"/>
                </a:lnTo>
                <a:lnTo>
                  <a:pt x="6567" y="256"/>
                </a:lnTo>
                <a:lnTo>
                  <a:pt x="6568" y="241"/>
                </a:lnTo>
                <a:lnTo>
                  <a:pt x="6568" y="10"/>
                </a:lnTo>
                <a:lnTo>
                  <a:pt x="6654" y="10"/>
                </a:lnTo>
                <a:lnTo>
                  <a:pt x="6654" y="244"/>
                </a:lnTo>
                <a:lnTo>
                  <a:pt x="6654" y="260"/>
                </a:lnTo>
                <a:lnTo>
                  <a:pt x="6653" y="276"/>
                </a:lnTo>
                <a:lnTo>
                  <a:pt x="6651" y="289"/>
                </a:lnTo>
                <a:lnTo>
                  <a:pt x="6647" y="303"/>
                </a:lnTo>
                <a:lnTo>
                  <a:pt x="6645" y="308"/>
                </a:lnTo>
                <a:lnTo>
                  <a:pt x="6643" y="315"/>
                </a:lnTo>
                <a:lnTo>
                  <a:pt x="6638" y="325"/>
                </a:lnTo>
                <a:lnTo>
                  <a:pt x="6631" y="335"/>
                </a:lnTo>
                <a:lnTo>
                  <a:pt x="6625" y="345"/>
                </a:lnTo>
                <a:lnTo>
                  <a:pt x="6616" y="352"/>
                </a:lnTo>
                <a:lnTo>
                  <a:pt x="6611" y="356"/>
                </a:lnTo>
                <a:lnTo>
                  <a:pt x="6607" y="359"/>
                </a:lnTo>
                <a:lnTo>
                  <a:pt x="6597" y="366"/>
                </a:lnTo>
                <a:lnTo>
                  <a:pt x="6584" y="370"/>
                </a:lnTo>
                <a:lnTo>
                  <a:pt x="6578" y="373"/>
                </a:lnTo>
                <a:lnTo>
                  <a:pt x="6572" y="374"/>
                </a:lnTo>
                <a:lnTo>
                  <a:pt x="6558" y="377"/>
                </a:lnTo>
                <a:lnTo>
                  <a:pt x="6550" y="377"/>
                </a:lnTo>
                <a:lnTo>
                  <a:pt x="6542" y="378"/>
                </a:lnTo>
                <a:lnTo>
                  <a:pt x="6525" y="378"/>
                </a:lnTo>
                <a:lnTo>
                  <a:pt x="6510" y="378"/>
                </a:lnTo>
                <a:lnTo>
                  <a:pt x="6502" y="377"/>
                </a:lnTo>
                <a:lnTo>
                  <a:pt x="6494" y="377"/>
                </a:lnTo>
                <a:lnTo>
                  <a:pt x="6479" y="374"/>
                </a:lnTo>
                <a:lnTo>
                  <a:pt x="6474" y="373"/>
                </a:lnTo>
                <a:lnTo>
                  <a:pt x="6467" y="370"/>
                </a:lnTo>
                <a:lnTo>
                  <a:pt x="6455" y="365"/>
                </a:lnTo>
                <a:lnTo>
                  <a:pt x="6450" y="363"/>
                </a:lnTo>
                <a:lnTo>
                  <a:pt x="6444" y="359"/>
                </a:lnTo>
                <a:lnTo>
                  <a:pt x="6435" y="352"/>
                </a:lnTo>
                <a:lnTo>
                  <a:pt x="6431" y="349"/>
                </a:lnTo>
                <a:lnTo>
                  <a:pt x="6426" y="345"/>
                </a:lnTo>
                <a:close/>
                <a:moveTo>
                  <a:pt x="7687" y="308"/>
                </a:moveTo>
                <a:lnTo>
                  <a:pt x="7696" y="307"/>
                </a:lnTo>
                <a:lnTo>
                  <a:pt x="7701" y="307"/>
                </a:lnTo>
                <a:lnTo>
                  <a:pt x="7704" y="306"/>
                </a:lnTo>
                <a:lnTo>
                  <a:pt x="7711" y="303"/>
                </a:lnTo>
                <a:lnTo>
                  <a:pt x="7717" y="299"/>
                </a:lnTo>
                <a:lnTo>
                  <a:pt x="7720" y="295"/>
                </a:lnTo>
                <a:lnTo>
                  <a:pt x="7722" y="293"/>
                </a:lnTo>
                <a:lnTo>
                  <a:pt x="7724" y="289"/>
                </a:lnTo>
                <a:lnTo>
                  <a:pt x="7725" y="287"/>
                </a:lnTo>
                <a:lnTo>
                  <a:pt x="7726" y="284"/>
                </a:lnTo>
                <a:lnTo>
                  <a:pt x="7726" y="277"/>
                </a:lnTo>
                <a:lnTo>
                  <a:pt x="7726" y="272"/>
                </a:lnTo>
                <a:lnTo>
                  <a:pt x="7725" y="268"/>
                </a:lnTo>
                <a:lnTo>
                  <a:pt x="7724" y="264"/>
                </a:lnTo>
                <a:lnTo>
                  <a:pt x="7721" y="261"/>
                </a:lnTo>
                <a:lnTo>
                  <a:pt x="7719" y="258"/>
                </a:lnTo>
                <a:lnTo>
                  <a:pt x="7716" y="254"/>
                </a:lnTo>
                <a:lnTo>
                  <a:pt x="7712" y="251"/>
                </a:lnTo>
                <a:lnTo>
                  <a:pt x="7709" y="249"/>
                </a:lnTo>
                <a:lnTo>
                  <a:pt x="7700" y="243"/>
                </a:lnTo>
                <a:lnTo>
                  <a:pt x="7690" y="238"/>
                </a:lnTo>
                <a:lnTo>
                  <a:pt x="7667" y="228"/>
                </a:lnTo>
                <a:lnTo>
                  <a:pt x="7642" y="218"/>
                </a:lnTo>
                <a:lnTo>
                  <a:pt x="7629" y="212"/>
                </a:lnTo>
                <a:lnTo>
                  <a:pt x="7616" y="206"/>
                </a:lnTo>
                <a:lnTo>
                  <a:pt x="7611" y="202"/>
                </a:lnTo>
                <a:lnTo>
                  <a:pt x="7605" y="199"/>
                </a:lnTo>
                <a:lnTo>
                  <a:pt x="7594" y="191"/>
                </a:lnTo>
                <a:lnTo>
                  <a:pt x="7588" y="187"/>
                </a:lnTo>
                <a:lnTo>
                  <a:pt x="7584" y="181"/>
                </a:lnTo>
                <a:lnTo>
                  <a:pt x="7579" y="176"/>
                </a:lnTo>
                <a:lnTo>
                  <a:pt x="7575" y="171"/>
                </a:lnTo>
                <a:lnTo>
                  <a:pt x="7571" y="164"/>
                </a:lnTo>
                <a:lnTo>
                  <a:pt x="7568" y="158"/>
                </a:lnTo>
                <a:lnTo>
                  <a:pt x="7564" y="152"/>
                </a:lnTo>
                <a:lnTo>
                  <a:pt x="7562" y="144"/>
                </a:lnTo>
                <a:lnTo>
                  <a:pt x="7560" y="137"/>
                </a:lnTo>
                <a:lnTo>
                  <a:pt x="7559" y="128"/>
                </a:lnTo>
                <a:lnTo>
                  <a:pt x="7558" y="119"/>
                </a:lnTo>
                <a:lnTo>
                  <a:pt x="7557" y="110"/>
                </a:lnTo>
                <a:lnTo>
                  <a:pt x="7558" y="98"/>
                </a:lnTo>
                <a:lnTo>
                  <a:pt x="7559" y="93"/>
                </a:lnTo>
                <a:lnTo>
                  <a:pt x="7559" y="87"/>
                </a:lnTo>
                <a:lnTo>
                  <a:pt x="7562" y="77"/>
                </a:lnTo>
                <a:lnTo>
                  <a:pt x="7567" y="67"/>
                </a:lnTo>
                <a:lnTo>
                  <a:pt x="7569" y="61"/>
                </a:lnTo>
                <a:lnTo>
                  <a:pt x="7571" y="57"/>
                </a:lnTo>
                <a:lnTo>
                  <a:pt x="7577" y="49"/>
                </a:lnTo>
                <a:lnTo>
                  <a:pt x="7584" y="40"/>
                </a:lnTo>
                <a:lnTo>
                  <a:pt x="7592" y="33"/>
                </a:lnTo>
                <a:lnTo>
                  <a:pt x="7601" y="26"/>
                </a:lnTo>
                <a:lnTo>
                  <a:pt x="7610" y="21"/>
                </a:lnTo>
                <a:lnTo>
                  <a:pt x="7620" y="16"/>
                </a:lnTo>
                <a:lnTo>
                  <a:pt x="7631" y="12"/>
                </a:lnTo>
                <a:lnTo>
                  <a:pt x="7642" y="8"/>
                </a:lnTo>
                <a:lnTo>
                  <a:pt x="7655" y="6"/>
                </a:lnTo>
                <a:lnTo>
                  <a:pt x="7667" y="5"/>
                </a:lnTo>
                <a:lnTo>
                  <a:pt x="7681" y="4"/>
                </a:lnTo>
                <a:lnTo>
                  <a:pt x="7692" y="5"/>
                </a:lnTo>
                <a:lnTo>
                  <a:pt x="7703" y="6"/>
                </a:lnTo>
                <a:lnTo>
                  <a:pt x="7715" y="7"/>
                </a:lnTo>
                <a:lnTo>
                  <a:pt x="7725" y="10"/>
                </a:lnTo>
                <a:lnTo>
                  <a:pt x="7734" y="14"/>
                </a:lnTo>
                <a:lnTo>
                  <a:pt x="7744" y="17"/>
                </a:lnTo>
                <a:lnTo>
                  <a:pt x="7752" y="22"/>
                </a:lnTo>
                <a:lnTo>
                  <a:pt x="7760" y="27"/>
                </a:lnTo>
                <a:lnTo>
                  <a:pt x="7768" y="33"/>
                </a:lnTo>
                <a:lnTo>
                  <a:pt x="7775" y="40"/>
                </a:lnTo>
                <a:lnTo>
                  <a:pt x="7782" y="47"/>
                </a:lnTo>
                <a:lnTo>
                  <a:pt x="7788" y="53"/>
                </a:lnTo>
                <a:lnTo>
                  <a:pt x="7794" y="61"/>
                </a:lnTo>
                <a:lnTo>
                  <a:pt x="7799" y="69"/>
                </a:lnTo>
                <a:lnTo>
                  <a:pt x="7805" y="78"/>
                </a:lnTo>
                <a:lnTo>
                  <a:pt x="7809" y="87"/>
                </a:lnTo>
                <a:lnTo>
                  <a:pt x="7739" y="126"/>
                </a:lnTo>
                <a:lnTo>
                  <a:pt x="7733" y="115"/>
                </a:lnTo>
                <a:lnTo>
                  <a:pt x="7727" y="105"/>
                </a:lnTo>
                <a:lnTo>
                  <a:pt x="7720" y="97"/>
                </a:lnTo>
                <a:lnTo>
                  <a:pt x="7712" y="91"/>
                </a:lnTo>
                <a:lnTo>
                  <a:pt x="7706" y="85"/>
                </a:lnTo>
                <a:lnTo>
                  <a:pt x="7701" y="83"/>
                </a:lnTo>
                <a:lnTo>
                  <a:pt x="7696" y="80"/>
                </a:lnTo>
                <a:lnTo>
                  <a:pt x="7692" y="79"/>
                </a:lnTo>
                <a:lnTo>
                  <a:pt x="7687" y="78"/>
                </a:lnTo>
                <a:lnTo>
                  <a:pt x="7678" y="78"/>
                </a:lnTo>
                <a:lnTo>
                  <a:pt x="7671" y="78"/>
                </a:lnTo>
                <a:lnTo>
                  <a:pt x="7664" y="79"/>
                </a:lnTo>
                <a:lnTo>
                  <a:pt x="7662" y="80"/>
                </a:lnTo>
                <a:lnTo>
                  <a:pt x="7659" y="83"/>
                </a:lnTo>
                <a:lnTo>
                  <a:pt x="7656" y="84"/>
                </a:lnTo>
                <a:lnTo>
                  <a:pt x="7655" y="86"/>
                </a:lnTo>
                <a:lnTo>
                  <a:pt x="7650" y="89"/>
                </a:lnTo>
                <a:lnTo>
                  <a:pt x="7649" y="92"/>
                </a:lnTo>
                <a:lnTo>
                  <a:pt x="7648" y="94"/>
                </a:lnTo>
                <a:lnTo>
                  <a:pt x="7647" y="100"/>
                </a:lnTo>
                <a:lnTo>
                  <a:pt x="7646" y="105"/>
                </a:lnTo>
                <a:lnTo>
                  <a:pt x="7647" y="110"/>
                </a:lnTo>
                <a:lnTo>
                  <a:pt x="7647" y="113"/>
                </a:lnTo>
                <a:lnTo>
                  <a:pt x="7649" y="117"/>
                </a:lnTo>
                <a:lnTo>
                  <a:pt x="7650" y="120"/>
                </a:lnTo>
                <a:lnTo>
                  <a:pt x="7655" y="127"/>
                </a:lnTo>
                <a:lnTo>
                  <a:pt x="7658" y="129"/>
                </a:lnTo>
                <a:lnTo>
                  <a:pt x="7662" y="132"/>
                </a:lnTo>
                <a:lnTo>
                  <a:pt x="7666" y="135"/>
                </a:lnTo>
                <a:lnTo>
                  <a:pt x="7669" y="138"/>
                </a:lnTo>
                <a:lnTo>
                  <a:pt x="7678" y="142"/>
                </a:lnTo>
                <a:lnTo>
                  <a:pt x="7700" y="153"/>
                </a:lnTo>
                <a:lnTo>
                  <a:pt x="7726" y="163"/>
                </a:lnTo>
                <a:lnTo>
                  <a:pt x="7738" y="168"/>
                </a:lnTo>
                <a:lnTo>
                  <a:pt x="7752" y="175"/>
                </a:lnTo>
                <a:lnTo>
                  <a:pt x="7757" y="179"/>
                </a:lnTo>
                <a:lnTo>
                  <a:pt x="7764" y="183"/>
                </a:lnTo>
                <a:lnTo>
                  <a:pt x="7775" y="191"/>
                </a:lnTo>
                <a:lnTo>
                  <a:pt x="7781" y="196"/>
                </a:lnTo>
                <a:lnTo>
                  <a:pt x="7787" y="201"/>
                </a:lnTo>
                <a:lnTo>
                  <a:pt x="7791" y="206"/>
                </a:lnTo>
                <a:lnTo>
                  <a:pt x="7796" y="211"/>
                </a:lnTo>
                <a:lnTo>
                  <a:pt x="7800" y="218"/>
                </a:lnTo>
                <a:lnTo>
                  <a:pt x="7804" y="225"/>
                </a:lnTo>
                <a:lnTo>
                  <a:pt x="7807" y="232"/>
                </a:lnTo>
                <a:lnTo>
                  <a:pt x="7810" y="238"/>
                </a:lnTo>
                <a:lnTo>
                  <a:pt x="7813" y="246"/>
                </a:lnTo>
                <a:lnTo>
                  <a:pt x="7814" y="254"/>
                </a:lnTo>
                <a:lnTo>
                  <a:pt x="7814" y="259"/>
                </a:lnTo>
                <a:lnTo>
                  <a:pt x="7815" y="263"/>
                </a:lnTo>
                <a:lnTo>
                  <a:pt x="7815" y="272"/>
                </a:lnTo>
                <a:lnTo>
                  <a:pt x="7815" y="282"/>
                </a:lnTo>
                <a:lnTo>
                  <a:pt x="7813" y="293"/>
                </a:lnTo>
                <a:lnTo>
                  <a:pt x="7812" y="298"/>
                </a:lnTo>
                <a:lnTo>
                  <a:pt x="7810" y="303"/>
                </a:lnTo>
                <a:lnTo>
                  <a:pt x="7807" y="313"/>
                </a:lnTo>
                <a:lnTo>
                  <a:pt x="7803" y="322"/>
                </a:lnTo>
                <a:lnTo>
                  <a:pt x="7797" y="331"/>
                </a:lnTo>
                <a:lnTo>
                  <a:pt x="7791" y="339"/>
                </a:lnTo>
                <a:lnTo>
                  <a:pt x="7783" y="347"/>
                </a:lnTo>
                <a:lnTo>
                  <a:pt x="7780" y="351"/>
                </a:lnTo>
                <a:lnTo>
                  <a:pt x="7775" y="355"/>
                </a:lnTo>
                <a:lnTo>
                  <a:pt x="7765" y="360"/>
                </a:lnTo>
                <a:lnTo>
                  <a:pt x="7755" y="366"/>
                </a:lnTo>
                <a:lnTo>
                  <a:pt x="7744" y="370"/>
                </a:lnTo>
                <a:lnTo>
                  <a:pt x="7731" y="375"/>
                </a:lnTo>
                <a:lnTo>
                  <a:pt x="7718" y="377"/>
                </a:lnTo>
                <a:lnTo>
                  <a:pt x="7703" y="380"/>
                </a:lnTo>
                <a:lnTo>
                  <a:pt x="7687" y="380"/>
                </a:lnTo>
                <a:lnTo>
                  <a:pt x="7674" y="380"/>
                </a:lnTo>
                <a:lnTo>
                  <a:pt x="7660" y="378"/>
                </a:lnTo>
                <a:lnTo>
                  <a:pt x="7648" y="376"/>
                </a:lnTo>
                <a:lnTo>
                  <a:pt x="7637" y="373"/>
                </a:lnTo>
                <a:lnTo>
                  <a:pt x="7625" y="369"/>
                </a:lnTo>
                <a:lnTo>
                  <a:pt x="7615" y="366"/>
                </a:lnTo>
                <a:lnTo>
                  <a:pt x="7606" y="360"/>
                </a:lnTo>
                <a:lnTo>
                  <a:pt x="7597" y="355"/>
                </a:lnTo>
                <a:lnTo>
                  <a:pt x="7588" y="349"/>
                </a:lnTo>
                <a:lnTo>
                  <a:pt x="7580" y="342"/>
                </a:lnTo>
                <a:lnTo>
                  <a:pt x="7574" y="335"/>
                </a:lnTo>
                <a:lnTo>
                  <a:pt x="7567" y="328"/>
                </a:lnTo>
                <a:lnTo>
                  <a:pt x="7560" y="320"/>
                </a:lnTo>
                <a:lnTo>
                  <a:pt x="7554" y="311"/>
                </a:lnTo>
                <a:lnTo>
                  <a:pt x="7549" y="302"/>
                </a:lnTo>
                <a:lnTo>
                  <a:pt x="7544" y="293"/>
                </a:lnTo>
                <a:lnTo>
                  <a:pt x="7616" y="255"/>
                </a:lnTo>
                <a:lnTo>
                  <a:pt x="7623" y="266"/>
                </a:lnTo>
                <a:lnTo>
                  <a:pt x="7630" y="275"/>
                </a:lnTo>
                <a:lnTo>
                  <a:pt x="7638" y="284"/>
                </a:lnTo>
                <a:lnTo>
                  <a:pt x="7642" y="288"/>
                </a:lnTo>
                <a:lnTo>
                  <a:pt x="7646" y="291"/>
                </a:lnTo>
                <a:lnTo>
                  <a:pt x="7650" y="295"/>
                </a:lnTo>
                <a:lnTo>
                  <a:pt x="7656" y="298"/>
                </a:lnTo>
                <a:lnTo>
                  <a:pt x="7660" y="302"/>
                </a:lnTo>
                <a:lnTo>
                  <a:pt x="7665" y="304"/>
                </a:lnTo>
                <a:lnTo>
                  <a:pt x="7671" y="305"/>
                </a:lnTo>
                <a:lnTo>
                  <a:pt x="7676" y="307"/>
                </a:lnTo>
                <a:lnTo>
                  <a:pt x="7682" y="307"/>
                </a:lnTo>
                <a:lnTo>
                  <a:pt x="7687" y="308"/>
                </a:lnTo>
                <a:close/>
                <a:moveTo>
                  <a:pt x="8364" y="2030"/>
                </a:moveTo>
                <a:lnTo>
                  <a:pt x="8364" y="2049"/>
                </a:lnTo>
                <a:lnTo>
                  <a:pt x="8365" y="2064"/>
                </a:lnTo>
                <a:lnTo>
                  <a:pt x="8365" y="2070"/>
                </a:lnTo>
                <a:lnTo>
                  <a:pt x="8367" y="2076"/>
                </a:lnTo>
                <a:lnTo>
                  <a:pt x="8369" y="2086"/>
                </a:lnTo>
                <a:lnTo>
                  <a:pt x="8334" y="2086"/>
                </a:lnTo>
                <a:lnTo>
                  <a:pt x="8331" y="2073"/>
                </a:lnTo>
                <a:lnTo>
                  <a:pt x="8329" y="2066"/>
                </a:lnTo>
                <a:lnTo>
                  <a:pt x="8329" y="2057"/>
                </a:lnTo>
                <a:lnTo>
                  <a:pt x="8323" y="2064"/>
                </a:lnTo>
                <a:lnTo>
                  <a:pt x="8315" y="2070"/>
                </a:lnTo>
                <a:lnTo>
                  <a:pt x="8306" y="2076"/>
                </a:lnTo>
                <a:lnTo>
                  <a:pt x="8297" y="2081"/>
                </a:lnTo>
                <a:lnTo>
                  <a:pt x="8292" y="2083"/>
                </a:lnTo>
                <a:lnTo>
                  <a:pt x="8288" y="2084"/>
                </a:lnTo>
                <a:lnTo>
                  <a:pt x="8277" y="2086"/>
                </a:lnTo>
                <a:lnTo>
                  <a:pt x="8267" y="2088"/>
                </a:lnTo>
                <a:lnTo>
                  <a:pt x="8256" y="2088"/>
                </a:lnTo>
                <a:lnTo>
                  <a:pt x="8249" y="2088"/>
                </a:lnTo>
                <a:lnTo>
                  <a:pt x="8244" y="2088"/>
                </a:lnTo>
                <a:lnTo>
                  <a:pt x="8238" y="2087"/>
                </a:lnTo>
                <a:lnTo>
                  <a:pt x="8233" y="2085"/>
                </a:lnTo>
                <a:lnTo>
                  <a:pt x="8228" y="2083"/>
                </a:lnTo>
                <a:lnTo>
                  <a:pt x="8223" y="2081"/>
                </a:lnTo>
                <a:lnTo>
                  <a:pt x="8220" y="2077"/>
                </a:lnTo>
                <a:lnTo>
                  <a:pt x="8215" y="2074"/>
                </a:lnTo>
                <a:lnTo>
                  <a:pt x="8212" y="2070"/>
                </a:lnTo>
                <a:lnTo>
                  <a:pt x="8210" y="2066"/>
                </a:lnTo>
                <a:lnTo>
                  <a:pt x="8206" y="2060"/>
                </a:lnTo>
                <a:lnTo>
                  <a:pt x="8205" y="2056"/>
                </a:lnTo>
                <a:lnTo>
                  <a:pt x="8202" y="2044"/>
                </a:lnTo>
                <a:lnTo>
                  <a:pt x="8202" y="2038"/>
                </a:lnTo>
                <a:lnTo>
                  <a:pt x="8201" y="2032"/>
                </a:lnTo>
                <a:lnTo>
                  <a:pt x="8202" y="2023"/>
                </a:lnTo>
                <a:lnTo>
                  <a:pt x="8203" y="2015"/>
                </a:lnTo>
                <a:lnTo>
                  <a:pt x="8205" y="2007"/>
                </a:lnTo>
                <a:lnTo>
                  <a:pt x="8209" y="1999"/>
                </a:lnTo>
                <a:lnTo>
                  <a:pt x="8213" y="1993"/>
                </a:lnTo>
                <a:lnTo>
                  <a:pt x="8218" y="1986"/>
                </a:lnTo>
                <a:lnTo>
                  <a:pt x="8224" y="1979"/>
                </a:lnTo>
                <a:lnTo>
                  <a:pt x="8231" y="1972"/>
                </a:lnTo>
                <a:lnTo>
                  <a:pt x="8240" y="1967"/>
                </a:lnTo>
                <a:lnTo>
                  <a:pt x="8249" y="1961"/>
                </a:lnTo>
                <a:lnTo>
                  <a:pt x="8259" y="1955"/>
                </a:lnTo>
                <a:lnTo>
                  <a:pt x="8272" y="1951"/>
                </a:lnTo>
                <a:lnTo>
                  <a:pt x="8284" y="1946"/>
                </a:lnTo>
                <a:lnTo>
                  <a:pt x="8298" y="1942"/>
                </a:lnTo>
                <a:lnTo>
                  <a:pt x="8314" y="1938"/>
                </a:lnTo>
                <a:lnTo>
                  <a:pt x="8329" y="1935"/>
                </a:lnTo>
                <a:lnTo>
                  <a:pt x="8329" y="1920"/>
                </a:lnTo>
                <a:lnTo>
                  <a:pt x="8329" y="1911"/>
                </a:lnTo>
                <a:lnTo>
                  <a:pt x="8328" y="1908"/>
                </a:lnTo>
                <a:lnTo>
                  <a:pt x="8327" y="1903"/>
                </a:lnTo>
                <a:lnTo>
                  <a:pt x="8325" y="1897"/>
                </a:lnTo>
                <a:lnTo>
                  <a:pt x="8321" y="1892"/>
                </a:lnTo>
                <a:lnTo>
                  <a:pt x="8316" y="1888"/>
                </a:lnTo>
                <a:lnTo>
                  <a:pt x="8310" y="1885"/>
                </a:lnTo>
                <a:lnTo>
                  <a:pt x="8307" y="1884"/>
                </a:lnTo>
                <a:lnTo>
                  <a:pt x="8303" y="1883"/>
                </a:lnTo>
                <a:lnTo>
                  <a:pt x="8296" y="1882"/>
                </a:lnTo>
                <a:lnTo>
                  <a:pt x="8285" y="1883"/>
                </a:lnTo>
                <a:lnTo>
                  <a:pt x="8280" y="1884"/>
                </a:lnTo>
                <a:lnTo>
                  <a:pt x="8275" y="1885"/>
                </a:lnTo>
                <a:lnTo>
                  <a:pt x="8266" y="1888"/>
                </a:lnTo>
                <a:lnTo>
                  <a:pt x="8257" y="1891"/>
                </a:lnTo>
                <a:lnTo>
                  <a:pt x="8249" y="1895"/>
                </a:lnTo>
                <a:lnTo>
                  <a:pt x="8241" y="1901"/>
                </a:lnTo>
                <a:lnTo>
                  <a:pt x="8235" y="1907"/>
                </a:lnTo>
                <a:lnTo>
                  <a:pt x="8228" y="1913"/>
                </a:lnTo>
                <a:lnTo>
                  <a:pt x="8208" y="1892"/>
                </a:lnTo>
                <a:lnTo>
                  <a:pt x="8217" y="1883"/>
                </a:lnTo>
                <a:lnTo>
                  <a:pt x="8222" y="1880"/>
                </a:lnTo>
                <a:lnTo>
                  <a:pt x="8227" y="1875"/>
                </a:lnTo>
                <a:lnTo>
                  <a:pt x="8232" y="1872"/>
                </a:lnTo>
                <a:lnTo>
                  <a:pt x="8237" y="1868"/>
                </a:lnTo>
                <a:lnTo>
                  <a:pt x="8248" y="1863"/>
                </a:lnTo>
                <a:lnTo>
                  <a:pt x="8254" y="1860"/>
                </a:lnTo>
                <a:lnTo>
                  <a:pt x="8259" y="1858"/>
                </a:lnTo>
                <a:lnTo>
                  <a:pt x="8272" y="1854"/>
                </a:lnTo>
                <a:lnTo>
                  <a:pt x="8279" y="1853"/>
                </a:lnTo>
                <a:lnTo>
                  <a:pt x="8285" y="1853"/>
                </a:lnTo>
                <a:lnTo>
                  <a:pt x="8292" y="1851"/>
                </a:lnTo>
                <a:lnTo>
                  <a:pt x="8299" y="1851"/>
                </a:lnTo>
                <a:lnTo>
                  <a:pt x="8307" y="1851"/>
                </a:lnTo>
                <a:lnTo>
                  <a:pt x="8314" y="1853"/>
                </a:lnTo>
                <a:lnTo>
                  <a:pt x="8321" y="1854"/>
                </a:lnTo>
                <a:lnTo>
                  <a:pt x="8327" y="1856"/>
                </a:lnTo>
                <a:lnTo>
                  <a:pt x="8334" y="1858"/>
                </a:lnTo>
                <a:lnTo>
                  <a:pt x="8338" y="1862"/>
                </a:lnTo>
                <a:lnTo>
                  <a:pt x="8344" y="1865"/>
                </a:lnTo>
                <a:lnTo>
                  <a:pt x="8347" y="1869"/>
                </a:lnTo>
                <a:lnTo>
                  <a:pt x="8352" y="1874"/>
                </a:lnTo>
                <a:lnTo>
                  <a:pt x="8355" y="1880"/>
                </a:lnTo>
                <a:lnTo>
                  <a:pt x="8358" y="1885"/>
                </a:lnTo>
                <a:lnTo>
                  <a:pt x="8360" y="1891"/>
                </a:lnTo>
                <a:lnTo>
                  <a:pt x="8362" y="1898"/>
                </a:lnTo>
                <a:lnTo>
                  <a:pt x="8363" y="1904"/>
                </a:lnTo>
                <a:lnTo>
                  <a:pt x="8363" y="1912"/>
                </a:lnTo>
                <a:lnTo>
                  <a:pt x="8364" y="1920"/>
                </a:lnTo>
                <a:lnTo>
                  <a:pt x="8364" y="2030"/>
                </a:lnTo>
                <a:close/>
                <a:moveTo>
                  <a:pt x="8329" y="2030"/>
                </a:moveTo>
                <a:lnTo>
                  <a:pt x="8329" y="1960"/>
                </a:lnTo>
                <a:lnTo>
                  <a:pt x="8317" y="1963"/>
                </a:lnTo>
                <a:lnTo>
                  <a:pt x="8305" y="1965"/>
                </a:lnTo>
                <a:lnTo>
                  <a:pt x="8294" y="1969"/>
                </a:lnTo>
                <a:lnTo>
                  <a:pt x="8285" y="1973"/>
                </a:lnTo>
                <a:lnTo>
                  <a:pt x="8268" y="1980"/>
                </a:lnTo>
                <a:lnTo>
                  <a:pt x="8262" y="1985"/>
                </a:lnTo>
                <a:lnTo>
                  <a:pt x="8256" y="1989"/>
                </a:lnTo>
                <a:lnTo>
                  <a:pt x="8250" y="1993"/>
                </a:lnTo>
                <a:lnTo>
                  <a:pt x="8248" y="1995"/>
                </a:lnTo>
                <a:lnTo>
                  <a:pt x="8247" y="1997"/>
                </a:lnTo>
                <a:lnTo>
                  <a:pt x="8243" y="2002"/>
                </a:lnTo>
                <a:lnTo>
                  <a:pt x="8240" y="2007"/>
                </a:lnTo>
                <a:lnTo>
                  <a:pt x="8238" y="2012"/>
                </a:lnTo>
                <a:lnTo>
                  <a:pt x="8237" y="2016"/>
                </a:lnTo>
                <a:lnTo>
                  <a:pt x="8236" y="2022"/>
                </a:lnTo>
                <a:lnTo>
                  <a:pt x="8236" y="2026"/>
                </a:lnTo>
                <a:lnTo>
                  <a:pt x="8236" y="2034"/>
                </a:lnTo>
                <a:lnTo>
                  <a:pt x="8237" y="2039"/>
                </a:lnTo>
                <a:lnTo>
                  <a:pt x="8238" y="2042"/>
                </a:lnTo>
                <a:lnTo>
                  <a:pt x="8240" y="2048"/>
                </a:lnTo>
                <a:lnTo>
                  <a:pt x="8243" y="2050"/>
                </a:lnTo>
                <a:lnTo>
                  <a:pt x="8244" y="2052"/>
                </a:lnTo>
                <a:lnTo>
                  <a:pt x="8248" y="2056"/>
                </a:lnTo>
                <a:lnTo>
                  <a:pt x="8252" y="2057"/>
                </a:lnTo>
                <a:lnTo>
                  <a:pt x="8254" y="2058"/>
                </a:lnTo>
                <a:lnTo>
                  <a:pt x="8261" y="2060"/>
                </a:lnTo>
                <a:lnTo>
                  <a:pt x="8267" y="2060"/>
                </a:lnTo>
                <a:lnTo>
                  <a:pt x="8276" y="2060"/>
                </a:lnTo>
                <a:lnTo>
                  <a:pt x="8285" y="2058"/>
                </a:lnTo>
                <a:lnTo>
                  <a:pt x="8293" y="2056"/>
                </a:lnTo>
                <a:lnTo>
                  <a:pt x="8301" y="2052"/>
                </a:lnTo>
                <a:lnTo>
                  <a:pt x="8309" y="2048"/>
                </a:lnTo>
                <a:lnTo>
                  <a:pt x="8316" y="2042"/>
                </a:lnTo>
                <a:lnTo>
                  <a:pt x="8323" y="2037"/>
                </a:lnTo>
                <a:lnTo>
                  <a:pt x="8329" y="2030"/>
                </a:lnTo>
                <a:close/>
                <a:moveTo>
                  <a:pt x="8747" y="580"/>
                </a:moveTo>
                <a:lnTo>
                  <a:pt x="8853" y="944"/>
                </a:lnTo>
                <a:lnTo>
                  <a:pt x="8761" y="944"/>
                </a:lnTo>
                <a:lnTo>
                  <a:pt x="8747" y="883"/>
                </a:lnTo>
                <a:lnTo>
                  <a:pt x="8653" y="883"/>
                </a:lnTo>
                <a:lnTo>
                  <a:pt x="8637" y="944"/>
                </a:lnTo>
                <a:lnTo>
                  <a:pt x="8553" y="944"/>
                </a:lnTo>
                <a:lnTo>
                  <a:pt x="8659" y="580"/>
                </a:lnTo>
                <a:lnTo>
                  <a:pt x="8747" y="580"/>
                </a:lnTo>
                <a:close/>
                <a:moveTo>
                  <a:pt x="8671" y="813"/>
                </a:moveTo>
                <a:lnTo>
                  <a:pt x="8729" y="813"/>
                </a:lnTo>
                <a:lnTo>
                  <a:pt x="8723" y="785"/>
                </a:lnTo>
                <a:lnTo>
                  <a:pt x="8716" y="761"/>
                </a:lnTo>
                <a:lnTo>
                  <a:pt x="8711" y="738"/>
                </a:lnTo>
                <a:lnTo>
                  <a:pt x="8706" y="716"/>
                </a:lnTo>
                <a:lnTo>
                  <a:pt x="8704" y="705"/>
                </a:lnTo>
                <a:lnTo>
                  <a:pt x="8702" y="693"/>
                </a:lnTo>
                <a:lnTo>
                  <a:pt x="8696" y="716"/>
                </a:lnTo>
                <a:lnTo>
                  <a:pt x="8690" y="738"/>
                </a:lnTo>
                <a:lnTo>
                  <a:pt x="8685" y="760"/>
                </a:lnTo>
                <a:lnTo>
                  <a:pt x="8678" y="785"/>
                </a:lnTo>
                <a:lnTo>
                  <a:pt x="8671" y="813"/>
                </a:lnTo>
                <a:close/>
                <a:moveTo>
                  <a:pt x="8327" y="922"/>
                </a:moveTo>
                <a:lnTo>
                  <a:pt x="8362" y="856"/>
                </a:lnTo>
                <a:lnTo>
                  <a:pt x="8376" y="863"/>
                </a:lnTo>
                <a:lnTo>
                  <a:pt x="8382" y="865"/>
                </a:lnTo>
                <a:lnTo>
                  <a:pt x="8389" y="867"/>
                </a:lnTo>
                <a:lnTo>
                  <a:pt x="8396" y="869"/>
                </a:lnTo>
                <a:lnTo>
                  <a:pt x="8404" y="871"/>
                </a:lnTo>
                <a:lnTo>
                  <a:pt x="8411" y="872"/>
                </a:lnTo>
                <a:lnTo>
                  <a:pt x="8416" y="872"/>
                </a:lnTo>
                <a:lnTo>
                  <a:pt x="8423" y="872"/>
                </a:lnTo>
                <a:lnTo>
                  <a:pt x="8429" y="871"/>
                </a:lnTo>
                <a:lnTo>
                  <a:pt x="8431" y="869"/>
                </a:lnTo>
                <a:lnTo>
                  <a:pt x="8433" y="868"/>
                </a:lnTo>
                <a:lnTo>
                  <a:pt x="8435" y="866"/>
                </a:lnTo>
                <a:lnTo>
                  <a:pt x="8437" y="865"/>
                </a:lnTo>
                <a:lnTo>
                  <a:pt x="8440" y="860"/>
                </a:lnTo>
                <a:lnTo>
                  <a:pt x="8442" y="854"/>
                </a:lnTo>
                <a:lnTo>
                  <a:pt x="8443" y="847"/>
                </a:lnTo>
                <a:lnTo>
                  <a:pt x="8443" y="838"/>
                </a:lnTo>
                <a:lnTo>
                  <a:pt x="8443" y="582"/>
                </a:lnTo>
                <a:lnTo>
                  <a:pt x="8535" y="582"/>
                </a:lnTo>
                <a:lnTo>
                  <a:pt x="8535" y="848"/>
                </a:lnTo>
                <a:lnTo>
                  <a:pt x="8534" y="858"/>
                </a:lnTo>
                <a:lnTo>
                  <a:pt x="8532" y="869"/>
                </a:lnTo>
                <a:lnTo>
                  <a:pt x="8531" y="880"/>
                </a:lnTo>
                <a:lnTo>
                  <a:pt x="8529" y="889"/>
                </a:lnTo>
                <a:lnTo>
                  <a:pt x="8525" y="898"/>
                </a:lnTo>
                <a:lnTo>
                  <a:pt x="8521" y="907"/>
                </a:lnTo>
                <a:lnTo>
                  <a:pt x="8516" y="913"/>
                </a:lnTo>
                <a:lnTo>
                  <a:pt x="8513" y="918"/>
                </a:lnTo>
                <a:lnTo>
                  <a:pt x="8510" y="921"/>
                </a:lnTo>
                <a:lnTo>
                  <a:pt x="8507" y="925"/>
                </a:lnTo>
                <a:lnTo>
                  <a:pt x="8503" y="927"/>
                </a:lnTo>
                <a:lnTo>
                  <a:pt x="8495" y="933"/>
                </a:lnTo>
                <a:lnTo>
                  <a:pt x="8486" y="938"/>
                </a:lnTo>
                <a:lnTo>
                  <a:pt x="8477" y="942"/>
                </a:lnTo>
                <a:lnTo>
                  <a:pt x="8466" y="945"/>
                </a:lnTo>
                <a:lnTo>
                  <a:pt x="8455" y="947"/>
                </a:lnTo>
                <a:lnTo>
                  <a:pt x="8442" y="948"/>
                </a:lnTo>
                <a:lnTo>
                  <a:pt x="8429" y="950"/>
                </a:lnTo>
                <a:lnTo>
                  <a:pt x="8414" y="948"/>
                </a:lnTo>
                <a:lnTo>
                  <a:pt x="8400" y="947"/>
                </a:lnTo>
                <a:lnTo>
                  <a:pt x="8386" y="945"/>
                </a:lnTo>
                <a:lnTo>
                  <a:pt x="8373" y="942"/>
                </a:lnTo>
                <a:lnTo>
                  <a:pt x="8360" y="938"/>
                </a:lnTo>
                <a:lnTo>
                  <a:pt x="8349" y="934"/>
                </a:lnTo>
                <a:lnTo>
                  <a:pt x="8337" y="928"/>
                </a:lnTo>
                <a:lnTo>
                  <a:pt x="8327" y="922"/>
                </a:lnTo>
                <a:close/>
                <a:moveTo>
                  <a:pt x="8227" y="944"/>
                </a:moveTo>
                <a:lnTo>
                  <a:pt x="8212" y="883"/>
                </a:lnTo>
                <a:lnTo>
                  <a:pt x="8118" y="883"/>
                </a:lnTo>
                <a:lnTo>
                  <a:pt x="8103" y="944"/>
                </a:lnTo>
                <a:lnTo>
                  <a:pt x="8018" y="944"/>
                </a:lnTo>
                <a:lnTo>
                  <a:pt x="8124" y="580"/>
                </a:lnTo>
                <a:lnTo>
                  <a:pt x="8212" y="580"/>
                </a:lnTo>
                <a:lnTo>
                  <a:pt x="8318" y="944"/>
                </a:lnTo>
                <a:lnTo>
                  <a:pt x="8227" y="944"/>
                </a:lnTo>
                <a:close/>
                <a:moveTo>
                  <a:pt x="8136" y="813"/>
                </a:moveTo>
                <a:lnTo>
                  <a:pt x="8194" y="813"/>
                </a:lnTo>
                <a:lnTo>
                  <a:pt x="8188" y="785"/>
                </a:lnTo>
                <a:lnTo>
                  <a:pt x="8182" y="761"/>
                </a:lnTo>
                <a:lnTo>
                  <a:pt x="8176" y="738"/>
                </a:lnTo>
                <a:lnTo>
                  <a:pt x="8171" y="716"/>
                </a:lnTo>
                <a:lnTo>
                  <a:pt x="8169" y="705"/>
                </a:lnTo>
                <a:lnTo>
                  <a:pt x="8167" y="692"/>
                </a:lnTo>
                <a:lnTo>
                  <a:pt x="8161" y="716"/>
                </a:lnTo>
                <a:lnTo>
                  <a:pt x="8156" y="738"/>
                </a:lnTo>
                <a:lnTo>
                  <a:pt x="8150" y="760"/>
                </a:lnTo>
                <a:lnTo>
                  <a:pt x="8143" y="785"/>
                </a:lnTo>
                <a:lnTo>
                  <a:pt x="8136" y="813"/>
                </a:lnTo>
                <a:close/>
                <a:moveTo>
                  <a:pt x="8120" y="2086"/>
                </a:moveTo>
                <a:lnTo>
                  <a:pt x="8120" y="1763"/>
                </a:lnTo>
                <a:lnTo>
                  <a:pt x="8155" y="1763"/>
                </a:lnTo>
                <a:lnTo>
                  <a:pt x="8155" y="2086"/>
                </a:lnTo>
                <a:lnTo>
                  <a:pt x="8120" y="2086"/>
                </a:lnTo>
                <a:close/>
                <a:moveTo>
                  <a:pt x="8024" y="2086"/>
                </a:moveTo>
                <a:lnTo>
                  <a:pt x="8024" y="1763"/>
                </a:lnTo>
                <a:lnTo>
                  <a:pt x="8059" y="1763"/>
                </a:lnTo>
                <a:lnTo>
                  <a:pt x="8059" y="2086"/>
                </a:lnTo>
                <a:lnTo>
                  <a:pt x="8024" y="2086"/>
                </a:lnTo>
                <a:close/>
                <a:moveTo>
                  <a:pt x="7955" y="1882"/>
                </a:moveTo>
                <a:lnTo>
                  <a:pt x="7960" y="1890"/>
                </a:lnTo>
                <a:lnTo>
                  <a:pt x="7965" y="1898"/>
                </a:lnTo>
                <a:lnTo>
                  <a:pt x="7968" y="1908"/>
                </a:lnTo>
                <a:lnTo>
                  <a:pt x="7972" y="1918"/>
                </a:lnTo>
                <a:lnTo>
                  <a:pt x="7974" y="1930"/>
                </a:lnTo>
                <a:lnTo>
                  <a:pt x="7975" y="1942"/>
                </a:lnTo>
                <a:lnTo>
                  <a:pt x="7976" y="1955"/>
                </a:lnTo>
                <a:lnTo>
                  <a:pt x="7977" y="1969"/>
                </a:lnTo>
                <a:lnTo>
                  <a:pt x="7977" y="1978"/>
                </a:lnTo>
                <a:lnTo>
                  <a:pt x="7841" y="1978"/>
                </a:lnTo>
                <a:lnTo>
                  <a:pt x="7842" y="1988"/>
                </a:lnTo>
                <a:lnTo>
                  <a:pt x="7843" y="1997"/>
                </a:lnTo>
                <a:lnTo>
                  <a:pt x="7844" y="2006"/>
                </a:lnTo>
                <a:lnTo>
                  <a:pt x="7845" y="2014"/>
                </a:lnTo>
                <a:lnTo>
                  <a:pt x="7848" y="2022"/>
                </a:lnTo>
                <a:lnTo>
                  <a:pt x="7851" y="2029"/>
                </a:lnTo>
                <a:lnTo>
                  <a:pt x="7853" y="2034"/>
                </a:lnTo>
                <a:lnTo>
                  <a:pt x="7857" y="2040"/>
                </a:lnTo>
                <a:lnTo>
                  <a:pt x="7861" y="2044"/>
                </a:lnTo>
                <a:lnTo>
                  <a:pt x="7865" y="2049"/>
                </a:lnTo>
                <a:lnTo>
                  <a:pt x="7869" y="2052"/>
                </a:lnTo>
                <a:lnTo>
                  <a:pt x="7874" y="2056"/>
                </a:lnTo>
                <a:lnTo>
                  <a:pt x="7879" y="2058"/>
                </a:lnTo>
                <a:lnTo>
                  <a:pt x="7885" y="2060"/>
                </a:lnTo>
                <a:lnTo>
                  <a:pt x="7891" y="2060"/>
                </a:lnTo>
                <a:lnTo>
                  <a:pt x="7896" y="2061"/>
                </a:lnTo>
                <a:lnTo>
                  <a:pt x="7906" y="2060"/>
                </a:lnTo>
                <a:lnTo>
                  <a:pt x="7914" y="2058"/>
                </a:lnTo>
                <a:lnTo>
                  <a:pt x="7922" y="2055"/>
                </a:lnTo>
                <a:lnTo>
                  <a:pt x="7929" y="2050"/>
                </a:lnTo>
                <a:lnTo>
                  <a:pt x="7936" y="2044"/>
                </a:lnTo>
                <a:lnTo>
                  <a:pt x="7938" y="2041"/>
                </a:lnTo>
                <a:lnTo>
                  <a:pt x="7940" y="2038"/>
                </a:lnTo>
                <a:lnTo>
                  <a:pt x="7946" y="2030"/>
                </a:lnTo>
                <a:lnTo>
                  <a:pt x="7950" y="2021"/>
                </a:lnTo>
                <a:lnTo>
                  <a:pt x="7975" y="2037"/>
                </a:lnTo>
                <a:lnTo>
                  <a:pt x="7968" y="2048"/>
                </a:lnTo>
                <a:lnTo>
                  <a:pt x="7965" y="2053"/>
                </a:lnTo>
                <a:lnTo>
                  <a:pt x="7960" y="2059"/>
                </a:lnTo>
                <a:lnTo>
                  <a:pt x="7957" y="2064"/>
                </a:lnTo>
                <a:lnTo>
                  <a:pt x="7953" y="2068"/>
                </a:lnTo>
                <a:lnTo>
                  <a:pt x="7948" y="2073"/>
                </a:lnTo>
                <a:lnTo>
                  <a:pt x="7942" y="2076"/>
                </a:lnTo>
                <a:lnTo>
                  <a:pt x="7938" y="2079"/>
                </a:lnTo>
                <a:lnTo>
                  <a:pt x="7932" y="2083"/>
                </a:lnTo>
                <a:lnTo>
                  <a:pt x="7927" y="2085"/>
                </a:lnTo>
                <a:lnTo>
                  <a:pt x="7921" y="2087"/>
                </a:lnTo>
                <a:lnTo>
                  <a:pt x="7914" y="2088"/>
                </a:lnTo>
                <a:lnTo>
                  <a:pt x="7909" y="2090"/>
                </a:lnTo>
                <a:lnTo>
                  <a:pt x="7895" y="2091"/>
                </a:lnTo>
                <a:lnTo>
                  <a:pt x="7886" y="2091"/>
                </a:lnTo>
                <a:lnTo>
                  <a:pt x="7877" y="2088"/>
                </a:lnTo>
                <a:lnTo>
                  <a:pt x="7868" y="2086"/>
                </a:lnTo>
                <a:lnTo>
                  <a:pt x="7863" y="2085"/>
                </a:lnTo>
                <a:lnTo>
                  <a:pt x="7860" y="2084"/>
                </a:lnTo>
                <a:lnTo>
                  <a:pt x="7856" y="2082"/>
                </a:lnTo>
                <a:lnTo>
                  <a:pt x="7852" y="2079"/>
                </a:lnTo>
                <a:lnTo>
                  <a:pt x="7844" y="2074"/>
                </a:lnTo>
                <a:lnTo>
                  <a:pt x="7839" y="2068"/>
                </a:lnTo>
                <a:lnTo>
                  <a:pt x="7832" y="2061"/>
                </a:lnTo>
                <a:lnTo>
                  <a:pt x="7826" y="2053"/>
                </a:lnTo>
                <a:lnTo>
                  <a:pt x="7822" y="2044"/>
                </a:lnTo>
                <a:lnTo>
                  <a:pt x="7819" y="2039"/>
                </a:lnTo>
                <a:lnTo>
                  <a:pt x="7817" y="2034"/>
                </a:lnTo>
                <a:lnTo>
                  <a:pt x="7814" y="2023"/>
                </a:lnTo>
                <a:lnTo>
                  <a:pt x="7810" y="2012"/>
                </a:lnTo>
                <a:lnTo>
                  <a:pt x="7808" y="1999"/>
                </a:lnTo>
                <a:lnTo>
                  <a:pt x="7807" y="1986"/>
                </a:lnTo>
                <a:lnTo>
                  <a:pt x="7807" y="1971"/>
                </a:lnTo>
                <a:lnTo>
                  <a:pt x="7807" y="1956"/>
                </a:lnTo>
                <a:lnTo>
                  <a:pt x="7808" y="1942"/>
                </a:lnTo>
                <a:lnTo>
                  <a:pt x="7810" y="1929"/>
                </a:lnTo>
                <a:lnTo>
                  <a:pt x="7813" y="1924"/>
                </a:lnTo>
                <a:lnTo>
                  <a:pt x="7814" y="1918"/>
                </a:lnTo>
                <a:lnTo>
                  <a:pt x="7818" y="1907"/>
                </a:lnTo>
                <a:lnTo>
                  <a:pt x="7823" y="1897"/>
                </a:lnTo>
                <a:lnTo>
                  <a:pt x="7827" y="1889"/>
                </a:lnTo>
                <a:lnTo>
                  <a:pt x="7834" y="1881"/>
                </a:lnTo>
                <a:lnTo>
                  <a:pt x="7836" y="1876"/>
                </a:lnTo>
                <a:lnTo>
                  <a:pt x="7840" y="1874"/>
                </a:lnTo>
                <a:lnTo>
                  <a:pt x="7847" y="1867"/>
                </a:lnTo>
                <a:lnTo>
                  <a:pt x="7854" y="1863"/>
                </a:lnTo>
                <a:lnTo>
                  <a:pt x="7862" y="1858"/>
                </a:lnTo>
                <a:lnTo>
                  <a:pt x="7870" y="1856"/>
                </a:lnTo>
                <a:lnTo>
                  <a:pt x="7878" y="1854"/>
                </a:lnTo>
                <a:lnTo>
                  <a:pt x="7887" y="1851"/>
                </a:lnTo>
                <a:lnTo>
                  <a:pt x="7895" y="1851"/>
                </a:lnTo>
                <a:lnTo>
                  <a:pt x="7904" y="1851"/>
                </a:lnTo>
                <a:lnTo>
                  <a:pt x="7913" y="1854"/>
                </a:lnTo>
                <a:lnTo>
                  <a:pt x="7922" y="1856"/>
                </a:lnTo>
                <a:lnTo>
                  <a:pt x="7926" y="1857"/>
                </a:lnTo>
                <a:lnTo>
                  <a:pt x="7929" y="1859"/>
                </a:lnTo>
                <a:lnTo>
                  <a:pt x="7937" y="1864"/>
                </a:lnTo>
                <a:lnTo>
                  <a:pt x="7944" y="1868"/>
                </a:lnTo>
                <a:lnTo>
                  <a:pt x="7949" y="1874"/>
                </a:lnTo>
                <a:lnTo>
                  <a:pt x="7955" y="1882"/>
                </a:lnTo>
                <a:close/>
                <a:moveTo>
                  <a:pt x="7842" y="1952"/>
                </a:moveTo>
                <a:lnTo>
                  <a:pt x="7944" y="1952"/>
                </a:lnTo>
                <a:lnTo>
                  <a:pt x="7942" y="1937"/>
                </a:lnTo>
                <a:lnTo>
                  <a:pt x="7941" y="1930"/>
                </a:lnTo>
                <a:lnTo>
                  <a:pt x="7939" y="1924"/>
                </a:lnTo>
                <a:lnTo>
                  <a:pt x="7936" y="1911"/>
                </a:lnTo>
                <a:lnTo>
                  <a:pt x="7933" y="1906"/>
                </a:lnTo>
                <a:lnTo>
                  <a:pt x="7930" y="1901"/>
                </a:lnTo>
                <a:lnTo>
                  <a:pt x="7927" y="1897"/>
                </a:lnTo>
                <a:lnTo>
                  <a:pt x="7923" y="1893"/>
                </a:lnTo>
                <a:lnTo>
                  <a:pt x="7920" y="1890"/>
                </a:lnTo>
                <a:lnTo>
                  <a:pt x="7915" y="1886"/>
                </a:lnTo>
                <a:lnTo>
                  <a:pt x="7911" y="1884"/>
                </a:lnTo>
                <a:lnTo>
                  <a:pt x="7906" y="1883"/>
                </a:lnTo>
                <a:lnTo>
                  <a:pt x="7901" y="1882"/>
                </a:lnTo>
                <a:lnTo>
                  <a:pt x="7895" y="1882"/>
                </a:lnTo>
                <a:lnTo>
                  <a:pt x="7891" y="1882"/>
                </a:lnTo>
                <a:lnTo>
                  <a:pt x="7885" y="1883"/>
                </a:lnTo>
                <a:lnTo>
                  <a:pt x="7880" y="1884"/>
                </a:lnTo>
                <a:lnTo>
                  <a:pt x="7876" y="1886"/>
                </a:lnTo>
                <a:lnTo>
                  <a:pt x="7871" y="1889"/>
                </a:lnTo>
                <a:lnTo>
                  <a:pt x="7868" y="1891"/>
                </a:lnTo>
                <a:lnTo>
                  <a:pt x="7863" y="1894"/>
                </a:lnTo>
                <a:lnTo>
                  <a:pt x="7860" y="1899"/>
                </a:lnTo>
                <a:lnTo>
                  <a:pt x="7857" y="1903"/>
                </a:lnTo>
                <a:lnTo>
                  <a:pt x="7853" y="1908"/>
                </a:lnTo>
                <a:lnTo>
                  <a:pt x="7851" y="1913"/>
                </a:lnTo>
                <a:lnTo>
                  <a:pt x="7848" y="1920"/>
                </a:lnTo>
                <a:lnTo>
                  <a:pt x="7845" y="1927"/>
                </a:lnTo>
                <a:lnTo>
                  <a:pt x="7844" y="1935"/>
                </a:lnTo>
                <a:lnTo>
                  <a:pt x="7843" y="1943"/>
                </a:lnTo>
                <a:lnTo>
                  <a:pt x="7842" y="1952"/>
                </a:lnTo>
                <a:close/>
                <a:moveTo>
                  <a:pt x="7759" y="1981"/>
                </a:moveTo>
                <a:lnTo>
                  <a:pt x="7761" y="1983"/>
                </a:lnTo>
                <a:lnTo>
                  <a:pt x="7762" y="1985"/>
                </a:lnTo>
                <a:lnTo>
                  <a:pt x="7765" y="1989"/>
                </a:lnTo>
                <a:lnTo>
                  <a:pt x="7769" y="1995"/>
                </a:lnTo>
                <a:lnTo>
                  <a:pt x="7772" y="1999"/>
                </a:lnTo>
                <a:lnTo>
                  <a:pt x="7774" y="2005"/>
                </a:lnTo>
                <a:lnTo>
                  <a:pt x="7775" y="2012"/>
                </a:lnTo>
                <a:lnTo>
                  <a:pt x="7777" y="2015"/>
                </a:lnTo>
                <a:lnTo>
                  <a:pt x="7777" y="2018"/>
                </a:lnTo>
                <a:lnTo>
                  <a:pt x="7777" y="2026"/>
                </a:lnTo>
                <a:lnTo>
                  <a:pt x="7777" y="2033"/>
                </a:lnTo>
                <a:lnTo>
                  <a:pt x="7775" y="2041"/>
                </a:lnTo>
                <a:lnTo>
                  <a:pt x="7773" y="2047"/>
                </a:lnTo>
                <a:lnTo>
                  <a:pt x="7771" y="2053"/>
                </a:lnTo>
                <a:lnTo>
                  <a:pt x="7768" y="2059"/>
                </a:lnTo>
                <a:lnTo>
                  <a:pt x="7763" y="2065"/>
                </a:lnTo>
                <a:lnTo>
                  <a:pt x="7759" y="2069"/>
                </a:lnTo>
                <a:lnTo>
                  <a:pt x="7754" y="2074"/>
                </a:lnTo>
                <a:lnTo>
                  <a:pt x="7748" y="2077"/>
                </a:lnTo>
                <a:lnTo>
                  <a:pt x="7742" y="2081"/>
                </a:lnTo>
                <a:lnTo>
                  <a:pt x="7736" y="2084"/>
                </a:lnTo>
                <a:lnTo>
                  <a:pt x="7728" y="2086"/>
                </a:lnTo>
                <a:lnTo>
                  <a:pt x="7721" y="2088"/>
                </a:lnTo>
                <a:lnTo>
                  <a:pt x="7713" y="2090"/>
                </a:lnTo>
                <a:lnTo>
                  <a:pt x="7706" y="2091"/>
                </a:lnTo>
                <a:lnTo>
                  <a:pt x="7698" y="2091"/>
                </a:lnTo>
                <a:lnTo>
                  <a:pt x="7691" y="2091"/>
                </a:lnTo>
                <a:lnTo>
                  <a:pt x="7683" y="2090"/>
                </a:lnTo>
                <a:lnTo>
                  <a:pt x="7669" y="2087"/>
                </a:lnTo>
                <a:lnTo>
                  <a:pt x="7664" y="2086"/>
                </a:lnTo>
                <a:lnTo>
                  <a:pt x="7658" y="2084"/>
                </a:lnTo>
                <a:lnTo>
                  <a:pt x="7652" y="2082"/>
                </a:lnTo>
                <a:lnTo>
                  <a:pt x="7647" y="2078"/>
                </a:lnTo>
                <a:lnTo>
                  <a:pt x="7641" y="2075"/>
                </a:lnTo>
                <a:lnTo>
                  <a:pt x="7637" y="2072"/>
                </a:lnTo>
                <a:lnTo>
                  <a:pt x="7628" y="2064"/>
                </a:lnTo>
                <a:lnTo>
                  <a:pt x="7619" y="2055"/>
                </a:lnTo>
                <a:lnTo>
                  <a:pt x="7615" y="2049"/>
                </a:lnTo>
                <a:lnTo>
                  <a:pt x="7612" y="2044"/>
                </a:lnTo>
                <a:lnTo>
                  <a:pt x="7636" y="2026"/>
                </a:lnTo>
                <a:lnTo>
                  <a:pt x="7642" y="2034"/>
                </a:lnTo>
                <a:lnTo>
                  <a:pt x="7646" y="2039"/>
                </a:lnTo>
                <a:lnTo>
                  <a:pt x="7649" y="2042"/>
                </a:lnTo>
                <a:lnTo>
                  <a:pt x="7656" y="2048"/>
                </a:lnTo>
                <a:lnTo>
                  <a:pt x="7659" y="2050"/>
                </a:lnTo>
                <a:lnTo>
                  <a:pt x="7664" y="2053"/>
                </a:lnTo>
                <a:lnTo>
                  <a:pt x="7672" y="2057"/>
                </a:lnTo>
                <a:lnTo>
                  <a:pt x="7681" y="2060"/>
                </a:lnTo>
                <a:lnTo>
                  <a:pt x="7684" y="2061"/>
                </a:lnTo>
                <a:lnTo>
                  <a:pt x="7689" y="2061"/>
                </a:lnTo>
                <a:lnTo>
                  <a:pt x="7698" y="2062"/>
                </a:lnTo>
                <a:lnTo>
                  <a:pt x="7709" y="2061"/>
                </a:lnTo>
                <a:lnTo>
                  <a:pt x="7713" y="2061"/>
                </a:lnTo>
                <a:lnTo>
                  <a:pt x="7718" y="2060"/>
                </a:lnTo>
                <a:lnTo>
                  <a:pt x="7726" y="2057"/>
                </a:lnTo>
                <a:lnTo>
                  <a:pt x="7729" y="2056"/>
                </a:lnTo>
                <a:lnTo>
                  <a:pt x="7731" y="2053"/>
                </a:lnTo>
                <a:lnTo>
                  <a:pt x="7735" y="2051"/>
                </a:lnTo>
                <a:lnTo>
                  <a:pt x="7737" y="2048"/>
                </a:lnTo>
                <a:lnTo>
                  <a:pt x="7739" y="2046"/>
                </a:lnTo>
                <a:lnTo>
                  <a:pt x="7740" y="2042"/>
                </a:lnTo>
                <a:lnTo>
                  <a:pt x="7743" y="2039"/>
                </a:lnTo>
                <a:lnTo>
                  <a:pt x="7743" y="2035"/>
                </a:lnTo>
                <a:lnTo>
                  <a:pt x="7744" y="2032"/>
                </a:lnTo>
                <a:lnTo>
                  <a:pt x="7744" y="2029"/>
                </a:lnTo>
                <a:lnTo>
                  <a:pt x="7744" y="2023"/>
                </a:lnTo>
                <a:lnTo>
                  <a:pt x="7743" y="2018"/>
                </a:lnTo>
                <a:lnTo>
                  <a:pt x="7740" y="2014"/>
                </a:lnTo>
                <a:lnTo>
                  <a:pt x="7738" y="2011"/>
                </a:lnTo>
                <a:lnTo>
                  <a:pt x="7736" y="2007"/>
                </a:lnTo>
                <a:lnTo>
                  <a:pt x="7733" y="2004"/>
                </a:lnTo>
                <a:lnTo>
                  <a:pt x="7725" y="1998"/>
                </a:lnTo>
                <a:lnTo>
                  <a:pt x="7716" y="1993"/>
                </a:lnTo>
                <a:lnTo>
                  <a:pt x="7706" y="1988"/>
                </a:lnTo>
                <a:lnTo>
                  <a:pt x="7684" y="1980"/>
                </a:lnTo>
                <a:lnTo>
                  <a:pt x="7673" y="1976"/>
                </a:lnTo>
                <a:lnTo>
                  <a:pt x="7662" y="1970"/>
                </a:lnTo>
                <a:lnTo>
                  <a:pt x="7657" y="1968"/>
                </a:lnTo>
                <a:lnTo>
                  <a:pt x="7651" y="1964"/>
                </a:lnTo>
                <a:lnTo>
                  <a:pt x="7642" y="1958"/>
                </a:lnTo>
                <a:lnTo>
                  <a:pt x="7639" y="1953"/>
                </a:lnTo>
                <a:lnTo>
                  <a:pt x="7636" y="1950"/>
                </a:lnTo>
                <a:lnTo>
                  <a:pt x="7632" y="1944"/>
                </a:lnTo>
                <a:lnTo>
                  <a:pt x="7629" y="1939"/>
                </a:lnTo>
                <a:lnTo>
                  <a:pt x="7627" y="1934"/>
                </a:lnTo>
                <a:lnTo>
                  <a:pt x="7625" y="1927"/>
                </a:lnTo>
                <a:lnTo>
                  <a:pt x="7624" y="1920"/>
                </a:lnTo>
                <a:lnTo>
                  <a:pt x="7624" y="1913"/>
                </a:lnTo>
                <a:lnTo>
                  <a:pt x="7624" y="1907"/>
                </a:lnTo>
                <a:lnTo>
                  <a:pt x="7625" y="1900"/>
                </a:lnTo>
                <a:lnTo>
                  <a:pt x="7628" y="1894"/>
                </a:lnTo>
                <a:lnTo>
                  <a:pt x="7630" y="1889"/>
                </a:lnTo>
                <a:lnTo>
                  <a:pt x="7632" y="1883"/>
                </a:lnTo>
                <a:lnTo>
                  <a:pt x="7636" y="1877"/>
                </a:lnTo>
                <a:lnTo>
                  <a:pt x="7640" y="1873"/>
                </a:lnTo>
                <a:lnTo>
                  <a:pt x="7645" y="1868"/>
                </a:lnTo>
                <a:lnTo>
                  <a:pt x="7649" y="1865"/>
                </a:lnTo>
                <a:lnTo>
                  <a:pt x="7655" y="1862"/>
                </a:lnTo>
                <a:lnTo>
                  <a:pt x="7662" y="1858"/>
                </a:lnTo>
                <a:lnTo>
                  <a:pt x="7667" y="1856"/>
                </a:lnTo>
                <a:lnTo>
                  <a:pt x="7674" y="1854"/>
                </a:lnTo>
                <a:lnTo>
                  <a:pt x="7682" y="1853"/>
                </a:lnTo>
                <a:lnTo>
                  <a:pt x="7689" y="1851"/>
                </a:lnTo>
                <a:lnTo>
                  <a:pt x="7696" y="1851"/>
                </a:lnTo>
                <a:lnTo>
                  <a:pt x="7709" y="1853"/>
                </a:lnTo>
                <a:lnTo>
                  <a:pt x="7720" y="1854"/>
                </a:lnTo>
                <a:lnTo>
                  <a:pt x="7726" y="1856"/>
                </a:lnTo>
                <a:lnTo>
                  <a:pt x="7731" y="1857"/>
                </a:lnTo>
                <a:lnTo>
                  <a:pt x="7742" y="1863"/>
                </a:lnTo>
                <a:lnTo>
                  <a:pt x="7751" y="1868"/>
                </a:lnTo>
                <a:lnTo>
                  <a:pt x="7759" y="1875"/>
                </a:lnTo>
                <a:lnTo>
                  <a:pt x="7765" y="1883"/>
                </a:lnTo>
                <a:lnTo>
                  <a:pt x="7772" y="1892"/>
                </a:lnTo>
                <a:lnTo>
                  <a:pt x="7750" y="1910"/>
                </a:lnTo>
                <a:lnTo>
                  <a:pt x="7744" y="1904"/>
                </a:lnTo>
                <a:lnTo>
                  <a:pt x="7739" y="1899"/>
                </a:lnTo>
                <a:lnTo>
                  <a:pt x="7734" y="1893"/>
                </a:lnTo>
                <a:lnTo>
                  <a:pt x="7727" y="1889"/>
                </a:lnTo>
                <a:lnTo>
                  <a:pt x="7720" y="1885"/>
                </a:lnTo>
                <a:lnTo>
                  <a:pt x="7713" y="1882"/>
                </a:lnTo>
                <a:lnTo>
                  <a:pt x="7704" y="1881"/>
                </a:lnTo>
                <a:lnTo>
                  <a:pt x="7696" y="1880"/>
                </a:lnTo>
                <a:lnTo>
                  <a:pt x="7687" y="1881"/>
                </a:lnTo>
                <a:lnTo>
                  <a:pt x="7683" y="1881"/>
                </a:lnTo>
                <a:lnTo>
                  <a:pt x="7680" y="1882"/>
                </a:lnTo>
                <a:lnTo>
                  <a:pt x="7673" y="1885"/>
                </a:lnTo>
                <a:lnTo>
                  <a:pt x="7667" y="1889"/>
                </a:lnTo>
                <a:lnTo>
                  <a:pt x="7665" y="1891"/>
                </a:lnTo>
                <a:lnTo>
                  <a:pt x="7664" y="1893"/>
                </a:lnTo>
                <a:lnTo>
                  <a:pt x="7662" y="1897"/>
                </a:lnTo>
                <a:lnTo>
                  <a:pt x="7660" y="1899"/>
                </a:lnTo>
                <a:lnTo>
                  <a:pt x="7658" y="1904"/>
                </a:lnTo>
                <a:lnTo>
                  <a:pt x="7658" y="1911"/>
                </a:lnTo>
                <a:lnTo>
                  <a:pt x="7658" y="1917"/>
                </a:lnTo>
                <a:lnTo>
                  <a:pt x="7659" y="1921"/>
                </a:lnTo>
                <a:lnTo>
                  <a:pt x="7662" y="1926"/>
                </a:lnTo>
                <a:lnTo>
                  <a:pt x="7663" y="1929"/>
                </a:lnTo>
                <a:lnTo>
                  <a:pt x="7666" y="1933"/>
                </a:lnTo>
                <a:lnTo>
                  <a:pt x="7669" y="1936"/>
                </a:lnTo>
                <a:lnTo>
                  <a:pt x="7673" y="1939"/>
                </a:lnTo>
                <a:lnTo>
                  <a:pt x="7677" y="1942"/>
                </a:lnTo>
                <a:lnTo>
                  <a:pt x="7685" y="1946"/>
                </a:lnTo>
                <a:lnTo>
                  <a:pt x="7695" y="1951"/>
                </a:lnTo>
                <a:lnTo>
                  <a:pt x="7718" y="1959"/>
                </a:lnTo>
                <a:lnTo>
                  <a:pt x="7728" y="1963"/>
                </a:lnTo>
                <a:lnTo>
                  <a:pt x="7739" y="1968"/>
                </a:lnTo>
                <a:lnTo>
                  <a:pt x="7750" y="1974"/>
                </a:lnTo>
                <a:lnTo>
                  <a:pt x="7759" y="1981"/>
                </a:lnTo>
                <a:close/>
                <a:moveTo>
                  <a:pt x="7592" y="1856"/>
                </a:moveTo>
                <a:lnTo>
                  <a:pt x="7530" y="1941"/>
                </a:lnTo>
                <a:lnTo>
                  <a:pt x="7599" y="2086"/>
                </a:lnTo>
                <a:lnTo>
                  <a:pt x="7563" y="2086"/>
                </a:lnTo>
                <a:lnTo>
                  <a:pt x="7508" y="1969"/>
                </a:lnTo>
                <a:lnTo>
                  <a:pt x="7472" y="2017"/>
                </a:lnTo>
                <a:lnTo>
                  <a:pt x="7472" y="2086"/>
                </a:lnTo>
                <a:lnTo>
                  <a:pt x="7437" y="2086"/>
                </a:lnTo>
                <a:lnTo>
                  <a:pt x="7437" y="1763"/>
                </a:lnTo>
                <a:lnTo>
                  <a:pt x="7472" y="1763"/>
                </a:lnTo>
                <a:lnTo>
                  <a:pt x="7472" y="1974"/>
                </a:lnTo>
                <a:lnTo>
                  <a:pt x="7476" y="1967"/>
                </a:lnTo>
                <a:lnTo>
                  <a:pt x="7484" y="1955"/>
                </a:lnTo>
                <a:lnTo>
                  <a:pt x="7493" y="1943"/>
                </a:lnTo>
                <a:lnTo>
                  <a:pt x="7504" y="1929"/>
                </a:lnTo>
                <a:lnTo>
                  <a:pt x="7555" y="1856"/>
                </a:lnTo>
                <a:lnTo>
                  <a:pt x="7592" y="1856"/>
                </a:lnTo>
                <a:close/>
                <a:moveTo>
                  <a:pt x="7346" y="2028"/>
                </a:moveTo>
                <a:lnTo>
                  <a:pt x="7346" y="1856"/>
                </a:lnTo>
                <a:lnTo>
                  <a:pt x="7381" y="1856"/>
                </a:lnTo>
                <a:lnTo>
                  <a:pt x="7381" y="2086"/>
                </a:lnTo>
                <a:lnTo>
                  <a:pt x="7346" y="2086"/>
                </a:lnTo>
                <a:lnTo>
                  <a:pt x="7346" y="2055"/>
                </a:lnTo>
                <a:lnTo>
                  <a:pt x="7339" y="2061"/>
                </a:lnTo>
                <a:lnTo>
                  <a:pt x="7331" y="2068"/>
                </a:lnTo>
                <a:lnTo>
                  <a:pt x="7323" y="2074"/>
                </a:lnTo>
                <a:lnTo>
                  <a:pt x="7314" y="2079"/>
                </a:lnTo>
                <a:lnTo>
                  <a:pt x="7305" y="2084"/>
                </a:lnTo>
                <a:lnTo>
                  <a:pt x="7300" y="2086"/>
                </a:lnTo>
                <a:lnTo>
                  <a:pt x="7295" y="2087"/>
                </a:lnTo>
                <a:lnTo>
                  <a:pt x="7289" y="2090"/>
                </a:lnTo>
                <a:lnTo>
                  <a:pt x="7285" y="2090"/>
                </a:lnTo>
                <a:lnTo>
                  <a:pt x="7273" y="2091"/>
                </a:lnTo>
                <a:lnTo>
                  <a:pt x="7267" y="2091"/>
                </a:lnTo>
                <a:lnTo>
                  <a:pt x="7260" y="2090"/>
                </a:lnTo>
                <a:lnTo>
                  <a:pt x="7254" y="2088"/>
                </a:lnTo>
                <a:lnTo>
                  <a:pt x="7249" y="2086"/>
                </a:lnTo>
                <a:lnTo>
                  <a:pt x="7244" y="2084"/>
                </a:lnTo>
                <a:lnTo>
                  <a:pt x="7240" y="2082"/>
                </a:lnTo>
                <a:lnTo>
                  <a:pt x="7235" y="2078"/>
                </a:lnTo>
                <a:lnTo>
                  <a:pt x="7231" y="2075"/>
                </a:lnTo>
                <a:lnTo>
                  <a:pt x="7227" y="2070"/>
                </a:lnTo>
                <a:lnTo>
                  <a:pt x="7225" y="2066"/>
                </a:lnTo>
                <a:lnTo>
                  <a:pt x="7223" y="2060"/>
                </a:lnTo>
                <a:lnTo>
                  <a:pt x="7220" y="2055"/>
                </a:lnTo>
                <a:lnTo>
                  <a:pt x="7218" y="2041"/>
                </a:lnTo>
                <a:lnTo>
                  <a:pt x="7217" y="2034"/>
                </a:lnTo>
                <a:lnTo>
                  <a:pt x="7217" y="2026"/>
                </a:lnTo>
                <a:lnTo>
                  <a:pt x="7217" y="1856"/>
                </a:lnTo>
                <a:lnTo>
                  <a:pt x="7252" y="1856"/>
                </a:lnTo>
                <a:lnTo>
                  <a:pt x="7252" y="2021"/>
                </a:lnTo>
                <a:lnTo>
                  <a:pt x="7252" y="2030"/>
                </a:lnTo>
                <a:lnTo>
                  <a:pt x="7253" y="2038"/>
                </a:lnTo>
                <a:lnTo>
                  <a:pt x="7255" y="2044"/>
                </a:lnTo>
                <a:lnTo>
                  <a:pt x="7258" y="2048"/>
                </a:lnTo>
                <a:lnTo>
                  <a:pt x="7259" y="2050"/>
                </a:lnTo>
                <a:lnTo>
                  <a:pt x="7261" y="2052"/>
                </a:lnTo>
                <a:lnTo>
                  <a:pt x="7263" y="2055"/>
                </a:lnTo>
                <a:lnTo>
                  <a:pt x="7270" y="2058"/>
                </a:lnTo>
                <a:lnTo>
                  <a:pt x="7277" y="2060"/>
                </a:lnTo>
                <a:lnTo>
                  <a:pt x="7285" y="2060"/>
                </a:lnTo>
                <a:lnTo>
                  <a:pt x="7294" y="2060"/>
                </a:lnTo>
                <a:lnTo>
                  <a:pt x="7302" y="2058"/>
                </a:lnTo>
                <a:lnTo>
                  <a:pt x="7310" y="2056"/>
                </a:lnTo>
                <a:lnTo>
                  <a:pt x="7316" y="2051"/>
                </a:lnTo>
                <a:lnTo>
                  <a:pt x="7321" y="2049"/>
                </a:lnTo>
                <a:lnTo>
                  <a:pt x="7324" y="2047"/>
                </a:lnTo>
                <a:lnTo>
                  <a:pt x="7331" y="2041"/>
                </a:lnTo>
                <a:lnTo>
                  <a:pt x="7339" y="2034"/>
                </a:lnTo>
                <a:lnTo>
                  <a:pt x="7346" y="2028"/>
                </a:lnTo>
                <a:close/>
                <a:moveTo>
                  <a:pt x="7109" y="1851"/>
                </a:moveTo>
                <a:lnTo>
                  <a:pt x="7115" y="1851"/>
                </a:lnTo>
                <a:lnTo>
                  <a:pt x="7122" y="1853"/>
                </a:lnTo>
                <a:lnTo>
                  <a:pt x="7128" y="1854"/>
                </a:lnTo>
                <a:lnTo>
                  <a:pt x="7134" y="1856"/>
                </a:lnTo>
                <a:lnTo>
                  <a:pt x="7138" y="1858"/>
                </a:lnTo>
                <a:lnTo>
                  <a:pt x="7143" y="1860"/>
                </a:lnTo>
                <a:lnTo>
                  <a:pt x="7147" y="1864"/>
                </a:lnTo>
                <a:lnTo>
                  <a:pt x="7150" y="1867"/>
                </a:lnTo>
                <a:lnTo>
                  <a:pt x="7154" y="1872"/>
                </a:lnTo>
                <a:lnTo>
                  <a:pt x="7157" y="1876"/>
                </a:lnTo>
                <a:lnTo>
                  <a:pt x="7162" y="1888"/>
                </a:lnTo>
                <a:lnTo>
                  <a:pt x="7163" y="1894"/>
                </a:lnTo>
                <a:lnTo>
                  <a:pt x="7164" y="1901"/>
                </a:lnTo>
                <a:lnTo>
                  <a:pt x="7164" y="1908"/>
                </a:lnTo>
                <a:lnTo>
                  <a:pt x="7165" y="1916"/>
                </a:lnTo>
                <a:lnTo>
                  <a:pt x="7165" y="2086"/>
                </a:lnTo>
                <a:lnTo>
                  <a:pt x="7130" y="2086"/>
                </a:lnTo>
                <a:lnTo>
                  <a:pt x="7130" y="1923"/>
                </a:lnTo>
                <a:lnTo>
                  <a:pt x="7129" y="1913"/>
                </a:lnTo>
                <a:lnTo>
                  <a:pt x="7128" y="1904"/>
                </a:lnTo>
                <a:lnTo>
                  <a:pt x="7126" y="1898"/>
                </a:lnTo>
                <a:lnTo>
                  <a:pt x="7122" y="1892"/>
                </a:lnTo>
                <a:lnTo>
                  <a:pt x="7120" y="1890"/>
                </a:lnTo>
                <a:lnTo>
                  <a:pt x="7118" y="1888"/>
                </a:lnTo>
                <a:lnTo>
                  <a:pt x="7115" y="1886"/>
                </a:lnTo>
                <a:lnTo>
                  <a:pt x="7112" y="1885"/>
                </a:lnTo>
                <a:lnTo>
                  <a:pt x="7105" y="1883"/>
                </a:lnTo>
                <a:lnTo>
                  <a:pt x="7097" y="1882"/>
                </a:lnTo>
                <a:lnTo>
                  <a:pt x="7090" y="1883"/>
                </a:lnTo>
                <a:lnTo>
                  <a:pt x="7086" y="1884"/>
                </a:lnTo>
                <a:lnTo>
                  <a:pt x="7082" y="1885"/>
                </a:lnTo>
                <a:lnTo>
                  <a:pt x="7075" y="1888"/>
                </a:lnTo>
                <a:lnTo>
                  <a:pt x="7067" y="1892"/>
                </a:lnTo>
                <a:lnTo>
                  <a:pt x="7060" y="1897"/>
                </a:lnTo>
                <a:lnTo>
                  <a:pt x="7052" y="1902"/>
                </a:lnTo>
                <a:lnTo>
                  <a:pt x="7040" y="1913"/>
                </a:lnTo>
                <a:lnTo>
                  <a:pt x="7040" y="2086"/>
                </a:lnTo>
                <a:lnTo>
                  <a:pt x="7005" y="2086"/>
                </a:lnTo>
                <a:lnTo>
                  <a:pt x="7005" y="1923"/>
                </a:lnTo>
                <a:lnTo>
                  <a:pt x="7004" y="1913"/>
                </a:lnTo>
                <a:lnTo>
                  <a:pt x="7003" y="1904"/>
                </a:lnTo>
                <a:lnTo>
                  <a:pt x="7002" y="1898"/>
                </a:lnTo>
                <a:lnTo>
                  <a:pt x="6998" y="1892"/>
                </a:lnTo>
                <a:lnTo>
                  <a:pt x="6996" y="1890"/>
                </a:lnTo>
                <a:lnTo>
                  <a:pt x="6994" y="1888"/>
                </a:lnTo>
                <a:lnTo>
                  <a:pt x="6988" y="1885"/>
                </a:lnTo>
                <a:lnTo>
                  <a:pt x="6986" y="1884"/>
                </a:lnTo>
                <a:lnTo>
                  <a:pt x="6981" y="1883"/>
                </a:lnTo>
                <a:lnTo>
                  <a:pt x="6973" y="1882"/>
                </a:lnTo>
                <a:lnTo>
                  <a:pt x="6967" y="1883"/>
                </a:lnTo>
                <a:lnTo>
                  <a:pt x="6959" y="1884"/>
                </a:lnTo>
                <a:lnTo>
                  <a:pt x="6952" y="1888"/>
                </a:lnTo>
                <a:lnTo>
                  <a:pt x="6944" y="1891"/>
                </a:lnTo>
                <a:lnTo>
                  <a:pt x="6937" y="1897"/>
                </a:lnTo>
                <a:lnTo>
                  <a:pt x="6929" y="1902"/>
                </a:lnTo>
                <a:lnTo>
                  <a:pt x="6923" y="1908"/>
                </a:lnTo>
                <a:lnTo>
                  <a:pt x="6915" y="1915"/>
                </a:lnTo>
                <a:lnTo>
                  <a:pt x="6915" y="2086"/>
                </a:lnTo>
                <a:lnTo>
                  <a:pt x="6880" y="2086"/>
                </a:lnTo>
                <a:lnTo>
                  <a:pt x="6880" y="1856"/>
                </a:lnTo>
                <a:lnTo>
                  <a:pt x="6915" y="1856"/>
                </a:lnTo>
                <a:lnTo>
                  <a:pt x="6915" y="1888"/>
                </a:lnTo>
                <a:lnTo>
                  <a:pt x="6921" y="1882"/>
                </a:lnTo>
                <a:lnTo>
                  <a:pt x="6929" y="1875"/>
                </a:lnTo>
                <a:lnTo>
                  <a:pt x="6937" y="1868"/>
                </a:lnTo>
                <a:lnTo>
                  <a:pt x="6945" y="1863"/>
                </a:lnTo>
                <a:lnTo>
                  <a:pt x="6950" y="1860"/>
                </a:lnTo>
                <a:lnTo>
                  <a:pt x="6955" y="1858"/>
                </a:lnTo>
                <a:lnTo>
                  <a:pt x="6964" y="1855"/>
                </a:lnTo>
                <a:lnTo>
                  <a:pt x="6970" y="1854"/>
                </a:lnTo>
                <a:lnTo>
                  <a:pt x="6974" y="1853"/>
                </a:lnTo>
                <a:lnTo>
                  <a:pt x="6985" y="1851"/>
                </a:lnTo>
                <a:lnTo>
                  <a:pt x="6996" y="1853"/>
                </a:lnTo>
                <a:lnTo>
                  <a:pt x="7000" y="1853"/>
                </a:lnTo>
                <a:lnTo>
                  <a:pt x="7006" y="1854"/>
                </a:lnTo>
                <a:lnTo>
                  <a:pt x="7009" y="1855"/>
                </a:lnTo>
                <a:lnTo>
                  <a:pt x="7014" y="1857"/>
                </a:lnTo>
                <a:lnTo>
                  <a:pt x="7017" y="1859"/>
                </a:lnTo>
                <a:lnTo>
                  <a:pt x="7021" y="1860"/>
                </a:lnTo>
                <a:lnTo>
                  <a:pt x="7024" y="1864"/>
                </a:lnTo>
                <a:lnTo>
                  <a:pt x="7026" y="1866"/>
                </a:lnTo>
                <a:lnTo>
                  <a:pt x="7031" y="1873"/>
                </a:lnTo>
                <a:lnTo>
                  <a:pt x="7033" y="1876"/>
                </a:lnTo>
                <a:lnTo>
                  <a:pt x="7034" y="1880"/>
                </a:lnTo>
                <a:lnTo>
                  <a:pt x="7035" y="1884"/>
                </a:lnTo>
                <a:lnTo>
                  <a:pt x="7036" y="1888"/>
                </a:lnTo>
                <a:lnTo>
                  <a:pt x="7044" y="1881"/>
                </a:lnTo>
                <a:lnTo>
                  <a:pt x="7051" y="1874"/>
                </a:lnTo>
                <a:lnTo>
                  <a:pt x="7060" y="1868"/>
                </a:lnTo>
                <a:lnTo>
                  <a:pt x="7068" y="1863"/>
                </a:lnTo>
                <a:lnTo>
                  <a:pt x="7078" y="1858"/>
                </a:lnTo>
                <a:lnTo>
                  <a:pt x="7087" y="1855"/>
                </a:lnTo>
                <a:lnTo>
                  <a:pt x="7093" y="1854"/>
                </a:lnTo>
                <a:lnTo>
                  <a:pt x="7099" y="1853"/>
                </a:lnTo>
                <a:lnTo>
                  <a:pt x="7109" y="1851"/>
                </a:lnTo>
                <a:close/>
                <a:moveTo>
                  <a:pt x="6813" y="1882"/>
                </a:moveTo>
                <a:lnTo>
                  <a:pt x="6818" y="1890"/>
                </a:lnTo>
                <a:lnTo>
                  <a:pt x="6822" y="1898"/>
                </a:lnTo>
                <a:lnTo>
                  <a:pt x="6827" y="1908"/>
                </a:lnTo>
                <a:lnTo>
                  <a:pt x="6829" y="1918"/>
                </a:lnTo>
                <a:lnTo>
                  <a:pt x="6832" y="1930"/>
                </a:lnTo>
                <a:lnTo>
                  <a:pt x="6833" y="1942"/>
                </a:lnTo>
                <a:lnTo>
                  <a:pt x="6835" y="1955"/>
                </a:lnTo>
                <a:lnTo>
                  <a:pt x="6835" y="1969"/>
                </a:lnTo>
                <a:lnTo>
                  <a:pt x="6835" y="1978"/>
                </a:lnTo>
                <a:lnTo>
                  <a:pt x="6699" y="1978"/>
                </a:lnTo>
                <a:lnTo>
                  <a:pt x="6699" y="1988"/>
                </a:lnTo>
                <a:lnTo>
                  <a:pt x="6700" y="1997"/>
                </a:lnTo>
                <a:lnTo>
                  <a:pt x="6701" y="2006"/>
                </a:lnTo>
                <a:lnTo>
                  <a:pt x="6704" y="2014"/>
                </a:lnTo>
                <a:lnTo>
                  <a:pt x="6706" y="2022"/>
                </a:lnTo>
                <a:lnTo>
                  <a:pt x="6708" y="2029"/>
                </a:lnTo>
                <a:lnTo>
                  <a:pt x="6712" y="2034"/>
                </a:lnTo>
                <a:lnTo>
                  <a:pt x="6715" y="2040"/>
                </a:lnTo>
                <a:lnTo>
                  <a:pt x="6718" y="2044"/>
                </a:lnTo>
                <a:lnTo>
                  <a:pt x="6723" y="2049"/>
                </a:lnTo>
                <a:lnTo>
                  <a:pt x="6727" y="2052"/>
                </a:lnTo>
                <a:lnTo>
                  <a:pt x="6732" y="2056"/>
                </a:lnTo>
                <a:lnTo>
                  <a:pt x="6738" y="2058"/>
                </a:lnTo>
                <a:lnTo>
                  <a:pt x="6742" y="2060"/>
                </a:lnTo>
                <a:lnTo>
                  <a:pt x="6749" y="2060"/>
                </a:lnTo>
                <a:lnTo>
                  <a:pt x="6754" y="2061"/>
                </a:lnTo>
                <a:lnTo>
                  <a:pt x="6765" y="2060"/>
                </a:lnTo>
                <a:lnTo>
                  <a:pt x="6772" y="2058"/>
                </a:lnTo>
                <a:lnTo>
                  <a:pt x="6780" y="2055"/>
                </a:lnTo>
                <a:lnTo>
                  <a:pt x="6787" y="2050"/>
                </a:lnTo>
                <a:lnTo>
                  <a:pt x="6793" y="2044"/>
                </a:lnTo>
                <a:lnTo>
                  <a:pt x="6796" y="2041"/>
                </a:lnTo>
                <a:lnTo>
                  <a:pt x="6798" y="2038"/>
                </a:lnTo>
                <a:lnTo>
                  <a:pt x="6804" y="2030"/>
                </a:lnTo>
                <a:lnTo>
                  <a:pt x="6809" y="2021"/>
                </a:lnTo>
                <a:lnTo>
                  <a:pt x="6833" y="2037"/>
                </a:lnTo>
                <a:lnTo>
                  <a:pt x="6827" y="2048"/>
                </a:lnTo>
                <a:lnTo>
                  <a:pt x="6823" y="2053"/>
                </a:lnTo>
                <a:lnTo>
                  <a:pt x="6819" y="2059"/>
                </a:lnTo>
                <a:lnTo>
                  <a:pt x="6814" y="2064"/>
                </a:lnTo>
                <a:lnTo>
                  <a:pt x="6810" y="2068"/>
                </a:lnTo>
                <a:lnTo>
                  <a:pt x="6805" y="2073"/>
                </a:lnTo>
                <a:lnTo>
                  <a:pt x="6801" y="2076"/>
                </a:lnTo>
                <a:lnTo>
                  <a:pt x="6795" y="2079"/>
                </a:lnTo>
                <a:lnTo>
                  <a:pt x="6791" y="2083"/>
                </a:lnTo>
                <a:lnTo>
                  <a:pt x="6785" y="2085"/>
                </a:lnTo>
                <a:lnTo>
                  <a:pt x="6778" y="2087"/>
                </a:lnTo>
                <a:lnTo>
                  <a:pt x="6772" y="2088"/>
                </a:lnTo>
                <a:lnTo>
                  <a:pt x="6766" y="2090"/>
                </a:lnTo>
                <a:lnTo>
                  <a:pt x="6753" y="2091"/>
                </a:lnTo>
                <a:lnTo>
                  <a:pt x="6743" y="2091"/>
                </a:lnTo>
                <a:lnTo>
                  <a:pt x="6734" y="2088"/>
                </a:lnTo>
                <a:lnTo>
                  <a:pt x="6726" y="2086"/>
                </a:lnTo>
                <a:lnTo>
                  <a:pt x="6722" y="2085"/>
                </a:lnTo>
                <a:lnTo>
                  <a:pt x="6717" y="2084"/>
                </a:lnTo>
                <a:lnTo>
                  <a:pt x="6714" y="2082"/>
                </a:lnTo>
                <a:lnTo>
                  <a:pt x="6710" y="2079"/>
                </a:lnTo>
                <a:lnTo>
                  <a:pt x="6703" y="2074"/>
                </a:lnTo>
                <a:lnTo>
                  <a:pt x="6696" y="2068"/>
                </a:lnTo>
                <a:lnTo>
                  <a:pt x="6690" y="2061"/>
                </a:lnTo>
                <a:lnTo>
                  <a:pt x="6684" y="2053"/>
                </a:lnTo>
                <a:lnTo>
                  <a:pt x="6679" y="2044"/>
                </a:lnTo>
                <a:lnTo>
                  <a:pt x="6677" y="2039"/>
                </a:lnTo>
                <a:lnTo>
                  <a:pt x="6675" y="2034"/>
                </a:lnTo>
                <a:lnTo>
                  <a:pt x="6671" y="2023"/>
                </a:lnTo>
                <a:lnTo>
                  <a:pt x="6669" y="2012"/>
                </a:lnTo>
                <a:lnTo>
                  <a:pt x="6666" y="1999"/>
                </a:lnTo>
                <a:lnTo>
                  <a:pt x="6665" y="1986"/>
                </a:lnTo>
                <a:lnTo>
                  <a:pt x="6664" y="1971"/>
                </a:lnTo>
                <a:lnTo>
                  <a:pt x="6665" y="1956"/>
                </a:lnTo>
                <a:lnTo>
                  <a:pt x="6666" y="1942"/>
                </a:lnTo>
                <a:lnTo>
                  <a:pt x="6669" y="1929"/>
                </a:lnTo>
                <a:lnTo>
                  <a:pt x="6670" y="1924"/>
                </a:lnTo>
                <a:lnTo>
                  <a:pt x="6672" y="1918"/>
                </a:lnTo>
                <a:lnTo>
                  <a:pt x="6675" y="1907"/>
                </a:lnTo>
                <a:lnTo>
                  <a:pt x="6680" y="1897"/>
                </a:lnTo>
                <a:lnTo>
                  <a:pt x="6686" y="1889"/>
                </a:lnTo>
                <a:lnTo>
                  <a:pt x="6691" y="1881"/>
                </a:lnTo>
                <a:lnTo>
                  <a:pt x="6695" y="1876"/>
                </a:lnTo>
                <a:lnTo>
                  <a:pt x="6698" y="1874"/>
                </a:lnTo>
                <a:lnTo>
                  <a:pt x="6705" y="1867"/>
                </a:lnTo>
                <a:lnTo>
                  <a:pt x="6713" y="1863"/>
                </a:lnTo>
                <a:lnTo>
                  <a:pt x="6719" y="1858"/>
                </a:lnTo>
                <a:lnTo>
                  <a:pt x="6728" y="1856"/>
                </a:lnTo>
                <a:lnTo>
                  <a:pt x="6736" y="1854"/>
                </a:lnTo>
                <a:lnTo>
                  <a:pt x="6744" y="1851"/>
                </a:lnTo>
                <a:lnTo>
                  <a:pt x="6753" y="1851"/>
                </a:lnTo>
                <a:lnTo>
                  <a:pt x="6762" y="1851"/>
                </a:lnTo>
                <a:lnTo>
                  <a:pt x="6771" y="1854"/>
                </a:lnTo>
                <a:lnTo>
                  <a:pt x="6779" y="1856"/>
                </a:lnTo>
                <a:lnTo>
                  <a:pt x="6784" y="1857"/>
                </a:lnTo>
                <a:lnTo>
                  <a:pt x="6787" y="1859"/>
                </a:lnTo>
                <a:lnTo>
                  <a:pt x="6795" y="1864"/>
                </a:lnTo>
                <a:lnTo>
                  <a:pt x="6802" y="1868"/>
                </a:lnTo>
                <a:lnTo>
                  <a:pt x="6807" y="1874"/>
                </a:lnTo>
                <a:lnTo>
                  <a:pt x="6813" y="1882"/>
                </a:lnTo>
                <a:close/>
                <a:moveTo>
                  <a:pt x="6699" y="1952"/>
                </a:moveTo>
                <a:lnTo>
                  <a:pt x="6802" y="1952"/>
                </a:lnTo>
                <a:lnTo>
                  <a:pt x="6800" y="1937"/>
                </a:lnTo>
                <a:lnTo>
                  <a:pt x="6798" y="1930"/>
                </a:lnTo>
                <a:lnTo>
                  <a:pt x="6797" y="1924"/>
                </a:lnTo>
                <a:lnTo>
                  <a:pt x="6793" y="1911"/>
                </a:lnTo>
                <a:lnTo>
                  <a:pt x="6791" y="1906"/>
                </a:lnTo>
                <a:lnTo>
                  <a:pt x="6788" y="1901"/>
                </a:lnTo>
                <a:lnTo>
                  <a:pt x="6785" y="1897"/>
                </a:lnTo>
                <a:lnTo>
                  <a:pt x="6782" y="1893"/>
                </a:lnTo>
                <a:lnTo>
                  <a:pt x="6777" y="1890"/>
                </a:lnTo>
                <a:lnTo>
                  <a:pt x="6774" y="1886"/>
                </a:lnTo>
                <a:lnTo>
                  <a:pt x="6769" y="1884"/>
                </a:lnTo>
                <a:lnTo>
                  <a:pt x="6763" y="1883"/>
                </a:lnTo>
                <a:lnTo>
                  <a:pt x="6759" y="1882"/>
                </a:lnTo>
                <a:lnTo>
                  <a:pt x="6753" y="1882"/>
                </a:lnTo>
                <a:lnTo>
                  <a:pt x="6748" y="1882"/>
                </a:lnTo>
                <a:lnTo>
                  <a:pt x="6743" y="1883"/>
                </a:lnTo>
                <a:lnTo>
                  <a:pt x="6739" y="1884"/>
                </a:lnTo>
                <a:lnTo>
                  <a:pt x="6734" y="1886"/>
                </a:lnTo>
                <a:lnTo>
                  <a:pt x="6730" y="1889"/>
                </a:lnTo>
                <a:lnTo>
                  <a:pt x="6725" y="1891"/>
                </a:lnTo>
                <a:lnTo>
                  <a:pt x="6722" y="1894"/>
                </a:lnTo>
                <a:lnTo>
                  <a:pt x="6718" y="1899"/>
                </a:lnTo>
                <a:lnTo>
                  <a:pt x="6715" y="1903"/>
                </a:lnTo>
                <a:lnTo>
                  <a:pt x="6712" y="1908"/>
                </a:lnTo>
                <a:lnTo>
                  <a:pt x="6708" y="1913"/>
                </a:lnTo>
                <a:lnTo>
                  <a:pt x="6706" y="1920"/>
                </a:lnTo>
                <a:lnTo>
                  <a:pt x="6704" y="1927"/>
                </a:lnTo>
                <a:lnTo>
                  <a:pt x="6703" y="1935"/>
                </a:lnTo>
                <a:lnTo>
                  <a:pt x="6700" y="1943"/>
                </a:lnTo>
                <a:lnTo>
                  <a:pt x="6699" y="1952"/>
                </a:lnTo>
                <a:close/>
                <a:moveTo>
                  <a:pt x="6641" y="1856"/>
                </a:moveTo>
                <a:lnTo>
                  <a:pt x="6578" y="1941"/>
                </a:lnTo>
                <a:lnTo>
                  <a:pt x="6648" y="2086"/>
                </a:lnTo>
                <a:lnTo>
                  <a:pt x="6612" y="2086"/>
                </a:lnTo>
                <a:lnTo>
                  <a:pt x="6557" y="1969"/>
                </a:lnTo>
                <a:lnTo>
                  <a:pt x="6520" y="2017"/>
                </a:lnTo>
                <a:lnTo>
                  <a:pt x="6520" y="2086"/>
                </a:lnTo>
                <a:lnTo>
                  <a:pt x="6485" y="2086"/>
                </a:lnTo>
                <a:lnTo>
                  <a:pt x="6485" y="1763"/>
                </a:lnTo>
                <a:lnTo>
                  <a:pt x="6520" y="1763"/>
                </a:lnTo>
                <a:lnTo>
                  <a:pt x="6520" y="1974"/>
                </a:lnTo>
                <a:lnTo>
                  <a:pt x="6525" y="1967"/>
                </a:lnTo>
                <a:lnTo>
                  <a:pt x="6533" y="1955"/>
                </a:lnTo>
                <a:lnTo>
                  <a:pt x="6542" y="1943"/>
                </a:lnTo>
                <a:lnTo>
                  <a:pt x="6551" y="1929"/>
                </a:lnTo>
                <a:lnTo>
                  <a:pt x="6604" y="1856"/>
                </a:lnTo>
                <a:lnTo>
                  <a:pt x="6641" y="1856"/>
                </a:lnTo>
                <a:close/>
                <a:moveTo>
                  <a:pt x="6415" y="1882"/>
                </a:moveTo>
                <a:lnTo>
                  <a:pt x="6421" y="1890"/>
                </a:lnTo>
                <a:lnTo>
                  <a:pt x="6425" y="1899"/>
                </a:lnTo>
                <a:lnTo>
                  <a:pt x="6430" y="1908"/>
                </a:lnTo>
                <a:lnTo>
                  <a:pt x="6433" y="1919"/>
                </a:lnTo>
                <a:lnTo>
                  <a:pt x="6436" y="1930"/>
                </a:lnTo>
                <a:lnTo>
                  <a:pt x="6439" y="1943"/>
                </a:lnTo>
                <a:lnTo>
                  <a:pt x="6440" y="1956"/>
                </a:lnTo>
                <a:lnTo>
                  <a:pt x="6441" y="1971"/>
                </a:lnTo>
                <a:lnTo>
                  <a:pt x="6440" y="1986"/>
                </a:lnTo>
                <a:lnTo>
                  <a:pt x="6439" y="1999"/>
                </a:lnTo>
                <a:lnTo>
                  <a:pt x="6436" y="2012"/>
                </a:lnTo>
                <a:lnTo>
                  <a:pt x="6433" y="2023"/>
                </a:lnTo>
                <a:lnTo>
                  <a:pt x="6430" y="2033"/>
                </a:lnTo>
                <a:lnTo>
                  <a:pt x="6425" y="2043"/>
                </a:lnTo>
                <a:lnTo>
                  <a:pt x="6421" y="2052"/>
                </a:lnTo>
                <a:lnTo>
                  <a:pt x="6415" y="2060"/>
                </a:lnTo>
                <a:lnTo>
                  <a:pt x="6408" y="2067"/>
                </a:lnTo>
                <a:lnTo>
                  <a:pt x="6401" y="2074"/>
                </a:lnTo>
                <a:lnTo>
                  <a:pt x="6398" y="2076"/>
                </a:lnTo>
                <a:lnTo>
                  <a:pt x="6393" y="2079"/>
                </a:lnTo>
                <a:lnTo>
                  <a:pt x="6386" y="2083"/>
                </a:lnTo>
                <a:lnTo>
                  <a:pt x="6378" y="2086"/>
                </a:lnTo>
                <a:lnTo>
                  <a:pt x="6369" y="2088"/>
                </a:lnTo>
                <a:lnTo>
                  <a:pt x="6360" y="2091"/>
                </a:lnTo>
                <a:lnTo>
                  <a:pt x="6351" y="2091"/>
                </a:lnTo>
                <a:lnTo>
                  <a:pt x="6340" y="2091"/>
                </a:lnTo>
                <a:lnTo>
                  <a:pt x="6331" y="2088"/>
                </a:lnTo>
                <a:lnTo>
                  <a:pt x="6322" y="2086"/>
                </a:lnTo>
                <a:lnTo>
                  <a:pt x="6314" y="2083"/>
                </a:lnTo>
                <a:lnTo>
                  <a:pt x="6307" y="2079"/>
                </a:lnTo>
                <a:lnTo>
                  <a:pt x="6299" y="2074"/>
                </a:lnTo>
                <a:lnTo>
                  <a:pt x="6292" y="2067"/>
                </a:lnTo>
                <a:lnTo>
                  <a:pt x="6285" y="2060"/>
                </a:lnTo>
                <a:lnTo>
                  <a:pt x="6279" y="2052"/>
                </a:lnTo>
                <a:lnTo>
                  <a:pt x="6275" y="2043"/>
                </a:lnTo>
                <a:lnTo>
                  <a:pt x="6270" y="2033"/>
                </a:lnTo>
                <a:lnTo>
                  <a:pt x="6266" y="2023"/>
                </a:lnTo>
                <a:lnTo>
                  <a:pt x="6263" y="2012"/>
                </a:lnTo>
                <a:lnTo>
                  <a:pt x="6261" y="1999"/>
                </a:lnTo>
                <a:lnTo>
                  <a:pt x="6259" y="1986"/>
                </a:lnTo>
                <a:lnTo>
                  <a:pt x="6259" y="1971"/>
                </a:lnTo>
                <a:lnTo>
                  <a:pt x="6259" y="1956"/>
                </a:lnTo>
                <a:lnTo>
                  <a:pt x="6261" y="1943"/>
                </a:lnTo>
                <a:lnTo>
                  <a:pt x="6263" y="1930"/>
                </a:lnTo>
                <a:lnTo>
                  <a:pt x="6266" y="1919"/>
                </a:lnTo>
                <a:lnTo>
                  <a:pt x="6270" y="1908"/>
                </a:lnTo>
                <a:lnTo>
                  <a:pt x="6275" y="1899"/>
                </a:lnTo>
                <a:lnTo>
                  <a:pt x="6279" y="1890"/>
                </a:lnTo>
                <a:lnTo>
                  <a:pt x="6283" y="1885"/>
                </a:lnTo>
                <a:lnTo>
                  <a:pt x="6285" y="1882"/>
                </a:lnTo>
                <a:lnTo>
                  <a:pt x="6292" y="1874"/>
                </a:lnTo>
                <a:lnTo>
                  <a:pt x="6299" y="1868"/>
                </a:lnTo>
                <a:lnTo>
                  <a:pt x="6302" y="1866"/>
                </a:lnTo>
                <a:lnTo>
                  <a:pt x="6307" y="1863"/>
                </a:lnTo>
                <a:lnTo>
                  <a:pt x="6314" y="1859"/>
                </a:lnTo>
                <a:lnTo>
                  <a:pt x="6322" y="1856"/>
                </a:lnTo>
                <a:lnTo>
                  <a:pt x="6331" y="1854"/>
                </a:lnTo>
                <a:lnTo>
                  <a:pt x="6340" y="1851"/>
                </a:lnTo>
                <a:lnTo>
                  <a:pt x="6351" y="1851"/>
                </a:lnTo>
                <a:lnTo>
                  <a:pt x="6360" y="1851"/>
                </a:lnTo>
                <a:lnTo>
                  <a:pt x="6369" y="1854"/>
                </a:lnTo>
                <a:lnTo>
                  <a:pt x="6378" y="1856"/>
                </a:lnTo>
                <a:lnTo>
                  <a:pt x="6386" y="1859"/>
                </a:lnTo>
                <a:lnTo>
                  <a:pt x="6390" y="1860"/>
                </a:lnTo>
                <a:lnTo>
                  <a:pt x="6393" y="1863"/>
                </a:lnTo>
                <a:lnTo>
                  <a:pt x="6401" y="1868"/>
                </a:lnTo>
                <a:lnTo>
                  <a:pt x="6405" y="1872"/>
                </a:lnTo>
                <a:lnTo>
                  <a:pt x="6408" y="1874"/>
                </a:lnTo>
                <a:lnTo>
                  <a:pt x="6415" y="1882"/>
                </a:lnTo>
                <a:close/>
                <a:moveTo>
                  <a:pt x="6401" y="2008"/>
                </a:moveTo>
                <a:lnTo>
                  <a:pt x="6404" y="1999"/>
                </a:lnTo>
                <a:lnTo>
                  <a:pt x="6405" y="1990"/>
                </a:lnTo>
                <a:lnTo>
                  <a:pt x="6405" y="1981"/>
                </a:lnTo>
                <a:lnTo>
                  <a:pt x="6405" y="1971"/>
                </a:lnTo>
                <a:lnTo>
                  <a:pt x="6405" y="1962"/>
                </a:lnTo>
                <a:lnTo>
                  <a:pt x="6405" y="1953"/>
                </a:lnTo>
                <a:lnTo>
                  <a:pt x="6404" y="1944"/>
                </a:lnTo>
                <a:lnTo>
                  <a:pt x="6402" y="1936"/>
                </a:lnTo>
                <a:lnTo>
                  <a:pt x="6400" y="1928"/>
                </a:lnTo>
                <a:lnTo>
                  <a:pt x="6398" y="1921"/>
                </a:lnTo>
                <a:lnTo>
                  <a:pt x="6396" y="1915"/>
                </a:lnTo>
                <a:lnTo>
                  <a:pt x="6392" y="1908"/>
                </a:lnTo>
                <a:lnTo>
                  <a:pt x="6389" y="1902"/>
                </a:lnTo>
                <a:lnTo>
                  <a:pt x="6384" y="1897"/>
                </a:lnTo>
                <a:lnTo>
                  <a:pt x="6380" y="1892"/>
                </a:lnTo>
                <a:lnTo>
                  <a:pt x="6374" y="1889"/>
                </a:lnTo>
                <a:lnTo>
                  <a:pt x="6370" y="1885"/>
                </a:lnTo>
                <a:lnTo>
                  <a:pt x="6363" y="1883"/>
                </a:lnTo>
                <a:lnTo>
                  <a:pt x="6357" y="1882"/>
                </a:lnTo>
                <a:lnTo>
                  <a:pt x="6351" y="1882"/>
                </a:lnTo>
                <a:lnTo>
                  <a:pt x="6344" y="1882"/>
                </a:lnTo>
                <a:lnTo>
                  <a:pt x="6337" y="1883"/>
                </a:lnTo>
                <a:lnTo>
                  <a:pt x="6331" y="1885"/>
                </a:lnTo>
                <a:lnTo>
                  <a:pt x="6326" y="1889"/>
                </a:lnTo>
                <a:lnTo>
                  <a:pt x="6321" y="1892"/>
                </a:lnTo>
                <a:lnTo>
                  <a:pt x="6317" y="1895"/>
                </a:lnTo>
                <a:lnTo>
                  <a:pt x="6312" y="1901"/>
                </a:lnTo>
                <a:lnTo>
                  <a:pt x="6309" y="1907"/>
                </a:lnTo>
                <a:lnTo>
                  <a:pt x="6305" y="1912"/>
                </a:lnTo>
                <a:lnTo>
                  <a:pt x="6302" y="1919"/>
                </a:lnTo>
                <a:lnTo>
                  <a:pt x="6298" y="1935"/>
                </a:lnTo>
                <a:lnTo>
                  <a:pt x="6296" y="1943"/>
                </a:lnTo>
                <a:lnTo>
                  <a:pt x="6295" y="1952"/>
                </a:lnTo>
                <a:lnTo>
                  <a:pt x="6294" y="1961"/>
                </a:lnTo>
                <a:lnTo>
                  <a:pt x="6294" y="1971"/>
                </a:lnTo>
                <a:lnTo>
                  <a:pt x="6294" y="1980"/>
                </a:lnTo>
                <a:lnTo>
                  <a:pt x="6295" y="1989"/>
                </a:lnTo>
                <a:lnTo>
                  <a:pt x="6298" y="2006"/>
                </a:lnTo>
                <a:lnTo>
                  <a:pt x="6302" y="2022"/>
                </a:lnTo>
                <a:lnTo>
                  <a:pt x="6304" y="2029"/>
                </a:lnTo>
                <a:lnTo>
                  <a:pt x="6308" y="2034"/>
                </a:lnTo>
                <a:lnTo>
                  <a:pt x="6311" y="2041"/>
                </a:lnTo>
                <a:lnTo>
                  <a:pt x="6316" y="2046"/>
                </a:lnTo>
                <a:lnTo>
                  <a:pt x="6320" y="2050"/>
                </a:lnTo>
                <a:lnTo>
                  <a:pt x="6325" y="2055"/>
                </a:lnTo>
                <a:lnTo>
                  <a:pt x="6330" y="2057"/>
                </a:lnTo>
                <a:lnTo>
                  <a:pt x="6336" y="2059"/>
                </a:lnTo>
                <a:lnTo>
                  <a:pt x="6343" y="2060"/>
                </a:lnTo>
                <a:lnTo>
                  <a:pt x="6351" y="2061"/>
                </a:lnTo>
                <a:lnTo>
                  <a:pt x="6356" y="2060"/>
                </a:lnTo>
                <a:lnTo>
                  <a:pt x="6363" y="2059"/>
                </a:lnTo>
                <a:lnTo>
                  <a:pt x="6369" y="2058"/>
                </a:lnTo>
                <a:lnTo>
                  <a:pt x="6374" y="2055"/>
                </a:lnTo>
                <a:lnTo>
                  <a:pt x="6379" y="2051"/>
                </a:lnTo>
                <a:lnTo>
                  <a:pt x="6383" y="2047"/>
                </a:lnTo>
                <a:lnTo>
                  <a:pt x="6388" y="2042"/>
                </a:lnTo>
                <a:lnTo>
                  <a:pt x="6391" y="2037"/>
                </a:lnTo>
                <a:lnTo>
                  <a:pt x="6395" y="2030"/>
                </a:lnTo>
                <a:lnTo>
                  <a:pt x="6397" y="2023"/>
                </a:lnTo>
                <a:lnTo>
                  <a:pt x="6400" y="2016"/>
                </a:lnTo>
                <a:lnTo>
                  <a:pt x="6401" y="2008"/>
                </a:lnTo>
                <a:close/>
                <a:moveTo>
                  <a:pt x="6233" y="1856"/>
                </a:moveTo>
                <a:lnTo>
                  <a:pt x="6171" y="1941"/>
                </a:lnTo>
                <a:lnTo>
                  <a:pt x="6241" y="2086"/>
                </a:lnTo>
                <a:lnTo>
                  <a:pt x="6205" y="2086"/>
                </a:lnTo>
                <a:lnTo>
                  <a:pt x="6150" y="1969"/>
                </a:lnTo>
                <a:lnTo>
                  <a:pt x="6114" y="2017"/>
                </a:lnTo>
                <a:lnTo>
                  <a:pt x="6114" y="2086"/>
                </a:lnTo>
                <a:lnTo>
                  <a:pt x="6079" y="2086"/>
                </a:lnTo>
                <a:lnTo>
                  <a:pt x="6079" y="1763"/>
                </a:lnTo>
                <a:lnTo>
                  <a:pt x="6114" y="1763"/>
                </a:lnTo>
                <a:lnTo>
                  <a:pt x="6114" y="1974"/>
                </a:lnTo>
                <a:lnTo>
                  <a:pt x="6118" y="1967"/>
                </a:lnTo>
                <a:lnTo>
                  <a:pt x="6126" y="1955"/>
                </a:lnTo>
                <a:lnTo>
                  <a:pt x="6135" y="1943"/>
                </a:lnTo>
                <a:lnTo>
                  <a:pt x="6145" y="1929"/>
                </a:lnTo>
                <a:lnTo>
                  <a:pt x="6197" y="1856"/>
                </a:lnTo>
                <a:lnTo>
                  <a:pt x="6233" y="1856"/>
                </a:lnTo>
                <a:close/>
                <a:moveTo>
                  <a:pt x="8479" y="1307"/>
                </a:moveTo>
                <a:lnTo>
                  <a:pt x="8486" y="1307"/>
                </a:lnTo>
                <a:lnTo>
                  <a:pt x="8493" y="1308"/>
                </a:lnTo>
                <a:lnTo>
                  <a:pt x="8499" y="1310"/>
                </a:lnTo>
                <a:lnTo>
                  <a:pt x="8504" y="1312"/>
                </a:lnTo>
                <a:lnTo>
                  <a:pt x="8509" y="1314"/>
                </a:lnTo>
                <a:lnTo>
                  <a:pt x="8513" y="1316"/>
                </a:lnTo>
                <a:lnTo>
                  <a:pt x="8518" y="1320"/>
                </a:lnTo>
                <a:lnTo>
                  <a:pt x="8521" y="1324"/>
                </a:lnTo>
                <a:lnTo>
                  <a:pt x="8525" y="1328"/>
                </a:lnTo>
                <a:lnTo>
                  <a:pt x="8528" y="1333"/>
                </a:lnTo>
                <a:lnTo>
                  <a:pt x="8530" y="1338"/>
                </a:lnTo>
                <a:lnTo>
                  <a:pt x="8532" y="1343"/>
                </a:lnTo>
                <a:lnTo>
                  <a:pt x="8535" y="1357"/>
                </a:lnTo>
                <a:lnTo>
                  <a:pt x="8536" y="1364"/>
                </a:lnTo>
                <a:lnTo>
                  <a:pt x="8536" y="1372"/>
                </a:lnTo>
                <a:lnTo>
                  <a:pt x="8536" y="1542"/>
                </a:lnTo>
                <a:lnTo>
                  <a:pt x="8501" y="1542"/>
                </a:lnTo>
                <a:lnTo>
                  <a:pt x="8501" y="1378"/>
                </a:lnTo>
                <a:lnTo>
                  <a:pt x="8501" y="1369"/>
                </a:lnTo>
                <a:lnTo>
                  <a:pt x="8500" y="1362"/>
                </a:lnTo>
                <a:lnTo>
                  <a:pt x="8497" y="1354"/>
                </a:lnTo>
                <a:lnTo>
                  <a:pt x="8495" y="1351"/>
                </a:lnTo>
                <a:lnTo>
                  <a:pt x="8494" y="1348"/>
                </a:lnTo>
                <a:lnTo>
                  <a:pt x="8492" y="1346"/>
                </a:lnTo>
                <a:lnTo>
                  <a:pt x="8490" y="1345"/>
                </a:lnTo>
                <a:lnTo>
                  <a:pt x="8484" y="1341"/>
                </a:lnTo>
                <a:lnTo>
                  <a:pt x="8477" y="1339"/>
                </a:lnTo>
                <a:lnTo>
                  <a:pt x="8469" y="1339"/>
                </a:lnTo>
                <a:lnTo>
                  <a:pt x="8460" y="1339"/>
                </a:lnTo>
                <a:lnTo>
                  <a:pt x="8456" y="1340"/>
                </a:lnTo>
                <a:lnTo>
                  <a:pt x="8452" y="1341"/>
                </a:lnTo>
                <a:lnTo>
                  <a:pt x="8443" y="1345"/>
                </a:lnTo>
                <a:lnTo>
                  <a:pt x="8435" y="1349"/>
                </a:lnTo>
                <a:lnTo>
                  <a:pt x="8428" y="1354"/>
                </a:lnTo>
                <a:lnTo>
                  <a:pt x="8420" y="1359"/>
                </a:lnTo>
                <a:lnTo>
                  <a:pt x="8413" y="1366"/>
                </a:lnTo>
                <a:lnTo>
                  <a:pt x="8407" y="1372"/>
                </a:lnTo>
                <a:lnTo>
                  <a:pt x="8407" y="1542"/>
                </a:lnTo>
                <a:lnTo>
                  <a:pt x="8371" y="1542"/>
                </a:lnTo>
                <a:lnTo>
                  <a:pt x="8371" y="1313"/>
                </a:lnTo>
                <a:lnTo>
                  <a:pt x="8407" y="1313"/>
                </a:lnTo>
                <a:lnTo>
                  <a:pt x="8407" y="1345"/>
                </a:lnTo>
                <a:lnTo>
                  <a:pt x="8413" y="1338"/>
                </a:lnTo>
                <a:lnTo>
                  <a:pt x="8421" y="1331"/>
                </a:lnTo>
                <a:lnTo>
                  <a:pt x="8429" y="1325"/>
                </a:lnTo>
                <a:lnTo>
                  <a:pt x="8438" y="1320"/>
                </a:lnTo>
                <a:lnTo>
                  <a:pt x="8448" y="1314"/>
                </a:lnTo>
                <a:lnTo>
                  <a:pt x="8452" y="1313"/>
                </a:lnTo>
                <a:lnTo>
                  <a:pt x="8458" y="1311"/>
                </a:lnTo>
                <a:lnTo>
                  <a:pt x="8468" y="1308"/>
                </a:lnTo>
                <a:lnTo>
                  <a:pt x="8479" y="1307"/>
                </a:lnTo>
                <a:close/>
                <a:moveTo>
                  <a:pt x="8245" y="1547"/>
                </a:moveTo>
                <a:lnTo>
                  <a:pt x="8236" y="1547"/>
                </a:lnTo>
                <a:lnTo>
                  <a:pt x="8227" y="1546"/>
                </a:lnTo>
                <a:lnTo>
                  <a:pt x="8218" y="1543"/>
                </a:lnTo>
                <a:lnTo>
                  <a:pt x="8214" y="1541"/>
                </a:lnTo>
                <a:lnTo>
                  <a:pt x="8210" y="1540"/>
                </a:lnTo>
                <a:lnTo>
                  <a:pt x="8205" y="1538"/>
                </a:lnTo>
                <a:lnTo>
                  <a:pt x="8202" y="1535"/>
                </a:lnTo>
                <a:lnTo>
                  <a:pt x="8195" y="1530"/>
                </a:lnTo>
                <a:lnTo>
                  <a:pt x="8188" y="1524"/>
                </a:lnTo>
                <a:lnTo>
                  <a:pt x="8182" y="1517"/>
                </a:lnTo>
                <a:lnTo>
                  <a:pt x="8176" y="1509"/>
                </a:lnTo>
                <a:lnTo>
                  <a:pt x="8171" y="1500"/>
                </a:lnTo>
                <a:lnTo>
                  <a:pt x="8169" y="1496"/>
                </a:lnTo>
                <a:lnTo>
                  <a:pt x="8167" y="1490"/>
                </a:lnTo>
                <a:lnTo>
                  <a:pt x="8164" y="1480"/>
                </a:lnTo>
                <a:lnTo>
                  <a:pt x="8160" y="1468"/>
                </a:lnTo>
                <a:lnTo>
                  <a:pt x="8158" y="1455"/>
                </a:lnTo>
                <a:lnTo>
                  <a:pt x="8157" y="1442"/>
                </a:lnTo>
                <a:lnTo>
                  <a:pt x="8157" y="1427"/>
                </a:lnTo>
                <a:lnTo>
                  <a:pt x="8157" y="1412"/>
                </a:lnTo>
                <a:lnTo>
                  <a:pt x="8158" y="1399"/>
                </a:lnTo>
                <a:lnTo>
                  <a:pt x="8160" y="1385"/>
                </a:lnTo>
                <a:lnTo>
                  <a:pt x="8162" y="1380"/>
                </a:lnTo>
                <a:lnTo>
                  <a:pt x="8164" y="1374"/>
                </a:lnTo>
                <a:lnTo>
                  <a:pt x="8168" y="1363"/>
                </a:lnTo>
                <a:lnTo>
                  <a:pt x="8173" y="1354"/>
                </a:lnTo>
                <a:lnTo>
                  <a:pt x="8178" y="1345"/>
                </a:lnTo>
                <a:lnTo>
                  <a:pt x="8184" y="1337"/>
                </a:lnTo>
                <a:lnTo>
                  <a:pt x="8187" y="1333"/>
                </a:lnTo>
                <a:lnTo>
                  <a:pt x="8189" y="1330"/>
                </a:lnTo>
                <a:lnTo>
                  <a:pt x="8196" y="1323"/>
                </a:lnTo>
                <a:lnTo>
                  <a:pt x="8204" y="1319"/>
                </a:lnTo>
                <a:lnTo>
                  <a:pt x="8212" y="1315"/>
                </a:lnTo>
                <a:lnTo>
                  <a:pt x="8220" y="1312"/>
                </a:lnTo>
                <a:lnTo>
                  <a:pt x="8228" y="1310"/>
                </a:lnTo>
                <a:lnTo>
                  <a:pt x="8237" y="1308"/>
                </a:lnTo>
                <a:lnTo>
                  <a:pt x="8245" y="1307"/>
                </a:lnTo>
                <a:lnTo>
                  <a:pt x="8255" y="1308"/>
                </a:lnTo>
                <a:lnTo>
                  <a:pt x="8263" y="1310"/>
                </a:lnTo>
                <a:lnTo>
                  <a:pt x="8272" y="1312"/>
                </a:lnTo>
                <a:lnTo>
                  <a:pt x="8275" y="1313"/>
                </a:lnTo>
                <a:lnTo>
                  <a:pt x="8280" y="1315"/>
                </a:lnTo>
                <a:lnTo>
                  <a:pt x="8287" y="1320"/>
                </a:lnTo>
                <a:lnTo>
                  <a:pt x="8293" y="1324"/>
                </a:lnTo>
                <a:lnTo>
                  <a:pt x="8299" y="1331"/>
                </a:lnTo>
                <a:lnTo>
                  <a:pt x="8305" y="1338"/>
                </a:lnTo>
                <a:lnTo>
                  <a:pt x="8310" y="1346"/>
                </a:lnTo>
                <a:lnTo>
                  <a:pt x="8312" y="1350"/>
                </a:lnTo>
                <a:lnTo>
                  <a:pt x="8315" y="1355"/>
                </a:lnTo>
                <a:lnTo>
                  <a:pt x="8318" y="1364"/>
                </a:lnTo>
                <a:lnTo>
                  <a:pt x="8321" y="1375"/>
                </a:lnTo>
                <a:lnTo>
                  <a:pt x="8324" y="1386"/>
                </a:lnTo>
                <a:lnTo>
                  <a:pt x="8326" y="1399"/>
                </a:lnTo>
                <a:lnTo>
                  <a:pt x="8326" y="1411"/>
                </a:lnTo>
                <a:lnTo>
                  <a:pt x="8327" y="1426"/>
                </a:lnTo>
                <a:lnTo>
                  <a:pt x="8327" y="1434"/>
                </a:lnTo>
                <a:lnTo>
                  <a:pt x="8192" y="1434"/>
                </a:lnTo>
                <a:lnTo>
                  <a:pt x="8192" y="1444"/>
                </a:lnTo>
                <a:lnTo>
                  <a:pt x="8193" y="1453"/>
                </a:lnTo>
                <a:lnTo>
                  <a:pt x="8194" y="1462"/>
                </a:lnTo>
                <a:lnTo>
                  <a:pt x="8195" y="1470"/>
                </a:lnTo>
                <a:lnTo>
                  <a:pt x="8197" y="1478"/>
                </a:lnTo>
                <a:lnTo>
                  <a:pt x="8201" y="1485"/>
                </a:lnTo>
                <a:lnTo>
                  <a:pt x="8203" y="1490"/>
                </a:lnTo>
                <a:lnTo>
                  <a:pt x="8206" y="1496"/>
                </a:lnTo>
                <a:lnTo>
                  <a:pt x="8211" y="1502"/>
                </a:lnTo>
                <a:lnTo>
                  <a:pt x="8214" y="1505"/>
                </a:lnTo>
                <a:lnTo>
                  <a:pt x="8219" y="1509"/>
                </a:lnTo>
                <a:lnTo>
                  <a:pt x="8224" y="1512"/>
                </a:lnTo>
                <a:lnTo>
                  <a:pt x="8229" y="1514"/>
                </a:lnTo>
                <a:lnTo>
                  <a:pt x="8235" y="1516"/>
                </a:lnTo>
                <a:lnTo>
                  <a:pt x="8240" y="1517"/>
                </a:lnTo>
                <a:lnTo>
                  <a:pt x="8246" y="1517"/>
                </a:lnTo>
                <a:lnTo>
                  <a:pt x="8256" y="1516"/>
                </a:lnTo>
                <a:lnTo>
                  <a:pt x="8264" y="1515"/>
                </a:lnTo>
                <a:lnTo>
                  <a:pt x="8272" y="1512"/>
                </a:lnTo>
                <a:lnTo>
                  <a:pt x="8279" y="1507"/>
                </a:lnTo>
                <a:lnTo>
                  <a:pt x="8285" y="1502"/>
                </a:lnTo>
                <a:lnTo>
                  <a:pt x="8291" y="1494"/>
                </a:lnTo>
                <a:lnTo>
                  <a:pt x="8296" y="1486"/>
                </a:lnTo>
                <a:lnTo>
                  <a:pt x="8301" y="1478"/>
                </a:lnTo>
                <a:lnTo>
                  <a:pt x="8325" y="1492"/>
                </a:lnTo>
                <a:lnTo>
                  <a:pt x="8318" y="1505"/>
                </a:lnTo>
                <a:lnTo>
                  <a:pt x="8315" y="1509"/>
                </a:lnTo>
                <a:lnTo>
                  <a:pt x="8311" y="1515"/>
                </a:lnTo>
                <a:lnTo>
                  <a:pt x="8307" y="1520"/>
                </a:lnTo>
                <a:lnTo>
                  <a:pt x="8302" y="1524"/>
                </a:lnTo>
                <a:lnTo>
                  <a:pt x="8292" y="1532"/>
                </a:lnTo>
                <a:lnTo>
                  <a:pt x="8282" y="1539"/>
                </a:lnTo>
                <a:lnTo>
                  <a:pt x="8276" y="1541"/>
                </a:lnTo>
                <a:lnTo>
                  <a:pt x="8271" y="1543"/>
                </a:lnTo>
                <a:lnTo>
                  <a:pt x="8264" y="1544"/>
                </a:lnTo>
                <a:lnTo>
                  <a:pt x="8258" y="1546"/>
                </a:lnTo>
                <a:lnTo>
                  <a:pt x="8245" y="1547"/>
                </a:lnTo>
                <a:close/>
                <a:moveTo>
                  <a:pt x="8199" y="1376"/>
                </a:moveTo>
                <a:lnTo>
                  <a:pt x="8196" y="1383"/>
                </a:lnTo>
                <a:lnTo>
                  <a:pt x="8194" y="1391"/>
                </a:lnTo>
                <a:lnTo>
                  <a:pt x="8193" y="1399"/>
                </a:lnTo>
                <a:lnTo>
                  <a:pt x="8192" y="1408"/>
                </a:lnTo>
                <a:lnTo>
                  <a:pt x="8293" y="1408"/>
                </a:lnTo>
                <a:lnTo>
                  <a:pt x="8292" y="1393"/>
                </a:lnTo>
                <a:lnTo>
                  <a:pt x="8291" y="1386"/>
                </a:lnTo>
                <a:lnTo>
                  <a:pt x="8289" y="1380"/>
                </a:lnTo>
                <a:lnTo>
                  <a:pt x="8285" y="1367"/>
                </a:lnTo>
                <a:lnTo>
                  <a:pt x="8283" y="1363"/>
                </a:lnTo>
                <a:lnTo>
                  <a:pt x="8280" y="1357"/>
                </a:lnTo>
                <a:lnTo>
                  <a:pt x="8276" y="1354"/>
                </a:lnTo>
                <a:lnTo>
                  <a:pt x="8273" y="1349"/>
                </a:lnTo>
                <a:lnTo>
                  <a:pt x="8270" y="1346"/>
                </a:lnTo>
                <a:lnTo>
                  <a:pt x="8265" y="1343"/>
                </a:lnTo>
                <a:lnTo>
                  <a:pt x="8261" y="1341"/>
                </a:lnTo>
                <a:lnTo>
                  <a:pt x="8256" y="1339"/>
                </a:lnTo>
                <a:lnTo>
                  <a:pt x="8250" y="1338"/>
                </a:lnTo>
                <a:lnTo>
                  <a:pt x="8245" y="1338"/>
                </a:lnTo>
                <a:lnTo>
                  <a:pt x="8240" y="1338"/>
                </a:lnTo>
                <a:lnTo>
                  <a:pt x="8236" y="1339"/>
                </a:lnTo>
                <a:lnTo>
                  <a:pt x="8231" y="1340"/>
                </a:lnTo>
                <a:lnTo>
                  <a:pt x="8226" y="1342"/>
                </a:lnTo>
                <a:lnTo>
                  <a:pt x="8222" y="1345"/>
                </a:lnTo>
                <a:lnTo>
                  <a:pt x="8218" y="1347"/>
                </a:lnTo>
                <a:lnTo>
                  <a:pt x="8213" y="1350"/>
                </a:lnTo>
                <a:lnTo>
                  <a:pt x="8210" y="1355"/>
                </a:lnTo>
                <a:lnTo>
                  <a:pt x="8206" y="1359"/>
                </a:lnTo>
                <a:lnTo>
                  <a:pt x="8203" y="1365"/>
                </a:lnTo>
                <a:lnTo>
                  <a:pt x="8201" y="1371"/>
                </a:lnTo>
                <a:lnTo>
                  <a:pt x="8199" y="1376"/>
                </a:lnTo>
                <a:close/>
                <a:moveTo>
                  <a:pt x="8112" y="1486"/>
                </a:moveTo>
                <a:lnTo>
                  <a:pt x="8113" y="1505"/>
                </a:lnTo>
                <a:lnTo>
                  <a:pt x="8113" y="1520"/>
                </a:lnTo>
                <a:lnTo>
                  <a:pt x="8115" y="1532"/>
                </a:lnTo>
                <a:lnTo>
                  <a:pt x="8117" y="1542"/>
                </a:lnTo>
                <a:lnTo>
                  <a:pt x="8081" y="1542"/>
                </a:lnTo>
                <a:lnTo>
                  <a:pt x="8081" y="1539"/>
                </a:lnTo>
                <a:lnTo>
                  <a:pt x="8080" y="1535"/>
                </a:lnTo>
                <a:lnTo>
                  <a:pt x="8079" y="1527"/>
                </a:lnTo>
                <a:lnTo>
                  <a:pt x="8078" y="1523"/>
                </a:lnTo>
                <a:lnTo>
                  <a:pt x="8078" y="1520"/>
                </a:lnTo>
                <a:lnTo>
                  <a:pt x="8078" y="1512"/>
                </a:lnTo>
                <a:lnTo>
                  <a:pt x="8072" y="1518"/>
                </a:lnTo>
                <a:lnTo>
                  <a:pt x="8065" y="1525"/>
                </a:lnTo>
                <a:lnTo>
                  <a:pt x="8059" y="1531"/>
                </a:lnTo>
                <a:lnTo>
                  <a:pt x="8051" y="1535"/>
                </a:lnTo>
                <a:lnTo>
                  <a:pt x="8047" y="1538"/>
                </a:lnTo>
                <a:lnTo>
                  <a:pt x="8043" y="1540"/>
                </a:lnTo>
                <a:lnTo>
                  <a:pt x="8034" y="1543"/>
                </a:lnTo>
                <a:lnTo>
                  <a:pt x="8029" y="1544"/>
                </a:lnTo>
                <a:lnTo>
                  <a:pt x="8025" y="1544"/>
                </a:lnTo>
                <a:lnTo>
                  <a:pt x="8019" y="1546"/>
                </a:lnTo>
                <a:lnTo>
                  <a:pt x="8014" y="1546"/>
                </a:lnTo>
                <a:lnTo>
                  <a:pt x="8006" y="1546"/>
                </a:lnTo>
                <a:lnTo>
                  <a:pt x="7998" y="1543"/>
                </a:lnTo>
                <a:lnTo>
                  <a:pt x="7990" y="1542"/>
                </a:lnTo>
                <a:lnTo>
                  <a:pt x="7983" y="1539"/>
                </a:lnTo>
                <a:lnTo>
                  <a:pt x="7976" y="1535"/>
                </a:lnTo>
                <a:lnTo>
                  <a:pt x="7970" y="1530"/>
                </a:lnTo>
                <a:lnTo>
                  <a:pt x="7964" y="1524"/>
                </a:lnTo>
                <a:lnTo>
                  <a:pt x="7960" y="1521"/>
                </a:lnTo>
                <a:lnTo>
                  <a:pt x="7958" y="1517"/>
                </a:lnTo>
                <a:lnTo>
                  <a:pt x="7954" y="1509"/>
                </a:lnTo>
                <a:lnTo>
                  <a:pt x="7951" y="1506"/>
                </a:lnTo>
                <a:lnTo>
                  <a:pt x="7949" y="1502"/>
                </a:lnTo>
                <a:lnTo>
                  <a:pt x="7945" y="1491"/>
                </a:lnTo>
                <a:lnTo>
                  <a:pt x="7941" y="1481"/>
                </a:lnTo>
                <a:lnTo>
                  <a:pt x="7939" y="1469"/>
                </a:lnTo>
                <a:lnTo>
                  <a:pt x="7938" y="1463"/>
                </a:lnTo>
                <a:lnTo>
                  <a:pt x="7938" y="1456"/>
                </a:lnTo>
                <a:lnTo>
                  <a:pt x="7937" y="1443"/>
                </a:lnTo>
                <a:lnTo>
                  <a:pt x="7936" y="1427"/>
                </a:lnTo>
                <a:lnTo>
                  <a:pt x="7937" y="1412"/>
                </a:lnTo>
                <a:lnTo>
                  <a:pt x="7938" y="1398"/>
                </a:lnTo>
                <a:lnTo>
                  <a:pt x="7939" y="1385"/>
                </a:lnTo>
                <a:lnTo>
                  <a:pt x="7942" y="1374"/>
                </a:lnTo>
                <a:lnTo>
                  <a:pt x="7946" y="1363"/>
                </a:lnTo>
                <a:lnTo>
                  <a:pt x="7949" y="1353"/>
                </a:lnTo>
                <a:lnTo>
                  <a:pt x="7954" y="1345"/>
                </a:lnTo>
                <a:lnTo>
                  <a:pt x="7959" y="1337"/>
                </a:lnTo>
                <a:lnTo>
                  <a:pt x="7962" y="1332"/>
                </a:lnTo>
                <a:lnTo>
                  <a:pt x="7965" y="1330"/>
                </a:lnTo>
                <a:lnTo>
                  <a:pt x="7971" y="1323"/>
                </a:lnTo>
                <a:lnTo>
                  <a:pt x="7977" y="1319"/>
                </a:lnTo>
                <a:lnTo>
                  <a:pt x="7984" y="1314"/>
                </a:lnTo>
                <a:lnTo>
                  <a:pt x="7992" y="1312"/>
                </a:lnTo>
                <a:lnTo>
                  <a:pt x="8000" y="1310"/>
                </a:lnTo>
                <a:lnTo>
                  <a:pt x="8008" y="1308"/>
                </a:lnTo>
                <a:lnTo>
                  <a:pt x="8016" y="1307"/>
                </a:lnTo>
                <a:lnTo>
                  <a:pt x="8025" y="1308"/>
                </a:lnTo>
                <a:lnTo>
                  <a:pt x="8030" y="1308"/>
                </a:lnTo>
                <a:lnTo>
                  <a:pt x="8035" y="1310"/>
                </a:lnTo>
                <a:lnTo>
                  <a:pt x="8043" y="1313"/>
                </a:lnTo>
                <a:lnTo>
                  <a:pt x="8051" y="1316"/>
                </a:lnTo>
                <a:lnTo>
                  <a:pt x="8059" y="1321"/>
                </a:lnTo>
                <a:lnTo>
                  <a:pt x="8065" y="1327"/>
                </a:lnTo>
                <a:lnTo>
                  <a:pt x="8071" y="1333"/>
                </a:lnTo>
                <a:lnTo>
                  <a:pt x="8078" y="1340"/>
                </a:lnTo>
                <a:lnTo>
                  <a:pt x="8078" y="1220"/>
                </a:lnTo>
                <a:lnTo>
                  <a:pt x="8112" y="1220"/>
                </a:lnTo>
                <a:lnTo>
                  <a:pt x="8112" y="1486"/>
                </a:lnTo>
                <a:close/>
                <a:moveTo>
                  <a:pt x="8078" y="1486"/>
                </a:moveTo>
                <a:lnTo>
                  <a:pt x="8078" y="1369"/>
                </a:lnTo>
                <a:lnTo>
                  <a:pt x="8071" y="1363"/>
                </a:lnTo>
                <a:lnTo>
                  <a:pt x="8064" y="1357"/>
                </a:lnTo>
                <a:lnTo>
                  <a:pt x="8059" y="1351"/>
                </a:lnTo>
                <a:lnTo>
                  <a:pt x="8052" y="1347"/>
                </a:lnTo>
                <a:lnTo>
                  <a:pt x="8048" y="1345"/>
                </a:lnTo>
                <a:lnTo>
                  <a:pt x="8045" y="1342"/>
                </a:lnTo>
                <a:lnTo>
                  <a:pt x="8037" y="1340"/>
                </a:lnTo>
                <a:lnTo>
                  <a:pt x="8034" y="1339"/>
                </a:lnTo>
                <a:lnTo>
                  <a:pt x="8030" y="1339"/>
                </a:lnTo>
                <a:lnTo>
                  <a:pt x="8023" y="1338"/>
                </a:lnTo>
                <a:lnTo>
                  <a:pt x="8017" y="1338"/>
                </a:lnTo>
                <a:lnTo>
                  <a:pt x="8012" y="1339"/>
                </a:lnTo>
                <a:lnTo>
                  <a:pt x="8007" y="1341"/>
                </a:lnTo>
                <a:lnTo>
                  <a:pt x="8002" y="1343"/>
                </a:lnTo>
                <a:lnTo>
                  <a:pt x="7998" y="1346"/>
                </a:lnTo>
                <a:lnTo>
                  <a:pt x="7993" y="1350"/>
                </a:lnTo>
                <a:lnTo>
                  <a:pt x="7989" y="1354"/>
                </a:lnTo>
                <a:lnTo>
                  <a:pt x="7985" y="1359"/>
                </a:lnTo>
                <a:lnTo>
                  <a:pt x="7982" y="1365"/>
                </a:lnTo>
                <a:lnTo>
                  <a:pt x="7980" y="1372"/>
                </a:lnTo>
                <a:lnTo>
                  <a:pt x="7977" y="1380"/>
                </a:lnTo>
                <a:lnTo>
                  <a:pt x="7975" y="1387"/>
                </a:lnTo>
                <a:lnTo>
                  <a:pt x="7973" y="1397"/>
                </a:lnTo>
                <a:lnTo>
                  <a:pt x="7972" y="1407"/>
                </a:lnTo>
                <a:lnTo>
                  <a:pt x="7972" y="1417"/>
                </a:lnTo>
                <a:lnTo>
                  <a:pt x="7972" y="1428"/>
                </a:lnTo>
                <a:lnTo>
                  <a:pt x="7972" y="1439"/>
                </a:lnTo>
                <a:lnTo>
                  <a:pt x="7972" y="1450"/>
                </a:lnTo>
                <a:lnTo>
                  <a:pt x="7973" y="1460"/>
                </a:lnTo>
                <a:lnTo>
                  <a:pt x="7975" y="1468"/>
                </a:lnTo>
                <a:lnTo>
                  <a:pt x="7977" y="1476"/>
                </a:lnTo>
                <a:lnTo>
                  <a:pt x="7980" y="1483"/>
                </a:lnTo>
                <a:lnTo>
                  <a:pt x="7983" y="1490"/>
                </a:lnTo>
                <a:lnTo>
                  <a:pt x="7986" y="1496"/>
                </a:lnTo>
                <a:lnTo>
                  <a:pt x="7990" y="1500"/>
                </a:lnTo>
                <a:lnTo>
                  <a:pt x="7993" y="1505"/>
                </a:lnTo>
                <a:lnTo>
                  <a:pt x="7998" y="1508"/>
                </a:lnTo>
                <a:lnTo>
                  <a:pt x="8002" y="1512"/>
                </a:lnTo>
                <a:lnTo>
                  <a:pt x="8007" y="1514"/>
                </a:lnTo>
                <a:lnTo>
                  <a:pt x="8012" y="1515"/>
                </a:lnTo>
                <a:lnTo>
                  <a:pt x="8018" y="1516"/>
                </a:lnTo>
                <a:lnTo>
                  <a:pt x="8024" y="1517"/>
                </a:lnTo>
                <a:lnTo>
                  <a:pt x="8032" y="1516"/>
                </a:lnTo>
                <a:lnTo>
                  <a:pt x="8035" y="1515"/>
                </a:lnTo>
                <a:lnTo>
                  <a:pt x="8038" y="1514"/>
                </a:lnTo>
                <a:lnTo>
                  <a:pt x="8046" y="1512"/>
                </a:lnTo>
                <a:lnTo>
                  <a:pt x="8053" y="1507"/>
                </a:lnTo>
                <a:lnTo>
                  <a:pt x="8060" y="1503"/>
                </a:lnTo>
                <a:lnTo>
                  <a:pt x="8065" y="1497"/>
                </a:lnTo>
                <a:lnTo>
                  <a:pt x="8078" y="1486"/>
                </a:lnTo>
                <a:close/>
                <a:moveTo>
                  <a:pt x="7847" y="1315"/>
                </a:moveTo>
                <a:lnTo>
                  <a:pt x="7851" y="1318"/>
                </a:lnTo>
                <a:lnTo>
                  <a:pt x="7854" y="1320"/>
                </a:lnTo>
                <a:lnTo>
                  <a:pt x="7862" y="1324"/>
                </a:lnTo>
                <a:lnTo>
                  <a:pt x="7866" y="1328"/>
                </a:lnTo>
                <a:lnTo>
                  <a:pt x="7869" y="1331"/>
                </a:lnTo>
                <a:lnTo>
                  <a:pt x="7876" y="1338"/>
                </a:lnTo>
                <a:lnTo>
                  <a:pt x="7882" y="1346"/>
                </a:lnTo>
                <a:lnTo>
                  <a:pt x="7886" y="1355"/>
                </a:lnTo>
                <a:lnTo>
                  <a:pt x="7891" y="1365"/>
                </a:lnTo>
                <a:lnTo>
                  <a:pt x="7895" y="1375"/>
                </a:lnTo>
                <a:lnTo>
                  <a:pt x="7897" y="1386"/>
                </a:lnTo>
                <a:lnTo>
                  <a:pt x="7900" y="1400"/>
                </a:lnTo>
                <a:lnTo>
                  <a:pt x="7901" y="1412"/>
                </a:lnTo>
                <a:lnTo>
                  <a:pt x="7902" y="1427"/>
                </a:lnTo>
                <a:lnTo>
                  <a:pt x="7901" y="1442"/>
                </a:lnTo>
                <a:lnTo>
                  <a:pt x="7900" y="1455"/>
                </a:lnTo>
                <a:lnTo>
                  <a:pt x="7897" y="1468"/>
                </a:lnTo>
                <a:lnTo>
                  <a:pt x="7895" y="1479"/>
                </a:lnTo>
                <a:lnTo>
                  <a:pt x="7891" y="1490"/>
                </a:lnTo>
                <a:lnTo>
                  <a:pt x="7886" y="1499"/>
                </a:lnTo>
                <a:lnTo>
                  <a:pt x="7882" y="1508"/>
                </a:lnTo>
                <a:lnTo>
                  <a:pt x="7876" y="1516"/>
                </a:lnTo>
                <a:lnTo>
                  <a:pt x="7869" y="1524"/>
                </a:lnTo>
                <a:lnTo>
                  <a:pt x="7862" y="1530"/>
                </a:lnTo>
                <a:lnTo>
                  <a:pt x="7859" y="1533"/>
                </a:lnTo>
                <a:lnTo>
                  <a:pt x="7854" y="1535"/>
                </a:lnTo>
                <a:lnTo>
                  <a:pt x="7847" y="1540"/>
                </a:lnTo>
                <a:lnTo>
                  <a:pt x="7839" y="1543"/>
                </a:lnTo>
                <a:lnTo>
                  <a:pt x="7830" y="1546"/>
                </a:lnTo>
                <a:lnTo>
                  <a:pt x="7821" y="1547"/>
                </a:lnTo>
                <a:lnTo>
                  <a:pt x="7812" y="1547"/>
                </a:lnTo>
                <a:lnTo>
                  <a:pt x="7801" y="1547"/>
                </a:lnTo>
                <a:lnTo>
                  <a:pt x="7792" y="1546"/>
                </a:lnTo>
                <a:lnTo>
                  <a:pt x="7784" y="1543"/>
                </a:lnTo>
                <a:lnTo>
                  <a:pt x="7775" y="1540"/>
                </a:lnTo>
                <a:lnTo>
                  <a:pt x="7768" y="1535"/>
                </a:lnTo>
                <a:lnTo>
                  <a:pt x="7760" y="1530"/>
                </a:lnTo>
                <a:lnTo>
                  <a:pt x="7753" y="1524"/>
                </a:lnTo>
                <a:lnTo>
                  <a:pt x="7746" y="1516"/>
                </a:lnTo>
                <a:lnTo>
                  <a:pt x="7740" y="1508"/>
                </a:lnTo>
                <a:lnTo>
                  <a:pt x="7736" y="1499"/>
                </a:lnTo>
                <a:lnTo>
                  <a:pt x="7731" y="1490"/>
                </a:lnTo>
                <a:lnTo>
                  <a:pt x="7727" y="1479"/>
                </a:lnTo>
                <a:lnTo>
                  <a:pt x="7725" y="1468"/>
                </a:lnTo>
                <a:lnTo>
                  <a:pt x="7722" y="1455"/>
                </a:lnTo>
                <a:lnTo>
                  <a:pt x="7720" y="1442"/>
                </a:lnTo>
                <a:lnTo>
                  <a:pt x="7720" y="1427"/>
                </a:lnTo>
                <a:lnTo>
                  <a:pt x="7720" y="1412"/>
                </a:lnTo>
                <a:lnTo>
                  <a:pt x="7722" y="1400"/>
                </a:lnTo>
                <a:lnTo>
                  <a:pt x="7725" y="1386"/>
                </a:lnTo>
                <a:lnTo>
                  <a:pt x="7727" y="1375"/>
                </a:lnTo>
                <a:lnTo>
                  <a:pt x="7731" y="1365"/>
                </a:lnTo>
                <a:lnTo>
                  <a:pt x="7736" y="1355"/>
                </a:lnTo>
                <a:lnTo>
                  <a:pt x="7740" y="1346"/>
                </a:lnTo>
                <a:lnTo>
                  <a:pt x="7744" y="1341"/>
                </a:lnTo>
                <a:lnTo>
                  <a:pt x="7746" y="1338"/>
                </a:lnTo>
                <a:lnTo>
                  <a:pt x="7753" y="1331"/>
                </a:lnTo>
                <a:lnTo>
                  <a:pt x="7760" y="1324"/>
                </a:lnTo>
                <a:lnTo>
                  <a:pt x="7763" y="1322"/>
                </a:lnTo>
                <a:lnTo>
                  <a:pt x="7768" y="1320"/>
                </a:lnTo>
                <a:lnTo>
                  <a:pt x="7775" y="1315"/>
                </a:lnTo>
                <a:lnTo>
                  <a:pt x="7783" y="1312"/>
                </a:lnTo>
                <a:lnTo>
                  <a:pt x="7792" y="1310"/>
                </a:lnTo>
                <a:lnTo>
                  <a:pt x="7801" y="1308"/>
                </a:lnTo>
                <a:lnTo>
                  <a:pt x="7812" y="1307"/>
                </a:lnTo>
                <a:lnTo>
                  <a:pt x="7821" y="1308"/>
                </a:lnTo>
                <a:lnTo>
                  <a:pt x="7830" y="1310"/>
                </a:lnTo>
                <a:lnTo>
                  <a:pt x="7839" y="1312"/>
                </a:lnTo>
                <a:lnTo>
                  <a:pt x="7847" y="1315"/>
                </a:lnTo>
                <a:close/>
                <a:moveTo>
                  <a:pt x="7862" y="1464"/>
                </a:moveTo>
                <a:lnTo>
                  <a:pt x="7865" y="1455"/>
                </a:lnTo>
                <a:lnTo>
                  <a:pt x="7866" y="1446"/>
                </a:lnTo>
                <a:lnTo>
                  <a:pt x="7866" y="1437"/>
                </a:lnTo>
                <a:lnTo>
                  <a:pt x="7867" y="1427"/>
                </a:lnTo>
                <a:lnTo>
                  <a:pt x="7866" y="1418"/>
                </a:lnTo>
                <a:lnTo>
                  <a:pt x="7866" y="1409"/>
                </a:lnTo>
                <a:lnTo>
                  <a:pt x="7865" y="1401"/>
                </a:lnTo>
                <a:lnTo>
                  <a:pt x="7863" y="1392"/>
                </a:lnTo>
                <a:lnTo>
                  <a:pt x="7861" y="1384"/>
                </a:lnTo>
                <a:lnTo>
                  <a:pt x="7859" y="1377"/>
                </a:lnTo>
                <a:lnTo>
                  <a:pt x="7857" y="1371"/>
                </a:lnTo>
                <a:lnTo>
                  <a:pt x="7853" y="1364"/>
                </a:lnTo>
                <a:lnTo>
                  <a:pt x="7850" y="1358"/>
                </a:lnTo>
                <a:lnTo>
                  <a:pt x="7845" y="1354"/>
                </a:lnTo>
                <a:lnTo>
                  <a:pt x="7841" y="1349"/>
                </a:lnTo>
                <a:lnTo>
                  <a:pt x="7836" y="1345"/>
                </a:lnTo>
                <a:lnTo>
                  <a:pt x="7831" y="1342"/>
                </a:lnTo>
                <a:lnTo>
                  <a:pt x="7824" y="1340"/>
                </a:lnTo>
                <a:lnTo>
                  <a:pt x="7818" y="1338"/>
                </a:lnTo>
                <a:lnTo>
                  <a:pt x="7812" y="1338"/>
                </a:lnTo>
                <a:lnTo>
                  <a:pt x="7805" y="1338"/>
                </a:lnTo>
                <a:lnTo>
                  <a:pt x="7798" y="1340"/>
                </a:lnTo>
                <a:lnTo>
                  <a:pt x="7792" y="1341"/>
                </a:lnTo>
                <a:lnTo>
                  <a:pt x="7787" y="1345"/>
                </a:lnTo>
                <a:lnTo>
                  <a:pt x="7782" y="1348"/>
                </a:lnTo>
                <a:lnTo>
                  <a:pt x="7778" y="1353"/>
                </a:lnTo>
                <a:lnTo>
                  <a:pt x="7773" y="1357"/>
                </a:lnTo>
                <a:lnTo>
                  <a:pt x="7770" y="1363"/>
                </a:lnTo>
                <a:lnTo>
                  <a:pt x="7766" y="1368"/>
                </a:lnTo>
                <a:lnTo>
                  <a:pt x="7763" y="1375"/>
                </a:lnTo>
                <a:lnTo>
                  <a:pt x="7759" y="1391"/>
                </a:lnTo>
                <a:lnTo>
                  <a:pt x="7757" y="1399"/>
                </a:lnTo>
                <a:lnTo>
                  <a:pt x="7756" y="1408"/>
                </a:lnTo>
                <a:lnTo>
                  <a:pt x="7756" y="1418"/>
                </a:lnTo>
                <a:lnTo>
                  <a:pt x="7755" y="1427"/>
                </a:lnTo>
                <a:lnTo>
                  <a:pt x="7756" y="1436"/>
                </a:lnTo>
                <a:lnTo>
                  <a:pt x="7756" y="1445"/>
                </a:lnTo>
                <a:lnTo>
                  <a:pt x="7759" y="1462"/>
                </a:lnTo>
                <a:lnTo>
                  <a:pt x="7763" y="1478"/>
                </a:lnTo>
                <a:lnTo>
                  <a:pt x="7765" y="1485"/>
                </a:lnTo>
                <a:lnTo>
                  <a:pt x="7769" y="1491"/>
                </a:lnTo>
                <a:lnTo>
                  <a:pt x="7772" y="1497"/>
                </a:lnTo>
                <a:lnTo>
                  <a:pt x="7777" y="1502"/>
                </a:lnTo>
                <a:lnTo>
                  <a:pt x="7781" y="1506"/>
                </a:lnTo>
                <a:lnTo>
                  <a:pt x="7786" y="1511"/>
                </a:lnTo>
                <a:lnTo>
                  <a:pt x="7791" y="1513"/>
                </a:lnTo>
                <a:lnTo>
                  <a:pt x="7797" y="1515"/>
                </a:lnTo>
                <a:lnTo>
                  <a:pt x="7804" y="1517"/>
                </a:lnTo>
                <a:lnTo>
                  <a:pt x="7812" y="1517"/>
                </a:lnTo>
                <a:lnTo>
                  <a:pt x="7818" y="1517"/>
                </a:lnTo>
                <a:lnTo>
                  <a:pt x="7824" y="1516"/>
                </a:lnTo>
                <a:lnTo>
                  <a:pt x="7830" y="1514"/>
                </a:lnTo>
                <a:lnTo>
                  <a:pt x="7835" y="1511"/>
                </a:lnTo>
                <a:lnTo>
                  <a:pt x="7840" y="1507"/>
                </a:lnTo>
                <a:lnTo>
                  <a:pt x="7844" y="1503"/>
                </a:lnTo>
                <a:lnTo>
                  <a:pt x="7849" y="1498"/>
                </a:lnTo>
                <a:lnTo>
                  <a:pt x="7852" y="1492"/>
                </a:lnTo>
                <a:lnTo>
                  <a:pt x="7856" y="1487"/>
                </a:lnTo>
                <a:lnTo>
                  <a:pt x="7859" y="1480"/>
                </a:lnTo>
                <a:lnTo>
                  <a:pt x="7861" y="1472"/>
                </a:lnTo>
                <a:lnTo>
                  <a:pt x="7862" y="1464"/>
                </a:lnTo>
                <a:close/>
                <a:moveTo>
                  <a:pt x="7640" y="1511"/>
                </a:moveTo>
                <a:lnTo>
                  <a:pt x="7633" y="1517"/>
                </a:lnTo>
                <a:lnTo>
                  <a:pt x="7625" y="1524"/>
                </a:lnTo>
                <a:lnTo>
                  <a:pt x="7618" y="1531"/>
                </a:lnTo>
                <a:lnTo>
                  <a:pt x="7608" y="1536"/>
                </a:lnTo>
                <a:lnTo>
                  <a:pt x="7599" y="1541"/>
                </a:lnTo>
                <a:lnTo>
                  <a:pt x="7595" y="1542"/>
                </a:lnTo>
                <a:lnTo>
                  <a:pt x="7589" y="1544"/>
                </a:lnTo>
                <a:lnTo>
                  <a:pt x="7584" y="1546"/>
                </a:lnTo>
                <a:lnTo>
                  <a:pt x="7579" y="1547"/>
                </a:lnTo>
                <a:lnTo>
                  <a:pt x="7568" y="1547"/>
                </a:lnTo>
                <a:lnTo>
                  <a:pt x="7561" y="1547"/>
                </a:lnTo>
                <a:lnTo>
                  <a:pt x="7554" y="1546"/>
                </a:lnTo>
                <a:lnTo>
                  <a:pt x="7549" y="1544"/>
                </a:lnTo>
                <a:lnTo>
                  <a:pt x="7543" y="1543"/>
                </a:lnTo>
                <a:lnTo>
                  <a:pt x="7539" y="1541"/>
                </a:lnTo>
                <a:lnTo>
                  <a:pt x="7534" y="1538"/>
                </a:lnTo>
                <a:lnTo>
                  <a:pt x="7530" y="1534"/>
                </a:lnTo>
                <a:lnTo>
                  <a:pt x="7525" y="1531"/>
                </a:lnTo>
                <a:lnTo>
                  <a:pt x="7522" y="1526"/>
                </a:lnTo>
                <a:lnTo>
                  <a:pt x="7519" y="1522"/>
                </a:lnTo>
                <a:lnTo>
                  <a:pt x="7517" y="1516"/>
                </a:lnTo>
                <a:lnTo>
                  <a:pt x="7515" y="1511"/>
                </a:lnTo>
                <a:lnTo>
                  <a:pt x="7513" y="1498"/>
                </a:lnTo>
                <a:lnTo>
                  <a:pt x="7511" y="1490"/>
                </a:lnTo>
                <a:lnTo>
                  <a:pt x="7511" y="1482"/>
                </a:lnTo>
                <a:lnTo>
                  <a:pt x="7511" y="1313"/>
                </a:lnTo>
                <a:lnTo>
                  <a:pt x="7546" y="1313"/>
                </a:lnTo>
                <a:lnTo>
                  <a:pt x="7546" y="1477"/>
                </a:lnTo>
                <a:lnTo>
                  <a:pt x="7546" y="1486"/>
                </a:lnTo>
                <a:lnTo>
                  <a:pt x="7548" y="1495"/>
                </a:lnTo>
                <a:lnTo>
                  <a:pt x="7550" y="1502"/>
                </a:lnTo>
                <a:lnTo>
                  <a:pt x="7552" y="1504"/>
                </a:lnTo>
                <a:lnTo>
                  <a:pt x="7553" y="1507"/>
                </a:lnTo>
                <a:lnTo>
                  <a:pt x="7555" y="1509"/>
                </a:lnTo>
                <a:lnTo>
                  <a:pt x="7558" y="1511"/>
                </a:lnTo>
                <a:lnTo>
                  <a:pt x="7564" y="1514"/>
                </a:lnTo>
                <a:lnTo>
                  <a:pt x="7571" y="1516"/>
                </a:lnTo>
                <a:lnTo>
                  <a:pt x="7580" y="1516"/>
                </a:lnTo>
                <a:lnTo>
                  <a:pt x="7588" y="1516"/>
                </a:lnTo>
                <a:lnTo>
                  <a:pt x="7596" y="1514"/>
                </a:lnTo>
                <a:lnTo>
                  <a:pt x="7604" y="1512"/>
                </a:lnTo>
                <a:lnTo>
                  <a:pt x="7611" y="1507"/>
                </a:lnTo>
                <a:lnTo>
                  <a:pt x="7615" y="1505"/>
                </a:lnTo>
                <a:lnTo>
                  <a:pt x="7619" y="1503"/>
                </a:lnTo>
                <a:lnTo>
                  <a:pt x="7627" y="1497"/>
                </a:lnTo>
                <a:lnTo>
                  <a:pt x="7633" y="1490"/>
                </a:lnTo>
                <a:lnTo>
                  <a:pt x="7640" y="1483"/>
                </a:lnTo>
                <a:lnTo>
                  <a:pt x="7640" y="1313"/>
                </a:lnTo>
                <a:lnTo>
                  <a:pt x="7675" y="1313"/>
                </a:lnTo>
                <a:lnTo>
                  <a:pt x="7675" y="1542"/>
                </a:lnTo>
                <a:lnTo>
                  <a:pt x="7640" y="1542"/>
                </a:lnTo>
                <a:lnTo>
                  <a:pt x="7640" y="1511"/>
                </a:lnTo>
                <a:close/>
                <a:moveTo>
                  <a:pt x="7444" y="1313"/>
                </a:moveTo>
                <a:lnTo>
                  <a:pt x="7478" y="1313"/>
                </a:lnTo>
                <a:lnTo>
                  <a:pt x="7408" y="1543"/>
                </a:lnTo>
                <a:lnTo>
                  <a:pt x="7370" y="1543"/>
                </a:lnTo>
                <a:lnTo>
                  <a:pt x="7302" y="1313"/>
                </a:lnTo>
                <a:lnTo>
                  <a:pt x="7337" y="1313"/>
                </a:lnTo>
                <a:lnTo>
                  <a:pt x="7374" y="1443"/>
                </a:lnTo>
                <a:lnTo>
                  <a:pt x="7377" y="1457"/>
                </a:lnTo>
                <a:lnTo>
                  <a:pt x="7382" y="1471"/>
                </a:lnTo>
                <a:lnTo>
                  <a:pt x="7385" y="1487"/>
                </a:lnTo>
                <a:lnTo>
                  <a:pt x="7391" y="1505"/>
                </a:lnTo>
                <a:lnTo>
                  <a:pt x="7393" y="1496"/>
                </a:lnTo>
                <a:lnTo>
                  <a:pt x="7395" y="1487"/>
                </a:lnTo>
                <a:lnTo>
                  <a:pt x="7400" y="1472"/>
                </a:lnTo>
                <a:lnTo>
                  <a:pt x="7403" y="1457"/>
                </a:lnTo>
                <a:lnTo>
                  <a:pt x="7408" y="1443"/>
                </a:lnTo>
                <a:lnTo>
                  <a:pt x="7444" y="1313"/>
                </a:lnTo>
                <a:close/>
                <a:moveTo>
                  <a:pt x="7163" y="1257"/>
                </a:moveTo>
                <a:lnTo>
                  <a:pt x="7170" y="1268"/>
                </a:lnTo>
                <a:lnTo>
                  <a:pt x="7174" y="1280"/>
                </a:lnTo>
                <a:lnTo>
                  <a:pt x="7179" y="1294"/>
                </a:lnTo>
                <a:lnTo>
                  <a:pt x="7183" y="1310"/>
                </a:lnTo>
                <a:lnTo>
                  <a:pt x="7185" y="1325"/>
                </a:lnTo>
                <a:lnTo>
                  <a:pt x="7188" y="1342"/>
                </a:lnTo>
                <a:lnTo>
                  <a:pt x="7189" y="1362"/>
                </a:lnTo>
                <a:lnTo>
                  <a:pt x="7189" y="1381"/>
                </a:lnTo>
                <a:lnTo>
                  <a:pt x="7189" y="1401"/>
                </a:lnTo>
                <a:lnTo>
                  <a:pt x="7188" y="1419"/>
                </a:lnTo>
                <a:lnTo>
                  <a:pt x="7185" y="1437"/>
                </a:lnTo>
                <a:lnTo>
                  <a:pt x="7183" y="1453"/>
                </a:lnTo>
                <a:lnTo>
                  <a:pt x="7179" y="1468"/>
                </a:lnTo>
                <a:lnTo>
                  <a:pt x="7174" y="1481"/>
                </a:lnTo>
                <a:lnTo>
                  <a:pt x="7170" y="1494"/>
                </a:lnTo>
                <a:lnTo>
                  <a:pt x="7163" y="1505"/>
                </a:lnTo>
                <a:lnTo>
                  <a:pt x="7156" y="1515"/>
                </a:lnTo>
                <a:lnTo>
                  <a:pt x="7148" y="1524"/>
                </a:lnTo>
                <a:lnTo>
                  <a:pt x="7140" y="1531"/>
                </a:lnTo>
                <a:lnTo>
                  <a:pt x="7131" y="1538"/>
                </a:lnTo>
                <a:lnTo>
                  <a:pt x="7121" y="1542"/>
                </a:lnTo>
                <a:lnTo>
                  <a:pt x="7115" y="1544"/>
                </a:lnTo>
                <a:lnTo>
                  <a:pt x="7110" y="1546"/>
                </a:lnTo>
                <a:lnTo>
                  <a:pt x="7104" y="1547"/>
                </a:lnTo>
                <a:lnTo>
                  <a:pt x="7099" y="1548"/>
                </a:lnTo>
                <a:lnTo>
                  <a:pt x="7093" y="1548"/>
                </a:lnTo>
                <a:lnTo>
                  <a:pt x="7086" y="1548"/>
                </a:lnTo>
                <a:lnTo>
                  <a:pt x="7074" y="1548"/>
                </a:lnTo>
                <a:lnTo>
                  <a:pt x="7062" y="1546"/>
                </a:lnTo>
                <a:lnTo>
                  <a:pt x="7057" y="1544"/>
                </a:lnTo>
                <a:lnTo>
                  <a:pt x="7051" y="1542"/>
                </a:lnTo>
                <a:lnTo>
                  <a:pt x="7047" y="1540"/>
                </a:lnTo>
                <a:lnTo>
                  <a:pt x="7042" y="1538"/>
                </a:lnTo>
                <a:lnTo>
                  <a:pt x="7032" y="1531"/>
                </a:lnTo>
                <a:lnTo>
                  <a:pt x="7027" y="1527"/>
                </a:lnTo>
                <a:lnTo>
                  <a:pt x="7024" y="1524"/>
                </a:lnTo>
                <a:lnTo>
                  <a:pt x="7020" y="1520"/>
                </a:lnTo>
                <a:lnTo>
                  <a:pt x="7016" y="1515"/>
                </a:lnTo>
                <a:lnTo>
                  <a:pt x="7013" y="1511"/>
                </a:lnTo>
                <a:lnTo>
                  <a:pt x="7009" y="1505"/>
                </a:lnTo>
                <a:lnTo>
                  <a:pt x="7003" y="1494"/>
                </a:lnTo>
                <a:lnTo>
                  <a:pt x="6998" y="1481"/>
                </a:lnTo>
                <a:lnTo>
                  <a:pt x="6994" y="1468"/>
                </a:lnTo>
                <a:lnTo>
                  <a:pt x="6989" y="1453"/>
                </a:lnTo>
                <a:lnTo>
                  <a:pt x="6987" y="1437"/>
                </a:lnTo>
                <a:lnTo>
                  <a:pt x="6985" y="1419"/>
                </a:lnTo>
                <a:lnTo>
                  <a:pt x="6983" y="1401"/>
                </a:lnTo>
                <a:lnTo>
                  <a:pt x="6982" y="1381"/>
                </a:lnTo>
                <a:lnTo>
                  <a:pt x="6983" y="1362"/>
                </a:lnTo>
                <a:lnTo>
                  <a:pt x="6985" y="1342"/>
                </a:lnTo>
                <a:lnTo>
                  <a:pt x="6987" y="1325"/>
                </a:lnTo>
                <a:lnTo>
                  <a:pt x="6989" y="1310"/>
                </a:lnTo>
                <a:lnTo>
                  <a:pt x="6994" y="1294"/>
                </a:lnTo>
                <a:lnTo>
                  <a:pt x="6998" y="1280"/>
                </a:lnTo>
                <a:lnTo>
                  <a:pt x="7003" y="1268"/>
                </a:lnTo>
                <a:lnTo>
                  <a:pt x="7009" y="1257"/>
                </a:lnTo>
                <a:lnTo>
                  <a:pt x="7016" y="1246"/>
                </a:lnTo>
                <a:lnTo>
                  <a:pt x="7024" y="1239"/>
                </a:lnTo>
                <a:lnTo>
                  <a:pt x="7032" y="1231"/>
                </a:lnTo>
                <a:lnTo>
                  <a:pt x="7042" y="1225"/>
                </a:lnTo>
                <a:lnTo>
                  <a:pt x="7051" y="1220"/>
                </a:lnTo>
                <a:lnTo>
                  <a:pt x="7057" y="1218"/>
                </a:lnTo>
                <a:lnTo>
                  <a:pt x="7062" y="1217"/>
                </a:lnTo>
                <a:lnTo>
                  <a:pt x="7068" y="1216"/>
                </a:lnTo>
                <a:lnTo>
                  <a:pt x="7074" y="1215"/>
                </a:lnTo>
                <a:lnTo>
                  <a:pt x="7080" y="1215"/>
                </a:lnTo>
                <a:lnTo>
                  <a:pt x="7086" y="1214"/>
                </a:lnTo>
                <a:lnTo>
                  <a:pt x="7099" y="1215"/>
                </a:lnTo>
                <a:lnTo>
                  <a:pt x="7110" y="1217"/>
                </a:lnTo>
                <a:lnTo>
                  <a:pt x="7115" y="1218"/>
                </a:lnTo>
                <a:lnTo>
                  <a:pt x="7121" y="1220"/>
                </a:lnTo>
                <a:lnTo>
                  <a:pt x="7126" y="1223"/>
                </a:lnTo>
                <a:lnTo>
                  <a:pt x="7131" y="1225"/>
                </a:lnTo>
                <a:lnTo>
                  <a:pt x="7140" y="1231"/>
                </a:lnTo>
                <a:lnTo>
                  <a:pt x="7148" y="1239"/>
                </a:lnTo>
                <a:lnTo>
                  <a:pt x="7153" y="1243"/>
                </a:lnTo>
                <a:lnTo>
                  <a:pt x="7156" y="1246"/>
                </a:lnTo>
                <a:lnTo>
                  <a:pt x="7163" y="1257"/>
                </a:lnTo>
                <a:close/>
                <a:moveTo>
                  <a:pt x="7148" y="1442"/>
                </a:moveTo>
                <a:lnTo>
                  <a:pt x="7150" y="1428"/>
                </a:lnTo>
                <a:lnTo>
                  <a:pt x="7152" y="1413"/>
                </a:lnTo>
                <a:lnTo>
                  <a:pt x="7153" y="1398"/>
                </a:lnTo>
                <a:lnTo>
                  <a:pt x="7153" y="1381"/>
                </a:lnTo>
                <a:lnTo>
                  <a:pt x="7153" y="1364"/>
                </a:lnTo>
                <a:lnTo>
                  <a:pt x="7152" y="1348"/>
                </a:lnTo>
                <a:lnTo>
                  <a:pt x="7150" y="1333"/>
                </a:lnTo>
                <a:lnTo>
                  <a:pt x="7148" y="1320"/>
                </a:lnTo>
                <a:lnTo>
                  <a:pt x="7146" y="1307"/>
                </a:lnTo>
                <a:lnTo>
                  <a:pt x="7143" y="1297"/>
                </a:lnTo>
                <a:lnTo>
                  <a:pt x="7139" y="1287"/>
                </a:lnTo>
                <a:lnTo>
                  <a:pt x="7136" y="1278"/>
                </a:lnTo>
                <a:lnTo>
                  <a:pt x="7131" y="1270"/>
                </a:lnTo>
                <a:lnTo>
                  <a:pt x="7126" y="1263"/>
                </a:lnTo>
                <a:lnTo>
                  <a:pt x="7120" y="1259"/>
                </a:lnTo>
                <a:lnTo>
                  <a:pt x="7114" y="1254"/>
                </a:lnTo>
                <a:lnTo>
                  <a:pt x="7111" y="1252"/>
                </a:lnTo>
                <a:lnTo>
                  <a:pt x="7108" y="1251"/>
                </a:lnTo>
                <a:lnTo>
                  <a:pt x="7101" y="1248"/>
                </a:lnTo>
                <a:lnTo>
                  <a:pt x="7094" y="1246"/>
                </a:lnTo>
                <a:lnTo>
                  <a:pt x="7086" y="1246"/>
                </a:lnTo>
                <a:lnTo>
                  <a:pt x="7078" y="1246"/>
                </a:lnTo>
                <a:lnTo>
                  <a:pt x="7071" y="1248"/>
                </a:lnTo>
                <a:lnTo>
                  <a:pt x="7067" y="1249"/>
                </a:lnTo>
                <a:lnTo>
                  <a:pt x="7064" y="1251"/>
                </a:lnTo>
                <a:lnTo>
                  <a:pt x="7058" y="1254"/>
                </a:lnTo>
                <a:lnTo>
                  <a:pt x="7055" y="1255"/>
                </a:lnTo>
                <a:lnTo>
                  <a:pt x="7051" y="1259"/>
                </a:lnTo>
                <a:lnTo>
                  <a:pt x="7046" y="1263"/>
                </a:lnTo>
                <a:lnTo>
                  <a:pt x="7041" y="1270"/>
                </a:lnTo>
                <a:lnTo>
                  <a:pt x="7036" y="1278"/>
                </a:lnTo>
                <a:lnTo>
                  <a:pt x="7032" y="1287"/>
                </a:lnTo>
                <a:lnTo>
                  <a:pt x="7029" y="1297"/>
                </a:lnTo>
                <a:lnTo>
                  <a:pt x="7025" y="1307"/>
                </a:lnTo>
                <a:lnTo>
                  <a:pt x="7023" y="1320"/>
                </a:lnTo>
                <a:lnTo>
                  <a:pt x="7022" y="1333"/>
                </a:lnTo>
                <a:lnTo>
                  <a:pt x="7020" y="1348"/>
                </a:lnTo>
                <a:lnTo>
                  <a:pt x="7020" y="1364"/>
                </a:lnTo>
                <a:lnTo>
                  <a:pt x="7018" y="1381"/>
                </a:lnTo>
                <a:lnTo>
                  <a:pt x="7020" y="1398"/>
                </a:lnTo>
                <a:lnTo>
                  <a:pt x="7020" y="1413"/>
                </a:lnTo>
                <a:lnTo>
                  <a:pt x="7022" y="1428"/>
                </a:lnTo>
                <a:lnTo>
                  <a:pt x="7023" y="1442"/>
                </a:lnTo>
                <a:lnTo>
                  <a:pt x="7026" y="1454"/>
                </a:lnTo>
                <a:lnTo>
                  <a:pt x="7029" y="1465"/>
                </a:lnTo>
                <a:lnTo>
                  <a:pt x="7032" y="1476"/>
                </a:lnTo>
                <a:lnTo>
                  <a:pt x="7036" y="1485"/>
                </a:lnTo>
                <a:lnTo>
                  <a:pt x="7041" y="1491"/>
                </a:lnTo>
                <a:lnTo>
                  <a:pt x="7047" y="1498"/>
                </a:lnTo>
                <a:lnTo>
                  <a:pt x="7052" y="1504"/>
                </a:lnTo>
                <a:lnTo>
                  <a:pt x="7058" y="1508"/>
                </a:lnTo>
                <a:lnTo>
                  <a:pt x="7061" y="1511"/>
                </a:lnTo>
                <a:lnTo>
                  <a:pt x="7065" y="1512"/>
                </a:lnTo>
                <a:lnTo>
                  <a:pt x="7071" y="1514"/>
                </a:lnTo>
                <a:lnTo>
                  <a:pt x="7078" y="1516"/>
                </a:lnTo>
                <a:lnTo>
                  <a:pt x="7086" y="1516"/>
                </a:lnTo>
                <a:lnTo>
                  <a:pt x="7094" y="1516"/>
                </a:lnTo>
                <a:lnTo>
                  <a:pt x="7102" y="1514"/>
                </a:lnTo>
                <a:lnTo>
                  <a:pt x="7105" y="1513"/>
                </a:lnTo>
                <a:lnTo>
                  <a:pt x="7109" y="1512"/>
                </a:lnTo>
                <a:lnTo>
                  <a:pt x="7114" y="1508"/>
                </a:lnTo>
                <a:lnTo>
                  <a:pt x="7121" y="1504"/>
                </a:lnTo>
                <a:lnTo>
                  <a:pt x="7127" y="1498"/>
                </a:lnTo>
                <a:lnTo>
                  <a:pt x="7131" y="1491"/>
                </a:lnTo>
                <a:lnTo>
                  <a:pt x="7136" y="1485"/>
                </a:lnTo>
                <a:lnTo>
                  <a:pt x="7140" y="1476"/>
                </a:lnTo>
                <a:lnTo>
                  <a:pt x="7144" y="1465"/>
                </a:lnTo>
                <a:lnTo>
                  <a:pt x="7146" y="1454"/>
                </a:lnTo>
                <a:lnTo>
                  <a:pt x="7148" y="1442"/>
                </a:lnTo>
                <a:close/>
                <a:moveTo>
                  <a:pt x="6918" y="1505"/>
                </a:moveTo>
                <a:lnTo>
                  <a:pt x="6911" y="1515"/>
                </a:lnTo>
                <a:lnTo>
                  <a:pt x="6903" y="1524"/>
                </a:lnTo>
                <a:lnTo>
                  <a:pt x="6895" y="1531"/>
                </a:lnTo>
                <a:lnTo>
                  <a:pt x="6891" y="1534"/>
                </a:lnTo>
                <a:lnTo>
                  <a:pt x="6886" y="1538"/>
                </a:lnTo>
                <a:lnTo>
                  <a:pt x="6876" y="1542"/>
                </a:lnTo>
                <a:lnTo>
                  <a:pt x="6871" y="1544"/>
                </a:lnTo>
                <a:lnTo>
                  <a:pt x="6865" y="1546"/>
                </a:lnTo>
                <a:lnTo>
                  <a:pt x="6859" y="1547"/>
                </a:lnTo>
                <a:lnTo>
                  <a:pt x="6854" y="1548"/>
                </a:lnTo>
                <a:lnTo>
                  <a:pt x="6848" y="1548"/>
                </a:lnTo>
                <a:lnTo>
                  <a:pt x="6841" y="1548"/>
                </a:lnTo>
                <a:lnTo>
                  <a:pt x="6829" y="1548"/>
                </a:lnTo>
                <a:lnTo>
                  <a:pt x="6818" y="1546"/>
                </a:lnTo>
                <a:lnTo>
                  <a:pt x="6812" y="1544"/>
                </a:lnTo>
                <a:lnTo>
                  <a:pt x="6806" y="1542"/>
                </a:lnTo>
                <a:lnTo>
                  <a:pt x="6802" y="1540"/>
                </a:lnTo>
                <a:lnTo>
                  <a:pt x="6797" y="1538"/>
                </a:lnTo>
                <a:lnTo>
                  <a:pt x="6787" y="1531"/>
                </a:lnTo>
                <a:lnTo>
                  <a:pt x="6783" y="1527"/>
                </a:lnTo>
                <a:lnTo>
                  <a:pt x="6779" y="1524"/>
                </a:lnTo>
                <a:lnTo>
                  <a:pt x="6775" y="1520"/>
                </a:lnTo>
                <a:lnTo>
                  <a:pt x="6771" y="1515"/>
                </a:lnTo>
                <a:lnTo>
                  <a:pt x="6768" y="1511"/>
                </a:lnTo>
                <a:lnTo>
                  <a:pt x="6765" y="1505"/>
                </a:lnTo>
                <a:lnTo>
                  <a:pt x="6758" y="1494"/>
                </a:lnTo>
                <a:lnTo>
                  <a:pt x="6753" y="1481"/>
                </a:lnTo>
                <a:lnTo>
                  <a:pt x="6749" y="1468"/>
                </a:lnTo>
                <a:lnTo>
                  <a:pt x="6744" y="1453"/>
                </a:lnTo>
                <a:lnTo>
                  <a:pt x="6742" y="1437"/>
                </a:lnTo>
                <a:lnTo>
                  <a:pt x="6740" y="1419"/>
                </a:lnTo>
                <a:lnTo>
                  <a:pt x="6739" y="1401"/>
                </a:lnTo>
                <a:lnTo>
                  <a:pt x="6738" y="1381"/>
                </a:lnTo>
                <a:lnTo>
                  <a:pt x="6739" y="1362"/>
                </a:lnTo>
                <a:lnTo>
                  <a:pt x="6740" y="1342"/>
                </a:lnTo>
                <a:lnTo>
                  <a:pt x="6742" y="1325"/>
                </a:lnTo>
                <a:lnTo>
                  <a:pt x="6744" y="1310"/>
                </a:lnTo>
                <a:lnTo>
                  <a:pt x="6749" y="1294"/>
                </a:lnTo>
                <a:lnTo>
                  <a:pt x="6753" y="1280"/>
                </a:lnTo>
                <a:lnTo>
                  <a:pt x="6758" y="1268"/>
                </a:lnTo>
                <a:lnTo>
                  <a:pt x="6765" y="1257"/>
                </a:lnTo>
                <a:lnTo>
                  <a:pt x="6771" y="1246"/>
                </a:lnTo>
                <a:lnTo>
                  <a:pt x="6779" y="1239"/>
                </a:lnTo>
                <a:lnTo>
                  <a:pt x="6787" y="1231"/>
                </a:lnTo>
                <a:lnTo>
                  <a:pt x="6797" y="1225"/>
                </a:lnTo>
                <a:lnTo>
                  <a:pt x="6806" y="1220"/>
                </a:lnTo>
                <a:lnTo>
                  <a:pt x="6812" y="1218"/>
                </a:lnTo>
                <a:lnTo>
                  <a:pt x="6818" y="1217"/>
                </a:lnTo>
                <a:lnTo>
                  <a:pt x="6823" y="1216"/>
                </a:lnTo>
                <a:lnTo>
                  <a:pt x="6829" y="1215"/>
                </a:lnTo>
                <a:lnTo>
                  <a:pt x="6836" y="1215"/>
                </a:lnTo>
                <a:lnTo>
                  <a:pt x="6841" y="1214"/>
                </a:lnTo>
                <a:lnTo>
                  <a:pt x="6854" y="1215"/>
                </a:lnTo>
                <a:lnTo>
                  <a:pt x="6865" y="1217"/>
                </a:lnTo>
                <a:lnTo>
                  <a:pt x="6871" y="1218"/>
                </a:lnTo>
                <a:lnTo>
                  <a:pt x="6876" y="1220"/>
                </a:lnTo>
                <a:lnTo>
                  <a:pt x="6881" y="1223"/>
                </a:lnTo>
                <a:lnTo>
                  <a:pt x="6886" y="1225"/>
                </a:lnTo>
                <a:lnTo>
                  <a:pt x="6895" y="1231"/>
                </a:lnTo>
                <a:lnTo>
                  <a:pt x="6903" y="1239"/>
                </a:lnTo>
                <a:lnTo>
                  <a:pt x="6908" y="1243"/>
                </a:lnTo>
                <a:lnTo>
                  <a:pt x="6911" y="1246"/>
                </a:lnTo>
                <a:lnTo>
                  <a:pt x="6918" y="1257"/>
                </a:lnTo>
                <a:lnTo>
                  <a:pt x="6925" y="1268"/>
                </a:lnTo>
                <a:lnTo>
                  <a:pt x="6929" y="1280"/>
                </a:lnTo>
                <a:lnTo>
                  <a:pt x="6934" y="1294"/>
                </a:lnTo>
                <a:lnTo>
                  <a:pt x="6938" y="1310"/>
                </a:lnTo>
                <a:lnTo>
                  <a:pt x="6941" y="1325"/>
                </a:lnTo>
                <a:lnTo>
                  <a:pt x="6943" y="1342"/>
                </a:lnTo>
                <a:lnTo>
                  <a:pt x="6944" y="1362"/>
                </a:lnTo>
                <a:lnTo>
                  <a:pt x="6944" y="1381"/>
                </a:lnTo>
                <a:lnTo>
                  <a:pt x="6944" y="1401"/>
                </a:lnTo>
                <a:lnTo>
                  <a:pt x="6943" y="1419"/>
                </a:lnTo>
                <a:lnTo>
                  <a:pt x="6941" y="1437"/>
                </a:lnTo>
                <a:lnTo>
                  <a:pt x="6938" y="1453"/>
                </a:lnTo>
                <a:lnTo>
                  <a:pt x="6934" y="1468"/>
                </a:lnTo>
                <a:lnTo>
                  <a:pt x="6929" y="1481"/>
                </a:lnTo>
                <a:lnTo>
                  <a:pt x="6925" y="1494"/>
                </a:lnTo>
                <a:lnTo>
                  <a:pt x="6918" y="1505"/>
                </a:lnTo>
                <a:close/>
                <a:moveTo>
                  <a:pt x="6870" y="1508"/>
                </a:moveTo>
                <a:lnTo>
                  <a:pt x="6876" y="1504"/>
                </a:lnTo>
                <a:lnTo>
                  <a:pt x="6882" y="1498"/>
                </a:lnTo>
                <a:lnTo>
                  <a:pt x="6886" y="1491"/>
                </a:lnTo>
                <a:lnTo>
                  <a:pt x="6891" y="1485"/>
                </a:lnTo>
                <a:lnTo>
                  <a:pt x="6895" y="1476"/>
                </a:lnTo>
                <a:lnTo>
                  <a:pt x="6899" y="1465"/>
                </a:lnTo>
                <a:lnTo>
                  <a:pt x="6901" y="1454"/>
                </a:lnTo>
                <a:lnTo>
                  <a:pt x="6903" y="1442"/>
                </a:lnTo>
                <a:lnTo>
                  <a:pt x="6906" y="1428"/>
                </a:lnTo>
                <a:lnTo>
                  <a:pt x="6907" y="1415"/>
                </a:lnTo>
                <a:lnTo>
                  <a:pt x="6908" y="1398"/>
                </a:lnTo>
                <a:lnTo>
                  <a:pt x="6908" y="1381"/>
                </a:lnTo>
                <a:lnTo>
                  <a:pt x="6908" y="1364"/>
                </a:lnTo>
                <a:lnTo>
                  <a:pt x="6907" y="1348"/>
                </a:lnTo>
                <a:lnTo>
                  <a:pt x="6906" y="1333"/>
                </a:lnTo>
                <a:lnTo>
                  <a:pt x="6903" y="1320"/>
                </a:lnTo>
                <a:lnTo>
                  <a:pt x="6901" y="1307"/>
                </a:lnTo>
                <a:lnTo>
                  <a:pt x="6898" y="1297"/>
                </a:lnTo>
                <a:lnTo>
                  <a:pt x="6894" y="1287"/>
                </a:lnTo>
                <a:lnTo>
                  <a:pt x="6891" y="1278"/>
                </a:lnTo>
                <a:lnTo>
                  <a:pt x="6886" y="1270"/>
                </a:lnTo>
                <a:lnTo>
                  <a:pt x="6881" y="1263"/>
                </a:lnTo>
                <a:lnTo>
                  <a:pt x="6875" y="1259"/>
                </a:lnTo>
                <a:lnTo>
                  <a:pt x="6870" y="1254"/>
                </a:lnTo>
                <a:lnTo>
                  <a:pt x="6866" y="1252"/>
                </a:lnTo>
                <a:lnTo>
                  <a:pt x="6863" y="1251"/>
                </a:lnTo>
                <a:lnTo>
                  <a:pt x="6856" y="1248"/>
                </a:lnTo>
                <a:lnTo>
                  <a:pt x="6849" y="1246"/>
                </a:lnTo>
                <a:lnTo>
                  <a:pt x="6841" y="1246"/>
                </a:lnTo>
                <a:lnTo>
                  <a:pt x="6833" y="1246"/>
                </a:lnTo>
                <a:lnTo>
                  <a:pt x="6827" y="1248"/>
                </a:lnTo>
                <a:lnTo>
                  <a:pt x="6822" y="1249"/>
                </a:lnTo>
                <a:lnTo>
                  <a:pt x="6819" y="1251"/>
                </a:lnTo>
                <a:lnTo>
                  <a:pt x="6813" y="1254"/>
                </a:lnTo>
                <a:lnTo>
                  <a:pt x="6810" y="1255"/>
                </a:lnTo>
                <a:lnTo>
                  <a:pt x="6806" y="1259"/>
                </a:lnTo>
                <a:lnTo>
                  <a:pt x="6801" y="1263"/>
                </a:lnTo>
                <a:lnTo>
                  <a:pt x="6796" y="1270"/>
                </a:lnTo>
                <a:lnTo>
                  <a:pt x="6792" y="1278"/>
                </a:lnTo>
                <a:lnTo>
                  <a:pt x="6787" y="1287"/>
                </a:lnTo>
                <a:lnTo>
                  <a:pt x="6784" y="1297"/>
                </a:lnTo>
                <a:lnTo>
                  <a:pt x="6780" y="1307"/>
                </a:lnTo>
                <a:lnTo>
                  <a:pt x="6778" y="1320"/>
                </a:lnTo>
                <a:lnTo>
                  <a:pt x="6777" y="1333"/>
                </a:lnTo>
                <a:lnTo>
                  <a:pt x="6775" y="1348"/>
                </a:lnTo>
                <a:lnTo>
                  <a:pt x="6775" y="1364"/>
                </a:lnTo>
                <a:lnTo>
                  <a:pt x="6774" y="1381"/>
                </a:lnTo>
                <a:lnTo>
                  <a:pt x="6775" y="1398"/>
                </a:lnTo>
                <a:lnTo>
                  <a:pt x="6775" y="1415"/>
                </a:lnTo>
                <a:lnTo>
                  <a:pt x="6777" y="1428"/>
                </a:lnTo>
                <a:lnTo>
                  <a:pt x="6778" y="1442"/>
                </a:lnTo>
                <a:lnTo>
                  <a:pt x="6782" y="1454"/>
                </a:lnTo>
                <a:lnTo>
                  <a:pt x="6784" y="1465"/>
                </a:lnTo>
                <a:lnTo>
                  <a:pt x="6788" y="1476"/>
                </a:lnTo>
                <a:lnTo>
                  <a:pt x="6792" y="1485"/>
                </a:lnTo>
                <a:lnTo>
                  <a:pt x="6796" y="1491"/>
                </a:lnTo>
                <a:lnTo>
                  <a:pt x="6802" y="1498"/>
                </a:lnTo>
                <a:lnTo>
                  <a:pt x="6807" y="1504"/>
                </a:lnTo>
                <a:lnTo>
                  <a:pt x="6813" y="1508"/>
                </a:lnTo>
                <a:lnTo>
                  <a:pt x="6816" y="1511"/>
                </a:lnTo>
                <a:lnTo>
                  <a:pt x="6820" y="1512"/>
                </a:lnTo>
                <a:lnTo>
                  <a:pt x="6827" y="1514"/>
                </a:lnTo>
                <a:lnTo>
                  <a:pt x="6833" y="1516"/>
                </a:lnTo>
                <a:lnTo>
                  <a:pt x="6841" y="1516"/>
                </a:lnTo>
                <a:lnTo>
                  <a:pt x="6849" y="1516"/>
                </a:lnTo>
                <a:lnTo>
                  <a:pt x="6857" y="1514"/>
                </a:lnTo>
                <a:lnTo>
                  <a:pt x="6860" y="1513"/>
                </a:lnTo>
                <a:lnTo>
                  <a:pt x="6864" y="1512"/>
                </a:lnTo>
                <a:lnTo>
                  <a:pt x="6870" y="1508"/>
                </a:lnTo>
                <a:close/>
                <a:moveTo>
                  <a:pt x="6577" y="1511"/>
                </a:moveTo>
                <a:lnTo>
                  <a:pt x="6629" y="1511"/>
                </a:lnTo>
                <a:lnTo>
                  <a:pt x="6629" y="1259"/>
                </a:lnTo>
                <a:lnTo>
                  <a:pt x="6624" y="1261"/>
                </a:lnTo>
                <a:lnTo>
                  <a:pt x="6618" y="1264"/>
                </a:lnTo>
                <a:lnTo>
                  <a:pt x="6611" y="1267"/>
                </a:lnTo>
                <a:lnTo>
                  <a:pt x="6604" y="1269"/>
                </a:lnTo>
                <a:lnTo>
                  <a:pt x="6598" y="1270"/>
                </a:lnTo>
                <a:lnTo>
                  <a:pt x="6591" y="1271"/>
                </a:lnTo>
                <a:lnTo>
                  <a:pt x="6584" y="1272"/>
                </a:lnTo>
                <a:lnTo>
                  <a:pt x="6578" y="1273"/>
                </a:lnTo>
                <a:lnTo>
                  <a:pt x="6578" y="1241"/>
                </a:lnTo>
                <a:lnTo>
                  <a:pt x="6586" y="1241"/>
                </a:lnTo>
                <a:lnTo>
                  <a:pt x="6594" y="1240"/>
                </a:lnTo>
                <a:lnTo>
                  <a:pt x="6601" y="1237"/>
                </a:lnTo>
                <a:lnTo>
                  <a:pt x="6608" y="1235"/>
                </a:lnTo>
                <a:lnTo>
                  <a:pt x="6615" y="1233"/>
                </a:lnTo>
                <a:lnTo>
                  <a:pt x="6620" y="1229"/>
                </a:lnTo>
                <a:lnTo>
                  <a:pt x="6626" y="1225"/>
                </a:lnTo>
                <a:lnTo>
                  <a:pt x="6630" y="1220"/>
                </a:lnTo>
                <a:lnTo>
                  <a:pt x="6664" y="1220"/>
                </a:lnTo>
                <a:lnTo>
                  <a:pt x="6664" y="1511"/>
                </a:lnTo>
                <a:lnTo>
                  <a:pt x="6710" y="1511"/>
                </a:lnTo>
                <a:lnTo>
                  <a:pt x="6710" y="1542"/>
                </a:lnTo>
                <a:lnTo>
                  <a:pt x="6577" y="1542"/>
                </a:lnTo>
                <a:lnTo>
                  <a:pt x="6577" y="1511"/>
                </a:lnTo>
                <a:close/>
                <a:moveTo>
                  <a:pt x="6440" y="1313"/>
                </a:moveTo>
                <a:lnTo>
                  <a:pt x="6440" y="1542"/>
                </a:lnTo>
                <a:lnTo>
                  <a:pt x="6405" y="1542"/>
                </a:lnTo>
                <a:lnTo>
                  <a:pt x="6405" y="1313"/>
                </a:lnTo>
                <a:lnTo>
                  <a:pt x="6440" y="1313"/>
                </a:lnTo>
                <a:close/>
                <a:moveTo>
                  <a:pt x="6405" y="1267"/>
                </a:moveTo>
                <a:lnTo>
                  <a:pt x="6405" y="1228"/>
                </a:lnTo>
                <a:lnTo>
                  <a:pt x="6441" y="1228"/>
                </a:lnTo>
                <a:lnTo>
                  <a:pt x="6441" y="1267"/>
                </a:lnTo>
                <a:lnTo>
                  <a:pt x="6405" y="1267"/>
                </a:lnTo>
                <a:close/>
                <a:moveTo>
                  <a:pt x="6309" y="1542"/>
                </a:moveTo>
                <a:lnTo>
                  <a:pt x="6309" y="1220"/>
                </a:lnTo>
                <a:lnTo>
                  <a:pt x="6345" y="1220"/>
                </a:lnTo>
                <a:lnTo>
                  <a:pt x="6345" y="1542"/>
                </a:lnTo>
                <a:lnTo>
                  <a:pt x="6309" y="1542"/>
                </a:lnTo>
                <a:close/>
                <a:moveTo>
                  <a:pt x="6146" y="1542"/>
                </a:moveTo>
                <a:lnTo>
                  <a:pt x="6146" y="1409"/>
                </a:lnTo>
                <a:lnTo>
                  <a:pt x="6057" y="1220"/>
                </a:lnTo>
                <a:lnTo>
                  <a:pt x="6094" y="1220"/>
                </a:lnTo>
                <a:lnTo>
                  <a:pt x="6166" y="1376"/>
                </a:lnTo>
                <a:lnTo>
                  <a:pt x="6237" y="1220"/>
                </a:lnTo>
                <a:lnTo>
                  <a:pt x="6272" y="1220"/>
                </a:lnTo>
                <a:lnTo>
                  <a:pt x="6184" y="1409"/>
                </a:lnTo>
                <a:lnTo>
                  <a:pt x="6184" y="1542"/>
                </a:lnTo>
                <a:lnTo>
                  <a:pt x="6146" y="1542"/>
                </a:lnTo>
                <a:close/>
                <a:moveTo>
                  <a:pt x="7964" y="658"/>
                </a:moveTo>
                <a:lnTo>
                  <a:pt x="7964" y="944"/>
                </a:lnTo>
                <a:lnTo>
                  <a:pt x="7874" y="944"/>
                </a:lnTo>
                <a:lnTo>
                  <a:pt x="7874" y="658"/>
                </a:lnTo>
                <a:lnTo>
                  <a:pt x="7790" y="658"/>
                </a:lnTo>
                <a:lnTo>
                  <a:pt x="7790" y="582"/>
                </a:lnTo>
                <a:lnTo>
                  <a:pt x="8046" y="582"/>
                </a:lnTo>
                <a:lnTo>
                  <a:pt x="8046" y="658"/>
                </a:lnTo>
                <a:lnTo>
                  <a:pt x="7964" y="658"/>
                </a:lnTo>
                <a:close/>
                <a:moveTo>
                  <a:pt x="7074" y="582"/>
                </a:moveTo>
                <a:lnTo>
                  <a:pt x="7074" y="871"/>
                </a:lnTo>
                <a:lnTo>
                  <a:pt x="7206" y="871"/>
                </a:lnTo>
                <a:lnTo>
                  <a:pt x="7206" y="944"/>
                </a:lnTo>
                <a:lnTo>
                  <a:pt x="6982" y="944"/>
                </a:lnTo>
                <a:lnTo>
                  <a:pt x="6982" y="582"/>
                </a:lnTo>
                <a:lnTo>
                  <a:pt x="7074" y="582"/>
                </a:lnTo>
                <a:close/>
                <a:moveTo>
                  <a:pt x="8081" y="299"/>
                </a:moveTo>
                <a:lnTo>
                  <a:pt x="8081" y="373"/>
                </a:lnTo>
                <a:lnTo>
                  <a:pt x="7857" y="373"/>
                </a:lnTo>
                <a:lnTo>
                  <a:pt x="7857" y="10"/>
                </a:lnTo>
                <a:lnTo>
                  <a:pt x="8074" y="10"/>
                </a:lnTo>
                <a:lnTo>
                  <a:pt x="8074" y="87"/>
                </a:lnTo>
                <a:lnTo>
                  <a:pt x="7947" y="87"/>
                </a:lnTo>
                <a:lnTo>
                  <a:pt x="7947" y="150"/>
                </a:lnTo>
                <a:lnTo>
                  <a:pt x="8038" y="150"/>
                </a:lnTo>
                <a:lnTo>
                  <a:pt x="8038" y="221"/>
                </a:lnTo>
                <a:lnTo>
                  <a:pt x="7947" y="221"/>
                </a:lnTo>
                <a:lnTo>
                  <a:pt x="7947" y="299"/>
                </a:lnTo>
                <a:lnTo>
                  <a:pt x="8081" y="299"/>
                </a:lnTo>
                <a:close/>
                <a:moveTo>
                  <a:pt x="7504" y="10"/>
                </a:moveTo>
                <a:lnTo>
                  <a:pt x="7504" y="373"/>
                </a:lnTo>
                <a:lnTo>
                  <a:pt x="7412" y="373"/>
                </a:lnTo>
                <a:lnTo>
                  <a:pt x="7412" y="10"/>
                </a:lnTo>
                <a:lnTo>
                  <a:pt x="7504" y="10"/>
                </a:lnTo>
                <a:close/>
                <a:moveTo>
                  <a:pt x="6168" y="221"/>
                </a:moveTo>
                <a:lnTo>
                  <a:pt x="6168" y="373"/>
                </a:lnTo>
                <a:lnTo>
                  <a:pt x="6078" y="373"/>
                </a:lnTo>
                <a:lnTo>
                  <a:pt x="6078" y="10"/>
                </a:lnTo>
                <a:lnTo>
                  <a:pt x="6168" y="10"/>
                </a:lnTo>
                <a:lnTo>
                  <a:pt x="6168" y="147"/>
                </a:lnTo>
                <a:lnTo>
                  <a:pt x="6257" y="147"/>
                </a:lnTo>
                <a:lnTo>
                  <a:pt x="6257" y="10"/>
                </a:lnTo>
                <a:lnTo>
                  <a:pt x="6347" y="10"/>
                </a:lnTo>
                <a:lnTo>
                  <a:pt x="6347" y="373"/>
                </a:lnTo>
                <a:lnTo>
                  <a:pt x="6257" y="373"/>
                </a:lnTo>
                <a:lnTo>
                  <a:pt x="6257" y="221"/>
                </a:lnTo>
                <a:lnTo>
                  <a:pt x="6168" y="221"/>
                </a:lnTo>
                <a:close/>
                <a:moveTo>
                  <a:pt x="7651" y="878"/>
                </a:moveTo>
                <a:lnTo>
                  <a:pt x="7660" y="878"/>
                </a:lnTo>
                <a:lnTo>
                  <a:pt x="7665" y="877"/>
                </a:lnTo>
                <a:lnTo>
                  <a:pt x="7668" y="877"/>
                </a:lnTo>
                <a:lnTo>
                  <a:pt x="7675" y="874"/>
                </a:lnTo>
                <a:lnTo>
                  <a:pt x="7681" y="871"/>
                </a:lnTo>
                <a:lnTo>
                  <a:pt x="7684" y="866"/>
                </a:lnTo>
                <a:lnTo>
                  <a:pt x="7686" y="864"/>
                </a:lnTo>
                <a:lnTo>
                  <a:pt x="7687" y="860"/>
                </a:lnTo>
                <a:lnTo>
                  <a:pt x="7689" y="857"/>
                </a:lnTo>
                <a:lnTo>
                  <a:pt x="7690" y="855"/>
                </a:lnTo>
                <a:lnTo>
                  <a:pt x="7690" y="848"/>
                </a:lnTo>
                <a:lnTo>
                  <a:pt x="7690" y="843"/>
                </a:lnTo>
                <a:lnTo>
                  <a:pt x="7689" y="839"/>
                </a:lnTo>
                <a:lnTo>
                  <a:pt x="7687" y="836"/>
                </a:lnTo>
                <a:lnTo>
                  <a:pt x="7685" y="832"/>
                </a:lnTo>
                <a:lnTo>
                  <a:pt x="7683" y="829"/>
                </a:lnTo>
                <a:lnTo>
                  <a:pt x="7680" y="825"/>
                </a:lnTo>
                <a:lnTo>
                  <a:pt x="7676" y="822"/>
                </a:lnTo>
                <a:lnTo>
                  <a:pt x="7673" y="820"/>
                </a:lnTo>
                <a:lnTo>
                  <a:pt x="7664" y="814"/>
                </a:lnTo>
                <a:lnTo>
                  <a:pt x="7654" y="810"/>
                </a:lnTo>
                <a:lnTo>
                  <a:pt x="7631" y="799"/>
                </a:lnTo>
                <a:lnTo>
                  <a:pt x="7606" y="789"/>
                </a:lnTo>
                <a:lnTo>
                  <a:pt x="7593" y="784"/>
                </a:lnTo>
                <a:lnTo>
                  <a:pt x="7580" y="777"/>
                </a:lnTo>
                <a:lnTo>
                  <a:pt x="7575" y="773"/>
                </a:lnTo>
                <a:lnTo>
                  <a:pt x="7569" y="770"/>
                </a:lnTo>
                <a:lnTo>
                  <a:pt x="7558" y="762"/>
                </a:lnTo>
                <a:lnTo>
                  <a:pt x="7552" y="758"/>
                </a:lnTo>
                <a:lnTo>
                  <a:pt x="7548" y="752"/>
                </a:lnTo>
                <a:lnTo>
                  <a:pt x="7543" y="747"/>
                </a:lnTo>
                <a:lnTo>
                  <a:pt x="7539" y="741"/>
                </a:lnTo>
                <a:lnTo>
                  <a:pt x="7535" y="735"/>
                </a:lnTo>
                <a:lnTo>
                  <a:pt x="7532" y="729"/>
                </a:lnTo>
                <a:lnTo>
                  <a:pt x="7528" y="723"/>
                </a:lnTo>
                <a:lnTo>
                  <a:pt x="7526" y="715"/>
                </a:lnTo>
                <a:lnTo>
                  <a:pt x="7524" y="707"/>
                </a:lnTo>
                <a:lnTo>
                  <a:pt x="7523" y="699"/>
                </a:lnTo>
                <a:lnTo>
                  <a:pt x="7522" y="690"/>
                </a:lnTo>
                <a:lnTo>
                  <a:pt x="7520" y="681"/>
                </a:lnTo>
                <a:lnTo>
                  <a:pt x="7522" y="670"/>
                </a:lnTo>
                <a:lnTo>
                  <a:pt x="7523" y="664"/>
                </a:lnTo>
                <a:lnTo>
                  <a:pt x="7524" y="658"/>
                </a:lnTo>
                <a:lnTo>
                  <a:pt x="7526" y="648"/>
                </a:lnTo>
                <a:lnTo>
                  <a:pt x="7531" y="638"/>
                </a:lnTo>
                <a:lnTo>
                  <a:pt x="7533" y="632"/>
                </a:lnTo>
                <a:lnTo>
                  <a:pt x="7535" y="628"/>
                </a:lnTo>
                <a:lnTo>
                  <a:pt x="7541" y="619"/>
                </a:lnTo>
                <a:lnTo>
                  <a:pt x="7548" y="611"/>
                </a:lnTo>
                <a:lnTo>
                  <a:pt x="7555" y="604"/>
                </a:lnTo>
                <a:lnTo>
                  <a:pt x="7564" y="597"/>
                </a:lnTo>
                <a:lnTo>
                  <a:pt x="7574" y="592"/>
                </a:lnTo>
                <a:lnTo>
                  <a:pt x="7584" y="586"/>
                </a:lnTo>
                <a:lnTo>
                  <a:pt x="7595" y="583"/>
                </a:lnTo>
                <a:lnTo>
                  <a:pt x="7606" y="579"/>
                </a:lnTo>
                <a:lnTo>
                  <a:pt x="7619" y="577"/>
                </a:lnTo>
                <a:lnTo>
                  <a:pt x="7631" y="576"/>
                </a:lnTo>
                <a:lnTo>
                  <a:pt x="7645" y="575"/>
                </a:lnTo>
                <a:lnTo>
                  <a:pt x="7656" y="575"/>
                </a:lnTo>
                <a:lnTo>
                  <a:pt x="7667" y="576"/>
                </a:lnTo>
                <a:lnTo>
                  <a:pt x="7678" y="578"/>
                </a:lnTo>
                <a:lnTo>
                  <a:pt x="7689" y="582"/>
                </a:lnTo>
                <a:lnTo>
                  <a:pt x="7698" y="585"/>
                </a:lnTo>
                <a:lnTo>
                  <a:pt x="7708" y="588"/>
                </a:lnTo>
                <a:lnTo>
                  <a:pt x="7716" y="593"/>
                </a:lnTo>
                <a:lnTo>
                  <a:pt x="7724" y="598"/>
                </a:lnTo>
                <a:lnTo>
                  <a:pt x="7731" y="604"/>
                </a:lnTo>
                <a:lnTo>
                  <a:pt x="7739" y="611"/>
                </a:lnTo>
                <a:lnTo>
                  <a:pt x="7746" y="618"/>
                </a:lnTo>
                <a:lnTo>
                  <a:pt x="7752" y="624"/>
                </a:lnTo>
                <a:lnTo>
                  <a:pt x="7757" y="632"/>
                </a:lnTo>
                <a:lnTo>
                  <a:pt x="7763" y="640"/>
                </a:lnTo>
                <a:lnTo>
                  <a:pt x="7769" y="649"/>
                </a:lnTo>
                <a:lnTo>
                  <a:pt x="7773" y="658"/>
                </a:lnTo>
                <a:lnTo>
                  <a:pt x="7703" y="697"/>
                </a:lnTo>
                <a:lnTo>
                  <a:pt x="7696" y="685"/>
                </a:lnTo>
                <a:lnTo>
                  <a:pt x="7691" y="676"/>
                </a:lnTo>
                <a:lnTo>
                  <a:pt x="7684" y="668"/>
                </a:lnTo>
                <a:lnTo>
                  <a:pt x="7676" y="662"/>
                </a:lnTo>
                <a:lnTo>
                  <a:pt x="7669" y="656"/>
                </a:lnTo>
                <a:lnTo>
                  <a:pt x="7665" y="654"/>
                </a:lnTo>
                <a:lnTo>
                  <a:pt x="7660" y="652"/>
                </a:lnTo>
                <a:lnTo>
                  <a:pt x="7656" y="650"/>
                </a:lnTo>
                <a:lnTo>
                  <a:pt x="7651" y="649"/>
                </a:lnTo>
                <a:lnTo>
                  <a:pt x="7642" y="649"/>
                </a:lnTo>
                <a:lnTo>
                  <a:pt x="7634" y="649"/>
                </a:lnTo>
                <a:lnTo>
                  <a:pt x="7628" y="650"/>
                </a:lnTo>
                <a:lnTo>
                  <a:pt x="7625" y="652"/>
                </a:lnTo>
                <a:lnTo>
                  <a:pt x="7623" y="653"/>
                </a:lnTo>
                <a:lnTo>
                  <a:pt x="7620" y="655"/>
                </a:lnTo>
                <a:lnTo>
                  <a:pt x="7619" y="656"/>
                </a:lnTo>
                <a:lnTo>
                  <a:pt x="7614" y="661"/>
                </a:lnTo>
                <a:lnTo>
                  <a:pt x="7613" y="663"/>
                </a:lnTo>
                <a:lnTo>
                  <a:pt x="7612" y="665"/>
                </a:lnTo>
                <a:lnTo>
                  <a:pt x="7611" y="671"/>
                </a:lnTo>
                <a:lnTo>
                  <a:pt x="7610" y="676"/>
                </a:lnTo>
                <a:lnTo>
                  <a:pt x="7611" y="681"/>
                </a:lnTo>
                <a:lnTo>
                  <a:pt x="7611" y="684"/>
                </a:lnTo>
                <a:lnTo>
                  <a:pt x="7613" y="688"/>
                </a:lnTo>
                <a:lnTo>
                  <a:pt x="7614" y="691"/>
                </a:lnTo>
                <a:lnTo>
                  <a:pt x="7620" y="698"/>
                </a:lnTo>
                <a:lnTo>
                  <a:pt x="7622" y="700"/>
                </a:lnTo>
                <a:lnTo>
                  <a:pt x="7625" y="703"/>
                </a:lnTo>
                <a:lnTo>
                  <a:pt x="7630" y="706"/>
                </a:lnTo>
                <a:lnTo>
                  <a:pt x="7633" y="708"/>
                </a:lnTo>
                <a:lnTo>
                  <a:pt x="7642" y="714"/>
                </a:lnTo>
                <a:lnTo>
                  <a:pt x="7664" y="723"/>
                </a:lnTo>
                <a:lnTo>
                  <a:pt x="7690" y="734"/>
                </a:lnTo>
                <a:lnTo>
                  <a:pt x="7702" y="740"/>
                </a:lnTo>
                <a:lnTo>
                  <a:pt x="7716" y="746"/>
                </a:lnTo>
                <a:lnTo>
                  <a:pt x="7721" y="750"/>
                </a:lnTo>
                <a:lnTo>
                  <a:pt x="7728" y="754"/>
                </a:lnTo>
                <a:lnTo>
                  <a:pt x="7739" y="762"/>
                </a:lnTo>
                <a:lnTo>
                  <a:pt x="7745" y="767"/>
                </a:lnTo>
                <a:lnTo>
                  <a:pt x="7751" y="772"/>
                </a:lnTo>
                <a:lnTo>
                  <a:pt x="7755" y="777"/>
                </a:lnTo>
                <a:lnTo>
                  <a:pt x="7760" y="782"/>
                </a:lnTo>
                <a:lnTo>
                  <a:pt x="7764" y="789"/>
                </a:lnTo>
                <a:lnTo>
                  <a:pt x="7768" y="795"/>
                </a:lnTo>
                <a:lnTo>
                  <a:pt x="7771" y="802"/>
                </a:lnTo>
                <a:lnTo>
                  <a:pt x="7774" y="810"/>
                </a:lnTo>
                <a:lnTo>
                  <a:pt x="7777" y="817"/>
                </a:lnTo>
                <a:lnTo>
                  <a:pt x="7778" y="825"/>
                </a:lnTo>
                <a:lnTo>
                  <a:pt x="7779" y="830"/>
                </a:lnTo>
                <a:lnTo>
                  <a:pt x="7779" y="834"/>
                </a:lnTo>
                <a:lnTo>
                  <a:pt x="7779" y="843"/>
                </a:lnTo>
                <a:lnTo>
                  <a:pt x="7779" y="854"/>
                </a:lnTo>
                <a:lnTo>
                  <a:pt x="7777" y="864"/>
                </a:lnTo>
                <a:lnTo>
                  <a:pt x="7775" y="869"/>
                </a:lnTo>
                <a:lnTo>
                  <a:pt x="7774" y="874"/>
                </a:lnTo>
                <a:lnTo>
                  <a:pt x="7771" y="884"/>
                </a:lnTo>
                <a:lnTo>
                  <a:pt x="7766" y="893"/>
                </a:lnTo>
                <a:lnTo>
                  <a:pt x="7761" y="902"/>
                </a:lnTo>
                <a:lnTo>
                  <a:pt x="7755" y="910"/>
                </a:lnTo>
                <a:lnTo>
                  <a:pt x="7747" y="918"/>
                </a:lnTo>
                <a:lnTo>
                  <a:pt x="7744" y="921"/>
                </a:lnTo>
                <a:lnTo>
                  <a:pt x="7739" y="925"/>
                </a:lnTo>
                <a:lnTo>
                  <a:pt x="7729" y="931"/>
                </a:lnTo>
                <a:lnTo>
                  <a:pt x="7719" y="937"/>
                </a:lnTo>
                <a:lnTo>
                  <a:pt x="7708" y="942"/>
                </a:lnTo>
                <a:lnTo>
                  <a:pt x="7695" y="946"/>
                </a:lnTo>
                <a:lnTo>
                  <a:pt x="7682" y="948"/>
                </a:lnTo>
                <a:lnTo>
                  <a:pt x="7667" y="951"/>
                </a:lnTo>
                <a:lnTo>
                  <a:pt x="7651" y="951"/>
                </a:lnTo>
                <a:lnTo>
                  <a:pt x="7638" y="951"/>
                </a:lnTo>
                <a:lnTo>
                  <a:pt x="7624" y="950"/>
                </a:lnTo>
                <a:lnTo>
                  <a:pt x="7612" y="947"/>
                </a:lnTo>
                <a:lnTo>
                  <a:pt x="7601" y="944"/>
                </a:lnTo>
                <a:lnTo>
                  <a:pt x="7589" y="941"/>
                </a:lnTo>
                <a:lnTo>
                  <a:pt x="7579" y="936"/>
                </a:lnTo>
                <a:lnTo>
                  <a:pt x="7570" y="931"/>
                </a:lnTo>
                <a:lnTo>
                  <a:pt x="7561" y="926"/>
                </a:lnTo>
                <a:lnTo>
                  <a:pt x="7552" y="920"/>
                </a:lnTo>
                <a:lnTo>
                  <a:pt x="7544" y="913"/>
                </a:lnTo>
                <a:lnTo>
                  <a:pt x="7537" y="907"/>
                </a:lnTo>
                <a:lnTo>
                  <a:pt x="7531" y="899"/>
                </a:lnTo>
                <a:lnTo>
                  <a:pt x="7524" y="891"/>
                </a:lnTo>
                <a:lnTo>
                  <a:pt x="7518" y="882"/>
                </a:lnTo>
                <a:lnTo>
                  <a:pt x="7513" y="873"/>
                </a:lnTo>
                <a:lnTo>
                  <a:pt x="7508" y="864"/>
                </a:lnTo>
                <a:lnTo>
                  <a:pt x="7580" y="827"/>
                </a:lnTo>
                <a:lnTo>
                  <a:pt x="7587" y="837"/>
                </a:lnTo>
                <a:lnTo>
                  <a:pt x="7594" y="846"/>
                </a:lnTo>
                <a:lnTo>
                  <a:pt x="7602" y="855"/>
                </a:lnTo>
                <a:lnTo>
                  <a:pt x="7606" y="859"/>
                </a:lnTo>
                <a:lnTo>
                  <a:pt x="7610" y="863"/>
                </a:lnTo>
                <a:lnTo>
                  <a:pt x="7614" y="866"/>
                </a:lnTo>
                <a:lnTo>
                  <a:pt x="7620" y="869"/>
                </a:lnTo>
                <a:lnTo>
                  <a:pt x="7624" y="872"/>
                </a:lnTo>
                <a:lnTo>
                  <a:pt x="7630" y="875"/>
                </a:lnTo>
                <a:lnTo>
                  <a:pt x="7634" y="876"/>
                </a:lnTo>
                <a:lnTo>
                  <a:pt x="7640" y="877"/>
                </a:lnTo>
                <a:lnTo>
                  <a:pt x="7646" y="878"/>
                </a:lnTo>
                <a:lnTo>
                  <a:pt x="7651" y="878"/>
                </a:lnTo>
                <a:close/>
                <a:moveTo>
                  <a:pt x="5366" y="0"/>
                </a:moveTo>
                <a:lnTo>
                  <a:pt x="5368" y="0"/>
                </a:lnTo>
                <a:lnTo>
                  <a:pt x="5371" y="1"/>
                </a:lnTo>
                <a:lnTo>
                  <a:pt x="5374" y="3"/>
                </a:lnTo>
                <a:lnTo>
                  <a:pt x="5376" y="5"/>
                </a:lnTo>
                <a:lnTo>
                  <a:pt x="5378" y="9"/>
                </a:lnTo>
                <a:lnTo>
                  <a:pt x="5379" y="12"/>
                </a:lnTo>
                <a:lnTo>
                  <a:pt x="5379" y="14"/>
                </a:lnTo>
                <a:lnTo>
                  <a:pt x="5379" y="532"/>
                </a:lnTo>
                <a:lnTo>
                  <a:pt x="5379" y="1051"/>
                </a:lnTo>
                <a:lnTo>
                  <a:pt x="5379" y="1569"/>
                </a:lnTo>
                <a:lnTo>
                  <a:pt x="5379" y="2088"/>
                </a:lnTo>
                <a:lnTo>
                  <a:pt x="5379" y="2092"/>
                </a:lnTo>
                <a:lnTo>
                  <a:pt x="5378" y="2094"/>
                </a:lnTo>
                <a:lnTo>
                  <a:pt x="5377" y="2096"/>
                </a:lnTo>
                <a:lnTo>
                  <a:pt x="5376" y="2099"/>
                </a:lnTo>
                <a:lnTo>
                  <a:pt x="5371" y="2101"/>
                </a:lnTo>
                <a:lnTo>
                  <a:pt x="5368" y="2102"/>
                </a:lnTo>
                <a:lnTo>
                  <a:pt x="5366" y="2102"/>
                </a:lnTo>
                <a:lnTo>
                  <a:pt x="5363" y="2102"/>
                </a:lnTo>
                <a:lnTo>
                  <a:pt x="5360" y="2101"/>
                </a:lnTo>
                <a:lnTo>
                  <a:pt x="5358" y="2100"/>
                </a:lnTo>
                <a:lnTo>
                  <a:pt x="5357" y="2099"/>
                </a:lnTo>
                <a:lnTo>
                  <a:pt x="5353" y="2094"/>
                </a:lnTo>
                <a:lnTo>
                  <a:pt x="5352" y="2092"/>
                </a:lnTo>
                <a:lnTo>
                  <a:pt x="5352" y="2088"/>
                </a:lnTo>
                <a:lnTo>
                  <a:pt x="5352" y="1569"/>
                </a:lnTo>
                <a:lnTo>
                  <a:pt x="5352" y="1051"/>
                </a:lnTo>
                <a:lnTo>
                  <a:pt x="5352" y="532"/>
                </a:lnTo>
                <a:lnTo>
                  <a:pt x="5352" y="14"/>
                </a:lnTo>
                <a:lnTo>
                  <a:pt x="5352" y="12"/>
                </a:lnTo>
                <a:lnTo>
                  <a:pt x="5353" y="9"/>
                </a:lnTo>
                <a:lnTo>
                  <a:pt x="5354" y="6"/>
                </a:lnTo>
                <a:lnTo>
                  <a:pt x="5357" y="5"/>
                </a:lnTo>
                <a:lnTo>
                  <a:pt x="5360" y="1"/>
                </a:lnTo>
                <a:lnTo>
                  <a:pt x="5363" y="0"/>
                </a:lnTo>
                <a:lnTo>
                  <a:pt x="5366" y="0"/>
                </a:lnTo>
                <a:close/>
                <a:moveTo>
                  <a:pt x="2088" y="1473"/>
                </a:moveTo>
                <a:lnTo>
                  <a:pt x="2239" y="1472"/>
                </a:lnTo>
                <a:lnTo>
                  <a:pt x="2389" y="1470"/>
                </a:lnTo>
                <a:lnTo>
                  <a:pt x="2464" y="1469"/>
                </a:lnTo>
                <a:lnTo>
                  <a:pt x="2538" y="1467"/>
                </a:lnTo>
                <a:lnTo>
                  <a:pt x="2684" y="1462"/>
                </a:lnTo>
                <a:lnTo>
                  <a:pt x="2828" y="1456"/>
                </a:lnTo>
                <a:lnTo>
                  <a:pt x="2969" y="1450"/>
                </a:lnTo>
                <a:lnTo>
                  <a:pt x="3038" y="1446"/>
                </a:lnTo>
                <a:lnTo>
                  <a:pt x="3107" y="1442"/>
                </a:lnTo>
                <a:lnTo>
                  <a:pt x="3175" y="1437"/>
                </a:lnTo>
                <a:lnTo>
                  <a:pt x="3242" y="1433"/>
                </a:lnTo>
                <a:lnTo>
                  <a:pt x="3374" y="1422"/>
                </a:lnTo>
                <a:lnTo>
                  <a:pt x="3502" y="1411"/>
                </a:lnTo>
                <a:lnTo>
                  <a:pt x="3626" y="1399"/>
                </a:lnTo>
                <a:lnTo>
                  <a:pt x="3747" y="1385"/>
                </a:lnTo>
                <a:lnTo>
                  <a:pt x="3863" y="1371"/>
                </a:lnTo>
                <a:lnTo>
                  <a:pt x="3918" y="1364"/>
                </a:lnTo>
                <a:lnTo>
                  <a:pt x="3973" y="1356"/>
                </a:lnTo>
                <a:lnTo>
                  <a:pt x="4028" y="1348"/>
                </a:lnTo>
                <a:lnTo>
                  <a:pt x="4080" y="1340"/>
                </a:lnTo>
                <a:lnTo>
                  <a:pt x="4131" y="1331"/>
                </a:lnTo>
                <a:lnTo>
                  <a:pt x="4181" y="1323"/>
                </a:lnTo>
                <a:lnTo>
                  <a:pt x="4181" y="1328"/>
                </a:lnTo>
                <a:lnTo>
                  <a:pt x="4161" y="1334"/>
                </a:lnTo>
                <a:lnTo>
                  <a:pt x="4140" y="1341"/>
                </a:lnTo>
                <a:lnTo>
                  <a:pt x="4098" y="1354"/>
                </a:lnTo>
                <a:lnTo>
                  <a:pt x="4052" y="1366"/>
                </a:lnTo>
                <a:lnTo>
                  <a:pt x="4005" y="1378"/>
                </a:lnTo>
                <a:lnTo>
                  <a:pt x="3955" y="1390"/>
                </a:lnTo>
                <a:lnTo>
                  <a:pt x="3905" y="1402"/>
                </a:lnTo>
                <a:lnTo>
                  <a:pt x="3852" y="1413"/>
                </a:lnTo>
                <a:lnTo>
                  <a:pt x="3797" y="1424"/>
                </a:lnTo>
                <a:lnTo>
                  <a:pt x="3741" y="1435"/>
                </a:lnTo>
                <a:lnTo>
                  <a:pt x="3684" y="1445"/>
                </a:lnTo>
                <a:lnTo>
                  <a:pt x="3624" y="1454"/>
                </a:lnTo>
                <a:lnTo>
                  <a:pt x="3563" y="1464"/>
                </a:lnTo>
                <a:lnTo>
                  <a:pt x="3501" y="1473"/>
                </a:lnTo>
                <a:lnTo>
                  <a:pt x="3436" y="1481"/>
                </a:lnTo>
                <a:lnTo>
                  <a:pt x="3371" y="1490"/>
                </a:lnTo>
                <a:lnTo>
                  <a:pt x="3304" y="1498"/>
                </a:lnTo>
                <a:lnTo>
                  <a:pt x="3237" y="1505"/>
                </a:lnTo>
                <a:lnTo>
                  <a:pt x="3167" y="1513"/>
                </a:lnTo>
                <a:lnTo>
                  <a:pt x="3025" y="1525"/>
                </a:lnTo>
                <a:lnTo>
                  <a:pt x="2951" y="1531"/>
                </a:lnTo>
                <a:lnTo>
                  <a:pt x="2878" y="1536"/>
                </a:lnTo>
                <a:lnTo>
                  <a:pt x="2802" y="1541"/>
                </a:lnTo>
                <a:lnTo>
                  <a:pt x="2764" y="1543"/>
                </a:lnTo>
                <a:lnTo>
                  <a:pt x="2727" y="1546"/>
                </a:lnTo>
                <a:lnTo>
                  <a:pt x="2649" y="1550"/>
                </a:lnTo>
                <a:lnTo>
                  <a:pt x="2571" y="1553"/>
                </a:lnTo>
                <a:lnTo>
                  <a:pt x="2493" y="1556"/>
                </a:lnTo>
                <a:lnTo>
                  <a:pt x="2413" y="1558"/>
                </a:lnTo>
                <a:lnTo>
                  <a:pt x="2333" y="1560"/>
                </a:lnTo>
                <a:lnTo>
                  <a:pt x="2252" y="1561"/>
                </a:lnTo>
                <a:lnTo>
                  <a:pt x="2171" y="1562"/>
                </a:lnTo>
                <a:lnTo>
                  <a:pt x="2088" y="1562"/>
                </a:lnTo>
                <a:lnTo>
                  <a:pt x="2006" y="1562"/>
                </a:lnTo>
                <a:lnTo>
                  <a:pt x="1925" y="1561"/>
                </a:lnTo>
                <a:lnTo>
                  <a:pt x="1843" y="1560"/>
                </a:lnTo>
                <a:lnTo>
                  <a:pt x="1763" y="1558"/>
                </a:lnTo>
                <a:lnTo>
                  <a:pt x="1684" y="1556"/>
                </a:lnTo>
                <a:lnTo>
                  <a:pt x="1605" y="1553"/>
                </a:lnTo>
                <a:lnTo>
                  <a:pt x="1528" y="1550"/>
                </a:lnTo>
                <a:lnTo>
                  <a:pt x="1451" y="1546"/>
                </a:lnTo>
                <a:lnTo>
                  <a:pt x="1375" y="1541"/>
                </a:lnTo>
                <a:lnTo>
                  <a:pt x="1300" y="1536"/>
                </a:lnTo>
                <a:lnTo>
                  <a:pt x="1226" y="1531"/>
                </a:lnTo>
                <a:lnTo>
                  <a:pt x="1154" y="1525"/>
                </a:lnTo>
                <a:lnTo>
                  <a:pt x="1082" y="1520"/>
                </a:lnTo>
                <a:lnTo>
                  <a:pt x="1012" y="1513"/>
                </a:lnTo>
                <a:lnTo>
                  <a:pt x="942" y="1506"/>
                </a:lnTo>
                <a:lnTo>
                  <a:pt x="874" y="1498"/>
                </a:lnTo>
                <a:lnTo>
                  <a:pt x="808" y="1490"/>
                </a:lnTo>
                <a:lnTo>
                  <a:pt x="743" y="1482"/>
                </a:lnTo>
                <a:lnTo>
                  <a:pt x="679" y="1473"/>
                </a:lnTo>
                <a:lnTo>
                  <a:pt x="617" y="1464"/>
                </a:lnTo>
                <a:lnTo>
                  <a:pt x="556" y="1454"/>
                </a:lnTo>
                <a:lnTo>
                  <a:pt x="496" y="1445"/>
                </a:lnTo>
                <a:lnTo>
                  <a:pt x="439" y="1435"/>
                </a:lnTo>
                <a:lnTo>
                  <a:pt x="384" y="1424"/>
                </a:lnTo>
                <a:lnTo>
                  <a:pt x="329" y="1413"/>
                </a:lnTo>
                <a:lnTo>
                  <a:pt x="276" y="1402"/>
                </a:lnTo>
                <a:lnTo>
                  <a:pt x="226" y="1390"/>
                </a:lnTo>
                <a:lnTo>
                  <a:pt x="177" y="1378"/>
                </a:lnTo>
                <a:lnTo>
                  <a:pt x="130" y="1366"/>
                </a:lnTo>
                <a:lnTo>
                  <a:pt x="85" y="1354"/>
                </a:lnTo>
                <a:lnTo>
                  <a:pt x="42" y="1341"/>
                </a:lnTo>
                <a:lnTo>
                  <a:pt x="0" y="1328"/>
                </a:lnTo>
                <a:lnTo>
                  <a:pt x="1" y="1323"/>
                </a:lnTo>
                <a:lnTo>
                  <a:pt x="102" y="1340"/>
                </a:lnTo>
                <a:lnTo>
                  <a:pt x="208" y="1356"/>
                </a:lnTo>
                <a:lnTo>
                  <a:pt x="318" y="1372"/>
                </a:lnTo>
                <a:lnTo>
                  <a:pt x="433" y="1385"/>
                </a:lnTo>
                <a:lnTo>
                  <a:pt x="553" y="1399"/>
                </a:lnTo>
                <a:lnTo>
                  <a:pt x="677" y="1411"/>
                </a:lnTo>
                <a:lnTo>
                  <a:pt x="804" y="1422"/>
                </a:lnTo>
                <a:lnTo>
                  <a:pt x="870" y="1428"/>
                </a:lnTo>
                <a:lnTo>
                  <a:pt x="935" y="1433"/>
                </a:lnTo>
                <a:lnTo>
                  <a:pt x="1070" y="1442"/>
                </a:lnTo>
                <a:lnTo>
                  <a:pt x="1207" y="1450"/>
                </a:lnTo>
                <a:lnTo>
                  <a:pt x="1277" y="1453"/>
                </a:lnTo>
                <a:lnTo>
                  <a:pt x="1348" y="1456"/>
                </a:lnTo>
                <a:lnTo>
                  <a:pt x="1491" y="1462"/>
                </a:lnTo>
                <a:lnTo>
                  <a:pt x="1637" y="1467"/>
                </a:lnTo>
                <a:lnTo>
                  <a:pt x="1711" y="1469"/>
                </a:lnTo>
                <a:lnTo>
                  <a:pt x="1786" y="1470"/>
                </a:lnTo>
                <a:lnTo>
                  <a:pt x="1936" y="1472"/>
                </a:lnTo>
                <a:lnTo>
                  <a:pt x="2012" y="1472"/>
                </a:lnTo>
                <a:lnTo>
                  <a:pt x="2088" y="1473"/>
                </a:lnTo>
                <a:close/>
                <a:moveTo>
                  <a:pt x="397" y="1039"/>
                </a:moveTo>
                <a:lnTo>
                  <a:pt x="410" y="1039"/>
                </a:lnTo>
                <a:lnTo>
                  <a:pt x="422" y="1036"/>
                </a:lnTo>
                <a:lnTo>
                  <a:pt x="428" y="1035"/>
                </a:lnTo>
                <a:lnTo>
                  <a:pt x="433" y="1034"/>
                </a:lnTo>
                <a:lnTo>
                  <a:pt x="438" y="1033"/>
                </a:lnTo>
                <a:lnTo>
                  <a:pt x="443" y="1031"/>
                </a:lnTo>
                <a:lnTo>
                  <a:pt x="454" y="1026"/>
                </a:lnTo>
                <a:lnTo>
                  <a:pt x="463" y="1022"/>
                </a:lnTo>
                <a:lnTo>
                  <a:pt x="470" y="1016"/>
                </a:lnTo>
                <a:lnTo>
                  <a:pt x="475" y="1013"/>
                </a:lnTo>
                <a:lnTo>
                  <a:pt x="478" y="1009"/>
                </a:lnTo>
                <a:lnTo>
                  <a:pt x="485" y="1001"/>
                </a:lnTo>
                <a:lnTo>
                  <a:pt x="492" y="994"/>
                </a:lnTo>
                <a:lnTo>
                  <a:pt x="496" y="985"/>
                </a:lnTo>
                <a:lnTo>
                  <a:pt x="501" y="976"/>
                </a:lnTo>
                <a:lnTo>
                  <a:pt x="505" y="965"/>
                </a:lnTo>
                <a:lnTo>
                  <a:pt x="509" y="955"/>
                </a:lnTo>
                <a:lnTo>
                  <a:pt x="511" y="945"/>
                </a:lnTo>
                <a:lnTo>
                  <a:pt x="512" y="934"/>
                </a:lnTo>
                <a:lnTo>
                  <a:pt x="513" y="922"/>
                </a:lnTo>
                <a:lnTo>
                  <a:pt x="512" y="911"/>
                </a:lnTo>
                <a:lnTo>
                  <a:pt x="511" y="901"/>
                </a:lnTo>
                <a:lnTo>
                  <a:pt x="508" y="891"/>
                </a:lnTo>
                <a:lnTo>
                  <a:pt x="504" y="881"/>
                </a:lnTo>
                <a:lnTo>
                  <a:pt x="500" y="872"/>
                </a:lnTo>
                <a:lnTo>
                  <a:pt x="494" y="863"/>
                </a:lnTo>
                <a:lnTo>
                  <a:pt x="487" y="855"/>
                </a:lnTo>
                <a:lnTo>
                  <a:pt x="484" y="850"/>
                </a:lnTo>
                <a:lnTo>
                  <a:pt x="479" y="846"/>
                </a:lnTo>
                <a:lnTo>
                  <a:pt x="469" y="838"/>
                </a:lnTo>
                <a:lnTo>
                  <a:pt x="459" y="832"/>
                </a:lnTo>
                <a:lnTo>
                  <a:pt x="448" y="827"/>
                </a:lnTo>
                <a:lnTo>
                  <a:pt x="442" y="824"/>
                </a:lnTo>
                <a:lnTo>
                  <a:pt x="435" y="822"/>
                </a:lnTo>
                <a:lnTo>
                  <a:pt x="423" y="820"/>
                </a:lnTo>
                <a:lnTo>
                  <a:pt x="410" y="817"/>
                </a:lnTo>
                <a:lnTo>
                  <a:pt x="395" y="816"/>
                </a:lnTo>
                <a:lnTo>
                  <a:pt x="316" y="816"/>
                </a:lnTo>
                <a:lnTo>
                  <a:pt x="300" y="964"/>
                </a:lnTo>
                <a:lnTo>
                  <a:pt x="299" y="981"/>
                </a:lnTo>
                <a:lnTo>
                  <a:pt x="300" y="989"/>
                </a:lnTo>
                <a:lnTo>
                  <a:pt x="301" y="996"/>
                </a:lnTo>
                <a:lnTo>
                  <a:pt x="301" y="998"/>
                </a:lnTo>
                <a:lnTo>
                  <a:pt x="302" y="1001"/>
                </a:lnTo>
                <a:lnTo>
                  <a:pt x="305" y="1007"/>
                </a:lnTo>
                <a:lnTo>
                  <a:pt x="307" y="1012"/>
                </a:lnTo>
                <a:lnTo>
                  <a:pt x="310" y="1016"/>
                </a:lnTo>
                <a:lnTo>
                  <a:pt x="316" y="1022"/>
                </a:lnTo>
                <a:lnTo>
                  <a:pt x="323" y="1026"/>
                </a:lnTo>
                <a:lnTo>
                  <a:pt x="329" y="1030"/>
                </a:lnTo>
                <a:lnTo>
                  <a:pt x="338" y="1033"/>
                </a:lnTo>
                <a:lnTo>
                  <a:pt x="350" y="1035"/>
                </a:lnTo>
                <a:lnTo>
                  <a:pt x="357" y="1036"/>
                </a:lnTo>
                <a:lnTo>
                  <a:pt x="363" y="1038"/>
                </a:lnTo>
                <a:lnTo>
                  <a:pt x="379" y="1039"/>
                </a:lnTo>
                <a:lnTo>
                  <a:pt x="397" y="1039"/>
                </a:lnTo>
                <a:close/>
                <a:moveTo>
                  <a:pt x="340" y="582"/>
                </a:moveTo>
                <a:lnTo>
                  <a:pt x="320" y="775"/>
                </a:lnTo>
                <a:lnTo>
                  <a:pt x="403" y="775"/>
                </a:lnTo>
                <a:lnTo>
                  <a:pt x="413" y="773"/>
                </a:lnTo>
                <a:lnTo>
                  <a:pt x="423" y="772"/>
                </a:lnTo>
                <a:lnTo>
                  <a:pt x="433" y="770"/>
                </a:lnTo>
                <a:lnTo>
                  <a:pt x="443" y="768"/>
                </a:lnTo>
                <a:lnTo>
                  <a:pt x="454" y="764"/>
                </a:lnTo>
                <a:lnTo>
                  <a:pt x="463" y="760"/>
                </a:lnTo>
                <a:lnTo>
                  <a:pt x="470" y="754"/>
                </a:lnTo>
                <a:lnTo>
                  <a:pt x="479" y="749"/>
                </a:lnTo>
                <a:lnTo>
                  <a:pt x="486" y="743"/>
                </a:lnTo>
                <a:lnTo>
                  <a:pt x="493" y="736"/>
                </a:lnTo>
                <a:lnTo>
                  <a:pt x="500" y="728"/>
                </a:lnTo>
                <a:lnTo>
                  <a:pt x="504" y="720"/>
                </a:lnTo>
                <a:lnTo>
                  <a:pt x="509" y="713"/>
                </a:lnTo>
                <a:lnTo>
                  <a:pt x="512" y="703"/>
                </a:lnTo>
                <a:lnTo>
                  <a:pt x="516" y="694"/>
                </a:lnTo>
                <a:lnTo>
                  <a:pt x="517" y="684"/>
                </a:lnTo>
                <a:lnTo>
                  <a:pt x="518" y="674"/>
                </a:lnTo>
                <a:lnTo>
                  <a:pt x="517" y="670"/>
                </a:lnTo>
                <a:lnTo>
                  <a:pt x="517" y="664"/>
                </a:lnTo>
                <a:lnTo>
                  <a:pt x="516" y="654"/>
                </a:lnTo>
                <a:lnTo>
                  <a:pt x="513" y="645"/>
                </a:lnTo>
                <a:lnTo>
                  <a:pt x="510" y="635"/>
                </a:lnTo>
                <a:lnTo>
                  <a:pt x="508" y="631"/>
                </a:lnTo>
                <a:lnTo>
                  <a:pt x="505" y="627"/>
                </a:lnTo>
                <a:lnTo>
                  <a:pt x="501" y="619"/>
                </a:lnTo>
                <a:lnTo>
                  <a:pt x="498" y="614"/>
                </a:lnTo>
                <a:lnTo>
                  <a:pt x="495" y="611"/>
                </a:lnTo>
                <a:lnTo>
                  <a:pt x="492" y="608"/>
                </a:lnTo>
                <a:lnTo>
                  <a:pt x="487" y="604"/>
                </a:lnTo>
                <a:lnTo>
                  <a:pt x="484" y="601"/>
                </a:lnTo>
                <a:lnTo>
                  <a:pt x="479" y="598"/>
                </a:lnTo>
                <a:lnTo>
                  <a:pt x="475" y="595"/>
                </a:lnTo>
                <a:lnTo>
                  <a:pt x="469" y="593"/>
                </a:lnTo>
                <a:lnTo>
                  <a:pt x="465" y="591"/>
                </a:lnTo>
                <a:lnTo>
                  <a:pt x="459" y="588"/>
                </a:lnTo>
                <a:lnTo>
                  <a:pt x="448" y="585"/>
                </a:lnTo>
                <a:lnTo>
                  <a:pt x="437" y="583"/>
                </a:lnTo>
                <a:lnTo>
                  <a:pt x="424" y="582"/>
                </a:lnTo>
                <a:lnTo>
                  <a:pt x="412" y="582"/>
                </a:lnTo>
                <a:lnTo>
                  <a:pt x="340" y="582"/>
                </a:lnTo>
                <a:close/>
                <a:moveTo>
                  <a:pt x="553" y="1080"/>
                </a:moveTo>
                <a:lnTo>
                  <a:pt x="548" y="1080"/>
                </a:lnTo>
                <a:lnTo>
                  <a:pt x="533" y="1083"/>
                </a:lnTo>
                <a:lnTo>
                  <a:pt x="522" y="1084"/>
                </a:lnTo>
                <a:lnTo>
                  <a:pt x="510" y="1085"/>
                </a:lnTo>
                <a:lnTo>
                  <a:pt x="494" y="1085"/>
                </a:lnTo>
                <a:lnTo>
                  <a:pt x="478" y="1086"/>
                </a:lnTo>
                <a:lnTo>
                  <a:pt x="24" y="1086"/>
                </a:lnTo>
                <a:lnTo>
                  <a:pt x="28" y="1043"/>
                </a:lnTo>
                <a:lnTo>
                  <a:pt x="49" y="1043"/>
                </a:lnTo>
                <a:lnTo>
                  <a:pt x="60" y="1043"/>
                </a:lnTo>
                <a:lnTo>
                  <a:pt x="70" y="1042"/>
                </a:lnTo>
                <a:lnTo>
                  <a:pt x="78" y="1040"/>
                </a:lnTo>
                <a:lnTo>
                  <a:pt x="86" y="1038"/>
                </a:lnTo>
                <a:lnTo>
                  <a:pt x="93" y="1035"/>
                </a:lnTo>
                <a:lnTo>
                  <a:pt x="99" y="1032"/>
                </a:lnTo>
                <a:lnTo>
                  <a:pt x="105" y="1029"/>
                </a:lnTo>
                <a:lnTo>
                  <a:pt x="109" y="1024"/>
                </a:lnTo>
                <a:lnTo>
                  <a:pt x="113" y="1020"/>
                </a:lnTo>
                <a:lnTo>
                  <a:pt x="116" y="1015"/>
                </a:lnTo>
                <a:lnTo>
                  <a:pt x="120" y="1009"/>
                </a:lnTo>
                <a:lnTo>
                  <a:pt x="122" y="1004"/>
                </a:lnTo>
                <a:lnTo>
                  <a:pt x="124" y="997"/>
                </a:lnTo>
                <a:lnTo>
                  <a:pt x="125" y="989"/>
                </a:lnTo>
                <a:lnTo>
                  <a:pt x="127" y="973"/>
                </a:lnTo>
                <a:lnTo>
                  <a:pt x="159" y="653"/>
                </a:lnTo>
                <a:lnTo>
                  <a:pt x="160" y="643"/>
                </a:lnTo>
                <a:lnTo>
                  <a:pt x="160" y="633"/>
                </a:lnTo>
                <a:lnTo>
                  <a:pt x="160" y="626"/>
                </a:lnTo>
                <a:lnTo>
                  <a:pt x="159" y="619"/>
                </a:lnTo>
                <a:lnTo>
                  <a:pt x="158" y="612"/>
                </a:lnTo>
                <a:lnTo>
                  <a:pt x="156" y="606"/>
                </a:lnTo>
                <a:lnTo>
                  <a:pt x="153" y="602"/>
                </a:lnTo>
                <a:lnTo>
                  <a:pt x="150" y="597"/>
                </a:lnTo>
                <a:lnTo>
                  <a:pt x="149" y="595"/>
                </a:lnTo>
                <a:lnTo>
                  <a:pt x="147" y="594"/>
                </a:lnTo>
                <a:lnTo>
                  <a:pt x="141" y="591"/>
                </a:lnTo>
                <a:lnTo>
                  <a:pt x="135" y="587"/>
                </a:lnTo>
                <a:lnTo>
                  <a:pt x="129" y="585"/>
                </a:lnTo>
                <a:lnTo>
                  <a:pt x="122" y="583"/>
                </a:lnTo>
                <a:lnTo>
                  <a:pt x="113" y="582"/>
                </a:lnTo>
                <a:lnTo>
                  <a:pt x="104" y="582"/>
                </a:lnTo>
                <a:lnTo>
                  <a:pt x="94" y="582"/>
                </a:lnTo>
                <a:lnTo>
                  <a:pt x="78" y="582"/>
                </a:lnTo>
                <a:lnTo>
                  <a:pt x="81" y="540"/>
                </a:lnTo>
                <a:lnTo>
                  <a:pt x="544" y="540"/>
                </a:lnTo>
                <a:lnTo>
                  <a:pt x="556" y="540"/>
                </a:lnTo>
                <a:lnTo>
                  <a:pt x="567" y="541"/>
                </a:lnTo>
                <a:lnTo>
                  <a:pt x="590" y="543"/>
                </a:lnTo>
                <a:lnTo>
                  <a:pt x="601" y="545"/>
                </a:lnTo>
                <a:lnTo>
                  <a:pt x="610" y="547"/>
                </a:lnTo>
                <a:lnTo>
                  <a:pt x="621" y="550"/>
                </a:lnTo>
                <a:lnTo>
                  <a:pt x="630" y="552"/>
                </a:lnTo>
                <a:lnTo>
                  <a:pt x="639" y="556"/>
                </a:lnTo>
                <a:lnTo>
                  <a:pt x="646" y="559"/>
                </a:lnTo>
                <a:lnTo>
                  <a:pt x="654" y="564"/>
                </a:lnTo>
                <a:lnTo>
                  <a:pt x="661" y="567"/>
                </a:lnTo>
                <a:lnTo>
                  <a:pt x="675" y="577"/>
                </a:lnTo>
                <a:lnTo>
                  <a:pt x="680" y="583"/>
                </a:lnTo>
                <a:lnTo>
                  <a:pt x="686" y="588"/>
                </a:lnTo>
                <a:lnTo>
                  <a:pt x="693" y="597"/>
                </a:lnTo>
                <a:lnTo>
                  <a:pt x="696" y="602"/>
                </a:lnTo>
                <a:lnTo>
                  <a:pt x="699" y="606"/>
                </a:lnTo>
                <a:lnTo>
                  <a:pt x="704" y="617"/>
                </a:lnTo>
                <a:lnTo>
                  <a:pt x="707" y="628"/>
                </a:lnTo>
                <a:lnTo>
                  <a:pt x="711" y="638"/>
                </a:lnTo>
                <a:lnTo>
                  <a:pt x="713" y="649"/>
                </a:lnTo>
                <a:lnTo>
                  <a:pt x="713" y="662"/>
                </a:lnTo>
                <a:lnTo>
                  <a:pt x="713" y="673"/>
                </a:lnTo>
                <a:lnTo>
                  <a:pt x="712" y="679"/>
                </a:lnTo>
                <a:lnTo>
                  <a:pt x="711" y="685"/>
                </a:lnTo>
                <a:lnTo>
                  <a:pt x="709" y="693"/>
                </a:lnTo>
                <a:lnTo>
                  <a:pt x="706" y="700"/>
                </a:lnTo>
                <a:lnTo>
                  <a:pt x="704" y="708"/>
                </a:lnTo>
                <a:lnTo>
                  <a:pt x="699" y="717"/>
                </a:lnTo>
                <a:lnTo>
                  <a:pt x="695" y="725"/>
                </a:lnTo>
                <a:lnTo>
                  <a:pt x="689" y="734"/>
                </a:lnTo>
                <a:lnTo>
                  <a:pt x="683" y="742"/>
                </a:lnTo>
                <a:lnTo>
                  <a:pt x="676" y="750"/>
                </a:lnTo>
                <a:lnTo>
                  <a:pt x="667" y="759"/>
                </a:lnTo>
                <a:lnTo>
                  <a:pt x="657" y="766"/>
                </a:lnTo>
                <a:lnTo>
                  <a:pt x="644" y="773"/>
                </a:lnTo>
                <a:lnTo>
                  <a:pt x="632" y="780"/>
                </a:lnTo>
                <a:lnTo>
                  <a:pt x="625" y="784"/>
                </a:lnTo>
                <a:lnTo>
                  <a:pt x="617" y="786"/>
                </a:lnTo>
                <a:lnTo>
                  <a:pt x="601" y="792"/>
                </a:lnTo>
                <a:lnTo>
                  <a:pt x="588" y="794"/>
                </a:lnTo>
                <a:lnTo>
                  <a:pt x="574" y="796"/>
                </a:lnTo>
                <a:lnTo>
                  <a:pt x="561" y="798"/>
                </a:lnTo>
                <a:lnTo>
                  <a:pt x="578" y="802"/>
                </a:lnTo>
                <a:lnTo>
                  <a:pt x="593" y="805"/>
                </a:lnTo>
                <a:lnTo>
                  <a:pt x="608" y="811"/>
                </a:lnTo>
                <a:lnTo>
                  <a:pt x="616" y="813"/>
                </a:lnTo>
                <a:lnTo>
                  <a:pt x="623" y="816"/>
                </a:lnTo>
                <a:lnTo>
                  <a:pt x="628" y="820"/>
                </a:lnTo>
                <a:lnTo>
                  <a:pt x="635" y="823"/>
                </a:lnTo>
                <a:lnTo>
                  <a:pt x="641" y="827"/>
                </a:lnTo>
                <a:lnTo>
                  <a:pt x="646" y="831"/>
                </a:lnTo>
                <a:lnTo>
                  <a:pt x="652" y="834"/>
                </a:lnTo>
                <a:lnTo>
                  <a:pt x="657" y="839"/>
                </a:lnTo>
                <a:lnTo>
                  <a:pt x="666" y="848"/>
                </a:lnTo>
                <a:lnTo>
                  <a:pt x="674" y="858"/>
                </a:lnTo>
                <a:lnTo>
                  <a:pt x="677" y="864"/>
                </a:lnTo>
                <a:lnTo>
                  <a:pt x="680" y="869"/>
                </a:lnTo>
                <a:lnTo>
                  <a:pt x="686" y="881"/>
                </a:lnTo>
                <a:lnTo>
                  <a:pt x="690" y="892"/>
                </a:lnTo>
                <a:lnTo>
                  <a:pt x="693" y="898"/>
                </a:lnTo>
                <a:lnTo>
                  <a:pt x="694" y="904"/>
                </a:lnTo>
                <a:lnTo>
                  <a:pt x="696" y="917"/>
                </a:lnTo>
                <a:lnTo>
                  <a:pt x="696" y="924"/>
                </a:lnTo>
                <a:lnTo>
                  <a:pt x="696" y="929"/>
                </a:lnTo>
                <a:lnTo>
                  <a:pt x="696" y="943"/>
                </a:lnTo>
                <a:lnTo>
                  <a:pt x="695" y="950"/>
                </a:lnTo>
                <a:lnTo>
                  <a:pt x="694" y="957"/>
                </a:lnTo>
                <a:lnTo>
                  <a:pt x="692" y="966"/>
                </a:lnTo>
                <a:lnTo>
                  <a:pt x="688" y="976"/>
                </a:lnTo>
                <a:lnTo>
                  <a:pt x="685" y="985"/>
                </a:lnTo>
                <a:lnTo>
                  <a:pt x="680" y="995"/>
                </a:lnTo>
                <a:lnTo>
                  <a:pt x="674" y="1005"/>
                </a:lnTo>
                <a:lnTo>
                  <a:pt x="667" y="1015"/>
                </a:lnTo>
                <a:lnTo>
                  <a:pt x="659" y="1024"/>
                </a:lnTo>
                <a:lnTo>
                  <a:pt x="654" y="1030"/>
                </a:lnTo>
                <a:lnTo>
                  <a:pt x="649" y="1034"/>
                </a:lnTo>
                <a:lnTo>
                  <a:pt x="637" y="1043"/>
                </a:lnTo>
                <a:lnTo>
                  <a:pt x="631" y="1048"/>
                </a:lnTo>
                <a:lnTo>
                  <a:pt x="624" y="1052"/>
                </a:lnTo>
                <a:lnTo>
                  <a:pt x="617" y="1057"/>
                </a:lnTo>
                <a:lnTo>
                  <a:pt x="609" y="1060"/>
                </a:lnTo>
                <a:lnTo>
                  <a:pt x="601" y="1065"/>
                </a:lnTo>
                <a:lnTo>
                  <a:pt x="592" y="1068"/>
                </a:lnTo>
                <a:lnTo>
                  <a:pt x="574" y="1075"/>
                </a:lnTo>
                <a:lnTo>
                  <a:pt x="553" y="1080"/>
                </a:lnTo>
                <a:close/>
                <a:moveTo>
                  <a:pt x="3893" y="699"/>
                </a:moveTo>
                <a:lnTo>
                  <a:pt x="3894" y="687"/>
                </a:lnTo>
                <a:lnTo>
                  <a:pt x="3894" y="674"/>
                </a:lnTo>
                <a:lnTo>
                  <a:pt x="3893" y="668"/>
                </a:lnTo>
                <a:lnTo>
                  <a:pt x="3892" y="663"/>
                </a:lnTo>
                <a:lnTo>
                  <a:pt x="3890" y="652"/>
                </a:lnTo>
                <a:lnTo>
                  <a:pt x="3889" y="646"/>
                </a:lnTo>
                <a:lnTo>
                  <a:pt x="3887" y="641"/>
                </a:lnTo>
                <a:lnTo>
                  <a:pt x="3885" y="637"/>
                </a:lnTo>
                <a:lnTo>
                  <a:pt x="3883" y="631"/>
                </a:lnTo>
                <a:lnTo>
                  <a:pt x="3878" y="623"/>
                </a:lnTo>
                <a:lnTo>
                  <a:pt x="3871" y="614"/>
                </a:lnTo>
                <a:lnTo>
                  <a:pt x="3867" y="611"/>
                </a:lnTo>
                <a:lnTo>
                  <a:pt x="3864" y="608"/>
                </a:lnTo>
                <a:lnTo>
                  <a:pt x="3855" y="601"/>
                </a:lnTo>
                <a:lnTo>
                  <a:pt x="3845" y="595"/>
                </a:lnTo>
                <a:lnTo>
                  <a:pt x="3834" y="589"/>
                </a:lnTo>
                <a:lnTo>
                  <a:pt x="3822" y="586"/>
                </a:lnTo>
                <a:lnTo>
                  <a:pt x="3810" y="584"/>
                </a:lnTo>
                <a:lnTo>
                  <a:pt x="3795" y="582"/>
                </a:lnTo>
                <a:lnTo>
                  <a:pt x="3782" y="582"/>
                </a:lnTo>
                <a:lnTo>
                  <a:pt x="3716" y="582"/>
                </a:lnTo>
                <a:lnTo>
                  <a:pt x="3694" y="802"/>
                </a:lnTo>
                <a:lnTo>
                  <a:pt x="3792" y="802"/>
                </a:lnTo>
                <a:lnTo>
                  <a:pt x="3802" y="801"/>
                </a:lnTo>
                <a:lnTo>
                  <a:pt x="3812" y="799"/>
                </a:lnTo>
                <a:lnTo>
                  <a:pt x="3822" y="797"/>
                </a:lnTo>
                <a:lnTo>
                  <a:pt x="3831" y="794"/>
                </a:lnTo>
                <a:lnTo>
                  <a:pt x="3839" y="790"/>
                </a:lnTo>
                <a:lnTo>
                  <a:pt x="3847" y="786"/>
                </a:lnTo>
                <a:lnTo>
                  <a:pt x="3855" y="780"/>
                </a:lnTo>
                <a:lnTo>
                  <a:pt x="3858" y="777"/>
                </a:lnTo>
                <a:lnTo>
                  <a:pt x="3862" y="773"/>
                </a:lnTo>
                <a:lnTo>
                  <a:pt x="3867" y="767"/>
                </a:lnTo>
                <a:lnTo>
                  <a:pt x="3873" y="759"/>
                </a:lnTo>
                <a:lnTo>
                  <a:pt x="3879" y="751"/>
                </a:lnTo>
                <a:lnTo>
                  <a:pt x="3883" y="742"/>
                </a:lnTo>
                <a:lnTo>
                  <a:pt x="3887" y="732"/>
                </a:lnTo>
                <a:lnTo>
                  <a:pt x="3890" y="722"/>
                </a:lnTo>
                <a:lnTo>
                  <a:pt x="3892" y="711"/>
                </a:lnTo>
                <a:lnTo>
                  <a:pt x="3893" y="699"/>
                </a:lnTo>
                <a:close/>
                <a:moveTo>
                  <a:pt x="3536" y="652"/>
                </a:moveTo>
                <a:lnTo>
                  <a:pt x="3537" y="643"/>
                </a:lnTo>
                <a:lnTo>
                  <a:pt x="3537" y="633"/>
                </a:lnTo>
                <a:lnTo>
                  <a:pt x="3537" y="626"/>
                </a:lnTo>
                <a:lnTo>
                  <a:pt x="3536" y="619"/>
                </a:lnTo>
                <a:lnTo>
                  <a:pt x="3535" y="613"/>
                </a:lnTo>
                <a:lnTo>
                  <a:pt x="3532" y="608"/>
                </a:lnTo>
                <a:lnTo>
                  <a:pt x="3530" y="602"/>
                </a:lnTo>
                <a:lnTo>
                  <a:pt x="3527" y="598"/>
                </a:lnTo>
                <a:lnTo>
                  <a:pt x="3524" y="596"/>
                </a:lnTo>
                <a:lnTo>
                  <a:pt x="3523" y="595"/>
                </a:lnTo>
                <a:lnTo>
                  <a:pt x="3519" y="592"/>
                </a:lnTo>
                <a:lnTo>
                  <a:pt x="3514" y="589"/>
                </a:lnTo>
                <a:lnTo>
                  <a:pt x="3509" y="587"/>
                </a:lnTo>
                <a:lnTo>
                  <a:pt x="3505" y="586"/>
                </a:lnTo>
                <a:lnTo>
                  <a:pt x="3502" y="585"/>
                </a:lnTo>
                <a:lnTo>
                  <a:pt x="3495" y="584"/>
                </a:lnTo>
                <a:lnTo>
                  <a:pt x="3487" y="583"/>
                </a:lnTo>
                <a:lnTo>
                  <a:pt x="3479" y="582"/>
                </a:lnTo>
                <a:lnTo>
                  <a:pt x="3401" y="582"/>
                </a:lnTo>
                <a:lnTo>
                  <a:pt x="3390" y="688"/>
                </a:lnTo>
                <a:lnTo>
                  <a:pt x="3341" y="688"/>
                </a:lnTo>
                <a:lnTo>
                  <a:pt x="3341" y="682"/>
                </a:lnTo>
                <a:lnTo>
                  <a:pt x="3339" y="675"/>
                </a:lnTo>
                <a:lnTo>
                  <a:pt x="3338" y="670"/>
                </a:lnTo>
                <a:lnTo>
                  <a:pt x="3337" y="664"/>
                </a:lnTo>
                <a:lnTo>
                  <a:pt x="3333" y="654"/>
                </a:lnTo>
                <a:lnTo>
                  <a:pt x="3327" y="644"/>
                </a:lnTo>
                <a:lnTo>
                  <a:pt x="3321" y="635"/>
                </a:lnTo>
                <a:lnTo>
                  <a:pt x="3317" y="630"/>
                </a:lnTo>
                <a:lnTo>
                  <a:pt x="3313" y="626"/>
                </a:lnTo>
                <a:lnTo>
                  <a:pt x="3309" y="621"/>
                </a:lnTo>
                <a:lnTo>
                  <a:pt x="3304" y="618"/>
                </a:lnTo>
                <a:lnTo>
                  <a:pt x="3295" y="610"/>
                </a:lnTo>
                <a:lnTo>
                  <a:pt x="3285" y="604"/>
                </a:lnTo>
                <a:lnTo>
                  <a:pt x="3274" y="598"/>
                </a:lnTo>
                <a:lnTo>
                  <a:pt x="3263" y="593"/>
                </a:lnTo>
                <a:lnTo>
                  <a:pt x="3251" y="589"/>
                </a:lnTo>
                <a:lnTo>
                  <a:pt x="3238" y="586"/>
                </a:lnTo>
                <a:lnTo>
                  <a:pt x="3225" y="584"/>
                </a:lnTo>
                <a:lnTo>
                  <a:pt x="3212" y="582"/>
                </a:lnTo>
                <a:lnTo>
                  <a:pt x="3198" y="582"/>
                </a:lnTo>
                <a:lnTo>
                  <a:pt x="3051" y="582"/>
                </a:lnTo>
                <a:lnTo>
                  <a:pt x="3030" y="775"/>
                </a:lnTo>
                <a:lnTo>
                  <a:pt x="3109" y="775"/>
                </a:lnTo>
                <a:lnTo>
                  <a:pt x="3116" y="773"/>
                </a:lnTo>
                <a:lnTo>
                  <a:pt x="3123" y="773"/>
                </a:lnTo>
                <a:lnTo>
                  <a:pt x="3135" y="771"/>
                </a:lnTo>
                <a:lnTo>
                  <a:pt x="3141" y="770"/>
                </a:lnTo>
                <a:lnTo>
                  <a:pt x="3145" y="768"/>
                </a:lnTo>
                <a:lnTo>
                  <a:pt x="3151" y="766"/>
                </a:lnTo>
                <a:lnTo>
                  <a:pt x="3156" y="764"/>
                </a:lnTo>
                <a:lnTo>
                  <a:pt x="3160" y="761"/>
                </a:lnTo>
                <a:lnTo>
                  <a:pt x="3163" y="759"/>
                </a:lnTo>
                <a:lnTo>
                  <a:pt x="3170" y="753"/>
                </a:lnTo>
                <a:lnTo>
                  <a:pt x="3176" y="747"/>
                </a:lnTo>
                <a:lnTo>
                  <a:pt x="3181" y="741"/>
                </a:lnTo>
                <a:lnTo>
                  <a:pt x="3188" y="729"/>
                </a:lnTo>
                <a:lnTo>
                  <a:pt x="3193" y="718"/>
                </a:lnTo>
                <a:lnTo>
                  <a:pt x="3194" y="711"/>
                </a:lnTo>
                <a:lnTo>
                  <a:pt x="3195" y="708"/>
                </a:lnTo>
                <a:lnTo>
                  <a:pt x="3241" y="708"/>
                </a:lnTo>
                <a:lnTo>
                  <a:pt x="3223" y="887"/>
                </a:lnTo>
                <a:lnTo>
                  <a:pt x="3168" y="887"/>
                </a:lnTo>
                <a:lnTo>
                  <a:pt x="3169" y="876"/>
                </a:lnTo>
                <a:lnTo>
                  <a:pt x="3168" y="866"/>
                </a:lnTo>
                <a:lnTo>
                  <a:pt x="3167" y="857"/>
                </a:lnTo>
                <a:lnTo>
                  <a:pt x="3165" y="849"/>
                </a:lnTo>
                <a:lnTo>
                  <a:pt x="3161" y="842"/>
                </a:lnTo>
                <a:lnTo>
                  <a:pt x="3158" y="837"/>
                </a:lnTo>
                <a:lnTo>
                  <a:pt x="3152" y="832"/>
                </a:lnTo>
                <a:lnTo>
                  <a:pt x="3148" y="829"/>
                </a:lnTo>
                <a:lnTo>
                  <a:pt x="3141" y="825"/>
                </a:lnTo>
                <a:lnTo>
                  <a:pt x="3134" y="823"/>
                </a:lnTo>
                <a:lnTo>
                  <a:pt x="3126" y="821"/>
                </a:lnTo>
                <a:lnTo>
                  <a:pt x="3118" y="820"/>
                </a:lnTo>
                <a:lnTo>
                  <a:pt x="3109" y="819"/>
                </a:lnTo>
                <a:lnTo>
                  <a:pt x="3100" y="817"/>
                </a:lnTo>
                <a:lnTo>
                  <a:pt x="3080" y="817"/>
                </a:lnTo>
                <a:lnTo>
                  <a:pt x="3027" y="817"/>
                </a:lnTo>
                <a:lnTo>
                  <a:pt x="3011" y="971"/>
                </a:lnTo>
                <a:lnTo>
                  <a:pt x="3010" y="988"/>
                </a:lnTo>
                <a:lnTo>
                  <a:pt x="3011" y="995"/>
                </a:lnTo>
                <a:lnTo>
                  <a:pt x="3012" y="1001"/>
                </a:lnTo>
                <a:lnTo>
                  <a:pt x="3013" y="1007"/>
                </a:lnTo>
                <a:lnTo>
                  <a:pt x="3016" y="1013"/>
                </a:lnTo>
                <a:lnTo>
                  <a:pt x="3018" y="1017"/>
                </a:lnTo>
                <a:lnTo>
                  <a:pt x="3021" y="1022"/>
                </a:lnTo>
                <a:lnTo>
                  <a:pt x="3027" y="1027"/>
                </a:lnTo>
                <a:lnTo>
                  <a:pt x="3034" y="1032"/>
                </a:lnTo>
                <a:lnTo>
                  <a:pt x="3042" y="1036"/>
                </a:lnTo>
                <a:lnTo>
                  <a:pt x="3051" y="1039"/>
                </a:lnTo>
                <a:lnTo>
                  <a:pt x="3061" y="1042"/>
                </a:lnTo>
                <a:lnTo>
                  <a:pt x="3073" y="1043"/>
                </a:lnTo>
                <a:lnTo>
                  <a:pt x="3088" y="1044"/>
                </a:lnTo>
                <a:lnTo>
                  <a:pt x="3104" y="1044"/>
                </a:lnTo>
                <a:lnTo>
                  <a:pt x="3121" y="1044"/>
                </a:lnTo>
                <a:lnTo>
                  <a:pt x="3136" y="1042"/>
                </a:lnTo>
                <a:lnTo>
                  <a:pt x="3151" y="1040"/>
                </a:lnTo>
                <a:lnTo>
                  <a:pt x="3165" y="1038"/>
                </a:lnTo>
                <a:lnTo>
                  <a:pt x="3178" y="1034"/>
                </a:lnTo>
                <a:lnTo>
                  <a:pt x="3191" y="1031"/>
                </a:lnTo>
                <a:lnTo>
                  <a:pt x="3203" y="1026"/>
                </a:lnTo>
                <a:lnTo>
                  <a:pt x="3213" y="1022"/>
                </a:lnTo>
                <a:lnTo>
                  <a:pt x="3224" y="1016"/>
                </a:lnTo>
                <a:lnTo>
                  <a:pt x="3233" y="1010"/>
                </a:lnTo>
                <a:lnTo>
                  <a:pt x="3244" y="1005"/>
                </a:lnTo>
                <a:lnTo>
                  <a:pt x="3251" y="999"/>
                </a:lnTo>
                <a:lnTo>
                  <a:pt x="3259" y="992"/>
                </a:lnTo>
                <a:lnTo>
                  <a:pt x="3267" y="987"/>
                </a:lnTo>
                <a:lnTo>
                  <a:pt x="3274" y="980"/>
                </a:lnTo>
                <a:lnTo>
                  <a:pt x="3280" y="973"/>
                </a:lnTo>
                <a:lnTo>
                  <a:pt x="3291" y="961"/>
                </a:lnTo>
                <a:lnTo>
                  <a:pt x="3300" y="948"/>
                </a:lnTo>
                <a:lnTo>
                  <a:pt x="3307" y="937"/>
                </a:lnTo>
                <a:lnTo>
                  <a:pt x="3312" y="927"/>
                </a:lnTo>
                <a:lnTo>
                  <a:pt x="3319" y="911"/>
                </a:lnTo>
                <a:lnTo>
                  <a:pt x="3320" y="906"/>
                </a:lnTo>
                <a:lnTo>
                  <a:pt x="3369" y="906"/>
                </a:lnTo>
                <a:lnTo>
                  <a:pt x="3354" y="1043"/>
                </a:lnTo>
                <a:lnTo>
                  <a:pt x="3433" y="1043"/>
                </a:lnTo>
                <a:lnTo>
                  <a:pt x="3442" y="1042"/>
                </a:lnTo>
                <a:lnTo>
                  <a:pt x="3451" y="1041"/>
                </a:lnTo>
                <a:lnTo>
                  <a:pt x="3459" y="1040"/>
                </a:lnTo>
                <a:lnTo>
                  <a:pt x="3466" y="1038"/>
                </a:lnTo>
                <a:lnTo>
                  <a:pt x="3473" y="1035"/>
                </a:lnTo>
                <a:lnTo>
                  <a:pt x="3477" y="1032"/>
                </a:lnTo>
                <a:lnTo>
                  <a:pt x="3483" y="1029"/>
                </a:lnTo>
                <a:lnTo>
                  <a:pt x="3486" y="1024"/>
                </a:lnTo>
                <a:lnTo>
                  <a:pt x="3491" y="1020"/>
                </a:lnTo>
                <a:lnTo>
                  <a:pt x="3493" y="1015"/>
                </a:lnTo>
                <a:lnTo>
                  <a:pt x="3496" y="1009"/>
                </a:lnTo>
                <a:lnTo>
                  <a:pt x="3499" y="1004"/>
                </a:lnTo>
                <a:lnTo>
                  <a:pt x="3500" y="997"/>
                </a:lnTo>
                <a:lnTo>
                  <a:pt x="3501" y="990"/>
                </a:lnTo>
                <a:lnTo>
                  <a:pt x="3503" y="977"/>
                </a:lnTo>
                <a:lnTo>
                  <a:pt x="3536" y="652"/>
                </a:lnTo>
                <a:close/>
                <a:moveTo>
                  <a:pt x="2871" y="644"/>
                </a:moveTo>
                <a:lnTo>
                  <a:pt x="2871" y="636"/>
                </a:lnTo>
                <a:lnTo>
                  <a:pt x="2871" y="629"/>
                </a:lnTo>
                <a:lnTo>
                  <a:pt x="2871" y="622"/>
                </a:lnTo>
                <a:lnTo>
                  <a:pt x="2870" y="617"/>
                </a:lnTo>
                <a:lnTo>
                  <a:pt x="2869" y="611"/>
                </a:lnTo>
                <a:lnTo>
                  <a:pt x="2867" y="606"/>
                </a:lnTo>
                <a:lnTo>
                  <a:pt x="2866" y="604"/>
                </a:lnTo>
                <a:lnTo>
                  <a:pt x="2864" y="602"/>
                </a:lnTo>
                <a:lnTo>
                  <a:pt x="2861" y="598"/>
                </a:lnTo>
                <a:lnTo>
                  <a:pt x="2858" y="595"/>
                </a:lnTo>
                <a:lnTo>
                  <a:pt x="2853" y="592"/>
                </a:lnTo>
                <a:lnTo>
                  <a:pt x="2849" y="589"/>
                </a:lnTo>
                <a:lnTo>
                  <a:pt x="2843" y="587"/>
                </a:lnTo>
                <a:lnTo>
                  <a:pt x="2837" y="585"/>
                </a:lnTo>
                <a:lnTo>
                  <a:pt x="2831" y="584"/>
                </a:lnTo>
                <a:lnTo>
                  <a:pt x="2823" y="583"/>
                </a:lnTo>
                <a:lnTo>
                  <a:pt x="2815" y="582"/>
                </a:lnTo>
                <a:lnTo>
                  <a:pt x="2761" y="582"/>
                </a:lnTo>
                <a:lnTo>
                  <a:pt x="2749" y="583"/>
                </a:lnTo>
                <a:lnTo>
                  <a:pt x="2739" y="584"/>
                </a:lnTo>
                <a:lnTo>
                  <a:pt x="2729" y="585"/>
                </a:lnTo>
                <a:lnTo>
                  <a:pt x="2721" y="587"/>
                </a:lnTo>
                <a:lnTo>
                  <a:pt x="2713" y="591"/>
                </a:lnTo>
                <a:lnTo>
                  <a:pt x="2707" y="595"/>
                </a:lnTo>
                <a:lnTo>
                  <a:pt x="2701" y="601"/>
                </a:lnTo>
                <a:lnTo>
                  <a:pt x="2696" y="606"/>
                </a:lnTo>
                <a:lnTo>
                  <a:pt x="2694" y="610"/>
                </a:lnTo>
                <a:lnTo>
                  <a:pt x="2692" y="613"/>
                </a:lnTo>
                <a:lnTo>
                  <a:pt x="2688" y="621"/>
                </a:lnTo>
                <a:lnTo>
                  <a:pt x="2685" y="631"/>
                </a:lnTo>
                <a:lnTo>
                  <a:pt x="2682" y="641"/>
                </a:lnTo>
                <a:lnTo>
                  <a:pt x="2679" y="653"/>
                </a:lnTo>
                <a:lnTo>
                  <a:pt x="2677" y="665"/>
                </a:lnTo>
                <a:lnTo>
                  <a:pt x="2676" y="679"/>
                </a:lnTo>
                <a:lnTo>
                  <a:pt x="2674" y="693"/>
                </a:lnTo>
                <a:lnTo>
                  <a:pt x="2641" y="1024"/>
                </a:lnTo>
                <a:lnTo>
                  <a:pt x="2641" y="1027"/>
                </a:lnTo>
                <a:lnTo>
                  <a:pt x="2642" y="1030"/>
                </a:lnTo>
                <a:lnTo>
                  <a:pt x="2643" y="1032"/>
                </a:lnTo>
                <a:lnTo>
                  <a:pt x="2646" y="1034"/>
                </a:lnTo>
                <a:lnTo>
                  <a:pt x="2647" y="1036"/>
                </a:lnTo>
                <a:lnTo>
                  <a:pt x="2650" y="1038"/>
                </a:lnTo>
                <a:lnTo>
                  <a:pt x="2652" y="1039"/>
                </a:lnTo>
                <a:lnTo>
                  <a:pt x="2656" y="1040"/>
                </a:lnTo>
                <a:lnTo>
                  <a:pt x="2757" y="1040"/>
                </a:lnTo>
                <a:lnTo>
                  <a:pt x="2767" y="1040"/>
                </a:lnTo>
                <a:lnTo>
                  <a:pt x="2775" y="1039"/>
                </a:lnTo>
                <a:lnTo>
                  <a:pt x="2784" y="1038"/>
                </a:lnTo>
                <a:lnTo>
                  <a:pt x="2791" y="1036"/>
                </a:lnTo>
                <a:lnTo>
                  <a:pt x="2799" y="1034"/>
                </a:lnTo>
                <a:lnTo>
                  <a:pt x="2805" y="1031"/>
                </a:lnTo>
                <a:lnTo>
                  <a:pt x="2810" y="1027"/>
                </a:lnTo>
                <a:lnTo>
                  <a:pt x="2816" y="1024"/>
                </a:lnTo>
                <a:lnTo>
                  <a:pt x="2820" y="1020"/>
                </a:lnTo>
                <a:lnTo>
                  <a:pt x="2824" y="1015"/>
                </a:lnTo>
                <a:lnTo>
                  <a:pt x="2827" y="1009"/>
                </a:lnTo>
                <a:lnTo>
                  <a:pt x="2831" y="1004"/>
                </a:lnTo>
                <a:lnTo>
                  <a:pt x="2833" y="997"/>
                </a:lnTo>
                <a:lnTo>
                  <a:pt x="2835" y="989"/>
                </a:lnTo>
                <a:lnTo>
                  <a:pt x="2836" y="981"/>
                </a:lnTo>
                <a:lnTo>
                  <a:pt x="2837" y="973"/>
                </a:lnTo>
                <a:lnTo>
                  <a:pt x="2871" y="644"/>
                </a:lnTo>
                <a:close/>
                <a:moveTo>
                  <a:pt x="2456" y="1190"/>
                </a:moveTo>
                <a:lnTo>
                  <a:pt x="2465" y="1187"/>
                </a:lnTo>
                <a:lnTo>
                  <a:pt x="2476" y="1183"/>
                </a:lnTo>
                <a:lnTo>
                  <a:pt x="2487" y="1178"/>
                </a:lnTo>
                <a:lnTo>
                  <a:pt x="2498" y="1172"/>
                </a:lnTo>
                <a:lnTo>
                  <a:pt x="2521" y="1159"/>
                </a:lnTo>
                <a:lnTo>
                  <a:pt x="2543" y="1146"/>
                </a:lnTo>
                <a:lnTo>
                  <a:pt x="2553" y="1139"/>
                </a:lnTo>
                <a:lnTo>
                  <a:pt x="2562" y="1131"/>
                </a:lnTo>
                <a:lnTo>
                  <a:pt x="2565" y="1128"/>
                </a:lnTo>
                <a:lnTo>
                  <a:pt x="2570" y="1124"/>
                </a:lnTo>
                <a:lnTo>
                  <a:pt x="2576" y="1118"/>
                </a:lnTo>
                <a:lnTo>
                  <a:pt x="2578" y="1114"/>
                </a:lnTo>
                <a:lnTo>
                  <a:pt x="2579" y="1112"/>
                </a:lnTo>
                <a:lnTo>
                  <a:pt x="2581" y="1109"/>
                </a:lnTo>
                <a:lnTo>
                  <a:pt x="2581" y="1105"/>
                </a:lnTo>
                <a:lnTo>
                  <a:pt x="2581" y="1103"/>
                </a:lnTo>
                <a:lnTo>
                  <a:pt x="2581" y="1101"/>
                </a:lnTo>
                <a:lnTo>
                  <a:pt x="2580" y="1099"/>
                </a:lnTo>
                <a:lnTo>
                  <a:pt x="2578" y="1096"/>
                </a:lnTo>
                <a:lnTo>
                  <a:pt x="2203" y="689"/>
                </a:lnTo>
                <a:lnTo>
                  <a:pt x="2181" y="902"/>
                </a:lnTo>
                <a:lnTo>
                  <a:pt x="2177" y="928"/>
                </a:lnTo>
                <a:lnTo>
                  <a:pt x="2176" y="950"/>
                </a:lnTo>
                <a:lnTo>
                  <a:pt x="2176" y="960"/>
                </a:lnTo>
                <a:lnTo>
                  <a:pt x="2176" y="968"/>
                </a:lnTo>
                <a:lnTo>
                  <a:pt x="2177" y="976"/>
                </a:lnTo>
                <a:lnTo>
                  <a:pt x="2177" y="983"/>
                </a:lnTo>
                <a:lnTo>
                  <a:pt x="2181" y="996"/>
                </a:lnTo>
                <a:lnTo>
                  <a:pt x="2183" y="1001"/>
                </a:lnTo>
                <a:lnTo>
                  <a:pt x="2185" y="1006"/>
                </a:lnTo>
                <a:lnTo>
                  <a:pt x="2190" y="1015"/>
                </a:lnTo>
                <a:lnTo>
                  <a:pt x="2197" y="1023"/>
                </a:lnTo>
                <a:lnTo>
                  <a:pt x="2201" y="1027"/>
                </a:lnTo>
                <a:lnTo>
                  <a:pt x="2207" y="1032"/>
                </a:lnTo>
                <a:lnTo>
                  <a:pt x="2214" y="1035"/>
                </a:lnTo>
                <a:lnTo>
                  <a:pt x="2220" y="1039"/>
                </a:lnTo>
                <a:lnTo>
                  <a:pt x="2229" y="1041"/>
                </a:lnTo>
                <a:lnTo>
                  <a:pt x="2237" y="1042"/>
                </a:lnTo>
                <a:lnTo>
                  <a:pt x="2243" y="1043"/>
                </a:lnTo>
                <a:lnTo>
                  <a:pt x="2247" y="1043"/>
                </a:lnTo>
                <a:lnTo>
                  <a:pt x="2257" y="1043"/>
                </a:lnTo>
                <a:lnTo>
                  <a:pt x="2265" y="1043"/>
                </a:lnTo>
                <a:lnTo>
                  <a:pt x="2262" y="1086"/>
                </a:lnTo>
                <a:lnTo>
                  <a:pt x="2119" y="1086"/>
                </a:lnTo>
                <a:lnTo>
                  <a:pt x="2128" y="1095"/>
                </a:lnTo>
                <a:lnTo>
                  <a:pt x="2137" y="1104"/>
                </a:lnTo>
                <a:lnTo>
                  <a:pt x="2154" y="1119"/>
                </a:lnTo>
                <a:lnTo>
                  <a:pt x="2170" y="1131"/>
                </a:lnTo>
                <a:lnTo>
                  <a:pt x="2188" y="1144"/>
                </a:lnTo>
                <a:lnTo>
                  <a:pt x="2206" y="1156"/>
                </a:lnTo>
                <a:lnTo>
                  <a:pt x="2225" y="1166"/>
                </a:lnTo>
                <a:lnTo>
                  <a:pt x="2234" y="1172"/>
                </a:lnTo>
                <a:lnTo>
                  <a:pt x="2244" y="1176"/>
                </a:lnTo>
                <a:lnTo>
                  <a:pt x="2254" y="1181"/>
                </a:lnTo>
                <a:lnTo>
                  <a:pt x="2264" y="1185"/>
                </a:lnTo>
                <a:lnTo>
                  <a:pt x="2285" y="1192"/>
                </a:lnTo>
                <a:lnTo>
                  <a:pt x="2295" y="1196"/>
                </a:lnTo>
                <a:lnTo>
                  <a:pt x="2305" y="1198"/>
                </a:lnTo>
                <a:lnTo>
                  <a:pt x="2326" y="1202"/>
                </a:lnTo>
                <a:lnTo>
                  <a:pt x="2348" y="1205"/>
                </a:lnTo>
                <a:lnTo>
                  <a:pt x="2369" y="1206"/>
                </a:lnTo>
                <a:lnTo>
                  <a:pt x="2391" y="1206"/>
                </a:lnTo>
                <a:lnTo>
                  <a:pt x="2402" y="1204"/>
                </a:lnTo>
                <a:lnTo>
                  <a:pt x="2413" y="1202"/>
                </a:lnTo>
                <a:lnTo>
                  <a:pt x="2423" y="1200"/>
                </a:lnTo>
                <a:lnTo>
                  <a:pt x="2435" y="1198"/>
                </a:lnTo>
                <a:lnTo>
                  <a:pt x="2446" y="1194"/>
                </a:lnTo>
                <a:lnTo>
                  <a:pt x="2456" y="1190"/>
                </a:lnTo>
                <a:close/>
                <a:moveTo>
                  <a:pt x="1858" y="699"/>
                </a:moveTo>
                <a:lnTo>
                  <a:pt x="1859" y="687"/>
                </a:lnTo>
                <a:lnTo>
                  <a:pt x="1859" y="674"/>
                </a:lnTo>
                <a:lnTo>
                  <a:pt x="1859" y="668"/>
                </a:lnTo>
                <a:lnTo>
                  <a:pt x="1858" y="663"/>
                </a:lnTo>
                <a:lnTo>
                  <a:pt x="1856" y="652"/>
                </a:lnTo>
                <a:lnTo>
                  <a:pt x="1854" y="646"/>
                </a:lnTo>
                <a:lnTo>
                  <a:pt x="1852" y="641"/>
                </a:lnTo>
                <a:lnTo>
                  <a:pt x="1850" y="637"/>
                </a:lnTo>
                <a:lnTo>
                  <a:pt x="1848" y="631"/>
                </a:lnTo>
                <a:lnTo>
                  <a:pt x="1842" y="623"/>
                </a:lnTo>
                <a:lnTo>
                  <a:pt x="1837" y="614"/>
                </a:lnTo>
                <a:lnTo>
                  <a:pt x="1833" y="611"/>
                </a:lnTo>
                <a:lnTo>
                  <a:pt x="1829" y="608"/>
                </a:lnTo>
                <a:lnTo>
                  <a:pt x="1820" y="601"/>
                </a:lnTo>
                <a:lnTo>
                  <a:pt x="1810" y="595"/>
                </a:lnTo>
                <a:lnTo>
                  <a:pt x="1799" y="589"/>
                </a:lnTo>
                <a:lnTo>
                  <a:pt x="1787" y="586"/>
                </a:lnTo>
                <a:lnTo>
                  <a:pt x="1775" y="584"/>
                </a:lnTo>
                <a:lnTo>
                  <a:pt x="1761" y="582"/>
                </a:lnTo>
                <a:lnTo>
                  <a:pt x="1746" y="582"/>
                </a:lnTo>
                <a:lnTo>
                  <a:pt x="1681" y="582"/>
                </a:lnTo>
                <a:lnTo>
                  <a:pt x="1660" y="802"/>
                </a:lnTo>
                <a:lnTo>
                  <a:pt x="1758" y="802"/>
                </a:lnTo>
                <a:lnTo>
                  <a:pt x="1768" y="801"/>
                </a:lnTo>
                <a:lnTo>
                  <a:pt x="1778" y="799"/>
                </a:lnTo>
                <a:lnTo>
                  <a:pt x="1787" y="797"/>
                </a:lnTo>
                <a:lnTo>
                  <a:pt x="1796" y="794"/>
                </a:lnTo>
                <a:lnTo>
                  <a:pt x="1804" y="790"/>
                </a:lnTo>
                <a:lnTo>
                  <a:pt x="1813" y="786"/>
                </a:lnTo>
                <a:lnTo>
                  <a:pt x="1820" y="780"/>
                </a:lnTo>
                <a:lnTo>
                  <a:pt x="1823" y="777"/>
                </a:lnTo>
                <a:lnTo>
                  <a:pt x="1827" y="773"/>
                </a:lnTo>
                <a:lnTo>
                  <a:pt x="1833" y="767"/>
                </a:lnTo>
                <a:lnTo>
                  <a:pt x="1839" y="759"/>
                </a:lnTo>
                <a:lnTo>
                  <a:pt x="1843" y="751"/>
                </a:lnTo>
                <a:lnTo>
                  <a:pt x="1848" y="742"/>
                </a:lnTo>
                <a:lnTo>
                  <a:pt x="1851" y="732"/>
                </a:lnTo>
                <a:lnTo>
                  <a:pt x="1855" y="722"/>
                </a:lnTo>
                <a:lnTo>
                  <a:pt x="1857" y="711"/>
                </a:lnTo>
                <a:lnTo>
                  <a:pt x="1858" y="699"/>
                </a:lnTo>
                <a:close/>
                <a:moveTo>
                  <a:pt x="1063" y="1044"/>
                </a:moveTo>
                <a:lnTo>
                  <a:pt x="1080" y="1044"/>
                </a:lnTo>
                <a:lnTo>
                  <a:pt x="1095" y="1043"/>
                </a:lnTo>
                <a:lnTo>
                  <a:pt x="1111" y="1041"/>
                </a:lnTo>
                <a:lnTo>
                  <a:pt x="1125" y="1039"/>
                </a:lnTo>
                <a:lnTo>
                  <a:pt x="1139" y="1035"/>
                </a:lnTo>
                <a:lnTo>
                  <a:pt x="1152" y="1032"/>
                </a:lnTo>
                <a:lnTo>
                  <a:pt x="1164" y="1027"/>
                </a:lnTo>
                <a:lnTo>
                  <a:pt x="1176" y="1023"/>
                </a:lnTo>
                <a:lnTo>
                  <a:pt x="1187" y="1017"/>
                </a:lnTo>
                <a:lnTo>
                  <a:pt x="1196" y="1013"/>
                </a:lnTo>
                <a:lnTo>
                  <a:pt x="1206" y="1007"/>
                </a:lnTo>
                <a:lnTo>
                  <a:pt x="1215" y="1000"/>
                </a:lnTo>
                <a:lnTo>
                  <a:pt x="1223" y="995"/>
                </a:lnTo>
                <a:lnTo>
                  <a:pt x="1231" y="988"/>
                </a:lnTo>
                <a:lnTo>
                  <a:pt x="1238" y="981"/>
                </a:lnTo>
                <a:lnTo>
                  <a:pt x="1243" y="976"/>
                </a:lnTo>
                <a:lnTo>
                  <a:pt x="1250" y="969"/>
                </a:lnTo>
                <a:lnTo>
                  <a:pt x="1255" y="962"/>
                </a:lnTo>
                <a:lnTo>
                  <a:pt x="1264" y="950"/>
                </a:lnTo>
                <a:lnTo>
                  <a:pt x="1268" y="944"/>
                </a:lnTo>
                <a:lnTo>
                  <a:pt x="1271" y="938"/>
                </a:lnTo>
                <a:lnTo>
                  <a:pt x="1277" y="927"/>
                </a:lnTo>
                <a:lnTo>
                  <a:pt x="1282" y="918"/>
                </a:lnTo>
                <a:lnTo>
                  <a:pt x="1284" y="911"/>
                </a:lnTo>
                <a:lnTo>
                  <a:pt x="1286" y="906"/>
                </a:lnTo>
                <a:lnTo>
                  <a:pt x="1334" y="906"/>
                </a:lnTo>
                <a:lnTo>
                  <a:pt x="1320" y="1043"/>
                </a:lnTo>
                <a:lnTo>
                  <a:pt x="1398" y="1043"/>
                </a:lnTo>
                <a:lnTo>
                  <a:pt x="1407" y="1042"/>
                </a:lnTo>
                <a:lnTo>
                  <a:pt x="1416" y="1041"/>
                </a:lnTo>
                <a:lnTo>
                  <a:pt x="1424" y="1040"/>
                </a:lnTo>
                <a:lnTo>
                  <a:pt x="1431" y="1038"/>
                </a:lnTo>
                <a:lnTo>
                  <a:pt x="1437" y="1035"/>
                </a:lnTo>
                <a:lnTo>
                  <a:pt x="1442" y="1032"/>
                </a:lnTo>
                <a:lnTo>
                  <a:pt x="1447" y="1029"/>
                </a:lnTo>
                <a:lnTo>
                  <a:pt x="1452" y="1024"/>
                </a:lnTo>
                <a:lnTo>
                  <a:pt x="1455" y="1020"/>
                </a:lnTo>
                <a:lnTo>
                  <a:pt x="1458" y="1015"/>
                </a:lnTo>
                <a:lnTo>
                  <a:pt x="1461" y="1009"/>
                </a:lnTo>
                <a:lnTo>
                  <a:pt x="1463" y="1004"/>
                </a:lnTo>
                <a:lnTo>
                  <a:pt x="1464" y="997"/>
                </a:lnTo>
                <a:lnTo>
                  <a:pt x="1467" y="990"/>
                </a:lnTo>
                <a:lnTo>
                  <a:pt x="1468" y="977"/>
                </a:lnTo>
                <a:lnTo>
                  <a:pt x="1502" y="652"/>
                </a:lnTo>
                <a:lnTo>
                  <a:pt x="1502" y="643"/>
                </a:lnTo>
                <a:lnTo>
                  <a:pt x="1503" y="633"/>
                </a:lnTo>
                <a:lnTo>
                  <a:pt x="1502" y="626"/>
                </a:lnTo>
                <a:lnTo>
                  <a:pt x="1502" y="619"/>
                </a:lnTo>
                <a:lnTo>
                  <a:pt x="1499" y="613"/>
                </a:lnTo>
                <a:lnTo>
                  <a:pt x="1497" y="608"/>
                </a:lnTo>
                <a:lnTo>
                  <a:pt x="1495" y="602"/>
                </a:lnTo>
                <a:lnTo>
                  <a:pt x="1491" y="598"/>
                </a:lnTo>
                <a:lnTo>
                  <a:pt x="1490" y="596"/>
                </a:lnTo>
                <a:lnTo>
                  <a:pt x="1488" y="595"/>
                </a:lnTo>
                <a:lnTo>
                  <a:pt x="1484" y="592"/>
                </a:lnTo>
                <a:lnTo>
                  <a:pt x="1479" y="589"/>
                </a:lnTo>
                <a:lnTo>
                  <a:pt x="1473" y="587"/>
                </a:lnTo>
                <a:lnTo>
                  <a:pt x="1470" y="586"/>
                </a:lnTo>
                <a:lnTo>
                  <a:pt x="1468" y="585"/>
                </a:lnTo>
                <a:lnTo>
                  <a:pt x="1460" y="584"/>
                </a:lnTo>
                <a:lnTo>
                  <a:pt x="1453" y="583"/>
                </a:lnTo>
                <a:lnTo>
                  <a:pt x="1444" y="582"/>
                </a:lnTo>
                <a:lnTo>
                  <a:pt x="1366" y="582"/>
                </a:lnTo>
                <a:lnTo>
                  <a:pt x="1355" y="688"/>
                </a:lnTo>
                <a:lnTo>
                  <a:pt x="1305" y="688"/>
                </a:lnTo>
                <a:lnTo>
                  <a:pt x="1305" y="682"/>
                </a:lnTo>
                <a:lnTo>
                  <a:pt x="1304" y="675"/>
                </a:lnTo>
                <a:lnTo>
                  <a:pt x="1303" y="670"/>
                </a:lnTo>
                <a:lnTo>
                  <a:pt x="1302" y="664"/>
                </a:lnTo>
                <a:lnTo>
                  <a:pt x="1297" y="654"/>
                </a:lnTo>
                <a:lnTo>
                  <a:pt x="1293" y="644"/>
                </a:lnTo>
                <a:lnTo>
                  <a:pt x="1286" y="635"/>
                </a:lnTo>
                <a:lnTo>
                  <a:pt x="1279" y="626"/>
                </a:lnTo>
                <a:lnTo>
                  <a:pt x="1271" y="618"/>
                </a:lnTo>
                <a:lnTo>
                  <a:pt x="1261" y="610"/>
                </a:lnTo>
                <a:lnTo>
                  <a:pt x="1252" y="604"/>
                </a:lnTo>
                <a:lnTo>
                  <a:pt x="1241" y="598"/>
                </a:lnTo>
                <a:lnTo>
                  <a:pt x="1230" y="593"/>
                </a:lnTo>
                <a:lnTo>
                  <a:pt x="1218" y="589"/>
                </a:lnTo>
                <a:lnTo>
                  <a:pt x="1206" y="586"/>
                </a:lnTo>
                <a:lnTo>
                  <a:pt x="1192" y="584"/>
                </a:lnTo>
                <a:lnTo>
                  <a:pt x="1180" y="582"/>
                </a:lnTo>
                <a:lnTo>
                  <a:pt x="1167" y="582"/>
                </a:lnTo>
                <a:lnTo>
                  <a:pt x="1015" y="582"/>
                </a:lnTo>
                <a:lnTo>
                  <a:pt x="996" y="775"/>
                </a:lnTo>
                <a:lnTo>
                  <a:pt x="1067" y="775"/>
                </a:lnTo>
                <a:lnTo>
                  <a:pt x="1074" y="773"/>
                </a:lnTo>
                <a:lnTo>
                  <a:pt x="1081" y="773"/>
                </a:lnTo>
                <a:lnTo>
                  <a:pt x="1093" y="771"/>
                </a:lnTo>
                <a:lnTo>
                  <a:pt x="1099" y="770"/>
                </a:lnTo>
                <a:lnTo>
                  <a:pt x="1104" y="768"/>
                </a:lnTo>
                <a:lnTo>
                  <a:pt x="1109" y="766"/>
                </a:lnTo>
                <a:lnTo>
                  <a:pt x="1114" y="764"/>
                </a:lnTo>
                <a:lnTo>
                  <a:pt x="1118" y="761"/>
                </a:lnTo>
                <a:lnTo>
                  <a:pt x="1121" y="759"/>
                </a:lnTo>
                <a:lnTo>
                  <a:pt x="1129" y="753"/>
                </a:lnTo>
                <a:lnTo>
                  <a:pt x="1135" y="747"/>
                </a:lnTo>
                <a:lnTo>
                  <a:pt x="1139" y="741"/>
                </a:lnTo>
                <a:lnTo>
                  <a:pt x="1146" y="729"/>
                </a:lnTo>
                <a:lnTo>
                  <a:pt x="1151" y="718"/>
                </a:lnTo>
                <a:lnTo>
                  <a:pt x="1153" y="711"/>
                </a:lnTo>
                <a:lnTo>
                  <a:pt x="1153" y="708"/>
                </a:lnTo>
                <a:lnTo>
                  <a:pt x="1200" y="708"/>
                </a:lnTo>
                <a:lnTo>
                  <a:pt x="1181" y="887"/>
                </a:lnTo>
                <a:lnTo>
                  <a:pt x="1127" y="887"/>
                </a:lnTo>
                <a:lnTo>
                  <a:pt x="1127" y="876"/>
                </a:lnTo>
                <a:lnTo>
                  <a:pt x="1126" y="866"/>
                </a:lnTo>
                <a:lnTo>
                  <a:pt x="1125" y="857"/>
                </a:lnTo>
                <a:lnTo>
                  <a:pt x="1123" y="849"/>
                </a:lnTo>
                <a:lnTo>
                  <a:pt x="1119" y="842"/>
                </a:lnTo>
                <a:lnTo>
                  <a:pt x="1116" y="837"/>
                </a:lnTo>
                <a:lnTo>
                  <a:pt x="1111" y="832"/>
                </a:lnTo>
                <a:lnTo>
                  <a:pt x="1106" y="829"/>
                </a:lnTo>
                <a:lnTo>
                  <a:pt x="1099" y="825"/>
                </a:lnTo>
                <a:lnTo>
                  <a:pt x="1092" y="823"/>
                </a:lnTo>
                <a:lnTo>
                  <a:pt x="1085" y="821"/>
                </a:lnTo>
                <a:lnTo>
                  <a:pt x="1076" y="820"/>
                </a:lnTo>
                <a:lnTo>
                  <a:pt x="1068" y="819"/>
                </a:lnTo>
                <a:lnTo>
                  <a:pt x="1058" y="817"/>
                </a:lnTo>
                <a:lnTo>
                  <a:pt x="1039" y="817"/>
                </a:lnTo>
                <a:lnTo>
                  <a:pt x="992" y="817"/>
                </a:lnTo>
                <a:lnTo>
                  <a:pt x="976" y="971"/>
                </a:lnTo>
                <a:lnTo>
                  <a:pt x="976" y="988"/>
                </a:lnTo>
                <a:lnTo>
                  <a:pt x="976" y="995"/>
                </a:lnTo>
                <a:lnTo>
                  <a:pt x="977" y="1001"/>
                </a:lnTo>
                <a:lnTo>
                  <a:pt x="978" y="1007"/>
                </a:lnTo>
                <a:lnTo>
                  <a:pt x="980" y="1013"/>
                </a:lnTo>
                <a:lnTo>
                  <a:pt x="984" y="1017"/>
                </a:lnTo>
                <a:lnTo>
                  <a:pt x="987" y="1022"/>
                </a:lnTo>
                <a:lnTo>
                  <a:pt x="992" y="1027"/>
                </a:lnTo>
                <a:lnTo>
                  <a:pt x="998" y="1032"/>
                </a:lnTo>
                <a:lnTo>
                  <a:pt x="1005" y="1035"/>
                </a:lnTo>
                <a:lnTo>
                  <a:pt x="1013" y="1039"/>
                </a:lnTo>
                <a:lnTo>
                  <a:pt x="1023" y="1041"/>
                </a:lnTo>
                <a:lnTo>
                  <a:pt x="1033" y="1043"/>
                </a:lnTo>
                <a:lnTo>
                  <a:pt x="1047" y="1044"/>
                </a:lnTo>
                <a:lnTo>
                  <a:pt x="1062" y="1044"/>
                </a:lnTo>
                <a:lnTo>
                  <a:pt x="1063" y="1044"/>
                </a:lnTo>
                <a:close/>
                <a:moveTo>
                  <a:pt x="4477" y="1200"/>
                </a:moveTo>
                <a:lnTo>
                  <a:pt x="4492" y="1197"/>
                </a:lnTo>
                <a:lnTo>
                  <a:pt x="4507" y="1191"/>
                </a:lnTo>
                <a:lnTo>
                  <a:pt x="4522" y="1185"/>
                </a:lnTo>
                <a:lnTo>
                  <a:pt x="4535" y="1180"/>
                </a:lnTo>
                <a:lnTo>
                  <a:pt x="4549" y="1174"/>
                </a:lnTo>
                <a:lnTo>
                  <a:pt x="4562" y="1166"/>
                </a:lnTo>
                <a:lnTo>
                  <a:pt x="4587" y="1152"/>
                </a:lnTo>
                <a:lnTo>
                  <a:pt x="4600" y="1144"/>
                </a:lnTo>
                <a:lnTo>
                  <a:pt x="4611" y="1136"/>
                </a:lnTo>
                <a:lnTo>
                  <a:pt x="4622" y="1128"/>
                </a:lnTo>
                <a:lnTo>
                  <a:pt x="4632" y="1119"/>
                </a:lnTo>
                <a:lnTo>
                  <a:pt x="4652" y="1102"/>
                </a:lnTo>
                <a:lnTo>
                  <a:pt x="4661" y="1094"/>
                </a:lnTo>
                <a:lnTo>
                  <a:pt x="4670" y="1086"/>
                </a:lnTo>
                <a:lnTo>
                  <a:pt x="4702" y="1086"/>
                </a:lnTo>
                <a:lnTo>
                  <a:pt x="4689" y="1101"/>
                </a:lnTo>
                <a:lnTo>
                  <a:pt x="4674" y="1115"/>
                </a:lnTo>
                <a:lnTo>
                  <a:pt x="4659" y="1129"/>
                </a:lnTo>
                <a:lnTo>
                  <a:pt x="4645" y="1143"/>
                </a:lnTo>
                <a:lnTo>
                  <a:pt x="4629" y="1155"/>
                </a:lnTo>
                <a:lnTo>
                  <a:pt x="4614" y="1167"/>
                </a:lnTo>
                <a:lnTo>
                  <a:pt x="4597" y="1179"/>
                </a:lnTo>
                <a:lnTo>
                  <a:pt x="4582" y="1190"/>
                </a:lnTo>
                <a:lnTo>
                  <a:pt x="4565" y="1200"/>
                </a:lnTo>
                <a:lnTo>
                  <a:pt x="4549" y="1209"/>
                </a:lnTo>
                <a:lnTo>
                  <a:pt x="4532" y="1218"/>
                </a:lnTo>
                <a:lnTo>
                  <a:pt x="4514" y="1226"/>
                </a:lnTo>
                <a:lnTo>
                  <a:pt x="4497" y="1234"/>
                </a:lnTo>
                <a:lnTo>
                  <a:pt x="4479" y="1241"/>
                </a:lnTo>
                <a:lnTo>
                  <a:pt x="4461" y="1246"/>
                </a:lnTo>
                <a:lnTo>
                  <a:pt x="4443" y="1252"/>
                </a:lnTo>
                <a:lnTo>
                  <a:pt x="4425" y="1257"/>
                </a:lnTo>
                <a:lnTo>
                  <a:pt x="4406" y="1261"/>
                </a:lnTo>
                <a:lnTo>
                  <a:pt x="4386" y="1264"/>
                </a:lnTo>
                <a:lnTo>
                  <a:pt x="4368" y="1267"/>
                </a:lnTo>
                <a:lnTo>
                  <a:pt x="4349" y="1269"/>
                </a:lnTo>
                <a:lnTo>
                  <a:pt x="4330" y="1270"/>
                </a:lnTo>
                <a:lnTo>
                  <a:pt x="4310" y="1270"/>
                </a:lnTo>
                <a:lnTo>
                  <a:pt x="4290" y="1269"/>
                </a:lnTo>
                <a:lnTo>
                  <a:pt x="4270" y="1268"/>
                </a:lnTo>
                <a:lnTo>
                  <a:pt x="4251" y="1266"/>
                </a:lnTo>
                <a:lnTo>
                  <a:pt x="4231" y="1263"/>
                </a:lnTo>
                <a:lnTo>
                  <a:pt x="4210" y="1259"/>
                </a:lnTo>
                <a:lnTo>
                  <a:pt x="4191" y="1254"/>
                </a:lnTo>
                <a:lnTo>
                  <a:pt x="4171" y="1250"/>
                </a:lnTo>
                <a:lnTo>
                  <a:pt x="4151" y="1243"/>
                </a:lnTo>
                <a:lnTo>
                  <a:pt x="4130" y="1236"/>
                </a:lnTo>
                <a:lnTo>
                  <a:pt x="4114" y="1231"/>
                </a:lnTo>
                <a:lnTo>
                  <a:pt x="4100" y="1224"/>
                </a:lnTo>
                <a:lnTo>
                  <a:pt x="4086" y="1217"/>
                </a:lnTo>
                <a:lnTo>
                  <a:pt x="4072" y="1209"/>
                </a:lnTo>
                <a:lnTo>
                  <a:pt x="4058" y="1201"/>
                </a:lnTo>
                <a:lnTo>
                  <a:pt x="4046" y="1192"/>
                </a:lnTo>
                <a:lnTo>
                  <a:pt x="4033" y="1183"/>
                </a:lnTo>
                <a:lnTo>
                  <a:pt x="4021" y="1173"/>
                </a:lnTo>
                <a:lnTo>
                  <a:pt x="4008" y="1163"/>
                </a:lnTo>
                <a:lnTo>
                  <a:pt x="3997" y="1153"/>
                </a:lnTo>
                <a:lnTo>
                  <a:pt x="3986" y="1143"/>
                </a:lnTo>
                <a:lnTo>
                  <a:pt x="3976" y="1131"/>
                </a:lnTo>
                <a:lnTo>
                  <a:pt x="3954" y="1108"/>
                </a:lnTo>
                <a:lnTo>
                  <a:pt x="3934" y="1084"/>
                </a:lnTo>
                <a:lnTo>
                  <a:pt x="3915" y="1058"/>
                </a:lnTo>
                <a:lnTo>
                  <a:pt x="3897" y="1033"/>
                </a:lnTo>
                <a:lnTo>
                  <a:pt x="3880" y="1006"/>
                </a:lnTo>
                <a:lnTo>
                  <a:pt x="3862" y="980"/>
                </a:lnTo>
                <a:lnTo>
                  <a:pt x="3828" y="927"/>
                </a:lnTo>
                <a:lnTo>
                  <a:pt x="3795" y="875"/>
                </a:lnTo>
                <a:lnTo>
                  <a:pt x="3792" y="872"/>
                </a:lnTo>
                <a:lnTo>
                  <a:pt x="3788" y="868"/>
                </a:lnTo>
                <a:lnTo>
                  <a:pt x="3785" y="865"/>
                </a:lnTo>
                <a:lnTo>
                  <a:pt x="3782" y="863"/>
                </a:lnTo>
                <a:lnTo>
                  <a:pt x="3773" y="858"/>
                </a:lnTo>
                <a:lnTo>
                  <a:pt x="3768" y="857"/>
                </a:lnTo>
                <a:lnTo>
                  <a:pt x="3764" y="855"/>
                </a:lnTo>
                <a:lnTo>
                  <a:pt x="3753" y="852"/>
                </a:lnTo>
                <a:lnTo>
                  <a:pt x="3743" y="850"/>
                </a:lnTo>
                <a:lnTo>
                  <a:pt x="3732" y="849"/>
                </a:lnTo>
                <a:lnTo>
                  <a:pt x="3721" y="849"/>
                </a:lnTo>
                <a:lnTo>
                  <a:pt x="3689" y="849"/>
                </a:lnTo>
                <a:lnTo>
                  <a:pt x="3677" y="974"/>
                </a:lnTo>
                <a:lnTo>
                  <a:pt x="3676" y="991"/>
                </a:lnTo>
                <a:lnTo>
                  <a:pt x="3677" y="999"/>
                </a:lnTo>
                <a:lnTo>
                  <a:pt x="3677" y="1006"/>
                </a:lnTo>
                <a:lnTo>
                  <a:pt x="3679" y="1013"/>
                </a:lnTo>
                <a:lnTo>
                  <a:pt x="3680" y="1017"/>
                </a:lnTo>
                <a:lnTo>
                  <a:pt x="3684" y="1023"/>
                </a:lnTo>
                <a:lnTo>
                  <a:pt x="3687" y="1026"/>
                </a:lnTo>
                <a:lnTo>
                  <a:pt x="3688" y="1029"/>
                </a:lnTo>
                <a:lnTo>
                  <a:pt x="3690" y="1031"/>
                </a:lnTo>
                <a:lnTo>
                  <a:pt x="3696" y="1034"/>
                </a:lnTo>
                <a:lnTo>
                  <a:pt x="3702" y="1036"/>
                </a:lnTo>
                <a:lnTo>
                  <a:pt x="3709" y="1040"/>
                </a:lnTo>
                <a:lnTo>
                  <a:pt x="3717" y="1041"/>
                </a:lnTo>
                <a:lnTo>
                  <a:pt x="3726" y="1042"/>
                </a:lnTo>
                <a:lnTo>
                  <a:pt x="3737" y="1043"/>
                </a:lnTo>
                <a:lnTo>
                  <a:pt x="3747" y="1043"/>
                </a:lnTo>
                <a:lnTo>
                  <a:pt x="3752" y="1043"/>
                </a:lnTo>
                <a:lnTo>
                  <a:pt x="3749" y="1086"/>
                </a:lnTo>
                <a:lnTo>
                  <a:pt x="3201" y="1086"/>
                </a:lnTo>
                <a:lnTo>
                  <a:pt x="2652" y="1086"/>
                </a:lnTo>
                <a:lnTo>
                  <a:pt x="2638" y="1102"/>
                </a:lnTo>
                <a:lnTo>
                  <a:pt x="2624" y="1118"/>
                </a:lnTo>
                <a:lnTo>
                  <a:pt x="2609" y="1134"/>
                </a:lnTo>
                <a:lnTo>
                  <a:pt x="2595" y="1147"/>
                </a:lnTo>
                <a:lnTo>
                  <a:pt x="2580" y="1161"/>
                </a:lnTo>
                <a:lnTo>
                  <a:pt x="2564" y="1173"/>
                </a:lnTo>
                <a:lnTo>
                  <a:pt x="2549" y="1185"/>
                </a:lnTo>
                <a:lnTo>
                  <a:pt x="2533" y="1196"/>
                </a:lnTo>
                <a:lnTo>
                  <a:pt x="2517" y="1206"/>
                </a:lnTo>
                <a:lnTo>
                  <a:pt x="2509" y="1210"/>
                </a:lnTo>
                <a:lnTo>
                  <a:pt x="2500" y="1216"/>
                </a:lnTo>
                <a:lnTo>
                  <a:pt x="2484" y="1224"/>
                </a:lnTo>
                <a:lnTo>
                  <a:pt x="2467" y="1232"/>
                </a:lnTo>
                <a:lnTo>
                  <a:pt x="2450" y="1239"/>
                </a:lnTo>
                <a:lnTo>
                  <a:pt x="2433" y="1245"/>
                </a:lnTo>
                <a:lnTo>
                  <a:pt x="2415" y="1251"/>
                </a:lnTo>
                <a:lnTo>
                  <a:pt x="2399" y="1255"/>
                </a:lnTo>
                <a:lnTo>
                  <a:pt x="2380" y="1260"/>
                </a:lnTo>
                <a:lnTo>
                  <a:pt x="2362" y="1263"/>
                </a:lnTo>
                <a:lnTo>
                  <a:pt x="2353" y="1264"/>
                </a:lnTo>
                <a:lnTo>
                  <a:pt x="2344" y="1266"/>
                </a:lnTo>
                <a:lnTo>
                  <a:pt x="2326" y="1268"/>
                </a:lnTo>
                <a:lnTo>
                  <a:pt x="2308" y="1269"/>
                </a:lnTo>
                <a:lnTo>
                  <a:pt x="2290" y="1269"/>
                </a:lnTo>
                <a:lnTo>
                  <a:pt x="2271" y="1269"/>
                </a:lnTo>
                <a:lnTo>
                  <a:pt x="2253" y="1268"/>
                </a:lnTo>
                <a:lnTo>
                  <a:pt x="2234" y="1267"/>
                </a:lnTo>
                <a:lnTo>
                  <a:pt x="2216" y="1264"/>
                </a:lnTo>
                <a:lnTo>
                  <a:pt x="2197" y="1261"/>
                </a:lnTo>
                <a:lnTo>
                  <a:pt x="2179" y="1258"/>
                </a:lnTo>
                <a:lnTo>
                  <a:pt x="2159" y="1253"/>
                </a:lnTo>
                <a:lnTo>
                  <a:pt x="2140" y="1249"/>
                </a:lnTo>
                <a:lnTo>
                  <a:pt x="2103" y="1236"/>
                </a:lnTo>
                <a:lnTo>
                  <a:pt x="2088" y="1229"/>
                </a:lnTo>
                <a:lnTo>
                  <a:pt x="2074" y="1223"/>
                </a:lnTo>
                <a:lnTo>
                  <a:pt x="2059" y="1216"/>
                </a:lnTo>
                <a:lnTo>
                  <a:pt x="2045" y="1208"/>
                </a:lnTo>
                <a:lnTo>
                  <a:pt x="2032" y="1199"/>
                </a:lnTo>
                <a:lnTo>
                  <a:pt x="2018" y="1191"/>
                </a:lnTo>
                <a:lnTo>
                  <a:pt x="2006" y="1181"/>
                </a:lnTo>
                <a:lnTo>
                  <a:pt x="1994" y="1172"/>
                </a:lnTo>
                <a:lnTo>
                  <a:pt x="1981" y="1162"/>
                </a:lnTo>
                <a:lnTo>
                  <a:pt x="1970" y="1152"/>
                </a:lnTo>
                <a:lnTo>
                  <a:pt x="1957" y="1140"/>
                </a:lnTo>
                <a:lnTo>
                  <a:pt x="1946" y="1129"/>
                </a:lnTo>
                <a:lnTo>
                  <a:pt x="1925" y="1106"/>
                </a:lnTo>
                <a:lnTo>
                  <a:pt x="1904" y="1082"/>
                </a:lnTo>
                <a:lnTo>
                  <a:pt x="1884" y="1057"/>
                </a:lnTo>
                <a:lnTo>
                  <a:pt x="1866" y="1032"/>
                </a:lnTo>
                <a:lnTo>
                  <a:pt x="1847" y="1006"/>
                </a:lnTo>
                <a:lnTo>
                  <a:pt x="1830" y="979"/>
                </a:lnTo>
                <a:lnTo>
                  <a:pt x="1795" y="927"/>
                </a:lnTo>
                <a:lnTo>
                  <a:pt x="1761" y="875"/>
                </a:lnTo>
                <a:lnTo>
                  <a:pt x="1758" y="872"/>
                </a:lnTo>
                <a:lnTo>
                  <a:pt x="1755" y="868"/>
                </a:lnTo>
                <a:lnTo>
                  <a:pt x="1748" y="863"/>
                </a:lnTo>
                <a:lnTo>
                  <a:pt x="1740" y="858"/>
                </a:lnTo>
                <a:lnTo>
                  <a:pt x="1735" y="857"/>
                </a:lnTo>
                <a:lnTo>
                  <a:pt x="1731" y="855"/>
                </a:lnTo>
                <a:lnTo>
                  <a:pt x="1720" y="852"/>
                </a:lnTo>
                <a:lnTo>
                  <a:pt x="1716" y="851"/>
                </a:lnTo>
                <a:lnTo>
                  <a:pt x="1710" y="850"/>
                </a:lnTo>
                <a:lnTo>
                  <a:pt x="1699" y="849"/>
                </a:lnTo>
                <a:lnTo>
                  <a:pt x="1688" y="849"/>
                </a:lnTo>
                <a:lnTo>
                  <a:pt x="1655" y="849"/>
                </a:lnTo>
                <a:lnTo>
                  <a:pt x="1642" y="974"/>
                </a:lnTo>
                <a:lnTo>
                  <a:pt x="1642" y="991"/>
                </a:lnTo>
                <a:lnTo>
                  <a:pt x="1642" y="999"/>
                </a:lnTo>
                <a:lnTo>
                  <a:pt x="1643" y="1006"/>
                </a:lnTo>
                <a:lnTo>
                  <a:pt x="1644" y="1013"/>
                </a:lnTo>
                <a:lnTo>
                  <a:pt x="1646" y="1018"/>
                </a:lnTo>
                <a:lnTo>
                  <a:pt x="1648" y="1023"/>
                </a:lnTo>
                <a:lnTo>
                  <a:pt x="1652" y="1027"/>
                </a:lnTo>
                <a:lnTo>
                  <a:pt x="1655" y="1031"/>
                </a:lnTo>
                <a:lnTo>
                  <a:pt x="1661" y="1034"/>
                </a:lnTo>
                <a:lnTo>
                  <a:pt x="1666" y="1038"/>
                </a:lnTo>
                <a:lnTo>
                  <a:pt x="1674" y="1040"/>
                </a:lnTo>
                <a:lnTo>
                  <a:pt x="1678" y="1041"/>
                </a:lnTo>
                <a:lnTo>
                  <a:pt x="1682" y="1042"/>
                </a:lnTo>
                <a:lnTo>
                  <a:pt x="1690" y="1043"/>
                </a:lnTo>
                <a:lnTo>
                  <a:pt x="1700" y="1043"/>
                </a:lnTo>
                <a:lnTo>
                  <a:pt x="1711" y="1044"/>
                </a:lnTo>
                <a:lnTo>
                  <a:pt x="1718" y="1044"/>
                </a:lnTo>
                <a:lnTo>
                  <a:pt x="1715" y="1086"/>
                </a:lnTo>
                <a:lnTo>
                  <a:pt x="1206" y="1086"/>
                </a:lnTo>
                <a:lnTo>
                  <a:pt x="697" y="1086"/>
                </a:lnTo>
                <a:lnTo>
                  <a:pt x="702" y="1043"/>
                </a:lnTo>
                <a:lnTo>
                  <a:pt x="723" y="1043"/>
                </a:lnTo>
                <a:lnTo>
                  <a:pt x="732" y="1043"/>
                </a:lnTo>
                <a:lnTo>
                  <a:pt x="741" y="1042"/>
                </a:lnTo>
                <a:lnTo>
                  <a:pt x="749" y="1041"/>
                </a:lnTo>
                <a:lnTo>
                  <a:pt x="757" y="1040"/>
                </a:lnTo>
                <a:lnTo>
                  <a:pt x="764" y="1038"/>
                </a:lnTo>
                <a:lnTo>
                  <a:pt x="771" y="1035"/>
                </a:lnTo>
                <a:lnTo>
                  <a:pt x="776" y="1032"/>
                </a:lnTo>
                <a:lnTo>
                  <a:pt x="781" y="1029"/>
                </a:lnTo>
                <a:lnTo>
                  <a:pt x="785" y="1024"/>
                </a:lnTo>
                <a:lnTo>
                  <a:pt x="790" y="1018"/>
                </a:lnTo>
                <a:lnTo>
                  <a:pt x="793" y="1014"/>
                </a:lnTo>
                <a:lnTo>
                  <a:pt x="795" y="1007"/>
                </a:lnTo>
                <a:lnTo>
                  <a:pt x="799" y="1000"/>
                </a:lnTo>
                <a:lnTo>
                  <a:pt x="800" y="994"/>
                </a:lnTo>
                <a:lnTo>
                  <a:pt x="802" y="986"/>
                </a:lnTo>
                <a:lnTo>
                  <a:pt x="803" y="977"/>
                </a:lnTo>
                <a:lnTo>
                  <a:pt x="836" y="644"/>
                </a:lnTo>
                <a:lnTo>
                  <a:pt x="837" y="636"/>
                </a:lnTo>
                <a:lnTo>
                  <a:pt x="837" y="629"/>
                </a:lnTo>
                <a:lnTo>
                  <a:pt x="836" y="622"/>
                </a:lnTo>
                <a:lnTo>
                  <a:pt x="835" y="617"/>
                </a:lnTo>
                <a:lnTo>
                  <a:pt x="834" y="611"/>
                </a:lnTo>
                <a:lnTo>
                  <a:pt x="831" y="606"/>
                </a:lnTo>
                <a:lnTo>
                  <a:pt x="830" y="604"/>
                </a:lnTo>
                <a:lnTo>
                  <a:pt x="829" y="602"/>
                </a:lnTo>
                <a:lnTo>
                  <a:pt x="827" y="598"/>
                </a:lnTo>
                <a:lnTo>
                  <a:pt x="825" y="596"/>
                </a:lnTo>
                <a:lnTo>
                  <a:pt x="822" y="594"/>
                </a:lnTo>
                <a:lnTo>
                  <a:pt x="820" y="593"/>
                </a:lnTo>
                <a:lnTo>
                  <a:pt x="818" y="591"/>
                </a:lnTo>
                <a:lnTo>
                  <a:pt x="811" y="588"/>
                </a:lnTo>
                <a:lnTo>
                  <a:pt x="804" y="586"/>
                </a:lnTo>
                <a:lnTo>
                  <a:pt x="801" y="585"/>
                </a:lnTo>
                <a:lnTo>
                  <a:pt x="798" y="584"/>
                </a:lnTo>
                <a:lnTo>
                  <a:pt x="789" y="583"/>
                </a:lnTo>
                <a:lnTo>
                  <a:pt x="780" y="582"/>
                </a:lnTo>
                <a:lnTo>
                  <a:pt x="769" y="582"/>
                </a:lnTo>
                <a:lnTo>
                  <a:pt x="742" y="582"/>
                </a:lnTo>
                <a:lnTo>
                  <a:pt x="747" y="541"/>
                </a:lnTo>
                <a:lnTo>
                  <a:pt x="767" y="541"/>
                </a:lnTo>
                <a:lnTo>
                  <a:pt x="1301" y="541"/>
                </a:lnTo>
                <a:lnTo>
                  <a:pt x="1834" y="541"/>
                </a:lnTo>
                <a:lnTo>
                  <a:pt x="1849" y="541"/>
                </a:lnTo>
                <a:lnTo>
                  <a:pt x="1863" y="542"/>
                </a:lnTo>
                <a:lnTo>
                  <a:pt x="1876" y="543"/>
                </a:lnTo>
                <a:lnTo>
                  <a:pt x="1889" y="544"/>
                </a:lnTo>
                <a:lnTo>
                  <a:pt x="1901" y="547"/>
                </a:lnTo>
                <a:lnTo>
                  <a:pt x="1907" y="548"/>
                </a:lnTo>
                <a:lnTo>
                  <a:pt x="1912" y="549"/>
                </a:lnTo>
                <a:lnTo>
                  <a:pt x="1924" y="551"/>
                </a:lnTo>
                <a:lnTo>
                  <a:pt x="1934" y="554"/>
                </a:lnTo>
                <a:lnTo>
                  <a:pt x="1944" y="559"/>
                </a:lnTo>
                <a:lnTo>
                  <a:pt x="1953" y="562"/>
                </a:lnTo>
                <a:lnTo>
                  <a:pt x="1962" y="567"/>
                </a:lnTo>
                <a:lnTo>
                  <a:pt x="1970" y="573"/>
                </a:lnTo>
                <a:lnTo>
                  <a:pt x="1978" y="577"/>
                </a:lnTo>
                <a:lnTo>
                  <a:pt x="1986" y="583"/>
                </a:lnTo>
                <a:lnTo>
                  <a:pt x="1992" y="589"/>
                </a:lnTo>
                <a:lnTo>
                  <a:pt x="1998" y="596"/>
                </a:lnTo>
                <a:lnTo>
                  <a:pt x="2007" y="606"/>
                </a:lnTo>
                <a:lnTo>
                  <a:pt x="2014" y="618"/>
                </a:lnTo>
                <a:lnTo>
                  <a:pt x="2016" y="623"/>
                </a:lnTo>
                <a:lnTo>
                  <a:pt x="2019" y="629"/>
                </a:lnTo>
                <a:lnTo>
                  <a:pt x="2022" y="635"/>
                </a:lnTo>
                <a:lnTo>
                  <a:pt x="2024" y="641"/>
                </a:lnTo>
                <a:lnTo>
                  <a:pt x="2027" y="654"/>
                </a:lnTo>
                <a:lnTo>
                  <a:pt x="2028" y="661"/>
                </a:lnTo>
                <a:lnTo>
                  <a:pt x="2030" y="667"/>
                </a:lnTo>
                <a:lnTo>
                  <a:pt x="2030" y="673"/>
                </a:lnTo>
                <a:lnTo>
                  <a:pt x="2030" y="680"/>
                </a:lnTo>
                <a:lnTo>
                  <a:pt x="2030" y="693"/>
                </a:lnTo>
                <a:lnTo>
                  <a:pt x="2028" y="701"/>
                </a:lnTo>
                <a:lnTo>
                  <a:pt x="2027" y="709"/>
                </a:lnTo>
                <a:lnTo>
                  <a:pt x="2025" y="718"/>
                </a:lnTo>
                <a:lnTo>
                  <a:pt x="2023" y="723"/>
                </a:lnTo>
                <a:lnTo>
                  <a:pt x="2022" y="727"/>
                </a:lnTo>
                <a:lnTo>
                  <a:pt x="2018" y="737"/>
                </a:lnTo>
                <a:lnTo>
                  <a:pt x="2013" y="747"/>
                </a:lnTo>
                <a:lnTo>
                  <a:pt x="2007" y="758"/>
                </a:lnTo>
                <a:lnTo>
                  <a:pt x="1999" y="768"/>
                </a:lnTo>
                <a:lnTo>
                  <a:pt x="1991" y="778"/>
                </a:lnTo>
                <a:lnTo>
                  <a:pt x="1986" y="782"/>
                </a:lnTo>
                <a:lnTo>
                  <a:pt x="1981" y="788"/>
                </a:lnTo>
                <a:lnTo>
                  <a:pt x="1975" y="793"/>
                </a:lnTo>
                <a:lnTo>
                  <a:pt x="1969" y="797"/>
                </a:lnTo>
                <a:lnTo>
                  <a:pt x="1955" y="806"/>
                </a:lnTo>
                <a:lnTo>
                  <a:pt x="1940" y="815"/>
                </a:lnTo>
                <a:lnTo>
                  <a:pt x="1931" y="819"/>
                </a:lnTo>
                <a:lnTo>
                  <a:pt x="1922" y="823"/>
                </a:lnTo>
                <a:lnTo>
                  <a:pt x="1913" y="827"/>
                </a:lnTo>
                <a:lnTo>
                  <a:pt x="1903" y="830"/>
                </a:lnTo>
                <a:lnTo>
                  <a:pt x="1882" y="836"/>
                </a:lnTo>
                <a:lnTo>
                  <a:pt x="1896" y="845"/>
                </a:lnTo>
                <a:lnTo>
                  <a:pt x="1911" y="855"/>
                </a:lnTo>
                <a:lnTo>
                  <a:pt x="1925" y="865"/>
                </a:lnTo>
                <a:lnTo>
                  <a:pt x="1938" y="876"/>
                </a:lnTo>
                <a:lnTo>
                  <a:pt x="1951" y="887"/>
                </a:lnTo>
                <a:lnTo>
                  <a:pt x="1963" y="900"/>
                </a:lnTo>
                <a:lnTo>
                  <a:pt x="1975" y="912"/>
                </a:lnTo>
                <a:lnTo>
                  <a:pt x="1987" y="925"/>
                </a:lnTo>
                <a:lnTo>
                  <a:pt x="2009" y="952"/>
                </a:lnTo>
                <a:lnTo>
                  <a:pt x="2032" y="979"/>
                </a:lnTo>
                <a:lnTo>
                  <a:pt x="2074" y="1034"/>
                </a:lnTo>
                <a:lnTo>
                  <a:pt x="2078" y="1031"/>
                </a:lnTo>
                <a:lnTo>
                  <a:pt x="2083" y="1027"/>
                </a:lnTo>
                <a:lnTo>
                  <a:pt x="2087" y="1024"/>
                </a:lnTo>
                <a:lnTo>
                  <a:pt x="2091" y="1021"/>
                </a:lnTo>
                <a:lnTo>
                  <a:pt x="2095" y="1016"/>
                </a:lnTo>
                <a:lnTo>
                  <a:pt x="2098" y="1012"/>
                </a:lnTo>
                <a:lnTo>
                  <a:pt x="2101" y="1006"/>
                </a:lnTo>
                <a:lnTo>
                  <a:pt x="2104" y="1000"/>
                </a:lnTo>
                <a:lnTo>
                  <a:pt x="2106" y="995"/>
                </a:lnTo>
                <a:lnTo>
                  <a:pt x="2109" y="988"/>
                </a:lnTo>
                <a:lnTo>
                  <a:pt x="2113" y="974"/>
                </a:lnTo>
                <a:lnTo>
                  <a:pt x="2116" y="959"/>
                </a:lnTo>
                <a:lnTo>
                  <a:pt x="2119" y="942"/>
                </a:lnTo>
                <a:lnTo>
                  <a:pt x="2147" y="653"/>
                </a:lnTo>
                <a:lnTo>
                  <a:pt x="2148" y="635"/>
                </a:lnTo>
                <a:lnTo>
                  <a:pt x="2148" y="627"/>
                </a:lnTo>
                <a:lnTo>
                  <a:pt x="2147" y="620"/>
                </a:lnTo>
                <a:lnTo>
                  <a:pt x="2146" y="613"/>
                </a:lnTo>
                <a:lnTo>
                  <a:pt x="2144" y="608"/>
                </a:lnTo>
                <a:lnTo>
                  <a:pt x="2141" y="603"/>
                </a:lnTo>
                <a:lnTo>
                  <a:pt x="2138" y="598"/>
                </a:lnTo>
                <a:lnTo>
                  <a:pt x="2133" y="595"/>
                </a:lnTo>
                <a:lnTo>
                  <a:pt x="2129" y="592"/>
                </a:lnTo>
                <a:lnTo>
                  <a:pt x="2122" y="588"/>
                </a:lnTo>
                <a:lnTo>
                  <a:pt x="2115" y="586"/>
                </a:lnTo>
                <a:lnTo>
                  <a:pt x="2109" y="585"/>
                </a:lnTo>
                <a:lnTo>
                  <a:pt x="2100" y="584"/>
                </a:lnTo>
                <a:lnTo>
                  <a:pt x="2091" y="583"/>
                </a:lnTo>
                <a:lnTo>
                  <a:pt x="2079" y="582"/>
                </a:lnTo>
                <a:lnTo>
                  <a:pt x="2068" y="582"/>
                </a:lnTo>
                <a:lnTo>
                  <a:pt x="2072" y="541"/>
                </a:lnTo>
                <a:lnTo>
                  <a:pt x="2298" y="541"/>
                </a:lnTo>
                <a:lnTo>
                  <a:pt x="2596" y="864"/>
                </a:lnTo>
                <a:lnTo>
                  <a:pt x="2617" y="652"/>
                </a:lnTo>
                <a:lnTo>
                  <a:pt x="2617" y="633"/>
                </a:lnTo>
                <a:lnTo>
                  <a:pt x="2617" y="626"/>
                </a:lnTo>
                <a:lnTo>
                  <a:pt x="2616" y="619"/>
                </a:lnTo>
                <a:lnTo>
                  <a:pt x="2615" y="613"/>
                </a:lnTo>
                <a:lnTo>
                  <a:pt x="2613" y="608"/>
                </a:lnTo>
                <a:lnTo>
                  <a:pt x="2611" y="603"/>
                </a:lnTo>
                <a:lnTo>
                  <a:pt x="2607" y="598"/>
                </a:lnTo>
                <a:lnTo>
                  <a:pt x="2604" y="594"/>
                </a:lnTo>
                <a:lnTo>
                  <a:pt x="2598" y="591"/>
                </a:lnTo>
                <a:lnTo>
                  <a:pt x="2593" y="588"/>
                </a:lnTo>
                <a:lnTo>
                  <a:pt x="2586" y="586"/>
                </a:lnTo>
                <a:lnTo>
                  <a:pt x="2578" y="584"/>
                </a:lnTo>
                <a:lnTo>
                  <a:pt x="2569" y="583"/>
                </a:lnTo>
                <a:lnTo>
                  <a:pt x="2560" y="582"/>
                </a:lnTo>
                <a:lnTo>
                  <a:pt x="2550" y="582"/>
                </a:lnTo>
                <a:lnTo>
                  <a:pt x="2514" y="582"/>
                </a:lnTo>
                <a:lnTo>
                  <a:pt x="2518" y="541"/>
                </a:lnTo>
                <a:lnTo>
                  <a:pt x="3191" y="541"/>
                </a:lnTo>
                <a:lnTo>
                  <a:pt x="3863" y="541"/>
                </a:lnTo>
                <a:lnTo>
                  <a:pt x="3878" y="541"/>
                </a:lnTo>
                <a:lnTo>
                  <a:pt x="3893" y="542"/>
                </a:lnTo>
                <a:lnTo>
                  <a:pt x="3907" y="543"/>
                </a:lnTo>
                <a:lnTo>
                  <a:pt x="3920" y="544"/>
                </a:lnTo>
                <a:lnTo>
                  <a:pt x="3933" y="547"/>
                </a:lnTo>
                <a:lnTo>
                  <a:pt x="3945" y="549"/>
                </a:lnTo>
                <a:lnTo>
                  <a:pt x="3957" y="551"/>
                </a:lnTo>
                <a:lnTo>
                  <a:pt x="3962" y="553"/>
                </a:lnTo>
                <a:lnTo>
                  <a:pt x="3968" y="554"/>
                </a:lnTo>
                <a:lnTo>
                  <a:pt x="3978" y="559"/>
                </a:lnTo>
                <a:lnTo>
                  <a:pt x="3987" y="562"/>
                </a:lnTo>
                <a:lnTo>
                  <a:pt x="3996" y="567"/>
                </a:lnTo>
                <a:lnTo>
                  <a:pt x="4005" y="573"/>
                </a:lnTo>
                <a:lnTo>
                  <a:pt x="4013" y="577"/>
                </a:lnTo>
                <a:lnTo>
                  <a:pt x="4020" y="583"/>
                </a:lnTo>
                <a:lnTo>
                  <a:pt x="4026" y="589"/>
                </a:lnTo>
                <a:lnTo>
                  <a:pt x="4033" y="596"/>
                </a:lnTo>
                <a:lnTo>
                  <a:pt x="4041" y="606"/>
                </a:lnTo>
                <a:lnTo>
                  <a:pt x="4048" y="618"/>
                </a:lnTo>
                <a:lnTo>
                  <a:pt x="4051" y="623"/>
                </a:lnTo>
                <a:lnTo>
                  <a:pt x="4055" y="629"/>
                </a:lnTo>
                <a:lnTo>
                  <a:pt x="4057" y="635"/>
                </a:lnTo>
                <a:lnTo>
                  <a:pt x="4059" y="641"/>
                </a:lnTo>
                <a:lnTo>
                  <a:pt x="4061" y="654"/>
                </a:lnTo>
                <a:lnTo>
                  <a:pt x="4064" y="661"/>
                </a:lnTo>
                <a:lnTo>
                  <a:pt x="4064" y="667"/>
                </a:lnTo>
                <a:lnTo>
                  <a:pt x="4065" y="673"/>
                </a:lnTo>
                <a:lnTo>
                  <a:pt x="4065" y="680"/>
                </a:lnTo>
                <a:lnTo>
                  <a:pt x="4064" y="693"/>
                </a:lnTo>
                <a:lnTo>
                  <a:pt x="4063" y="701"/>
                </a:lnTo>
                <a:lnTo>
                  <a:pt x="4061" y="709"/>
                </a:lnTo>
                <a:lnTo>
                  <a:pt x="4059" y="718"/>
                </a:lnTo>
                <a:lnTo>
                  <a:pt x="4057" y="727"/>
                </a:lnTo>
                <a:lnTo>
                  <a:pt x="4052" y="737"/>
                </a:lnTo>
                <a:lnTo>
                  <a:pt x="4048" y="747"/>
                </a:lnTo>
                <a:lnTo>
                  <a:pt x="4041" y="758"/>
                </a:lnTo>
                <a:lnTo>
                  <a:pt x="4034" y="768"/>
                </a:lnTo>
                <a:lnTo>
                  <a:pt x="4025" y="778"/>
                </a:lnTo>
                <a:lnTo>
                  <a:pt x="4021" y="784"/>
                </a:lnTo>
                <a:lnTo>
                  <a:pt x="4015" y="788"/>
                </a:lnTo>
                <a:lnTo>
                  <a:pt x="4010" y="793"/>
                </a:lnTo>
                <a:lnTo>
                  <a:pt x="4004" y="797"/>
                </a:lnTo>
                <a:lnTo>
                  <a:pt x="3990" y="807"/>
                </a:lnTo>
                <a:lnTo>
                  <a:pt x="3975" y="815"/>
                </a:lnTo>
                <a:lnTo>
                  <a:pt x="3967" y="819"/>
                </a:lnTo>
                <a:lnTo>
                  <a:pt x="3958" y="823"/>
                </a:lnTo>
                <a:lnTo>
                  <a:pt x="3948" y="827"/>
                </a:lnTo>
                <a:lnTo>
                  <a:pt x="3938" y="830"/>
                </a:lnTo>
                <a:lnTo>
                  <a:pt x="3916" y="836"/>
                </a:lnTo>
                <a:lnTo>
                  <a:pt x="3926" y="841"/>
                </a:lnTo>
                <a:lnTo>
                  <a:pt x="3936" y="848"/>
                </a:lnTo>
                <a:lnTo>
                  <a:pt x="3945" y="855"/>
                </a:lnTo>
                <a:lnTo>
                  <a:pt x="3954" y="861"/>
                </a:lnTo>
                <a:lnTo>
                  <a:pt x="3972" y="876"/>
                </a:lnTo>
                <a:lnTo>
                  <a:pt x="3988" y="892"/>
                </a:lnTo>
                <a:lnTo>
                  <a:pt x="4004" y="909"/>
                </a:lnTo>
                <a:lnTo>
                  <a:pt x="4019" y="927"/>
                </a:lnTo>
                <a:lnTo>
                  <a:pt x="4033" y="945"/>
                </a:lnTo>
                <a:lnTo>
                  <a:pt x="4048" y="963"/>
                </a:lnTo>
                <a:lnTo>
                  <a:pt x="4075" y="1000"/>
                </a:lnTo>
                <a:lnTo>
                  <a:pt x="4089" y="1018"/>
                </a:lnTo>
                <a:lnTo>
                  <a:pt x="4103" y="1036"/>
                </a:lnTo>
                <a:lnTo>
                  <a:pt x="4118" y="1055"/>
                </a:lnTo>
                <a:lnTo>
                  <a:pt x="4133" y="1073"/>
                </a:lnTo>
                <a:lnTo>
                  <a:pt x="4148" y="1088"/>
                </a:lnTo>
                <a:lnTo>
                  <a:pt x="4164" y="1104"/>
                </a:lnTo>
                <a:lnTo>
                  <a:pt x="4177" y="1114"/>
                </a:lnTo>
                <a:lnTo>
                  <a:pt x="4189" y="1124"/>
                </a:lnTo>
                <a:lnTo>
                  <a:pt x="4201" y="1135"/>
                </a:lnTo>
                <a:lnTo>
                  <a:pt x="4215" y="1145"/>
                </a:lnTo>
                <a:lnTo>
                  <a:pt x="4228" y="1154"/>
                </a:lnTo>
                <a:lnTo>
                  <a:pt x="4243" y="1162"/>
                </a:lnTo>
                <a:lnTo>
                  <a:pt x="4258" y="1170"/>
                </a:lnTo>
                <a:lnTo>
                  <a:pt x="4272" y="1178"/>
                </a:lnTo>
                <a:lnTo>
                  <a:pt x="4280" y="1181"/>
                </a:lnTo>
                <a:lnTo>
                  <a:pt x="4288" y="1184"/>
                </a:lnTo>
                <a:lnTo>
                  <a:pt x="4304" y="1190"/>
                </a:lnTo>
                <a:lnTo>
                  <a:pt x="4320" y="1196"/>
                </a:lnTo>
                <a:lnTo>
                  <a:pt x="4336" y="1200"/>
                </a:lnTo>
                <a:lnTo>
                  <a:pt x="4353" y="1205"/>
                </a:lnTo>
                <a:lnTo>
                  <a:pt x="4368" y="1207"/>
                </a:lnTo>
                <a:lnTo>
                  <a:pt x="4385" y="1209"/>
                </a:lnTo>
                <a:lnTo>
                  <a:pt x="4402" y="1210"/>
                </a:lnTo>
                <a:lnTo>
                  <a:pt x="4411" y="1210"/>
                </a:lnTo>
                <a:lnTo>
                  <a:pt x="4421" y="1210"/>
                </a:lnTo>
                <a:lnTo>
                  <a:pt x="4439" y="1208"/>
                </a:lnTo>
                <a:lnTo>
                  <a:pt x="4459" y="1205"/>
                </a:lnTo>
                <a:lnTo>
                  <a:pt x="4468" y="1202"/>
                </a:lnTo>
                <a:lnTo>
                  <a:pt x="4477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1916733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Slogan Taustakuvalla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2C8789-E9A9-4F7D-B59A-9C4B0A467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38E4AE9-0350-45EC-8239-D2A60ADF3C6D}" type="datetime1">
              <a:rPr lang="fi-FI" smtClean="0"/>
              <a:pPr/>
              <a:t>14.4.2026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179733-3BFD-4047-9529-1DA1E5116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/>
              <a:t>© Berner Oy  |  Esittäjä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CA0296-B85F-4A70-ACB3-3746CB397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EFE98F4-D9F1-4002-AD5C-3866A5A7134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Freeform 6"/>
          <p:cNvSpPr>
            <a:spLocks noEditPoints="1"/>
          </p:cNvSpPr>
          <p:nvPr userDrawn="1"/>
        </p:nvSpPr>
        <p:spPr bwMode="auto">
          <a:xfrm>
            <a:off x="2963652" y="2564904"/>
            <a:ext cx="6264696" cy="1487618"/>
          </a:xfrm>
          <a:custGeom>
            <a:avLst/>
            <a:gdLst>
              <a:gd name="T0" fmla="*/ 7311 w 8853"/>
              <a:gd name="T1" fmla="*/ 812 h 2102"/>
              <a:gd name="T2" fmla="*/ 6941 w 8853"/>
              <a:gd name="T3" fmla="*/ 716 h 2102"/>
              <a:gd name="T4" fmla="*/ 6739 w 8853"/>
              <a:gd name="T5" fmla="*/ 811 h 2102"/>
              <a:gd name="T6" fmla="*/ 6465 w 8853"/>
              <a:gd name="T7" fmla="*/ 950 h 2102"/>
              <a:gd name="T8" fmla="*/ 6078 w 8853"/>
              <a:gd name="T9" fmla="*/ 944 h 2102"/>
              <a:gd name="T10" fmla="*/ 6235 w 8853"/>
              <a:gd name="T11" fmla="*/ 685 h 2102"/>
              <a:gd name="T12" fmla="*/ 6700 w 8853"/>
              <a:gd name="T13" fmla="*/ 278 h 2102"/>
              <a:gd name="T14" fmla="*/ 6972 w 8853"/>
              <a:gd name="T15" fmla="*/ 286 h 2102"/>
              <a:gd name="T16" fmla="*/ 6874 w 8853"/>
              <a:gd name="T17" fmla="*/ 288 h 2102"/>
              <a:gd name="T18" fmla="*/ 6553 w 8853"/>
              <a:gd name="T19" fmla="*/ 295 h 2102"/>
              <a:gd name="T20" fmla="*/ 7667 w 8853"/>
              <a:gd name="T21" fmla="*/ 228 h 2102"/>
              <a:gd name="T22" fmla="*/ 7659 w 8853"/>
              <a:gd name="T23" fmla="*/ 83 h 2102"/>
              <a:gd name="T24" fmla="*/ 7567 w 8853"/>
              <a:gd name="T25" fmla="*/ 328 h 2102"/>
              <a:gd name="T26" fmla="*/ 8314 w 8853"/>
              <a:gd name="T27" fmla="*/ 1938 h 2102"/>
              <a:gd name="T28" fmla="*/ 8238 w 8853"/>
              <a:gd name="T29" fmla="*/ 2012 h 2102"/>
              <a:gd name="T30" fmla="*/ 8534 w 8853"/>
              <a:gd name="T31" fmla="*/ 858 h 2102"/>
              <a:gd name="T32" fmla="*/ 7977 w 8853"/>
              <a:gd name="T33" fmla="*/ 1978 h 2102"/>
              <a:gd name="T34" fmla="*/ 7823 w 8853"/>
              <a:gd name="T35" fmla="*/ 1897 h 2102"/>
              <a:gd name="T36" fmla="*/ 7771 w 8853"/>
              <a:gd name="T37" fmla="*/ 2053 h 2102"/>
              <a:gd name="T38" fmla="*/ 7639 w 8853"/>
              <a:gd name="T39" fmla="*/ 1953 h 2102"/>
              <a:gd name="T40" fmla="*/ 7759 w 8853"/>
              <a:gd name="T41" fmla="*/ 1981 h 2102"/>
              <a:gd name="T42" fmla="*/ 7324 w 8853"/>
              <a:gd name="T43" fmla="*/ 2047 h 2102"/>
              <a:gd name="T44" fmla="*/ 6921 w 8853"/>
              <a:gd name="T45" fmla="*/ 1882 h 2102"/>
              <a:gd name="T46" fmla="*/ 6804 w 8853"/>
              <a:gd name="T47" fmla="*/ 2030 h 2102"/>
              <a:gd name="T48" fmla="*/ 6797 w 8853"/>
              <a:gd name="T49" fmla="*/ 1924 h 2102"/>
              <a:gd name="T50" fmla="*/ 6378 w 8853"/>
              <a:gd name="T51" fmla="*/ 2086 h 2102"/>
              <a:gd name="T52" fmla="*/ 6357 w 8853"/>
              <a:gd name="T53" fmla="*/ 1882 h 2102"/>
              <a:gd name="T54" fmla="*/ 8518 w 8853"/>
              <a:gd name="T55" fmla="*/ 1320 h 2102"/>
              <a:gd name="T56" fmla="*/ 8160 w 8853"/>
              <a:gd name="T57" fmla="*/ 1385 h 2102"/>
              <a:gd name="T58" fmla="*/ 8282 w 8853"/>
              <a:gd name="T59" fmla="*/ 1539 h 2102"/>
              <a:gd name="T60" fmla="*/ 7964 w 8853"/>
              <a:gd name="T61" fmla="*/ 1524 h 2102"/>
              <a:gd name="T62" fmla="*/ 7972 w 8853"/>
              <a:gd name="T63" fmla="*/ 1407 h 2102"/>
              <a:gd name="T64" fmla="*/ 7740 w 8853"/>
              <a:gd name="T65" fmla="*/ 1508 h 2102"/>
              <a:gd name="T66" fmla="*/ 7756 w 8853"/>
              <a:gd name="T67" fmla="*/ 1445 h 2102"/>
              <a:gd name="T68" fmla="*/ 7611 w 8853"/>
              <a:gd name="T69" fmla="*/ 1507 h 2102"/>
              <a:gd name="T70" fmla="*/ 7013 w 8853"/>
              <a:gd name="T71" fmla="*/ 1511 h 2102"/>
              <a:gd name="T72" fmla="*/ 7055 w 8853"/>
              <a:gd name="T73" fmla="*/ 1255 h 2102"/>
              <a:gd name="T74" fmla="*/ 6768 w 8853"/>
              <a:gd name="T75" fmla="*/ 1511 h 2102"/>
              <a:gd name="T76" fmla="*/ 6908 w 8853"/>
              <a:gd name="T77" fmla="*/ 1398 h 2102"/>
              <a:gd name="T78" fmla="*/ 6591 w 8853"/>
              <a:gd name="T79" fmla="*/ 1271 h 2102"/>
              <a:gd name="T80" fmla="*/ 8038 w 8853"/>
              <a:gd name="T81" fmla="*/ 150 h 2102"/>
              <a:gd name="T82" fmla="*/ 7526 w 8853"/>
              <a:gd name="T83" fmla="*/ 648 h 2102"/>
              <a:gd name="T84" fmla="*/ 7721 w 8853"/>
              <a:gd name="T85" fmla="*/ 750 h 2102"/>
              <a:gd name="T86" fmla="*/ 5374 w 8853"/>
              <a:gd name="T87" fmla="*/ 3 h 2102"/>
              <a:gd name="T88" fmla="*/ 3741 w 8853"/>
              <a:gd name="T89" fmla="*/ 1435 h 2102"/>
              <a:gd name="T90" fmla="*/ 1207 w 8853"/>
              <a:gd name="T91" fmla="*/ 1450 h 2102"/>
              <a:gd name="T92" fmla="*/ 340 w 8853"/>
              <a:gd name="T93" fmla="*/ 582 h 2102"/>
              <a:gd name="T94" fmla="*/ 127 w 8853"/>
              <a:gd name="T95" fmla="*/ 973 h 2102"/>
              <a:gd name="T96" fmla="*/ 608 w 8853"/>
              <a:gd name="T97" fmla="*/ 811 h 2102"/>
              <a:gd name="T98" fmla="*/ 3822 w 8853"/>
              <a:gd name="T99" fmla="*/ 797 h 2102"/>
              <a:gd name="T100" fmla="*/ 3160 w 8853"/>
              <a:gd name="T101" fmla="*/ 761 h 2102"/>
              <a:gd name="T102" fmla="*/ 3354 w 8853"/>
              <a:gd name="T103" fmla="*/ 1043 h 2102"/>
              <a:gd name="T104" fmla="*/ 2791 w 8853"/>
              <a:gd name="T105" fmla="*/ 1036 h 2102"/>
              <a:gd name="T106" fmla="*/ 2244 w 8853"/>
              <a:gd name="T107" fmla="*/ 1176 h 2102"/>
              <a:gd name="T108" fmla="*/ 1196 w 8853"/>
              <a:gd name="T109" fmla="*/ 1013 h 2102"/>
              <a:gd name="T110" fmla="*/ 1241 w 8853"/>
              <a:gd name="T111" fmla="*/ 598 h 2102"/>
              <a:gd name="T112" fmla="*/ 4549 w 8853"/>
              <a:gd name="T113" fmla="*/ 1174 h 2102"/>
              <a:gd name="T114" fmla="*/ 3773 w 8853"/>
              <a:gd name="T115" fmla="*/ 858 h 2102"/>
              <a:gd name="T116" fmla="*/ 2018 w 8853"/>
              <a:gd name="T117" fmla="*/ 1191 h 2102"/>
              <a:gd name="T118" fmla="*/ 837 w 8853"/>
              <a:gd name="T119" fmla="*/ 636 h 2102"/>
              <a:gd name="T120" fmla="*/ 1969 w 8853"/>
              <a:gd name="T121" fmla="*/ 797 h 2102"/>
              <a:gd name="T122" fmla="*/ 2550 w 8853"/>
              <a:gd name="T123" fmla="*/ 582 h 2102"/>
              <a:gd name="T124" fmla="*/ 4118 w 8853"/>
              <a:gd name="T125" fmla="*/ 1055 h 2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8853" h="2102">
                <a:moveTo>
                  <a:pt x="7333" y="871"/>
                </a:moveTo>
                <a:lnTo>
                  <a:pt x="7338" y="872"/>
                </a:lnTo>
                <a:lnTo>
                  <a:pt x="7342" y="873"/>
                </a:lnTo>
                <a:lnTo>
                  <a:pt x="7347" y="873"/>
                </a:lnTo>
                <a:lnTo>
                  <a:pt x="7351" y="874"/>
                </a:lnTo>
                <a:lnTo>
                  <a:pt x="7357" y="873"/>
                </a:lnTo>
                <a:lnTo>
                  <a:pt x="7361" y="873"/>
                </a:lnTo>
                <a:lnTo>
                  <a:pt x="7366" y="872"/>
                </a:lnTo>
                <a:lnTo>
                  <a:pt x="7370" y="871"/>
                </a:lnTo>
                <a:lnTo>
                  <a:pt x="7374" y="868"/>
                </a:lnTo>
                <a:lnTo>
                  <a:pt x="7377" y="866"/>
                </a:lnTo>
                <a:lnTo>
                  <a:pt x="7381" y="863"/>
                </a:lnTo>
                <a:lnTo>
                  <a:pt x="7383" y="859"/>
                </a:lnTo>
                <a:lnTo>
                  <a:pt x="7385" y="856"/>
                </a:lnTo>
                <a:lnTo>
                  <a:pt x="7387" y="851"/>
                </a:lnTo>
                <a:lnTo>
                  <a:pt x="7388" y="846"/>
                </a:lnTo>
                <a:lnTo>
                  <a:pt x="7390" y="840"/>
                </a:lnTo>
                <a:lnTo>
                  <a:pt x="7391" y="834"/>
                </a:lnTo>
                <a:lnTo>
                  <a:pt x="7392" y="828"/>
                </a:lnTo>
                <a:lnTo>
                  <a:pt x="7392" y="812"/>
                </a:lnTo>
                <a:lnTo>
                  <a:pt x="7392" y="582"/>
                </a:lnTo>
                <a:lnTo>
                  <a:pt x="7479" y="582"/>
                </a:lnTo>
                <a:lnTo>
                  <a:pt x="7479" y="815"/>
                </a:lnTo>
                <a:lnTo>
                  <a:pt x="7479" y="831"/>
                </a:lnTo>
                <a:lnTo>
                  <a:pt x="7478" y="847"/>
                </a:lnTo>
                <a:lnTo>
                  <a:pt x="7475" y="860"/>
                </a:lnTo>
                <a:lnTo>
                  <a:pt x="7472" y="874"/>
                </a:lnTo>
                <a:lnTo>
                  <a:pt x="7470" y="880"/>
                </a:lnTo>
                <a:lnTo>
                  <a:pt x="7467" y="885"/>
                </a:lnTo>
                <a:lnTo>
                  <a:pt x="7462" y="896"/>
                </a:lnTo>
                <a:lnTo>
                  <a:pt x="7456" y="907"/>
                </a:lnTo>
                <a:lnTo>
                  <a:pt x="7449" y="916"/>
                </a:lnTo>
                <a:lnTo>
                  <a:pt x="7440" y="924"/>
                </a:lnTo>
                <a:lnTo>
                  <a:pt x="7436" y="927"/>
                </a:lnTo>
                <a:lnTo>
                  <a:pt x="7431" y="930"/>
                </a:lnTo>
                <a:lnTo>
                  <a:pt x="7421" y="936"/>
                </a:lnTo>
                <a:lnTo>
                  <a:pt x="7409" y="942"/>
                </a:lnTo>
                <a:lnTo>
                  <a:pt x="7403" y="943"/>
                </a:lnTo>
                <a:lnTo>
                  <a:pt x="7396" y="945"/>
                </a:lnTo>
                <a:lnTo>
                  <a:pt x="7382" y="947"/>
                </a:lnTo>
                <a:lnTo>
                  <a:pt x="7375" y="948"/>
                </a:lnTo>
                <a:lnTo>
                  <a:pt x="7367" y="950"/>
                </a:lnTo>
                <a:lnTo>
                  <a:pt x="7350" y="950"/>
                </a:lnTo>
                <a:lnTo>
                  <a:pt x="7333" y="950"/>
                </a:lnTo>
                <a:lnTo>
                  <a:pt x="7325" y="948"/>
                </a:lnTo>
                <a:lnTo>
                  <a:pt x="7319" y="947"/>
                </a:lnTo>
                <a:lnTo>
                  <a:pt x="7304" y="945"/>
                </a:lnTo>
                <a:lnTo>
                  <a:pt x="7297" y="943"/>
                </a:lnTo>
                <a:lnTo>
                  <a:pt x="7291" y="942"/>
                </a:lnTo>
                <a:lnTo>
                  <a:pt x="7279" y="936"/>
                </a:lnTo>
                <a:lnTo>
                  <a:pt x="7275" y="934"/>
                </a:lnTo>
                <a:lnTo>
                  <a:pt x="7269" y="930"/>
                </a:lnTo>
                <a:lnTo>
                  <a:pt x="7259" y="924"/>
                </a:lnTo>
                <a:lnTo>
                  <a:pt x="7254" y="919"/>
                </a:lnTo>
                <a:lnTo>
                  <a:pt x="7251" y="916"/>
                </a:lnTo>
                <a:lnTo>
                  <a:pt x="7243" y="907"/>
                </a:lnTo>
                <a:lnTo>
                  <a:pt x="7237" y="896"/>
                </a:lnTo>
                <a:lnTo>
                  <a:pt x="7232" y="885"/>
                </a:lnTo>
                <a:lnTo>
                  <a:pt x="7229" y="880"/>
                </a:lnTo>
                <a:lnTo>
                  <a:pt x="7227" y="874"/>
                </a:lnTo>
                <a:lnTo>
                  <a:pt x="7224" y="860"/>
                </a:lnTo>
                <a:lnTo>
                  <a:pt x="7222" y="847"/>
                </a:lnTo>
                <a:lnTo>
                  <a:pt x="7220" y="831"/>
                </a:lnTo>
                <a:lnTo>
                  <a:pt x="7219" y="815"/>
                </a:lnTo>
                <a:lnTo>
                  <a:pt x="7219" y="582"/>
                </a:lnTo>
                <a:lnTo>
                  <a:pt x="7311" y="582"/>
                </a:lnTo>
                <a:lnTo>
                  <a:pt x="7311" y="812"/>
                </a:lnTo>
                <a:lnTo>
                  <a:pt x="7311" y="827"/>
                </a:lnTo>
                <a:lnTo>
                  <a:pt x="7312" y="833"/>
                </a:lnTo>
                <a:lnTo>
                  <a:pt x="7313" y="840"/>
                </a:lnTo>
                <a:lnTo>
                  <a:pt x="7314" y="846"/>
                </a:lnTo>
                <a:lnTo>
                  <a:pt x="7316" y="851"/>
                </a:lnTo>
                <a:lnTo>
                  <a:pt x="7319" y="856"/>
                </a:lnTo>
                <a:lnTo>
                  <a:pt x="7321" y="859"/>
                </a:lnTo>
                <a:lnTo>
                  <a:pt x="7323" y="863"/>
                </a:lnTo>
                <a:lnTo>
                  <a:pt x="7326" y="866"/>
                </a:lnTo>
                <a:lnTo>
                  <a:pt x="7330" y="868"/>
                </a:lnTo>
                <a:lnTo>
                  <a:pt x="7333" y="871"/>
                </a:lnTo>
                <a:close/>
                <a:moveTo>
                  <a:pt x="6655" y="849"/>
                </a:moveTo>
                <a:lnTo>
                  <a:pt x="6653" y="839"/>
                </a:lnTo>
                <a:lnTo>
                  <a:pt x="6651" y="830"/>
                </a:lnTo>
                <a:lnTo>
                  <a:pt x="6646" y="810"/>
                </a:lnTo>
                <a:lnTo>
                  <a:pt x="6645" y="798"/>
                </a:lnTo>
                <a:lnTo>
                  <a:pt x="6644" y="787"/>
                </a:lnTo>
                <a:lnTo>
                  <a:pt x="6644" y="775"/>
                </a:lnTo>
                <a:lnTo>
                  <a:pt x="6643" y="763"/>
                </a:lnTo>
                <a:lnTo>
                  <a:pt x="6644" y="751"/>
                </a:lnTo>
                <a:lnTo>
                  <a:pt x="6644" y="738"/>
                </a:lnTo>
                <a:lnTo>
                  <a:pt x="6646" y="716"/>
                </a:lnTo>
                <a:lnTo>
                  <a:pt x="6648" y="706"/>
                </a:lnTo>
                <a:lnTo>
                  <a:pt x="6651" y="696"/>
                </a:lnTo>
                <a:lnTo>
                  <a:pt x="6653" y="687"/>
                </a:lnTo>
                <a:lnTo>
                  <a:pt x="6655" y="678"/>
                </a:lnTo>
                <a:lnTo>
                  <a:pt x="6659" y="668"/>
                </a:lnTo>
                <a:lnTo>
                  <a:pt x="6662" y="659"/>
                </a:lnTo>
                <a:lnTo>
                  <a:pt x="6670" y="645"/>
                </a:lnTo>
                <a:lnTo>
                  <a:pt x="6679" y="631"/>
                </a:lnTo>
                <a:lnTo>
                  <a:pt x="6683" y="624"/>
                </a:lnTo>
                <a:lnTo>
                  <a:pt x="6689" y="619"/>
                </a:lnTo>
                <a:lnTo>
                  <a:pt x="6699" y="608"/>
                </a:lnTo>
                <a:lnTo>
                  <a:pt x="6705" y="603"/>
                </a:lnTo>
                <a:lnTo>
                  <a:pt x="6710" y="598"/>
                </a:lnTo>
                <a:lnTo>
                  <a:pt x="6717" y="595"/>
                </a:lnTo>
                <a:lnTo>
                  <a:pt x="6723" y="592"/>
                </a:lnTo>
                <a:lnTo>
                  <a:pt x="6730" y="588"/>
                </a:lnTo>
                <a:lnTo>
                  <a:pt x="6736" y="585"/>
                </a:lnTo>
                <a:lnTo>
                  <a:pt x="6743" y="583"/>
                </a:lnTo>
                <a:lnTo>
                  <a:pt x="6750" y="580"/>
                </a:lnTo>
                <a:lnTo>
                  <a:pt x="6757" y="579"/>
                </a:lnTo>
                <a:lnTo>
                  <a:pt x="6765" y="577"/>
                </a:lnTo>
                <a:lnTo>
                  <a:pt x="6779" y="576"/>
                </a:lnTo>
                <a:lnTo>
                  <a:pt x="6786" y="575"/>
                </a:lnTo>
                <a:lnTo>
                  <a:pt x="6794" y="575"/>
                </a:lnTo>
                <a:lnTo>
                  <a:pt x="6809" y="576"/>
                </a:lnTo>
                <a:lnTo>
                  <a:pt x="6822" y="577"/>
                </a:lnTo>
                <a:lnTo>
                  <a:pt x="6837" y="580"/>
                </a:lnTo>
                <a:lnTo>
                  <a:pt x="6850" y="585"/>
                </a:lnTo>
                <a:lnTo>
                  <a:pt x="6857" y="588"/>
                </a:lnTo>
                <a:lnTo>
                  <a:pt x="6864" y="592"/>
                </a:lnTo>
                <a:lnTo>
                  <a:pt x="6870" y="595"/>
                </a:lnTo>
                <a:lnTo>
                  <a:pt x="6876" y="598"/>
                </a:lnTo>
                <a:lnTo>
                  <a:pt x="6888" y="608"/>
                </a:lnTo>
                <a:lnTo>
                  <a:pt x="6893" y="613"/>
                </a:lnTo>
                <a:lnTo>
                  <a:pt x="6898" y="619"/>
                </a:lnTo>
                <a:lnTo>
                  <a:pt x="6903" y="624"/>
                </a:lnTo>
                <a:lnTo>
                  <a:pt x="6908" y="631"/>
                </a:lnTo>
                <a:lnTo>
                  <a:pt x="6912" y="638"/>
                </a:lnTo>
                <a:lnTo>
                  <a:pt x="6917" y="645"/>
                </a:lnTo>
                <a:lnTo>
                  <a:pt x="6920" y="652"/>
                </a:lnTo>
                <a:lnTo>
                  <a:pt x="6925" y="659"/>
                </a:lnTo>
                <a:lnTo>
                  <a:pt x="6930" y="678"/>
                </a:lnTo>
                <a:lnTo>
                  <a:pt x="6934" y="687"/>
                </a:lnTo>
                <a:lnTo>
                  <a:pt x="6936" y="696"/>
                </a:lnTo>
                <a:lnTo>
                  <a:pt x="6941" y="716"/>
                </a:lnTo>
                <a:lnTo>
                  <a:pt x="6942" y="727"/>
                </a:lnTo>
                <a:lnTo>
                  <a:pt x="6943" y="738"/>
                </a:lnTo>
                <a:lnTo>
                  <a:pt x="6943" y="751"/>
                </a:lnTo>
                <a:lnTo>
                  <a:pt x="6943" y="763"/>
                </a:lnTo>
                <a:lnTo>
                  <a:pt x="6943" y="775"/>
                </a:lnTo>
                <a:lnTo>
                  <a:pt x="6943" y="787"/>
                </a:lnTo>
                <a:lnTo>
                  <a:pt x="6941" y="810"/>
                </a:lnTo>
                <a:lnTo>
                  <a:pt x="6938" y="820"/>
                </a:lnTo>
                <a:lnTo>
                  <a:pt x="6936" y="830"/>
                </a:lnTo>
                <a:lnTo>
                  <a:pt x="6934" y="839"/>
                </a:lnTo>
                <a:lnTo>
                  <a:pt x="6930" y="849"/>
                </a:lnTo>
                <a:lnTo>
                  <a:pt x="6928" y="857"/>
                </a:lnTo>
                <a:lnTo>
                  <a:pt x="6925" y="866"/>
                </a:lnTo>
                <a:lnTo>
                  <a:pt x="6920" y="874"/>
                </a:lnTo>
                <a:lnTo>
                  <a:pt x="6917" y="881"/>
                </a:lnTo>
                <a:lnTo>
                  <a:pt x="6908" y="894"/>
                </a:lnTo>
                <a:lnTo>
                  <a:pt x="6903" y="901"/>
                </a:lnTo>
                <a:lnTo>
                  <a:pt x="6898" y="907"/>
                </a:lnTo>
                <a:lnTo>
                  <a:pt x="6888" y="918"/>
                </a:lnTo>
                <a:lnTo>
                  <a:pt x="6882" y="922"/>
                </a:lnTo>
                <a:lnTo>
                  <a:pt x="6876" y="927"/>
                </a:lnTo>
                <a:lnTo>
                  <a:pt x="6870" y="930"/>
                </a:lnTo>
                <a:lnTo>
                  <a:pt x="6864" y="934"/>
                </a:lnTo>
                <a:lnTo>
                  <a:pt x="6857" y="937"/>
                </a:lnTo>
                <a:lnTo>
                  <a:pt x="6850" y="941"/>
                </a:lnTo>
                <a:lnTo>
                  <a:pt x="6837" y="945"/>
                </a:lnTo>
                <a:lnTo>
                  <a:pt x="6833" y="946"/>
                </a:lnTo>
                <a:lnTo>
                  <a:pt x="6830" y="946"/>
                </a:lnTo>
                <a:lnTo>
                  <a:pt x="6822" y="948"/>
                </a:lnTo>
                <a:lnTo>
                  <a:pt x="6815" y="950"/>
                </a:lnTo>
                <a:lnTo>
                  <a:pt x="6809" y="951"/>
                </a:lnTo>
                <a:lnTo>
                  <a:pt x="6801" y="951"/>
                </a:lnTo>
                <a:lnTo>
                  <a:pt x="6794" y="951"/>
                </a:lnTo>
                <a:lnTo>
                  <a:pt x="6779" y="951"/>
                </a:lnTo>
                <a:lnTo>
                  <a:pt x="6765" y="948"/>
                </a:lnTo>
                <a:lnTo>
                  <a:pt x="6757" y="946"/>
                </a:lnTo>
                <a:lnTo>
                  <a:pt x="6750" y="945"/>
                </a:lnTo>
                <a:lnTo>
                  <a:pt x="6743" y="943"/>
                </a:lnTo>
                <a:lnTo>
                  <a:pt x="6736" y="941"/>
                </a:lnTo>
                <a:lnTo>
                  <a:pt x="6730" y="937"/>
                </a:lnTo>
                <a:lnTo>
                  <a:pt x="6723" y="934"/>
                </a:lnTo>
                <a:lnTo>
                  <a:pt x="6717" y="930"/>
                </a:lnTo>
                <a:lnTo>
                  <a:pt x="6710" y="927"/>
                </a:lnTo>
                <a:lnTo>
                  <a:pt x="6699" y="918"/>
                </a:lnTo>
                <a:lnTo>
                  <a:pt x="6694" y="912"/>
                </a:lnTo>
                <a:lnTo>
                  <a:pt x="6689" y="907"/>
                </a:lnTo>
                <a:lnTo>
                  <a:pt x="6683" y="901"/>
                </a:lnTo>
                <a:lnTo>
                  <a:pt x="6679" y="894"/>
                </a:lnTo>
                <a:lnTo>
                  <a:pt x="6674" y="889"/>
                </a:lnTo>
                <a:lnTo>
                  <a:pt x="6670" y="881"/>
                </a:lnTo>
                <a:lnTo>
                  <a:pt x="6666" y="874"/>
                </a:lnTo>
                <a:lnTo>
                  <a:pt x="6662" y="866"/>
                </a:lnTo>
                <a:lnTo>
                  <a:pt x="6659" y="857"/>
                </a:lnTo>
                <a:lnTo>
                  <a:pt x="6655" y="849"/>
                </a:lnTo>
                <a:close/>
                <a:moveTo>
                  <a:pt x="6749" y="680"/>
                </a:moveTo>
                <a:lnTo>
                  <a:pt x="6745" y="688"/>
                </a:lnTo>
                <a:lnTo>
                  <a:pt x="6743" y="696"/>
                </a:lnTo>
                <a:lnTo>
                  <a:pt x="6741" y="705"/>
                </a:lnTo>
                <a:lnTo>
                  <a:pt x="6739" y="715"/>
                </a:lnTo>
                <a:lnTo>
                  <a:pt x="6735" y="737"/>
                </a:lnTo>
                <a:lnTo>
                  <a:pt x="6735" y="750"/>
                </a:lnTo>
                <a:lnTo>
                  <a:pt x="6735" y="762"/>
                </a:lnTo>
                <a:lnTo>
                  <a:pt x="6735" y="776"/>
                </a:lnTo>
                <a:lnTo>
                  <a:pt x="6735" y="788"/>
                </a:lnTo>
                <a:lnTo>
                  <a:pt x="6736" y="799"/>
                </a:lnTo>
                <a:lnTo>
                  <a:pt x="6738" y="805"/>
                </a:lnTo>
                <a:lnTo>
                  <a:pt x="6739" y="811"/>
                </a:lnTo>
                <a:lnTo>
                  <a:pt x="6741" y="821"/>
                </a:lnTo>
                <a:lnTo>
                  <a:pt x="6743" y="830"/>
                </a:lnTo>
                <a:lnTo>
                  <a:pt x="6745" y="839"/>
                </a:lnTo>
                <a:lnTo>
                  <a:pt x="6749" y="846"/>
                </a:lnTo>
                <a:lnTo>
                  <a:pt x="6753" y="854"/>
                </a:lnTo>
                <a:lnTo>
                  <a:pt x="6758" y="859"/>
                </a:lnTo>
                <a:lnTo>
                  <a:pt x="6760" y="861"/>
                </a:lnTo>
                <a:lnTo>
                  <a:pt x="6762" y="864"/>
                </a:lnTo>
                <a:lnTo>
                  <a:pt x="6768" y="868"/>
                </a:lnTo>
                <a:lnTo>
                  <a:pt x="6774" y="872"/>
                </a:lnTo>
                <a:lnTo>
                  <a:pt x="6779" y="874"/>
                </a:lnTo>
                <a:lnTo>
                  <a:pt x="6786" y="875"/>
                </a:lnTo>
                <a:lnTo>
                  <a:pt x="6794" y="875"/>
                </a:lnTo>
                <a:lnTo>
                  <a:pt x="6801" y="875"/>
                </a:lnTo>
                <a:lnTo>
                  <a:pt x="6807" y="874"/>
                </a:lnTo>
                <a:lnTo>
                  <a:pt x="6813" y="872"/>
                </a:lnTo>
                <a:lnTo>
                  <a:pt x="6819" y="868"/>
                </a:lnTo>
                <a:lnTo>
                  <a:pt x="6824" y="864"/>
                </a:lnTo>
                <a:lnTo>
                  <a:pt x="6827" y="861"/>
                </a:lnTo>
                <a:lnTo>
                  <a:pt x="6829" y="859"/>
                </a:lnTo>
                <a:lnTo>
                  <a:pt x="6833" y="854"/>
                </a:lnTo>
                <a:lnTo>
                  <a:pt x="6838" y="846"/>
                </a:lnTo>
                <a:lnTo>
                  <a:pt x="6841" y="839"/>
                </a:lnTo>
                <a:lnTo>
                  <a:pt x="6844" y="830"/>
                </a:lnTo>
                <a:lnTo>
                  <a:pt x="6846" y="821"/>
                </a:lnTo>
                <a:lnTo>
                  <a:pt x="6848" y="811"/>
                </a:lnTo>
                <a:lnTo>
                  <a:pt x="6850" y="788"/>
                </a:lnTo>
                <a:lnTo>
                  <a:pt x="6851" y="776"/>
                </a:lnTo>
                <a:lnTo>
                  <a:pt x="6851" y="762"/>
                </a:lnTo>
                <a:lnTo>
                  <a:pt x="6851" y="750"/>
                </a:lnTo>
                <a:lnTo>
                  <a:pt x="6850" y="737"/>
                </a:lnTo>
                <a:lnTo>
                  <a:pt x="6849" y="725"/>
                </a:lnTo>
                <a:lnTo>
                  <a:pt x="6849" y="720"/>
                </a:lnTo>
                <a:lnTo>
                  <a:pt x="6848" y="715"/>
                </a:lnTo>
                <a:lnTo>
                  <a:pt x="6846" y="705"/>
                </a:lnTo>
                <a:lnTo>
                  <a:pt x="6844" y="696"/>
                </a:lnTo>
                <a:lnTo>
                  <a:pt x="6841" y="688"/>
                </a:lnTo>
                <a:lnTo>
                  <a:pt x="6838" y="680"/>
                </a:lnTo>
                <a:lnTo>
                  <a:pt x="6833" y="673"/>
                </a:lnTo>
                <a:lnTo>
                  <a:pt x="6829" y="667"/>
                </a:lnTo>
                <a:lnTo>
                  <a:pt x="6824" y="663"/>
                </a:lnTo>
                <a:lnTo>
                  <a:pt x="6820" y="659"/>
                </a:lnTo>
                <a:lnTo>
                  <a:pt x="6813" y="656"/>
                </a:lnTo>
                <a:lnTo>
                  <a:pt x="6807" y="654"/>
                </a:lnTo>
                <a:lnTo>
                  <a:pt x="6801" y="653"/>
                </a:lnTo>
                <a:lnTo>
                  <a:pt x="6794" y="653"/>
                </a:lnTo>
                <a:lnTo>
                  <a:pt x="6786" y="653"/>
                </a:lnTo>
                <a:lnTo>
                  <a:pt x="6779" y="654"/>
                </a:lnTo>
                <a:lnTo>
                  <a:pt x="6774" y="656"/>
                </a:lnTo>
                <a:lnTo>
                  <a:pt x="6768" y="659"/>
                </a:lnTo>
                <a:lnTo>
                  <a:pt x="6762" y="663"/>
                </a:lnTo>
                <a:lnTo>
                  <a:pt x="6758" y="667"/>
                </a:lnTo>
                <a:lnTo>
                  <a:pt x="6753" y="673"/>
                </a:lnTo>
                <a:lnTo>
                  <a:pt x="6749" y="680"/>
                </a:lnTo>
                <a:close/>
                <a:moveTo>
                  <a:pt x="6580" y="916"/>
                </a:moveTo>
                <a:lnTo>
                  <a:pt x="6572" y="924"/>
                </a:lnTo>
                <a:lnTo>
                  <a:pt x="6567" y="927"/>
                </a:lnTo>
                <a:lnTo>
                  <a:pt x="6563" y="930"/>
                </a:lnTo>
                <a:lnTo>
                  <a:pt x="6551" y="936"/>
                </a:lnTo>
                <a:lnTo>
                  <a:pt x="6540" y="942"/>
                </a:lnTo>
                <a:lnTo>
                  <a:pt x="6533" y="943"/>
                </a:lnTo>
                <a:lnTo>
                  <a:pt x="6528" y="945"/>
                </a:lnTo>
                <a:lnTo>
                  <a:pt x="6513" y="947"/>
                </a:lnTo>
                <a:lnTo>
                  <a:pt x="6505" y="948"/>
                </a:lnTo>
                <a:lnTo>
                  <a:pt x="6498" y="950"/>
                </a:lnTo>
                <a:lnTo>
                  <a:pt x="6481" y="950"/>
                </a:lnTo>
                <a:lnTo>
                  <a:pt x="6465" y="950"/>
                </a:lnTo>
                <a:lnTo>
                  <a:pt x="6457" y="948"/>
                </a:lnTo>
                <a:lnTo>
                  <a:pt x="6450" y="947"/>
                </a:lnTo>
                <a:lnTo>
                  <a:pt x="6435" y="945"/>
                </a:lnTo>
                <a:lnTo>
                  <a:pt x="6428" y="943"/>
                </a:lnTo>
                <a:lnTo>
                  <a:pt x="6423" y="942"/>
                </a:lnTo>
                <a:lnTo>
                  <a:pt x="6410" y="936"/>
                </a:lnTo>
                <a:lnTo>
                  <a:pt x="6405" y="934"/>
                </a:lnTo>
                <a:lnTo>
                  <a:pt x="6400" y="930"/>
                </a:lnTo>
                <a:lnTo>
                  <a:pt x="6390" y="924"/>
                </a:lnTo>
                <a:lnTo>
                  <a:pt x="6386" y="919"/>
                </a:lnTo>
                <a:lnTo>
                  <a:pt x="6382" y="916"/>
                </a:lnTo>
                <a:lnTo>
                  <a:pt x="6374" y="907"/>
                </a:lnTo>
                <a:lnTo>
                  <a:pt x="6367" y="896"/>
                </a:lnTo>
                <a:lnTo>
                  <a:pt x="6363" y="885"/>
                </a:lnTo>
                <a:lnTo>
                  <a:pt x="6361" y="880"/>
                </a:lnTo>
                <a:lnTo>
                  <a:pt x="6358" y="874"/>
                </a:lnTo>
                <a:lnTo>
                  <a:pt x="6355" y="860"/>
                </a:lnTo>
                <a:lnTo>
                  <a:pt x="6353" y="847"/>
                </a:lnTo>
                <a:lnTo>
                  <a:pt x="6351" y="831"/>
                </a:lnTo>
                <a:lnTo>
                  <a:pt x="6351" y="815"/>
                </a:lnTo>
                <a:lnTo>
                  <a:pt x="6351" y="582"/>
                </a:lnTo>
                <a:lnTo>
                  <a:pt x="6442" y="582"/>
                </a:lnTo>
                <a:lnTo>
                  <a:pt x="6442" y="812"/>
                </a:lnTo>
                <a:lnTo>
                  <a:pt x="6442" y="827"/>
                </a:lnTo>
                <a:lnTo>
                  <a:pt x="6443" y="834"/>
                </a:lnTo>
                <a:lnTo>
                  <a:pt x="6444" y="840"/>
                </a:lnTo>
                <a:lnTo>
                  <a:pt x="6445" y="846"/>
                </a:lnTo>
                <a:lnTo>
                  <a:pt x="6448" y="851"/>
                </a:lnTo>
                <a:lnTo>
                  <a:pt x="6449" y="856"/>
                </a:lnTo>
                <a:lnTo>
                  <a:pt x="6451" y="859"/>
                </a:lnTo>
                <a:lnTo>
                  <a:pt x="6454" y="863"/>
                </a:lnTo>
                <a:lnTo>
                  <a:pt x="6457" y="866"/>
                </a:lnTo>
                <a:lnTo>
                  <a:pt x="6460" y="868"/>
                </a:lnTo>
                <a:lnTo>
                  <a:pt x="6465" y="871"/>
                </a:lnTo>
                <a:lnTo>
                  <a:pt x="6468" y="872"/>
                </a:lnTo>
                <a:lnTo>
                  <a:pt x="6472" y="873"/>
                </a:lnTo>
                <a:lnTo>
                  <a:pt x="6483" y="874"/>
                </a:lnTo>
                <a:lnTo>
                  <a:pt x="6488" y="873"/>
                </a:lnTo>
                <a:lnTo>
                  <a:pt x="6493" y="873"/>
                </a:lnTo>
                <a:lnTo>
                  <a:pt x="6497" y="872"/>
                </a:lnTo>
                <a:lnTo>
                  <a:pt x="6502" y="871"/>
                </a:lnTo>
                <a:lnTo>
                  <a:pt x="6505" y="868"/>
                </a:lnTo>
                <a:lnTo>
                  <a:pt x="6509" y="866"/>
                </a:lnTo>
                <a:lnTo>
                  <a:pt x="6512" y="863"/>
                </a:lnTo>
                <a:lnTo>
                  <a:pt x="6514" y="859"/>
                </a:lnTo>
                <a:lnTo>
                  <a:pt x="6516" y="856"/>
                </a:lnTo>
                <a:lnTo>
                  <a:pt x="6519" y="851"/>
                </a:lnTo>
                <a:lnTo>
                  <a:pt x="6520" y="846"/>
                </a:lnTo>
                <a:lnTo>
                  <a:pt x="6521" y="840"/>
                </a:lnTo>
                <a:lnTo>
                  <a:pt x="6522" y="834"/>
                </a:lnTo>
                <a:lnTo>
                  <a:pt x="6523" y="828"/>
                </a:lnTo>
                <a:lnTo>
                  <a:pt x="6523" y="812"/>
                </a:lnTo>
                <a:lnTo>
                  <a:pt x="6523" y="582"/>
                </a:lnTo>
                <a:lnTo>
                  <a:pt x="6610" y="582"/>
                </a:lnTo>
                <a:lnTo>
                  <a:pt x="6610" y="815"/>
                </a:lnTo>
                <a:lnTo>
                  <a:pt x="6610" y="831"/>
                </a:lnTo>
                <a:lnTo>
                  <a:pt x="6608" y="847"/>
                </a:lnTo>
                <a:lnTo>
                  <a:pt x="6606" y="860"/>
                </a:lnTo>
                <a:lnTo>
                  <a:pt x="6603" y="874"/>
                </a:lnTo>
                <a:lnTo>
                  <a:pt x="6601" y="880"/>
                </a:lnTo>
                <a:lnTo>
                  <a:pt x="6599" y="885"/>
                </a:lnTo>
                <a:lnTo>
                  <a:pt x="6593" y="896"/>
                </a:lnTo>
                <a:lnTo>
                  <a:pt x="6587" y="907"/>
                </a:lnTo>
                <a:lnTo>
                  <a:pt x="6580" y="916"/>
                </a:lnTo>
                <a:close/>
                <a:moveTo>
                  <a:pt x="6167" y="831"/>
                </a:moveTo>
                <a:lnTo>
                  <a:pt x="6167" y="944"/>
                </a:lnTo>
                <a:lnTo>
                  <a:pt x="6078" y="944"/>
                </a:lnTo>
                <a:lnTo>
                  <a:pt x="6078" y="582"/>
                </a:lnTo>
                <a:lnTo>
                  <a:pt x="6190" y="582"/>
                </a:lnTo>
                <a:lnTo>
                  <a:pt x="6203" y="582"/>
                </a:lnTo>
                <a:lnTo>
                  <a:pt x="6215" y="583"/>
                </a:lnTo>
                <a:lnTo>
                  <a:pt x="6228" y="585"/>
                </a:lnTo>
                <a:lnTo>
                  <a:pt x="6240" y="587"/>
                </a:lnTo>
                <a:lnTo>
                  <a:pt x="6246" y="588"/>
                </a:lnTo>
                <a:lnTo>
                  <a:pt x="6251" y="591"/>
                </a:lnTo>
                <a:lnTo>
                  <a:pt x="6263" y="595"/>
                </a:lnTo>
                <a:lnTo>
                  <a:pt x="6273" y="600"/>
                </a:lnTo>
                <a:lnTo>
                  <a:pt x="6283" y="606"/>
                </a:lnTo>
                <a:lnTo>
                  <a:pt x="6287" y="610"/>
                </a:lnTo>
                <a:lnTo>
                  <a:pt x="6292" y="614"/>
                </a:lnTo>
                <a:lnTo>
                  <a:pt x="6295" y="619"/>
                </a:lnTo>
                <a:lnTo>
                  <a:pt x="6300" y="623"/>
                </a:lnTo>
                <a:lnTo>
                  <a:pt x="6303" y="628"/>
                </a:lnTo>
                <a:lnTo>
                  <a:pt x="6307" y="633"/>
                </a:lnTo>
                <a:lnTo>
                  <a:pt x="6313" y="645"/>
                </a:lnTo>
                <a:lnTo>
                  <a:pt x="6316" y="650"/>
                </a:lnTo>
                <a:lnTo>
                  <a:pt x="6318" y="657"/>
                </a:lnTo>
                <a:lnTo>
                  <a:pt x="6321" y="672"/>
                </a:lnTo>
                <a:lnTo>
                  <a:pt x="6323" y="688"/>
                </a:lnTo>
                <a:lnTo>
                  <a:pt x="6323" y="697"/>
                </a:lnTo>
                <a:lnTo>
                  <a:pt x="6325" y="706"/>
                </a:lnTo>
                <a:lnTo>
                  <a:pt x="6323" y="718"/>
                </a:lnTo>
                <a:lnTo>
                  <a:pt x="6322" y="729"/>
                </a:lnTo>
                <a:lnTo>
                  <a:pt x="6321" y="741"/>
                </a:lnTo>
                <a:lnTo>
                  <a:pt x="6319" y="751"/>
                </a:lnTo>
                <a:lnTo>
                  <a:pt x="6316" y="760"/>
                </a:lnTo>
                <a:lnTo>
                  <a:pt x="6312" y="769"/>
                </a:lnTo>
                <a:lnTo>
                  <a:pt x="6308" y="777"/>
                </a:lnTo>
                <a:lnTo>
                  <a:pt x="6303" y="784"/>
                </a:lnTo>
                <a:lnTo>
                  <a:pt x="6299" y="790"/>
                </a:lnTo>
                <a:lnTo>
                  <a:pt x="6293" y="796"/>
                </a:lnTo>
                <a:lnTo>
                  <a:pt x="6287" y="802"/>
                </a:lnTo>
                <a:lnTo>
                  <a:pt x="6281" y="806"/>
                </a:lnTo>
                <a:lnTo>
                  <a:pt x="6274" y="811"/>
                </a:lnTo>
                <a:lnTo>
                  <a:pt x="6267" y="815"/>
                </a:lnTo>
                <a:lnTo>
                  <a:pt x="6260" y="819"/>
                </a:lnTo>
                <a:lnTo>
                  <a:pt x="6252" y="821"/>
                </a:lnTo>
                <a:lnTo>
                  <a:pt x="6238" y="825"/>
                </a:lnTo>
                <a:lnTo>
                  <a:pt x="6230" y="828"/>
                </a:lnTo>
                <a:lnTo>
                  <a:pt x="6222" y="829"/>
                </a:lnTo>
                <a:lnTo>
                  <a:pt x="6206" y="830"/>
                </a:lnTo>
                <a:lnTo>
                  <a:pt x="6190" y="831"/>
                </a:lnTo>
                <a:lnTo>
                  <a:pt x="6167" y="831"/>
                </a:lnTo>
                <a:close/>
                <a:moveTo>
                  <a:pt x="6167" y="657"/>
                </a:moveTo>
                <a:lnTo>
                  <a:pt x="6167" y="760"/>
                </a:lnTo>
                <a:lnTo>
                  <a:pt x="6193" y="760"/>
                </a:lnTo>
                <a:lnTo>
                  <a:pt x="6198" y="760"/>
                </a:lnTo>
                <a:lnTo>
                  <a:pt x="6204" y="759"/>
                </a:lnTo>
                <a:lnTo>
                  <a:pt x="6210" y="758"/>
                </a:lnTo>
                <a:lnTo>
                  <a:pt x="6214" y="757"/>
                </a:lnTo>
                <a:lnTo>
                  <a:pt x="6219" y="754"/>
                </a:lnTo>
                <a:lnTo>
                  <a:pt x="6222" y="752"/>
                </a:lnTo>
                <a:lnTo>
                  <a:pt x="6225" y="750"/>
                </a:lnTo>
                <a:lnTo>
                  <a:pt x="6228" y="746"/>
                </a:lnTo>
                <a:lnTo>
                  <a:pt x="6230" y="743"/>
                </a:lnTo>
                <a:lnTo>
                  <a:pt x="6232" y="740"/>
                </a:lnTo>
                <a:lnTo>
                  <a:pt x="6234" y="735"/>
                </a:lnTo>
                <a:lnTo>
                  <a:pt x="6235" y="731"/>
                </a:lnTo>
                <a:lnTo>
                  <a:pt x="6237" y="725"/>
                </a:lnTo>
                <a:lnTo>
                  <a:pt x="6237" y="719"/>
                </a:lnTo>
                <a:lnTo>
                  <a:pt x="6238" y="708"/>
                </a:lnTo>
                <a:lnTo>
                  <a:pt x="6237" y="696"/>
                </a:lnTo>
                <a:lnTo>
                  <a:pt x="6237" y="690"/>
                </a:lnTo>
                <a:lnTo>
                  <a:pt x="6235" y="685"/>
                </a:lnTo>
                <a:lnTo>
                  <a:pt x="6234" y="681"/>
                </a:lnTo>
                <a:lnTo>
                  <a:pt x="6232" y="676"/>
                </a:lnTo>
                <a:lnTo>
                  <a:pt x="6230" y="673"/>
                </a:lnTo>
                <a:lnTo>
                  <a:pt x="6228" y="670"/>
                </a:lnTo>
                <a:lnTo>
                  <a:pt x="6225" y="666"/>
                </a:lnTo>
                <a:lnTo>
                  <a:pt x="6222" y="664"/>
                </a:lnTo>
                <a:lnTo>
                  <a:pt x="6217" y="662"/>
                </a:lnTo>
                <a:lnTo>
                  <a:pt x="6214" y="659"/>
                </a:lnTo>
                <a:lnTo>
                  <a:pt x="6210" y="658"/>
                </a:lnTo>
                <a:lnTo>
                  <a:pt x="6204" y="657"/>
                </a:lnTo>
                <a:lnTo>
                  <a:pt x="6198" y="657"/>
                </a:lnTo>
                <a:lnTo>
                  <a:pt x="6191" y="657"/>
                </a:lnTo>
                <a:lnTo>
                  <a:pt x="6167" y="657"/>
                </a:lnTo>
                <a:close/>
                <a:moveTo>
                  <a:pt x="8200" y="180"/>
                </a:moveTo>
                <a:lnTo>
                  <a:pt x="8200" y="373"/>
                </a:lnTo>
                <a:lnTo>
                  <a:pt x="8118" y="373"/>
                </a:lnTo>
                <a:lnTo>
                  <a:pt x="8118" y="10"/>
                </a:lnTo>
                <a:lnTo>
                  <a:pt x="8209" y="10"/>
                </a:lnTo>
                <a:lnTo>
                  <a:pt x="8276" y="144"/>
                </a:lnTo>
                <a:lnTo>
                  <a:pt x="8284" y="158"/>
                </a:lnTo>
                <a:lnTo>
                  <a:pt x="8291" y="172"/>
                </a:lnTo>
                <a:lnTo>
                  <a:pt x="8297" y="187"/>
                </a:lnTo>
                <a:lnTo>
                  <a:pt x="8306" y="206"/>
                </a:lnTo>
                <a:lnTo>
                  <a:pt x="8306" y="10"/>
                </a:lnTo>
                <a:lnTo>
                  <a:pt x="8388" y="10"/>
                </a:lnTo>
                <a:lnTo>
                  <a:pt x="8388" y="373"/>
                </a:lnTo>
                <a:lnTo>
                  <a:pt x="8305" y="373"/>
                </a:lnTo>
                <a:lnTo>
                  <a:pt x="8224" y="226"/>
                </a:lnTo>
                <a:lnTo>
                  <a:pt x="8218" y="215"/>
                </a:lnTo>
                <a:lnTo>
                  <a:pt x="8213" y="205"/>
                </a:lnTo>
                <a:lnTo>
                  <a:pt x="8208" y="193"/>
                </a:lnTo>
                <a:lnTo>
                  <a:pt x="8201" y="180"/>
                </a:lnTo>
                <a:lnTo>
                  <a:pt x="8200" y="180"/>
                </a:lnTo>
                <a:close/>
                <a:moveTo>
                  <a:pt x="7105" y="137"/>
                </a:moveTo>
                <a:lnTo>
                  <a:pt x="7105" y="373"/>
                </a:lnTo>
                <a:lnTo>
                  <a:pt x="7026" y="373"/>
                </a:lnTo>
                <a:lnTo>
                  <a:pt x="7026" y="10"/>
                </a:lnTo>
                <a:lnTo>
                  <a:pt x="7144" y="10"/>
                </a:lnTo>
                <a:lnTo>
                  <a:pt x="7192" y="246"/>
                </a:lnTo>
                <a:lnTo>
                  <a:pt x="7238" y="10"/>
                </a:lnTo>
                <a:lnTo>
                  <a:pt x="7357" y="10"/>
                </a:lnTo>
                <a:lnTo>
                  <a:pt x="7357" y="373"/>
                </a:lnTo>
                <a:lnTo>
                  <a:pt x="7270" y="373"/>
                </a:lnTo>
                <a:lnTo>
                  <a:pt x="7270" y="139"/>
                </a:lnTo>
                <a:lnTo>
                  <a:pt x="7267" y="162"/>
                </a:lnTo>
                <a:lnTo>
                  <a:pt x="7263" y="187"/>
                </a:lnTo>
                <a:lnTo>
                  <a:pt x="7258" y="209"/>
                </a:lnTo>
                <a:lnTo>
                  <a:pt x="7254" y="227"/>
                </a:lnTo>
                <a:lnTo>
                  <a:pt x="7222" y="373"/>
                </a:lnTo>
                <a:lnTo>
                  <a:pt x="7155" y="373"/>
                </a:lnTo>
                <a:lnTo>
                  <a:pt x="7122" y="227"/>
                </a:lnTo>
                <a:lnTo>
                  <a:pt x="7120" y="219"/>
                </a:lnTo>
                <a:lnTo>
                  <a:pt x="7118" y="206"/>
                </a:lnTo>
                <a:lnTo>
                  <a:pt x="7114" y="188"/>
                </a:lnTo>
                <a:lnTo>
                  <a:pt x="7111" y="170"/>
                </a:lnTo>
                <a:lnTo>
                  <a:pt x="7108" y="153"/>
                </a:lnTo>
                <a:lnTo>
                  <a:pt x="7106" y="137"/>
                </a:lnTo>
                <a:lnTo>
                  <a:pt x="7105" y="137"/>
                </a:lnTo>
                <a:close/>
                <a:moveTo>
                  <a:pt x="6733" y="335"/>
                </a:moveTo>
                <a:lnTo>
                  <a:pt x="6728" y="330"/>
                </a:lnTo>
                <a:lnTo>
                  <a:pt x="6723" y="324"/>
                </a:lnTo>
                <a:lnTo>
                  <a:pt x="6718" y="317"/>
                </a:lnTo>
                <a:lnTo>
                  <a:pt x="6714" y="310"/>
                </a:lnTo>
                <a:lnTo>
                  <a:pt x="6710" y="303"/>
                </a:lnTo>
                <a:lnTo>
                  <a:pt x="6707" y="295"/>
                </a:lnTo>
                <a:lnTo>
                  <a:pt x="6704" y="286"/>
                </a:lnTo>
                <a:lnTo>
                  <a:pt x="6700" y="278"/>
                </a:lnTo>
                <a:lnTo>
                  <a:pt x="6697" y="269"/>
                </a:lnTo>
                <a:lnTo>
                  <a:pt x="6695" y="259"/>
                </a:lnTo>
                <a:lnTo>
                  <a:pt x="6691" y="238"/>
                </a:lnTo>
                <a:lnTo>
                  <a:pt x="6689" y="227"/>
                </a:lnTo>
                <a:lnTo>
                  <a:pt x="6688" y="216"/>
                </a:lnTo>
                <a:lnTo>
                  <a:pt x="6688" y="205"/>
                </a:lnTo>
                <a:lnTo>
                  <a:pt x="6688" y="192"/>
                </a:lnTo>
                <a:lnTo>
                  <a:pt x="6688" y="180"/>
                </a:lnTo>
                <a:lnTo>
                  <a:pt x="6688" y="167"/>
                </a:lnTo>
                <a:lnTo>
                  <a:pt x="6691" y="145"/>
                </a:lnTo>
                <a:lnTo>
                  <a:pt x="6692" y="135"/>
                </a:lnTo>
                <a:lnTo>
                  <a:pt x="6695" y="124"/>
                </a:lnTo>
                <a:lnTo>
                  <a:pt x="6697" y="115"/>
                </a:lnTo>
                <a:lnTo>
                  <a:pt x="6700" y="106"/>
                </a:lnTo>
                <a:lnTo>
                  <a:pt x="6704" y="97"/>
                </a:lnTo>
                <a:lnTo>
                  <a:pt x="6707" y="89"/>
                </a:lnTo>
                <a:lnTo>
                  <a:pt x="6714" y="74"/>
                </a:lnTo>
                <a:lnTo>
                  <a:pt x="6723" y="60"/>
                </a:lnTo>
                <a:lnTo>
                  <a:pt x="6728" y="53"/>
                </a:lnTo>
                <a:lnTo>
                  <a:pt x="6733" y="48"/>
                </a:lnTo>
                <a:lnTo>
                  <a:pt x="6739" y="42"/>
                </a:lnTo>
                <a:lnTo>
                  <a:pt x="6743" y="38"/>
                </a:lnTo>
                <a:lnTo>
                  <a:pt x="6750" y="32"/>
                </a:lnTo>
                <a:lnTo>
                  <a:pt x="6756" y="28"/>
                </a:lnTo>
                <a:lnTo>
                  <a:pt x="6761" y="24"/>
                </a:lnTo>
                <a:lnTo>
                  <a:pt x="6768" y="21"/>
                </a:lnTo>
                <a:lnTo>
                  <a:pt x="6774" y="17"/>
                </a:lnTo>
                <a:lnTo>
                  <a:pt x="6780" y="15"/>
                </a:lnTo>
                <a:lnTo>
                  <a:pt x="6787" y="12"/>
                </a:lnTo>
                <a:lnTo>
                  <a:pt x="6795" y="10"/>
                </a:lnTo>
                <a:lnTo>
                  <a:pt x="6802" y="8"/>
                </a:lnTo>
                <a:lnTo>
                  <a:pt x="6809" y="7"/>
                </a:lnTo>
                <a:lnTo>
                  <a:pt x="6823" y="5"/>
                </a:lnTo>
                <a:lnTo>
                  <a:pt x="6830" y="4"/>
                </a:lnTo>
                <a:lnTo>
                  <a:pt x="6838" y="4"/>
                </a:lnTo>
                <a:lnTo>
                  <a:pt x="6853" y="5"/>
                </a:lnTo>
                <a:lnTo>
                  <a:pt x="6867" y="7"/>
                </a:lnTo>
                <a:lnTo>
                  <a:pt x="6881" y="10"/>
                </a:lnTo>
                <a:lnTo>
                  <a:pt x="6894" y="15"/>
                </a:lnTo>
                <a:lnTo>
                  <a:pt x="6901" y="17"/>
                </a:lnTo>
                <a:lnTo>
                  <a:pt x="6908" y="21"/>
                </a:lnTo>
                <a:lnTo>
                  <a:pt x="6915" y="24"/>
                </a:lnTo>
                <a:lnTo>
                  <a:pt x="6920" y="28"/>
                </a:lnTo>
                <a:lnTo>
                  <a:pt x="6932" y="38"/>
                </a:lnTo>
                <a:lnTo>
                  <a:pt x="6943" y="48"/>
                </a:lnTo>
                <a:lnTo>
                  <a:pt x="6947" y="53"/>
                </a:lnTo>
                <a:lnTo>
                  <a:pt x="6952" y="60"/>
                </a:lnTo>
                <a:lnTo>
                  <a:pt x="6956" y="67"/>
                </a:lnTo>
                <a:lnTo>
                  <a:pt x="6961" y="74"/>
                </a:lnTo>
                <a:lnTo>
                  <a:pt x="6965" y="82"/>
                </a:lnTo>
                <a:lnTo>
                  <a:pt x="6969" y="89"/>
                </a:lnTo>
                <a:lnTo>
                  <a:pt x="6976" y="106"/>
                </a:lnTo>
                <a:lnTo>
                  <a:pt x="6978" y="115"/>
                </a:lnTo>
                <a:lnTo>
                  <a:pt x="6981" y="124"/>
                </a:lnTo>
                <a:lnTo>
                  <a:pt x="6985" y="145"/>
                </a:lnTo>
                <a:lnTo>
                  <a:pt x="6986" y="156"/>
                </a:lnTo>
                <a:lnTo>
                  <a:pt x="6987" y="167"/>
                </a:lnTo>
                <a:lnTo>
                  <a:pt x="6988" y="180"/>
                </a:lnTo>
                <a:lnTo>
                  <a:pt x="6988" y="192"/>
                </a:lnTo>
                <a:lnTo>
                  <a:pt x="6988" y="205"/>
                </a:lnTo>
                <a:lnTo>
                  <a:pt x="6987" y="216"/>
                </a:lnTo>
                <a:lnTo>
                  <a:pt x="6985" y="238"/>
                </a:lnTo>
                <a:lnTo>
                  <a:pt x="6982" y="249"/>
                </a:lnTo>
                <a:lnTo>
                  <a:pt x="6981" y="259"/>
                </a:lnTo>
                <a:lnTo>
                  <a:pt x="6978" y="269"/>
                </a:lnTo>
                <a:lnTo>
                  <a:pt x="6976" y="278"/>
                </a:lnTo>
                <a:lnTo>
                  <a:pt x="6972" y="286"/>
                </a:lnTo>
                <a:lnTo>
                  <a:pt x="6969" y="295"/>
                </a:lnTo>
                <a:lnTo>
                  <a:pt x="6965" y="303"/>
                </a:lnTo>
                <a:lnTo>
                  <a:pt x="6961" y="310"/>
                </a:lnTo>
                <a:lnTo>
                  <a:pt x="6952" y="324"/>
                </a:lnTo>
                <a:lnTo>
                  <a:pt x="6947" y="330"/>
                </a:lnTo>
                <a:lnTo>
                  <a:pt x="6943" y="335"/>
                </a:lnTo>
                <a:lnTo>
                  <a:pt x="6932" y="347"/>
                </a:lnTo>
                <a:lnTo>
                  <a:pt x="6926" y="351"/>
                </a:lnTo>
                <a:lnTo>
                  <a:pt x="6920" y="356"/>
                </a:lnTo>
                <a:lnTo>
                  <a:pt x="6915" y="359"/>
                </a:lnTo>
                <a:lnTo>
                  <a:pt x="6908" y="363"/>
                </a:lnTo>
                <a:lnTo>
                  <a:pt x="6901" y="366"/>
                </a:lnTo>
                <a:lnTo>
                  <a:pt x="6894" y="369"/>
                </a:lnTo>
                <a:lnTo>
                  <a:pt x="6888" y="372"/>
                </a:lnTo>
                <a:lnTo>
                  <a:pt x="6881" y="374"/>
                </a:lnTo>
                <a:lnTo>
                  <a:pt x="6877" y="375"/>
                </a:lnTo>
                <a:lnTo>
                  <a:pt x="6874" y="376"/>
                </a:lnTo>
                <a:lnTo>
                  <a:pt x="6867" y="377"/>
                </a:lnTo>
                <a:lnTo>
                  <a:pt x="6859" y="378"/>
                </a:lnTo>
                <a:lnTo>
                  <a:pt x="6853" y="380"/>
                </a:lnTo>
                <a:lnTo>
                  <a:pt x="6846" y="380"/>
                </a:lnTo>
                <a:lnTo>
                  <a:pt x="6838" y="380"/>
                </a:lnTo>
                <a:lnTo>
                  <a:pt x="6823" y="380"/>
                </a:lnTo>
                <a:lnTo>
                  <a:pt x="6809" y="377"/>
                </a:lnTo>
                <a:lnTo>
                  <a:pt x="6802" y="376"/>
                </a:lnTo>
                <a:lnTo>
                  <a:pt x="6795" y="374"/>
                </a:lnTo>
                <a:lnTo>
                  <a:pt x="6780" y="369"/>
                </a:lnTo>
                <a:lnTo>
                  <a:pt x="6774" y="366"/>
                </a:lnTo>
                <a:lnTo>
                  <a:pt x="6768" y="363"/>
                </a:lnTo>
                <a:lnTo>
                  <a:pt x="6761" y="359"/>
                </a:lnTo>
                <a:lnTo>
                  <a:pt x="6756" y="356"/>
                </a:lnTo>
                <a:lnTo>
                  <a:pt x="6743" y="347"/>
                </a:lnTo>
                <a:lnTo>
                  <a:pt x="6739" y="341"/>
                </a:lnTo>
                <a:lnTo>
                  <a:pt x="6733" y="335"/>
                </a:lnTo>
                <a:close/>
                <a:moveTo>
                  <a:pt x="6794" y="109"/>
                </a:moveTo>
                <a:lnTo>
                  <a:pt x="6791" y="117"/>
                </a:lnTo>
                <a:lnTo>
                  <a:pt x="6787" y="124"/>
                </a:lnTo>
                <a:lnTo>
                  <a:pt x="6785" y="133"/>
                </a:lnTo>
                <a:lnTo>
                  <a:pt x="6783" y="144"/>
                </a:lnTo>
                <a:lnTo>
                  <a:pt x="6780" y="166"/>
                </a:lnTo>
                <a:lnTo>
                  <a:pt x="6779" y="179"/>
                </a:lnTo>
                <a:lnTo>
                  <a:pt x="6779" y="192"/>
                </a:lnTo>
                <a:lnTo>
                  <a:pt x="6779" y="205"/>
                </a:lnTo>
                <a:lnTo>
                  <a:pt x="6780" y="217"/>
                </a:lnTo>
                <a:lnTo>
                  <a:pt x="6782" y="228"/>
                </a:lnTo>
                <a:lnTo>
                  <a:pt x="6782" y="234"/>
                </a:lnTo>
                <a:lnTo>
                  <a:pt x="6783" y="240"/>
                </a:lnTo>
                <a:lnTo>
                  <a:pt x="6785" y="250"/>
                </a:lnTo>
                <a:lnTo>
                  <a:pt x="6787" y="259"/>
                </a:lnTo>
                <a:lnTo>
                  <a:pt x="6791" y="268"/>
                </a:lnTo>
                <a:lnTo>
                  <a:pt x="6794" y="276"/>
                </a:lnTo>
                <a:lnTo>
                  <a:pt x="6797" y="282"/>
                </a:lnTo>
                <a:lnTo>
                  <a:pt x="6802" y="288"/>
                </a:lnTo>
                <a:lnTo>
                  <a:pt x="6804" y="290"/>
                </a:lnTo>
                <a:lnTo>
                  <a:pt x="6806" y="293"/>
                </a:lnTo>
                <a:lnTo>
                  <a:pt x="6812" y="297"/>
                </a:lnTo>
                <a:lnTo>
                  <a:pt x="6818" y="301"/>
                </a:lnTo>
                <a:lnTo>
                  <a:pt x="6824" y="303"/>
                </a:lnTo>
                <a:lnTo>
                  <a:pt x="6831" y="304"/>
                </a:lnTo>
                <a:lnTo>
                  <a:pt x="6838" y="305"/>
                </a:lnTo>
                <a:lnTo>
                  <a:pt x="6845" y="304"/>
                </a:lnTo>
                <a:lnTo>
                  <a:pt x="6851" y="303"/>
                </a:lnTo>
                <a:lnTo>
                  <a:pt x="6858" y="301"/>
                </a:lnTo>
                <a:lnTo>
                  <a:pt x="6864" y="297"/>
                </a:lnTo>
                <a:lnTo>
                  <a:pt x="6868" y="293"/>
                </a:lnTo>
                <a:lnTo>
                  <a:pt x="6872" y="290"/>
                </a:lnTo>
                <a:lnTo>
                  <a:pt x="6874" y="288"/>
                </a:lnTo>
                <a:lnTo>
                  <a:pt x="6879" y="282"/>
                </a:lnTo>
                <a:lnTo>
                  <a:pt x="6882" y="276"/>
                </a:lnTo>
                <a:lnTo>
                  <a:pt x="6885" y="268"/>
                </a:lnTo>
                <a:lnTo>
                  <a:pt x="6888" y="259"/>
                </a:lnTo>
                <a:lnTo>
                  <a:pt x="6891" y="250"/>
                </a:lnTo>
                <a:lnTo>
                  <a:pt x="6892" y="240"/>
                </a:lnTo>
                <a:lnTo>
                  <a:pt x="6895" y="217"/>
                </a:lnTo>
                <a:lnTo>
                  <a:pt x="6895" y="205"/>
                </a:lnTo>
                <a:lnTo>
                  <a:pt x="6897" y="192"/>
                </a:lnTo>
                <a:lnTo>
                  <a:pt x="6895" y="179"/>
                </a:lnTo>
                <a:lnTo>
                  <a:pt x="6895" y="166"/>
                </a:lnTo>
                <a:lnTo>
                  <a:pt x="6894" y="155"/>
                </a:lnTo>
                <a:lnTo>
                  <a:pt x="6893" y="149"/>
                </a:lnTo>
                <a:lnTo>
                  <a:pt x="6892" y="144"/>
                </a:lnTo>
                <a:lnTo>
                  <a:pt x="6891" y="133"/>
                </a:lnTo>
                <a:lnTo>
                  <a:pt x="6889" y="124"/>
                </a:lnTo>
                <a:lnTo>
                  <a:pt x="6885" y="117"/>
                </a:lnTo>
                <a:lnTo>
                  <a:pt x="6882" y="109"/>
                </a:lnTo>
                <a:lnTo>
                  <a:pt x="6879" y="103"/>
                </a:lnTo>
                <a:lnTo>
                  <a:pt x="6874" y="97"/>
                </a:lnTo>
                <a:lnTo>
                  <a:pt x="6870" y="92"/>
                </a:lnTo>
                <a:lnTo>
                  <a:pt x="6864" y="88"/>
                </a:lnTo>
                <a:lnTo>
                  <a:pt x="6858" y="85"/>
                </a:lnTo>
                <a:lnTo>
                  <a:pt x="6851" y="83"/>
                </a:lnTo>
                <a:lnTo>
                  <a:pt x="6845" y="82"/>
                </a:lnTo>
                <a:lnTo>
                  <a:pt x="6838" y="82"/>
                </a:lnTo>
                <a:lnTo>
                  <a:pt x="6831" y="82"/>
                </a:lnTo>
                <a:lnTo>
                  <a:pt x="6824" y="83"/>
                </a:lnTo>
                <a:lnTo>
                  <a:pt x="6818" y="85"/>
                </a:lnTo>
                <a:lnTo>
                  <a:pt x="6812" y="88"/>
                </a:lnTo>
                <a:lnTo>
                  <a:pt x="6806" y="92"/>
                </a:lnTo>
                <a:lnTo>
                  <a:pt x="6802" y="97"/>
                </a:lnTo>
                <a:lnTo>
                  <a:pt x="6797" y="103"/>
                </a:lnTo>
                <a:lnTo>
                  <a:pt x="6794" y="109"/>
                </a:lnTo>
                <a:close/>
                <a:moveTo>
                  <a:pt x="6426" y="345"/>
                </a:moveTo>
                <a:lnTo>
                  <a:pt x="6418" y="335"/>
                </a:lnTo>
                <a:lnTo>
                  <a:pt x="6413" y="325"/>
                </a:lnTo>
                <a:lnTo>
                  <a:pt x="6407" y="314"/>
                </a:lnTo>
                <a:lnTo>
                  <a:pt x="6405" y="308"/>
                </a:lnTo>
                <a:lnTo>
                  <a:pt x="6402" y="303"/>
                </a:lnTo>
                <a:lnTo>
                  <a:pt x="6399" y="289"/>
                </a:lnTo>
                <a:lnTo>
                  <a:pt x="6397" y="276"/>
                </a:lnTo>
                <a:lnTo>
                  <a:pt x="6396" y="261"/>
                </a:lnTo>
                <a:lnTo>
                  <a:pt x="6395" y="244"/>
                </a:lnTo>
                <a:lnTo>
                  <a:pt x="6395" y="10"/>
                </a:lnTo>
                <a:lnTo>
                  <a:pt x="6486" y="10"/>
                </a:lnTo>
                <a:lnTo>
                  <a:pt x="6486" y="241"/>
                </a:lnTo>
                <a:lnTo>
                  <a:pt x="6487" y="256"/>
                </a:lnTo>
                <a:lnTo>
                  <a:pt x="6487" y="263"/>
                </a:lnTo>
                <a:lnTo>
                  <a:pt x="6488" y="269"/>
                </a:lnTo>
                <a:lnTo>
                  <a:pt x="6489" y="275"/>
                </a:lnTo>
                <a:lnTo>
                  <a:pt x="6492" y="280"/>
                </a:lnTo>
                <a:lnTo>
                  <a:pt x="6494" y="285"/>
                </a:lnTo>
                <a:lnTo>
                  <a:pt x="6496" y="288"/>
                </a:lnTo>
                <a:lnTo>
                  <a:pt x="6498" y="291"/>
                </a:lnTo>
                <a:lnTo>
                  <a:pt x="6502" y="295"/>
                </a:lnTo>
                <a:lnTo>
                  <a:pt x="6505" y="297"/>
                </a:lnTo>
                <a:lnTo>
                  <a:pt x="6509" y="299"/>
                </a:lnTo>
                <a:lnTo>
                  <a:pt x="6513" y="301"/>
                </a:lnTo>
                <a:lnTo>
                  <a:pt x="6518" y="302"/>
                </a:lnTo>
                <a:lnTo>
                  <a:pt x="6528" y="303"/>
                </a:lnTo>
                <a:lnTo>
                  <a:pt x="6532" y="303"/>
                </a:lnTo>
                <a:lnTo>
                  <a:pt x="6537" y="302"/>
                </a:lnTo>
                <a:lnTo>
                  <a:pt x="6541" y="301"/>
                </a:lnTo>
                <a:lnTo>
                  <a:pt x="6546" y="299"/>
                </a:lnTo>
                <a:lnTo>
                  <a:pt x="6549" y="297"/>
                </a:lnTo>
                <a:lnTo>
                  <a:pt x="6553" y="295"/>
                </a:lnTo>
                <a:lnTo>
                  <a:pt x="6556" y="291"/>
                </a:lnTo>
                <a:lnTo>
                  <a:pt x="6558" y="288"/>
                </a:lnTo>
                <a:lnTo>
                  <a:pt x="6560" y="285"/>
                </a:lnTo>
                <a:lnTo>
                  <a:pt x="6563" y="280"/>
                </a:lnTo>
                <a:lnTo>
                  <a:pt x="6564" y="275"/>
                </a:lnTo>
                <a:lnTo>
                  <a:pt x="6566" y="269"/>
                </a:lnTo>
                <a:lnTo>
                  <a:pt x="6566" y="263"/>
                </a:lnTo>
                <a:lnTo>
                  <a:pt x="6567" y="256"/>
                </a:lnTo>
                <a:lnTo>
                  <a:pt x="6568" y="241"/>
                </a:lnTo>
                <a:lnTo>
                  <a:pt x="6568" y="10"/>
                </a:lnTo>
                <a:lnTo>
                  <a:pt x="6654" y="10"/>
                </a:lnTo>
                <a:lnTo>
                  <a:pt x="6654" y="244"/>
                </a:lnTo>
                <a:lnTo>
                  <a:pt x="6654" y="260"/>
                </a:lnTo>
                <a:lnTo>
                  <a:pt x="6653" y="276"/>
                </a:lnTo>
                <a:lnTo>
                  <a:pt x="6651" y="289"/>
                </a:lnTo>
                <a:lnTo>
                  <a:pt x="6647" y="303"/>
                </a:lnTo>
                <a:lnTo>
                  <a:pt x="6645" y="308"/>
                </a:lnTo>
                <a:lnTo>
                  <a:pt x="6643" y="315"/>
                </a:lnTo>
                <a:lnTo>
                  <a:pt x="6638" y="325"/>
                </a:lnTo>
                <a:lnTo>
                  <a:pt x="6631" y="335"/>
                </a:lnTo>
                <a:lnTo>
                  <a:pt x="6625" y="345"/>
                </a:lnTo>
                <a:lnTo>
                  <a:pt x="6616" y="352"/>
                </a:lnTo>
                <a:lnTo>
                  <a:pt x="6611" y="356"/>
                </a:lnTo>
                <a:lnTo>
                  <a:pt x="6607" y="359"/>
                </a:lnTo>
                <a:lnTo>
                  <a:pt x="6597" y="366"/>
                </a:lnTo>
                <a:lnTo>
                  <a:pt x="6584" y="370"/>
                </a:lnTo>
                <a:lnTo>
                  <a:pt x="6578" y="373"/>
                </a:lnTo>
                <a:lnTo>
                  <a:pt x="6572" y="374"/>
                </a:lnTo>
                <a:lnTo>
                  <a:pt x="6558" y="377"/>
                </a:lnTo>
                <a:lnTo>
                  <a:pt x="6550" y="377"/>
                </a:lnTo>
                <a:lnTo>
                  <a:pt x="6542" y="378"/>
                </a:lnTo>
                <a:lnTo>
                  <a:pt x="6525" y="378"/>
                </a:lnTo>
                <a:lnTo>
                  <a:pt x="6510" y="378"/>
                </a:lnTo>
                <a:lnTo>
                  <a:pt x="6502" y="377"/>
                </a:lnTo>
                <a:lnTo>
                  <a:pt x="6494" y="377"/>
                </a:lnTo>
                <a:lnTo>
                  <a:pt x="6479" y="374"/>
                </a:lnTo>
                <a:lnTo>
                  <a:pt x="6474" y="373"/>
                </a:lnTo>
                <a:lnTo>
                  <a:pt x="6467" y="370"/>
                </a:lnTo>
                <a:lnTo>
                  <a:pt x="6455" y="365"/>
                </a:lnTo>
                <a:lnTo>
                  <a:pt x="6450" y="363"/>
                </a:lnTo>
                <a:lnTo>
                  <a:pt x="6444" y="359"/>
                </a:lnTo>
                <a:lnTo>
                  <a:pt x="6435" y="352"/>
                </a:lnTo>
                <a:lnTo>
                  <a:pt x="6431" y="349"/>
                </a:lnTo>
                <a:lnTo>
                  <a:pt x="6426" y="345"/>
                </a:lnTo>
                <a:close/>
                <a:moveTo>
                  <a:pt x="7687" y="308"/>
                </a:moveTo>
                <a:lnTo>
                  <a:pt x="7696" y="307"/>
                </a:lnTo>
                <a:lnTo>
                  <a:pt x="7701" y="307"/>
                </a:lnTo>
                <a:lnTo>
                  <a:pt x="7704" y="306"/>
                </a:lnTo>
                <a:lnTo>
                  <a:pt x="7711" y="303"/>
                </a:lnTo>
                <a:lnTo>
                  <a:pt x="7717" y="299"/>
                </a:lnTo>
                <a:lnTo>
                  <a:pt x="7720" y="295"/>
                </a:lnTo>
                <a:lnTo>
                  <a:pt x="7722" y="293"/>
                </a:lnTo>
                <a:lnTo>
                  <a:pt x="7724" y="289"/>
                </a:lnTo>
                <a:lnTo>
                  <a:pt x="7725" y="287"/>
                </a:lnTo>
                <a:lnTo>
                  <a:pt x="7726" y="284"/>
                </a:lnTo>
                <a:lnTo>
                  <a:pt x="7726" y="277"/>
                </a:lnTo>
                <a:lnTo>
                  <a:pt x="7726" y="272"/>
                </a:lnTo>
                <a:lnTo>
                  <a:pt x="7725" y="268"/>
                </a:lnTo>
                <a:lnTo>
                  <a:pt x="7724" y="264"/>
                </a:lnTo>
                <a:lnTo>
                  <a:pt x="7721" y="261"/>
                </a:lnTo>
                <a:lnTo>
                  <a:pt x="7719" y="258"/>
                </a:lnTo>
                <a:lnTo>
                  <a:pt x="7716" y="254"/>
                </a:lnTo>
                <a:lnTo>
                  <a:pt x="7712" y="251"/>
                </a:lnTo>
                <a:lnTo>
                  <a:pt x="7709" y="249"/>
                </a:lnTo>
                <a:lnTo>
                  <a:pt x="7700" y="243"/>
                </a:lnTo>
                <a:lnTo>
                  <a:pt x="7690" y="238"/>
                </a:lnTo>
                <a:lnTo>
                  <a:pt x="7667" y="228"/>
                </a:lnTo>
                <a:lnTo>
                  <a:pt x="7642" y="218"/>
                </a:lnTo>
                <a:lnTo>
                  <a:pt x="7629" y="212"/>
                </a:lnTo>
                <a:lnTo>
                  <a:pt x="7616" y="206"/>
                </a:lnTo>
                <a:lnTo>
                  <a:pt x="7611" y="202"/>
                </a:lnTo>
                <a:lnTo>
                  <a:pt x="7605" y="199"/>
                </a:lnTo>
                <a:lnTo>
                  <a:pt x="7594" y="191"/>
                </a:lnTo>
                <a:lnTo>
                  <a:pt x="7588" y="187"/>
                </a:lnTo>
                <a:lnTo>
                  <a:pt x="7584" y="181"/>
                </a:lnTo>
                <a:lnTo>
                  <a:pt x="7579" y="176"/>
                </a:lnTo>
                <a:lnTo>
                  <a:pt x="7575" y="171"/>
                </a:lnTo>
                <a:lnTo>
                  <a:pt x="7571" y="164"/>
                </a:lnTo>
                <a:lnTo>
                  <a:pt x="7568" y="158"/>
                </a:lnTo>
                <a:lnTo>
                  <a:pt x="7564" y="152"/>
                </a:lnTo>
                <a:lnTo>
                  <a:pt x="7562" y="144"/>
                </a:lnTo>
                <a:lnTo>
                  <a:pt x="7560" y="137"/>
                </a:lnTo>
                <a:lnTo>
                  <a:pt x="7559" y="128"/>
                </a:lnTo>
                <a:lnTo>
                  <a:pt x="7558" y="119"/>
                </a:lnTo>
                <a:lnTo>
                  <a:pt x="7557" y="110"/>
                </a:lnTo>
                <a:lnTo>
                  <a:pt x="7558" y="98"/>
                </a:lnTo>
                <a:lnTo>
                  <a:pt x="7559" y="93"/>
                </a:lnTo>
                <a:lnTo>
                  <a:pt x="7559" y="87"/>
                </a:lnTo>
                <a:lnTo>
                  <a:pt x="7562" y="77"/>
                </a:lnTo>
                <a:lnTo>
                  <a:pt x="7567" y="67"/>
                </a:lnTo>
                <a:lnTo>
                  <a:pt x="7569" y="61"/>
                </a:lnTo>
                <a:lnTo>
                  <a:pt x="7571" y="57"/>
                </a:lnTo>
                <a:lnTo>
                  <a:pt x="7577" y="49"/>
                </a:lnTo>
                <a:lnTo>
                  <a:pt x="7584" y="40"/>
                </a:lnTo>
                <a:lnTo>
                  <a:pt x="7592" y="33"/>
                </a:lnTo>
                <a:lnTo>
                  <a:pt x="7601" y="26"/>
                </a:lnTo>
                <a:lnTo>
                  <a:pt x="7610" y="21"/>
                </a:lnTo>
                <a:lnTo>
                  <a:pt x="7620" y="16"/>
                </a:lnTo>
                <a:lnTo>
                  <a:pt x="7631" y="12"/>
                </a:lnTo>
                <a:lnTo>
                  <a:pt x="7642" y="8"/>
                </a:lnTo>
                <a:lnTo>
                  <a:pt x="7655" y="6"/>
                </a:lnTo>
                <a:lnTo>
                  <a:pt x="7667" y="5"/>
                </a:lnTo>
                <a:lnTo>
                  <a:pt x="7681" y="4"/>
                </a:lnTo>
                <a:lnTo>
                  <a:pt x="7692" y="5"/>
                </a:lnTo>
                <a:lnTo>
                  <a:pt x="7703" y="6"/>
                </a:lnTo>
                <a:lnTo>
                  <a:pt x="7715" y="7"/>
                </a:lnTo>
                <a:lnTo>
                  <a:pt x="7725" y="10"/>
                </a:lnTo>
                <a:lnTo>
                  <a:pt x="7734" y="14"/>
                </a:lnTo>
                <a:lnTo>
                  <a:pt x="7744" y="17"/>
                </a:lnTo>
                <a:lnTo>
                  <a:pt x="7752" y="22"/>
                </a:lnTo>
                <a:lnTo>
                  <a:pt x="7760" y="27"/>
                </a:lnTo>
                <a:lnTo>
                  <a:pt x="7768" y="33"/>
                </a:lnTo>
                <a:lnTo>
                  <a:pt x="7775" y="40"/>
                </a:lnTo>
                <a:lnTo>
                  <a:pt x="7782" y="47"/>
                </a:lnTo>
                <a:lnTo>
                  <a:pt x="7788" y="53"/>
                </a:lnTo>
                <a:lnTo>
                  <a:pt x="7794" y="61"/>
                </a:lnTo>
                <a:lnTo>
                  <a:pt x="7799" y="69"/>
                </a:lnTo>
                <a:lnTo>
                  <a:pt x="7805" y="78"/>
                </a:lnTo>
                <a:lnTo>
                  <a:pt x="7809" y="87"/>
                </a:lnTo>
                <a:lnTo>
                  <a:pt x="7739" y="126"/>
                </a:lnTo>
                <a:lnTo>
                  <a:pt x="7733" y="115"/>
                </a:lnTo>
                <a:lnTo>
                  <a:pt x="7727" y="105"/>
                </a:lnTo>
                <a:lnTo>
                  <a:pt x="7720" y="97"/>
                </a:lnTo>
                <a:lnTo>
                  <a:pt x="7712" y="91"/>
                </a:lnTo>
                <a:lnTo>
                  <a:pt x="7706" y="85"/>
                </a:lnTo>
                <a:lnTo>
                  <a:pt x="7701" y="83"/>
                </a:lnTo>
                <a:lnTo>
                  <a:pt x="7696" y="80"/>
                </a:lnTo>
                <a:lnTo>
                  <a:pt x="7692" y="79"/>
                </a:lnTo>
                <a:lnTo>
                  <a:pt x="7687" y="78"/>
                </a:lnTo>
                <a:lnTo>
                  <a:pt x="7678" y="78"/>
                </a:lnTo>
                <a:lnTo>
                  <a:pt x="7671" y="78"/>
                </a:lnTo>
                <a:lnTo>
                  <a:pt x="7664" y="79"/>
                </a:lnTo>
                <a:lnTo>
                  <a:pt x="7662" y="80"/>
                </a:lnTo>
                <a:lnTo>
                  <a:pt x="7659" y="83"/>
                </a:lnTo>
                <a:lnTo>
                  <a:pt x="7656" y="84"/>
                </a:lnTo>
                <a:lnTo>
                  <a:pt x="7655" y="86"/>
                </a:lnTo>
                <a:lnTo>
                  <a:pt x="7650" y="89"/>
                </a:lnTo>
                <a:lnTo>
                  <a:pt x="7649" y="92"/>
                </a:lnTo>
                <a:lnTo>
                  <a:pt x="7648" y="94"/>
                </a:lnTo>
                <a:lnTo>
                  <a:pt x="7647" y="100"/>
                </a:lnTo>
                <a:lnTo>
                  <a:pt x="7646" y="105"/>
                </a:lnTo>
                <a:lnTo>
                  <a:pt x="7647" y="110"/>
                </a:lnTo>
                <a:lnTo>
                  <a:pt x="7647" y="113"/>
                </a:lnTo>
                <a:lnTo>
                  <a:pt x="7649" y="117"/>
                </a:lnTo>
                <a:lnTo>
                  <a:pt x="7650" y="120"/>
                </a:lnTo>
                <a:lnTo>
                  <a:pt x="7655" y="127"/>
                </a:lnTo>
                <a:lnTo>
                  <a:pt x="7658" y="129"/>
                </a:lnTo>
                <a:lnTo>
                  <a:pt x="7662" y="132"/>
                </a:lnTo>
                <a:lnTo>
                  <a:pt x="7666" y="135"/>
                </a:lnTo>
                <a:lnTo>
                  <a:pt x="7669" y="138"/>
                </a:lnTo>
                <a:lnTo>
                  <a:pt x="7678" y="142"/>
                </a:lnTo>
                <a:lnTo>
                  <a:pt x="7700" y="153"/>
                </a:lnTo>
                <a:lnTo>
                  <a:pt x="7726" y="163"/>
                </a:lnTo>
                <a:lnTo>
                  <a:pt x="7738" y="168"/>
                </a:lnTo>
                <a:lnTo>
                  <a:pt x="7752" y="175"/>
                </a:lnTo>
                <a:lnTo>
                  <a:pt x="7757" y="179"/>
                </a:lnTo>
                <a:lnTo>
                  <a:pt x="7764" y="183"/>
                </a:lnTo>
                <a:lnTo>
                  <a:pt x="7775" y="191"/>
                </a:lnTo>
                <a:lnTo>
                  <a:pt x="7781" y="196"/>
                </a:lnTo>
                <a:lnTo>
                  <a:pt x="7787" y="201"/>
                </a:lnTo>
                <a:lnTo>
                  <a:pt x="7791" y="206"/>
                </a:lnTo>
                <a:lnTo>
                  <a:pt x="7796" y="211"/>
                </a:lnTo>
                <a:lnTo>
                  <a:pt x="7800" y="218"/>
                </a:lnTo>
                <a:lnTo>
                  <a:pt x="7804" y="225"/>
                </a:lnTo>
                <a:lnTo>
                  <a:pt x="7807" y="232"/>
                </a:lnTo>
                <a:lnTo>
                  <a:pt x="7810" y="238"/>
                </a:lnTo>
                <a:lnTo>
                  <a:pt x="7813" y="246"/>
                </a:lnTo>
                <a:lnTo>
                  <a:pt x="7814" y="254"/>
                </a:lnTo>
                <a:lnTo>
                  <a:pt x="7814" y="259"/>
                </a:lnTo>
                <a:lnTo>
                  <a:pt x="7815" y="263"/>
                </a:lnTo>
                <a:lnTo>
                  <a:pt x="7815" y="272"/>
                </a:lnTo>
                <a:lnTo>
                  <a:pt x="7815" y="282"/>
                </a:lnTo>
                <a:lnTo>
                  <a:pt x="7813" y="293"/>
                </a:lnTo>
                <a:lnTo>
                  <a:pt x="7812" y="298"/>
                </a:lnTo>
                <a:lnTo>
                  <a:pt x="7810" y="303"/>
                </a:lnTo>
                <a:lnTo>
                  <a:pt x="7807" y="313"/>
                </a:lnTo>
                <a:lnTo>
                  <a:pt x="7803" y="322"/>
                </a:lnTo>
                <a:lnTo>
                  <a:pt x="7797" y="331"/>
                </a:lnTo>
                <a:lnTo>
                  <a:pt x="7791" y="339"/>
                </a:lnTo>
                <a:lnTo>
                  <a:pt x="7783" y="347"/>
                </a:lnTo>
                <a:lnTo>
                  <a:pt x="7780" y="351"/>
                </a:lnTo>
                <a:lnTo>
                  <a:pt x="7775" y="355"/>
                </a:lnTo>
                <a:lnTo>
                  <a:pt x="7765" y="360"/>
                </a:lnTo>
                <a:lnTo>
                  <a:pt x="7755" y="366"/>
                </a:lnTo>
                <a:lnTo>
                  <a:pt x="7744" y="370"/>
                </a:lnTo>
                <a:lnTo>
                  <a:pt x="7731" y="375"/>
                </a:lnTo>
                <a:lnTo>
                  <a:pt x="7718" y="377"/>
                </a:lnTo>
                <a:lnTo>
                  <a:pt x="7703" y="380"/>
                </a:lnTo>
                <a:lnTo>
                  <a:pt x="7687" y="380"/>
                </a:lnTo>
                <a:lnTo>
                  <a:pt x="7674" y="380"/>
                </a:lnTo>
                <a:lnTo>
                  <a:pt x="7660" y="378"/>
                </a:lnTo>
                <a:lnTo>
                  <a:pt x="7648" y="376"/>
                </a:lnTo>
                <a:lnTo>
                  <a:pt x="7637" y="373"/>
                </a:lnTo>
                <a:lnTo>
                  <a:pt x="7625" y="369"/>
                </a:lnTo>
                <a:lnTo>
                  <a:pt x="7615" y="366"/>
                </a:lnTo>
                <a:lnTo>
                  <a:pt x="7606" y="360"/>
                </a:lnTo>
                <a:lnTo>
                  <a:pt x="7597" y="355"/>
                </a:lnTo>
                <a:lnTo>
                  <a:pt x="7588" y="349"/>
                </a:lnTo>
                <a:lnTo>
                  <a:pt x="7580" y="342"/>
                </a:lnTo>
                <a:lnTo>
                  <a:pt x="7574" y="335"/>
                </a:lnTo>
                <a:lnTo>
                  <a:pt x="7567" y="328"/>
                </a:lnTo>
                <a:lnTo>
                  <a:pt x="7560" y="320"/>
                </a:lnTo>
                <a:lnTo>
                  <a:pt x="7554" y="311"/>
                </a:lnTo>
                <a:lnTo>
                  <a:pt x="7549" y="302"/>
                </a:lnTo>
                <a:lnTo>
                  <a:pt x="7544" y="293"/>
                </a:lnTo>
                <a:lnTo>
                  <a:pt x="7616" y="255"/>
                </a:lnTo>
                <a:lnTo>
                  <a:pt x="7623" y="266"/>
                </a:lnTo>
                <a:lnTo>
                  <a:pt x="7630" y="275"/>
                </a:lnTo>
                <a:lnTo>
                  <a:pt x="7638" y="284"/>
                </a:lnTo>
                <a:lnTo>
                  <a:pt x="7642" y="288"/>
                </a:lnTo>
                <a:lnTo>
                  <a:pt x="7646" y="291"/>
                </a:lnTo>
                <a:lnTo>
                  <a:pt x="7650" y="295"/>
                </a:lnTo>
                <a:lnTo>
                  <a:pt x="7656" y="298"/>
                </a:lnTo>
                <a:lnTo>
                  <a:pt x="7660" y="302"/>
                </a:lnTo>
                <a:lnTo>
                  <a:pt x="7665" y="304"/>
                </a:lnTo>
                <a:lnTo>
                  <a:pt x="7671" y="305"/>
                </a:lnTo>
                <a:lnTo>
                  <a:pt x="7676" y="307"/>
                </a:lnTo>
                <a:lnTo>
                  <a:pt x="7682" y="307"/>
                </a:lnTo>
                <a:lnTo>
                  <a:pt x="7687" y="308"/>
                </a:lnTo>
                <a:close/>
                <a:moveTo>
                  <a:pt x="8364" y="2030"/>
                </a:moveTo>
                <a:lnTo>
                  <a:pt x="8364" y="2049"/>
                </a:lnTo>
                <a:lnTo>
                  <a:pt x="8365" y="2064"/>
                </a:lnTo>
                <a:lnTo>
                  <a:pt x="8365" y="2070"/>
                </a:lnTo>
                <a:lnTo>
                  <a:pt x="8367" y="2076"/>
                </a:lnTo>
                <a:lnTo>
                  <a:pt x="8369" y="2086"/>
                </a:lnTo>
                <a:lnTo>
                  <a:pt x="8334" y="2086"/>
                </a:lnTo>
                <a:lnTo>
                  <a:pt x="8331" y="2073"/>
                </a:lnTo>
                <a:lnTo>
                  <a:pt x="8329" y="2066"/>
                </a:lnTo>
                <a:lnTo>
                  <a:pt x="8329" y="2057"/>
                </a:lnTo>
                <a:lnTo>
                  <a:pt x="8323" y="2064"/>
                </a:lnTo>
                <a:lnTo>
                  <a:pt x="8315" y="2070"/>
                </a:lnTo>
                <a:lnTo>
                  <a:pt x="8306" y="2076"/>
                </a:lnTo>
                <a:lnTo>
                  <a:pt x="8297" y="2081"/>
                </a:lnTo>
                <a:lnTo>
                  <a:pt x="8292" y="2083"/>
                </a:lnTo>
                <a:lnTo>
                  <a:pt x="8288" y="2084"/>
                </a:lnTo>
                <a:lnTo>
                  <a:pt x="8277" y="2086"/>
                </a:lnTo>
                <a:lnTo>
                  <a:pt x="8267" y="2088"/>
                </a:lnTo>
                <a:lnTo>
                  <a:pt x="8256" y="2088"/>
                </a:lnTo>
                <a:lnTo>
                  <a:pt x="8249" y="2088"/>
                </a:lnTo>
                <a:lnTo>
                  <a:pt x="8244" y="2088"/>
                </a:lnTo>
                <a:lnTo>
                  <a:pt x="8238" y="2087"/>
                </a:lnTo>
                <a:lnTo>
                  <a:pt x="8233" y="2085"/>
                </a:lnTo>
                <a:lnTo>
                  <a:pt x="8228" y="2083"/>
                </a:lnTo>
                <a:lnTo>
                  <a:pt x="8223" y="2081"/>
                </a:lnTo>
                <a:lnTo>
                  <a:pt x="8220" y="2077"/>
                </a:lnTo>
                <a:lnTo>
                  <a:pt x="8215" y="2074"/>
                </a:lnTo>
                <a:lnTo>
                  <a:pt x="8212" y="2070"/>
                </a:lnTo>
                <a:lnTo>
                  <a:pt x="8210" y="2066"/>
                </a:lnTo>
                <a:lnTo>
                  <a:pt x="8206" y="2060"/>
                </a:lnTo>
                <a:lnTo>
                  <a:pt x="8205" y="2056"/>
                </a:lnTo>
                <a:lnTo>
                  <a:pt x="8202" y="2044"/>
                </a:lnTo>
                <a:lnTo>
                  <a:pt x="8202" y="2038"/>
                </a:lnTo>
                <a:lnTo>
                  <a:pt x="8201" y="2032"/>
                </a:lnTo>
                <a:lnTo>
                  <a:pt x="8202" y="2023"/>
                </a:lnTo>
                <a:lnTo>
                  <a:pt x="8203" y="2015"/>
                </a:lnTo>
                <a:lnTo>
                  <a:pt x="8205" y="2007"/>
                </a:lnTo>
                <a:lnTo>
                  <a:pt x="8209" y="1999"/>
                </a:lnTo>
                <a:lnTo>
                  <a:pt x="8213" y="1993"/>
                </a:lnTo>
                <a:lnTo>
                  <a:pt x="8218" y="1986"/>
                </a:lnTo>
                <a:lnTo>
                  <a:pt x="8224" y="1979"/>
                </a:lnTo>
                <a:lnTo>
                  <a:pt x="8231" y="1972"/>
                </a:lnTo>
                <a:lnTo>
                  <a:pt x="8240" y="1967"/>
                </a:lnTo>
                <a:lnTo>
                  <a:pt x="8249" y="1961"/>
                </a:lnTo>
                <a:lnTo>
                  <a:pt x="8259" y="1955"/>
                </a:lnTo>
                <a:lnTo>
                  <a:pt x="8272" y="1951"/>
                </a:lnTo>
                <a:lnTo>
                  <a:pt x="8284" y="1946"/>
                </a:lnTo>
                <a:lnTo>
                  <a:pt x="8298" y="1942"/>
                </a:lnTo>
                <a:lnTo>
                  <a:pt x="8314" y="1938"/>
                </a:lnTo>
                <a:lnTo>
                  <a:pt x="8329" y="1935"/>
                </a:lnTo>
                <a:lnTo>
                  <a:pt x="8329" y="1920"/>
                </a:lnTo>
                <a:lnTo>
                  <a:pt x="8329" y="1911"/>
                </a:lnTo>
                <a:lnTo>
                  <a:pt x="8328" y="1908"/>
                </a:lnTo>
                <a:lnTo>
                  <a:pt x="8327" y="1903"/>
                </a:lnTo>
                <a:lnTo>
                  <a:pt x="8325" y="1897"/>
                </a:lnTo>
                <a:lnTo>
                  <a:pt x="8321" y="1892"/>
                </a:lnTo>
                <a:lnTo>
                  <a:pt x="8316" y="1888"/>
                </a:lnTo>
                <a:lnTo>
                  <a:pt x="8310" y="1885"/>
                </a:lnTo>
                <a:lnTo>
                  <a:pt x="8307" y="1884"/>
                </a:lnTo>
                <a:lnTo>
                  <a:pt x="8303" y="1883"/>
                </a:lnTo>
                <a:lnTo>
                  <a:pt x="8296" y="1882"/>
                </a:lnTo>
                <a:lnTo>
                  <a:pt x="8285" y="1883"/>
                </a:lnTo>
                <a:lnTo>
                  <a:pt x="8280" y="1884"/>
                </a:lnTo>
                <a:lnTo>
                  <a:pt x="8275" y="1885"/>
                </a:lnTo>
                <a:lnTo>
                  <a:pt x="8266" y="1888"/>
                </a:lnTo>
                <a:lnTo>
                  <a:pt x="8257" y="1891"/>
                </a:lnTo>
                <a:lnTo>
                  <a:pt x="8249" y="1895"/>
                </a:lnTo>
                <a:lnTo>
                  <a:pt x="8241" y="1901"/>
                </a:lnTo>
                <a:lnTo>
                  <a:pt x="8235" y="1907"/>
                </a:lnTo>
                <a:lnTo>
                  <a:pt x="8228" y="1913"/>
                </a:lnTo>
                <a:lnTo>
                  <a:pt x="8208" y="1892"/>
                </a:lnTo>
                <a:lnTo>
                  <a:pt x="8217" y="1883"/>
                </a:lnTo>
                <a:lnTo>
                  <a:pt x="8222" y="1880"/>
                </a:lnTo>
                <a:lnTo>
                  <a:pt x="8227" y="1875"/>
                </a:lnTo>
                <a:lnTo>
                  <a:pt x="8232" y="1872"/>
                </a:lnTo>
                <a:lnTo>
                  <a:pt x="8237" y="1868"/>
                </a:lnTo>
                <a:lnTo>
                  <a:pt x="8248" y="1863"/>
                </a:lnTo>
                <a:lnTo>
                  <a:pt x="8254" y="1860"/>
                </a:lnTo>
                <a:lnTo>
                  <a:pt x="8259" y="1858"/>
                </a:lnTo>
                <a:lnTo>
                  <a:pt x="8272" y="1854"/>
                </a:lnTo>
                <a:lnTo>
                  <a:pt x="8279" y="1853"/>
                </a:lnTo>
                <a:lnTo>
                  <a:pt x="8285" y="1853"/>
                </a:lnTo>
                <a:lnTo>
                  <a:pt x="8292" y="1851"/>
                </a:lnTo>
                <a:lnTo>
                  <a:pt x="8299" y="1851"/>
                </a:lnTo>
                <a:lnTo>
                  <a:pt x="8307" y="1851"/>
                </a:lnTo>
                <a:lnTo>
                  <a:pt x="8314" y="1853"/>
                </a:lnTo>
                <a:lnTo>
                  <a:pt x="8321" y="1854"/>
                </a:lnTo>
                <a:lnTo>
                  <a:pt x="8327" y="1856"/>
                </a:lnTo>
                <a:lnTo>
                  <a:pt x="8334" y="1858"/>
                </a:lnTo>
                <a:lnTo>
                  <a:pt x="8338" y="1862"/>
                </a:lnTo>
                <a:lnTo>
                  <a:pt x="8344" y="1865"/>
                </a:lnTo>
                <a:lnTo>
                  <a:pt x="8347" y="1869"/>
                </a:lnTo>
                <a:lnTo>
                  <a:pt x="8352" y="1874"/>
                </a:lnTo>
                <a:lnTo>
                  <a:pt x="8355" y="1880"/>
                </a:lnTo>
                <a:lnTo>
                  <a:pt x="8358" y="1885"/>
                </a:lnTo>
                <a:lnTo>
                  <a:pt x="8360" y="1891"/>
                </a:lnTo>
                <a:lnTo>
                  <a:pt x="8362" y="1898"/>
                </a:lnTo>
                <a:lnTo>
                  <a:pt x="8363" y="1904"/>
                </a:lnTo>
                <a:lnTo>
                  <a:pt x="8363" y="1912"/>
                </a:lnTo>
                <a:lnTo>
                  <a:pt x="8364" y="1920"/>
                </a:lnTo>
                <a:lnTo>
                  <a:pt x="8364" y="2030"/>
                </a:lnTo>
                <a:close/>
                <a:moveTo>
                  <a:pt x="8329" y="2030"/>
                </a:moveTo>
                <a:lnTo>
                  <a:pt x="8329" y="1960"/>
                </a:lnTo>
                <a:lnTo>
                  <a:pt x="8317" y="1963"/>
                </a:lnTo>
                <a:lnTo>
                  <a:pt x="8305" y="1965"/>
                </a:lnTo>
                <a:lnTo>
                  <a:pt x="8294" y="1969"/>
                </a:lnTo>
                <a:lnTo>
                  <a:pt x="8285" y="1973"/>
                </a:lnTo>
                <a:lnTo>
                  <a:pt x="8268" y="1980"/>
                </a:lnTo>
                <a:lnTo>
                  <a:pt x="8262" y="1985"/>
                </a:lnTo>
                <a:lnTo>
                  <a:pt x="8256" y="1989"/>
                </a:lnTo>
                <a:lnTo>
                  <a:pt x="8250" y="1993"/>
                </a:lnTo>
                <a:lnTo>
                  <a:pt x="8248" y="1995"/>
                </a:lnTo>
                <a:lnTo>
                  <a:pt x="8247" y="1997"/>
                </a:lnTo>
                <a:lnTo>
                  <a:pt x="8243" y="2002"/>
                </a:lnTo>
                <a:lnTo>
                  <a:pt x="8240" y="2007"/>
                </a:lnTo>
                <a:lnTo>
                  <a:pt x="8238" y="2012"/>
                </a:lnTo>
                <a:lnTo>
                  <a:pt x="8237" y="2016"/>
                </a:lnTo>
                <a:lnTo>
                  <a:pt x="8236" y="2022"/>
                </a:lnTo>
                <a:lnTo>
                  <a:pt x="8236" y="2026"/>
                </a:lnTo>
                <a:lnTo>
                  <a:pt x="8236" y="2034"/>
                </a:lnTo>
                <a:lnTo>
                  <a:pt x="8237" y="2039"/>
                </a:lnTo>
                <a:lnTo>
                  <a:pt x="8238" y="2042"/>
                </a:lnTo>
                <a:lnTo>
                  <a:pt x="8240" y="2048"/>
                </a:lnTo>
                <a:lnTo>
                  <a:pt x="8243" y="2050"/>
                </a:lnTo>
                <a:lnTo>
                  <a:pt x="8244" y="2052"/>
                </a:lnTo>
                <a:lnTo>
                  <a:pt x="8248" y="2056"/>
                </a:lnTo>
                <a:lnTo>
                  <a:pt x="8252" y="2057"/>
                </a:lnTo>
                <a:lnTo>
                  <a:pt x="8254" y="2058"/>
                </a:lnTo>
                <a:lnTo>
                  <a:pt x="8261" y="2060"/>
                </a:lnTo>
                <a:lnTo>
                  <a:pt x="8267" y="2060"/>
                </a:lnTo>
                <a:lnTo>
                  <a:pt x="8276" y="2060"/>
                </a:lnTo>
                <a:lnTo>
                  <a:pt x="8285" y="2058"/>
                </a:lnTo>
                <a:lnTo>
                  <a:pt x="8293" y="2056"/>
                </a:lnTo>
                <a:lnTo>
                  <a:pt x="8301" y="2052"/>
                </a:lnTo>
                <a:lnTo>
                  <a:pt x="8309" y="2048"/>
                </a:lnTo>
                <a:lnTo>
                  <a:pt x="8316" y="2042"/>
                </a:lnTo>
                <a:lnTo>
                  <a:pt x="8323" y="2037"/>
                </a:lnTo>
                <a:lnTo>
                  <a:pt x="8329" y="2030"/>
                </a:lnTo>
                <a:close/>
                <a:moveTo>
                  <a:pt x="8747" y="580"/>
                </a:moveTo>
                <a:lnTo>
                  <a:pt x="8853" y="944"/>
                </a:lnTo>
                <a:lnTo>
                  <a:pt x="8761" y="944"/>
                </a:lnTo>
                <a:lnTo>
                  <a:pt x="8747" y="883"/>
                </a:lnTo>
                <a:lnTo>
                  <a:pt x="8653" y="883"/>
                </a:lnTo>
                <a:lnTo>
                  <a:pt x="8637" y="944"/>
                </a:lnTo>
                <a:lnTo>
                  <a:pt x="8553" y="944"/>
                </a:lnTo>
                <a:lnTo>
                  <a:pt x="8659" y="580"/>
                </a:lnTo>
                <a:lnTo>
                  <a:pt x="8747" y="580"/>
                </a:lnTo>
                <a:close/>
                <a:moveTo>
                  <a:pt x="8671" y="813"/>
                </a:moveTo>
                <a:lnTo>
                  <a:pt x="8729" y="813"/>
                </a:lnTo>
                <a:lnTo>
                  <a:pt x="8723" y="785"/>
                </a:lnTo>
                <a:lnTo>
                  <a:pt x="8716" y="761"/>
                </a:lnTo>
                <a:lnTo>
                  <a:pt x="8711" y="738"/>
                </a:lnTo>
                <a:lnTo>
                  <a:pt x="8706" y="716"/>
                </a:lnTo>
                <a:lnTo>
                  <a:pt x="8704" y="705"/>
                </a:lnTo>
                <a:lnTo>
                  <a:pt x="8702" y="693"/>
                </a:lnTo>
                <a:lnTo>
                  <a:pt x="8696" y="716"/>
                </a:lnTo>
                <a:lnTo>
                  <a:pt x="8690" y="738"/>
                </a:lnTo>
                <a:lnTo>
                  <a:pt x="8685" y="760"/>
                </a:lnTo>
                <a:lnTo>
                  <a:pt x="8678" y="785"/>
                </a:lnTo>
                <a:lnTo>
                  <a:pt x="8671" y="813"/>
                </a:lnTo>
                <a:close/>
                <a:moveTo>
                  <a:pt x="8327" y="922"/>
                </a:moveTo>
                <a:lnTo>
                  <a:pt x="8362" y="856"/>
                </a:lnTo>
                <a:lnTo>
                  <a:pt x="8376" y="863"/>
                </a:lnTo>
                <a:lnTo>
                  <a:pt x="8382" y="865"/>
                </a:lnTo>
                <a:lnTo>
                  <a:pt x="8389" y="867"/>
                </a:lnTo>
                <a:lnTo>
                  <a:pt x="8396" y="869"/>
                </a:lnTo>
                <a:lnTo>
                  <a:pt x="8404" y="871"/>
                </a:lnTo>
                <a:lnTo>
                  <a:pt x="8411" y="872"/>
                </a:lnTo>
                <a:lnTo>
                  <a:pt x="8416" y="872"/>
                </a:lnTo>
                <a:lnTo>
                  <a:pt x="8423" y="872"/>
                </a:lnTo>
                <a:lnTo>
                  <a:pt x="8429" y="871"/>
                </a:lnTo>
                <a:lnTo>
                  <a:pt x="8431" y="869"/>
                </a:lnTo>
                <a:lnTo>
                  <a:pt x="8433" y="868"/>
                </a:lnTo>
                <a:lnTo>
                  <a:pt x="8435" y="866"/>
                </a:lnTo>
                <a:lnTo>
                  <a:pt x="8437" y="865"/>
                </a:lnTo>
                <a:lnTo>
                  <a:pt x="8440" y="860"/>
                </a:lnTo>
                <a:lnTo>
                  <a:pt x="8442" y="854"/>
                </a:lnTo>
                <a:lnTo>
                  <a:pt x="8443" y="847"/>
                </a:lnTo>
                <a:lnTo>
                  <a:pt x="8443" y="838"/>
                </a:lnTo>
                <a:lnTo>
                  <a:pt x="8443" y="582"/>
                </a:lnTo>
                <a:lnTo>
                  <a:pt x="8535" y="582"/>
                </a:lnTo>
                <a:lnTo>
                  <a:pt x="8535" y="848"/>
                </a:lnTo>
                <a:lnTo>
                  <a:pt x="8534" y="858"/>
                </a:lnTo>
                <a:lnTo>
                  <a:pt x="8532" y="869"/>
                </a:lnTo>
                <a:lnTo>
                  <a:pt x="8531" y="880"/>
                </a:lnTo>
                <a:lnTo>
                  <a:pt x="8529" y="889"/>
                </a:lnTo>
                <a:lnTo>
                  <a:pt x="8525" y="898"/>
                </a:lnTo>
                <a:lnTo>
                  <a:pt x="8521" y="907"/>
                </a:lnTo>
                <a:lnTo>
                  <a:pt x="8516" y="913"/>
                </a:lnTo>
                <a:lnTo>
                  <a:pt x="8513" y="918"/>
                </a:lnTo>
                <a:lnTo>
                  <a:pt x="8510" y="921"/>
                </a:lnTo>
                <a:lnTo>
                  <a:pt x="8507" y="925"/>
                </a:lnTo>
                <a:lnTo>
                  <a:pt x="8503" y="927"/>
                </a:lnTo>
                <a:lnTo>
                  <a:pt x="8495" y="933"/>
                </a:lnTo>
                <a:lnTo>
                  <a:pt x="8486" y="938"/>
                </a:lnTo>
                <a:lnTo>
                  <a:pt x="8477" y="942"/>
                </a:lnTo>
                <a:lnTo>
                  <a:pt x="8466" y="945"/>
                </a:lnTo>
                <a:lnTo>
                  <a:pt x="8455" y="947"/>
                </a:lnTo>
                <a:lnTo>
                  <a:pt x="8442" y="948"/>
                </a:lnTo>
                <a:lnTo>
                  <a:pt x="8429" y="950"/>
                </a:lnTo>
                <a:lnTo>
                  <a:pt x="8414" y="948"/>
                </a:lnTo>
                <a:lnTo>
                  <a:pt x="8400" y="947"/>
                </a:lnTo>
                <a:lnTo>
                  <a:pt x="8386" y="945"/>
                </a:lnTo>
                <a:lnTo>
                  <a:pt x="8373" y="942"/>
                </a:lnTo>
                <a:lnTo>
                  <a:pt x="8360" y="938"/>
                </a:lnTo>
                <a:lnTo>
                  <a:pt x="8349" y="934"/>
                </a:lnTo>
                <a:lnTo>
                  <a:pt x="8337" y="928"/>
                </a:lnTo>
                <a:lnTo>
                  <a:pt x="8327" y="922"/>
                </a:lnTo>
                <a:close/>
                <a:moveTo>
                  <a:pt x="8227" y="944"/>
                </a:moveTo>
                <a:lnTo>
                  <a:pt x="8212" y="883"/>
                </a:lnTo>
                <a:lnTo>
                  <a:pt x="8118" y="883"/>
                </a:lnTo>
                <a:lnTo>
                  <a:pt x="8103" y="944"/>
                </a:lnTo>
                <a:lnTo>
                  <a:pt x="8018" y="944"/>
                </a:lnTo>
                <a:lnTo>
                  <a:pt x="8124" y="580"/>
                </a:lnTo>
                <a:lnTo>
                  <a:pt x="8212" y="580"/>
                </a:lnTo>
                <a:lnTo>
                  <a:pt x="8318" y="944"/>
                </a:lnTo>
                <a:lnTo>
                  <a:pt x="8227" y="944"/>
                </a:lnTo>
                <a:close/>
                <a:moveTo>
                  <a:pt x="8136" y="813"/>
                </a:moveTo>
                <a:lnTo>
                  <a:pt x="8194" y="813"/>
                </a:lnTo>
                <a:lnTo>
                  <a:pt x="8188" y="785"/>
                </a:lnTo>
                <a:lnTo>
                  <a:pt x="8182" y="761"/>
                </a:lnTo>
                <a:lnTo>
                  <a:pt x="8176" y="738"/>
                </a:lnTo>
                <a:lnTo>
                  <a:pt x="8171" y="716"/>
                </a:lnTo>
                <a:lnTo>
                  <a:pt x="8169" y="705"/>
                </a:lnTo>
                <a:lnTo>
                  <a:pt x="8167" y="692"/>
                </a:lnTo>
                <a:lnTo>
                  <a:pt x="8161" y="716"/>
                </a:lnTo>
                <a:lnTo>
                  <a:pt x="8156" y="738"/>
                </a:lnTo>
                <a:lnTo>
                  <a:pt x="8150" y="760"/>
                </a:lnTo>
                <a:lnTo>
                  <a:pt x="8143" y="785"/>
                </a:lnTo>
                <a:lnTo>
                  <a:pt x="8136" y="813"/>
                </a:lnTo>
                <a:close/>
                <a:moveTo>
                  <a:pt x="8120" y="2086"/>
                </a:moveTo>
                <a:lnTo>
                  <a:pt x="8120" y="1763"/>
                </a:lnTo>
                <a:lnTo>
                  <a:pt x="8155" y="1763"/>
                </a:lnTo>
                <a:lnTo>
                  <a:pt x="8155" y="2086"/>
                </a:lnTo>
                <a:lnTo>
                  <a:pt x="8120" y="2086"/>
                </a:lnTo>
                <a:close/>
                <a:moveTo>
                  <a:pt x="8024" y="2086"/>
                </a:moveTo>
                <a:lnTo>
                  <a:pt x="8024" y="1763"/>
                </a:lnTo>
                <a:lnTo>
                  <a:pt x="8059" y="1763"/>
                </a:lnTo>
                <a:lnTo>
                  <a:pt x="8059" y="2086"/>
                </a:lnTo>
                <a:lnTo>
                  <a:pt x="8024" y="2086"/>
                </a:lnTo>
                <a:close/>
                <a:moveTo>
                  <a:pt x="7955" y="1882"/>
                </a:moveTo>
                <a:lnTo>
                  <a:pt x="7960" y="1890"/>
                </a:lnTo>
                <a:lnTo>
                  <a:pt x="7965" y="1898"/>
                </a:lnTo>
                <a:lnTo>
                  <a:pt x="7968" y="1908"/>
                </a:lnTo>
                <a:lnTo>
                  <a:pt x="7972" y="1918"/>
                </a:lnTo>
                <a:lnTo>
                  <a:pt x="7974" y="1930"/>
                </a:lnTo>
                <a:lnTo>
                  <a:pt x="7975" y="1942"/>
                </a:lnTo>
                <a:lnTo>
                  <a:pt x="7976" y="1955"/>
                </a:lnTo>
                <a:lnTo>
                  <a:pt x="7977" y="1969"/>
                </a:lnTo>
                <a:lnTo>
                  <a:pt x="7977" y="1978"/>
                </a:lnTo>
                <a:lnTo>
                  <a:pt x="7841" y="1978"/>
                </a:lnTo>
                <a:lnTo>
                  <a:pt x="7842" y="1988"/>
                </a:lnTo>
                <a:lnTo>
                  <a:pt x="7843" y="1997"/>
                </a:lnTo>
                <a:lnTo>
                  <a:pt x="7844" y="2006"/>
                </a:lnTo>
                <a:lnTo>
                  <a:pt x="7845" y="2014"/>
                </a:lnTo>
                <a:lnTo>
                  <a:pt x="7848" y="2022"/>
                </a:lnTo>
                <a:lnTo>
                  <a:pt x="7851" y="2029"/>
                </a:lnTo>
                <a:lnTo>
                  <a:pt x="7853" y="2034"/>
                </a:lnTo>
                <a:lnTo>
                  <a:pt x="7857" y="2040"/>
                </a:lnTo>
                <a:lnTo>
                  <a:pt x="7861" y="2044"/>
                </a:lnTo>
                <a:lnTo>
                  <a:pt x="7865" y="2049"/>
                </a:lnTo>
                <a:lnTo>
                  <a:pt x="7869" y="2052"/>
                </a:lnTo>
                <a:lnTo>
                  <a:pt x="7874" y="2056"/>
                </a:lnTo>
                <a:lnTo>
                  <a:pt x="7879" y="2058"/>
                </a:lnTo>
                <a:lnTo>
                  <a:pt x="7885" y="2060"/>
                </a:lnTo>
                <a:lnTo>
                  <a:pt x="7891" y="2060"/>
                </a:lnTo>
                <a:lnTo>
                  <a:pt x="7896" y="2061"/>
                </a:lnTo>
                <a:lnTo>
                  <a:pt x="7906" y="2060"/>
                </a:lnTo>
                <a:lnTo>
                  <a:pt x="7914" y="2058"/>
                </a:lnTo>
                <a:lnTo>
                  <a:pt x="7922" y="2055"/>
                </a:lnTo>
                <a:lnTo>
                  <a:pt x="7929" y="2050"/>
                </a:lnTo>
                <a:lnTo>
                  <a:pt x="7936" y="2044"/>
                </a:lnTo>
                <a:lnTo>
                  <a:pt x="7938" y="2041"/>
                </a:lnTo>
                <a:lnTo>
                  <a:pt x="7940" y="2038"/>
                </a:lnTo>
                <a:lnTo>
                  <a:pt x="7946" y="2030"/>
                </a:lnTo>
                <a:lnTo>
                  <a:pt x="7950" y="2021"/>
                </a:lnTo>
                <a:lnTo>
                  <a:pt x="7975" y="2037"/>
                </a:lnTo>
                <a:lnTo>
                  <a:pt x="7968" y="2048"/>
                </a:lnTo>
                <a:lnTo>
                  <a:pt x="7965" y="2053"/>
                </a:lnTo>
                <a:lnTo>
                  <a:pt x="7960" y="2059"/>
                </a:lnTo>
                <a:lnTo>
                  <a:pt x="7957" y="2064"/>
                </a:lnTo>
                <a:lnTo>
                  <a:pt x="7953" y="2068"/>
                </a:lnTo>
                <a:lnTo>
                  <a:pt x="7948" y="2073"/>
                </a:lnTo>
                <a:lnTo>
                  <a:pt x="7942" y="2076"/>
                </a:lnTo>
                <a:lnTo>
                  <a:pt x="7938" y="2079"/>
                </a:lnTo>
                <a:lnTo>
                  <a:pt x="7932" y="2083"/>
                </a:lnTo>
                <a:lnTo>
                  <a:pt x="7927" y="2085"/>
                </a:lnTo>
                <a:lnTo>
                  <a:pt x="7921" y="2087"/>
                </a:lnTo>
                <a:lnTo>
                  <a:pt x="7914" y="2088"/>
                </a:lnTo>
                <a:lnTo>
                  <a:pt x="7909" y="2090"/>
                </a:lnTo>
                <a:lnTo>
                  <a:pt x="7895" y="2091"/>
                </a:lnTo>
                <a:lnTo>
                  <a:pt x="7886" y="2091"/>
                </a:lnTo>
                <a:lnTo>
                  <a:pt x="7877" y="2088"/>
                </a:lnTo>
                <a:lnTo>
                  <a:pt x="7868" y="2086"/>
                </a:lnTo>
                <a:lnTo>
                  <a:pt x="7863" y="2085"/>
                </a:lnTo>
                <a:lnTo>
                  <a:pt x="7860" y="2084"/>
                </a:lnTo>
                <a:lnTo>
                  <a:pt x="7856" y="2082"/>
                </a:lnTo>
                <a:lnTo>
                  <a:pt x="7852" y="2079"/>
                </a:lnTo>
                <a:lnTo>
                  <a:pt x="7844" y="2074"/>
                </a:lnTo>
                <a:lnTo>
                  <a:pt x="7839" y="2068"/>
                </a:lnTo>
                <a:lnTo>
                  <a:pt x="7832" y="2061"/>
                </a:lnTo>
                <a:lnTo>
                  <a:pt x="7826" y="2053"/>
                </a:lnTo>
                <a:lnTo>
                  <a:pt x="7822" y="2044"/>
                </a:lnTo>
                <a:lnTo>
                  <a:pt x="7819" y="2039"/>
                </a:lnTo>
                <a:lnTo>
                  <a:pt x="7817" y="2034"/>
                </a:lnTo>
                <a:lnTo>
                  <a:pt x="7814" y="2023"/>
                </a:lnTo>
                <a:lnTo>
                  <a:pt x="7810" y="2012"/>
                </a:lnTo>
                <a:lnTo>
                  <a:pt x="7808" y="1999"/>
                </a:lnTo>
                <a:lnTo>
                  <a:pt x="7807" y="1986"/>
                </a:lnTo>
                <a:lnTo>
                  <a:pt x="7807" y="1971"/>
                </a:lnTo>
                <a:lnTo>
                  <a:pt x="7807" y="1956"/>
                </a:lnTo>
                <a:lnTo>
                  <a:pt x="7808" y="1942"/>
                </a:lnTo>
                <a:lnTo>
                  <a:pt x="7810" y="1929"/>
                </a:lnTo>
                <a:lnTo>
                  <a:pt x="7813" y="1924"/>
                </a:lnTo>
                <a:lnTo>
                  <a:pt x="7814" y="1918"/>
                </a:lnTo>
                <a:lnTo>
                  <a:pt x="7818" y="1907"/>
                </a:lnTo>
                <a:lnTo>
                  <a:pt x="7823" y="1897"/>
                </a:lnTo>
                <a:lnTo>
                  <a:pt x="7827" y="1889"/>
                </a:lnTo>
                <a:lnTo>
                  <a:pt x="7834" y="1881"/>
                </a:lnTo>
                <a:lnTo>
                  <a:pt x="7836" y="1876"/>
                </a:lnTo>
                <a:lnTo>
                  <a:pt x="7840" y="1874"/>
                </a:lnTo>
                <a:lnTo>
                  <a:pt x="7847" y="1867"/>
                </a:lnTo>
                <a:lnTo>
                  <a:pt x="7854" y="1863"/>
                </a:lnTo>
                <a:lnTo>
                  <a:pt x="7862" y="1858"/>
                </a:lnTo>
                <a:lnTo>
                  <a:pt x="7870" y="1856"/>
                </a:lnTo>
                <a:lnTo>
                  <a:pt x="7878" y="1854"/>
                </a:lnTo>
                <a:lnTo>
                  <a:pt x="7887" y="1851"/>
                </a:lnTo>
                <a:lnTo>
                  <a:pt x="7895" y="1851"/>
                </a:lnTo>
                <a:lnTo>
                  <a:pt x="7904" y="1851"/>
                </a:lnTo>
                <a:lnTo>
                  <a:pt x="7913" y="1854"/>
                </a:lnTo>
                <a:lnTo>
                  <a:pt x="7922" y="1856"/>
                </a:lnTo>
                <a:lnTo>
                  <a:pt x="7926" y="1857"/>
                </a:lnTo>
                <a:lnTo>
                  <a:pt x="7929" y="1859"/>
                </a:lnTo>
                <a:lnTo>
                  <a:pt x="7937" y="1864"/>
                </a:lnTo>
                <a:lnTo>
                  <a:pt x="7944" y="1868"/>
                </a:lnTo>
                <a:lnTo>
                  <a:pt x="7949" y="1874"/>
                </a:lnTo>
                <a:lnTo>
                  <a:pt x="7955" y="1882"/>
                </a:lnTo>
                <a:close/>
                <a:moveTo>
                  <a:pt x="7842" y="1952"/>
                </a:moveTo>
                <a:lnTo>
                  <a:pt x="7944" y="1952"/>
                </a:lnTo>
                <a:lnTo>
                  <a:pt x="7942" y="1937"/>
                </a:lnTo>
                <a:lnTo>
                  <a:pt x="7941" y="1930"/>
                </a:lnTo>
                <a:lnTo>
                  <a:pt x="7939" y="1924"/>
                </a:lnTo>
                <a:lnTo>
                  <a:pt x="7936" y="1911"/>
                </a:lnTo>
                <a:lnTo>
                  <a:pt x="7933" y="1906"/>
                </a:lnTo>
                <a:lnTo>
                  <a:pt x="7930" y="1901"/>
                </a:lnTo>
                <a:lnTo>
                  <a:pt x="7927" y="1897"/>
                </a:lnTo>
                <a:lnTo>
                  <a:pt x="7923" y="1893"/>
                </a:lnTo>
                <a:lnTo>
                  <a:pt x="7920" y="1890"/>
                </a:lnTo>
                <a:lnTo>
                  <a:pt x="7915" y="1886"/>
                </a:lnTo>
                <a:lnTo>
                  <a:pt x="7911" y="1884"/>
                </a:lnTo>
                <a:lnTo>
                  <a:pt x="7906" y="1883"/>
                </a:lnTo>
                <a:lnTo>
                  <a:pt x="7901" y="1882"/>
                </a:lnTo>
                <a:lnTo>
                  <a:pt x="7895" y="1882"/>
                </a:lnTo>
                <a:lnTo>
                  <a:pt x="7891" y="1882"/>
                </a:lnTo>
                <a:lnTo>
                  <a:pt x="7885" y="1883"/>
                </a:lnTo>
                <a:lnTo>
                  <a:pt x="7880" y="1884"/>
                </a:lnTo>
                <a:lnTo>
                  <a:pt x="7876" y="1886"/>
                </a:lnTo>
                <a:lnTo>
                  <a:pt x="7871" y="1889"/>
                </a:lnTo>
                <a:lnTo>
                  <a:pt x="7868" y="1891"/>
                </a:lnTo>
                <a:lnTo>
                  <a:pt x="7863" y="1894"/>
                </a:lnTo>
                <a:lnTo>
                  <a:pt x="7860" y="1899"/>
                </a:lnTo>
                <a:lnTo>
                  <a:pt x="7857" y="1903"/>
                </a:lnTo>
                <a:lnTo>
                  <a:pt x="7853" y="1908"/>
                </a:lnTo>
                <a:lnTo>
                  <a:pt x="7851" y="1913"/>
                </a:lnTo>
                <a:lnTo>
                  <a:pt x="7848" y="1920"/>
                </a:lnTo>
                <a:lnTo>
                  <a:pt x="7845" y="1927"/>
                </a:lnTo>
                <a:lnTo>
                  <a:pt x="7844" y="1935"/>
                </a:lnTo>
                <a:lnTo>
                  <a:pt x="7843" y="1943"/>
                </a:lnTo>
                <a:lnTo>
                  <a:pt x="7842" y="1952"/>
                </a:lnTo>
                <a:close/>
                <a:moveTo>
                  <a:pt x="7759" y="1981"/>
                </a:moveTo>
                <a:lnTo>
                  <a:pt x="7761" y="1983"/>
                </a:lnTo>
                <a:lnTo>
                  <a:pt x="7762" y="1985"/>
                </a:lnTo>
                <a:lnTo>
                  <a:pt x="7765" y="1989"/>
                </a:lnTo>
                <a:lnTo>
                  <a:pt x="7769" y="1995"/>
                </a:lnTo>
                <a:lnTo>
                  <a:pt x="7772" y="1999"/>
                </a:lnTo>
                <a:lnTo>
                  <a:pt x="7774" y="2005"/>
                </a:lnTo>
                <a:lnTo>
                  <a:pt x="7775" y="2012"/>
                </a:lnTo>
                <a:lnTo>
                  <a:pt x="7777" y="2015"/>
                </a:lnTo>
                <a:lnTo>
                  <a:pt x="7777" y="2018"/>
                </a:lnTo>
                <a:lnTo>
                  <a:pt x="7777" y="2026"/>
                </a:lnTo>
                <a:lnTo>
                  <a:pt x="7777" y="2033"/>
                </a:lnTo>
                <a:lnTo>
                  <a:pt x="7775" y="2041"/>
                </a:lnTo>
                <a:lnTo>
                  <a:pt x="7773" y="2047"/>
                </a:lnTo>
                <a:lnTo>
                  <a:pt x="7771" y="2053"/>
                </a:lnTo>
                <a:lnTo>
                  <a:pt x="7768" y="2059"/>
                </a:lnTo>
                <a:lnTo>
                  <a:pt x="7763" y="2065"/>
                </a:lnTo>
                <a:lnTo>
                  <a:pt x="7759" y="2069"/>
                </a:lnTo>
                <a:lnTo>
                  <a:pt x="7754" y="2074"/>
                </a:lnTo>
                <a:lnTo>
                  <a:pt x="7748" y="2077"/>
                </a:lnTo>
                <a:lnTo>
                  <a:pt x="7742" y="2081"/>
                </a:lnTo>
                <a:lnTo>
                  <a:pt x="7736" y="2084"/>
                </a:lnTo>
                <a:lnTo>
                  <a:pt x="7728" y="2086"/>
                </a:lnTo>
                <a:lnTo>
                  <a:pt x="7721" y="2088"/>
                </a:lnTo>
                <a:lnTo>
                  <a:pt x="7713" y="2090"/>
                </a:lnTo>
                <a:lnTo>
                  <a:pt x="7706" y="2091"/>
                </a:lnTo>
                <a:lnTo>
                  <a:pt x="7698" y="2091"/>
                </a:lnTo>
                <a:lnTo>
                  <a:pt x="7691" y="2091"/>
                </a:lnTo>
                <a:lnTo>
                  <a:pt x="7683" y="2090"/>
                </a:lnTo>
                <a:lnTo>
                  <a:pt x="7669" y="2087"/>
                </a:lnTo>
                <a:lnTo>
                  <a:pt x="7664" y="2086"/>
                </a:lnTo>
                <a:lnTo>
                  <a:pt x="7658" y="2084"/>
                </a:lnTo>
                <a:lnTo>
                  <a:pt x="7652" y="2082"/>
                </a:lnTo>
                <a:lnTo>
                  <a:pt x="7647" y="2078"/>
                </a:lnTo>
                <a:lnTo>
                  <a:pt x="7641" y="2075"/>
                </a:lnTo>
                <a:lnTo>
                  <a:pt x="7637" y="2072"/>
                </a:lnTo>
                <a:lnTo>
                  <a:pt x="7628" y="2064"/>
                </a:lnTo>
                <a:lnTo>
                  <a:pt x="7619" y="2055"/>
                </a:lnTo>
                <a:lnTo>
                  <a:pt x="7615" y="2049"/>
                </a:lnTo>
                <a:lnTo>
                  <a:pt x="7612" y="2044"/>
                </a:lnTo>
                <a:lnTo>
                  <a:pt x="7636" y="2026"/>
                </a:lnTo>
                <a:lnTo>
                  <a:pt x="7642" y="2034"/>
                </a:lnTo>
                <a:lnTo>
                  <a:pt x="7646" y="2039"/>
                </a:lnTo>
                <a:lnTo>
                  <a:pt x="7649" y="2042"/>
                </a:lnTo>
                <a:lnTo>
                  <a:pt x="7656" y="2048"/>
                </a:lnTo>
                <a:lnTo>
                  <a:pt x="7659" y="2050"/>
                </a:lnTo>
                <a:lnTo>
                  <a:pt x="7664" y="2053"/>
                </a:lnTo>
                <a:lnTo>
                  <a:pt x="7672" y="2057"/>
                </a:lnTo>
                <a:lnTo>
                  <a:pt x="7681" y="2060"/>
                </a:lnTo>
                <a:lnTo>
                  <a:pt x="7684" y="2061"/>
                </a:lnTo>
                <a:lnTo>
                  <a:pt x="7689" y="2061"/>
                </a:lnTo>
                <a:lnTo>
                  <a:pt x="7698" y="2062"/>
                </a:lnTo>
                <a:lnTo>
                  <a:pt x="7709" y="2061"/>
                </a:lnTo>
                <a:lnTo>
                  <a:pt x="7713" y="2061"/>
                </a:lnTo>
                <a:lnTo>
                  <a:pt x="7718" y="2060"/>
                </a:lnTo>
                <a:lnTo>
                  <a:pt x="7726" y="2057"/>
                </a:lnTo>
                <a:lnTo>
                  <a:pt x="7729" y="2056"/>
                </a:lnTo>
                <a:lnTo>
                  <a:pt x="7731" y="2053"/>
                </a:lnTo>
                <a:lnTo>
                  <a:pt x="7735" y="2051"/>
                </a:lnTo>
                <a:lnTo>
                  <a:pt x="7737" y="2048"/>
                </a:lnTo>
                <a:lnTo>
                  <a:pt x="7739" y="2046"/>
                </a:lnTo>
                <a:lnTo>
                  <a:pt x="7740" y="2042"/>
                </a:lnTo>
                <a:lnTo>
                  <a:pt x="7743" y="2039"/>
                </a:lnTo>
                <a:lnTo>
                  <a:pt x="7743" y="2035"/>
                </a:lnTo>
                <a:lnTo>
                  <a:pt x="7744" y="2032"/>
                </a:lnTo>
                <a:lnTo>
                  <a:pt x="7744" y="2029"/>
                </a:lnTo>
                <a:lnTo>
                  <a:pt x="7744" y="2023"/>
                </a:lnTo>
                <a:lnTo>
                  <a:pt x="7743" y="2018"/>
                </a:lnTo>
                <a:lnTo>
                  <a:pt x="7740" y="2014"/>
                </a:lnTo>
                <a:lnTo>
                  <a:pt x="7738" y="2011"/>
                </a:lnTo>
                <a:lnTo>
                  <a:pt x="7736" y="2007"/>
                </a:lnTo>
                <a:lnTo>
                  <a:pt x="7733" y="2004"/>
                </a:lnTo>
                <a:lnTo>
                  <a:pt x="7725" y="1998"/>
                </a:lnTo>
                <a:lnTo>
                  <a:pt x="7716" y="1993"/>
                </a:lnTo>
                <a:lnTo>
                  <a:pt x="7706" y="1988"/>
                </a:lnTo>
                <a:lnTo>
                  <a:pt x="7684" y="1980"/>
                </a:lnTo>
                <a:lnTo>
                  <a:pt x="7673" y="1976"/>
                </a:lnTo>
                <a:lnTo>
                  <a:pt x="7662" y="1970"/>
                </a:lnTo>
                <a:lnTo>
                  <a:pt x="7657" y="1968"/>
                </a:lnTo>
                <a:lnTo>
                  <a:pt x="7651" y="1964"/>
                </a:lnTo>
                <a:lnTo>
                  <a:pt x="7642" y="1958"/>
                </a:lnTo>
                <a:lnTo>
                  <a:pt x="7639" y="1953"/>
                </a:lnTo>
                <a:lnTo>
                  <a:pt x="7636" y="1950"/>
                </a:lnTo>
                <a:lnTo>
                  <a:pt x="7632" y="1944"/>
                </a:lnTo>
                <a:lnTo>
                  <a:pt x="7629" y="1939"/>
                </a:lnTo>
                <a:lnTo>
                  <a:pt x="7627" y="1934"/>
                </a:lnTo>
                <a:lnTo>
                  <a:pt x="7625" y="1927"/>
                </a:lnTo>
                <a:lnTo>
                  <a:pt x="7624" y="1920"/>
                </a:lnTo>
                <a:lnTo>
                  <a:pt x="7624" y="1913"/>
                </a:lnTo>
                <a:lnTo>
                  <a:pt x="7624" y="1907"/>
                </a:lnTo>
                <a:lnTo>
                  <a:pt x="7625" y="1900"/>
                </a:lnTo>
                <a:lnTo>
                  <a:pt x="7628" y="1894"/>
                </a:lnTo>
                <a:lnTo>
                  <a:pt x="7630" y="1889"/>
                </a:lnTo>
                <a:lnTo>
                  <a:pt x="7632" y="1883"/>
                </a:lnTo>
                <a:lnTo>
                  <a:pt x="7636" y="1877"/>
                </a:lnTo>
                <a:lnTo>
                  <a:pt x="7640" y="1873"/>
                </a:lnTo>
                <a:lnTo>
                  <a:pt x="7645" y="1868"/>
                </a:lnTo>
                <a:lnTo>
                  <a:pt x="7649" y="1865"/>
                </a:lnTo>
                <a:lnTo>
                  <a:pt x="7655" y="1862"/>
                </a:lnTo>
                <a:lnTo>
                  <a:pt x="7662" y="1858"/>
                </a:lnTo>
                <a:lnTo>
                  <a:pt x="7667" y="1856"/>
                </a:lnTo>
                <a:lnTo>
                  <a:pt x="7674" y="1854"/>
                </a:lnTo>
                <a:lnTo>
                  <a:pt x="7682" y="1853"/>
                </a:lnTo>
                <a:lnTo>
                  <a:pt x="7689" y="1851"/>
                </a:lnTo>
                <a:lnTo>
                  <a:pt x="7696" y="1851"/>
                </a:lnTo>
                <a:lnTo>
                  <a:pt x="7709" y="1853"/>
                </a:lnTo>
                <a:lnTo>
                  <a:pt x="7720" y="1854"/>
                </a:lnTo>
                <a:lnTo>
                  <a:pt x="7726" y="1856"/>
                </a:lnTo>
                <a:lnTo>
                  <a:pt x="7731" y="1857"/>
                </a:lnTo>
                <a:lnTo>
                  <a:pt x="7742" y="1863"/>
                </a:lnTo>
                <a:lnTo>
                  <a:pt x="7751" y="1868"/>
                </a:lnTo>
                <a:lnTo>
                  <a:pt x="7759" y="1875"/>
                </a:lnTo>
                <a:lnTo>
                  <a:pt x="7765" y="1883"/>
                </a:lnTo>
                <a:lnTo>
                  <a:pt x="7772" y="1892"/>
                </a:lnTo>
                <a:lnTo>
                  <a:pt x="7750" y="1910"/>
                </a:lnTo>
                <a:lnTo>
                  <a:pt x="7744" y="1904"/>
                </a:lnTo>
                <a:lnTo>
                  <a:pt x="7739" y="1899"/>
                </a:lnTo>
                <a:lnTo>
                  <a:pt x="7734" y="1893"/>
                </a:lnTo>
                <a:lnTo>
                  <a:pt x="7727" y="1889"/>
                </a:lnTo>
                <a:lnTo>
                  <a:pt x="7720" y="1885"/>
                </a:lnTo>
                <a:lnTo>
                  <a:pt x="7713" y="1882"/>
                </a:lnTo>
                <a:lnTo>
                  <a:pt x="7704" y="1881"/>
                </a:lnTo>
                <a:lnTo>
                  <a:pt x="7696" y="1880"/>
                </a:lnTo>
                <a:lnTo>
                  <a:pt x="7687" y="1881"/>
                </a:lnTo>
                <a:lnTo>
                  <a:pt x="7683" y="1881"/>
                </a:lnTo>
                <a:lnTo>
                  <a:pt x="7680" y="1882"/>
                </a:lnTo>
                <a:lnTo>
                  <a:pt x="7673" y="1885"/>
                </a:lnTo>
                <a:lnTo>
                  <a:pt x="7667" y="1889"/>
                </a:lnTo>
                <a:lnTo>
                  <a:pt x="7665" y="1891"/>
                </a:lnTo>
                <a:lnTo>
                  <a:pt x="7664" y="1893"/>
                </a:lnTo>
                <a:lnTo>
                  <a:pt x="7662" y="1897"/>
                </a:lnTo>
                <a:lnTo>
                  <a:pt x="7660" y="1899"/>
                </a:lnTo>
                <a:lnTo>
                  <a:pt x="7658" y="1904"/>
                </a:lnTo>
                <a:lnTo>
                  <a:pt x="7658" y="1911"/>
                </a:lnTo>
                <a:lnTo>
                  <a:pt x="7658" y="1917"/>
                </a:lnTo>
                <a:lnTo>
                  <a:pt x="7659" y="1921"/>
                </a:lnTo>
                <a:lnTo>
                  <a:pt x="7662" y="1926"/>
                </a:lnTo>
                <a:lnTo>
                  <a:pt x="7663" y="1929"/>
                </a:lnTo>
                <a:lnTo>
                  <a:pt x="7666" y="1933"/>
                </a:lnTo>
                <a:lnTo>
                  <a:pt x="7669" y="1936"/>
                </a:lnTo>
                <a:lnTo>
                  <a:pt x="7673" y="1939"/>
                </a:lnTo>
                <a:lnTo>
                  <a:pt x="7677" y="1942"/>
                </a:lnTo>
                <a:lnTo>
                  <a:pt x="7685" y="1946"/>
                </a:lnTo>
                <a:lnTo>
                  <a:pt x="7695" y="1951"/>
                </a:lnTo>
                <a:lnTo>
                  <a:pt x="7718" y="1959"/>
                </a:lnTo>
                <a:lnTo>
                  <a:pt x="7728" y="1963"/>
                </a:lnTo>
                <a:lnTo>
                  <a:pt x="7739" y="1968"/>
                </a:lnTo>
                <a:lnTo>
                  <a:pt x="7750" y="1974"/>
                </a:lnTo>
                <a:lnTo>
                  <a:pt x="7759" y="1981"/>
                </a:lnTo>
                <a:close/>
                <a:moveTo>
                  <a:pt x="7592" y="1856"/>
                </a:moveTo>
                <a:lnTo>
                  <a:pt x="7530" y="1941"/>
                </a:lnTo>
                <a:lnTo>
                  <a:pt x="7599" y="2086"/>
                </a:lnTo>
                <a:lnTo>
                  <a:pt x="7563" y="2086"/>
                </a:lnTo>
                <a:lnTo>
                  <a:pt x="7508" y="1969"/>
                </a:lnTo>
                <a:lnTo>
                  <a:pt x="7472" y="2017"/>
                </a:lnTo>
                <a:lnTo>
                  <a:pt x="7472" y="2086"/>
                </a:lnTo>
                <a:lnTo>
                  <a:pt x="7437" y="2086"/>
                </a:lnTo>
                <a:lnTo>
                  <a:pt x="7437" y="1763"/>
                </a:lnTo>
                <a:lnTo>
                  <a:pt x="7472" y="1763"/>
                </a:lnTo>
                <a:lnTo>
                  <a:pt x="7472" y="1974"/>
                </a:lnTo>
                <a:lnTo>
                  <a:pt x="7476" y="1967"/>
                </a:lnTo>
                <a:lnTo>
                  <a:pt x="7484" y="1955"/>
                </a:lnTo>
                <a:lnTo>
                  <a:pt x="7493" y="1943"/>
                </a:lnTo>
                <a:lnTo>
                  <a:pt x="7504" y="1929"/>
                </a:lnTo>
                <a:lnTo>
                  <a:pt x="7555" y="1856"/>
                </a:lnTo>
                <a:lnTo>
                  <a:pt x="7592" y="1856"/>
                </a:lnTo>
                <a:close/>
                <a:moveTo>
                  <a:pt x="7346" y="2028"/>
                </a:moveTo>
                <a:lnTo>
                  <a:pt x="7346" y="1856"/>
                </a:lnTo>
                <a:lnTo>
                  <a:pt x="7381" y="1856"/>
                </a:lnTo>
                <a:lnTo>
                  <a:pt x="7381" y="2086"/>
                </a:lnTo>
                <a:lnTo>
                  <a:pt x="7346" y="2086"/>
                </a:lnTo>
                <a:lnTo>
                  <a:pt x="7346" y="2055"/>
                </a:lnTo>
                <a:lnTo>
                  <a:pt x="7339" y="2061"/>
                </a:lnTo>
                <a:lnTo>
                  <a:pt x="7331" y="2068"/>
                </a:lnTo>
                <a:lnTo>
                  <a:pt x="7323" y="2074"/>
                </a:lnTo>
                <a:lnTo>
                  <a:pt x="7314" y="2079"/>
                </a:lnTo>
                <a:lnTo>
                  <a:pt x="7305" y="2084"/>
                </a:lnTo>
                <a:lnTo>
                  <a:pt x="7300" y="2086"/>
                </a:lnTo>
                <a:lnTo>
                  <a:pt x="7295" y="2087"/>
                </a:lnTo>
                <a:lnTo>
                  <a:pt x="7289" y="2090"/>
                </a:lnTo>
                <a:lnTo>
                  <a:pt x="7285" y="2090"/>
                </a:lnTo>
                <a:lnTo>
                  <a:pt x="7273" y="2091"/>
                </a:lnTo>
                <a:lnTo>
                  <a:pt x="7267" y="2091"/>
                </a:lnTo>
                <a:lnTo>
                  <a:pt x="7260" y="2090"/>
                </a:lnTo>
                <a:lnTo>
                  <a:pt x="7254" y="2088"/>
                </a:lnTo>
                <a:lnTo>
                  <a:pt x="7249" y="2086"/>
                </a:lnTo>
                <a:lnTo>
                  <a:pt x="7244" y="2084"/>
                </a:lnTo>
                <a:lnTo>
                  <a:pt x="7240" y="2082"/>
                </a:lnTo>
                <a:lnTo>
                  <a:pt x="7235" y="2078"/>
                </a:lnTo>
                <a:lnTo>
                  <a:pt x="7231" y="2075"/>
                </a:lnTo>
                <a:lnTo>
                  <a:pt x="7227" y="2070"/>
                </a:lnTo>
                <a:lnTo>
                  <a:pt x="7225" y="2066"/>
                </a:lnTo>
                <a:lnTo>
                  <a:pt x="7223" y="2060"/>
                </a:lnTo>
                <a:lnTo>
                  <a:pt x="7220" y="2055"/>
                </a:lnTo>
                <a:lnTo>
                  <a:pt x="7218" y="2041"/>
                </a:lnTo>
                <a:lnTo>
                  <a:pt x="7217" y="2034"/>
                </a:lnTo>
                <a:lnTo>
                  <a:pt x="7217" y="2026"/>
                </a:lnTo>
                <a:lnTo>
                  <a:pt x="7217" y="1856"/>
                </a:lnTo>
                <a:lnTo>
                  <a:pt x="7252" y="1856"/>
                </a:lnTo>
                <a:lnTo>
                  <a:pt x="7252" y="2021"/>
                </a:lnTo>
                <a:lnTo>
                  <a:pt x="7252" y="2030"/>
                </a:lnTo>
                <a:lnTo>
                  <a:pt x="7253" y="2038"/>
                </a:lnTo>
                <a:lnTo>
                  <a:pt x="7255" y="2044"/>
                </a:lnTo>
                <a:lnTo>
                  <a:pt x="7258" y="2048"/>
                </a:lnTo>
                <a:lnTo>
                  <a:pt x="7259" y="2050"/>
                </a:lnTo>
                <a:lnTo>
                  <a:pt x="7261" y="2052"/>
                </a:lnTo>
                <a:lnTo>
                  <a:pt x="7263" y="2055"/>
                </a:lnTo>
                <a:lnTo>
                  <a:pt x="7270" y="2058"/>
                </a:lnTo>
                <a:lnTo>
                  <a:pt x="7277" y="2060"/>
                </a:lnTo>
                <a:lnTo>
                  <a:pt x="7285" y="2060"/>
                </a:lnTo>
                <a:lnTo>
                  <a:pt x="7294" y="2060"/>
                </a:lnTo>
                <a:lnTo>
                  <a:pt x="7302" y="2058"/>
                </a:lnTo>
                <a:lnTo>
                  <a:pt x="7310" y="2056"/>
                </a:lnTo>
                <a:lnTo>
                  <a:pt x="7316" y="2051"/>
                </a:lnTo>
                <a:lnTo>
                  <a:pt x="7321" y="2049"/>
                </a:lnTo>
                <a:lnTo>
                  <a:pt x="7324" y="2047"/>
                </a:lnTo>
                <a:lnTo>
                  <a:pt x="7331" y="2041"/>
                </a:lnTo>
                <a:lnTo>
                  <a:pt x="7339" y="2034"/>
                </a:lnTo>
                <a:lnTo>
                  <a:pt x="7346" y="2028"/>
                </a:lnTo>
                <a:close/>
                <a:moveTo>
                  <a:pt x="7109" y="1851"/>
                </a:moveTo>
                <a:lnTo>
                  <a:pt x="7115" y="1851"/>
                </a:lnTo>
                <a:lnTo>
                  <a:pt x="7122" y="1853"/>
                </a:lnTo>
                <a:lnTo>
                  <a:pt x="7128" y="1854"/>
                </a:lnTo>
                <a:lnTo>
                  <a:pt x="7134" y="1856"/>
                </a:lnTo>
                <a:lnTo>
                  <a:pt x="7138" y="1858"/>
                </a:lnTo>
                <a:lnTo>
                  <a:pt x="7143" y="1860"/>
                </a:lnTo>
                <a:lnTo>
                  <a:pt x="7147" y="1864"/>
                </a:lnTo>
                <a:lnTo>
                  <a:pt x="7150" y="1867"/>
                </a:lnTo>
                <a:lnTo>
                  <a:pt x="7154" y="1872"/>
                </a:lnTo>
                <a:lnTo>
                  <a:pt x="7157" y="1876"/>
                </a:lnTo>
                <a:lnTo>
                  <a:pt x="7162" y="1888"/>
                </a:lnTo>
                <a:lnTo>
                  <a:pt x="7163" y="1894"/>
                </a:lnTo>
                <a:lnTo>
                  <a:pt x="7164" y="1901"/>
                </a:lnTo>
                <a:lnTo>
                  <a:pt x="7164" y="1908"/>
                </a:lnTo>
                <a:lnTo>
                  <a:pt x="7165" y="1916"/>
                </a:lnTo>
                <a:lnTo>
                  <a:pt x="7165" y="2086"/>
                </a:lnTo>
                <a:lnTo>
                  <a:pt x="7130" y="2086"/>
                </a:lnTo>
                <a:lnTo>
                  <a:pt x="7130" y="1923"/>
                </a:lnTo>
                <a:lnTo>
                  <a:pt x="7129" y="1913"/>
                </a:lnTo>
                <a:lnTo>
                  <a:pt x="7128" y="1904"/>
                </a:lnTo>
                <a:lnTo>
                  <a:pt x="7126" y="1898"/>
                </a:lnTo>
                <a:lnTo>
                  <a:pt x="7122" y="1892"/>
                </a:lnTo>
                <a:lnTo>
                  <a:pt x="7120" y="1890"/>
                </a:lnTo>
                <a:lnTo>
                  <a:pt x="7118" y="1888"/>
                </a:lnTo>
                <a:lnTo>
                  <a:pt x="7115" y="1886"/>
                </a:lnTo>
                <a:lnTo>
                  <a:pt x="7112" y="1885"/>
                </a:lnTo>
                <a:lnTo>
                  <a:pt x="7105" y="1883"/>
                </a:lnTo>
                <a:lnTo>
                  <a:pt x="7097" y="1882"/>
                </a:lnTo>
                <a:lnTo>
                  <a:pt x="7090" y="1883"/>
                </a:lnTo>
                <a:lnTo>
                  <a:pt x="7086" y="1884"/>
                </a:lnTo>
                <a:lnTo>
                  <a:pt x="7082" y="1885"/>
                </a:lnTo>
                <a:lnTo>
                  <a:pt x="7075" y="1888"/>
                </a:lnTo>
                <a:lnTo>
                  <a:pt x="7067" y="1892"/>
                </a:lnTo>
                <a:lnTo>
                  <a:pt x="7060" y="1897"/>
                </a:lnTo>
                <a:lnTo>
                  <a:pt x="7052" y="1902"/>
                </a:lnTo>
                <a:lnTo>
                  <a:pt x="7040" y="1913"/>
                </a:lnTo>
                <a:lnTo>
                  <a:pt x="7040" y="2086"/>
                </a:lnTo>
                <a:lnTo>
                  <a:pt x="7005" y="2086"/>
                </a:lnTo>
                <a:lnTo>
                  <a:pt x="7005" y="1923"/>
                </a:lnTo>
                <a:lnTo>
                  <a:pt x="7004" y="1913"/>
                </a:lnTo>
                <a:lnTo>
                  <a:pt x="7003" y="1904"/>
                </a:lnTo>
                <a:lnTo>
                  <a:pt x="7002" y="1898"/>
                </a:lnTo>
                <a:lnTo>
                  <a:pt x="6998" y="1892"/>
                </a:lnTo>
                <a:lnTo>
                  <a:pt x="6996" y="1890"/>
                </a:lnTo>
                <a:lnTo>
                  <a:pt x="6994" y="1888"/>
                </a:lnTo>
                <a:lnTo>
                  <a:pt x="6988" y="1885"/>
                </a:lnTo>
                <a:lnTo>
                  <a:pt x="6986" y="1884"/>
                </a:lnTo>
                <a:lnTo>
                  <a:pt x="6981" y="1883"/>
                </a:lnTo>
                <a:lnTo>
                  <a:pt x="6973" y="1882"/>
                </a:lnTo>
                <a:lnTo>
                  <a:pt x="6967" y="1883"/>
                </a:lnTo>
                <a:lnTo>
                  <a:pt x="6959" y="1884"/>
                </a:lnTo>
                <a:lnTo>
                  <a:pt x="6952" y="1888"/>
                </a:lnTo>
                <a:lnTo>
                  <a:pt x="6944" y="1891"/>
                </a:lnTo>
                <a:lnTo>
                  <a:pt x="6937" y="1897"/>
                </a:lnTo>
                <a:lnTo>
                  <a:pt x="6929" y="1902"/>
                </a:lnTo>
                <a:lnTo>
                  <a:pt x="6923" y="1908"/>
                </a:lnTo>
                <a:lnTo>
                  <a:pt x="6915" y="1915"/>
                </a:lnTo>
                <a:lnTo>
                  <a:pt x="6915" y="2086"/>
                </a:lnTo>
                <a:lnTo>
                  <a:pt x="6880" y="2086"/>
                </a:lnTo>
                <a:lnTo>
                  <a:pt x="6880" y="1856"/>
                </a:lnTo>
                <a:lnTo>
                  <a:pt x="6915" y="1856"/>
                </a:lnTo>
                <a:lnTo>
                  <a:pt x="6915" y="1888"/>
                </a:lnTo>
                <a:lnTo>
                  <a:pt x="6921" y="1882"/>
                </a:lnTo>
                <a:lnTo>
                  <a:pt x="6929" y="1875"/>
                </a:lnTo>
                <a:lnTo>
                  <a:pt x="6937" y="1868"/>
                </a:lnTo>
                <a:lnTo>
                  <a:pt x="6945" y="1863"/>
                </a:lnTo>
                <a:lnTo>
                  <a:pt x="6950" y="1860"/>
                </a:lnTo>
                <a:lnTo>
                  <a:pt x="6955" y="1858"/>
                </a:lnTo>
                <a:lnTo>
                  <a:pt x="6964" y="1855"/>
                </a:lnTo>
                <a:lnTo>
                  <a:pt x="6970" y="1854"/>
                </a:lnTo>
                <a:lnTo>
                  <a:pt x="6974" y="1853"/>
                </a:lnTo>
                <a:lnTo>
                  <a:pt x="6985" y="1851"/>
                </a:lnTo>
                <a:lnTo>
                  <a:pt x="6996" y="1853"/>
                </a:lnTo>
                <a:lnTo>
                  <a:pt x="7000" y="1853"/>
                </a:lnTo>
                <a:lnTo>
                  <a:pt x="7006" y="1854"/>
                </a:lnTo>
                <a:lnTo>
                  <a:pt x="7009" y="1855"/>
                </a:lnTo>
                <a:lnTo>
                  <a:pt x="7014" y="1857"/>
                </a:lnTo>
                <a:lnTo>
                  <a:pt x="7017" y="1859"/>
                </a:lnTo>
                <a:lnTo>
                  <a:pt x="7021" y="1860"/>
                </a:lnTo>
                <a:lnTo>
                  <a:pt x="7024" y="1864"/>
                </a:lnTo>
                <a:lnTo>
                  <a:pt x="7026" y="1866"/>
                </a:lnTo>
                <a:lnTo>
                  <a:pt x="7031" y="1873"/>
                </a:lnTo>
                <a:lnTo>
                  <a:pt x="7033" y="1876"/>
                </a:lnTo>
                <a:lnTo>
                  <a:pt x="7034" y="1880"/>
                </a:lnTo>
                <a:lnTo>
                  <a:pt x="7035" y="1884"/>
                </a:lnTo>
                <a:lnTo>
                  <a:pt x="7036" y="1888"/>
                </a:lnTo>
                <a:lnTo>
                  <a:pt x="7044" y="1881"/>
                </a:lnTo>
                <a:lnTo>
                  <a:pt x="7051" y="1874"/>
                </a:lnTo>
                <a:lnTo>
                  <a:pt x="7060" y="1868"/>
                </a:lnTo>
                <a:lnTo>
                  <a:pt x="7068" y="1863"/>
                </a:lnTo>
                <a:lnTo>
                  <a:pt x="7078" y="1858"/>
                </a:lnTo>
                <a:lnTo>
                  <a:pt x="7087" y="1855"/>
                </a:lnTo>
                <a:lnTo>
                  <a:pt x="7093" y="1854"/>
                </a:lnTo>
                <a:lnTo>
                  <a:pt x="7099" y="1853"/>
                </a:lnTo>
                <a:lnTo>
                  <a:pt x="7109" y="1851"/>
                </a:lnTo>
                <a:close/>
                <a:moveTo>
                  <a:pt x="6813" y="1882"/>
                </a:moveTo>
                <a:lnTo>
                  <a:pt x="6818" y="1890"/>
                </a:lnTo>
                <a:lnTo>
                  <a:pt x="6822" y="1898"/>
                </a:lnTo>
                <a:lnTo>
                  <a:pt x="6827" y="1908"/>
                </a:lnTo>
                <a:lnTo>
                  <a:pt x="6829" y="1918"/>
                </a:lnTo>
                <a:lnTo>
                  <a:pt x="6832" y="1930"/>
                </a:lnTo>
                <a:lnTo>
                  <a:pt x="6833" y="1942"/>
                </a:lnTo>
                <a:lnTo>
                  <a:pt x="6835" y="1955"/>
                </a:lnTo>
                <a:lnTo>
                  <a:pt x="6835" y="1969"/>
                </a:lnTo>
                <a:lnTo>
                  <a:pt x="6835" y="1978"/>
                </a:lnTo>
                <a:lnTo>
                  <a:pt x="6699" y="1978"/>
                </a:lnTo>
                <a:lnTo>
                  <a:pt x="6699" y="1988"/>
                </a:lnTo>
                <a:lnTo>
                  <a:pt x="6700" y="1997"/>
                </a:lnTo>
                <a:lnTo>
                  <a:pt x="6701" y="2006"/>
                </a:lnTo>
                <a:lnTo>
                  <a:pt x="6704" y="2014"/>
                </a:lnTo>
                <a:lnTo>
                  <a:pt x="6706" y="2022"/>
                </a:lnTo>
                <a:lnTo>
                  <a:pt x="6708" y="2029"/>
                </a:lnTo>
                <a:lnTo>
                  <a:pt x="6712" y="2034"/>
                </a:lnTo>
                <a:lnTo>
                  <a:pt x="6715" y="2040"/>
                </a:lnTo>
                <a:lnTo>
                  <a:pt x="6718" y="2044"/>
                </a:lnTo>
                <a:lnTo>
                  <a:pt x="6723" y="2049"/>
                </a:lnTo>
                <a:lnTo>
                  <a:pt x="6727" y="2052"/>
                </a:lnTo>
                <a:lnTo>
                  <a:pt x="6732" y="2056"/>
                </a:lnTo>
                <a:lnTo>
                  <a:pt x="6738" y="2058"/>
                </a:lnTo>
                <a:lnTo>
                  <a:pt x="6742" y="2060"/>
                </a:lnTo>
                <a:lnTo>
                  <a:pt x="6749" y="2060"/>
                </a:lnTo>
                <a:lnTo>
                  <a:pt x="6754" y="2061"/>
                </a:lnTo>
                <a:lnTo>
                  <a:pt x="6765" y="2060"/>
                </a:lnTo>
                <a:lnTo>
                  <a:pt x="6772" y="2058"/>
                </a:lnTo>
                <a:lnTo>
                  <a:pt x="6780" y="2055"/>
                </a:lnTo>
                <a:lnTo>
                  <a:pt x="6787" y="2050"/>
                </a:lnTo>
                <a:lnTo>
                  <a:pt x="6793" y="2044"/>
                </a:lnTo>
                <a:lnTo>
                  <a:pt x="6796" y="2041"/>
                </a:lnTo>
                <a:lnTo>
                  <a:pt x="6798" y="2038"/>
                </a:lnTo>
                <a:lnTo>
                  <a:pt x="6804" y="2030"/>
                </a:lnTo>
                <a:lnTo>
                  <a:pt x="6809" y="2021"/>
                </a:lnTo>
                <a:lnTo>
                  <a:pt x="6833" y="2037"/>
                </a:lnTo>
                <a:lnTo>
                  <a:pt x="6827" y="2048"/>
                </a:lnTo>
                <a:lnTo>
                  <a:pt x="6823" y="2053"/>
                </a:lnTo>
                <a:lnTo>
                  <a:pt x="6819" y="2059"/>
                </a:lnTo>
                <a:lnTo>
                  <a:pt x="6814" y="2064"/>
                </a:lnTo>
                <a:lnTo>
                  <a:pt x="6810" y="2068"/>
                </a:lnTo>
                <a:lnTo>
                  <a:pt x="6805" y="2073"/>
                </a:lnTo>
                <a:lnTo>
                  <a:pt x="6801" y="2076"/>
                </a:lnTo>
                <a:lnTo>
                  <a:pt x="6795" y="2079"/>
                </a:lnTo>
                <a:lnTo>
                  <a:pt x="6791" y="2083"/>
                </a:lnTo>
                <a:lnTo>
                  <a:pt x="6785" y="2085"/>
                </a:lnTo>
                <a:lnTo>
                  <a:pt x="6778" y="2087"/>
                </a:lnTo>
                <a:lnTo>
                  <a:pt x="6772" y="2088"/>
                </a:lnTo>
                <a:lnTo>
                  <a:pt x="6766" y="2090"/>
                </a:lnTo>
                <a:lnTo>
                  <a:pt x="6753" y="2091"/>
                </a:lnTo>
                <a:lnTo>
                  <a:pt x="6743" y="2091"/>
                </a:lnTo>
                <a:lnTo>
                  <a:pt x="6734" y="2088"/>
                </a:lnTo>
                <a:lnTo>
                  <a:pt x="6726" y="2086"/>
                </a:lnTo>
                <a:lnTo>
                  <a:pt x="6722" y="2085"/>
                </a:lnTo>
                <a:lnTo>
                  <a:pt x="6717" y="2084"/>
                </a:lnTo>
                <a:lnTo>
                  <a:pt x="6714" y="2082"/>
                </a:lnTo>
                <a:lnTo>
                  <a:pt x="6710" y="2079"/>
                </a:lnTo>
                <a:lnTo>
                  <a:pt x="6703" y="2074"/>
                </a:lnTo>
                <a:lnTo>
                  <a:pt x="6696" y="2068"/>
                </a:lnTo>
                <a:lnTo>
                  <a:pt x="6690" y="2061"/>
                </a:lnTo>
                <a:lnTo>
                  <a:pt x="6684" y="2053"/>
                </a:lnTo>
                <a:lnTo>
                  <a:pt x="6679" y="2044"/>
                </a:lnTo>
                <a:lnTo>
                  <a:pt x="6677" y="2039"/>
                </a:lnTo>
                <a:lnTo>
                  <a:pt x="6675" y="2034"/>
                </a:lnTo>
                <a:lnTo>
                  <a:pt x="6671" y="2023"/>
                </a:lnTo>
                <a:lnTo>
                  <a:pt x="6669" y="2012"/>
                </a:lnTo>
                <a:lnTo>
                  <a:pt x="6666" y="1999"/>
                </a:lnTo>
                <a:lnTo>
                  <a:pt x="6665" y="1986"/>
                </a:lnTo>
                <a:lnTo>
                  <a:pt x="6664" y="1971"/>
                </a:lnTo>
                <a:lnTo>
                  <a:pt x="6665" y="1956"/>
                </a:lnTo>
                <a:lnTo>
                  <a:pt x="6666" y="1942"/>
                </a:lnTo>
                <a:lnTo>
                  <a:pt x="6669" y="1929"/>
                </a:lnTo>
                <a:lnTo>
                  <a:pt x="6670" y="1924"/>
                </a:lnTo>
                <a:lnTo>
                  <a:pt x="6672" y="1918"/>
                </a:lnTo>
                <a:lnTo>
                  <a:pt x="6675" y="1907"/>
                </a:lnTo>
                <a:lnTo>
                  <a:pt x="6680" y="1897"/>
                </a:lnTo>
                <a:lnTo>
                  <a:pt x="6686" y="1889"/>
                </a:lnTo>
                <a:lnTo>
                  <a:pt x="6691" y="1881"/>
                </a:lnTo>
                <a:lnTo>
                  <a:pt x="6695" y="1876"/>
                </a:lnTo>
                <a:lnTo>
                  <a:pt x="6698" y="1874"/>
                </a:lnTo>
                <a:lnTo>
                  <a:pt x="6705" y="1867"/>
                </a:lnTo>
                <a:lnTo>
                  <a:pt x="6713" y="1863"/>
                </a:lnTo>
                <a:lnTo>
                  <a:pt x="6719" y="1858"/>
                </a:lnTo>
                <a:lnTo>
                  <a:pt x="6728" y="1856"/>
                </a:lnTo>
                <a:lnTo>
                  <a:pt x="6736" y="1854"/>
                </a:lnTo>
                <a:lnTo>
                  <a:pt x="6744" y="1851"/>
                </a:lnTo>
                <a:lnTo>
                  <a:pt x="6753" y="1851"/>
                </a:lnTo>
                <a:lnTo>
                  <a:pt x="6762" y="1851"/>
                </a:lnTo>
                <a:lnTo>
                  <a:pt x="6771" y="1854"/>
                </a:lnTo>
                <a:lnTo>
                  <a:pt x="6779" y="1856"/>
                </a:lnTo>
                <a:lnTo>
                  <a:pt x="6784" y="1857"/>
                </a:lnTo>
                <a:lnTo>
                  <a:pt x="6787" y="1859"/>
                </a:lnTo>
                <a:lnTo>
                  <a:pt x="6795" y="1864"/>
                </a:lnTo>
                <a:lnTo>
                  <a:pt x="6802" y="1868"/>
                </a:lnTo>
                <a:lnTo>
                  <a:pt x="6807" y="1874"/>
                </a:lnTo>
                <a:lnTo>
                  <a:pt x="6813" y="1882"/>
                </a:lnTo>
                <a:close/>
                <a:moveTo>
                  <a:pt x="6699" y="1952"/>
                </a:moveTo>
                <a:lnTo>
                  <a:pt x="6802" y="1952"/>
                </a:lnTo>
                <a:lnTo>
                  <a:pt x="6800" y="1937"/>
                </a:lnTo>
                <a:lnTo>
                  <a:pt x="6798" y="1930"/>
                </a:lnTo>
                <a:lnTo>
                  <a:pt x="6797" y="1924"/>
                </a:lnTo>
                <a:lnTo>
                  <a:pt x="6793" y="1911"/>
                </a:lnTo>
                <a:lnTo>
                  <a:pt x="6791" y="1906"/>
                </a:lnTo>
                <a:lnTo>
                  <a:pt x="6788" y="1901"/>
                </a:lnTo>
                <a:lnTo>
                  <a:pt x="6785" y="1897"/>
                </a:lnTo>
                <a:lnTo>
                  <a:pt x="6782" y="1893"/>
                </a:lnTo>
                <a:lnTo>
                  <a:pt x="6777" y="1890"/>
                </a:lnTo>
                <a:lnTo>
                  <a:pt x="6774" y="1886"/>
                </a:lnTo>
                <a:lnTo>
                  <a:pt x="6769" y="1884"/>
                </a:lnTo>
                <a:lnTo>
                  <a:pt x="6763" y="1883"/>
                </a:lnTo>
                <a:lnTo>
                  <a:pt x="6759" y="1882"/>
                </a:lnTo>
                <a:lnTo>
                  <a:pt x="6753" y="1882"/>
                </a:lnTo>
                <a:lnTo>
                  <a:pt x="6748" y="1882"/>
                </a:lnTo>
                <a:lnTo>
                  <a:pt x="6743" y="1883"/>
                </a:lnTo>
                <a:lnTo>
                  <a:pt x="6739" y="1884"/>
                </a:lnTo>
                <a:lnTo>
                  <a:pt x="6734" y="1886"/>
                </a:lnTo>
                <a:lnTo>
                  <a:pt x="6730" y="1889"/>
                </a:lnTo>
                <a:lnTo>
                  <a:pt x="6725" y="1891"/>
                </a:lnTo>
                <a:lnTo>
                  <a:pt x="6722" y="1894"/>
                </a:lnTo>
                <a:lnTo>
                  <a:pt x="6718" y="1899"/>
                </a:lnTo>
                <a:lnTo>
                  <a:pt x="6715" y="1903"/>
                </a:lnTo>
                <a:lnTo>
                  <a:pt x="6712" y="1908"/>
                </a:lnTo>
                <a:lnTo>
                  <a:pt x="6708" y="1913"/>
                </a:lnTo>
                <a:lnTo>
                  <a:pt x="6706" y="1920"/>
                </a:lnTo>
                <a:lnTo>
                  <a:pt x="6704" y="1927"/>
                </a:lnTo>
                <a:lnTo>
                  <a:pt x="6703" y="1935"/>
                </a:lnTo>
                <a:lnTo>
                  <a:pt x="6700" y="1943"/>
                </a:lnTo>
                <a:lnTo>
                  <a:pt x="6699" y="1952"/>
                </a:lnTo>
                <a:close/>
                <a:moveTo>
                  <a:pt x="6641" y="1856"/>
                </a:moveTo>
                <a:lnTo>
                  <a:pt x="6578" y="1941"/>
                </a:lnTo>
                <a:lnTo>
                  <a:pt x="6648" y="2086"/>
                </a:lnTo>
                <a:lnTo>
                  <a:pt x="6612" y="2086"/>
                </a:lnTo>
                <a:lnTo>
                  <a:pt x="6557" y="1969"/>
                </a:lnTo>
                <a:lnTo>
                  <a:pt x="6520" y="2017"/>
                </a:lnTo>
                <a:lnTo>
                  <a:pt x="6520" y="2086"/>
                </a:lnTo>
                <a:lnTo>
                  <a:pt x="6485" y="2086"/>
                </a:lnTo>
                <a:lnTo>
                  <a:pt x="6485" y="1763"/>
                </a:lnTo>
                <a:lnTo>
                  <a:pt x="6520" y="1763"/>
                </a:lnTo>
                <a:lnTo>
                  <a:pt x="6520" y="1974"/>
                </a:lnTo>
                <a:lnTo>
                  <a:pt x="6525" y="1967"/>
                </a:lnTo>
                <a:lnTo>
                  <a:pt x="6533" y="1955"/>
                </a:lnTo>
                <a:lnTo>
                  <a:pt x="6542" y="1943"/>
                </a:lnTo>
                <a:lnTo>
                  <a:pt x="6551" y="1929"/>
                </a:lnTo>
                <a:lnTo>
                  <a:pt x="6604" y="1856"/>
                </a:lnTo>
                <a:lnTo>
                  <a:pt x="6641" y="1856"/>
                </a:lnTo>
                <a:close/>
                <a:moveTo>
                  <a:pt x="6415" y="1882"/>
                </a:moveTo>
                <a:lnTo>
                  <a:pt x="6421" y="1890"/>
                </a:lnTo>
                <a:lnTo>
                  <a:pt x="6425" y="1899"/>
                </a:lnTo>
                <a:lnTo>
                  <a:pt x="6430" y="1908"/>
                </a:lnTo>
                <a:lnTo>
                  <a:pt x="6433" y="1919"/>
                </a:lnTo>
                <a:lnTo>
                  <a:pt x="6436" y="1930"/>
                </a:lnTo>
                <a:lnTo>
                  <a:pt x="6439" y="1943"/>
                </a:lnTo>
                <a:lnTo>
                  <a:pt x="6440" y="1956"/>
                </a:lnTo>
                <a:lnTo>
                  <a:pt x="6441" y="1971"/>
                </a:lnTo>
                <a:lnTo>
                  <a:pt x="6440" y="1986"/>
                </a:lnTo>
                <a:lnTo>
                  <a:pt x="6439" y="1999"/>
                </a:lnTo>
                <a:lnTo>
                  <a:pt x="6436" y="2012"/>
                </a:lnTo>
                <a:lnTo>
                  <a:pt x="6433" y="2023"/>
                </a:lnTo>
                <a:lnTo>
                  <a:pt x="6430" y="2033"/>
                </a:lnTo>
                <a:lnTo>
                  <a:pt x="6425" y="2043"/>
                </a:lnTo>
                <a:lnTo>
                  <a:pt x="6421" y="2052"/>
                </a:lnTo>
                <a:lnTo>
                  <a:pt x="6415" y="2060"/>
                </a:lnTo>
                <a:lnTo>
                  <a:pt x="6408" y="2067"/>
                </a:lnTo>
                <a:lnTo>
                  <a:pt x="6401" y="2074"/>
                </a:lnTo>
                <a:lnTo>
                  <a:pt x="6398" y="2076"/>
                </a:lnTo>
                <a:lnTo>
                  <a:pt x="6393" y="2079"/>
                </a:lnTo>
                <a:lnTo>
                  <a:pt x="6386" y="2083"/>
                </a:lnTo>
                <a:lnTo>
                  <a:pt x="6378" y="2086"/>
                </a:lnTo>
                <a:lnTo>
                  <a:pt x="6369" y="2088"/>
                </a:lnTo>
                <a:lnTo>
                  <a:pt x="6360" y="2091"/>
                </a:lnTo>
                <a:lnTo>
                  <a:pt x="6351" y="2091"/>
                </a:lnTo>
                <a:lnTo>
                  <a:pt x="6340" y="2091"/>
                </a:lnTo>
                <a:lnTo>
                  <a:pt x="6331" y="2088"/>
                </a:lnTo>
                <a:lnTo>
                  <a:pt x="6322" y="2086"/>
                </a:lnTo>
                <a:lnTo>
                  <a:pt x="6314" y="2083"/>
                </a:lnTo>
                <a:lnTo>
                  <a:pt x="6307" y="2079"/>
                </a:lnTo>
                <a:lnTo>
                  <a:pt x="6299" y="2074"/>
                </a:lnTo>
                <a:lnTo>
                  <a:pt x="6292" y="2067"/>
                </a:lnTo>
                <a:lnTo>
                  <a:pt x="6285" y="2060"/>
                </a:lnTo>
                <a:lnTo>
                  <a:pt x="6279" y="2052"/>
                </a:lnTo>
                <a:lnTo>
                  <a:pt x="6275" y="2043"/>
                </a:lnTo>
                <a:lnTo>
                  <a:pt x="6270" y="2033"/>
                </a:lnTo>
                <a:lnTo>
                  <a:pt x="6266" y="2023"/>
                </a:lnTo>
                <a:lnTo>
                  <a:pt x="6263" y="2012"/>
                </a:lnTo>
                <a:lnTo>
                  <a:pt x="6261" y="1999"/>
                </a:lnTo>
                <a:lnTo>
                  <a:pt x="6259" y="1986"/>
                </a:lnTo>
                <a:lnTo>
                  <a:pt x="6259" y="1971"/>
                </a:lnTo>
                <a:lnTo>
                  <a:pt x="6259" y="1956"/>
                </a:lnTo>
                <a:lnTo>
                  <a:pt x="6261" y="1943"/>
                </a:lnTo>
                <a:lnTo>
                  <a:pt x="6263" y="1930"/>
                </a:lnTo>
                <a:lnTo>
                  <a:pt x="6266" y="1919"/>
                </a:lnTo>
                <a:lnTo>
                  <a:pt x="6270" y="1908"/>
                </a:lnTo>
                <a:lnTo>
                  <a:pt x="6275" y="1899"/>
                </a:lnTo>
                <a:lnTo>
                  <a:pt x="6279" y="1890"/>
                </a:lnTo>
                <a:lnTo>
                  <a:pt x="6283" y="1885"/>
                </a:lnTo>
                <a:lnTo>
                  <a:pt x="6285" y="1882"/>
                </a:lnTo>
                <a:lnTo>
                  <a:pt x="6292" y="1874"/>
                </a:lnTo>
                <a:lnTo>
                  <a:pt x="6299" y="1868"/>
                </a:lnTo>
                <a:lnTo>
                  <a:pt x="6302" y="1866"/>
                </a:lnTo>
                <a:lnTo>
                  <a:pt x="6307" y="1863"/>
                </a:lnTo>
                <a:lnTo>
                  <a:pt x="6314" y="1859"/>
                </a:lnTo>
                <a:lnTo>
                  <a:pt x="6322" y="1856"/>
                </a:lnTo>
                <a:lnTo>
                  <a:pt x="6331" y="1854"/>
                </a:lnTo>
                <a:lnTo>
                  <a:pt x="6340" y="1851"/>
                </a:lnTo>
                <a:lnTo>
                  <a:pt x="6351" y="1851"/>
                </a:lnTo>
                <a:lnTo>
                  <a:pt x="6360" y="1851"/>
                </a:lnTo>
                <a:lnTo>
                  <a:pt x="6369" y="1854"/>
                </a:lnTo>
                <a:lnTo>
                  <a:pt x="6378" y="1856"/>
                </a:lnTo>
                <a:lnTo>
                  <a:pt x="6386" y="1859"/>
                </a:lnTo>
                <a:lnTo>
                  <a:pt x="6390" y="1860"/>
                </a:lnTo>
                <a:lnTo>
                  <a:pt x="6393" y="1863"/>
                </a:lnTo>
                <a:lnTo>
                  <a:pt x="6401" y="1868"/>
                </a:lnTo>
                <a:lnTo>
                  <a:pt x="6405" y="1872"/>
                </a:lnTo>
                <a:lnTo>
                  <a:pt x="6408" y="1874"/>
                </a:lnTo>
                <a:lnTo>
                  <a:pt x="6415" y="1882"/>
                </a:lnTo>
                <a:close/>
                <a:moveTo>
                  <a:pt x="6401" y="2008"/>
                </a:moveTo>
                <a:lnTo>
                  <a:pt x="6404" y="1999"/>
                </a:lnTo>
                <a:lnTo>
                  <a:pt x="6405" y="1990"/>
                </a:lnTo>
                <a:lnTo>
                  <a:pt x="6405" y="1981"/>
                </a:lnTo>
                <a:lnTo>
                  <a:pt x="6405" y="1971"/>
                </a:lnTo>
                <a:lnTo>
                  <a:pt x="6405" y="1962"/>
                </a:lnTo>
                <a:lnTo>
                  <a:pt x="6405" y="1953"/>
                </a:lnTo>
                <a:lnTo>
                  <a:pt x="6404" y="1944"/>
                </a:lnTo>
                <a:lnTo>
                  <a:pt x="6402" y="1936"/>
                </a:lnTo>
                <a:lnTo>
                  <a:pt x="6400" y="1928"/>
                </a:lnTo>
                <a:lnTo>
                  <a:pt x="6398" y="1921"/>
                </a:lnTo>
                <a:lnTo>
                  <a:pt x="6396" y="1915"/>
                </a:lnTo>
                <a:lnTo>
                  <a:pt x="6392" y="1908"/>
                </a:lnTo>
                <a:lnTo>
                  <a:pt x="6389" y="1902"/>
                </a:lnTo>
                <a:lnTo>
                  <a:pt x="6384" y="1897"/>
                </a:lnTo>
                <a:lnTo>
                  <a:pt x="6380" y="1892"/>
                </a:lnTo>
                <a:lnTo>
                  <a:pt x="6374" y="1889"/>
                </a:lnTo>
                <a:lnTo>
                  <a:pt x="6370" y="1885"/>
                </a:lnTo>
                <a:lnTo>
                  <a:pt x="6363" y="1883"/>
                </a:lnTo>
                <a:lnTo>
                  <a:pt x="6357" y="1882"/>
                </a:lnTo>
                <a:lnTo>
                  <a:pt x="6351" y="1882"/>
                </a:lnTo>
                <a:lnTo>
                  <a:pt x="6344" y="1882"/>
                </a:lnTo>
                <a:lnTo>
                  <a:pt x="6337" y="1883"/>
                </a:lnTo>
                <a:lnTo>
                  <a:pt x="6331" y="1885"/>
                </a:lnTo>
                <a:lnTo>
                  <a:pt x="6326" y="1889"/>
                </a:lnTo>
                <a:lnTo>
                  <a:pt x="6321" y="1892"/>
                </a:lnTo>
                <a:lnTo>
                  <a:pt x="6317" y="1895"/>
                </a:lnTo>
                <a:lnTo>
                  <a:pt x="6312" y="1901"/>
                </a:lnTo>
                <a:lnTo>
                  <a:pt x="6309" y="1907"/>
                </a:lnTo>
                <a:lnTo>
                  <a:pt x="6305" y="1912"/>
                </a:lnTo>
                <a:lnTo>
                  <a:pt x="6302" y="1919"/>
                </a:lnTo>
                <a:lnTo>
                  <a:pt x="6298" y="1935"/>
                </a:lnTo>
                <a:lnTo>
                  <a:pt x="6296" y="1943"/>
                </a:lnTo>
                <a:lnTo>
                  <a:pt x="6295" y="1952"/>
                </a:lnTo>
                <a:lnTo>
                  <a:pt x="6294" y="1961"/>
                </a:lnTo>
                <a:lnTo>
                  <a:pt x="6294" y="1971"/>
                </a:lnTo>
                <a:lnTo>
                  <a:pt x="6294" y="1980"/>
                </a:lnTo>
                <a:lnTo>
                  <a:pt x="6295" y="1989"/>
                </a:lnTo>
                <a:lnTo>
                  <a:pt x="6298" y="2006"/>
                </a:lnTo>
                <a:lnTo>
                  <a:pt x="6302" y="2022"/>
                </a:lnTo>
                <a:lnTo>
                  <a:pt x="6304" y="2029"/>
                </a:lnTo>
                <a:lnTo>
                  <a:pt x="6308" y="2034"/>
                </a:lnTo>
                <a:lnTo>
                  <a:pt x="6311" y="2041"/>
                </a:lnTo>
                <a:lnTo>
                  <a:pt x="6316" y="2046"/>
                </a:lnTo>
                <a:lnTo>
                  <a:pt x="6320" y="2050"/>
                </a:lnTo>
                <a:lnTo>
                  <a:pt x="6325" y="2055"/>
                </a:lnTo>
                <a:lnTo>
                  <a:pt x="6330" y="2057"/>
                </a:lnTo>
                <a:lnTo>
                  <a:pt x="6336" y="2059"/>
                </a:lnTo>
                <a:lnTo>
                  <a:pt x="6343" y="2060"/>
                </a:lnTo>
                <a:lnTo>
                  <a:pt x="6351" y="2061"/>
                </a:lnTo>
                <a:lnTo>
                  <a:pt x="6356" y="2060"/>
                </a:lnTo>
                <a:lnTo>
                  <a:pt x="6363" y="2059"/>
                </a:lnTo>
                <a:lnTo>
                  <a:pt x="6369" y="2058"/>
                </a:lnTo>
                <a:lnTo>
                  <a:pt x="6374" y="2055"/>
                </a:lnTo>
                <a:lnTo>
                  <a:pt x="6379" y="2051"/>
                </a:lnTo>
                <a:lnTo>
                  <a:pt x="6383" y="2047"/>
                </a:lnTo>
                <a:lnTo>
                  <a:pt x="6388" y="2042"/>
                </a:lnTo>
                <a:lnTo>
                  <a:pt x="6391" y="2037"/>
                </a:lnTo>
                <a:lnTo>
                  <a:pt x="6395" y="2030"/>
                </a:lnTo>
                <a:lnTo>
                  <a:pt x="6397" y="2023"/>
                </a:lnTo>
                <a:lnTo>
                  <a:pt x="6400" y="2016"/>
                </a:lnTo>
                <a:lnTo>
                  <a:pt x="6401" y="2008"/>
                </a:lnTo>
                <a:close/>
                <a:moveTo>
                  <a:pt x="6233" y="1856"/>
                </a:moveTo>
                <a:lnTo>
                  <a:pt x="6171" y="1941"/>
                </a:lnTo>
                <a:lnTo>
                  <a:pt x="6241" y="2086"/>
                </a:lnTo>
                <a:lnTo>
                  <a:pt x="6205" y="2086"/>
                </a:lnTo>
                <a:lnTo>
                  <a:pt x="6150" y="1969"/>
                </a:lnTo>
                <a:lnTo>
                  <a:pt x="6114" y="2017"/>
                </a:lnTo>
                <a:lnTo>
                  <a:pt x="6114" y="2086"/>
                </a:lnTo>
                <a:lnTo>
                  <a:pt x="6079" y="2086"/>
                </a:lnTo>
                <a:lnTo>
                  <a:pt x="6079" y="1763"/>
                </a:lnTo>
                <a:lnTo>
                  <a:pt x="6114" y="1763"/>
                </a:lnTo>
                <a:lnTo>
                  <a:pt x="6114" y="1974"/>
                </a:lnTo>
                <a:lnTo>
                  <a:pt x="6118" y="1967"/>
                </a:lnTo>
                <a:lnTo>
                  <a:pt x="6126" y="1955"/>
                </a:lnTo>
                <a:lnTo>
                  <a:pt x="6135" y="1943"/>
                </a:lnTo>
                <a:lnTo>
                  <a:pt x="6145" y="1929"/>
                </a:lnTo>
                <a:lnTo>
                  <a:pt x="6197" y="1856"/>
                </a:lnTo>
                <a:lnTo>
                  <a:pt x="6233" y="1856"/>
                </a:lnTo>
                <a:close/>
                <a:moveTo>
                  <a:pt x="8479" y="1307"/>
                </a:moveTo>
                <a:lnTo>
                  <a:pt x="8486" y="1307"/>
                </a:lnTo>
                <a:lnTo>
                  <a:pt x="8493" y="1308"/>
                </a:lnTo>
                <a:lnTo>
                  <a:pt x="8499" y="1310"/>
                </a:lnTo>
                <a:lnTo>
                  <a:pt x="8504" y="1312"/>
                </a:lnTo>
                <a:lnTo>
                  <a:pt x="8509" y="1314"/>
                </a:lnTo>
                <a:lnTo>
                  <a:pt x="8513" y="1316"/>
                </a:lnTo>
                <a:lnTo>
                  <a:pt x="8518" y="1320"/>
                </a:lnTo>
                <a:lnTo>
                  <a:pt x="8521" y="1324"/>
                </a:lnTo>
                <a:lnTo>
                  <a:pt x="8525" y="1328"/>
                </a:lnTo>
                <a:lnTo>
                  <a:pt x="8528" y="1333"/>
                </a:lnTo>
                <a:lnTo>
                  <a:pt x="8530" y="1338"/>
                </a:lnTo>
                <a:lnTo>
                  <a:pt x="8532" y="1343"/>
                </a:lnTo>
                <a:lnTo>
                  <a:pt x="8535" y="1357"/>
                </a:lnTo>
                <a:lnTo>
                  <a:pt x="8536" y="1364"/>
                </a:lnTo>
                <a:lnTo>
                  <a:pt x="8536" y="1372"/>
                </a:lnTo>
                <a:lnTo>
                  <a:pt x="8536" y="1542"/>
                </a:lnTo>
                <a:lnTo>
                  <a:pt x="8501" y="1542"/>
                </a:lnTo>
                <a:lnTo>
                  <a:pt x="8501" y="1378"/>
                </a:lnTo>
                <a:lnTo>
                  <a:pt x="8501" y="1369"/>
                </a:lnTo>
                <a:lnTo>
                  <a:pt x="8500" y="1362"/>
                </a:lnTo>
                <a:lnTo>
                  <a:pt x="8497" y="1354"/>
                </a:lnTo>
                <a:lnTo>
                  <a:pt x="8495" y="1351"/>
                </a:lnTo>
                <a:lnTo>
                  <a:pt x="8494" y="1348"/>
                </a:lnTo>
                <a:lnTo>
                  <a:pt x="8492" y="1346"/>
                </a:lnTo>
                <a:lnTo>
                  <a:pt x="8490" y="1345"/>
                </a:lnTo>
                <a:lnTo>
                  <a:pt x="8484" y="1341"/>
                </a:lnTo>
                <a:lnTo>
                  <a:pt x="8477" y="1339"/>
                </a:lnTo>
                <a:lnTo>
                  <a:pt x="8469" y="1339"/>
                </a:lnTo>
                <a:lnTo>
                  <a:pt x="8460" y="1339"/>
                </a:lnTo>
                <a:lnTo>
                  <a:pt x="8456" y="1340"/>
                </a:lnTo>
                <a:lnTo>
                  <a:pt x="8452" y="1341"/>
                </a:lnTo>
                <a:lnTo>
                  <a:pt x="8443" y="1345"/>
                </a:lnTo>
                <a:lnTo>
                  <a:pt x="8435" y="1349"/>
                </a:lnTo>
                <a:lnTo>
                  <a:pt x="8428" y="1354"/>
                </a:lnTo>
                <a:lnTo>
                  <a:pt x="8420" y="1359"/>
                </a:lnTo>
                <a:lnTo>
                  <a:pt x="8413" y="1366"/>
                </a:lnTo>
                <a:lnTo>
                  <a:pt x="8407" y="1372"/>
                </a:lnTo>
                <a:lnTo>
                  <a:pt x="8407" y="1542"/>
                </a:lnTo>
                <a:lnTo>
                  <a:pt x="8371" y="1542"/>
                </a:lnTo>
                <a:lnTo>
                  <a:pt x="8371" y="1313"/>
                </a:lnTo>
                <a:lnTo>
                  <a:pt x="8407" y="1313"/>
                </a:lnTo>
                <a:lnTo>
                  <a:pt x="8407" y="1345"/>
                </a:lnTo>
                <a:lnTo>
                  <a:pt x="8413" y="1338"/>
                </a:lnTo>
                <a:lnTo>
                  <a:pt x="8421" y="1331"/>
                </a:lnTo>
                <a:lnTo>
                  <a:pt x="8429" y="1325"/>
                </a:lnTo>
                <a:lnTo>
                  <a:pt x="8438" y="1320"/>
                </a:lnTo>
                <a:lnTo>
                  <a:pt x="8448" y="1314"/>
                </a:lnTo>
                <a:lnTo>
                  <a:pt x="8452" y="1313"/>
                </a:lnTo>
                <a:lnTo>
                  <a:pt x="8458" y="1311"/>
                </a:lnTo>
                <a:lnTo>
                  <a:pt x="8468" y="1308"/>
                </a:lnTo>
                <a:lnTo>
                  <a:pt x="8479" y="1307"/>
                </a:lnTo>
                <a:close/>
                <a:moveTo>
                  <a:pt x="8245" y="1547"/>
                </a:moveTo>
                <a:lnTo>
                  <a:pt x="8236" y="1547"/>
                </a:lnTo>
                <a:lnTo>
                  <a:pt x="8227" y="1546"/>
                </a:lnTo>
                <a:lnTo>
                  <a:pt x="8218" y="1543"/>
                </a:lnTo>
                <a:lnTo>
                  <a:pt x="8214" y="1541"/>
                </a:lnTo>
                <a:lnTo>
                  <a:pt x="8210" y="1540"/>
                </a:lnTo>
                <a:lnTo>
                  <a:pt x="8205" y="1538"/>
                </a:lnTo>
                <a:lnTo>
                  <a:pt x="8202" y="1535"/>
                </a:lnTo>
                <a:lnTo>
                  <a:pt x="8195" y="1530"/>
                </a:lnTo>
                <a:lnTo>
                  <a:pt x="8188" y="1524"/>
                </a:lnTo>
                <a:lnTo>
                  <a:pt x="8182" y="1517"/>
                </a:lnTo>
                <a:lnTo>
                  <a:pt x="8176" y="1509"/>
                </a:lnTo>
                <a:lnTo>
                  <a:pt x="8171" y="1500"/>
                </a:lnTo>
                <a:lnTo>
                  <a:pt x="8169" y="1496"/>
                </a:lnTo>
                <a:lnTo>
                  <a:pt x="8167" y="1490"/>
                </a:lnTo>
                <a:lnTo>
                  <a:pt x="8164" y="1480"/>
                </a:lnTo>
                <a:lnTo>
                  <a:pt x="8160" y="1468"/>
                </a:lnTo>
                <a:lnTo>
                  <a:pt x="8158" y="1455"/>
                </a:lnTo>
                <a:lnTo>
                  <a:pt x="8157" y="1442"/>
                </a:lnTo>
                <a:lnTo>
                  <a:pt x="8157" y="1427"/>
                </a:lnTo>
                <a:lnTo>
                  <a:pt x="8157" y="1412"/>
                </a:lnTo>
                <a:lnTo>
                  <a:pt x="8158" y="1399"/>
                </a:lnTo>
                <a:lnTo>
                  <a:pt x="8160" y="1385"/>
                </a:lnTo>
                <a:lnTo>
                  <a:pt x="8162" y="1380"/>
                </a:lnTo>
                <a:lnTo>
                  <a:pt x="8164" y="1374"/>
                </a:lnTo>
                <a:lnTo>
                  <a:pt x="8168" y="1363"/>
                </a:lnTo>
                <a:lnTo>
                  <a:pt x="8173" y="1354"/>
                </a:lnTo>
                <a:lnTo>
                  <a:pt x="8178" y="1345"/>
                </a:lnTo>
                <a:lnTo>
                  <a:pt x="8184" y="1337"/>
                </a:lnTo>
                <a:lnTo>
                  <a:pt x="8187" y="1333"/>
                </a:lnTo>
                <a:lnTo>
                  <a:pt x="8189" y="1330"/>
                </a:lnTo>
                <a:lnTo>
                  <a:pt x="8196" y="1323"/>
                </a:lnTo>
                <a:lnTo>
                  <a:pt x="8204" y="1319"/>
                </a:lnTo>
                <a:lnTo>
                  <a:pt x="8212" y="1315"/>
                </a:lnTo>
                <a:lnTo>
                  <a:pt x="8220" y="1312"/>
                </a:lnTo>
                <a:lnTo>
                  <a:pt x="8228" y="1310"/>
                </a:lnTo>
                <a:lnTo>
                  <a:pt x="8237" y="1308"/>
                </a:lnTo>
                <a:lnTo>
                  <a:pt x="8245" y="1307"/>
                </a:lnTo>
                <a:lnTo>
                  <a:pt x="8255" y="1308"/>
                </a:lnTo>
                <a:lnTo>
                  <a:pt x="8263" y="1310"/>
                </a:lnTo>
                <a:lnTo>
                  <a:pt x="8272" y="1312"/>
                </a:lnTo>
                <a:lnTo>
                  <a:pt x="8275" y="1313"/>
                </a:lnTo>
                <a:lnTo>
                  <a:pt x="8280" y="1315"/>
                </a:lnTo>
                <a:lnTo>
                  <a:pt x="8287" y="1320"/>
                </a:lnTo>
                <a:lnTo>
                  <a:pt x="8293" y="1324"/>
                </a:lnTo>
                <a:lnTo>
                  <a:pt x="8299" y="1331"/>
                </a:lnTo>
                <a:lnTo>
                  <a:pt x="8305" y="1338"/>
                </a:lnTo>
                <a:lnTo>
                  <a:pt x="8310" y="1346"/>
                </a:lnTo>
                <a:lnTo>
                  <a:pt x="8312" y="1350"/>
                </a:lnTo>
                <a:lnTo>
                  <a:pt x="8315" y="1355"/>
                </a:lnTo>
                <a:lnTo>
                  <a:pt x="8318" y="1364"/>
                </a:lnTo>
                <a:lnTo>
                  <a:pt x="8321" y="1375"/>
                </a:lnTo>
                <a:lnTo>
                  <a:pt x="8324" y="1386"/>
                </a:lnTo>
                <a:lnTo>
                  <a:pt x="8326" y="1399"/>
                </a:lnTo>
                <a:lnTo>
                  <a:pt x="8326" y="1411"/>
                </a:lnTo>
                <a:lnTo>
                  <a:pt x="8327" y="1426"/>
                </a:lnTo>
                <a:lnTo>
                  <a:pt x="8327" y="1434"/>
                </a:lnTo>
                <a:lnTo>
                  <a:pt x="8192" y="1434"/>
                </a:lnTo>
                <a:lnTo>
                  <a:pt x="8192" y="1444"/>
                </a:lnTo>
                <a:lnTo>
                  <a:pt x="8193" y="1453"/>
                </a:lnTo>
                <a:lnTo>
                  <a:pt x="8194" y="1462"/>
                </a:lnTo>
                <a:lnTo>
                  <a:pt x="8195" y="1470"/>
                </a:lnTo>
                <a:lnTo>
                  <a:pt x="8197" y="1478"/>
                </a:lnTo>
                <a:lnTo>
                  <a:pt x="8201" y="1485"/>
                </a:lnTo>
                <a:lnTo>
                  <a:pt x="8203" y="1490"/>
                </a:lnTo>
                <a:lnTo>
                  <a:pt x="8206" y="1496"/>
                </a:lnTo>
                <a:lnTo>
                  <a:pt x="8211" y="1502"/>
                </a:lnTo>
                <a:lnTo>
                  <a:pt x="8214" y="1505"/>
                </a:lnTo>
                <a:lnTo>
                  <a:pt x="8219" y="1509"/>
                </a:lnTo>
                <a:lnTo>
                  <a:pt x="8224" y="1512"/>
                </a:lnTo>
                <a:lnTo>
                  <a:pt x="8229" y="1514"/>
                </a:lnTo>
                <a:lnTo>
                  <a:pt x="8235" y="1516"/>
                </a:lnTo>
                <a:lnTo>
                  <a:pt x="8240" y="1517"/>
                </a:lnTo>
                <a:lnTo>
                  <a:pt x="8246" y="1517"/>
                </a:lnTo>
                <a:lnTo>
                  <a:pt x="8256" y="1516"/>
                </a:lnTo>
                <a:lnTo>
                  <a:pt x="8264" y="1515"/>
                </a:lnTo>
                <a:lnTo>
                  <a:pt x="8272" y="1512"/>
                </a:lnTo>
                <a:lnTo>
                  <a:pt x="8279" y="1507"/>
                </a:lnTo>
                <a:lnTo>
                  <a:pt x="8285" y="1502"/>
                </a:lnTo>
                <a:lnTo>
                  <a:pt x="8291" y="1494"/>
                </a:lnTo>
                <a:lnTo>
                  <a:pt x="8296" y="1486"/>
                </a:lnTo>
                <a:lnTo>
                  <a:pt x="8301" y="1478"/>
                </a:lnTo>
                <a:lnTo>
                  <a:pt x="8325" y="1492"/>
                </a:lnTo>
                <a:lnTo>
                  <a:pt x="8318" y="1505"/>
                </a:lnTo>
                <a:lnTo>
                  <a:pt x="8315" y="1509"/>
                </a:lnTo>
                <a:lnTo>
                  <a:pt x="8311" y="1515"/>
                </a:lnTo>
                <a:lnTo>
                  <a:pt x="8307" y="1520"/>
                </a:lnTo>
                <a:lnTo>
                  <a:pt x="8302" y="1524"/>
                </a:lnTo>
                <a:lnTo>
                  <a:pt x="8292" y="1532"/>
                </a:lnTo>
                <a:lnTo>
                  <a:pt x="8282" y="1539"/>
                </a:lnTo>
                <a:lnTo>
                  <a:pt x="8276" y="1541"/>
                </a:lnTo>
                <a:lnTo>
                  <a:pt x="8271" y="1543"/>
                </a:lnTo>
                <a:lnTo>
                  <a:pt x="8264" y="1544"/>
                </a:lnTo>
                <a:lnTo>
                  <a:pt x="8258" y="1546"/>
                </a:lnTo>
                <a:lnTo>
                  <a:pt x="8245" y="1547"/>
                </a:lnTo>
                <a:close/>
                <a:moveTo>
                  <a:pt x="8199" y="1376"/>
                </a:moveTo>
                <a:lnTo>
                  <a:pt x="8196" y="1383"/>
                </a:lnTo>
                <a:lnTo>
                  <a:pt x="8194" y="1391"/>
                </a:lnTo>
                <a:lnTo>
                  <a:pt x="8193" y="1399"/>
                </a:lnTo>
                <a:lnTo>
                  <a:pt x="8192" y="1408"/>
                </a:lnTo>
                <a:lnTo>
                  <a:pt x="8293" y="1408"/>
                </a:lnTo>
                <a:lnTo>
                  <a:pt x="8292" y="1393"/>
                </a:lnTo>
                <a:lnTo>
                  <a:pt x="8291" y="1386"/>
                </a:lnTo>
                <a:lnTo>
                  <a:pt x="8289" y="1380"/>
                </a:lnTo>
                <a:lnTo>
                  <a:pt x="8285" y="1367"/>
                </a:lnTo>
                <a:lnTo>
                  <a:pt x="8283" y="1363"/>
                </a:lnTo>
                <a:lnTo>
                  <a:pt x="8280" y="1357"/>
                </a:lnTo>
                <a:lnTo>
                  <a:pt x="8276" y="1354"/>
                </a:lnTo>
                <a:lnTo>
                  <a:pt x="8273" y="1349"/>
                </a:lnTo>
                <a:lnTo>
                  <a:pt x="8270" y="1346"/>
                </a:lnTo>
                <a:lnTo>
                  <a:pt x="8265" y="1343"/>
                </a:lnTo>
                <a:lnTo>
                  <a:pt x="8261" y="1341"/>
                </a:lnTo>
                <a:lnTo>
                  <a:pt x="8256" y="1339"/>
                </a:lnTo>
                <a:lnTo>
                  <a:pt x="8250" y="1338"/>
                </a:lnTo>
                <a:lnTo>
                  <a:pt x="8245" y="1338"/>
                </a:lnTo>
                <a:lnTo>
                  <a:pt x="8240" y="1338"/>
                </a:lnTo>
                <a:lnTo>
                  <a:pt x="8236" y="1339"/>
                </a:lnTo>
                <a:lnTo>
                  <a:pt x="8231" y="1340"/>
                </a:lnTo>
                <a:lnTo>
                  <a:pt x="8226" y="1342"/>
                </a:lnTo>
                <a:lnTo>
                  <a:pt x="8222" y="1345"/>
                </a:lnTo>
                <a:lnTo>
                  <a:pt x="8218" y="1347"/>
                </a:lnTo>
                <a:lnTo>
                  <a:pt x="8213" y="1350"/>
                </a:lnTo>
                <a:lnTo>
                  <a:pt x="8210" y="1355"/>
                </a:lnTo>
                <a:lnTo>
                  <a:pt x="8206" y="1359"/>
                </a:lnTo>
                <a:lnTo>
                  <a:pt x="8203" y="1365"/>
                </a:lnTo>
                <a:lnTo>
                  <a:pt x="8201" y="1371"/>
                </a:lnTo>
                <a:lnTo>
                  <a:pt x="8199" y="1376"/>
                </a:lnTo>
                <a:close/>
                <a:moveTo>
                  <a:pt x="8112" y="1486"/>
                </a:moveTo>
                <a:lnTo>
                  <a:pt x="8113" y="1505"/>
                </a:lnTo>
                <a:lnTo>
                  <a:pt x="8113" y="1520"/>
                </a:lnTo>
                <a:lnTo>
                  <a:pt x="8115" y="1532"/>
                </a:lnTo>
                <a:lnTo>
                  <a:pt x="8117" y="1542"/>
                </a:lnTo>
                <a:lnTo>
                  <a:pt x="8081" y="1542"/>
                </a:lnTo>
                <a:lnTo>
                  <a:pt x="8081" y="1539"/>
                </a:lnTo>
                <a:lnTo>
                  <a:pt x="8080" y="1535"/>
                </a:lnTo>
                <a:lnTo>
                  <a:pt x="8079" y="1527"/>
                </a:lnTo>
                <a:lnTo>
                  <a:pt x="8078" y="1523"/>
                </a:lnTo>
                <a:lnTo>
                  <a:pt x="8078" y="1520"/>
                </a:lnTo>
                <a:lnTo>
                  <a:pt x="8078" y="1512"/>
                </a:lnTo>
                <a:lnTo>
                  <a:pt x="8072" y="1518"/>
                </a:lnTo>
                <a:lnTo>
                  <a:pt x="8065" y="1525"/>
                </a:lnTo>
                <a:lnTo>
                  <a:pt x="8059" y="1531"/>
                </a:lnTo>
                <a:lnTo>
                  <a:pt x="8051" y="1535"/>
                </a:lnTo>
                <a:lnTo>
                  <a:pt x="8047" y="1538"/>
                </a:lnTo>
                <a:lnTo>
                  <a:pt x="8043" y="1540"/>
                </a:lnTo>
                <a:lnTo>
                  <a:pt x="8034" y="1543"/>
                </a:lnTo>
                <a:lnTo>
                  <a:pt x="8029" y="1544"/>
                </a:lnTo>
                <a:lnTo>
                  <a:pt x="8025" y="1544"/>
                </a:lnTo>
                <a:lnTo>
                  <a:pt x="8019" y="1546"/>
                </a:lnTo>
                <a:lnTo>
                  <a:pt x="8014" y="1546"/>
                </a:lnTo>
                <a:lnTo>
                  <a:pt x="8006" y="1546"/>
                </a:lnTo>
                <a:lnTo>
                  <a:pt x="7998" y="1543"/>
                </a:lnTo>
                <a:lnTo>
                  <a:pt x="7990" y="1542"/>
                </a:lnTo>
                <a:lnTo>
                  <a:pt x="7983" y="1539"/>
                </a:lnTo>
                <a:lnTo>
                  <a:pt x="7976" y="1535"/>
                </a:lnTo>
                <a:lnTo>
                  <a:pt x="7970" y="1530"/>
                </a:lnTo>
                <a:lnTo>
                  <a:pt x="7964" y="1524"/>
                </a:lnTo>
                <a:lnTo>
                  <a:pt x="7960" y="1521"/>
                </a:lnTo>
                <a:lnTo>
                  <a:pt x="7958" y="1517"/>
                </a:lnTo>
                <a:lnTo>
                  <a:pt x="7954" y="1509"/>
                </a:lnTo>
                <a:lnTo>
                  <a:pt x="7951" y="1506"/>
                </a:lnTo>
                <a:lnTo>
                  <a:pt x="7949" y="1502"/>
                </a:lnTo>
                <a:lnTo>
                  <a:pt x="7945" y="1491"/>
                </a:lnTo>
                <a:lnTo>
                  <a:pt x="7941" y="1481"/>
                </a:lnTo>
                <a:lnTo>
                  <a:pt x="7939" y="1469"/>
                </a:lnTo>
                <a:lnTo>
                  <a:pt x="7938" y="1463"/>
                </a:lnTo>
                <a:lnTo>
                  <a:pt x="7938" y="1456"/>
                </a:lnTo>
                <a:lnTo>
                  <a:pt x="7937" y="1443"/>
                </a:lnTo>
                <a:lnTo>
                  <a:pt x="7936" y="1427"/>
                </a:lnTo>
                <a:lnTo>
                  <a:pt x="7937" y="1412"/>
                </a:lnTo>
                <a:lnTo>
                  <a:pt x="7938" y="1398"/>
                </a:lnTo>
                <a:lnTo>
                  <a:pt x="7939" y="1385"/>
                </a:lnTo>
                <a:lnTo>
                  <a:pt x="7942" y="1374"/>
                </a:lnTo>
                <a:lnTo>
                  <a:pt x="7946" y="1363"/>
                </a:lnTo>
                <a:lnTo>
                  <a:pt x="7949" y="1353"/>
                </a:lnTo>
                <a:lnTo>
                  <a:pt x="7954" y="1345"/>
                </a:lnTo>
                <a:lnTo>
                  <a:pt x="7959" y="1337"/>
                </a:lnTo>
                <a:lnTo>
                  <a:pt x="7962" y="1332"/>
                </a:lnTo>
                <a:lnTo>
                  <a:pt x="7965" y="1330"/>
                </a:lnTo>
                <a:lnTo>
                  <a:pt x="7971" y="1323"/>
                </a:lnTo>
                <a:lnTo>
                  <a:pt x="7977" y="1319"/>
                </a:lnTo>
                <a:lnTo>
                  <a:pt x="7984" y="1314"/>
                </a:lnTo>
                <a:lnTo>
                  <a:pt x="7992" y="1312"/>
                </a:lnTo>
                <a:lnTo>
                  <a:pt x="8000" y="1310"/>
                </a:lnTo>
                <a:lnTo>
                  <a:pt x="8008" y="1308"/>
                </a:lnTo>
                <a:lnTo>
                  <a:pt x="8016" y="1307"/>
                </a:lnTo>
                <a:lnTo>
                  <a:pt x="8025" y="1308"/>
                </a:lnTo>
                <a:lnTo>
                  <a:pt x="8030" y="1308"/>
                </a:lnTo>
                <a:lnTo>
                  <a:pt x="8035" y="1310"/>
                </a:lnTo>
                <a:lnTo>
                  <a:pt x="8043" y="1313"/>
                </a:lnTo>
                <a:lnTo>
                  <a:pt x="8051" y="1316"/>
                </a:lnTo>
                <a:lnTo>
                  <a:pt x="8059" y="1321"/>
                </a:lnTo>
                <a:lnTo>
                  <a:pt x="8065" y="1327"/>
                </a:lnTo>
                <a:lnTo>
                  <a:pt x="8071" y="1333"/>
                </a:lnTo>
                <a:lnTo>
                  <a:pt x="8078" y="1340"/>
                </a:lnTo>
                <a:lnTo>
                  <a:pt x="8078" y="1220"/>
                </a:lnTo>
                <a:lnTo>
                  <a:pt x="8112" y="1220"/>
                </a:lnTo>
                <a:lnTo>
                  <a:pt x="8112" y="1486"/>
                </a:lnTo>
                <a:close/>
                <a:moveTo>
                  <a:pt x="8078" y="1486"/>
                </a:moveTo>
                <a:lnTo>
                  <a:pt x="8078" y="1369"/>
                </a:lnTo>
                <a:lnTo>
                  <a:pt x="8071" y="1363"/>
                </a:lnTo>
                <a:lnTo>
                  <a:pt x="8064" y="1357"/>
                </a:lnTo>
                <a:lnTo>
                  <a:pt x="8059" y="1351"/>
                </a:lnTo>
                <a:lnTo>
                  <a:pt x="8052" y="1347"/>
                </a:lnTo>
                <a:lnTo>
                  <a:pt x="8048" y="1345"/>
                </a:lnTo>
                <a:lnTo>
                  <a:pt x="8045" y="1342"/>
                </a:lnTo>
                <a:lnTo>
                  <a:pt x="8037" y="1340"/>
                </a:lnTo>
                <a:lnTo>
                  <a:pt x="8034" y="1339"/>
                </a:lnTo>
                <a:lnTo>
                  <a:pt x="8030" y="1339"/>
                </a:lnTo>
                <a:lnTo>
                  <a:pt x="8023" y="1338"/>
                </a:lnTo>
                <a:lnTo>
                  <a:pt x="8017" y="1338"/>
                </a:lnTo>
                <a:lnTo>
                  <a:pt x="8012" y="1339"/>
                </a:lnTo>
                <a:lnTo>
                  <a:pt x="8007" y="1341"/>
                </a:lnTo>
                <a:lnTo>
                  <a:pt x="8002" y="1343"/>
                </a:lnTo>
                <a:lnTo>
                  <a:pt x="7998" y="1346"/>
                </a:lnTo>
                <a:lnTo>
                  <a:pt x="7993" y="1350"/>
                </a:lnTo>
                <a:lnTo>
                  <a:pt x="7989" y="1354"/>
                </a:lnTo>
                <a:lnTo>
                  <a:pt x="7985" y="1359"/>
                </a:lnTo>
                <a:lnTo>
                  <a:pt x="7982" y="1365"/>
                </a:lnTo>
                <a:lnTo>
                  <a:pt x="7980" y="1372"/>
                </a:lnTo>
                <a:lnTo>
                  <a:pt x="7977" y="1380"/>
                </a:lnTo>
                <a:lnTo>
                  <a:pt x="7975" y="1387"/>
                </a:lnTo>
                <a:lnTo>
                  <a:pt x="7973" y="1397"/>
                </a:lnTo>
                <a:lnTo>
                  <a:pt x="7972" y="1407"/>
                </a:lnTo>
                <a:lnTo>
                  <a:pt x="7972" y="1417"/>
                </a:lnTo>
                <a:lnTo>
                  <a:pt x="7972" y="1428"/>
                </a:lnTo>
                <a:lnTo>
                  <a:pt x="7972" y="1439"/>
                </a:lnTo>
                <a:lnTo>
                  <a:pt x="7972" y="1450"/>
                </a:lnTo>
                <a:lnTo>
                  <a:pt x="7973" y="1460"/>
                </a:lnTo>
                <a:lnTo>
                  <a:pt x="7975" y="1468"/>
                </a:lnTo>
                <a:lnTo>
                  <a:pt x="7977" y="1476"/>
                </a:lnTo>
                <a:lnTo>
                  <a:pt x="7980" y="1483"/>
                </a:lnTo>
                <a:lnTo>
                  <a:pt x="7983" y="1490"/>
                </a:lnTo>
                <a:lnTo>
                  <a:pt x="7986" y="1496"/>
                </a:lnTo>
                <a:lnTo>
                  <a:pt x="7990" y="1500"/>
                </a:lnTo>
                <a:lnTo>
                  <a:pt x="7993" y="1505"/>
                </a:lnTo>
                <a:lnTo>
                  <a:pt x="7998" y="1508"/>
                </a:lnTo>
                <a:lnTo>
                  <a:pt x="8002" y="1512"/>
                </a:lnTo>
                <a:lnTo>
                  <a:pt x="8007" y="1514"/>
                </a:lnTo>
                <a:lnTo>
                  <a:pt x="8012" y="1515"/>
                </a:lnTo>
                <a:lnTo>
                  <a:pt x="8018" y="1516"/>
                </a:lnTo>
                <a:lnTo>
                  <a:pt x="8024" y="1517"/>
                </a:lnTo>
                <a:lnTo>
                  <a:pt x="8032" y="1516"/>
                </a:lnTo>
                <a:lnTo>
                  <a:pt x="8035" y="1515"/>
                </a:lnTo>
                <a:lnTo>
                  <a:pt x="8038" y="1514"/>
                </a:lnTo>
                <a:lnTo>
                  <a:pt x="8046" y="1512"/>
                </a:lnTo>
                <a:lnTo>
                  <a:pt x="8053" y="1507"/>
                </a:lnTo>
                <a:lnTo>
                  <a:pt x="8060" y="1503"/>
                </a:lnTo>
                <a:lnTo>
                  <a:pt x="8065" y="1497"/>
                </a:lnTo>
                <a:lnTo>
                  <a:pt x="8078" y="1486"/>
                </a:lnTo>
                <a:close/>
                <a:moveTo>
                  <a:pt x="7847" y="1315"/>
                </a:moveTo>
                <a:lnTo>
                  <a:pt x="7851" y="1318"/>
                </a:lnTo>
                <a:lnTo>
                  <a:pt x="7854" y="1320"/>
                </a:lnTo>
                <a:lnTo>
                  <a:pt x="7862" y="1324"/>
                </a:lnTo>
                <a:lnTo>
                  <a:pt x="7866" y="1328"/>
                </a:lnTo>
                <a:lnTo>
                  <a:pt x="7869" y="1331"/>
                </a:lnTo>
                <a:lnTo>
                  <a:pt x="7876" y="1338"/>
                </a:lnTo>
                <a:lnTo>
                  <a:pt x="7882" y="1346"/>
                </a:lnTo>
                <a:lnTo>
                  <a:pt x="7886" y="1355"/>
                </a:lnTo>
                <a:lnTo>
                  <a:pt x="7891" y="1365"/>
                </a:lnTo>
                <a:lnTo>
                  <a:pt x="7895" y="1375"/>
                </a:lnTo>
                <a:lnTo>
                  <a:pt x="7897" y="1386"/>
                </a:lnTo>
                <a:lnTo>
                  <a:pt x="7900" y="1400"/>
                </a:lnTo>
                <a:lnTo>
                  <a:pt x="7901" y="1412"/>
                </a:lnTo>
                <a:lnTo>
                  <a:pt x="7902" y="1427"/>
                </a:lnTo>
                <a:lnTo>
                  <a:pt x="7901" y="1442"/>
                </a:lnTo>
                <a:lnTo>
                  <a:pt x="7900" y="1455"/>
                </a:lnTo>
                <a:lnTo>
                  <a:pt x="7897" y="1468"/>
                </a:lnTo>
                <a:lnTo>
                  <a:pt x="7895" y="1479"/>
                </a:lnTo>
                <a:lnTo>
                  <a:pt x="7891" y="1490"/>
                </a:lnTo>
                <a:lnTo>
                  <a:pt x="7886" y="1499"/>
                </a:lnTo>
                <a:lnTo>
                  <a:pt x="7882" y="1508"/>
                </a:lnTo>
                <a:lnTo>
                  <a:pt x="7876" y="1516"/>
                </a:lnTo>
                <a:lnTo>
                  <a:pt x="7869" y="1524"/>
                </a:lnTo>
                <a:lnTo>
                  <a:pt x="7862" y="1530"/>
                </a:lnTo>
                <a:lnTo>
                  <a:pt x="7859" y="1533"/>
                </a:lnTo>
                <a:lnTo>
                  <a:pt x="7854" y="1535"/>
                </a:lnTo>
                <a:lnTo>
                  <a:pt x="7847" y="1540"/>
                </a:lnTo>
                <a:lnTo>
                  <a:pt x="7839" y="1543"/>
                </a:lnTo>
                <a:lnTo>
                  <a:pt x="7830" y="1546"/>
                </a:lnTo>
                <a:lnTo>
                  <a:pt x="7821" y="1547"/>
                </a:lnTo>
                <a:lnTo>
                  <a:pt x="7812" y="1547"/>
                </a:lnTo>
                <a:lnTo>
                  <a:pt x="7801" y="1547"/>
                </a:lnTo>
                <a:lnTo>
                  <a:pt x="7792" y="1546"/>
                </a:lnTo>
                <a:lnTo>
                  <a:pt x="7784" y="1543"/>
                </a:lnTo>
                <a:lnTo>
                  <a:pt x="7775" y="1540"/>
                </a:lnTo>
                <a:lnTo>
                  <a:pt x="7768" y="1535"/>
                </a:lnTo>
                <a:lnTo>
                  <a:pt x="7760" y="1530"/>
                </a:lnTo>
                <a:lnTo>
                  <a:pt x="7753" y="1524"/>
                </a:lnTo>
                <a:lnTo>
                  <a:pt x="7746" y="1516"/>
                </a:lnTo>
                <a:lnTo>
                  <a:pt x="7740" y="1508"/>
                </a:lnTo>
                <a:lnTo>
                  <a:pt x="7736" y="1499"/>
                </a:lnTo>
                <a:lnTo>
                  <a:pt x="7731" y="1490"/>
                </a:lnTo>
                <a:lnTo>
                  <a:pt x="7727" y="1479"/>
                </a:lnTo>
                <a:lnTo>
                  <a:pt x="7725" y="1468"/>
                </a:lnTo>
                <a:lnTo>
                  <a:pt x="7722" y="1455"/>
                </a:lnTo>
                <a:lnTo>
                  <a:pt x="7720" y="1442"/>
                </a:lnTo>
                <a:lnTo>
                  <a:pt x="7720" y="1427"/>
                </a:lnTo>
                <a:lnTo>
                  <a:pt x="7720" y="1412"/>
                </a:lnTo>
                <a:lnTo>
                  <a:pt x="7722" y="1400"/>
                </a:lnTo>
                <a:lnTo>
                  <a:pt x="7725" y="1386"/>
                </a:lnTo>
                <a:lnTo>
                  <a:pt x="7727" y="1375"/>
                </a:lnTo>
                <a:lnTo>
                  <a:pt x="7731" y="1365"/>
                </a:lnTo>
                <a:lnTo>
                  <a:pt x="7736" y="1355"/>
                </a:lnTo>
                <a:lnTo>
                  <a:pt x="7740" y="1346"/>
                </a:lnTo>
                <a:lnTo>
                  <a:pt x="7744" y="1341"/>
                </a:lnTo>
                <a:lnTo>
                  <a:pt x="7746" y="1338"/>
                </a:lnTo>
                <a:lnTo>
                  <a:pt x="7753" y="1331"/>
                </a:lnTo>
                <a:lnTo>
                  <a:pt x="7760" y="1324"/>
                </a:lnTo>
                <a:lnTo>
                  <a:pt x="7763" y="1322"/>
                </a:lnTo>
                <a:lnTo>
                  <a:pt x="7768" y="1320"/>
                </a:lnTo>
                <a:lnTo>
                  <a:pt x="7775" y="1315"/>
                </a:lnTo>
                <a:lnTo>
                  <a:pt x="7783" y="1312"/>
                </a:lnTo>
                <a:lnTo>
                  <a:pt x="7792" y="1310"/>
                </a:lnTo>
                <a:lnTo>
                  <a:pt x="7801" y="1308"/>
                </a:lnTo>
                <a:lnTo>
                  <a:pt x="7812" y="1307"/>
                </a:lnTo>
                <a:lnTo>
                  <a:pt x="7821" y="1308"/>
                </a:lnTo>
                <a:lnTo>
                  <a:pt x="7830" y="1310"/>
                </a:lnTo>
                <a:lnTo>
                  <a:pt x="7839" y="1312"/>
                </a:lnTo>
                <a:lnTo>
                  <a:pt x="7847" y="1315"/>
                </a:lnTo>
                <a:close/>
                <a:moveTo>
                  <a:pt x="7862" y="1464"/>
                </a:moveTo>
                <a:lnTo>
                  <a:pt x="7865" y="1455"/>
                </a:lnTo>
                <a:lnTo>
                  <a:pt x="7866" y="1446"/>
                </a:lnTo>
                <a:lnTo>
                  <a:pt x="7866" y="1437"/>
                </a:lnTo>
                <a:lnTo>
                  <a:pt x="7867" y="1427"/>
                </a:lnTo>
                <a:lnTo>
                  <a:pt x="7866" y="1418"/>
                </a:lnTo>
                <a:lnTo>
                  <a:pt x="7866" y="1409"/>
                </a:lnTo>
                <a:lnTo>
                  <a:pt x="7865" y="1401"/>
                </a:lnTo>
                <a:lnTo>
                  <a:pt x="7863" y="1392"/>
                </a:lnTo>
                <a:lnTo>
                  <a:pt x="7861" y="1384"/>
                </a:lnTo>
                <a:lnTo>
                  <a:pt x="7859" y="1377"/>
                </a:lnTo>
                <a:lnTo>
                  <a:pt x="7857" y="1371"/>
                </a:lnTo>
                <a:lnTo>
                  <a:pt x="7853" y="1364"/>
                </a:lnTo>
                <a:lnTo>
                  <a:pt x="7850" y="1358"/>
                </a:lnTo>
                <a:lnTo>
                  <a:pt x="7845" y="1354"/>
                </a:lnTo>
                <a:lnTo>
                  <a:pt x="7841" y="1349"/>
                </a:lnTo>
                <a:lnTo>
                  <a:pt x="7836" y="1345"/>
                </a:lnTo>
                <a:lnTo>
                  <a:pt x="7831" y="1342"/>
                </a:lnTo>
                <a:lnTo>
                  <a:pt x="7824" y="1340"/>
                </a:lnTo>
                <a:lnTo>
                  <a:pt x="7818" y="1338"/>
                </a:lnTo>
                <a:lnTo>
                  <a:pt x="7812" y="1338"/>
                </a:lnTo>
                <a:lnTo>
                  <a:pt x="7805" y="1338"/>
                </a:lnTo>
                <a:lnTo>
                  <a:pt x="7798" y="1340"/>
                </a:lnTo>
                <a:lnTo>
                  <a:pt x="7792" y="1341"/>
                </a:lnTo>
                <a:lnTo>
                  <a:pt x="7787" y="1345"/>
                </a:lnTo>
                <a:lnTo>
                  <a:pt x="7782" y="1348"/>
                </a:lnTo>
                <a:lnTo>
                  <a:pt x="7778" y="1353"/>
                </a:lnTo>
                <a:lnTo>
                  <a:pt x="7773" y="1357"/>
                </a:lnTo>
                <a:lnTo>
                  <a:pt x="7770" y="1363"/>
                </a:lnTo>
                <a:lnTo>
                  <a:pt x="7766" y="1368"/>
                </a:lnTo>
                <a:lnTo>
                  <a:pt x="7763" y="1375"/>
                </a:lnTo>
                <a:lnTo>
                  <a:pt x="7759" y="1391"/>
                </a:lnTo>
                <a:lnTo>
                  <a:pt x="7757" y="1399"/>
                </a:lnTo>
                <a:lnTo>
                  <a:pt x="7756" y="1408"/>
                </a:lnTo>
                <a:lnTo>
                  <a:pt x="7756" y="1418"/>
                </a:lnTo>
                <a:lnTo>
                  <a:pt x="7755" y="1427"/>
                </a:lnTo>
                <a:lnTo>
                  <a:pt x="7756" y="1436"/>
                </a:lnTo>
                <a:lnTo>
                  <a:pt x="7756" y="1445"/>
                </a:lnTo>
                <a:lnTo>
                  <a:pt x="7759" y="1462"/>
                </a:lnTo>
                <a:lnTo>
                  <a:pt x="7763" y="1478"/>
                </a:lnTo>
                <a:lnTo>
                  <a:pt x="7765" y="1485"/>
                </a:lnTo>
                <a:lnTo>
                  <a:pt x="7769" y="1491"/>
                </a:lnTo>
                <a:lnTo>
                  <a:pt x="7772" y="1497"/>
                </a:lnTo>
                <a:lnTo>
                  <a:pt x="7777" y="1502"/>
                </a:lnTo>
                <a:lnTo>
                  <a:pt x="7781" y="1506"/>
                </a:lnTo>
                <a:lnTo>
                  <a:pt x="7786" y="1511"/>
                </a:lnTo>
                <a:lnTo>
                  <a:pt x="7791" y="1513"/>
                </a:lnTo>
                <a:lnTo>
                  <a:pt x="7797" y="1515"/>
                </a:lnTo>
                <a:lnTo>
                  <a:pt x="7804" y="1517"/>
                </a:lnTo>
                <a:lnTo>
                  <a:pt x="7812" y="1517"/>
                </a:lnTo>
                <a:lnTo>
                  <a:pt x="7818" y="1517"/>
                </a:lnTo>
                <a:lnTo>
                  <a:pt x="7824" y="1516"/>
                </a:lnTo>
                <a:lnTo>
                  <a:pt x="7830" y="1514"/>
                </a:lnTo>
                <a:lnTo>
                  <a:pt x="7835" y="1511"/>
                </a:lnTo>
                <a:lnTo>
                  <a:pt x="7840" y="1507"/>
                </a:lnTo>
                <a:lnTo>
                  <a:pt x="7844" y="1503"/>
                </a:lnTo>
                <a:lnTo>
                  <a:pt x="7849" y="1498"/>
                </a:lnTo>
                <a:lnTo>
                  <a:pt x="7852" y="1492"/>
                </a:lnTo>
                <a:lnTo>
                  <a:pt x="7856" y="1487"/>
                </a:lnTo>
                <a:lnTo>
                  <a:pt x="7859" y="1480"/>
                </a:lnTo>
                <a:lnTo>
                  <a:pt x="7861" y="1472"/>
                </a:lnTo>
                <a:lnTo>
                  <a:pt x="7862" y="1464"/>
                </a:lnTo>
                <a:close/>
                <a:moveTo>
                  <a:pt x="7640" y="1511"/>
                </a:moveTo>
                <a:lnTo>
                  <a:pt x="7633" y="1517"/>
                </a:lnTo>
                <a:lnTo>
                  <a:pt x="7625" y="1524"/>
                </a:lnTo>
                <a:lnTo>
                  <a:pt x="7618" y="1531"/>
                </a:lnTo>
                <a:lnTo>
                  <a:pt x="7608" y="1536"/>
                </a:lnTo>
                <a:lnTo>
                  <a:pt x="7599" y="1541"/>
                </a:lnTo>
                <a:lnTo>
                  <a:pt x="7595" y="1542"/>
                </a:lnTo>
                <a:lnTo>
                  <a:pt x="7589" y="1544"/>
                </a:lnTo>
                <a:lnTo>
                  <a:pt x="7584" y="1546"/>
                </a:lnTo>
                <a:lnTo>
                  <a:pt x="7579" y="1547"/>
                </a:lnTo>
                <a:lnTo>
                  <a:pt x="7568" y="1547"/>
                </a:lnTo>
                <a:lnTo>
                  <a:pt x="7561" y="1547"/>
                </a:lnTo>
                <a:lnTo>
                  <a:pt x="7554" y="1546"/>
                </a:lnTo>
                <a:lnTo>
                  <a:pt x="7549" y="1544"/>
                </a:lnTo>
                <a:lnTo>
                  <a:pt x="7543" y="1543"/>
                </a:lnTo>
                <a:lnTo>
                  <a:pt x="7539" y="1541"/>
                </a:lnTo>
                <a:lnTo>
                  <a:pt x="7534" y="1538"/>
                </a:lnTo>
                <a:lnTo>
                  <a:pt x="7530" y="1534"/>
                </a:lnTo>
                <a:lnTo>
                  <a:pt x="7525" y="1531"/>
                </a:lnTo>
                <a:lnTo>
                  <a:pt x="7522" y="1526"/>
                </a:lnTo>
                <a:lnTo>
                  <a:pt x="7519" y="1522"/>
                </a:lnTo>
                <a:lnTo>
                  <a:pt x="7517" y="1516"/>
                </a:lnTo>
                <a:lnTo>
                  <a:pt x="7515" y="1511"/>
                </a:lnTo>
                <a:lnTo>
                  <a:pt x="7513" y="1498"/>
                </a:lnTo>
                <a:lnTo>
                  <a:pt x="7511" y="1490"/>
                </a:lnTo>
                <a:lnTo>
                  <a:pt x="7511" y="1482"/>
                </a:lnTo>
                <a:lnTo>
                  <a:pt x="7511" y="1313"/>
                </a:lnTo>
                <a:lnTo>
                  <a:pt x="7546" y="1313"/>
                </a:lnTo>
                <a:lnTo>
                  <a:pt x="7546" y="1477"/>
                </a:lnTo>
                <a:lnTo>
                  <a:pt x="7546" y="1486"/>
                </a:lnTo>
                <a:lnTo>
                  <a:pt x="7548" y="1495"/>
                </a:lnTo>
                <a:lnTo>
                  <a:pt x="7550" y="1502"/>
                </a:lnTo>
                <a:lnTo>
                  <a:pt x="7552" y="1504"/>
                </a:lnTo>
                <a:lnTo>
                  <a:pt x="7553" y="1507"/>
                </a:lnTo>
                <a:lnTo>
                  <a:pt x="7555" y="1509"/>
                </a:lnTo>
                <a:lnTo>
                  <a:pt x="7558" y="1511"/>
                </a:lnTo>
                <a:lnTo>
                  <a:pt x="7564" y="1514"/>
                </a:lnTo>
                <a:lnTo>
                  <a:pt x="7571" y="1516"/>
                </a:lnTo>
                <a:lnTo>
                  <a:pt x="7580" y="1516"/>
                </a:lnTo>
                <a:lnTo>
                  <a:pt x="7588" y="1516"/>
                </a:lnTo>
                <a:lnTo>
                  <a:pt x="7596" y="1514"/>
                </a:lnTo>
                <a:lnTo>
                  <a:pt x="7604" y="1512"/>
                </a:lnTo>
                <a:lnTo>
                  <a:pt x="7611" y="1507"/>
                </a:lnTo>
                <a:lnTo>
                  <a:pt x="7615" y="1505"/>
                </a:lnTo>
                <a:lnTo>
                  <a:pt x="7619" y="1503"/>
                </a:lnTo>
                <a:lnTo>
                  <a:pt x="7627" y="1497"/>
                </a:lnTo>
                <a:lnTo>
                  <a:pt x="7633" y="1490"/>
                </a:lnTo>
                <a:lnTo>
                  <a:pt x="7640" y="1483"/>
                </a:lnTo>
                <a:lnTo>
                  <a:pt x="7640" y="1313"/>
                </a:lnTo>
                <a:lnTo>
                  <a:pt x="7675" y="1313"/>
                </a:lnTo>
                <a:lnTo>
                  <a:pt x="7675" y="1542"/>
                </a:lnTo>
                <a:lnTo>
                  <a:pt x="7640" y="1542"/>
                </a:lnTo>
                <a:lnTo>
                  <a:pt x="7640" y="1511"/>
                </a:lnTo>
                <a:close/>
                <a:moveTo>
                  <a:pt x="7444" y="1313"/>
                </a:moveTo>
                <a:lnTo>
                  <a:pt x="7478" y="1313"/>
                </a:lnTo>
                <a:lnTo>
                  <a:pt x="7408" y="1543"/>
                </a:lnTo>
                <a:lnTo>
                  <a:pt x="7370" y="1543"/>
                </a:lnTo>
                <a:lnTo>
                  <a:pt x="7302" y="1313"/>
                </a:lnTo>
                <a:lnTo>
                  <a:pt x="7337" y="1313"/>
                </a:lnTo>
                <a:lnTo>
                  <a:pt x="7374" y="1443"/>
                </a:lnTo>
                <a:lnTo>
                  <a:pt x="7377" y="1457"/>
                </a:lnTo>
                <a:lnTo>
                  <a:pt x="7382" y="1471"/>
                </a:lnTo>
                <a:lnTo>
                  <a:pt x="7385" y="1487"/>
                </a:lnTo>
                <a:lnTo>
                  <a:pt x="7391" y="1505"/>
                </a:lnTo>
                <a:lnTo>
                  <a:pt x="7393" y="1496"/>
                </a:lnTo>
                <a:lnTo>
                  <a:pt x="7395" y="1487"/>
                </a:lnTo>
                <a:lnTo>
                  <a:pt x="7400" y="1472"/>
                </a:lnTo>
                <a:lnTo>
                  <a:pt x="7403" y="1457"/>
                </a:lnTo>
                <a:lnTo>
                  <a:pt x="7408" y="1443"/>
                </a:lnTo>
                <a:lnTo>
                  <a:pt x="7444" y="1313"/>
                </a:lnTo>
                <a:close/>
                <a:moveTo>
                  <a:pt x="7163" y="1257"/>
                </a:moveTo>
                <a:lnTo>
                  <a:pt x="7170" y="1268"/>
                </a:lnTo>
                <a:lnTo>
                  <a:pt x="7174" y="1280"/>
                </a:lnTo>
                <a:lnTo>
                  <a:pt x="7179" y="1294"/>
                </a:lnTo>
                <a:lnTo>
                  <a:pt x="7183" y="1310"/>
                </a:lnTo>
                <a:lnTo>
                  <a:pt x="7185" y="1325"/>
                </a:lnTo>
                <a:lnTo>
                  <a:pt x="7188" y="1342"/>
                </a:lnTo>
                <a:lnTo>
                  <a:pt x="7189" y="1362"/>
                </a:lnTo>
                <a:lnTo>
                  <a:pt x="7189" y="1381"/>
                </a:lnTo>
                <a:lnTo>
                  <a:pt x="7189" y="1401"/>
                </a:lnTo>
                <a:lnTo>
                  <a:pt x="7188" y="1419"/>
                </a:lnTo>
                <a:lnTo>
                  <a:pt x="7185" y="1437"/>
                </a:lnTo>
                <a:lnTo>
                  <a:pt x="7183" y="1453"/>
                </a:lnTo>
                <a:lnTo>
                  <a:pt x="7179" y="1468"/>
                </a:lnTo>
                <a:lnTo>
                  <a:pt x="7174" y="1481"/>
                </a:lnTo>
                <a:lnTo>
                  <a:pt x="7170" y="1494"/>
                </a:lnTo>
                <a:lnTo>
                  <a:pt x="7163" y="1505"/>
                </a:lnTo>
                <a:lnTo>
                  <a:pt x="7156" y="1515"/>
                </a:lnTo>
                <a:lnTo>
                  <a:pt x="7148" y="1524"/>
                </a:lnTo>
                <a:lnTo>
                  <a:pt x="7140" y="1531"/>
                </a:lnTo>
                <a:lnTo>
                  <a:pt x="7131" y="1538"/>
                </a:lnTo>
                <a:lnTo>
                  <a:pt x="7121" y="1542"/>
                </a:lnTo>
                <a:lnTo>
                  <a:pt x="7115" y="1544"/>
                </a:lnTo>
                <a:lnTo>
                  <a:pt x="7110" y="1546"/>
                </a:lnTo>
                <a:lnTo>
                  <a:pt x="7104" y="1547"/>
                </a:lnTo>
                <a:lnTo>
                  <a:pt x="7099" y="1548"/>
                </a:lnTo>
                <a:lnTo>
                  <a:pt x="7093" y="1548"/>
                </a:lnTo>
                <a:lnTo>
                  <a:pt x="7086" y="1548"/>
                </a:lnTo>
                <a:lnTo>
                  <a:pt x="7074" y="1548"/>
                </a:lnTo>
                <a:lnTo>
                  <a:pt x="7062" y="1546"/>
                </a:lnTo>
                <a:lnTo>
                  <a:pt x="7057" y="1544"/>
                </a:lnTo>
                <a:lnTo>
                  <a:pt x="7051" y="1542"/>
                </a:lnTo>
                <a:lnTo>
                  <a:pt x="7047" y="1540"/>
                </a:lnTo>
                <a:lnTo>
                  <a:pt x="7042" y="1538"/>
                </a:lnTo>
                <a:lnTo>
                  <a:pt x="7032" y="1531"/>
                </a:lnTo>
                <a:lnTo>
                  <a:pt x="7027" y="1527"/>
                </a:lnTo>
                <a:lnTo>
                  <a:pt x="7024" y="1524"/>
                </a:lnTo>
                <a:lnTo>
                  <a:pt x="7020" y="1520"/>
                </a:lnTo>
                <a:lnTo>
                  <a:pt x="7016" y="1515"/>
                </a:lnTo>
                <a:lnTo>
                  <a:pt x="7013" y="1511"/>
                </a:lnTo>
                <a:lnTo>
                  <a:pt x="7009" y="1505"/>
                </a:lnTo>
                <a:lnTo>
                  <a:pt x="7003" y="1494"/>
                </a:lnTo>
                <a:lnTo>
                  <a:pt x="6998" y="1481"/>
                </a:lnTo>
                <a:lnTo>
                  <a:pt x="6994" y="1468"/>
                </a:lnTo>
                <a:lnTo>
                  <a:pt x="6989" y="1453"/>
                </a:lnTo>
                <a:lnTo>
                  <a:pt x="6987" y="1437"/>
                </a:lnTo>
                <a:lnTo>
                  <a:pt x="6985" y="1419"/>
                </a:lnTo>
                <a:lnTo>
                  <a:pt x="6983" y="1401"/>
                </a:lnTo>
                <a:lnTo>
                  <a:pt x="6982" y="1381"/>
                </a:lnTo>
                <a:lnTo>
                  <a:pt x="6983" y="1362"/>
                </a:lnTo>
                <a:lnTo>
                  <a:pt x="6985" y="1342"/>
                </a:lnTo>
                <a:lnTo>
                  <a:pt x="6987" y="1325"/>
                </a:lnTo>
                <a:lnTo>
                  <a:pt x="6989" y="1310"/>
                </a:lnTo>
                <a:lnTo>
                  <a:pt x="6994" y="1294"/>
                </a:lnTo>
                <a:lnTo>
                  <a:pt x="6998" y="1280"/>
                </a:lnTo>
                <a:lnTo>
                  <a:pt x="7003" y="1268"/>
                </a:lnTo>
                <a:lnTo>
                  <a:pt x="7009" y="1257"/>
                </a:lnTo>
                <a:lnTo>
                  <a:pt x="7016" y="1246"/>
                </a:lnTo>
                <a:lnTo>
                  <a:pt x="7024" y="1239"/>
                </a:lnTo>
                <a:lnTo>
                  <a:pt x="7032" y="1231"/>
                </a:lnTo>
                <a:lnTo>
                  <a:pt x="7042" y="1225"/>
                </a:lnTo>
                <a:lnTo>
                  <a:pt x="7051" y="1220"/>
                </a:lnTo>
                <a:lnTo>
                  <a:pt x="7057" y="1218"/>
                </a:lnTo>
                <a:lnTo>
                  <a:pt x="7062" y="1217"/>
                </a:lnTo>
                <a:lnTo>
                  <a:pt x="7068" y="1216"/>
                </a:lnTo>
                <a:lnTo>
                  <a:pt x="7074" y="1215"/>
                </a:lnTo>
                <a:lnTo>
                  <a:pt x="7080" y="1215"/>
                </a:lnTo>
                <a:lnTo>
                  <a:pt x="7086" y="1214"/>
                </a:lnTo>
                <a:lnTo>
                  <a:pt x="7099" y="1215"/>
                </a:lnTo>
                <a:lnTo>
                  <a:pt x="7110" y="1217"/>
                </a:lnTo>
                <a:lnTo>
                  <a:pt x="7115" y="1218"/>
                </a:lnTo>
                <a:lnTo>
                  <a:pt x="7121" y="1220"/>
                </a:lnTo>
                <a:lnTo>
                  <a:pt x="7126" y="1223"/>
                </a:lnTo>
                <a:lnTo>
                  <a:pt x="7131" y="1225"/>
                </a:lnTo>
                <a:lnTo>
                  <a:pt x="7140" y="1231"/>
                </a:lnTo>
                <a:lnTo>
                  <a:pt x="7148" y="1239"/>
                </a:lnTo>
                <a:lnTo>
                  <a:pt x="7153" y="1243"/>
                </a:lnTo>
                <a:lnTo>
                  <a:pt x="7156" y="1246"/>
                </a:lnTo>
                <a:lnTo>
                  <a:pt x="7163" y="1257"/>
                </a:lnTo>
                <a:close/>
                <a:moveTo>
                  <a:pt x="7148" y="1442"/>
                </a:moveTo>
                <a:lnTo>
                  <a:pt x="7150" y="1428"/>
                </a:lnTo>
                <a:lnTo>
                  <a:pt x="7152" y="1413"/>
                </a:lnTo>
                <a:lnTo>
                  <a:pt x="7153" y="1398"/>
                </a:lnTo>
                <a:lnTo>
                  <a:pt x="7153" y="1381"/>
                </a:lnTo>
                <a:lnTo>
                  <a:pt x="7153" y="1364"/>
                </a:lnTo>
                <a:lnTo>
                  <a:pt x="7152" y="1348"/>
                </a:lnTo>
                <a:lnTo>
                  <a:pt x="7150" y="1333"/>
                </a:lnTo>
                <a:lnTo>
                  <a:pt x="7148" y="1320"/>
                </a:lnTo>
                <a:lnTo>
                  <a:pt x="7146" y="1307"/>
                </a:lnTo>
                <a:lnTo>
                  <a:pt x="7143" y="1297"/>
                </a:lnTo>
                <a:lnTo>
                  <a:pt x="7139" y="1287"/>
                </a:lnTo>
                <a:lnTo>
                  <a:pt x="7136" y="1278"/>
                </a:lnTo>
                <a:lnTo>
                  <a:pt x="7131" y="1270"/>
                </a:lnTo>
                <a:lnTo>
                  <a:pt x="7126" y="1263"/>
                </a:lnTo>
                <a:lnTo>
                  <a:pt x="7120" y="1259"/>
                </a:lnTo>
                <a:lnTo>
                  <a:pt x="7114" y="1254"/>
                </a:lnTo>
                <a:lnTo>
                  <a:pt x="7111" y="1252"/>
                </a:lnTo>
                <a:lnTo>
                  <a:pt x="7108" y="1251"/>
                </a:lnTo>
                <a:lnTo>
                  <a:pt x="7101" y="1248"/>
                </a:lnTo>
                <a:lnTo>
                  <a:pt x="7094" y="1246"/>
                </a:lnTo>
                <a:lnTo>
                  <a:pt x="7086" y="1246"/>
                </a:lnTo>
                <a:lnTo>
                  <a:pt x="7078" y="1246"/>
                </a:lnTo>
                <a:lnTo>
                  <a:pt x="7071" y="1248"/>
                </a:lnTo>
                <a:lnTo>
                  <a:pt x="7067" y="1249"/>
                </a:lnTo>
                <a:lnTo>
                  <a:pt x="7064" y="1251"/>
                </a:lnTo>
                <a:lnTo>
                  <a:pt x="7058" y="1254"/>
                </a:lnTo>
                <a:lnTo>
                  <a:pt x="7055" y="1255"/>
                </a:lnTo>
                <a:lnTo>
                  <a:pt x="7051" y="1259"/>
                </a:lnTo>
                <a:lnTo>
                  <a:pt x="7046" y="1263"/>
                </a:lnTo>
                <a:lnTo>
                  <a:pt x="7041" y="1270"/>
                </a:lnTo>
                <a:lnTo>
                  <a:pt x="7036" y="1278"/>
                </a:lnTo>
                <a:lnTo>
                  <a:pt x="7032" y="1287"/>
                </a:lnTo>
                <a:lnTo>
                  <a:pt x="7029" y="1297"/>
                </a:lnTo>
                <a:lnTo>
                  <a:pt x="7025" y="1307"/>
                </a:lnTo>
                <a:lnTo>
                  <a:pt x="7023" y="1320"/>
                </a:lnTo>
                <a:lnTo>
                  <a:pt x="7022" y="1333"/>
                </a:lnTo>
                <a:lnTo>
                  <a:pt x="7020" y="1348"/>
                </a:lnTo>
                <a:lnTo>
                  <a:pt x="7020" y="1364"/>
                </a:lnTo>
                <a:lnTo>
                  <a:pt x="7018" y="1381"/>
                </a:lnTo>
                <a:lnTo>
                  <a:pt x="7020" y="1398"/>
                </a:lnTo>
                <a:lnTo>
                  <a:pt x="7020" y="1413"/>
                </a:lnTo>
                <a:lnTo>
                  <a:pt x="7022" y="1428"/>
                </a:lnTo>
                <a:lnTo>
                  <a:pt x="7023" y="1442"/>
                </a:lnTo>
                <a:lnTo>
                  <a:pt x="7026" y="1454"/>
                </a:lnTo>
                <a:lnTo>
                  <a:pt x="7029" y="1465"/>
                </a:lnTo>
                <a:lnTo>
                  <a:pt x="7032" y="1476"/>
                </a:lnTo>
                <a:lnTo>
                  <a:pt x="7036" y="1485"/>
                </a:lnTo>
                <a:lnTo>
                  <a:pt x="7041" y="1491"/>
                </a:lnTo>
                <a:lnTo>
                  <a:pt x="7047" y="1498"/>
                </a:lnTo>
                <a:lnTo>
                  <a:pt x="7052" y="1504"/>
                </a:lnTo>
                <a:lnTo>
                  <a:pt x="7058" y="1508"/>
                </a:lnTo>
                <a:lnTo>
                  <a:pt x="7061" y="1511"/>
                </a:lnTo>
                <a:lnTo>
                  <a:pt x="7065" y="1512"/>
                </a:lnTo>
                <a:lnTo>
                  <a:pt x="7071" y="1514"/>
                </a:lnTo>
                <a:lnTo>
                  <a:pt x="7078" y="1516"/>
                </a:lnTo>
                <a:lnTo>
                  <a:pt x="7086" y="1516"/>
                </a:lnTo>
                <a:lnTo>
                  <a:pt x="7094" y="1516"/>
                </a:lnTo>
                <a:lnTo>
                  <a:pt x="7102" y="1514"/>
                </a:lnTo>
                <a:lnTo>
                  <a:pt x="7105" y="1513"/>
                </a:lnTo>
                <a:lnTo>
                  <a:pt x="7109" y="1512"/>
                </a:lnTo>
                <a:lnTo>
                  <a:pt x="7114" y="1508"/>
                </a:lnTo>
                <a:lnTo>
                  <a:pt x="7121" y="1504"/>
                </a:lnTo>
                <a:lnTo>
                  <a:pt x="7127" y="1498"/>
                </a:lnTo>
                <a:lnTo>
                  <a:pt x="7131" y="1491"/>
                </a:lnTo>
                <a:lnTo>
                  <a:pt x="7136" y="1485"/>
                </a:lnTo>
                <a:lnTo>
                  <a:pt x="7140" y="1476"/>
                </a:lnTo>
                <a:lnTo>
                  <a:pt x="7144" y="1465"/>
                </a:lnTo>
                <a:lnTo>
                  <a:pt x="7146" y="1454"/>
                </a:lnTo>
                <a:lnTo>
                  <a:pt x="7148" y="1442"/>
                </a:lnTo>
                <a:close/>
                <a:moveTo>
                  <a:pt x="6918" y="1505"/>
                </a:moveTo>
                <a:lnTo>
                  <a:pt x="6911" y="1515"/>
                </a:lnTo>
                <a:lnTo>
                  <a:pt x="6903" y="1524"/>
                </a:lnTo>
                <a:lnTo>
                  <a:pt x="6895" y="1531"/>
                </a:lnTo>
                <a:lnTo>
                  <a:pt x="6891" y="1534"/>
                </a:lnTo>
                <a:lnTo>
                  <a:pt x="6886" y="1538"/>
                </a:lnTo>
                <a:lnTo>
                  <a:pt x="6876" y="1542"/>
                </a:lnTo>
                <a:lnTo>
                  <a:pt x="6871" y="1544"/>
                </a:lnTo>
                <a:lnTo>
                  <a:pt x="6865" y="1546"/>
                </a:lnTo>
                <a:lnTo>
                  <a:pt x="6859" y="1547"/>
                </a:lnTo>
                <a:lnTo>
                  <a:pt x="6854" y="1548"/>
                </a:lnTo>
                <a:lnTo>
                  <a:pt x="6848" y="1548"/>
                </a:lnTo>
                <a:lnTo>
                  <a:pt x="6841" y="1548"/>
                </a:lnTo>
                <a:lnTo>
                  <a:pt x="6829" y="1548"/>
                </a:lnTo>
                <a:lnTo>
                  <a:pt x="6818" y="1546"/>
                </a:lnTo>
                <a:lnTo>
                  <a:pt x="6812" y="1544"/>
                </a:lnTo>
                <a:lnTo>
                  <a:pt x="6806" y="1542"/>
                </a:lnTo>
                <a:lnTo>
                  <a:pt x="6802" y="1540"/>
                </a:lnTo>
                <a:lnTo>
                  <a:pt x="6797" y="1538"/>
                </a:lnTo>
                <a:lnTo>
                  <a:pt x="6787" y="1531"/>
                </a:lnTo>
                <a:lnTo>
                  <a:pt x="6783" y="1527"/>
                </a:lnTo>
                <a:lnTo>
                  <a:pt x="6779" y="1524"/>
                </a:lnTo>
                <a:lnTo>
                  <a:pt x="6775" y="1520"/>
                </a:lnTo>
                <a:lnTo>
                  <a:pt x="6771" y="1515"/>
                </a:lnTo>
                <a:lnTo>
                  <a:pt x="6768" y="1511"/>
                </a:lnTo>
                <a:lnTo>
                  <a:pt x="6765" y="1505"/>
                </a:lnTo>
                <a:lnTo>
                  <a:pt x="6758" y="1494"/>
                </a:lnTo>
                <a:lnTo>
                  <a:pt x="6753" y="1481"/>
                </a:lnTo>
                <a:lnTo>
                  <a:pt x="6749" y="1468"/>
                </a:lnTo>
                <a:lnTo>
                  <a:pt x="6744" y="1453"/>
                </a:lnTo>
                <a:lnTo>
                  <a:pt x="6742" y="1437"/>
                </a:lnTo>
                <a:lnTo>
                  <a:pt x="6740" y="1419"/>
                </a:lnTo>
                <a:lnTo>
                  <a:pt x="6739" y="1401"/>
                </a:lnTo>
                <a:lnTo>
                  <a:pt x="6738" y="1381"/>
                </a:lnTo>
                <a:lnTo>
                  <a:pt x="6739" y="1362"/>
                </a:lnTo>
                <a:lnTo>
                  <a:pt x="6740" y="1342"/>
                </a:lnTo>
                <a:lnTo>
                  <a:pt x="6742" y="1325"/>
                </a:lnTo>
                <a:lnTo>
                  <a:pt x="6744" y="1310"/>
                </a:lnTo>
                <a:lnTo>
                  <a:pt x="6749" y="1294"/>
                </a:lnTo>
                <a:lnTo>
                  <a:pt x="6753" y="1280"/>
                </a:lnTo>
                <a:lnTo>
                  <a:pt x="6758" y="1268"/>
                </a:lnTo>
                <a:lnTo>
                  <a:pt x="6765" y="1257"/>
                </a:lnTo>
                <a:lnTo>
                  <a:pt x="6771" y="1246"/>
                </a:lnTo>
                <a:lnTo>
                  <a:pt x="6779" y="1239"/>
                </a:lnTo>
                <a:lnTo>
                  <a:pt x="6787" y="1231"/>
                </a:lnTo>
                <a:lnTo>
                  <a:pt x="6797" y="1225"/>
                </a:lnTo>
                <a:lnTo>
                  <a:pt x="6806" y="1220"/>
                </a:lnTo>
                <a:lnTo>
                  <a:pt x="6812" y="1218"/>
                </a:lnTo>
                <a:lnTo>
                  <a:pt x="6818" y="1217"/>
                </a:lnTo>
                <a:lnTo>
                  <a:pt x="6823" y="1216"/>
                </a:lnTo>
                <a:lnTo>
                  <a:pt x="6829" y="1215"/>
                </a:lnTo>
                <a:lnTo>
                  <a:pt x="6836" y="1215"/>
                </a:lnTo>
                <a:lnTo>
                  <a:pt x="6841" y="1214"/>
                </a:lnTo>
                <a:lnTo>
                  <a:pt x="6854" y="1215"/>
                </a:lnTo>
                <a:lnTo>
                  <a:pt x="6865" y="1217"/>
                </a:lnTo>
                <a:lnTo>
                  <a:pt x="6871" y="1218"/>
                </a:lnTo>
                <a:lnTo>
                  <a:pt x="6876" y="1220"/>
                </a:lnTo>
                <a:lnTo>
                  <a:pt x="6881" y="1223"/>
                </a:lnTo>
                <a:lnTo>
                  <a:pt x="6886" y="1225"/>
                </a:lnTo>
                <a:lnTo>
                  <a:pt x="6895" y="1231"/>
                </a:lnTo>
                <a:lnTo>
                  <a:pt x="6903" y="1239"/>
                </a:lnTo>
                <a:lnTo>
                  <a:pt x="6908" y="1243"/>
                </a:lnTo>
                <a:lnTo>
                  <a:pt x="6911" y="1246"/>
                </a:lnTo>
                <a:lnTo>
                  <a:pt x="6918" y="1257"/>
                </a:lnTo>
                <a:lnTo>
                  <a:pt x="6925" y="1268"/>
                </a:lnTo>
                <a:lnTo>
                  <a:pt x="6929" y="1280"/>
                </a:lnTo>
                <a:lnTo>
                  <a:pt x="6934" y="1294"/>
                </a:lnTo>
                <a:lnTo>
                  <a:pt x="6938" y="1310"/>
                </a:lnTo>
                <a:lnTo>
                  <a:pt x="6941" y="1325"/>
                </a:lnTo>
                <a:lnTo>
                  <a:pt x="6943" y="1342"/>
                </a:lnTo>
                <a:lnTo>
                  <a:pt x="6944" y="1362"/>
                </a:lnTo>
                <a:lnTo>
                  <a:pt x="6944" y="1381"/>
                </a:lnTo>
                <a:lnTo>
                  <a:pt x="6944" y="1401"/>
                </a:lnTo>
                <a:lnTo>
                  <a:pt x="6943" y="1419"/>
                </a:lnTo>
                <a:lnTo>
                  <a:pt x="6941" y="1437"/>
                </a:lnTo>
                <a:lnTo>
                  <a:pt x="6938" y="1453"/>
                </a:lnTo>
                <a:lnTo>
                  <a:pt x="6934" y="1468"/>
                </a:lnTo>
                <a:lnTo>
                  <a:pt x="6929" y="1481"/>
                </a:lnTo>
                <a:lnTo>
                  <a:pt x="6925" y="1494"/>
                </a:lnTo>
                <a:lnTo>
                  <a:pt x="6918" y="1505"/>
                </a:lnTo>
                <a:close/>
                <a:moveTo>
                  <a:pt x="6870" y="1508"/>
                </a:moveTo>
                <a:lnTo>
                  <a:pt x="6876" y="1504"/>
                </a:lnTo>
                <a:lnTo>
                  <a:pt x="6882" y="1498"/>
                </a:lnTo>
                <a:lnTo>
                  <a:pt x="6886" y="1491"/>
                </a:lnTo>
                <a:lnTo>
                  <a:pt x="6891" y="1485"/>
                </a:lnTo>
                <a:lnTo>
                  <a:pt x="6895" y="1476"/>
                </a:lnTo>
                <a:lnTo>
                  <a:pt x="6899" y="1465"/>
                </a:lnTo>
                <a:lnTo>
                  <a:pt x="6901" y="1454"/>
                </a:lnTo>
                <a:lnTo>
                  <a:pt x="6903" y="1442"/>
                </a:lnTo>
                <a:lnTo>
                  <a:pt x="6906" y="1428"/>
                </a:lnTo>
                <a:lnTo>
                  <a:pt x="6907" y="1415"/>
                </a:lnTo>
                <a:lnTo>
                  <a:pt x="6908" y="1398"/>
                </a:lnTo>
                <a:lnTo>
                  <a:pt x="6908" y="1381"/>
                </a:lnTo>
                <a:lnTo>
                  <a:pt x="6908" y="1364"/>
                </a:lnTo>
                <a:lnTo>
                  <a:pt x="6907" y="1348"/>
                </a:lnTo>
                <a:lnTo>
                  <a:pt x="6906" y="1333"/>
                </a:lnTo>
                <a:lnTo>
                  <a:pt x="6903" y="1320"/>
                </a:lnTo>
                <a:lnTo>
                  <a:pt x="6901" y="1307"/>
                </a:lnTo>
                <a:lnTo>
                  <a:pt x="6898" y="1297"/>
                </a:lnTo>
                <a:lnTo>
                  <a:pt x="6894" y="1287"/>
                </a:lnTo>
                <a:lnTo>
                  <a:pt x="6891" y="1278"/>
                </a:lnTo>
                <a:lnTo>
                  <a:pt x="6886" y="1270"/>
                </a:lnTo>
                <a:lnTo>
                  <a:pt x="6881" y="1263"/>
                </a:lnTo>
                <a:lnTo>
                  <a:pt x="6875" y="1259"/>
                </a:lnTo>
                <a:lnTo>
                  <a:pt x="6870" y="1254"/>
                </a:lnTo>
                <a:lnTo>
                  <a:pt x="6866" y="1252"/>
                </a:lnTo>
                <a:lnTo>
                  <a:pt x="6863" y="1251"/>
                </a:lnTo>
                <a:lnTo>
                  <a:pt x="6856" y="1248"/>
                </a:lnTo>
                <a:lnTo>
                  <a:pt x="6849" y="1246"/>
                </a:lnTo>
                <a:lnTo>
                  <a:pt x="6841" y="1246"/>
                </a:lnTo>
                <a:lnTo>
                  <a:pt x="6833" y="1246"/>
                </a:lnTo>
                <a:lnTo>
                  <a:pt x="6827" y="1248"/>
                </a:lnTo>
                <a:lnTo>
                  <a:pt x="6822" y="1249"/>
                </a:lnTo>
                <a:lnTo>
                  <a:pt x="6819" y="1251"/>
                </a:lnTo>
                <a:lnTo>
                  <a:pt x="6813" y="1254"/>
                </a:lnTo>
                <a:lnTo>
                  <a:pt x="6810" y="1255"/>
                </a:lnTo>
                <a:lnTo>
                  <a:pt x="6806" y="1259"/>
                </a:lnTo>
                <a:lnTo>
                  <a:pt x="6801" y="1263"/>
                </a:lnTo>
                <a:lnTo>
                  <a:pt x="6796" y="1270"/>
                </a:lnTo>
                <a:lnTo>
                  <a:pt x="6792" y="1278"/>
                </a:lnTo>
                <a:lnTo>
                  <a:pt x="6787" y="1287"/>
                </a:lnTo>
                <a:lnTo>
                  <a:pt x="6784" y="1297"/>
                </a:lnTo>
                <a:lnTo>
                  <a:pt x="6780" y="1307"/>
                </a:lnTo>
                <a:lnTo>
                  <a:pt x="6778" y="1320"/>
                </a:lnTo>
                <a:lnTo>
                  <a:pt x="6777" y="1333"/>
                </a:lnTo>
                <a:lnTo>
                  <a:pt x="6775" y="1348"/>
                </a:lnTo>
                <a:lnTo>
                  <a:pt x="6775" y="1364"/>
                </a:lnTo>
                <a:lnTo>
                  <a:pt x="6774" y="1381"/>
                </a:lnTo>
                <a:lnTo>
                  <a:pt x="6775" y="1398"/>
                </a:lnTo>
                <a:lnTo>
                  <a:pt x="6775" y="1415"/>
                </a:lnTo>
                <a:lnTo>
                  <a:pt x="6777" y="1428"/>
                </a:lnTo>
                <a:lnTo>
                  <a:pt x="6778" y="1442"/>
                </a:lnTo>
                <a:lnTo>
                  <a:pt x="6782" y="1454"/>
                </a:lnTo>
                <a:lnTo>
                  <a:pt x="6784" y="1465"/>
                </a:lnTo>
                <a:lnTo>
                  <a:pt x="6788" y="1476"/>
                </a:lnTo>
                <a:lnTo>
                  <a:pt x="6792" y="1485"/>
                </a:lnTo>
                <a:lnTo>
                  <a:pt x="6796" y="1491"/>
                </a:lnTo>
                <a:lnTo>
                  <a:pt x="6802" y="1498"/>
                </a:lnTo>
                <a:lnTo>
                  <a:pt x="6807" y="1504"/>
                </a:lnTo>
                <a:lnTo>
                  <a:pt x="6813" y="1508"/>
                </a:lnTo>
                <a:lnTo>
                  <a:pt x="6816" y="1511"/>
                </a:lnTo>
                <a:lnTo>
                  <a:pt x="6820" y="1512"/>
                </a:lnTo>
                <a:lnTo>
                  <a:pt x="6827" y="1514"/>
                </a:lnTo>
                <a:lnTo>
                  <a:pt x="6833" y="1516"/>
                </a:lnTo>
                <a:lnTo>
                  <a:pt x="6841" y="1516"/>
                </a:lnTo>
                <a:lnTo>
                  <a:pt x="6849" y="1516"/>
                </a:lnTo>
                <a:lnTo>
                  <a:pt x="6857" y="1514"/>
                </a:lnTo>
                <a:lnTo>
                  <a:pt x="6860" y="1513"/>
                </a:lnTo>
                <a:lnTo>
                  <a:pt x="6864" y="1512"/>
                </a:lnTo>
                <a:lnTo>
                  <a:pt x="6870" y="1508"/>
                </a:lnTo>
                <a:close/>
                <a:moveTo>
                  <a:pt x="6577" y="1511"/>
                </a:moveTo>
                <a:lnTo>
                  <a:pt x="6629" y="1511"/>
                </a:lnTo>
                <a:lnTo>
                  <a:pt x="6629" y="1259"/>
                </a:lnTo>
                <a:lnTo>
                  <a:pt x="6624" y="1261"/>
                </a:lnTo>
                <a:lnTo>
                  <a:pt x="6618" y="1264"/>
                </a:lnTo>
                <a:lnTo>
                  <a:pt x="6611" y="1267"/>
                </a:lnTo>
                <a:lnTo>
                  <a:pt x="6604" y="1269"/>
                </a:lnTo>
                <a:lnTo>
                  <a:pt x="6598" y="1270"/>
                </a:lnTo>
                <a:lnTo>
                  <a:pt x="6591" y="1271"/>
                </a:lnTo>
                <a:lnTo>
                  <a:pt x="6584" y="1272"/>
                </a:lnTo>
                <a:lnTo>
                  <a:pt x="6578" y="1273"/>
                </a:lnTo>
                <a:lnTo>
                  <a:pt x="6578" y="1241"/>
                </a:lnTo>
                <a:lnTo>
                  <a:pt x="6586" y="1241"/>
                </a:lnTo>
                <a:lnTo>
                  <a:pt x="6594" y="1240"/>
                </a:lnTo>
                <a:lnTo>
                  <a:pt x="6601" y="1237"/>
                </a:lnTo>
                <a:lnTo>
                  <a:pt x="6608" y="1235"/>
                </a:lnTo>
                <a:lnTo>
                  <a:pt x="6615" y="1233"/>
                </a:lnTo>
                <a:lnTo>
                  <a:pt x="6620" y="1229"/>
                </a:lnTo>
                <a:lnTo>
                  <a:pt x="6626" y="1225"/>
                </a:lnTo>
                <a:lnTo>
                  <a:pt x="6630" y="1220"/>
                </a:lnTo>
                <a:lnTo>
                  <a:pt x="6664" y="1220"/>
                </a:lnTo>
                <a:lnTo>
                  <a:pt x="6664" y="1511"/>
                </a:lnTo>
                <a:lnTo>
                  <a:pt x="6710" y="1511"/>
                </a:lnTo>
                <a:lnTo>
                  <a:pt x="6710" y="1542"/>
                </a:lnTo>
                <a:lnTo>
                  <a:pt x="6577" y="1542"/>
                </a:lnTo>
                <a:lnTo>
                  <a:pt x="6577" y="1511"/>
                </a:lnTo>
                <a:close/>
                <a:moveTo>
                  <a:pt x="6440" y="1313"/>
                </a:moveTo>
                <a:lnTo>
                  <a:pt x="6440" y="1542"/>
                </a:lnTo>
                <a:lnTo>
                  <a:pt x="6405" y="1542"/>
                </a:lnTo>
                <a:lnTo>
                  <a:pt x="6405" y="1313"/>
                </a:lnTo>
                <a:lnTo>
                  <a:pt x="6440" y="1313"/>
                </a:lnTo>
                <a:close/>
                <a:moveTo>
                  <a:pt x="6405" y="1267"/>
                </a:moveTo>
                <a:lnTo>
                  <a:pt x="6405" y="1228"/>
                </a:lnTo>
                <a:lnTo>
                  <a:pt x="6441" y="1228"/>
                </a:lnTo>
                <a:lnTo>
                  <a:pt x="6441" y="1267"/>
                </a:lnTo>
                <a:lnTo>
                  <a:pt x="6405" y="1267"/>
                </a:lnTo>
                <a:close/>
                <a:moveTo>
                  <a:pt x="6309" y="1542"/>
                </a:moveTo>
                <a:lnTo>
                  <a:pt x="6309" y="1220"/>
                </a:lnTo>
                <a:lnTo>
                  <a:pt x="6345" y="1220"/>
                </a:lnTo>
                <a:lnTo>
                  <a:pt x="6345" y="1542"/>
                </a:lnTo>
                <a:lnTo>
                  <a:pt x="6309" y="1542"/>
                </a:lnTo>
                <a:close/>
                <a:moveTo>
                  <a:pt x="6146" y="1542"/>
                </a:moveTo>
                <a:lnTo>
                  <a:pt x="6146" y="1409"/>
                </a:lnTo>
                <a:lnTo>
                  <a:pt x="6057" y="1220"/>
                </a:lnTo>
                <a:lnTo>
                  <a:pt x="6094" y="1220"/>
                </a:lnTo>
                <a:lnTo>
                  <a:pt x="6166" y="1376"/>
                </a:lnTo>
                <a:lnTo>
                  <a:pt x="6237" y="1220"/>
                </a:lnTo>
                <a:lnTo>
                  <a:pt x="6272" y="1220"/>
                </a:lnTo>
                <a:lnTo>
                  <a:pt x="6184" y="1409"/>
                </a:lnTo>
                <a:lnTo>
                  <a:pt x="6184" y="1542"/>
                </a:lnTo>
                <a:lnTo>
                  <a:pt x="6146" y="1542"/>
                </a:lnTo>
                <a:close/>
                <a:moveTo>
                  <a:pt x="7964" y="658"/>
                </a:moveTo>
                <a:lnTo>
                  <a:pt x="7964" y="944"/>
                </a:lnTo>
                <a:lnTo>
                  <a:pt x="7874" y="944"/>
                </a:lnTo>
                <a:lnTo>
                  <a:pt x="7874" y="658"/>
                </a:lnTo>
                <a:lnTo>
                  <a:pt x="7790" y="658"/>
                </a:lnTo>
                <a:lnTo>
                  <a:pt x="7790" y="582"/>
                </a:lnTo>
                <a:lnTo>
                  <a:pt x="8046" y="582"/>
                </a:lnTo>
                <a:lnTo>
                  <a:pt x="8046" y="658"/>
                </a:lnTo>
                <a:lnTo>
                  <a:pt x="7964" y="658"/>
                </a:lnTo>
                <a:close/>
                <a:moveTo>
                  <a:pt x="7074" y="582"/>
                </a:moveTo>
                <a:lnTo>
                  <a:pt x="7074" y="871"/>
                </a:lnTo>
                <a:lnTo>
                  <a:pt x="7206" y="871"/>
                </a:lnTo>
                <a:lnTo>
                  <a:pt x="7206" y="944"/>
                </a:lnTo>
                <a:lnTo>
                  <a:pt x="6982" y="944"/>
                </a:lnTo>
                <a:lnTo>
                  <a:pt x="6982" y="582"/>
                </a:lnTo>
                <a:lnTo>
                  <a:pt x="7074" y="582"/>
                </a:lnTo>
                <a:close/>
                <a:moveTo>
                  <a:pt x="8081" y="299"/>
                </a:moveTo>
                <a:lnTo>
                  <a:pt x="8081" y="373"/>
                </a:lnTo>
                <a:lnTo>
                  <a:pt x="7857" y="373"/>
                </a:lnTo>
                <a:lnTo>
                  <a:pt x="7857" y="10"/>
                </a:lnTo>
                <a:lnTo>
                  <a:pt x="8074" y="10"/>
                </a:lnTo>
                <a:lnTo>
                  <a:pt x="8074" y="87"/>
                </a:lnTo>
                <a:lnTo>
                  <a:pt x="7947" y="87"/>
                </a:lnTo>
                <a:lnTo>
                  <a:pt x="7947" y="150"/>
                </a:lnTo>
                <a:lnTo>
                  <a:pt x="8038" y="150"/>
                </a:lnTo>
                <a:lnTo>
                  <a:pt x="8038" y="221"/>
                </a:lnTo>
                <a:lnTo>
                  <a:pt x="7947" y="221"/>
                </a:lnTo>
                <a:lnTo>
                  <a:pt x="7947" y="299"/>
                </a:lnTo>
                <a:lnTo>
                  <a:pt x="8081" y="299"/>
                </a:lnTo>
                <a:close/>
                <a:moveTo>
                  <a:pt x="7504" y="10"/>
                </a:moveTo>
                <a:lnTo>
                  <a:pt x="7504" y="373"/>
                </a:lnTo>
                <a:lnTo>
                  <a:pt x="7412" y="373"/>
                </a:lnTo>
                <a:lnTo>
                  <a:pt x="7412" y="10"/>
                </a:lnTo>
                <a:lnTo>
                  <a:pt x="7504" y="10"/>
                </a:lnTo>
                <a:close/>
                <a:moveTo>
                  <a:pt x="6168" y="221"/>
                </a:moveTo>
                <a:lnTo>
                  <a:pt x="6168" y="373"/>
                </a:lnTo>
                <a:lnTo>
                  <a:pt x="6078" y="373"/>
                </a:lnTo>
                <a:lnTo>
                  <a:pt x="6078" y="10"/>
                </a:lnTo>
                <a:lnTo>
                  <a:pt x="6168" y="10"/>
                </a:lnTo>
                <a:lnTo>
                  <a:pt x="6168" y="147"/>
                </a:lnTo>
                <a:lnTo>
                  <a:pt x="6257" y="147"/>
                </a:lnTo>
                <a:lnTo>
                  <a:pt x="6257" y="10"/>
                </a:lnTo>
                <a:lnTo>
                  <a:pt x="6347" y="10"/>
                </a:lnTo>
                <a:lnTo>
                  <a:pt x="6347" y="373"/>
                </a:lnTo>
                <a:lnTo>
                  <a:pt x="6257" y="373"/>
                </a:lnTo>
                <a:lnTo>
                  <a:pt x="6257" y="221"/>
                </a:lnTo>
                <a:lnTo>
                  <a:pt x="6168" y="221"/>
                </a:lnTo>
                <a:close/>
                <a:moveTo>
                  <a:pt x="7651" y="878"/>
                </a:moveTo>
                <a:lnTo>
                  <a:pt x="7660" y="878"/>
                </a:lnTo>
                <a:lnTo>
                  <a:pt x="7665" y="877"/>
                </a:lnTo>
                <a:lnTo>
                  <a:pt x="7668" y="877"/>
                </a:lnTo>
                <a:lnTo>
                  <a:pt x="7675" y="874"/>
                </a:lnTo>
                <a:lnTo>
                  <a:pt x="7681" y="871"/>
                </a:lnTo>
                <a:lnTo>
                  <a:pt x="7684" y="866"/>
                </a:lnTo>
                <a:lnTo>
                  <a:pt x="7686" y="864"/>
                </a:lnTo>
                <a:lnTo>
                  <a:pt x="7687" y="860"/>
                </a:lnTo>
                <a:lnTo>
                  <a:pt x="7689" y="857"/>
                </a:lnTo>
                <a:lnTo>
                  <a:pt x="7690" y="855"/>
                </a:lnTo>
                <a:lnTo>
                  <a:pt x="7690" y="848"/>
                </a:lnTo>
                <a:lnTo>
                  <a:pt x="7690" y="843"/>
                </a:lnTo>
                <a:lnTo>
                  <a:pt x="7689" y="839"/>
                </a:lnTo>
                <a:lnTo>
                  <a:pt x="7687" y="836"/>
                </a:lnTo>
                <a:lnTo>
                  <a:pt x="7685" y="832"/>
                </a:lnTo>
                <a:lnTo>
                  <a:pt x="7683" y="829"/>
                </a:lnTo>
                <a:lnTo>
                  <a:pt x="7680" y="825"/>
                </a:lnTo>
                <a:lnTo>
                  <a:pt x="7676" y="822"/>
                </a:lnTo>
                <a:lnTo>
                  <a:pt x="7673" y="820"/>
                </a:lnTo>
                <a:lnTo>
                  <a:pt x="7664" y="814"/>
                </a:lnTo>
                <a:lnTo>
                  <a:pt x="7654" y="810"/>
                </a:lnTo>
                <a:lnTo>
                  <a:pt x="7631" y="799"/>
                </a:lnTo>
                <a:lnTo>
                  <a:pt x="7606" y="789"/>
                </a:lnTo>
                <a:lnTo>
                  <a:pt x="7593" y="784"/>
                </a:lnTo>
                <a:lnTo>
                  <a:pt x="7580" y="777"/>
                </a:lnTo>
                <a:lnTo>
                  <a:pt x="7575" y="773"/>
                </a:lnTo>
                <a:lnTo>
                  <a:pt x="7569" y="770"/>
                </a:lnTo>
                <a:lnTo>
                  <a:pt x="7558" y="762"/>
                </a:lnTo>
                <a:lnTo>
                  <a:pt x="7552" y="758"/>
                </a:lnTo>
                <a:lnTo>
                  <a:pt x="7548" y="752"/>
                </a:lnTo>
                <a:lnTo>
                  <a:pt x="7543" y="747"/>
                </a:lnTo>
                <a:lnTo>
                  <a:pt x="7539" y="741"/>
                </a:lnTo>
                <a:lnTo>
                  <a:pt x="7535" y="735"/>
                </a:lnTo>
                <a:lnTo>
                  <a:pt x="7532" y="729"/>
                </a:lnTo>
                <a:lnTo>
                  <a:pt x="7528" y="723"/>
                </a:lnTo>
                <a:lnTo>
                  <a:pt x="7526" y="715"/>
                </a:lnTo>
                <a:lnTo>
                  <a:pt x="7524" y="707"/>
                </a:lnTo>
                <a:lnTo>
                  <a:pt x="7523" y="699"/>
                </a:lnTo>
                <a:lnTo>
                  <a:pt x="7522" y="690"/>
                </a:lnTo>
                <a:lnTo>
                  <a:pt x="7520" y="681"/>
                </a:lnTo>
                <a:lnTo>
                  <a:pt x="7522" y="670"/>
                </a:lnTo>
                <a:lnTo>
                  <a:pt x="7523" y="664"/>
                </a:lnTo>
                <a:lnTo>
                  <a:pt x="7524" y="658"/>
                </a:lnTo>
                <a:lnTo>
                  <a:pt x="7526" y="648"/>
                </a:lnTo>
                <a:lnTo>
                  <a:pt x="7531" y="638"/>
                </a:lnTo>
                <a:lnTo>
                  <a:pt x="7533" y="632"/>
                </a:lnTo>
                <a:lnTo>
                  <a:pt x="7535" y="628"/>
                </a:lnTo>
                <a:lnTo>
                  <a:pt x="7541" y="619"/>
                </a:lnTo>
                <a:lnTo>
                  <a:pt x="7548" y="611"/>
                </a:lnTo>
                <a:lnTo>
                  <a:pt x="7555" y="604"/>
                </a:lnTo>
                <a:lnTo>
                  <a:pt x="7564" y="597"/>
                </a:lnTo>
                <a:lnTo>
                  <a:pt x="7574" y="592"/>
                </a:lnTo>
                <a:lnTo>
                  <a:pt x="7584" y="586"/>
                </a:lnTo>
                <a:lnTo>
                  <a:pt x="7595" y="583"/>
                </a:lnTo>
                <a:lnTo>
                  <a:pt x="7606" y="579"/>
                </a:lnTo>
                <a:lnTo>
                  <a:pt x="7619" y="577"/>
                </a:lnTo>
                <a:lnTo>
                  <a:pt x="7631" y="576"/>
                </a:lnTo>
                <a:lnTo>
                  <a:pt x="7645" y="575"/>
                </a:lnTo>
                <a:lnTo>
                  <a:pt x="7656" y="575"/>
                </a:lnTo>
                <a:lnTo>
                  <a:pt x="7667" y="576"/>
                </a:lnTo>
                <a:lnTo>
                  <a:pt x="7678" y="578"/>
                </a:lnTo>
                <a:lnTo>
                  <a:pt x="7689" y="582"/>
                </a:lnTo>
                <a:lnTo>
                  <a:pt x="7698" y="585"/>
                </a:lnTo>
                <a:lnTo>
                  <a:pt x="7708" y="588"/>
                </a:lnTo>
                <a:lnTo>
                  <a:pt x="7716" y="593"/>
                </a:lnTo>
                <a:lnTo>
                  <a:pt x="7724" y="598"/>
                </a:lnTo>
                <a:lnTo>
                  <a:pt x="7731" y="604"/>
                </a:lnTo>
                <a:lnTo>
                  <a:pt x="7739" y="611"/>
                </a:lnTo>
                <a:lnTo>
                  <a:pt x="7746" y="618"/>
                </a:lnTo>
                <a:lnTo>
                  <a:pt x="7752" y="624"/>
                </a:lnTo>
                <a:lnTo>
                  <a:pt x="7757" y="632"/>
                </a:lnTo>
                <a:lnTo>
                  <a:pt x="7763" y="640"/>
                </a:lnTo>
                <a:lnTo>
                  <a:pt x="7769" y="649"/>
                </a:lnTo>
                <a:lnTo>
                  <a:pt x="7773" y="658"/>
                </a:lnTo>
                <a:lnTo>
                  <a:pt x="7703" y="697"/>
                </a:lnTo>
                <a:lnTo>
                  <a:pt x="7696" y="685"/>
                </a:lnTo>
                <a:lnTo>
                  <a:pt x="7691" y="676"/>
                </a:lnTo>
                <a:lnTo>
                  <a:pt x="7684" y="668"/>
                </a:lnTo>
                <a:lnTo>
                  <a:pt x="7676" y="662"/>
                </a:lnTo>
                <a:lnTo>
                  <a:pt x="7669" y="656"/>
                </a:lnTo>
                <a:lnTo>
                  <a:pt x="7665" y="654"/>
                </a:lnTo>
                <a:lnTo>
                  <a:pt x="7660" y="652"/>
                </a:lnTo>
                <a:lnTo>
                  <a:pt x="7656" y="650"/>
                </a:lnTo>
                <a:lnTo>
                  <a:pt x="7651" y="649"/>
                </a:lnTo>
                <a:lnTo>
                  <a:pt x="7642" y="649"/>
                </a:lnTo>
                <a:lnTo>
                  <a:pt x="7634" y="649"/>
                </a:lnTo>
                <a:lnTo>
                  <a:pt x="7628" y="650"/>
                </a:lnTo>
                <a:lnTo>
                  <a:pt x="7625" y="652"/>
                </a:lnTo>
                <a:lnTo>
                  <a:pt x="7623" y="653"/>
                </a:lnTo>
                <a:lnTo>
                  <a:pt x="7620" y="655"/>
                </a:lnTo>
                <a:lnTo>
                  <a:pt x="7619" y="656"/>
                </a:lnTo>
                <a:lnTo>
                  <a:pt x="7614" y="661"/>
                </a:lnTo>
                <a:lnTo>
                  <a:pt x="7613" y="663"/>
                </a:lnTo>
                <a:lnTo>
                  <a:pt x="7612" y="665"/>
                </a:lnTo>
                <a:lnTo>
                  <a:pt x="7611" y="671"/>
                </a:lnTo>
                <a:lnTo>
                  <a:pt x="7610" y="676"/>
                </a:lnTo>
                <a:lnTo>
                  <a:pt x="7611" y="681"/>
                </a:lnTo>
                <a:lnTo>
                  <a:pt x="7611" y="684"/>
                </a:lnTo>
                <a:lnTo>
                  <a:pt x="7613" y="688"/>
                </a:lnTo>
                <a:lnTo>
                  <a:pt x="7614" y="691"/>
                </a:lnTo>
                <a:lnTo>
                  <a:pt x="7620" y="698"/>
                </a:lnTo>
                <a:lnTo>
                  <a:pt x="7622" y="700"/>
                </a:lnTo>
                <a:lnTo>
                  <a:pt x="7625" y="703"/>
                </a:lnTo>
                <a:lnTo>
                  <a:pt x="7630" y="706"/>
                </a:lnTo>
                <a:lnTo>
                  <a:pt x="7633" y="708"/>
                </a:lnTo>
                <a:lnTo>
                  <a:pt x="7642" y="714"/>
                </a:lnTo>
                <a:lnTo>
                  <a:pt x="7664" y="723"/>
                </a:lnTo>
                <a:lnTo>
                  <a:pt x="7690" y="734"/>
                </a:lnTo>
                <a:lnTo>
                  <a:pt x="7702" y="740"/>
                </a:lnTo>
                <a:lnTo>
                  <a:pt x="7716" y="746"/>
                </a:lnTo>
                <a:lnTo>
                  <a:pt x="7721" y="750"/>
                </a:lnTo>
                <a:lnTo>
                  <a:pt x="7728" y="754"/>
                </a:lnTo>
                <a:lnTo>
                  <a:pt x="7739" y="762"/>
                </a:lnTo>
                <a:lnTo>
                  <a:pt x="7745" y="767"/>
                </a:lnTo>
                <a:lnTo>
                  <a:pt x="7751" y="772"/>
                </a:lnTo>
                <a:lnTo>
                  <a:pt x="7755" y="777"/>
                </a:lnTo>
                <a:lnTo>
                  <a:pt x="7760" y="782"/>
                </a:lnTo>
                <a:lnTo>
                  <a:pt x="7764" y="789"/>
                </a:lnTo>
                <a:lnTo>
                  <a:pt x="7768" y="795"/>
                </a:lnTo>
                <a:lnTo>
                  <a:pt x="7771" y="802"/>
                </a:lnTo>
                <a:lnTo>
                  <a:pt x="7774" y="810"/>
                </a:lnTo>
                <a:lnTo>
                  <a:pt x="7777" y="817"/>
                </a:lnTo>
                <a:lnTo>
                  <a:pt x="7778" y="825"/>
                </a:lnTo>
                <a:lnTo>
                  <a:pt x="7779" y="830"/>
                </a:lnTo>
                <a:lnTo>
                  <a:pt x="7779" y="834"/>
                </a:lnTo>
                <a:lnTo>
                  <a:pt x="7779" y="843"/>
                </a:lnTo>
                <a:lnTo>
                  <a:pt x="7779" y="854"/>
                </a:lnTo>
                <a:lnTo>
                  <a:pt x="7777" y="864"/>
                </a:lnTo>
                <a:lnTo>
                  <a:pt x="7775" y="869"/>
                </a:lnTo>
                <a:lnTo>
                  <a:pt x="7774" y="874"/>
                </a:lnTo>
                <a:lnTo>
                  <a:pt x="7771" y="884"/>
                </a:lnTo>
                <a:lnTo>
                  <a:pt x="7766" y="893"/>
                </a:lnTo>
                <a:lnTo>
                  <a:pt x="7761" y="902"/>
                </a:lnTo>
                <a:lnTo>
                  <a:pt x="7755" y="910"/>
                </a:lnTo>
                <a:lnTo>
                  <a:pt x="7747" y="918"/>
                </a:lnTo>
                <a:lnTo>
                  <a:pt x="7744" y="921"/>
                </a:lnTo>
                <a:lnTo>
                  <a:pt x="7739" y="925"/>
                </a:lnTo>
                <a:lnTo>
                  <a:pt x="7729" y="931"/>
                </a:lnTo>
                <a:lnTo>
                  <a:pt x="7719" y="937"/>
                </a:lnTo>
                <a:lnTo>
                  <a:pt x="7708" y="942"/>
                </a:lnTo>
                <a:lnTo>
                  <a:pt x="7695" y="946"/>
                </a:lnTo>
                <a:lnTo>
                  <a:pt x="7682" y="948"/>
                </a:lnTo>
                <a:lnTo>
                  <a:pt x="7667" y="951"/>
                </a:lnTo>
                <a:lnTo>
                  <a:pt x="7651" y="951"/>
                </a:lnTo>
                <a:lnTo>
                  <a:pt x="7638" y="951"/>
                </a:lnTo>
                <a:lnTo>
                  <a:pt x="7624" y="950"/>
                </a:lnTo>
                <a:lnTo>
                  <a:pt x="7612" y="947"/>
                </a:lnTo>
                <a:lnTo>
                  <a:pt x="7601" y="944"/>
                </a:lnTo>
                <a:lnTo>
                  <a:pt x="7589" y="941"/>
                </a:lnTo>
                <a:lnTo>
                  <a:pt x="7579" y="936"/>
                </a:lnTo>
                <a:lnTo>
                  <a:pt x="7570" y="931"/>
                </a:lnTo>
                <a:lnTo>
                  <a:pt x="7561" y="926"/>
                </a:lnTo>
                <a:lnTo>
                  <a:pt x="7552" y="920"/>
                </a:lnTo>
                <a:lnTo>
                  <a:pt x="7544" y="913"/>
                </a:lnTo>
                <a:lnTo>
                  <a:pt x="7537" y="907"/>
                </a:lnTo>
                <a:lnTo>
                  <a:pt x="7531" y="899"/>
                </a:lnTo>
                <a:lnTo>
                  <a:pt x="7524" y="891"/>
                </a:lnTo>
                <a:lnTo>
                  <a:pt x="7518" y="882"/>
                </a:lnTo>
                <a:lnTo>
                  <a:pt x="7513" y="873"/>
                </a:lnTo>
                <a:lnTo>
                  <a:pt x="7508" y="864"/>
                </a:lnTo>
                <a:lnTo>
                  <a:pt x="7580" y="827"/>
                </a:lnTo>
                <a:lnTo>
                  <a:pt x="7587" y="837"/>
                </a:lnTo>
                <a:lnTo>
                  <a:pt x="7594" y="846"/>
                </a:lnTo>
                <a:lnTo>
                  <a:pt x="7602" y="855"/>
                </a:lnTo>
                <a:lnTo>
                  <a:pt x="7606" y="859"/>
                </a:lnTo>
                <a:lnTo>
                  <a:pt x="7610" y="863"/>
                </a:lnTo>
                <a:lnTo>
                  <a:pt x="7614" y="866"/>
                </a:lnTo>
                <a:lnTo>
                  <a:pt x="7620" y="869"/>
                </a:lnTo>
                <a:lnTo>
                  <a:pt x="7624" y="872"/>
                </a:lnTo>
                <a:lnTo>
                  <a:pt x="7630" y="875"/>
                </a:lnTo>
                <a:lnTo>
                  <a:pt x="7634" y="876"/>
                </a:lnTo>
                <a:lnTo>
                  <a:pt x="7640" y="877"/>
                </a:lnTo>
                <a:lnTo>
                  <a:pt x="7646" y="878"/>
                </a:lnTo>
                <a:lnTo>
                  <a:pt x="7651" y="878"/>
                </a:lnTo>
                <a:close/>
                <a:moveTo>
                  <a:pt x="5366" y="0"/>
                </a:moveTo>
                <a:lnTo>
                  <a:pt x="5368" y="0"/>
                </a:lnTo>
                <a:lnTo>
                  <a:pt x="5371" y="1"/>
                </a:lnTo>
                <a:lnTo>
                  <a:pt x="5374" y="3"/>
                </a:lnTo>
                <a:lnTo>
                  <a:pt x="5376" y="5"/>
                </a:lnTo>
                <a:lnTo>
                  <a:pt x="5378" y="9"/>
                </a:lnTo>
                <a:lnTo>
                  <a:pt x="5379" y="12"/>
                </a:lnTo>
                <a:lnTo>
                  <a:pt x="5379" y="14"/>
                </a:lnTo>
                <a:lnTo>
                  <a:pt x="5379" y="532"/>
                </a:lnTo>
                <a:lnTo>
                  <a:pt x="5379" y="1051"/>
                </a:lnTo>
                <a:lnTo>
                  <a:pt x="5379" y="1569"/>
                </a:lnTo>
                <a:lnTo>
                  <a:pt x="5379" y="2088"/>
                </a:lnTo>
                <a:lnTo>
                  <a:pt x="5379" y="2092"/>
                </a:lnTo>
                <a:lnTo>
                  <a:pt x="5378" y="2094"/>
                </a:lnTo>
                <a:lnTo>
                  <a:pt x="5377" y="2096"/>
                </a:lnTo>
                <a:lnTo>
                  <a:pt x="5376" y="2099"/>
                </a:lnTo>
                <a:lnTo>
                  <a:pt x="5371" y="2101"/>
                </a:lnTo>
                <a:lnTo>
                  <a:pt x="5368" y="2102"/>
                </a:lnTo>
                <a:lnTo>
                  <a:pt x="5366" y="2102"/>
                </a:lnTo>
                <a:lnTo>
                  <a:pt x="5363" y="2102"/>
                </a:lnTo>
                <a:lnTo>
                  <a:pt x="5360" y="2101"/>
                </a:lnTo>
                <a:lnTo>
                  <a:pt x="5358" y="2100"/>
                </a:lnTo>
                <a:lnTo>
                  <a:pt x="5357" y="2099"/>
                </a:lnTo>
                <a:lnTo>
                  <a:pt x="5353" y="2094"/>
                </a:lnTo>
                <a:lnTo>
                  <a:pt x="5352" y="2092"/>
                </a:lnTo>
                <a:lnTo>
                  <a:pt x="5352" y="2088"/>
                </a:lnTo>
                <a:lnTo>
                  <a:pt x="5352" y="1569"/>
                </a:lnTo>
                <a:lnTo>
                  <a:pt x="5352" y="1051"/>
                </a:lnTo>
                <a:lnTo>
                  <a:pt x="5352" y="532"/>
                </a:lnTo>
                <a:lnTo>
                  <a:pt x="5352" y="14"/>
                </a:lnTo>
                <a:lnTo>
                  <a:pt x="5352" y="12"/>
                </a:lnTo>
                <a:lnTo>
                  <a:pt x="5353" y="9"/>
                </a:lnTo>
                <a:lnTo>
                  <a:pt x="5354" y="6"/>
                </a:lnTo>
                <a:lnTo>
                  <a:pt x="5357" y="5"/>
                </a:lnTo>
                <a:lnTo>
                  <a:pt x="5360" y="1"/>
                </a:lnTo>
                <a:lnTo>
                  <a:pt x="5363" y="0"/>
                </a:lnTo>
                <a:lnTo>
                  <a:pt x="5366" y="0"/>
                </a:lnTo>
                <a:close/>
                <a:moveTo>
                  <a:pt x="2088" y="1473"/>
                </a:moveTo>
                <a:lnTo>
                  <a:pt x="2239" y="1472"/>
                </a:lnTo>
                <a:lnTo>
                  <a:pt x="2389" y="1470"/>
                </a:lnTo>
                <a:lnTo>
                  <a:pt x="2464" y="1469"/>
                </a:lnTo>
                <a:lnTo>
                  <a:pt x="2538" y="1467"/>
                </a:lnTo>
                <a:lnTo>
                  <a:pt x="2684" y="1462"/>
                </a:lnTo>
                <a:lnTo>
                  <a:pt x="2828" y="1456"/>
                </a:lnTo>
                <a:lnTo>
                  <a:pt x="2969" y="1450"/>
                </a:lnTo>
                <a:lnTo>
                  <a:pt x="3038" y="1446"/>
                </a:lnTo>
                <a:lnTo>
                  <a:pt x="3107" y="1442"/>
                </a:lnTo>
                <a:lnTo>
                  <a:pt x="3175" y="1437"/>
                </a:lnTo>
                <a:lnTo>
                  <a:pt x="3242" y="1433"/>
                </a:lnTo>
                <a:lnTo>
                  <a:pt x="3374" y="1422"/>
                </a:lnTo>
                <a:lnTo>
                  <a:pt x="3502" y="1411"/>
                </a:lnTo>
                <a:lnTo>
                  <a:pt x="3626" y="1399"/>
                </a:lnTo>
                <a:lnTo>
                  <a:pt x="3747" y="1385"/>
                </a:lnTo>
                <a:lnTo>
                  <a:pt x="3863" y="1371"/>
                </a:lnTo>
                <a:lnTo>
                  <a:pt x="3918" y="1364"/>
                </a:lnTo>
                <a:lnTo>
                  <a:pt x="3973" y="1356"/>
                </a:lnTo>
                <a:lnTo>
                  <a:pt x="4028" y="1348"/>
                </a:lnTo>
                <a:lnTo>
                  <a:pt x="4080" y="1340"/>
                </a:lnTo>
                <a:lnTo>
                  <a:pt x="4131" y="1331"/>
                </a:lnTo>
                <a:lnTo>
                  <a:pt x="4181" y="1323"/>
                </a:lnTo>
                <a:lnTo>
                  <a:pt x="4181" y="1328"/>
                </a:lnTo>
                <a:lnTo>
                  <a:pt x="4161" y="1334"/>
                </a:lnTo>
                <a:lnTo>
                  <a:pt x="4140" y="1341"/>
                </a:lnTo>
                <a:lnTo>
                  <a:pt x="4098" y="1354"/>
                </a:lnTo>
                <a:lnTo>
                  <a:pt x="4052" y="1366"/>
                </a:lnTo>
                <a:lnTo>
                  <a:pt x="4005" y="1378"/>
                </a:lnTo>
                <a:lnTo>
                  <a:pt x="3955" y="1390"/>
                </a:lnTo>
                <a:lnTo>
                  <a:pt x="3905" y="1402"/>
                </a:lnTo>
                <a:lnTo>
                  <a:pt x="3852" y="1413"/>
                </a:lnTo>
                <a:lnTo>
                  <a:pt x="3797" y="1424"/>
                </a:lnTo>
                <a:lnTo>
                  <a:pt x="3741" y="1435"/>
                </a:lnTo>
                <a:lnTo>
                  <a:pt x="3684" y="1445"/>
                </a:lnTo>
                <a:lnTo>
                  <a:pt x="3624" y="1454"/>
                </a:lnTo>
                <a:lnTo>
                  <a:pt x="3563" y="1464"/>
                </a:lnTo>
                <a:lnTo>
                  <a:pt x="3501" y="1473"/>
                </a:lnTo>
                <a:lnTo>
                  <a:pt x="3436" y="1481"/>
                </a:lnTo>
                <a:lnTo>
                  <a:pt x="3371" y="1490"/>
                </a:lnTo>
                <a:lnTo>
                  <a:pt x="3304" y="1498"/>
                </a:lnTo>
                <a:lnTo>
                  <a:pt x="3237" y="1505"/>
                </a:lnTo>
                <a:lnTo>
                  <a:pt x="3167" y="1513"/>
                </a:lnTo>
                <a:lnTo>
                  <a:pt x="3025" y="1525"/>
                </a:lnTo>
                <a:lnTo>
                  <a:pt x="2951" y="1531"/>
                </a:lnTo>
                <a:lnTo>
                  <a:pt x="2878" y="1536"/>
                </a:lnTo>
                <a:lnTo>
                  <a:pt x="2802" y="1541"/>
                </a:lnTo>
                <a:lnTo>
                  <a:pt x="2764" y="1543"/>
                </a:lnTo>
                <a:lnTo>
                  <a:pt x="2727" y="1546"/>
                </a:lnTo>
                <a:lnTo>
                  <a:pt x="2649" y="1550"/>
                </a:lnTo>
                <a:lnTo>
                  <a:pt x="2571" y="1553"/>
                </a:lnTo>
                <a:lnTo>
                  <a:pt x="2493" y="1556"/>
                </a:lnTo>
                <a:lnTo>
                  <a:pt x="2413" y="1558"/>
                </a:lnTo>
                <a:lnTo>
                  <a:pt x="2333" y="1560"/>
                </a:lnTo>
                <a:lnTo>
                  <a:pt x="2252" y="1561"/>
                </a:lnTo>
                <a:lnTo>
                  <a:pt x="2171" y="1562"/>
                </a:lnTo>
                <a:lnTo>
                  <a:pt x="2088" y="1562"/>
                </a:lnTo>
                <a:lnTo>
                  <a:pt x="2006" y="1562"/>
                </a:lnTo>
                <a:lnTo>
                  <a:pt x="1925" y="1561"/>
                </a:lnTo>
                <a:lnTo>
                  <a:pt x="1843" y="1560"/>
                </a:lnTo>
                <a:lnTo>
                  <a:pt x="1763" y="1558"/>
                </a:lnTo>
                <a:lnTo>
                  <a:pt x="1684" y="1556"/>
                </a:lnTo>
                <a:lnTo>
                  <a:pt x="1605" y="1553"/>
                </a:lnTo>
                <a:lnTo>
                  <a:pt x="1528" y="1550"/>
                </a:lnTo>
                <a:lnTo>
                  <a:pt x="1451" y="1546"/>
                </a:lnTo>
                <a:lnTo>
                  <a:pt x="1375" y="1541"/>
                </a:lnTo>
                <a:lnTo>
                  <a:pt x="1300" y="1536"/>
                </a:lnTo>
                <a:lnTo>
                  <a:pt x="1226" y="1531"/>
                </a:lnTo>
                <a:lnTo>
                  <a:pt x="1154" y="1525"/>
                </a:lnTo>
                <a:lnTo>
                  <a:pt x="1082" y="1520"/>
                </a:lnTo>
                <a:lnTo>
                  <a:pt x="1012" y="1513"/>
                </a:lnTo>
                <a:lnTo>
                  <a:pt x="942" y="1506"/>
                </a:lnTo>
                <a:lnTo>
                  <a:pt x="874" y="1498"/>
                </a:lnTo>
                <a:lnTo>
                  <a:pt x="808" y="1490"/>
                </a:lnTo>
                <a:lnTo>
                  <a:pt x="743" y="1482"/>
                </a:lnTo>
                <a:lnTo>
                  <a:pt x="679" y="1473"/>
                </a:lnTo>
                <a:lnTo>
                  <a:pt x="617" y="1464"/>
                </a:lnTo>
                <a:lnTo>
                  <a:pt x="556" y="1454"/>
                </a:lnTo>
                <a:lnTo>
                  <a:pt x="496" y="1445"/>
                </a:lnTo>
                <a:lnTo>
                  <a:pt x="439" y="1435"/>
                </a:lnTo>
                <a:lnTo>
                  <a:pt x="384" y="1424"/>
                </a:lnTo>
                <a:lnTo>
                  <a:pt x="329" y="1413"/>
                </a:lnTo>
                <a:lnTo>
                  <a:pt x="276" y="1402"/>
                </a:lnTo>
                <a:lnTo>
                  <a:pt x="226" y="1390"/>
                </a:lnTo>
                <a:lnTo>
                  <a:pt x="177" y="1378"/>
                </a:lnTo>
                <a:lnTo>
                  <a:pt x="130" y="1366"/>
                </a:lnTo>
                <a:lnTo>
                  <a:pt x="85" y="1354"/>
                </a:lnTo>
                <a:lnTo>
                  <a:pt x="42" y="1341"/>
                </a:lnTo>
                <a:lnTo>
                  <a:pt x="0" y="1328"/>
                </a:lnTo>
                <a:lnTo>
                  <a:pt x="1" y="1323"/>
                </a:lnTo>
                <a:lnTo>
                  <a:pt x="102" y="1340"/>
                </a:lnTo>
                <a:lnTo>
                  <a:pt x="208" y="1356"/>
                </a:lnTo>
                <a:lnTo>
                  <a:pt x="318" y="1372"/>
                </a:lnTo>
                <a:lnTo>
                  <a:pt x="433" y="1385"/>
                </a:lnTo>
                <a:lnTo>
                  <a:pt x="553" y="1399"/>
                </a:lnTo>
                <a:lnTo>
                  <a:pt x="677" y="1411"/>
                </a:lnTo>
                <a:lnTo>
                  <a:pt x="804" y="1422"/>
                </a:lnTo>
                <a:lnTo>
                  <a:pt x="870" y="1428"/>
                </a:lnTo>
                <a:lnTo>
                  <a:pt x="935" y="1433"/>
                </a:lnTo>
                <a:lnTo>
                  <a:pt x="1070" y="1442"/>
                </a:lnTo>
                <a:lnTo>
                  <a:pt x="1207" y="1450"/>
                </a:lnTo>
                <a:lnTo>
                  <a:pt x="1277" y="1453"/>
                </a:lnTo>
                <a:lnTo>
                  <a:pt x="1348" y="1456"/>
                </a:lnTo>
                <a:lnTo>
                  <a:pt x="1491" y="1462"/>
                </a:lnTo>
                <a:lnTo>
                  <a:pt x="1637" y="1467"/>
                </a:lnTo>
                <a:lnTo>
                  <a:pt x="1711" y="1469"/>
                </a:lnTo>
                <a:lnTo>
                  <a:pt x="1786" y="1470"/>
                </a:lnTo>
                <a:lnTo>
                  <a:pt x="1936" y="1472"/>
                </a:lnTo>
                <a:lnTo>
                  <a:pt x="2012" y="1472"/>
                </a:lnTo>
                <a:lnTo>
                  <a:pt x="2088" y="1473"/>
                </a:lnTo>
                <a:close/>
                <a:moveTo>
                  <a:pt x="397" y="1039"/>
                </a:moveTo>
                <a:lnTo>
                  <a:pt x="410" y="1039"/>
                </a:lnTo>
                <a:lnTo>
                  <a:pt x="422" y="1036"/>
                </a:lnTo>
                <a:lnTo>
                  <a:pt x="428" y="1035"/>
                </a:lnTo>
                <a:lnTo>
                  <a:pt x="433" y="1034"/>
                </a:lnTo>
                <a:lnTo>
                  <a:pt x="438" y="1033"/>
                </a:lnTo>
                <a:lnTo>
                  <a:pt x="443" y="1031"/>
                </a:lnTo>
                <a:lnTo>
                  <a:pt x="454" y="1026"/>
                </a:lnTo>
                <a:lnTo>
                  <a:pt x="463" y="1022"/>
                </a:lnTo>
                <a:lnTo>
                  <a:pt x="470" y="1016"/>
                </a:lnTo>
                <a:lnTo>
                  <a:pt x="475" y="1013"/>
                </a:lnTo>
                <a:lnTo>
                  <a:pt x="478" y="1009"/>
                </a:lnTo>
                <a:lnTo>
                  <a:pt x="485" y="1001"/>
                </a:lnTo>
                <a:lnTo>
                  <a:pt x="492" y="994"/>
                </a:lnTo>
                <a:lnTo>
                  <a:pt x="496" y="985"/>
                </a:lnTo>
                <a:lnTo>
                  <a:pt x="501" y="976"/>
                </a:lnTo>
                <a:lnTo>
                  <a:pt x="505" y="965"/>
                </a:lnTo>
                <a:lnTo>
                  <a:pt x="509" y="955"/>
                </a:lnTo>
                <a:lnTo>
                  <a:pt x="511" y="945"/>
                </a:lnTo>
                <a:lnTo>
                  <a:pt x="512" y="934"/>
                </a:lnTo>
                <a:lnTo>
                  <a:pt x="513" y="922"/>
                </a:lnTo>
                <a:lnTo>
                  <a:pt x="512" y="911"/>
                </a:lnTo>
                <a:lnTo>
                  <a:pt x="511" y="901"/>
                </a:lnTo>
                <a:lnTo>
                  <a:pt x="508" y="891"/>
                </a:lnTo>
                <a:lnTo>
                  <a:pt x="504" y="881"/>
                </a:lnTo>
                <a:lnTo>
                  <a:pt x="500" y="872"/>
                </a:lnTo>
                <a:lnTo>
                  <a:pt x="494" y="863"/>
                </a:lnTo>
                <a:lnTo>
                  <a:pt x="487" y="855"/>
                </a:lnTo>
                <a:lnTo>
                  <a:pt x="484" y="850"/>
                </a:lnTo>
                <a:lnTo>
                  <a:pt x="479" y="846"/>
                </a:lnTo>
                <a:lnTo>
                  <a:pt x="469" y="838"/>
                </a:lnTo>
                <a:lnTo>
                  <a:pt x="459" y="832"/>
                </a:lnTo>
                <a:lnTo>
                  <a:pt x="448" y="827"/>
                </a:lnTo>
                <a:lnTo>
                  <a:pt x="442" y="824"/>
                </a:lnTo>
                <a:lnTo>
                  <a:pt x="435" y="822"/>
                </a:lnTo>
                <a:lnTo>
                  <a:pt x="423" y="820"/>
                </a:lnTo>
                <a:lnTo>
                  <a:pt x="410" y="817"/>
                </a:lnTo>
                <a:lnTo>
                  <a:pt x="395" y="816"/>
                </a:lnTo>
                <a:lnTo>
                  <a:pt x="316" y="816"/>
                </a:lnTo>
                <a:lnTo>
                  <a:pt x="300" y="964"/>
                </a:lnTo>
                <a:lnTo>
                  <a:pt x="299" y="981"/>
                </a:lnTo>
                <a:lnTo>
                  <a:pt x="300" y="989"/>
                </a:lnTo>
                <a:lnTo>
                  <a:pt x="301" y="996"/>
                </a:lnTo>
                <a:lnTo>
                  <a:pt x="301" y="998"/>
                </a:lnTo>
                <a:lnTo>
                  <a:pt x="302" y="1001"/>
                </a:lnTo>
                <a:lnTo>
                  <a:pt x="305" y="1007"/>
                </a:lnTo>
                <a:lnTo>
                  <a:pt x="307" y="1012"/>
                </a:lnTo>
                <a:lnTo>
                  <a:pt x="310" y="1016"/>
                </a:lnTo>
                <a:lnTo>
                  <a:pt x="316" y="1022"/>
                </a:lnTo>
                <a:lnTo>
                  <a:pt x="323" y="1026"/>
                </a:lnTo>
                <a:lnTo>
                  <a:pt x="329" y="1030"/>
                </a:lnTo>
                <a:lnTo>
                  <a:pt x="338" y="1033"/>
                </a:lnTo>
                <a:lnTo>
                  <a:pt x="350" y="1035"/>
                </a:lnTo>
                <a:lnTo>
                  <a:pt x="357" y="1036"/>
                </a:lnTo>
                <a:lnTo>
                  <a:pt x="363" y="1038"/>
                </a:lnTo>
                <a:lnTo>
                  <a:pt x="379" y="1039"/>
                </a:lnTo>
                <a:lnTo>
                  <a:pt x="397" y="1039"/>
                </a:lnTo>
                <a:close/>
                <a:moveTo>
                  <a:pt x="340" y="582"/>
                </a:moveTo>
                <a:lnTo>
                  <a:pt x="320" y="775"/>
                </a:lnTo>
                <a:lnTo>
                  <a:pt x="403" y="775"/>
                </a:lnTo>
                <a:lnTo>
                  <a:pt x="413" y="773"/>
                </a:lnTo>
                <a:lnTo>
                  <a:pt x="423" y="772"/>
                </a:lnTo>
                <a:lnTo>
                  <a:pt x="433" y="770"/>
                </a:lnTo>
                <a:lnTo>
                  <a:pt x="443" y="768"/>
                </a:lnTo>
                <a:lnTo>
                  <a:pt x="454" y="764"/>
                </a:lnTo>
                <a:lnTo>
                  <a:pt x="463" y="760"/>
                </a:lnTo>
                <a:lnTo>
                  <a:pt x="470" y="754"/>
                </a:lnTo>
                <a:lnTo>
                  <a:pt x="479" y="749"/>
                </a:lnTo>
                <a:lnTo>
                  <a:pt x="486" y="743"/>
                </a:lnTo>
                <a:lnTo>
                  <a:pt x="493" y="736"/>
                </a:lnTo>
                <a:lnTo>
                  <a:pt x="500" y="728"/>
                </a:lnTo>
                <a:lnTo>
                  <a:pt x="504" y="720"/>
                </a:lnTo>
                <a:lnTo>
                  <a:pt x="509" y="713"/>
                </a:lnTo>
                <a:lnTo>
                  <a:pt x="512" y="703"/>
                </a:lnTo>
                <a:lnTo>
                  <a:pt x="516" y="694"/>
                </a:lnTo>
                <a:lnTo>
                  <a:pt x="517" y="684"/>
                </a:lnTo>
                <a:lnTo>
                  <a:pt x="518" y="674"/>
                </a:lnTo>
                <a:lnTo>
                  <a:pt x="517" y="670"/>
                </a:lnTo>
                <a:lnTo>
                  <a:pt x="517" y="664"/>
                </a:lnTo>
                <a:lnTo>
                  <a:pt x="516" y="654"/>
                </a:lnTo>
                <a:lnTo>
                  <a:pt x="513" y="645"/>
                </a:lnTo>
                <a:lnTo>
                  <a:pt x="510" y="635"/>
                </a:lnTo>
                <a:lnTo>
                  <a:pt x="508" y="631"/>
                </a:lnTo>
                <a:lnTo>
                  <a:pt x="505" y="627"/>
                </a:lnTo>
                <a:lnTo>
                  <a:pt x="501" y="619"/>
                </a:lnTo>
                <a:lnTo>
                  <a:pt x="498" y="614"/>
                </a:lnTo>
                <a:lnTo>
                  <a:pt x="495" y="611"/>
                </a:lnTo>
                <a:lnTo>
                  <a:pt x="492" y="608"/>
                </a:lnTo>
                <a:lnTo>
                  <a:pt x="487" y="604"/>
                </a:lnTo>
                <a:lnTo>
                  <a:pt x="484" y="601"/>
                </a:lnTo>
                <a:lnTo>
                  <a:pt x="479" y="598"/>
                </a:lnTo>
                <a:lnTo>
                  <a:pt x="475" y="595"/>
                </a:lnTo>
                <a:lnTo>
                  <a:pt x="469" y="593"/>
                </a:lnTo>
                <a:lnTo>
                  <a:pt x="465" y="591"/>
                </a:lnTo>
                <a:lnTo>
                  <a:pt x="459" y="588"/>
                </a:lnTo>
                <a:lnTo>
                  <a:pt x="448" y="585"/>
                </a:lnTo>
                <a:lnTo>
                  <a:pt x="437" y="583"/>
                </a:lnTo>
                <a:lnTo>
                  <a:pt x="424" y="582"/>
                </a:lnTo>
                <a:lnTo>
                  <a:pt x="412" y="582"/>
                </a:lnTo>
                <a:lnTo>
                  <a:pt x="340" y="582"/>
                </a:lnTo>
                <a:close/>
                <a:moveTo>
                  <a:pt x="553" y="1080"/>
                </a:moveTo>
                <a:lnTo>
                  <a:pt x="548" y="1080"/>
                </a:lnTo>
                <a:lnTo>
                  <a:pt x="533" y="1083"/>
                </a:lnTo>
                <a:lnTo>
                  <a:pt x="522" y="1084"/>
                </a:lnTo>
                <a:lnTo>
                  <a:pt x="510" y="1085"/>
                </a:lnTo>
                <a:lnTo>
                  <a:pt x="494" y="1085"/>
                </a:lnTo>
                <a:lnTo>
                  <a:pt x="478" y="1086"/>
                </a:lnTo>
                <a:lnTo>
                  <a:pt x="24" y="1086"/>
                </a:lnTo>
                <a:lnTo>
                  <a:pt x="28" y="1043"/>
                </a:lnTo>
                <a:lnTo>
                  <a:pt x="49" y="1043"/>
                </a:lnTo>
                <a:lnTo>
                  <a:pt x="60" y="1043"/>
                </a:lnTo>
                <a:lnTo>
                  <a:pt x="70" y="1042"/>
                </a:lnTo>
                <a:lnTo>
                  <a:pt x="78" y="1040"/>
                </a:lnTo>
                <a:lnTo>
                  <a:pt x="86" y="1038"/>
                </a:lnTo>
                <a:lnTo>
                  <a:pt x="93" y="1035"/>
                </a:lnTo>
                <a:lnTo>
                  <a:pt x="99" y="1032"/>
                </a:lnTo>
                <a:lnTo>
                  <a:pt x="105" y="1029"/>
                </a:lnTo>
                <a:lnTo>
                  <a:pt x="109" y="1024"/>
                </a:lnTo>
                <a:lnTo>
                  <a:pt x="113" y="1020"/>
                </a:lnTo>
                <a:lnTo>
                  <a:pt x="116" y="1015"/>
                </a:lnTo>
                <a:lnTo>
                  <a:pt x="120" y="1009"/>
                </a:lnTo>
                <a:lnTo>
                  <a:pt x="122" y="1004"/>
                </a:lnTo>
                <a:lnTo>
                  <a:pt x="124" y="997"/>
                </a:lnTo>
                <a:lnTo>
                  <a:pt x="125" y="989"/>
                </a:lnTo>
                <a:lnTo>
                  <a:pt x="127" y="973"/>
                </a:lnTo>
                <a:lnTo>
                  <a:pt x="159" y="653"/>
                </a:lnTo>
                <a:lnTo>
                  <a:pt x="160" y="643"/>
                </a:lnTo>
                <a:lnTo>
                  <a:pt x="160" y="633"/>
                </a:lnTo>
                <a:lnTo>
                  <a:pt x="160" y="626"/>
                </a:lnTo>
                <a:lnTo>
                  <a:pt x="159" y="619"/>
                </a:lnTo>
                <a:lnTo>
                  <a:pt x="158" y="612"/>
                </a:lnTo>
                <a:lnTo>
                  <a:pt x="156" y="606"/>
                </a:lnTo>
                <a:lnTo>
                  <a:pt x="153" y="602"/>
                </a:lnTo>
                <a:lnTo>
                  <a:pt x="150" y="597"/>
                </a:lnTo>
                <a:lnTo>
                  <a:pt x="149" y="595"/>
                </a:lnTo>
                <a:lnTo>
                  <a:pt x="147" y="594"/>
                </a:lnTo>
                <a:lnTo>
                  <a:pt x="141" y="591"/>
                </a:lnTo>
                <a:lnTo>
                  <a:pt x="135" y="587"/>
                </a:lnTo>
                <a:lnTo>
                  <a:pt x="129" y="585"/>
                </a:lnTo>
                <a:lnTo>
                  <a:pt x="122" y="583"/>
                </a:lnTo>
                <a:lnTo>
                  <a:pt x="113" y="582"/>
                </a:lnTo>
                <a:lnTo>
                  <a:pt x="104" y="582"/>
                </a:lnTo>
                <a:lnTo>
                  <a:pt x="94" y="582"/>
                </a:lnTo>
                <a:lnTo>
                  <a:pt x="78" y="582"/>
                </a:lnTo>
                <a:lnTo>
                  <a:pt x="81" y="540"/>
                </a:lnTo>
                <a:lnTo>
                  <a:pt x="544" y="540"/>
                </a:lnTo>
                <a:lnTo>
                  <a:pt x="556" y="540"/>
                </a:lnTo>
                <a:lnTo>
                  <a:pt x="567" y="541"/>
                </a:lnTo>
                <a:lnTo>
                  <a:pt x="590" y="543"/>
                </a:lnTo>
                <a:lnTo>
                  <a:pt x="601" y="545"/>
                </a:lnTo>
                <a:lnTo>
                  <a:pt x="610" y="547"/>
                </a:lnTo>
                <a:lnTo>
                  <a:pt x="621" y="550"/>
                </a:lnTo>
                <a:lnTo>
                  <a:pt x="630" y="552"/>
                </a:lnTo>
                <a:lnTo>
                  <a:pt x="639" y="556"/>
                </a:lnTo>
                <a:lnTo>
                  <a:pt x="646" y="559"/>
                </a:lnTo>
                <a:lnTo>
                  <a:pt x="654" y="564"/>
                </a:lnTo>
                <a:lnTo>
                  <a:pt x="661" y="567"/>
                </a:lnTo>
                <a:lnTo>
                  <a:pt x="675" y="577"/>
                </a:lnTo>
                <a:lnTo>
                  <a:pt x="680" y="583"/>
                </a:lnTo>
                <a:lnTo>
                  <a:pt x="686" y="588"/>
                </a:lnTo>
                <a:lnTo>
                  <a:pt x="693" y="597"/>
                </a:lnTo>
                <a:lnTo>
                  <a:pt x="696" y="602"/>
                </a:lnTo>
                <a:lnTo>
                  <a:pt x="699" y="606"/>
                </a:lnTo>
                <a:lnTo>
                  <a:pt x="704" y="617"/>
                </a:lnTo>
                <a:lnTo>
                  <a:pt x="707" y="628"/>
                </a:lnTo>
                <a:lnTo>
                  <a:pt x="711" y="638"/>
                </a:lnTo>
                <a:lnTo>
                  <a:pt x="713" y="649"/>
                </a:lnTo>
                <a:lnTo>
                  <a:pt x="713" y="662"/>
                </a:lnTo>
                <a:lnTo>
                  <a:pt x="713" y="673"/>
                </a:lnTo>
                <a:lnTo>
                  <a:pt x="712" y="679"/>
                </a:lnTo>
                <a:lnTo>
                  <a:pt x="711" y="685"/>
                </a:lnTo>
                <a:lnTo>
                  <a:pt x="709" y="693"/>
                </a:lnTo>
                <a:lnTo>
                  <a:pt x="706" y="700"/>
                </a:lnTo>
                <a:lnTo>
                  <a:pt x="704" y="708"/>
                </a:lnTo>
                <a:lnTo>
                  <a:pt x="699" y="717"/>
                </a:lnTo>
                <a:lnTo>
                  <a:pt x="695" y="725"/>
                </a:lnTo>
                <a:lnTo>
                  <a:pt x="689" y="734"/>
                </a:lnTo>
                <a:lnTo>
                  <a:pt x="683" y="742"/>
                </a:lnTo>
                <a:lnTo>
                  <a:pt x="676" y="750"/>
                </a:lnTo>
                <a:lnTo>
                  <a:pt x="667" y="759"/>
                </a:lnTo>
                <a:lnTo>
                  <a:pt x="657" y="766"/>
                </a:lnTo>
                <a:lnTo>
                  <a:pt x="644" y="773"/>
                </a:lnTo>
                <a:lnTo>
                  <a:pt x="632" y="780"/>
                </a:lnTo>
                <a:lnTo>
                  <a:pt x="625" y="784"/>
                </a:lnTo>
                <a:lnTo>
                  <a:pt x="617" y="786"/>
                </a:lnTo>
                <a:lnTo>
                  <a:pt x="601" y="792"/>
                </a:lnTo>
                <a:lnTo>
                  <a:pt x="588" y="794"/>
                </a:lnTo>
                <a:lnTo>
                  <a:pt x="574" y="796"/>
                </a:lnTo>
                <a:lnTo>
                  <a:pt x="561" y="798"/>
                </a:lnTo>
                <a:lnTo>
                  <a:pt x="578" y="802"/>
                </a:lnTo>
                <a:lnTo>
                  <a:pt x="593" y="805"/>
                </a:lnTo>
                <a:lnTo>
                  <a:pt x="608" y="811"/>
                </a:lnTo>
                <a:lnTo>
                  <a:pt x="616" y="813"/>
                </a:lnTo>
                <a:lnTo>
                  <a:pt x="623" y="816"/>
                </a:lnTo>
                <a:lnTo>
                  <a:pt x="628" y="820"/>
                </a:lnTo>
                <a:lnTo>
                  <a:pt x="635" y="823"/>
                </a:lnTo>
                <a:lnTo>
                  <a:pt x="641" y="827"/>
                </a:lnTo>
                <a:lnTo>
                  <a:pt x="646" y="831"/>
                </a:lnTo>
                <a:lnTo>
                  <a:pt x="652" y="834"/>
                </a:lnTo>
                <a:lnTo>
                  <a:pt x="657" y="839"/>
                </a:lnTo>
                <a:lnTo>
                  <a:pt x="666" y="848"/>
                </a:lnTo>
                <a:lnTo>
                  <a:pt x="674" y="858"/>
                </a:lnTo>
                <a:lnTo>
                  <a:pt x="677" y="864"/>
                </a:lnTo>
                <a:lnTo>
                  <a:pt x="680" y="869"/>
                </a:lnTo>
                <a:lnTo>
                  <a:pt x="686" y="881"/>
                </a:lnTo>
                <a:lnTo>
                  <a:pt x="690" y="892"/>
                </a:lnTo>
                <a:lnTo>
                  <a:pt x="693" y="898"/>
                </a:lnTo>
                <a:lnTo>
                  <a:pt x="694" y="904"/>
                </a:lnTo>
                <a:lnTo>
                  <a:pt x="696" y="917"/>
                </a:lnTo>
                <a:lnTo>
                  <a:pt x="696" y="924"/>
                </a:lnTo>
                <a:lnTo>
                  <a:pt x="696" y="929"/>
                </a:lnTo>
                <a:lnTo>
                  <a:pt x="696" y="943"/>
                </a:lnTo>
                <a:lnTo>
                  <a:pt x="695" y="950"/>
                </a:lnTo>
                <a:lnTo>
                  <a:pt x="694" y="957"/>
                </a:lnTo>
                <a:lnTo>
                  <a:pt x="692" y="966"/>
                </a:lnTo>
                <a:lnTo>
                  <a:pt x="688" y="976"/>
                </a:lnTo>
                <a:lnTo>
                  <a:pt x="685" y="985"/>
                </a:lnTo>
                <a:lnTo>
                  <a:pt x="680" y="995"/>
                </a:lnTo>
                <a:lnTo>
                  <a:pt x="674" y="1005"/>
                </a:lnTo>
                <a:lnTo>
                  <a:pt x="667" y="1015"/>
                </a:lnTo>
                <a:lnTo>
                  <a:pt x="659" y="1024"/>
                </a:lnTo>
                <a:lnTo>
                  <a:pt x="654" y="1030"/>
                </a:lnTo>
                <a:lnTo>
                  <a:pt x="649" y="1034"/>
                </a:lnTo>
                <a:lnTo>
                  <a:pt x="637" y="1043"/>
                </a:lnTo>
                <a:lnTo>
                  <a:pt x="631" y="1048"/>
                </a:lnTo>
                <a:lnTo>
                  <a:pt x="624" y="1052"/>
                </a:lnTo>
                <a:lnTo>
                  <a:pt x="617" y="1057"/>
                </a:lnTo>
                <a:lnTo>
                  <a:pt x="609" y="1060"/>
                </a:lnTo>
                <a:lnTo>
                  <a:pt x="601" y="1065"/>
                </a:lnTo>
                <a:lnTo>
                  <a:pt x="592" y="1068"/>
                </a:lnTo>
                <a:lnTo>
                  <a:pt x="574" y="1075"/>
                </a:lnTo>
                <a:lnTo>
                  <a:pt x="553" y="1080"/>
                </a:lnTo>
                <a:close/>
                <a:moveTo>
                  <a:pt x="3893" y="699"/>
                </a:moveTo>
                <a:lnTo>
                  <a:pt x="3894" y="687"/>
                </a:lnTo>
                <a:lnTo>
                  <a:pt x="3894" y="674"/>
                </a:lnTo>
                <a:lnTo>
                  <a:pt x="3893" y="668"/>
                </a:lnTo>
                <a:lnTo>
                  <a:pt x="3892" y="663"/>
                </a:lnTo>
                <a:lnTo>
                  <a:pt x="3890" y="652"/>
                </a:lnTo>
                <a:lnTo>
                  <a:pt x="3889" y="646"/>
                </a:lnTo>
                <a:lnTo>
                  <a:pt x="3887" y="641"/>
                </a:lnTo>
                <a:lnTo>
                  <a:pt x="3885" y="637"/>
                </a:lnTo>
                <a:lnTo>
                  <a:pt x="3883" y="631"/>
                </a:lnTo>
                <a:lnTo>
                  <a:pt x="3878" y="623"/>
                </a:lnTo>
                <a:lnTo>
                  <a:pt x="3871" y="614"/>
                </a:lnTo>
                <a:lnTo>
                  <a:pt x="3867" y="611"/>
                </a:lnTo>
                <a:lnTo>
                  <a:pt x="3864" y="608"/>
                </a:lnTo>
                <a:lnTo>
                  <a:pt x="3855" y="601"/>
                </a:lnTo>
                <a:lnTo>
                  <a:pt x="3845" y="595"/>
                </a:lnTo>
                <a:lnTo>
                  <a:pt x="3834" y="589"/>
                </a:lnTo>
                <a:lnTo>
                  <a:pt x="3822" y="586"/>
                </a:lnTo>
                <a:lnTo>
                  <a:pt x="3810" y="584"/>
                </a:lnTo>
                <a:lnTo>
                  <a:pt x="3795" y="582"/>
                </a:lnTo>
                <a:lnTo>
                  <a:pt x="3782" y="582"/>
                </a:lnTo>
                <a:lnTo>
                  <a:pt x="3716" y="582"/>
                </a:lnTo>
                <a:lnTo>
                  <a:pt x="3694" y="802"/>
                </a:lnTo>
                <a:lnTo>
                  <a:pt x="3792" y="802"/>
                </a:lnTo>
                <a:lnTo>
                  <a:pt x="3802" y="801"/>
                </a:lnTo>
                <a:lnTo>
                  <a:pt x="3812" y="799"/>
                </a:lnTo>
                <a:lnTo>
                  <a:pt x="3822" y="797"/>
                </a:lnTo>
                <a:lnTo>
                  <a:pt x="3831" y="794"/>
                </a:lnTo>
                <a:lnTo>
                  <a:pt x="3839" y="790"/>
                </a:lnTo>
                <a:lnTo>
                  <a:pt x="3847" y="786"/>
                </a:lnTo>
                <a:lnTo>
                  <a:pt x="3855" y="780"/>
                </a:lnTo>
                <a:lnTo>
                  <a:pt x="3858" y="777"/>
                </a:lnTo>
                <a:lnTo>
                  <a:pt x="3862" y="773"/>
                </a:lnTo>
                <a:lnTo>
                  <a:pt x="3867" y="767"/>
                </a:lnTo>
                <a:lnTo>
                  <a:pt x="3873" y="759"/>
                </a:lnTo>
                <a:lnTo>
                  <a:pt x="3879" y="751"/>
                </a:lnTo>
                <a:lnTo>
                  <a:pt x="3883" y="742"/>
                </a:lnTo>
                <a:lnTo>
                  <a:pt x="3887" y="732"/>
                </a:lnTo>
                <a:lnTo>
                  <a:pt x="3890" y="722"/>
                </a:lnTo>
                <a:lnTo>
                  <a:pt x="3892" y="711"/>
                </a:lnTo>
                <a:lnTo>
                  <a:pt x="3893" y="699"/>
                </a:lnTo>
                <a:close/>
                <a:moveTo>
                  <a:pt x="3536" y="652"/>
                </a:moveTo>
                <a:lnTo>
                  <a:pt x="3537" y="643"/>
                </a:lnTo>
                <a:lnTo>
                  <a:pt x="3537" y="633"/>
                </a:lnTo>
                <a:lnTo>
                  <a:pt x="3537" y="626"/>
                </a:lnTo>
                <a:lnTo>
                  <a:pt x="3536" y="619"/>
                </a:lnTo>
                <a:lnTo>
                  <a:pt x="3535" y="613"/>
                </a:lnTo>
                <a:lnTo>
                  <a:pt x="3532" y="608"/>
                </a:lnTo>
                <a:lnTo>
                  <a:pt x="3530" y="602"/>
                </a:lnTo>
                <a:lnTo>
                  <a:pt x="3527" y="598"/>
                </a:lnTo>
                <a:lnTo>
                  <a:pt x="3524" y="596"/>
                </a:lnTo>
                <a:lnTo>
                  <a:pt x="3523" y="595"/>
                </a:lnTo>
                <a:lnTo>
                  <a:pt x="3519" y="592"/>
                </a:lnTo>
                <a:lnTo>
                  <a:pt x="3514" y="589"/>
                </a:lnTo>
                <a:lnTo>
                  <a:pt x="3509" y="587"/>
                </a:lnTo>
                <a:lnTo>
                  <a:pt x="3505" y="586"/>
                </a:lnTo>
                <a:lnTo>
                  <a:pt x="3502" y="585"/>
                </a:lnTo>
                <a:lnTo>
                  <a:pt x="3495" y="584"/>
                </a:lnTo>
                <a:lnTo>
                  <a:pt x="3487" y="583"/>
                </a:lnTo>
                <a:lnTo>
                  <a:pt x="3479" y="582"/>
                </a:lnTo>
                <a:lnTo>
                  <a:pt x="3401" y="582"/>
                </a:lnTo>
                <a:lnTo>
                  <a:pt x="3390" y="688"/>
                </a:lnTo>
                <a:lnTo>
                  <a:pt x="3341" y="688"/>
                </a:lnTo>
                <a:lnTo>
                  <a:pt x="3341" y="682"/>
                </a:lnTo>
                <a:lnTo>
                  <a:pt x="3339" y="675"/>
                </a:lnTo>
                <a:lnTo>
                  <a:pt x="3338" y="670"/>
                </a:lnTo>
                <a:lnTo>
                  <a:pt x="3337" y="664"/>
                </a:lnTo>
                <a:lnTo>
                  <a:pt x="3333" y="654"/>
                </a:lnTo>
                <a:lnTo>
                  <a:pt x="3327" y="644"/>
                </a:lnTo>
                <a:lnTo>
                  <a:pt x="3321" y="635"/>
                </a:lnTo>
                <a:lnTo>
                  <a:pt x="3317" y="630"/>
                </a:lnTo>
                <a:lnTo>
                  <a:pt x="3313" y="626"/>
                </a:lnTo>
                <a:lnTo>
                  <a:pt x="3309" y="621"/>
                </a:lnTo>
                <a:lnTo>
                  <a:pt x="3304" y="618"/>
                </a:lnTo>
                <a:lnTo>
                  <a:pt x="3295" y="610"/>
                </a:lnTo>
                <a:lnTo>
                  <a:pt x="3285" y="604"/>
                </a:lnTo>
                <a:lnTo>
                  <a:pt x="3274" y="598"/>
                </a:lnTo>
                <a:lnTo>
                  <a:pt x="3263" y="593"/>
                </a:lnTo>
                <a:lnTo>
                  <a:pt x="3251" y="589"/>
                </a:lnTo>
                <a:lnTo>
                  <a:pt x="3238" y="586"/>
                </a:lnTo>
                <a:lnTo>
                  <a:pt x="3225" y="584"/>
                </a:lnTo>
                <a:lnTo>
                  <a:pt x="3212" y="582"/>
                </a:lnTo>
                <a:lnTo>
                  <a:pt x="3198" y="582"/>
                </a:lnTo>
                <a:lnTo>
                  <a:pt x="3051" y="582"/>
                </a:lnTo>
                <a:lnTo>
                  <a:pt x="3030" y="775"/>
                </a:lnTo>
                <a:lnTo>
                  <a:pt x="3109" y="775"/>
                </a:lnTo>
                <a:lnTo>
                  <a:pt x="3116" y="773"/>
                </a:lnTo>
                <a:lnTo>
                  <a:pt x="3123" y="773"/>
                </a:lnTo>
                <a:lnTo>
                  <a:pt x="3135" y="771"/>
                </a:lnTo>
                <a:lnTo>
                  <a:pt x="3141" y="770"/>
                </a:lnTo>
                <a:lnTo>
                  <a:pt x="3145" y="768"/>
                </a:lnTo>
                <a:lnTo>
                  <a:pt x="3151" y="766"/>
                </a:lnTo>
                <a:lnTo>
                  <a:pt x="3156" y="764"/>
                </a:lnTo>
                <a:lnTo>
                  <a:pt x="3160" y="761"/>
                </a:lnTo>
                <a:lnTo>
                  <a:pt x="3163" y="759"/>
                </a:lnTo>
                <a:lnTo>
                  <a:pt x="3170" y="753"/>
                </a:lnTo>
                <a:lnTo>
                  <a:pt x="3176" y="747"/>
                </a:lnTo>
                <a:lnTo>
                  <a:pt x="3181" y="741"/>
                </a:lnTo>
                <a:lnTo>
                  <a:pt x="3188" y="729"/>
                </a:lnTo>
                <a:lnTo>
                  <a:pt x="3193" y="718"/>
                </a:lnTo>
                <a:lnTo>
                  <a:pt x="3194" y="711"/>
                </a:lnTo>
                <a:lnTo>
                  <a:pt x="3195" y="708"/>
                </a:lnTo>
                <a:lnTo>
                  <a:pt x="3241" y="708"/>
                </a:lnTo>
                <a:lnTo>
                  <a:pt x="3223" y="887"/>
                </a:lnTo>
                <a:lnTo>
                  <a:pt x="3168" y="887"/>
                </a:lnTo>
                <a:lnTo>
                  <a:pt x="3169" y="876"/>
                </a:lnTo>
                <a:lnTo>
                  <a:pt x="3168" y="866"/>
                </a:lnTo>
                <a:lnTo>
                  <a:pt x="3167" y="857"/>
                </a:lnTo>
                <a:lnTo>
                  <a:pt x="3165" y="849"/>
                </a:lnTo>
                <a:lnTo>
                  <a:pt x="3161" y="842"/>
                </a:lnTo>
                <a:lnTo>
                  <a:pt x="3158" y="837"/>
                </a:lnTo>
                <a:lnTo>
                  <a:pt x="3152" y="832"/>
                </a:lnTo>
                <a:lnTo>
                  <a:pt x="3148" y="829"/>
                </a:lnTo>
                <a:lnTo>
                  <a:pt x="3141" y="825"/>
                </a:lnTo>
                <a:lnTo>
                  <a:pt x="3134" y="823"/>
                </a:lnTo>
                <a:lnTo>
                  <a:pt x="3126" y="821"/>
                </a:lnTo>
                <a:lnTo>
                  <a:pt x="3118" y="820"/>
                </a:lnTo>
                <a:lnTo>
                  <a:pt x="3109" y="819"/>
                </a:lnTo>
                <a:lnTo>
                  <a:pt x="3100" y="817"/>
                </a:lnTo>
                <a:lnTo>
                  <a:pt x="3080" y="817"/>
                </a:lnTo>
                <a:lnTo>
                  <a:pt x="3027" y="817"/>
                </a:lnTo>
                <a:lnTo>
                  <a:pt x="3011" y="971"/>
                </a:lnTo>
                <a:lnTo>
                  <a:pt x="3010" y="988"/>
                </a:lnTo>
                <a:lnTo>
                  <a:pt x="3011" y="995"/>
                </a:lnTo>
                <a:lnTo>
                  <a:pt x="3012" y="1001"/>
                </a:lnTo>
                <a:lnTo>
                  <a:pt x="3013" y="1007"/>
                </a:lnTo>
                <a:lnTo>
                  <a:pt x="3016" y="1013"/>
                </a:lnTo>
                <a:lnTo>
                  <a:pt x="3018" y="1017"/>
                </a:lnTo>
                <a:lnTo>
                  <a:pt x="3021" y="1022"/>
                </a:lnTo>
                <a:lnTo>
                  <a:pt x="3027" y="1027"/>
                </a:lnTo>
                <a:lnTo>
                  <a:pt x="3034" y="1032"/>
                </a:lnTo>
                <a:lnTo>
                  <a:pt x="3042" y="1036"/>
                </a:lnTo>
                <a:lnTo>
                  <a:pt x="3051" y="1039"/>
                </a:lnTo>
                <a:lnTo>
                  <a:pt x="3061" y="1042"/>
                </a:lnTo>
                <a:lnTo>
                  <a:pt x="3073" y="1043"/>
                </a:lnTo>
                <a:lnTo>
                  <a:pt x="3088" y="1044"/>
                </a:lnTo>
                <a:lnTo>
                  <a:pt x="3104" y="1044"/>
                </a:lnTo>
                <a:lnTo>
                  <a:pt x="3121" y="1044"/>
                </a:lnTo>
                <a:lnTo>
                  <a:pt x="3136" y="1042"/>
                </a:lnTo>
                <a:lnTo>
                  <a:pt x="3151" y="1040"/>
                </a:lnTo>
                <a:lnTo>
                  <a:pt x="3165" y="1038"/>
                </a:lnTo>
                <a:lnTo>
                  <a:pt x="3178" y="1034"/>
                </a:lnTo>
                <a:lnTo>
                  <a:pt x="3191" y="1031"/>
                </a:lnTo>
                <a:lnTo>
                  <a:pt x="3203" y="1026"/>
                </a:lnTo>
                <a:lnTo>
                  <a:pt x="3213" y="1022"/>
                </a:lnTo>
                <a:lnTo>
                  <a:pt x="3224" y="1016"/>
                </a:lnTo>
                <a:lnTo>
                  <a:pt x="3233" y="1010"/>
                </a:lnTo>
                <a:lnTo>
                  <a:pt x="3244" y="1005"/>
                </a:lnTo>
                <a:lnTo>
                  <a:pt x="3251" y="999"/>
                </a:lnTo>
                <a:lnTo>
                  <a:pt x="3259" y="992"/>
                </a:lnTo>
                <a:lnTo>
                  <a:pt x="3267" y="987"/>
                </a:lnTo>
                <a:lnTo>
                  <a:pt x="3274" y="980"/>
                </a:lnTo>
                <a:lnTo>
                  <a:pt x="3280" y="973"/>
                </a:lnTo>
                <a:lnTo>
                  <a:pt x="3291" y="961"/>
                </a:lnTo>
                <a:lnTo>
                  <a:pt x="3300" y="948"/>
                </a:lnTo>
                <a:lnTo>
                  <a:pt x="3307" y="937"/>
                </a:lnTo>
                <a:lnTo>
                  <a:pt x="3312" y="927"/>
                </a:lnTo>
                <a:lnTo>
                  <a:pt x="3319" y="911"/>
                </a:lnTo>
                <a:lnTo>
                  <a:pt x="3320" y="906"/>
                </a:lnTo>
                <a:lnTo>
                  <a:pt x="3369" y="906"/>
                </a:lnTo>
                <a:lnTo>
                  <a:pt x="3354" y="1043"/>
                </a:lnTo>
                <a:lnTo>
                  <a:pt x="3433" y="1043"/>
                </a:lnTo>
                <a:lnTo>
                  <a:pt x="3442" y="1042"/>
                </a:lnTo>
                <a:lnTo>
                  <a:pt x="3451" y="1041"/>
                </a:lnTo>
                <a:lnTo>
                  <a:pt x="3459" y="1040"/>
                </a:lnTo>
                <a:lnTo>
                  <a:pt x="3466" y="1038"/>
                </a:lnTo>
                <a:lnTo>
                  <a:pt x="3473" y="1035"/>
                </a:lnTo>
                <a:lnTo>
                  <a:pt x="3477" y="1032"/>
                </a:lnTo>
                <a:lnTo>
                  <a:pt x="3483" y="1029"/>
                </a:lnTo>
                <a:lnTo>
                  <a:pt x="3486" y="1024"/>
                </a:lnTo>
                <a:lnTo>
                  <a:pt x="3491" y="1020"/>
                </a:lnTo>
                <a:lnTo>
                  <a:pt x="3493" y="1015"/>
                </a:lnTo>
                <a:lnTo>
                  <a:pt x="3496" y="1009"/>
                </a:lnTo>
                <a:lnTo>
                  <a:pt x="3499" y="1004"/>
                </a:lnTo>
                <a:lnTo>
                  <a:pt x="3500" y="997"/>
                </a:lnTo>
                <a:lnTo>
                  <a:pt x="3501" y="990"/>
                </a:lnTo>
                <a:lnTo>
                  <a:pt x="3503" y="977"/>
                </a:lnTo>
                <a:lnTo>
                  <a:pt x="3536" y="652"/>
                </a:lnTo>
                <a:close/>
                <a:moveTo>
                  <a:pt x="2871" y="644"/>
                </a:moveTo>
                <a:lnTo>
                  <a:pt x="2871" y="636"/>
                </a:lnTo>
                <a:lnTo>
                  <a:pt x="2871" y="629"/>
                </a:lnTo>
                <a:lnTo>
                  <a:pt x="2871" y="622"/>
                </a:lnTo>
                <a:lnTo>
                  <a:pt x="2870" y="617"/>
                </a:lnTo>
                <a:lnTo>
                  <a:pt x="2869" y="611"/>
                </a:lnTo>
                <a:lnTo>
                  <a:pt x="2867" y="606"/>
                </a:lnTo>
                <a:lnTo>
                  <a:pt x="2866" y="604"/>
                </a:lnTo>
                <a:lnTo>
                  <a:pt x="2864" y="602"/>
                </a:lnTo>
                <a:lnTo>
                  <a:pt x="2861" y="598"/>
                </a:lnTo>
                <a:lnTo>
                  <a:pt x="2858" y="595"/>
                </a:lnTo>
                <a:lnTo>
                  <a:pt x="2853" y="592"/>
                </a:lnTo>
                <a:lnTo>
                  <a:pt x="2849" y="589"/>
                </a:lnTo>
                <a:lnTo>
                  <a:pt x="2843" y="587"/>
                </a:lnTo>
                <a:lnTo>
                  <a:pt x="2837" y="585"/>
                </a:lnTo>
                <a:lnTo>
                  <a:pt x="2831" y="584"/>
                </a:lnTo>
                <a:lnTo>
                  <a:pt x="2823" y="583"/>
                </a:lnTo>
                <a:lnTo>
                  <a:pt x="2815" y="582"/>
                </a:lnTo>
                <a:lnTo>
                  <a:pt x="2761" y="582"/>
                </a:lnTo>
                <a:lnTo>
                  <a:pt x="2749" y="583"/>
                </a:lnTo>
                <a:lnTo>
                  <a:pt x="2739" y="584"/>
                </a:lnTo>
                <a:lnTo>
                  <a:pt x="2729" y="585"/>
                </a:lnTo>
                <a:lnTo>
                  <a:pt x="2721" y="587"/>
                </a:lnTo>
                <a:lnTo>
                  <a:pt x="2713" y="591"/>
                </a:lnTo>
                <a:lnTo>
                  <a:pt x="2707" y="595"/>
                </a:lnTo>
                <a:lnTo>
                  <a:pt x="2701" y="601"/>
                </a:lnTo>
                <a:lnTo>
                  <a:pt x="2696" y="606"/>
                </a:lnTo>
                <a:lnTo>
                  <a:pt x="2694" y="610"/>
                </a:lnTo>
                <a:lnTo>
                  <a:pt x="2692" y="613"/>
                </a:lnTo>
                <a:lnTo>
                  <a:pt x="2688" y="621"/>
                </a:lnTo>
                <a:lnTo>
                  <a:pt x="2685" y="631"/>
                </a:lnTo>
                <a:lnTo>
                  <a:pt x="2682" y="641"/>
                </a:lnTo>
                <a:lnTo>
                  <a:pt x="2679" y="653"/>
                </a:lnTo>
                <a:lnTo>
                  <a:pt x="2677" y="665"/>
                </a:lnTo>
                <a:lnTo>
                  <a:pt x="2676" y="679"/>
                </a:lnTo>
                <a:lnTo>
                  <a:pt x="2674" y="693"/>
                </a:lnTo>
                <a:lnTo>
                  <a:pt x="2641" y="1024"/>
                </a:lnTo>
                <a:lnTo>
                  <a:pt x="2641" y="1027"/>
                </a:lnTo>
                <a:lnTo>
                  <a:pt x="2642" y="1030"/>
                </a:lnTo>
                <a:lnTo>
                  <a:pt x="2643" y="1032"/>
                </a:lnTo>
                <a:lnTo>
                  <a:pt x="2646" y="1034"/>
                </a:lnTo>
                <a:lnTo>
                  <a:pt x="2647" y="1036"/>
                </a:lnTo>
                <a:lnTo>
                  <a:pt x="2650" y="1038"/>
                </a:lnTo>
                <a:lnTo>
                  <a:pt x="2652" y="1039"/>
                </a:lnTo>
                <a:lnTo>
                  <a:pt x="2656" y="1040"/>
                </a:lnTo>
                <a:lnTo>
                  <a:pt x="2757" y="1040"/>
                </a:lnTo>
                <a:lnTo>
                  <a:pt x="2767" y="1040"/>
                </a:lnTo>
                <a:lnTo>
                  <a:pt x="2775" y="1039"/>
                </a:lnTo>
                <a:lnTo>
                  <a:pt x="2784" y="1038"/>
                </a:lnTo>
                <a:lnTo>
                  <a:pt x="2791" y="1036"/>
                </a:lnTo>
                <a:lnTo>
                  <a:pt x="2799" y="1034"/>
                </a:lnTo>
                <a:lnTo>
                  <a:pt x="2805" y="1031"/>
                </a:lnTo>
                <a:lnTo>
                  <a:pt x="2810" y="1027"/>
                </a:lnTo>
                <a:lnTo>
                  <a:pt x="2816" y="1024"/>
                </a:lnTo>
                <a:lnTo>
                  <a:pt x="2820" y="1020"/>
                </a:lnTo>
                <a:lnTo>
                  <a:pt x="2824" y="1015"/>
                </a:lnTo>
                <a:lnTo>
                  <a:pt x="2827" y="1009"/>
                </a:lnTo>
                <a:lnTo>
                  <a:pt x="2831" y="1004"/>
                </a:lnTo>
                <a:lnTo>
                  <a:pt x="2833" y="997"/>
                </a:lnTo>
                <a:lnTo>
                  <a:pt x="2835" y="989"/>
                </a:lnTo>
                <a:lnTo>
                  <a:pt x="2836" y="981"/>
                </a:lnTo>
                <a:lnTo>
                  <a:pt x="2837" y="973"/>
                </a:lnTo>
                <a:lnTo>
                  <a:pt x="2871" y="644"/>
                </a:lnTo>
                <a:close/>
                <a:moveTo>
                  <a:pt x="2456" y="1190"/>
                </a:moveTo>
                <a:lnTo>
                  <a:pt x="2465" y="1187"/>
                </a:lnTo>
                <a:lnTo>
                  <a:pt x="2476" y="1183"/>
                </a:lnTo>
                <a:lnTo>
                  <a:pt x="2487" y="1178"/>
                </a:lnTo>
                <a:lnTo>
                  <a:pt x="2498" y="1172"/>
                </a:lnTo>
                <a:lnTo>
                  <a:pt x="2521" y="1159"/>
                </a:lnTo>
                <a:lnTo>
                  <a:pt x="2543" y="1146"/>
                </a:lnTo>
                <a:lnTo>
                  <a:pt x="2553" y="1139"/>
                </a:lnTo>
                <a:lnTo>
                  <a:pt x="2562" y="1131"/>
                </a:lnTo>
                <a:lnTo>
                  <a:pt x="2565" y="1128"/>
                </a:lnTo>
                <a:lnTo>
                  <a:pt x="2570" y="1124"/>
                </a:lnTo>
                <a:lnTo>
                  <a:pt x="2576" y="1118"/>
                </a:lnTo>
                <a:lnTo>
                  <a:pt x="2578" y="1114"/>
                </a:lnTo>
                <a:lnTo>
                  <a:pt x="2579" y="1112"/>
                </a:lnTo>
                <a:lnTo>
                  <a:pt x="2581" y="1109"/>
                </a:lnTo>
                <a:lnTo>
                  <a:pt x="2581" y="1105"/>
                </a:lnTo>
                <a:lnTo>
                  <a:pt x="2581" y="1103"/>
                </a:lnTo>
                <a:lnTo>
                  <a:pt x="2581" y="1101"/>
                </a:lnTo>
                <a:lnTo>
                  <a:pt x="2580" y="1099"/>
                </a:lnTo>
                <a:lnTo>
                  <a:pt x="2578" y="1096"/>
                </a:lnTo>
                <a:lnTo>
                  <a:pt x="2203" y="689"/>
                </a:lnTo>
                <a:lnTo>
                  <a:pt x="2181" y="902"/>
                </a:lnTo>
                <a:lnTo>
                  <a:pt x="2177" y="928"/>
                </a:lnTo>
                <a:lnTo>
                  <a:pt x="2176" y="950"/>
                </a:lnTo>
                <a:lnTo>
                  <a:pt x="2176" y="960"/>
                </a:lnTo>
                <a:lnTo>
                  <a:pt x="2176" y="968"/>
                </a:lnTo>
                <a:lnTo>
                  <a:pt x="2177" y="976"/>
                </a:lnTo>
                <a:lnTo>
                  <a:pt x="2177" y="983"/>
                </a:lnTo>
                <a:lnTo>
                  <a:pt x="2181" y="996"/>
                </a:lnTo>
                <a:lnTo>
                  <a:pt x="2183" y="1001"/>
                </a:lnTo>
                <a:lnTo>
                  <a:pt x="2185" y="1006"/>
                </a:lnTo>
                <a:lnTo>
                  <a:pt x="2190" y="1015"/>
                </a:lnTo>
                <a:lnTo>
                  <a:pt x="2197" y="1023"/>
                </a:lnTo>
                <a:lnTo>
                  <a:pt x="2201" y="1027"/>
                </a:lnTo>
                <a:lnTo>
                  <a:pt x="2207" y="1032"/>
                </a:lnTo>
                <a:lnTo>
                  <a:pt x="2214" y="1035"/>
                </a:lnTo>
                <a:lnTo>
                  <a:pt x="2220" y="1039"/>
                </a:lnTo>
                <a:lnTo>
                  <a:pt x="2229" y="1041"/>
                </a:lnTo>
                <a:lnTo>
                  <a:pt x="2237" y="1042"/>
                </a:lnTo>
                <a:lnTo>
                  <a:pt x="2243" y="1043"/>
                </a:lnTo>
                <a:lnTo>
                  <a:pt x="2247" y="1043"/>
                </a:lnTo>
                <a:lnTo>
                  <a:pt x="2257" y="1043"/>
                </a:lnTo>
                <a:lnTo>
                  <a:pt x="2265" y="1043"/>
                </a:lnTo>
                <a:lnTo>
                  <a:pt x="2262" y="1086"/>
                </a:lnTo>
                <a:lnTo>
                  <a:pt x="2119" y="1086"/>
                </a:lnTo>
                <a:lnTo>
                  <a:pt x="2128" y="1095"/>
                </a:lnTo>
                <a:lnTo>
                  <a:pt x="2137" y="1104"/>
                </a:lnTo>
                <a:lnTo>
                  <a:pt x="2154" y="1119"/>
                </a:lnTo>
                <a:lnTo>
                  <a:pt x="2170" y="1131"/>
                </a:lnTo>
                <a:lnTo>
                  <a:pt x="2188" y="1144"/>
                </a:lnTo>
                <a:lnTo>
                  <a:pt x="2206" y="1156"/>
                </a:lnTo>
                <a:lnTo>
                  <a:pt x="2225" y="1166"/>
                </a:lnTo>
                <a:lnTo>
                  <a:pt x="2234" y="1172"/>
                </a:lnTo>
                <a:lnTo>
                  <a:pt x="2244" y="1176"/>
                </a:lnTo>
                <a:lnTo>
                  <a:pt x="2254" y="1181"/>
                </a:lnTo>
                <a:lnTo>
                  <a:pt x="2264" y="1185"/>
                </a:lnTo>
                <a:lnTo>
                  <a:pt x="2285" y="1192"/>
                </a:lnTo>
                <a:lnTo>
                  <a:pt x="2295" y="1196"/>
                </a:lnTo>
                <a:lnTo>
                  <a:pt x="2305" y="1198"/>
                </a:lnTo>
                <a:lnTo>
                  <a:pt x="2326" y="1202"/>
                </a:lnTo>
                <a:lnTo>
                  <a:pt x="2348" y="1205"/>
                </a:lnTo>
                <a:lnTo>
                  <a:pt x="2369" y="1206"/>
                </a:lnTo>
                <a:lnTo>
                  <a:pt x="2391" y="1206"/>
                </a:lnTo>
                <a:lnTo>
                  <a:pt x="2402" y="1204"/>
                </a:lnTo>
                <a:lnTo>
                  <a:pt x="2413" y="1202"/>
                </a:lnTo>
                <a:lnTo>
                  <a:pt x="2423" y="1200"/>
                </a:lnTo>
                <a:lnTo>
                  <a:pt x="2435" y="1198"/>
                </a:lnTo>
                <a:lnTo>
                  <a:pt x="2446" y="1194"/>
                </a:lnTo>
                <a:lnTo>
                  <a:pt x="2456" y="1190"/>
                </a:lnTo>
                <a:close/>
                <a:moveTo>
                  <a:pt x="1858" y="699"/>
                </a:moveTo>
                <a:lnTo>
                  <a:pt x="1859" y="687"/>
                </a:lnTo>
                <a:lnTo>
                  <a:pt x="1859" y="674"/>
                </a:lnTo>
                <a:lnTo>
                  <a:pt x="1859" y="668"/>
                </a:lnTo>
                <a:lnTo>
                  <a:pt x="1858" y="663"/>
                </a:lnTo>
                <a:lnTo>
                  <a:pt x="1856" y="652"/>
                </a:lnTo>
                <a:lnTo>
                  <a:pt x="1854" y="646"/>
                </a:lnTo>
                <a:lnTo>
                  <a:pt x="1852" y="641"/>
                </a:lnTo>
                <a:lnTo>
                  <a:pt x="1850" y="637"/>
                </a:lnTo>
                <a:lnTo>
                  <a:pt x="1848" y="631"/>
                </a:lnTo>
                <a:lnTo>
                  <a:pt x="1842" y="623"/>
                </a:lnTo>
                <a:lnTo>
                  <a:pt x="1837" y="614"/>
                </a:lnTo>
                <a:lnTo>
                  <a:pt x="1833" y="611"/>
                </a:lnTo>
                <a:lnTo>
                  <a:pt x="1829" y="608"/>
                </a:lnTo>
                <a:lnTo>
                  <a:pt x="1820" y="601"/>
                </a:lnTo>
                <a:lnTo>
                  <a:pt x="1810" y="595"/>
                </a:lnTo>
                <a:lnTo>
                  <a:pt x="1799" y="589"/>
                </a:lnTo>
                <a:lnTo>
                  <a:pt x="1787" y="586"/>
                </a:lnTo>
                <a:lnTo>
                  <a:pt x="1775" y="584"/>
                </a:lnTo>
                <a:lnTo>
                  <a:pt x="1761" y="582"/>
                </a:lnTo>
                <a:lnTo>
                  <a:pt x="1746" y="582"/>
                </a:lnTo>
                <a:lnTo>
                  <a:pt x="1681" y="582"/>
                </a:lnTo>
                <a:lnTo>
                  <a:pt x="1660" y="802"/>
                </a:lnTo>
                <a:lnTo>
                  <a:pt x="1758" y="802"/>
                </a:lnTo>
                <a:lnTo>
                  <a:pt x="1768" y="801"/>
                </a:lnTo>
                <a:lnTo>
                  <a:pt x="1778" y="799"/>
                </a:lnTo>
                <a:lnTo>
                  <a:pt x="1787" y="797"/>
                </a:lnTo>
                <a:lnTo>
                  <a:pt x="1796" y="794"/>
                </a:lnTo>
                <a:lnTo>
                  <a:pt x="1804" y="790"/>
                </a:lnTo>
                <a:lnTo>
                  <a:pt x="1813" y="786"/>
                </a:lnTo>
                <a:lnTo>
                  <a:pt x="1820" y="780"/>
                </a:lnTo>
                <a:lnTo>
                  <a:pt x="1823" y="777"/>
                </a:lnTo>
                <a:lnTo>
                  <a:pt x="1827" y="773"/>
                </a:lnTo>
                <a:lnTo>
                  <a:pt x="1833" y="767"/>
                </a:lnTo>
                <a:lnTo>
                  <a:pt x="1839" y="759"/>
                </a:lnTo>
                <a:lnTo>
                  <a:pt x="1843" y="751"/>
                </a:lnTo>
                <a:lnTo>
                  <a:pt x="1848" y="742"/>
                </a:lnTo>
                <a:lnTo>
                  <a:pt x="1851" y="732"/>
                </a:lnTo>
                <a:lnTo>
                  <a:pt x="1855" y="722"/>
                </a:lnTo>
                <a:lnTo>
                  <a:pt x="1857" y="711"/>
                </a:lnTo>
                <a:lnTo>
                  <a:pt x="1858" y="699"/>
                </a:lnTo>
                <a:close/>
                <a:moveTo>
                  <a:pt x="1063" y="1044"/>
                </a:moveTo>
                <a:lnTo>
                  <a:pt x="1080" y="1044"/>
                </a:lnTo>
                <a:lnTo>
                  <a:pt x="1095" y="1043"/>
                </a:lnTo>
                <a:lnTo>
                  <a:pt x="1111" y="1041"/>
                </a:lnTo>
                <a:lnTo>
                  <a:pt x="1125" y="1039"/>
                </a:lnTo>
                <a:lnTo>
                  <a:pt x="1139" y="1035"/>
                </a:lnTo>
                <a:lnTo>
                  <a:pt x="1152" y="1032"/>
                </a:lnTo>
                <a:lnTo>
                  <a:pt x="1164" y="1027"/>
                </a:lnTo>
                <a:lnTo>
                  <a:pt x="1176" y="1023"/>
                </a:lnTo>
                <a:lnTo>
                  <a:pt x="1187" y="1017"/>
                </a:lnTo>
                <a:lnTo>
                  <a:pt x="1196" y="1013"/>
                </a:lnTo>
                <a:lnTo>
                  <a:pt x="1206" y="1007"/>
                </a:lnTo>
                <a:lnTo>
                  <a:pt x="1215" y="1000"/>
                </a:lnTo>
                <a:lnTo>
                  <a:pt x="1223" y="995"/>
                </a:lnTo>
                <a:lnTo>
                  <a:pt x="1231" y="988"/>
                </a:lnTo>
                <a:lnTo>
                  <a:pt x="1238" y="981"/>
                </a:lnTo>
                <a:lnTo>
                  <a:pt x="1243" y="976"/>
                </a:lnTo>
                <a:lnTo>
                  <a:pt x="1250" y="969"/>
                </a:lnTo>
                <a:lnTo>
                  <a:pt x="1255" y="962"/>
                </a:lnTo>
                <a:lnTo>
                  <a:pt x="1264" y="950"/>
                </a:lnTo>
                <a:lnTo>
                  <a:pt x="1268" y="944"/>
                </a:lnTo>
                <a:lnTo>
                  <a:pt x="1271" y="938"/>
                </a:lnTo>
                <a:lnTo>
                  <a:pt x="1277" y="927"/>
                </a:lnTo>
                <a:lnTo>
                  <a:pt x="1282" y="918"/>
                </a:lnTo>
                <a:lnTo>
                  <a:pt x="1284" y="911"/>
                </a:lnTo>
                <a:lnTo>
                  <a:pt x="1286" y="906"/>
                </a:lnTo>
                <a:lnTo>
                  <a:pt x="1334" y="906"/>
                </a:lnTo>
                <a:lnTo>
                  <a:pt x="1320" y="1043"/>
                </a:lnTo>
                <a:lnTo>
                  <a:pt x="1398" y="1043"/>
                </a:lnTo>
                <a:lnTo>
                  <a:pt x="1407" y="1042"/>
                </a:lnTo>
                <a:lnTo>
                  <a:pt x="1416" y="1041"/>
                </a:lnTo>
                <a:lnTo>
                  <a:pt x="1424" y="1040"/>
                </a:lnTo>
                <a:lnTo>
                  <a:pt x="1431" y="1038"/>
                </a:lnTo>
                <a:lnTo>
                  <a:pt x="1437" y="1035"/>
                </a:lnTo>
                <a:lnTo>
                  <a:pt x="1442" y="1032"/>
                </a:lnTo>
                <a:lnTo>
                  <a:pt x="1447" y="1029"/>
                </a:lnTo>
                <a:lnTo>
                  <a:pt x="1452" y="1024"/>
                </a:lnTo>
                <a:lnTo>
                  <a:pt x="1455" y="1020"/>
                </a:lnTo>
                <a:lnTo>
                  <a:pt x="1458" y="1015"/>
                </a:lnTo>
                <a:lnTo>
                  <a:pt x="1461" y="1009"/>
                </a:lnTo>
                <a:lnTo>
                  <a:pt x="1463" y="1004"/>
                </a:lnTo>
                <a:lnTo>
                  <a:pt x="1464" y="997"/>
                </a:lnTo>
                <a:lnTo>
                  <a:pt x="1467" y="990"/>
                </a:lnTo>
                <a:lnTo>
                  <a:pt x="1468" y="977"/>
                </a:lnTo>
                <a:lnTo>
                  <a:pt x="1502" y="652"/>
                </a:lnTo>
                <a:lnTo>
                  <a:pt x="1502" y="643"/>
                </a:lnTo>
                <a:lnTo>
                  <a:pt x="1503" y="633"/>
                </a:lnTo>
                <a:lnTo>
                  <a:pt x="1502" y="626"/>
                </a:lnTo>
                <a:lnTo>
                  <a:pt x="1502" y="619"/>
                </a:lnTo>
                <a:lnTo>
                  <a:pt x="1499" y="613"/>
                </a:lnTo>
                <a:lnTo>
                  <a:pt x="1497" y="608"/>
                </a:lnTo>
                <a:lnTo>
                  <a:pt x="1495" y="602"/>
                </a:lnTo>
                <a:lnTo>
                  <a:pt x="1491" y="598"/>
                </a:lnTo>
                <a:lnTo>
                  <a:pt x="1490" y="596"/>
                </a:lnTo>
                <a:lnTo>
                  <a:pt x="1488" y="595"/>
                </a:lnTo>
                <a:lnTo>
                  <a:pt x="1484" y="592"/>
                </a:lnTo>
                <a:lnTo>
                  <a:pt x="1479" y="589"/>
                </a:lnTo>
                <a:lnTo>
                  <a:pt x="1473" y="587"/>
                </a:lnTo>
                <a:lnTo>
                  <a:pt x="1470" y="586"/>
                </a:lnTo>
                <a:lnTo>
                  <a:pt x="1468" y="585"/>
                </a:lnTo>
                <a:lnTo>
                  <a:pt x="1460" y="584"/>
                </a:lnTo>
                <a:lnTo>
                  <a:pt x="1453" y="583"/>
                </a:lnTo>
                <a:lnTo>
                  <a:pt x="1444" y="582"/>
                </a:lnTo>
                <a:lnTo>
                  <a:pt x="1366" y="582"/>
                </a:lnTo>
                <a:lnTo>
                  <a:pt x="1355" y="688"/>
                </a:lnTo>
                <a:lnTo>
                  <a:pt x="1305" y="688"/>
                </a:lnTo>
                <a:lnTo>
                  <a:pt x="1305" y="682"/>
                </a:lnTo>
                <a:lnTo>
                  <a:pt x="1304" y="675"/>
                </a:lnTo>
                <a:lnTo>
                  <a:pt x="1303" y="670"/>
                </a:lnTo>
                <a:lnTo>
                  <a:pt x="1302" y="664"/>
                </a:lnTo>
                <a:lnTo>
                  <a:pt x="1297" y="654"/>
                </a:lnTo>
                <a:lnTo>
                  <a:pt x="1293" y="644"/>
                </a:lnTo>
                <a:lnTo>
                  <a:pt x="1286" y="635"/>
                </a:lnTo>
                <a:lnTo>
                  <a:pt x="1279" y="626"/>
                </a:lnTo>
                <a:lnTo>
                  <a:pt x="1271" y="618"/>
                </a:lnTo>
                <a:lnTo>
                  <a:pt x="1261" y="610"/>
                </a:lnTo>
                <a:lnTo>
                  <a:pt x="1252" y="604"/>
                </a:lnTo>
                <a:lnTo>
                  <a:pt x="1241" y="598"/>
                </a:lnTo>
                <a:lnTo>
                  <a:pt x="1230" y="593"/>
                </a:lnTo>
                <a:lnTo>
                  <a:pt x="1218" y="589"/>
                </a:lnTo>
                <a:lnTo>
                  <a:pt x="1206" y="586"/>
                </a:lnTo>
                <a:lnTo>
                  <a:pt x="1192" y="584"/>
                </a:lnTo>
                <a:lnTo>
                  <a:pt x="1180" y="582"/>
                </a:lnTo>
                <a:lnTo>
                  <a:pt x="1167" y="582"/>
                </a:lnTo>
                <a:lnTo>
                  <a:pt x="1015" y="582"/>
                </a:lnTo>
                <a:lnTo>
                  <a:pt x="996" y="775"/>
                </a:lnTo>
                <a:lnTo>
                  <a:pt x="1067" y="775"/>
                </a:lnTo>
                <a:lnTo>
                  <a:pt x="1074" y="773"/>
                </a:lnTo>
                <a:lnTo>
                  <a:pt x="1081" y="773"/>
                </a:lnTo>
                <a:lnTo>
                  <a:pt x="1093" y="771"/>
                </a:lnTo>
                <a:lnTo>
                  <a:pt x="1099" y="770"/>
                </a:lnTo>
                <a:lnTo>
                  <a:pt x="1104" y="768"/>
                </a:lnTo>
                <a:lnTo>
                  <a:pt x="1109" y="766"/>
                </a:lnTo>
                <a:lnTo>
                  <a:pt x="1114" y="764"/>
                </a:lnTo>
                <a:lnTo>
                  <a:pt x="1118" y="761"/>
                </a:lnTo>
                <a:lnTo>
                  <a:pt x="1121" y="759"/>
                </a:lnTo>
                <a:lnTo>
                  <a:pt x="1129" y="753"/>
                </a:lnTo>
                <a:lnTo>
                  <a:pt x="1135" y="747"/>
                </a:lnTo>
                <a:lnTo>
                  <a:pt x="1139" y="741"/>
                </a:lnTo>
                <a:lnTo>
                  <a:pt x="1146" y="729"/>
                </a:lnTo>
                <a:lnTo>
                  <a:pt x="1151" y="718"/>
                </a:lnTo>
                <a:lnTo>
                  <a:pt x="1153" y="711"/>
                </a:lnTo>
                <a:lnTo>
                  <a:pt x="1153" y="708"/>
                </a:lnTo>
                <a:lnTo>
                  <a:pt x="1200" y="708"/>
                </a:lnTo>
                <a:lnTo>
                  <a:pt x="1181" y="887"/>
                </a:lnTo>
                <a:lnTo>
                  <a:pt x="1127" y="887"/>
                </a:lnTo>
                <a:lnTo>
                  <a:pt x="1127" y="876"/>
                </a:lnTo>
                <a:lnTo>
                  <a:pt x="1126" y="866"/>
                </a:lnTo>
                <a:lnTo>
                  <a:pt x="1125" y="857"/>
                </a:lnTo>
                <a:lnTo>
                  <a:pt x="1123" y="849"/>
                </a:lnTo>
                <a:lnTo>
                  <a:pt x="1119" y="842"/>
                </a:lnTo>
                <a:lnTo>
                  <a:pt x="1116" y="837"/>
                </a:lnTo>
                <a:lnTo>
                  <a:pt x="1111" y="832"/>
                </a:lnTo>
                <a:lnTo>
                  <a:pt x="1106" y="829"/>
                </a:lnTo>
                <a:lnTo>
                  <a:pt x="1099" y="825"/>
                </a:lnTo>
                <a:lnTo>
                  <a:pt x="1092" y="823"/>
                </a:lnTo>
                <a:lnTo>
                  <a:pt x="1085" y="821"/>
                </a:lnTo>
                <a:lnTo>
                  <a:pt x="1076" y="820"/>
                </a:lnTo>
                <a:lnTo>
                  <a:pt x="1068" y="819"/>
                </a:lnTo>
                <a:lnTo>
                  <a:pt x="1058" y="817"/>
                </a:lnTo>
                <a:lnTo>
                  <a:pt x="1039" y="817"/>
                </a:lnTo>
                <a:lnTo>
                  <a:pt x="992" y="817"/>
                </a:lnTo>
                <a:lnTo>
                  <a:pt x="976" y="971"/>
                </a:lnTo>
                <a:lnTo>
                  <a:pt x="976" y="988"/>
                </a:lnTo>
                <a:lnTo>
                  <a:pt x="976" y="995"/>
                </a:lnTo>
                <a:lnTo>
                  <a:pt x="977" y="1001"/>
                </a:lnTo>
                <a:lnTo>
                  <a:pt x="978" y="1007"/>
                </a:lnTo>
                <a:lnTo>
                  <a:pt x="980" y="1013"/>
                </a:lnTo>
                <a:lnTo>
                  <a:pt x="984" y="1017"/>
                </a:lnTo>
                <a:lnTo>
                  <a:pt x="987" y="1022"/>
                </a:lnTo>
                <a:lnTo>
                  <a:pt x="992" y="1027"/>
                </a:lnTo>
                <a:lnTo>
                  <a:pt x="998" y="1032"/>
                </a:lnTo>
                <a:lnTo>
                  <a:pt x="1005" y="1035"/>
                </a:lnTo>
                <a:lnTo>
                  <a:pt x="1013" y="1039"/>
                </a:lnTo>
                <a:lnTo>
                  <a:pt x="1023" y="1041"/>
                </a:lnTo>
                <a:lnTo>
                  <a:pt x="1033" y="1043"/>
                </a:lnTo>
                <a:lnTo>
                  <a:pt x="1047" y="1044"/>
                </a:lnTo>
                <a:lnTo>
                  <a:pt x="1062" y="1044"/>
                </a:lnTo>
                <a:lnTo>
                  <a:pt x="1063" y="1044"/>
                </a:lnTo>
                <a:close/>
                <a:moveTo>
                  <a:pt x="4477" y="1200"/>
                </a:moveTo>
                <a:lnTo>
                  <a:pt x="4492" y="1197"/>
                </a:lnTo>
                <a:lnTo>
                  <a:pt x="4507" y="1191"/>
                </a:lnTo>
                <a:lnTo>
                  <a:pt x="4522" y="1185"/>
                </a:lnTo>
                <a:lnTo>
                  <a:pt x="4535" y="1180"/>
                </a:lnTo>
                <a:lnTo>
                  <a:pt x="4549" y="1174"/>
                </a:lnTo>
                <a:lnTo>
                  <a:pt x="4562" y="1166"/>
                </a:lnTo>
                <a:lnTo>
                  <a:pt x="4587" y="1152"/>
                </a:lnTo>
                <a:lnTo>
                  <a:pt x="4600" y="1144"/>
                </a:lnTo>
                <a:lnTo>
                  <a:pt x="4611" y="1136"/>
                </a:lnTo>
                <a:lnTo>
                  <a:pt x="4622" y="1128"/>
                </a:lnTo>
                <a:lnTo>
                  <a:pt x="4632" y="1119"/>
                </a:lnTo>
                <a:lnTo>
                  <a:pt x="4652" y="1102"/>
                </a:lnTo>
                <a:lnTo>
                  <a:pt x="4661" y="1094"/>
                </a:lnTo>
                <a:lnTo>
                  <a:pt x="4670" y="1086"/>
                </a:lnTo>
                <a:lnTo>
                  <a:pt x="4702" y="1086"/>
                </a:lnTo>
                <a:lnTo>
                  <a:pt x="4689" y="1101"/>
                </a:lnTo>
                <a:lnTo>
                  <a:pt x="4674" y="1115"/>
                </a:lnTo>
                <a:lnTo>
                  <a:pt x="4659" y="1129"/>
                </a:lnTo>
                <a:lnTo>
                  <a:pt x="4645" y="1143"/>
                </a:lnTo>
                <a:lnTo>
                  <a:pt x="4629" y="1155"/>
                </a:lnTo>
                <a:lnTo>
                  <a:pt x="4614" y="1167"/>
                </a:lnTo>
                <a:lnTo>
                  <a:pt x="4597" y="1179"/>
                </a:lnTo>
                <a:lnTo>
                  <a:pt x="4582" y="1190"/>
                </a:lnTo>
                <a:lnTo>
                  <a:pt x="4565" y="1200"/>
                </a:lnTo>
                <a:lnTo>
                  <a:pt x="4549" y="1209"/>
                </a:lnTo>
                <a:lnTo>
                  <a:pt x="4532" y="1218"/>
                </a:lnTo>
                <a:lnTo>
                  <a:pt x="4514" y="1226"/>
                </a:lnTo>
                <a:lnTo>
                  <a:pt x="4497" y="1234"/>
                </a:lnTo>
                <a:lnTo>
                  <a:pt x="4479" y="1241"/>
                </a:lnTo>
                <a:lnTo>
                  <a:pt x="4461" y="1246"/>
                </a:lnTo>
                <a:lnTo>
                  <a:pt x="4443" y="1252"/>
                </a:lnTo>
                <a:lnTo>
                  <a:pt x="4425" y="1257"/>
                </a:lnTo>
                <a:lnTo>
                  <a:pt x="4406" y="1261"/>
                </a:lnTo>
                <a:lnTo>
                  <a:pt x="4386" y="1264"/>
                </a:lnTo>
                <a:lnTo>
                  <a:pt x="4368" y="1267"/>
                </a:lnTo>
                <a:lnTo>
                  <a:pt x="4349" y="1269"/>
                </a:lnTo>
                <a:lnTo>
                  <a:pt x="4330" y="1270"/>
                </a:lnTo>
                <a:lnTo>
                  <a:pt x="4310" y="1270"/>
                </a:lnTo>
                <a:lnTo>
                  <a:pt x="4290" y="1269"/>
                </a:lnTo>
                <a:lnTo>
                  <a:pt x="4270" y="1268"/>
                </a:lnTo>
                <a:lnTo>
                  <a:pt x="4251" y="1266"/>
                </a:lnTo>
                <a:lnTo>
                  <a:pt x="4231" y="1263"/>
                </a:lnTo>
                <a:lnTo>
                  <a:pt x="4210" y="1259"/>
                </a:lnTo>
                <a:lnTo>
                  <a:pt x="4191" y="1254"/>
                </a:lnTo>
                <a:lnTo>
                  <a:pt x="4171" y="1250"/>
                </a:lnTo>
                <a:lnTo>
                  <a:pt x="4151" y="1243"/>
                </a:lnTo>
                <a:lnTo>
                  <a:pt x="4130" y="1236"/>
                </a:lnTo>
                <a:lnTo>
                  <a:pt x="4114" y="1231"/>
                </a:lnTo>
                <a:lnTo>
                  <a:pt x="4100" y="1224"/>
                </a:lnTo>
                <a:lnTo>
                  <a:pt x="4086" y="1217"/>
                </a:lnTo>
                <a:lnTo>
                  <a:pt x="4072" y="1209"/>
                </a:lnTo>
                <a:lnTo>
                  <a:pt x="4058" y="1201"/>
                </a:lnTo>
                <a:lnTo>
                  <a:pt x="4046" y="1192"/>
                </a:lnTo>
                <a:lnTo>
                  <a:pt x="4033" y="1183"/>
                </a:lnTo>
                <a:lnTo>
                  <a:pt x="4021" y="1173"/>
                </a:lnTo>
                <a:lnTo>
                  <a:pt x="4008" y="1163"/>
                </a:lnTo>
                <a:lnTo>
                  <a:pt x="3997" y="1153"/>
                </a:lnTo>
                <a:lnTo>
                  <a:pt x="3986" y="1143"/>
                </a:lnTo>
                <a:lnTo>
                  <a:pt x="3976" y="1131"/>
                </a:lnTo>
                <a:lnTo>
                  <a:pt x="3954" y="1108"/>
                </a:lnTo>
                <a:lnTo>
                  <a:pt x="3934" y="1084"/>
                </a:lnTo>
                <a:lnTo>
                  <a:pt x="3915" y="1058"/>
                </a:lnTo>
                <a:lnTo>
                  <a:pt x="3897" y="1033"/>
                </a:lnTo>
                <a:lnTo>
                  <a:pt x="3880" y="1006"/>
                </a:lnTo>
                <a:lnTo>
                  <a:pt x="3862" y="980"/>
                </a:lnTo>
                <a:lnTo>
                  <a:pt x="3828" y="927"/>
                </a:lnTo>
                <a:lnTo>
                  <a:pt x="3795" y="875"/>
                </a:lnTo>
                <a:lnTo>
                  <a:pt x="3792" y="872"/>
                </a:lnTo>
                <a:lnTo>
                  <a:pt x="3788" y="868"/>
                </a:lnTo>
                <a:lnTo>
                  <a:pt x="3785" y="865"/>
                </a:lnTo>
                <a:lnTo>
                  <a:pt x="3782" y="863"/>
                </a:lnTo>
                <a:lnTo>
                  <a:pt x="3773" y="858"/>
                </a:lnTo>
                <a:lnTo>
                  <a:pt x="3768" y="857"/>
                </a:lnTo>
                <a:lnTo>
                  <a:pt x="3764" y="855"/>
                </a:lnTo>
                <a:lnTo>
                  <a:pt x="3753" y="852"/>
                </a:lnTo>
                <a:lnTo>
                  <a:pt x="3743" y="850"/>
                </a:lnTo>
                <a:lnTo>
                  <a:pt x="3732" y="849"/>
                </a:lnTo>
                <a:lnTo>
                  <a:pt x="3721" y="849"/>
                </a:lnTo>
                <a:lnTo>
                  <a:pt x="3689" y="849"/>
                </a:lnTo>
                <a:lnTo>
                  <a:pt x="3677" y="974"/>
                </a:lnTo>
                <a:lnTo>
                  <a:pt x="3676" y="991"/>
                </a:lnTo>
                <a:lnTo>
                  <a:pt x="3677" y="999"/>
                </a:lnTo>
                <a:lnTo>
                  <a:pt x="3677" y="1006"/>
                </a:lnTo>
                <a:lnTo>
                  <a:pt x="3679" y="1013"/>
                </a:lnTo>
                <a:lnTo>
                  <a:pt x="3680" y="1017"/>
                </a:lnTo>
                <a:lnTo>
                  <a:pt x="3684" y="1023"/>
                </a:lnTo>
                <a:lnTo>
                  <a:pt x="3687" y="1026"/>
                </a:lnTo>
                <a:lnTo>
                  <a:pt x="3688" y="1029"/>
                </a:lnTo>
                <a:lnTo>
                  <a:pt x="3690" y="1031"/>
                </a:lnTo>
                <a:lnTo>
                  <a:pt x="3696" y="1034"/>
                </a:lnTo>
                <a:lnTo>
                  <a:pt x="3702" y="1036"/>
                </a:lnTo>
                <a:lnTo>
                  <a:pt x="3709" y="1040"/>
                </a:lnTo>
                <a:lnTo>
                  <a:pt x="3717" y="1041"/>
                </a:lnTo>
                <a:lnTo>
                  <a:pt x="3726" y="1042"/>
                </a:lnTo>
                <a:lnTo>
                  <a:pt x="3737" y="1043"/>
                </a:lnTo>
                <a:lnTo>
                  <a:pt x="3747" y="1043"/>
                </a:lnTo>
                <a:lnTo>
                  <a:pt x="3752" y="1043"/>
                </a:lnTo>
                <a:lnTo>
                  <a:pt x="3749" y="1086"/>
                </a:lnTo>
                <a:lnTo>
                  <a:pt x="3201" y="1086"/>
                </a:lnTo>
                <a:lnTo>
                  <a:pt x="2652" y="1086"/>
                </a:lnTo>
                <a:lnTo>
                  <a:pt x="2638" y="1102"/>
                </a:lnTo>
                <a:lnTo>
                  <a:pt x="2624" y="1118"/>
                </a:lnTo>
                <a:lnTo>
                  <a:pt x="2609" y="1134"/>
                </a:lnTo>
                <a:lnTo>
                  <a:pt x="2595" y="1147"/>
                </a:lnTo>
                <a:lnTo>
                  <a:pt x="2580" y="1161"/>
                </a:lnTo>
                <a:lnTo>
                  <a:pt x="2564" y="1173"/>
                </a:lnTo>
                <a:lnTo>
                  <a:pt x="2549" y="1185"/>
                </a:lnTo>
                <a:lnTo>
                  <a:pt x="2533" y="1196"/>
                </a:lnTo>
                <a:lnTo>
                  <a:pt x="2517" y="1206"/>
                </a:lnTo>
                <a:lnTo>
                  <a:pt x="2509" y="1210"/>
                </a:lnTo>
                <a:lnTo>
                  <a:pt x="2500" y="1216"/>
                </a:lnTo>
                <a:lnTo>
                  <a:pt x="2484" y="1224"/>
                </a:lnTo>
                <a:lnTo>
                  <a:pt x="2467" y="1232"/>
                </a:lnTo>
                <a:lnTo>
                  <a:pt x="2450" y="1239"/>
                </a:lnTo>
                <a:lnTo>
                  <a:pt x="2433" y="1245"/>
                </a:lnTo>
                <a:lnTo>
                  <a:pt x="2415" y="1251"/>
                </a:lnTo>
                <a:lnTo>
                  <a:pt x="2399" y="1255"/>
                </a:lnTo>
                <a:lnTo>
                  <a:pt x="2380" y="1260"/>
                </a:lnTo>
                <a:lnTo>
                  <a:pt x="2362" y="1263"/>
                </a:lnTo>
                <a:lnTo>
                  <a:pt x="2353" y="1264"/>
                </a:lnTo>
                <a:lnTo>
                  <a:pt x="2344" y="1266"/>
                </a:lnTo>
                <a:lnTo>
                  <a:pt x="2326" y="1268"/>
                </a:lnTo>
                <a:lnTo>
                  <a:pt x="2308" y="1269"/>
                </a:lnTo>
                <a:lnTo>
                  <a:pt x="2290" y="1269"/>
                </a:lnTo>
                <a:lnTo>
                  <a:pt x="2271" y="1269"/>
                </a:lnTo>
                <a:lnTo>
                  <a:pt x="2253" y="1268"/>
                </a:lnTo>
                <a:lnTo>
                  <a:pt x="2234" y="1267"/>
                </a:lnTo>
                <a:lnTo>
                  <a:pt x="2216" y="1264"/>
                </a:lnTo>
                <a:lnTo>
                  <a:pt x="2197" y="1261"/>
                </a:lnTo>
                <a:lnTo>
                  <a:pt x="2179" y="1258"/>
                </a:lnTo>
                <a:lnTo>
                  <a:pt x="2159" y="1253"/>
                </a:lnTo>
                <a:lnTo>
                  <a:pt x="2140" y="1249"/>
                </a:lnTo>
                <a:lnTo>
                  <a:pt x="2103" y="1236"/>
                </a:lnTo>
                <a:lnTo>
                  <a:pt x="2088" y="1229"/>
                </a:lnTo>
                <a:lnTo>
                  <a:pt x="2074" y="1223"/>
                </a:lnTo>
                <a:lnTo>
                  <a:pt x="2059" y="1216"/>
                </a:lnTo>
                <a:lnTo>
                  <a:pt x="2045" y="1208"/>
                </a:lnTo>
                <a:lnTo>
                  <a:pt x="2032" y="1199"/>
                </a:lnTo>
                <a:lnTo>
                  <a:pt x="2018" y="1191"/>
                </a:lnTo>
                <a:lnTo>
                  <a:pt x="2006" y="1181"/>
                </a:lnTo>
                <a:lnTo>
                  <a:pt x="1994" y="1172"/>
                </a:lnTo>
                <a:lnTo>
                  <a:pt x="1981" y="1162"/>
                </a:lnTo>
                <a:lnTo>
                  <a:pt x="1970" y="1152"/>
                </a:lnTo>
                <a:lnTo>
                  <a:pt x="1957" y="1140"/>
                </a:lnTo>
                <a:lnTo>
                  <a:pt x="1946" y="1129"/>
                </a:lnTo>
                <a:lnTo>
                  <a:pt x="1925" y="1106"/>
                </a:lnTo>
                <a:lnTo>
                  <a:pt x="1904" y="1082"/>
                </a:lnTo>
                <a:lnTo>
                  <a:pt x="1884" y="1057"/>
                </a:lnTo>
                <a:lnTo>
                  <a:pt x="1866" y="1032"/>
                </a:lnTo>
                <a:lnTo>
                  <a:pt x="1847" y="1006"/>
                </a:lnTo>
                <a:lnTo>
                  <a:pt x="1830" y="979"/>
                </a:lnTo>
                <a:lnTo>
                  <a:pt x="1795" y="927"/>
                </a:lnTo>
                <a:lnTo>
                  <a:pt x="1761" y="875"/>
                </a:lnTo>
                <a:lnTo>
                  <a:pt x="1758" y="872"/>
                </a:lnTo>
                <a:lnTo>
                  <a:pt x="1755" y="868"/>
                </a:lnTo>
                <a:lnTo>
                  <a:pt x="1748" y="863"/>
                </a:lnTo>
                <a:lnTo>
                  <a:pt x="1740" y="858"/>
                </a:lnTo>
                <a:lnTo>
                  <a:pt x="1735" y="857"/>
                </a:lnTo>
                <a:lnTo>
                  <a:pt x="1731" y="855"/>
                </a:lnTo>
                <a:lnTo>
                  <a:pt x="1720" y="852"/>
                </a:lnTo>
                <a:lnTo>
                  <a:pt x="1716" y="851"/>
                </a:lnTo>
                <a:lnTo>
                  <a:pt x="1710" y="850"/>
                </a:lnTo>
                <a:lnTo>
                  <a:pt x="1699" y="849"/>
                </a:lnTo>
                <a:lnTo>
                  <a:pt x="1688" y="849"/>
                </a:lnTo>
                <a:lnTo>
                  <a:pt x="1655" y="849"/>
                </a:lnTo>
                <a:lnTo>
                  <a:pt x="1642" y="974"/>
                </a:lnTo>
                <a:lnTo>
                  <a:pt x="1642" y="991"/>
                </a:lnTo>
                <a:lnTo>
                  <a:pt x="1642" y="999"/>
                </a:lnTo>
                <a:lnTo>
                  <a:pt x="1643" y="1006"/>
                </a:lnTo>
                <a:lnTo>
                  <a:pt x="1644" y="1013"/>
                </a:lnTo>
                <a:lnTo>
                  <a:pt x="1646" y="1018"/>
                </a:lnTo>
                <a:lnTo>
                  <a:pt x="1648" y="1023"/>
                </a:lnTo>
                <a:lnTo>
                  <a:pt x="1652" y="1027"/>
                </a:lnTo>
                <a:lnTo>
                  <a:pt x="1655" y="1031"/>
                </a:lnTo>
                <a:lnTo>
                  <a:pt x="1661" y="1034"/>
                </a:lnTo>
                <a:lnTo>
                  <a:pt x="1666" y="1038"/>
                </a:lnTo>
                <a:lnTo>
                  <a:pt x="1674" y="1040"/>
                </a:lnTo>
                <a:lnTo>
                  <a:pt x="1678" y="1041"/>
                </a:lnTo>
                <a:lnTo>
                  <a:pt x="1682" y="1042"/>
                </a:lnTo>
                <a:lnTo>
                  <a:pt x="1690" y="1043"/>
                </a:lnTo>
                <a:lnTo>
                  <a:pt x="1700" y="1043"/>
                </a:lnTo>
                <a:lnTo>
                  <a:pt x="1711" y="1044"/>
                </a:lnTo>
                <a:lnTo>
                  <a:pt x="1718" y="1044"/>
                </a:lnTo>
                <a:lnTo>
                  <a:pt x="1715" y="1086"/>
                </a:lnTo>
                <a:lnTo>
                  <a:pt x="1206" y="1086"/>
                </a:lnTo>
                <a:lnTo>
                  <a:pt x="697" y="1086"/>
                </a:lnTo>
                <a:lnTo>
                  <a:pt x="702" y="1043"/>
                </a:lnTo>
                <a:lnTo>
                  <a:pt x="723" y="1043"/>
                </a:lnTo>
                <a:lnTo>
                  <a:pt x="732" y="1043"/>
                </a:lnTo>
                <a:lnTo>
                  <a:pt x="741" y="1042"/>
                </a:lnTo>
                <a:lnTo>
                  <a:pt x="749" y="1041"/>
                </a:lnTo>
                <a:lnTo>
                  <a:pt x="757" y="1040"/>
                </a:lnTo>
                <a:lnTo>
                  <a:pt x="764" y="1038"/>
                </a:lnTo>
                <a:lnTo>
                  <a:pt x="771" y="1035"/>
                </a:lnTo>
                <a:lnTo>
                  <a:pt x="776" y="1032"/>
                </a:lnTo>
                <a:lnTo>
                  <a:pt x="781" y="1029"/>
                </a:lnTo>
                <a:lnTo>
                  <a:pt x="785" y="1024"/>
                </a:lnTo>
                <a:lnTo>
                  <a:pt x="790" y="1018"/>
                </a:lnTo>
                <a:lnTo>
                  <a:pt x="793" y="1014"/>
                </a:lnTo>
                <a:lnTo>
                  <a:pt x="795" y="1007"/>
                </a:lnTo>
                <a:lnTo>
                  <a:pt x="799" y="1000"/>
                </a:lnTo>
                <a:lnTo>
                  <a:pt x="800" y="994"/>
                </a:lnTo>
                <a:lnTo>
                  <a:pt x="802" y="986"/>
                </a:lnTo>
                <a:lnTo>
                  <a:pt x="803" y="977"/>
                </a:lnTo>
                <a:lnTo>
                  <a:pt x="836" y="644"/>
                </a:lnTo>
                <a:lnTo>
                  <a:pt x="837" y="636"/>
                </a:lnTo>
                <a:lnTo>
                  <a:pt x="837" y="629"/>
                </a:lnTo>
                <a:lnTo>
                  <a:pt x="836" y="622"/>
                </a:lnTo>
                <a:lnTo>
                  <a:pt x="835" y="617"/>
                </a:lnTo>
                <a:lnTo>
                  <a:pt x="834" y="611"/>
                </a:lnTo>
                <a:lnTo>
                  <a:pt x="831" y="606"/>
                </a:lnTo>
                <a:lnTo>
                  <a:pt x="830" y="604"/>
                </a:lnTo>
                <a:lnTo>
                  <a:pt x="829" y="602"/>
                </a:lnTo>
                <a:lnTo>
                  <a:pt x="827" y="598"/>
                </a:lnTo>
                <a:lnTo>
                  <a:pt x="825" y="596"/>
                </a:lnTo>
                <a:lnTo>
                  <a:pt x="822" y="594"/>
                </a:lnTo>
                <a:lnTo>
                  <a:pt x="820" y="593"/>
                </a:lnTo>
                <a:lnTo>
                  <a:pt x="818" y="591"/>
                </a:lnTo>
                <a:lnTo>
                  <a:pt x="811" y="588"/>
                </a:lnTo>
                <a:lnTo>
                  <a:pt x="804" y="586"/>
                </a:lnTo>
                <a:lnTo>
                  <a:pt x="801" y="585"/>
                </a:lnTo>
                <a:lnTo>
                  <a:pt x="798" y="584"/>
                </a:lnTo>
                <a:lnTo>
                  <a:pt x="789" y="583"/>
                </a:lnTo>
                <a:lnTo>
                  <a:pt x="780" y="582"/>
                </a:lnTo>
                <a:lnTo>
                  <a:pt x="769" y="582"/>
                </a:lnTo>
                <a:lnTo>
                  <a:pt x="742" y="582"/>
                </a:lnTo>
                <a:lnTo>
                  <a:pt x="747" y="541"/>
                </a:lnTo>
                <a:lnTo>
                  <a:pt x="767" y="541"/>
                </a:lnTo>
                <a:lnTo>
                  <a:pt x="1301" y="541"/>
                </a:lnTo>
                <a:lnTo>
                  <a:pt x="1834" y="541"/>
                </a:lnTo>
                <a:lnTo>
                  <a:pt x="1849" y="541"/>
                </a:lnTo>
                <a:lnTo>
                  <a:pt x="1863" y="542"/>
                </a:lnTo>
                <a:lnTo>
                  <a:pt x="1876" y="543"/>
                </a:lnTo>
                <a:lnTo>
                  <a:pt x="1889" y="544"/>
                </a:lnTo>
                <a:lnTo>
                  <a:pt x="1901" y="547"/>
                </a:lnTo>
                <a:lnTo>
                  <a:pt x="1907" y="548"/>
                </a:lnTo>
                <a:lnTo>
                  <a:pt x="1912" y="549"/>
                </a:lnTo>
                <a:lnTo>
                  <a:pt x="1924" y="551"/>
                </a:lnTo>
                <a:lnTo>
                  <a:pt x="1934" y="554"/>
                </a:lnTo>
                <a:lnTo>
                  <a:pt x="1944" y="559"/>
                </a:lnTo>
                <a:lnTo>
                  <a:pt x="1953" y="562"/>
                </a:lnTo>
                <a:lnTo>
                  <a:pt x="1962" y="567"/>
                </a:lnTo>
                <a:lnTo>
                  <a:pt x="1970" y="573"/>
                </a:lnTo>
                <a:lnTo>
                  <a:pt x="1978" y="577"/>
                </a:lnTo>
                <a:lnTo>
                  <a:pt x="1986" y="583"/>
                </a:lnTo>
                <a:lnTo>
                  <a:pt x="1992" y="589"/>
                </a:lnTo>
                <a:lnTo>
                  <a:pt x="1998" y="596"/>
                </a:lnTo>
                <a:lnTo>
                  <a:pt x="2007" y="606"/>
                </a:lnTo>
                <a:lnTo>
                  <a:pt x="2014" y="618"/>
                </a:lnTo>
                <a:lnTo>
                  <a:pt x="2016" y="623"/>
                </a:lnTo>
                <a:lnTo>
                  <a:pt x="2019" y="629"/>
                </a:lnTo>
                <a:lnTo>
                  <a:pt x="2022" y="635"/>
                </a:lnTo>
                <a:lnTo>
                  <a:pt x="2024" y="641"/>
                </a:lnTo>
                <a:lnTo>
                  <a:pt x="2027" y="654"/>
                </a:lnTo>
                <a:lnTo>
                  <a:pt x="2028" y="661"/>
                </a:lnTo>
                <a:lnTo>
                  <a:pt x="2030" y="667"/>
                </a:lnTo>
                <a:lnTo>
                  <a:pt x="2030" y="673"/>
                </a:lnTo>
                <a:lnTo>
                  <a:pt x="2030" y="680"/>
                </a:lnTo>
                <a:lnTo>
                  <a:pt x="2030" y="693"/>
                </a:lnTo>
                <a:lnTo>
                  <a:pt x="2028" y="701"/>
                </a:lnTo>
                <a:lnTo>
                  <a:pt x="2027" y="709"/>
                </a:lnTo>
                <a:lnTo>
                  <a:pt x="2025" y="718"/>
                </a:lnTo>
                <a:lnTo>
                  <a:pt x="2023" y="723"/>
                </a:lnTo>
                <a:lnTo>
                  <a:pt x="2022" y="727"/>
                </a:lnTo>
                <a:lnTo>
                  <a:pt x="2018" y="737"/>
                </a:lnTo>
                <a:lnTo>
                  <a:pt x="2013" y="747"/>
                </a:lnTo>
                <a:lnTo>
                  <a:pt x="2007" y="758"/>
                </a:lnTo>
                <a:lnTo>
                  <a:pt x="1999" y="768"/>
                </a:lnTo>
                <a:lnTo>
                  <a:pt x="1991" y="778"/>
                </a:lnTo>
                <a:lnTo>
                  <a:pt x="1986" y="782"/>
                </a:lnTo>
                <a:lnTo>
                  <a:pt x="1981" y="788"/>
                </a:lnTo>
                <a:lnTo>
                  <a:pt x="1975" y="793"/>
                </a:lnTo>
                <a:lnTo>
                  <a:pt x="1969" y="797"/>
                </a:lnTo>
                <a:lnTo>
                  <a:pt x="1955" y="806"/>
                </a:lnTo>
                <a:lnTo>
                  <a:pt x="1940" y="815"/>
                </a:lnTo>
                <a:lnTo>
                  <a:pt x="1931" y="819"/>
                </a:lnTo>
                <a:lnTo>
                  <a:pt x="1922" y="823"/>
                </a:lnTo>
                <a:lnTo>
                  <a:pt x="1913" y="827"/>
                </a:lnTo>
                <a:lnTo>
                  <a:pt x="1903" y="830"/>
                </a:lnTo>
                <a:lnTo>
                  <a:pt x="1882" y="836"/>
                </a:lnTo>
                <a:lnTo>
                  <a:pt x="1896" y="845"/>
                </a:lnTo>
                <a:lnTo>
                  <a:pt x="1911" y="855"/>
                </a:lnTo>
                <a:lnTo>
                  <a:pt x="1925" y="865"/>
                </a:lnTo>
                <a:lnTo>
                  <a:pt x="1938" y="876"/>
                </a:lnTo>
                <a:lnTo>
                  <a:pt x="1951" y="887"/>
                </a:lnTo>
                <a:lnTo>
                  <a:pt x="1963" y="900"/>
                </a:lnTo>
                <a:lnTo>
                  <a:pt x="1975" y="912"/>
                </a:lnTo>
                <a:lnTo>
                  <a:pt x="1987" y="925"/>
                </a:lnTo>
                <a:lnTo>
                  <a:pt x="2009" y="952"/>
                </a:lnTo>
                <a:lnTo>
                  <a:pt x="2032" y="979"/>
                </a:lnTo>
                <a:lnTo>
                  <a:pt x="2074" y="1034"/>
                </a:lnTo>
                <a:lnTo>
                  <a:pt x="2078" y="1031"/>
                </a:lnTo>
                <a:lnTo>
                  <a:pt x="2083" y="1027"/>
                </a:lnTo>
                <a:lnTo>
                  <a:pt x="2087" y="1024"/>
                </a:lnTo>
                <a:lnTo>
                  <a:pt x="2091" y="1021"/>
                </a:lnTo>
                <a:lnTo>
                  <a:pt x="2095" y="1016"/>
                </a:lnTo>
                <a:lnTo>
                  <a:pt x="2098" y="1012"/>
                </a:lnTo>
                <a:lnTo>
                  <a:pt x="2101" y="1006"/>
                </a:lnTo>
                <a:lnTo>
                  <a:pt x="2104" y="1000"/>
                </a:lnTo>
                <a:lnTo>
                  <a:pt x="2106" y="995"/>
                </a:lnTo>
                <a:lnTo>
                  <a:pt x="2109" y="988"/>
                </a:lnTo>
                <a:lnTo>
                  <a:pt x="2113" y="974"/>
                </a:lnTo>
                <a:lnTo>
                  <a:pt x="2116" y="959"/>
                </a:lnTo>
                <a:lnTo>
                  <a:pt x="2119" y="942"/>
                </a:lnTo>
                <a:lnTo>
                  <a:pt x="2147" y="653"/>
                </a:lnTo>
                <a:lnTo>
                  <a:pt x="2148" y="635"/>
                </a:lnTo>
                <a:lnTo>
                  <a:pt x="2148" y="627"/>
                </a:lnTo>
                <a:lnTo>
                  <a:pt x="2147" y="620"/>
                </a:lnTo>
                <a:lnTo>
                  <a:pt x="2146" y="613"/>
                </a:lnTo>
                <a:lnTo>
                  <a:pt x="2144" y="608"/>
                </a:lnTo>
                <a:lnTo>
                  <a:pt x="2141" y="603"/>
                </a:lnTo>
                <a:lnTo>
                  <a:pt x="2138" y="598"/>
                </a:lnTo>
                <a:lnTo>
                  <a:pt x="2133" y="595"/>
                </a:lnTo>
                <a:lnTo>
                  <a:pt x="2129" y="592"/>
                </a:lnTo>
                <a:lnTo>
                  <a:pt x="2122" y="588"/>
                </a:lnTo>
                <a:lnTo>
                  <a:pt x="2115" y="586"/>
                </a:lnTo>
                <a:lnTo>
                  <a:pt x="2109" y="585"/>
                </a:lnTo>
                <a:lnTo>
                  <a:pt x="2100" y="584"/>
                </a:lnTo>
                <a:lnTo>
                  <a:pt x="2091" y="583"/>
                </a:lnTo>
                <a:lnTo>
                  <a:pt x="2079" y="582"/>
                </a:lnTo>
                <a:lnTo>
                  <a:pt x="2068" y="582"/>
                </a:lnTo>
                <a:lnTo>
                  <a:pt x="2072" y="541"/>
                </a:lnTo>
                <a:lnTo>
                  <a:pt x="2298" y="541"/>
                </a:lnTo>
                <a:lnTo>
                  <a:pt x="2596" y="864"/>
                </a:lnTo>
                <a:lnTo>
                  <a:pt x="2617" y="652"/>
                </a:lnTo>
                <a:lnTo>
                  <a:pt x="2617" y="633"/>
                </a:lnTo>
                <a:lnTo>
                  <a:pt x="2617" y="626"/>
                </a:lnTo>
                <a:lnTo>
                  <a:pt x="2616" y="619"/>
                </a:lnTo>
                <a:lnTo>
                  <a:pt x="2615" y="613"/>
                </a:lnTo>
                <a:lnTo>
                  <a:pt x="2613" y="608"/>
                </a:lnTo>
                <a:lnTo>
                  <a:pt x="2611" y="603"/>
                </a:lnTo>
                <a:lnTo>
                  <a:pt x="2607" y="598"/>
                </a:lnTo>
                <a:lnTo>
                  <a:pt x="2604" y="594"/>
                </a:lnTo>
                <a:lnTo>
                  <a:pt x="2598" y="591"/>
                </a:lnTo>
                <a:lnTo>
                  <a:pt x="2593" y="588"/>
                </a:lnTo>
                <a:lnTo>
                  <a:pt x="2586" y="586"/>
                </a:lnTo>
                <a:lnTo>
                  <a:pt x="2578" y="584"/>
                </a:lnTo>
                <a:lnTo>
                  <a:pt x="2569" y="583"/>
                </a:lnTo>
                <a:lnTo>
                  <a:pt x="2560" y="582"/>
                </a:lnTo>
                <a:lnTo>
                  <a:pt x="2550" y="582"/>
                </a:lnTo>
                <a:lnTo>
                  <a:pt x="2514" y="582"/>
                </a:lnTo>
                <a:lnTo>
                  <a:pt x="2518" y="541"/>
                </a:lnTo>
                <a:lnTo>
                  <a:pt x="3191" y="541"/>
                </a:lnTo>
                <a:lnTo>
                  <a:pt x="3863" y="541"/>
                </a:lnTo>
                <a:lnTo>
                  <a:pt x="3878" y="541"/>
                </a:lnTo>
                <a:lnTo>
                  <a:pt x="3893" y="542"/>
                </a:lnTo>
                <a:lnTo>
                  <a:pt x="3907" y="543"/>
                </a:lnTo>
                <a:lnTo>
                  <a:pt x="3920" y="544"/>
                </a:lnTo>
                <a:lnTo>
                  <a:pt x="3933" y="547"/>
                </a:lnTo>
                <a:lnTo>
                  <a:pt x="3945" y="549"/>
                </a:lnTo>
                <a:lnTo>
                  <a:pt x="3957" y="551"/>
                </a:lnTo>
                <a:lnTo>
                  <a:pt x="3962" y="553"/>
                </a:lnTo>
                <a:lnTo>
                  <a:pt x="3968" y="554"/>
                </a:lnTo>
                <a:lnTo>
                  <a:pt x="3978" y="559"/>
                </a:lnTo>
                <a:lnTo>
                  <a:pt x="3987" y="562"/>
                </a:lnTo>
                <a:lnTo>
                  <a:pt x="3996" y="567"/>
                </a:lnTo>
                <a:lnTo>
                  <a:pt x="4005" y="573"/>
                </a:lnTo>
                <a:lnTo>
                  <a:pt x="4013" y="577"/>
                </a:lnTo>
                <a:lnTo>
                  <a:pt x="4020" y="583"/>
                </a:lnTo>
                <a:lnTo>
                  <a:pt x="4026" y="589"/>
                </a:lnTo>
                <a:lnTo>
                  <a:pt x="4033" y="596"/>
                </a:lnTo>
                <a:lnTo>
                  <a:pt x="4041" y="606"/>
                </a:lnTo>
                <a:lnTo>
                  <a:pt x="4048" y="618"/>
                </a:lnTo>
                <a:lnTo>
                  <a:pt x="4051" y="623"/>
                </a:lnTo>
                <a:lnTo>
                  <a:pt x="4055" y="629"/>
                </a:lnTo>
                <a:lnTo>
                  <a:pt x="4057" y="635"/>
                </a:lnTo>
                <a:lnTo>
                  <a:pt x="4059" y="641"/>
                </a:lnTo>
                <a:lnTo>
                  <a:pt x="4061" y="654"/>
                </a:lnTo>
                <a:lnTo>
                  <a:pt x="4064" y="661"/>
                </a:lnTo>
                <a:lnTo>
                  <a:pt x="4064" y="667"/>
                </a:lnTo>
                <a:lnTo>
                  <a:pt x="4065" y="673"/>
                </a:lnTo>
                <a:lnTo>
                  <a:pt x="4065" y="680"/>
                </a:lnTo>
                <a:lnTo>
                  <a:pt x="4064" y="693"/>
                </a:lnTo>
                <a:lnTo>
                  <a:pt x="4063" y="701"/>
                </a:lnTo>
                <a:lnTo>
                  <a:pt x="4061" y="709"/>
                </a:lnTo>
                <a:lnTo>
                  <a:pt x="4059" y="718"/>
                </a:lnTo>
                <a:lnTo>
                  <a:pt x="4057" y="727"/>
                </a:lnTo>
                <a:lnTo>
                  <a:pt x="4052" y="737"/>
                </a:lnTo>
                <a:lnTo>
                  <a:pt x="4048" y="747"/>
                </a:lnTo>
                <a:lnTo>
                  <a:pt x="4041" y="758"/>
                </a:lnTo>
                <a:lnTo>
                  <a:pt x="4034" y="768"/>
                </a:lnTo>
                <a:lnTo>
                  <a:pt x="4025" y="778"/>
                </a:lnTo>
                <a:lnTo>
                  <a:pt x="4021" y="784"/>
                </a:lnTo>
                <a:lnTo>
                  <a:pt x="4015" y="788"/>
                </a:lnTo>
                <a:lnTo>
                  <a:pt x="4010" y="793"/>
                </a:lnTo>
                <a:lnTo>
                  <a:pt x="4004" y="797"/>
                </a:lnTo>
                <a:lnTo>
                  <a:pt x="3990" y="807"/>
                </a:lnTo>
                <a:lnTo>
                  <a:pt x="3975" y="815"/>
                </a:lnTo>
                <a:lnTo>
                  <a:pt x="3967" y="819"/>
                </a:lnTo>
                <a:lnTo>
                  <a:pt x="3958" y="823"/>
                </a:lnTo>
                <a:lnTo>
                  <a:pt x="3948" y="827"/>
                </a:lnTo>
                <a:lnTo>
                  <a:pt x="3938" y="830"/>
                </a:lnTo>
                <a:lnTo>
                  <a:pt x="3916" y="836"/>
                </a:lnTo>
                <a:lnTo>
                  <a:pt x="3926" y="841"/>
                </a:lnTo>
                <a:lnTo>
                  <a:pt x="3936" y="848"/>
                </a:lnTo>
                <a:lnTo>
                  <a:pt x="3945" y="855"/>
                </a:lnTo>
                <a:lnTo>
                  <a:pt x="3954" y="861"/>
                </a:lnTo>
                <a:lnTo>
                  <a:pt x="3972" y="876"/>
                </a:lnTo>
                <a:lnTo>
                  <a:pt x="3988" y="892"/>
                </a:lnTo>
                <a:lnTo>
                  <a:pt x="4004" y="909"/>
                </a:lnTo>
                <a:lnTo>
                  <a:pt x="4019" y="927"/>
                </a:lnTo>
                <a:lnTo>
                  <a:pt x="4033" y="945"/>
                </a:lnTo>
                <a:lnTo>
                  <a:pt x="4048" y="963"/>
                </a:lnTo>
                <a:lnTo>
                  <a:pt x="4075" y="1000"/>
                </a:lnTo>
                <a:lnTo>
                  <a:pt x="4089" y="1018"/>
                </a:lnTo>
                <a:lnTo>
                  <a:pt x="4103" y="1036"/>
                </a:lnTo>
                <a:lnTo>
                  <a:pt x="4118" y="1055"/>
                </a:lnTo>
                <a:lnTo>
                  <a:pt x="4133" y="1073"/>
                </a:lnTo>
                <a:lnTo>
                  <a:pt x="4148" y="1088"/>
                </a:lnTo>
                <a:lnTo>
                  <a:pt x="4164" y="1104"/>
                </a:lnTo>
                <a:lnTo>
                  <a:pt x="4177" y="1114"/>
                </a:lnTo>
                <a:lnTo>
                  <a:pt x="4189" y="1124"/>
                </a:lnTo>
                <a:lnTo>
                  <a:pt x="4201" y="1135"/>
                </a:lnTo>
                <a:lnTo>
                  <a:pt x="4215" y="1145"/>
                </a:lnTo>
                <a:lnTo>
                  <a:pt x="4228" y="1154"/>
                </a:lnTo>
                <a:lnTo>
                  <a:pt x="4243" y="1162"/>
                </a:lnTo>
                <a:lnTo>
                  <a:pt x="4258" y="1170"/>
                </a:lnTo>
                <a:lnTo>
                  <a:pt x="4272" y="1178"/>
                </a:lnTo>
                <a:lnTo>
                  <a:pt x="4280" y="1181"/>
                </a:lnTo>
                <a:lnTo>
                  <a:pt x="4288" y="1184"/>
                </a:lnTo>
                <a:lnTo>
                  <a:pt x="4304" y="1190"/>
                </a:lnTo>
                <a:lnTo>
                  <a:pt x="4320" y="1196"/>
                </a:lnTo>
                <a:lnTo>
                  <a:pt x="4336" y="1200"/>
                </a:lnTo>
                <a:lnTo>
                  <a:pt x="4353" y="1205"/>
                </a:lnTo>
                <a:lnTo>
                  <a:pt x="4368" y="1207"/>
                </a:lnTo>
                <a:lnTo>
                  <a:pt x="4385" y="1209"/>
                </a:lnTo>
                <a:lnTo>
                  <a:pt x="4402" y="1210"/>
                </a:lnTo>
                <a:lnTo>
                  <a:pt x="4411" y="1210"/>
                </a:lnTo>
                <a:lnTo>
                  <a:pt x="4421" y="1210"/>
                </a:lnTo>
                <a:lnTo>
                  <a:pt x="4439" y="1208"/>
                </a:lnTo>
                <a:lnTo>
                  <a:pt x="4459" y="1205"/>
                </a:lnTo>
                <a:lnTo>
                  <a:pt x="4468" y="1202"/>
                </a:lnTo>
                <a:lnTo>
                  <a:pt x="4477" y="12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1649804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i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2C8789-E9A9-4F7D-B59A-9C4B0A467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38E4AE9-0350-45EC-8239-D2A60ADF3C6D}" type="datetime1">
              <a:rPr lang="fi-FI" smtClean="0"/>
              <a:pPr/>
              <a:t>14.4.2026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179733-3BFD-4047-9529-1DA1E5116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/>
              <a:t>© Berner Oy  |  Esittäjä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CA0296-B85F-4A70-ACB3-3746CB397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EFE98F4-D9F1-4002-AD5C-3866A5A7134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Freeform 6"/>
          <p:cNvSpPr>
            <a:spLocks noEditPoints="1"/>
          </p:cNvSpPr>
          <p:nvPr userDrawn="1"/>
        </p:nvSpPr>
        <p:spPr bwMode="auto">
          <a:xfrm>
            <a:off x="4367808" y="1700808"/>
            <a:ext cx="3456384" cy="3456384"/>
          </a:xfrm>
          <a:custGeom>
            <a:avLst/>
            <a:gdLst>
              <a:gd name="T0" fmla="*/ 5157 w 5264"/>
              <a:gd name="T1" fmla="*/ 2373 h 5264"/>
              <a:gd name="T2" fmla="*/ 2061 w 5264"/>
              <a:gd name="T3" fmla="*/ 159 h 5264"/>
              <a:gd name="T4" fmla="*/ 250 w 5264"/>
              <a:gd name="T5" fmla="*/ 3503 h 5264"/>
              <a:gd name="T6" fmla="*/ 3773 w 5264"/>
              <a:gd name="T7" fmla="*/ 259 h 5264"/>
              <a:gd name="T8" fmla="*/ 4850 w 5264"/>
              <a:gd name="T9" fmla="*/ 4050 h 5264"/>
              <a:gd name="T10" fmla="*/ 959 w 5264"/>
              <a:gd name="T11" fmla="*/ 4662 h 5264"/>
              <a:gd name="T12" fmla="*/ 817 w 5264"/>
              <a:gd name="T13" fmla="*/ 727 h 5264"/>
              <a:gd name="T14" fmla="*/ 4037 w 5264"/>
              <a:gd name="T15" fmla="*/ 1118 h 5264"/>
              <a:gd name="T16" fmla="*/ 4010 w 5264"/>
              <a:gd name="T17" fmla="*/ 890 h 5264"/>
              <a:gd name="T18" fmla="*/ 2587 w 5264"/>
              <a:gd name="T19" fmla="*/ 4690 h 5264"/>
              <a:gd name="T20" fmla="*/ 4298 w 5264"/>
              <a:gd name="T21" fmla="*/ 3983 h 5264"/>
              <a:gd name="T22" fmla="*/ 2738 w 5264"/>
              <a:gd name="T23" fmla="*/ 402 h 5264"/>
              <a:gd name="T24" fmla="*/ 2957 w 5264"/>
              <a:gd name="T25" fmla="*/ 380 h 5264"/>
              <a:gd name="T26" fmla="*/ 3085 w 5264"/>
              <a:gd name="T27" fmla="*/ 441 h 5264"/>
              <a:gd name="T28" fmla="*/ 3167 w 5264"/>
              <a:gd name="T29" fmla="*/ 578 h 5264"/>
              <a:gd name="T30" fmla="*/ 1883 w 5264"/>
              <a:gd name="T31" fmla="*/ 542 h 5264"/>
              <a:gd name="T32" fmla="*/ 1987 w 5264"/>
              <a:gd name="T33" fmla="*/ 633 h 5264"/>
              <a:gd name="T34" fmla="*/ 1316 w 5264"/>
              <a:gd name="T35" fmla="*/ 999 h 5264"/>
              <a:gd name="T36" fmla="*/ 1401 w 5264"/>
              <a:gd name="T37" fmla="*/ 803 h 5264"/>
              <a:gd name="T38" fmla="*/ 1493 w 5264"/>
              <a:gd name="T39" fmla="*/ 842 h 5264"/>
              <a:gd name="T40" fmla="*/ 461 w 5264"/>
              <a:gd name="T41" fmla="*/ 2630 h 5264"/>
              <a:gd name="T42" fmla="*/ 482 w 5264"/>
              <a:gd name="T43" fmla="*/ 2520 h 5264"/>
              <a:gd name="T44" fmla="*/ 4774 w 5264"/>
              <a:gd name="T45" fmla="*/ 2298 h 5264"/>
              <a:gd name="T46" fmla="*/ 3960 w 5264"/>
              <a:gd name="T47" fmla="*/ 1444 h 5264"/>
              <a:gd name="T48" fmla="*/ 3658 w 5264"/>
              <a:gd name="T49" fmla="*/ 1219 h 5264"/>
              <a:gd name="T50" fmla="*/ 1469 w 5264"/>
              <a:gd name="T51" fmla="*/ 1325 h 5264"/>
              <a:gd name="T52" fmla="*/ 1420 w 5264"/>
              <a:gd name="T53" fmla="*/ 1321 h 5264"/>
              <a:gd name="T54" fmla="*/ 3715 w 5264"/>
              <a:gd name="T55" fmla="*/ 4048 h 5264"/>
              <a:gd name="T56" fmla="*/ 1471 w 5264"/>
              <a:gd name="T57" fmla="*/ 3987 h 5264"/>
              <a:gd name="T58" fmla="*/ 1420 w 5264"/>
              <a:gd name="T59" fmla="*/ 3893 h 5264"/>
              <a:gd name="T60" fmla="*/ 3611 w 5264"/>
              <a:gd name="T61" fmla="*/ 4078 h 5264"/>
              <a:gd name="T62" fmla="*/ 4212 w 5264"/>
              <a:gd name="T63" fmla="*/ 2417 h 5264"/>
              <a:gd name="T64" fmla="*/ 3637 w 5264"/>
              <a:gd name="T65" fmla="*/ 2551 h 5264"/>
              <a:gd name="T66" fmla="*/ 3891 w 5264"/>
              <a:gd name="T67" fmla="*/ 2823 h 5264"/>
              <a:gd name="T68" fmla="*/ 3321 w 5264"/>
              <a:gd name="T69" fmla="*/ 2780 h 5264"/>
              <a:gd name="T70" fmla="*/ 2435 w 5264"/>
              <a:gd name="T71" fmla="*/ 2467 h 5264"/>
              <a:gd name="T72" fmla="*/ 1679 w 5264"/>
              <a:gd name="T73" fmla="*/ 2412 h 5264"/>
              <a:gd name="T74" fmla="*/ 1891 w 5264"/>
              <a:gd name="T75" fmla="*/ 2761 h 5264"/>
              <a:gd name="T76" fmla="*/ 4390 w 5264"/>
              <a:gd name="T77" fmla="*/ 2946 h 5264"/>
              <a:gd name="T78" fmla="*/ 2745 w 5264"/>
              <a:gd name="T79" fmla="*/ 3026 h 5264"/>
              <a:gd name="T80" fmla="*/ 1488 w 5264"/>
              <a:gd name="T81" fmla="*/ 2777 h 5264"/>
              <a:gd name="T82" fmla="*/ 2512 w 5264"/>
              <a:gd name="T83" fmla="*/ 2677 h 5264"/>
              <a:gd name="T84" fmla="*/ 4390 w 5264"/>
              <a:gd name="T85" fmla="*/ 2413 h 5264"/>
              <a:gd name="T86" fmla="*/ 4868 w 5264"/>
              <a:gd name="T87" fmla="*/ 2946 h 5264"/>
              <a:gd name="T88" fmla="*/ 1164 w 5264"/>
              <a:gd name="T89" fmla="*/ 2580 h 5264"/>
              <a:gd name="T90" fmla="*/ 1306 w 5264"/>
              <a:gd name="T91" fmla="*/ 2379 h 5264"/>
              <a:gd name="T92" fmla="*/ 1263 w 5264"/>
              <a:gd name="T93" fmla="*/ 2862 h 5264"/>
              <a:gd name="T94" fmla="*/ 4260 w 5264"/>
              <a:gd name="T95" fmla="*/ 4140 h 5264"/>
              <a:gd name="T96" fmla="*/ 4129 w 5264"/>
              <a:gd name="T97" fmla="*/ 4114 h 5264"/>
              <a:gd name="T98" fmla="*/ 3861 w 5264"/>
              <a:gd name="T99" fmla="*/ 4467 h 5264"/>
              <a:gd name="T100" fmla="*/ 2969 w 5264"/>
              <a:gd name="T101" fmla="*/ 4738 h 5264"/>
              <a:gd name="T102" fmla="*/ 2955 w 5264"/>
              <a:gd name="T103" fmla="*/ 4840 h 5264"/>
              <a:gd name="T104" fmla="*/ 1592 w 5264"/>
              <a:gd name="T105" fmla="*/ 4565 h 5264"/>
              <a:gd name="T106" fmla="*/ 1806 w 5264"/>
              <a:gd name="T107" fmla="*/ 4701 h 5264"/>
              <a:gd name="T108" fmla="*/ 1748 w 5264"/>
              <a:gd name="T109" fmla="*/ 4669 h 5264"/>
              <a:gd name="T110" fmla="*/ 2161 w 5264"/>
              <a:gd name="T111" fmla="*/ 4673 h 5264"/>
              <a:gd name="T112" fmla="*/ 1109 w 5264"/>
              <a:gd name="T113" fmla="*/ 4131 h 5264"/>
              <a:gd name="T114" fmla="*/ 1023 w 5264"/>
              <a:gd name="T115" fmla="*/ 4218 h 5264"/>
              <a:gd name="T116" fmla="*/ 1175 w 5264"/>
              <a:gd name="T117" fmla="*/ 4251 h 5264"/>
              <a:gd name="T118" fmla="*/ 1232 w 5264"/>
              <a:gd name="T119" fmla="*/ 4363 h 5264"/>
              <a:gd name="T120" fmla="*/ 3488 w 5264"/>
              <a:gd name="T121" fmla="*/ 684 h 5264"/>
              <a:gd name="T122" fmla="*/ 3712 w 5264"/>
              <a:gd name="T123" fmla="*/ 621 h 5264"/>
              <a:gd name="T124" fmla="*/ 3605 w 5264"/>
              <a:gd name="T125" fmla="*/ 813 h 52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5264" h="5264">
                <a:moveTo>
                  <a:pt x="2633" y="5169"/>
                </a:moveTo>
                <a:lnTo>
                  <a:pt x="2698" y="5168"/>
                </a:lnTo>
                <a:lnTo>
                  <a:pt x="2763" y="5166"/>
                </a:lnTo>
                <a:lnTo>
                  <a:pt x="2827" y="5161"/>
                </a:lnTo>
                <a:lnTo>
                  <a:pt x="2891" y="5156"/>
                </a:lnTo>
                <a:lnTo>
                  <a:pt x="2955" y="5148"/>
                </a:lnTo>
                <a:lnTo>
                  <a:pt x="3019" y="5140"/>
                </a:lnTo>
                <a:lnTo>
                  <a:pt x="3081" y="5129"/>
                </a:lnTo>
                <a:lnTo>
                  <a:pt x="3143" y="5117"/>
                </a:lnTo>
                <a:lnTo>
                  <a:pt x="3205" y="5104"/>
                </a:lnTo>
                <a:lnTo>
                  <a:pt x="3265" y="5089"/>
                </a:lnTo>
                <a:lnTo>
                  <a:pt x="3327" y="5072"/>
                </a:lnTo>
                <a:lnTo>
                  <a:pt x="3386" y="5054"/>
                </a:lnTo>
                <a:lnTo>
                  <a:pt x="3445" y="5035"/>
                </a:lnTo>
                <a:lnTo>
                  <a:pt x="3504" y="5014"/>
                </a:lnTo>
                <a:lnTo>
                  <a:pt x="3561" y="4993"/>
                </a:lnTo>
                <a:lnTo>
                  <a:pt x="3619" y="4969"/>
                </a:lnTo>
                <a:lnTo>
                  <a:pt x="3676" y="4944"/>
                </a:lnTo>
                <a:lnTo>
                  <a:pt x="3732" y="4918"/>
                </a:lnTo>
                <a:lnTo>
                  <a:pt x="3786" y="4891"/>
                </a:lnTo>
                <a:lnTo>
                  <a:pt x="3841" y="4863"/>
                </a:lnTo>
                <a:lnTo>
                  <a:pt x="3894" y="4832"/>
                </a:lnTo>
                <a:lnTo>
                  <a:pt x="3947" y="4801"/>
                </a:lnTo>
                <a:lnTo>
                  <a:pt x="4000" y="4769"/>
                </a:lnTo>
                <a:lnTo>
                  <a:pt x="4050" y="4735"/>
                </a:lnTo>
                <a:lnTo>
                  <a:pt x="4100" y="4700"/>
                </a:lnTo>
                <a:lnTo>
                  <a:pt x="4150" y="4664"/>
                </a:lnTo>
                <a:lnTo>
                  <a:pt x="4197" y="4627"/>
                </a:lnTo>
                <a:lnTo>
                  <a:pt x="4246" y="4589"/>
                </a:lnTo>
                <a:lnTo>
                  <a:pt x="4292" y="4550"/>
                </a:lnTo>
                <a:lnTo>
                  <a:pt x="4337" y="4508"/>
                </a:lnTo>
                <a:lnTo>
                  <a:pt x="4382" y="4467"/>
                </a:lnTo>
                <a:lnTo>
                  <a:pt x="4426" y="4424"/>
                </a:lnTo>
                <a:lnTo>
                  <a:pt x="4469" y="4382"/>
                </a:lnTo>
                <a:lnTo>
                  <a:pt x="4510" y="4337"/>
                </a:lnTo>
                <a:lnTo>
                  <a:pt x="4550" y="4292"/>
                </a:lnTo>
                <a:lnTo>
                  <a:pt x="4589" y="4244"/>
                </a:lnTo>
                <a:lnTo>
                  <a:pt x="4627" y="4197"/>
                </a:lnTo>
                <a:lnTo>
                  <a:pt x="4665" y="4148"/>
                </a:lnTo>
                <a:lnTo>
                  <a:pt x="4701" y="4100"/>
                </a:lnTo>
                <a:lnTo>
                  <a:pt x="4736" y="4049"/>
                </a:lnTo>
                <a:lnTo>
                  <a:pt x="4769" y="3998"/>
                </a:lnTo>
                <a:lnTo>
                  <a:pt x="4801" y="3946"/>
                </a:lnTo>
                <a:lnTo>
                  <a:pt x="4833" y="3894"/>
                </a:lnTo>
                <a:lnTo>
                  <a:pt x="4863" y="3840"/>
                </a:lnTo>
                <a:lnTo>
                  <a:pt x="4891" y="3786"/>
                </a:lnTo>
                <a:lnTo>
                  <a:pt x="4919" y="3730"/>
                </a:lnTo>
                <a:lnTo>
                  <a:pt x="4945" y="3675"/>
                </a:lnTo>
                <a:lnTo>
                  <a:pt x="4970" y="3618"/>
                </a:lnTo>
                <a:lnTo>
                  <a:pt x="4993" y="3561"/>
                </a:lnTo>
                <a:lnTo>
                  <a:pt x="5016" y="3503"/>
                </a:lnTo>
                <a:lnTo>
                  <a:pt x="5036" y="3445"/>
                </a:lnTo>
                <a:lnTo>
                  <a:pt x="5055" y="3386"/>
                </a:lnTo>
                <a:lnTo>
                  <a:pt x="5073" y="3325"/>
                </a:lnTo>
                <a:lnTo>
                  <a:pt x="5089" y="3265"/>
                </a:lnTo>
                <a:lnTo>
                  <a:pt x="5105" y="3204"/>
                </a:lnTo>
                <a:lnTo>
                  <a:pt x="5118" y="3143"/>
                </a:lnTo>
                <a:lnTo>
                  <a:pt x="5129" y="3080"/>
                </a:lnTo>
                <a:lnTo>
                  <a:pt x="5140" y="3017"/>
                </a:lnTo>
                <a:lnTo>
                  <a:pt x="5150" y="2955"/>
                </a:lnTo>
                <a:lnTo>
                  <a:pt x="5157" y="2891"/>
                </a:lnTo>
                <a:lnTo>
                  <a:pt x="5163" y="2827"/>
                </a:lnTo>
                <a:lnTo>
                  <a:pt x="5166" y="2763"/>
                </a:lnTo>
                <a:lnTo>
                  <a:pt x="5169" y="2698"/>
                </a:lnTo>
                <a:lnTo>
                  <a:pt x="5170" y="2631"/>
                </a:lnTo>
                <a:lnTo>
                  <a:pt x="5169" y="2566"/>
                </a:lnTo>
                <a:lnTo>
                  <a:pt x="5166" y="2501"/>
                </a:lnTo>
                <a:lnTo>
                  <a:pt x="5163" y="2437"/>
                </a:lnTo>
                <a:lnTo>
                  <a:pt x="5157" y="2373"/>
                </a:lnTo>
                <a:lnTo>
                  <a:pt x="5150" y="2309"/>
                </a:lnTo>
                <a:lnTo>
                  <a:pt x="5140" y="2246"/>
                </a:lnTo>
                <a:lnTo>
                  <a:pt x="5129" y="2183"/>
                </a:lnTo>
                <a:lnTo>
                  <a:pt x="5118" y="2121"/>
                </a:lnTo>
                <a:lnTo>
                  <a:pt x="5105" y="2059"/>
                </a:lnTo>
                <a:lnTo>
                  <a:pt x="5089" y="1999"/>
                </a:lnTo>
                <a:lnTo>
                  <a:pt x="5073" y="1938"/>
                </a:lnTo>
                <a:lnTo>
                  <a:pt x="5055" y="1878"/>
                </a:lnTo>
                <a:lnTo>
                  <a:pt x="5036" y="1819"/>
                </a:lnTo>
                <a:lnTo>
                  <a:pt x="5016" y="1761"/>
                </a:lnTo>
                <a:lnTo>
                  <a:pt x="4993" y="1703"/>
                </a:lnTo>
                <a:lnTo>
                  <a:pt x="4970" y="1645"/>
                </a:lnTo>
                <a:lnTo>
                  <a:pt x="4945" y="1589"/>
                </a:lnTo>
                <a:lnTo>
                  <a:pt x="4919" y="1533"/>
                </a:lnTo>
                <a:lnTo>
                  <a:pt x="4891" y="1478"/>
                </a:lnTo>
                <a:lnTo>
                  <a:pt x="4863" y="1423"/>
                </a:lnTo>
                <a:lnTo>
                  <a:pt x="4833" y="1370"/>
                </a:lnTo>
                <a:lnTo>
                  <a:pt x="4801" y="1318"/>
                </a:lnTo>
                <a:lnTo>
                  <a:pt x="4769" y="1266"/>
                </a:lnTo>
                <a:lnTo>
                  <a:pt x="4736" y="1215"/>
                </a:lnTo>
                <a:lnTo>
                  <a:pt x="4701" y="1164"/>
                </a:lnTo>
                <a:lnTo>
                  <a:pt x="4665" y="1115"/>
                </a:lnTo>
                <a:lnTo>
                  <a:pt x="4627" y="1067"/>
                </a:lnTo>
                <a:lnTo>
                  <a:pt x="4589" y="1019"/>
                </a:lnTo>
                <a:lnTo>
                  <a:pt x="4550" y="972"/>
                </a:lnTo>
                <a:lnTo>
                  <a:pt x="4510" y="927"/>
                </a:lnTo>
                <a:lnTo>
                  <a:pt x="4469" y="882"/>
                </a:lnTo>
                <a:lnTo>
                  <a:pt x="4426" y="838"/>
                </a:lnTo>
                <a:lnTo>
                  <a:pt x="4382" y="797"/>
                </a:lnTo>
                <a:lnTo>
                  <a:pt x="4337" y="755"/>
                </a:lnTo>
                <a:lnTo>
                  <a:pt x="4292" y="714"/>
                </a:lnTo>
                <a:lnTo>
                  <a:pt x="4246" y="675"/>
                </a:lnTo>
                <a:lnTo>
                  <a:pt x="4197" y="637"/>
                </a:lnTo>
                <a:lnTo>
                  <a:pt x="4150" y="599"/>
                </a:lnTo>
                <a:lnTo>
                  <a:pt x="4100" y="563"/>
                </a:lnTo>
                <a:lnTo>
                  <a:pt x="4050" y="529"/>
                </a:lnTo>
                <a:lnTo>
                  <a:pt x="4000" y="495"/>
                </a:lnTo>
                <a:lnTo>
                  <a:pt x="3947" y="463"/>
                </a:lnTo>
                <a:lnTo>
                  <a:pt x="3894" y="432"/>
                </a:lnTo>
                <a:lnTo>
                  <a:pt x="3841" y="401"/>
                </a:lnTo>
                <a:lnTo>
                  <a:pt x="3786" y="373"/>
                </a:lnTo>
                <a:lnTo>
                  <a:pt x="3732" y="345"/>
                </a:lnTo>
                <a:lnTo>
                  <a:pt x="3676" y="319"/>
                </a:lnTo>
                <a:lnTo>
                  <a:pt x="3619" y="294"/>
                </a:lnTo>
                <a:lnTo>
                  <a:pt x="3561" y="271"/>
                </a:lnTo>
                <a:lnTo>
                  <a:pt x="3504" y="249"/>
                </a:lnTo>
                <a:lnTo>
                  <a:pt x="3445" y="228"/>
                </a:lnTo>
                <a:lnTo>
                  <a:pt x="3386" y="209"/>
                </a:lnTo>
                <a:lnTo>
                  <a:pt x="3327" y="191"/>
                </a:lnTo>
                <a:lnTo>
                  <a:pt x="3265" y="175"/>
                </a:lnTo>
                <a:lnTo>
                  <a:pt x="3205" y="159"/>
                </a:lnTo>
                <a:lnTo>
                  <a:pt x="3143" y="146"/>
                </a:lnTo>
                <a:lnTo>
                  <a:pt x="3081" y="135"/>
                </a:lnTo>
                <a:lnTo>
                  <a:pt x="3019" y="124"/>
                </a:lnTo>
                <a:lnTo>
                  <a:pt x="2955" y="116"/>
                </a:lnTo>
                <a:lnTo>
                  <a:pt x="2891" y="107"/>
                </a:lnTo>
                <a:lnTo>
                  <a:pt x="2827" y="103"/>
                </a:lnTo>
                <a:lnTo>
                  <a:pt x="2763" y="98"/>
                </a:lnTo>
                <a:lnTo>
                  <a:pt x="2698" y="95"/>
                </a:lnTo>
                <a:lnTo>
                  <a:pt x="2633" y="94"/>
                </a:lnTo>
                <a:lnTo>
                  <a:pt x="2568" y="95"/>
                </a:lnTo>
                <a:lnTo>
                  <a:pt x="2503" y="98"/>
                </a:lnTo>
                <a:lnTo>
                  <a:pt x="2437" y="103"/>
                </a:lnTo>
                <a:lnTo>
                  <a:pt x="2373" y="107"/>
                </a:lnTo>
                <a:lnTo>
                  <a:pt x="2309" y="116"/>
                </a:lnTo>
                <a:lnTo>
                  <a:pt x="2247" y="124"/>
                </a:lnTo>
                <a:lnTo>
                  <a:pt x="2184" y="135"/>
                </a:lnTo>
                <a:lnTo>
                  <a:pt x="2122" y="146"/>
                </a:lnTo>
                <a:lnTo>
                  <a:pt x="2061" y="159"/>
                </a:lnTo>
                <a:lnTo>
                  <a:pt x="1999" y="175"/>
                </a:lnTo>
                <a:lnTo>
                  <a:pt x="1939" y="191"/>
                </a:lnTo>
                <a:lnTo>
                  <a:pt x="1878" y="209"/>
                </a:lnTo>
                <a:lnTo>
                  <a:pt x="1819" y="228"/>
                </a:lnTo>
                <a:lnTo>
                  <a:pt x="1761" y="249"/>
                </a:lnTo>
                <a:lnTo>
                  <a:pt x="1703" y="271"/>
                </a:lnTo>
                <a:lnTo>
                  <a:pt x="1646" y="294"/>
                </a:lnTo>
                <a:lnTo>
                  <a:pt x="1589" y="319"/>
                </a:lnTo>
                <a:lnTo>
                  <a:pt x="1534" y="345"/>
                </a:lnTo>
                <a:lnTo>
                  <a:pt x="1478" y="373"/>
                </a:lnTo>
                <a:lnTo>
                  <a:pt x="1425" y="401"/>
                </a:lnTo>
                <a:lnTo>
                  <a:pt x="1370" y="432"/>
                </a:lnTo>
                <a:lnTo>
                  <a:pt x="1318" y="463"/>
                </a:lnTo>
                <a:lnTo>
                  <a:pt x="1266" y="495"/>
                </a:lnTo>
                <a:lnTo>
                  <a:pt x="1215" y="529"/>
                </a:lnTo>
                <a:lnTo>
                  <a:pt x="1165" y="563"/>
                </a:lnTo>
                <a:lnTo>
                  <a:pt x="1116" y="599"/>
                </a:lnTo>
                <a:lnTo>
                  <a:pt x="1067" y="637"/>
                </a:lnTo>
                <a:lnTo>
                  <a:pt x="1020" y="675"/>
                </a:lnTo>
                <a:lnTo>
                  <a:pt x="974" y="714"/>
                </a:lnTo>
                <a:lnTo>
                  <a:pt x="927" y="755"/>
                </a:lnTo>
                <a:lnTo>
                  <a:pt x="884" y="797"/>
                </a:lnTo>
                <a:lnTo>
                  <a:pt x="840" y="838"/>
                </a:lnTo>
                <a:lnTo>
                  <a:pt x="797" y="882"/>
                </a:lnTo>
                <a:lnTo>
                  <a:pt x="756" y="927"/>
                </a:lnTo>
                <a:lnTo>
                  <a:pt x="715" y="972"/>
                </a:lnTo>
                <a:lnTo>
                  <a:pt x="675" y="1019"/>
                </a:lnTo>
                <a:lnTo>
                  <a:pt x="637" y="1067"/>
                </a:lnTo>
                <a:lnTo>
                  <a:pt x="600" y="1115"/>
                </a:lnTo>
                <a:lnTo>
                  <a:pt x="564" y="1164"/>
                </a:lnTo>
                <a:lnTo>
                  <a:pt x="529" y="1215"/>
                </a:lnTo>
                <a:lnTo>
                  <a:pt x="496" y="1266"/>
                </a:lnTo>
                <a:lnTo>
                  <a:pt x="463" y="1318"/>
                </a:lnTo>
                <a:lnTo>
                  <a:pt x="432" y="1370"/>
                </a:lnTo>
                <a:lnTo>
                  <a:pt x="403" y="1423"/>
                </a:lnTo>
                <a:lnTo>
                  <a:pt x="373" y="1478"/>
                </a:lnTo>
                <a:lnTo>
                  <a:pt x="346" y="1533"/>
                </a:lnTo>
                <a:lnTo>
                  <a:pt x="320" y="1589"/>
                </a:lnTo>
                <a:lnTo>
                  <a:pt x="295" y="1645"/>
                </a:lnTo>
                <a:lnTo>
                  <a:pt x="271" y="1703"/>
                </a:lnTo>
                <a:lnTo>
                  <a:pt x="250" y="1761"/>
                </a:lnTo>
                <a:lnTo>
                  <a:pt x="229" y="1819"/>
                </a:lnTo>
                <a:lnTo>
                  <a:pt x="210" y="1878"/>
                </a:lnTo>
                <a:lnTo>
                  <a:pt x="192" y="1938"/>
                </a:lnTo>
                <a:lnTo>
                  <a:pt x="175" y="1999"/>
                </a:lnTo>
                <a:lnTo>
                  <a:pt x="161" y="2059"/>
                </a:lnTo>
                <a:lnTo>
                  <a:pt x="147" y="2121"/>
                </a:lnTo>
                <a:lnTo>
                  <a:pt x="135" y="2183"/>
                </a:lnTo>
                <a:lnTo>
                  <a:pt x="124" y="2246"/>
                </a:lnTo>
                <a:lnTo>
                  <a:pt x="116" y="2309"/>
                </a:lnTo>
                <a:lnTo>
                  <a:pt x="109" y="2373"/>
                </a:lnTo>
                <a:lnTo>
                  <a:pt x="103" y="2437"/>
                </a:lnTo>
                <a:lnTo>
                  <a:pt x="98" y="2501"/>
                </a:lnTo>
                <a:lnTo>
                  <a:pt x="96" y="2566"/>
                </a:lnTo>
                <a:lnTo>
                  <a:pt x="96" y="2631"/>
                </a:lnTo>
                <a:lnTo>
                  <a:pt x="96" y="2698"/>
                </a:lnTo>
                <a:lnTo>
                  <a:pt x="98" y="2763"/>
                </a:lnTo>
                <a:lnTo>
                  <a:pt x="103" y="2827"/>
                </a:lnTo>
                <a:lnTo>
                  <a:pt x="109" y="2891"/>
                </a:lnTo>
                <a:lnTo>
                  <a:pt x="116" y="2955"/>
                </a:lnTo>
                <a:lnTo>
                  <a:pt x="124" y="3017"/>
                </a:lnTo>
                <a:lnTo>
                  <a:pt x="135" y="3080"/>
                </a:lnTo>
                <a:lnTo>
                  <a:pt x="147" y="3143"/>
                </a:lnTo>
                <a:lnTo>
                  <a:pt x="161" y="3204"/>
                </a:lnTo>
                <a:lnTo>
                  <a:pt x="175" y="3265"/>
                </a:lnTo>
                <a:lnTo>
                  <a:pt x="192" y="3325"/>
                </a:lnTo>
                <a:lnTo>
                  <a:pt x="210" y="3386"/>
                </a:lnTo>
                <a:lnTo>
                  <a:pt x="229" y="3445"/>
                </a:lnTo>
                <a:lnTo>
                  <a:pt x="250" y="3503"/>
                </a:lnTo>
                <a:lnTo>
                  <a:pt x="271" y="3561"/>
                </a:lnTo>
                <a:lnTo>
                  <a:pt x="295" y="3618"/>
                </a:lnTo>
                <a:lnTo>
                  <a:pt x="320" y="3675"/>
                </a:lnTo>
                <a:lnTo>
                  <a:pt x="346" y="3730"/>
                </a:lnTo>
                <a:lnTo>
                  <a:pt x="373" y="3786"/>
                </a:lnTo>
                <a:lnTo>
                  <a:pt x="403" y="3840"/>
                </a:lnTo>
                <a:lnTo>
                  <a:pt x="432" y="3894"/>
                </a:lnTo>
                <a:lnTo>
                  <a:pt x="463" y="3946"/>
                </a:lnTo>
                <a:lnTo>
                  <a:pt x="496" y="3998"/>
                </a:lnTo>
                <a:lnTo>
                  <a:pt x="529" y="4049"/>
                </a:lnTo>
                <a:lnTo>
                  <a:pt x="564" y="4100"/>
                </a:lnTo>
                <a:lnTo>
                  <a:pt x="600" y="4148"/>
                </a:lnTo>
                <a:lnTo>
                  <a:pt x="637" y="4197"/>
                </a:lnTo>
                <a:lnTo>
                  <a:pt x="675" y="4244"/>
                </a:lnTo>
                <a:lnTo>
                  <a:pt x="715" y="4292"/>
                </a:lnTo>
                <a:lnTo>
                  <a:pt x="756" y="4337"/>
                </a:lnTo>
                <a:lnTo>
                  <a:pt x="797" y="4382"/>
                </a:lnTo>
                <a:lnTo>
                  <a:pt x="840" y="4424"/>
                </a:lnTo>
                <a:lnTo>
                  <a:pt x="884" y="4467"/>
                </a:lnTo>
                <a:lnTo>
                  <a:pt x="927" y="4508"/>
                </a:lnTo>
                <a:lnTo>
                  <a:pt x="974" y="4550"/>
                </a:lnTo>
                <a:lnTo>
                  <a:pt x="1020" y="4589"/>
                </a:lnTo>
                <a:lnTo>
                  <a:pt x="1067" y="4627"/>
                </a:lnTo>
                <a:lnTo>
                  <a:pt x="1116" y="4664"/>
                </a:lnTo>
                <a:lnTo>
                  <a:pt x="1165" y="4700"/>
                </a:lnTo>
                <a:lnTo>
                  <a:pt x="1215" y="4735"/>
                </a:lnTo>
                <a:lnTo>
                  <a:pt x="1266" y="4769"/>
                </a:lnTo>
                <a:lnTo>
                  <a:pt x="1318" y="4801"/>
                </a:lnTo>
                <a:lnTo>
                  <a:pt x="1370" y="4832"/>
                </a:lnTo>
                <a:lnTo>
                  <a:pt x="1425" y="4863"/>
                </a:lnTo>
                <a:lnTo>
                  <a:pt x="1478" y="4891"/>
                </a:lnTo>
                <a:lnTo>
                  <a:pt x="1534" y="4918"/>
                </a:lnTo>
                <a:lnTo>
                  <a:pt x="1589" y="4944"/>
                </a:lnTo>
                <a:lnTo>
                  <a:pt x="1646" y="4969"/>
                </a:lnTo>
                <a:lnTo>
                  <a:pt x="1703" y="4993"/>
                </a:lnTo>
                <a:lnTo>
                  <a:pt x="1761" y="5014"/>
                </a:lnTo>
                <a:lnTo>
                  <a:pt x="1819" y="5035"/>
                </a:lnTo>
                <a:lnTo>
                  <a:pt x="1878" y="5054"/>
                </a:lnTo>
                <a:lnTo>
                  <a:pt x="1939" y="5072"/>
                </a:lnTo>
                <a:lnTo>
                  <a:pt x="1999" y="5089"/>
                </a:lnTo>
                <a:lnTo>
                  <a:pt x="2061" y="5104"/>
                </a:lnTo>
                <a:lnTo>
                  <a:pt x="2122" y="5117"/>
                </a:lnTo>
                <a:lnTo>
                  <a:pt x="2184" y="5129"/>
                </a:lnTo>
                <a:lnTo>
                  <a:pt x="2247" y="5140"/>
                </a:lnTo>
                <a:lnTo>
                  <a:pt x="2309" y="5148"/>
                </a:lnTo>
                <a:lnTo>
                  <a:pt x="2373" y="5156"/>
                </a:lnTo>
                <a:lnTo>
                  <a:pt x="2437" y="5161"/>
                </a:lnTo>
                <a:lnTo>
                  <a:pt x="2503" y="5166"/>
                </a:lnTo>
                <a:lnTo>
                  <a:pt x="2568" y="5168"/>
                </a:lnTo>
                <a:lnTo>
                  <a:pt x="2633" y="5169"/>
                </a:lnTo>
                <a:close/>
                <a:moveTo>
                  <a:pt x="2633" y="0"/>
                </a:moveTo>
                <a:lnTo>
                  <a:pt x="2700" y="1"/>
                </a:lnTo>
                <a:lnTo>
                  <a:pt x="2768" y="3"/>
                </a:lnTo>
                <a:lnTo>
                  <a:pt x="2835" y="7"/>
                </a:lnTo>
                <a:lnTo>
                  <a:pt x="2902" y="13"/>
                </a:lnTo>
                <a:lnTo>
                  <a:pt x="2967" y="21"/>
                </a:lnTo>
                <a:lnTo>
                  <a:pt x="3033" y="29"/>
                </a:lnTo>
                <a:lnTo>
                  <a:pt x="3098" y="41"/>
                </a:lnTo>
                <a:lnTo>
                  <a:pt x="3162" y="53"/>
                </a:lnTo>
                <a:lnTo>
                  <a:pt x="3226" y="67"/>
                </a:lnTo>
                <a:lnTo>
                  <a:pt x="3290" y="82"/>
                </a:lnTo>
                <a:lnTo>
                  <a:pt x="3353" y="99"/>
                </a:lnTo>
                <a:lnTo>
                  <a:pt x="3414" y="118"/>
                </a:lnTo>
                <a:lnTo>
                  <a:pt x="3476" y="138"/>
                </a:lnTo>
                <a:lnTo>
                  <a:pt x="3536" y="159"/>
                </a:lnTo>
                <a:lnTo>
                  <a:pt x="3597" y="182"/>
                </a:lnTo>
                <a:lnTo>
                  <a:pt x="3656" y="207"/>
                </a:lnTo>
                <a:lnTo>
                  <a:pt x="3715" y="232"/>
                </a:lnTo>
                <a:lnTo>
                  <a:pt x="3773" y="259"/>
                </a:lnTo>
                <a:lnTo>
                  <a:pt x="3830" y="287"/>
                </a:lnTo>
                <a:lnTo>
                  <a:pt x="3886" y="317"/>
                </a:lnTo>
                <a:lnTo>
                  <a:pt x="3942" y="349"/>
                </a:lnTo>
                <a:lnTo>
                  <a:pt x="3996" y="381"/>
                </a:lnTo>
                <a:lnTo>
                  <a:pt x="4050" y="414"/>
                </a:lnTo>
                <a:lnTo>
                  <a:pt x="4104" y="450"/>
                </a:lnTo>
                <a:lnTo>
                  <a:pt x="4156" y="485"/>
                </a:lnTo>
                <a:lnTo>
                  <a:pt x="4207" y="523"/>
                </a:lnTo>
                <a:lnTo>
                  <a:pt x="4257" y="561"/>
                </a:lnTo>
                <a:lnTo>
                  <a:pt x="4306" y="601"/>
                </a:lnTo>
                <a:lnTo>
                  <a:pt x="4355" y="641"/>
                </a:lnTo>
                <a:lnTo>
                  <a:pt x="4401" y="684"/>
                </a:lnTo>
                <a:lnTo>
                  <a:pt x="4448" y="727"/>
                </a:lnTo>
                <a:lnTo>
                  <a:pt x="4493" y="772"/>
                </a:lnTo>
                <a:lnTo>
                  <a:pt x="4537" y="817"/>
                </a:lnTo>
                <a:lnTo>
                  <a:pt x="4580" y="863"/>
                </a:lnTo>
                <a:lnTo>
                  <a:pt x="4623" y="910"/>
                </a:lnTo>
                <a:lnTo>
                  <a:pt x="4663" y="958"/>
                </a:lnTo>
                <a:lnTo>
                  <a:pt x="4703" y="1007"/>
                </a:lnTo>
                <a:lnTo>
                  <a:pt x="4741" y="1057"/>
                </a:lnTo>
                <a:lnTo>
                  <a:pt x="4779" y="1109"/>
                </a:lnTo>
                <a:lnTo>
                  <a:pt x="4814" y="1161"/>
                </a:lnTo>
                <a:lnTo>
                  <a:pt x="4850" y="1214"/>
                </a:lnTo>
                <a:lnTo>
                  <a:pt x="4883" y="1268"/>
                </a:lnTo>
                <a:lnTo>
                  <a:pt x="4916" y="1322"/>
                </a:lnTo>
                <a:lnTo>
                  <a:pt x="4947" y="1378"/>
                </a:lnTo>
                <a:lnTo>
                  <a:pt x="4977" y="1434"/>
                </a:lnTo>
                <a:lnTo>
                  <a:pt x="5005" y="1492"/>
                </a:lnTo>
                <a:lnTo>
                  <a:pt x="5032" y="1550"/>
                </a:lnTo>
                <a:lnTo>
                  <a:pt x="5057" y="1608"/>
                </a:lnTo>
                <a:lnTo>
                  <a:pt x="5082" y="1667"/>
                </a:lnTo>
                <a:lnTo>
                  <a:pt x="5105" y="1728"/>
                </a:lnTo>
                <a:lnTo>
                  <a:pt x="5126" y="1788"/>
                </a:lnTo>
                <a:lnTo>
                  <a:pt x="5146" y="1850"/>
                </a:lnTo>
                <a:lnTo>
                  <a:pt x="5165" y="1912"/>
                </a:lnTo>
                <a:lnTo>
                  <a:pt x="5182" y="1975"/>
                </a:lnTo>
                <a:lnTo>
                  <a:pt x="5197" y="2038"/>
                </a:lnTo>
                <a:lnTo>
                  <a:pt x="5211" y="2102"/>
                </a:lnTo>
                <a:lnTo>
                  <a:pt x="5224" y="2167"/>
                </a:lnTo>
                <a:lnTo>
                  <a:pt x="5235" y="2231"/>
                </a:lnTo>
                <a:lnTo>
                  <a:pt x="5244" y="2297"/>
                </a:lnTo>
                <a:lnTo>
                  <a:pt x="5251" y="2364"/>
                </a:lnTo>
                <a:lnTo>
                  <a:pt x="5257" y="2430"/>
                </a:lnTo>
                <a:lnTo>
                  <a:pt x="5262" y="2496"/>
                </a:lnTo>
                <a:lnTo>
                  <a:pt x="5264" y="2564"/>
                </a:lnTo>
                <a:lnTo>
                  <a:pt x="5264" y="2631"/>
                </a:lnTo>
                <a:lnTo>
                  <a:pt x="5264" y="2700"/>
                </a:lnTo>
                <a:lnTo>
                  <a:pt x="5262" y="2767"/>
                </a:lnTo>
                <a:lnTo>
                  <a:pt x="5257" y="2834"/>
                </a:lnTo>
                <a:lnTo>
                  <a:pt x="5251" y="2900"/>
                </a:lnTo>
                <a:lnTo>
                  <a:pt x="5244" y="2966"/>
                </a:lnTo>
                <a:lnTo>
                  <a:pt x="5235" y="3033"/>
                </a:lnTo>
                <a:lnTo>
                  <a:pt x="5224" y="3097"/>
                </a:lnTo>
                <a:lnTo>
                  <a:pt x="5211" y="3162"/>
                </a:lnTo>
                <a:lnTo>
                  <a:pt x="5197" y="3226"/>
                </a:lnTo>
                <a:lnTo>
                  <a:pt x="5182" y="3289"/>
                </a:lnTo>
                <a:lnTo>
                  <a:pt x="5165" y="3351"/>
                </a:lnTo>
                <a:lnTo>
                  <a:pt x="5146" y="3414"/>
                </a:lnTo>
                <a:lnTo>
                  <a:pt x="5126" y="3476"/>
                </a:lnTo>
                <a:lnTo>
                  <a:pt x="5105" y="3536"/>
                </a:lnTo>
                <a:lnTo>
                  <a:pt x="5082" y="3596"/>
                </a:lnTo>
                <a:lnTo>
                  <a:pt x="5057" y="3656"/>
                </a:lnTo>
                <a:lnTo>
                  <a:pt x="5032" y="3714"/>
                </a:lnTo>
                <a:lnTo>
                  <a:pt x="5005" y="3772"/>
                </a:lnTo>
                <a:lnTo>
                  <a:pt x="4977" y="3829"/>
                </a:lnTo>
                <a:lnTo>
                  <a:pt x="4947" y="3885"/>
                </a:lnTo>
                <a:lnTo>
                  <a:pt x="4916" y="3941"/>
                </a:lnTo>
                <a:lnTo>
                  <a:pt x="4883" y="3996"/>
                </a:lnTo>
                <a:lnTo>
                  <a:pt x="4850" y="4050"/>
                </a:lnTo>
                <a:lnTo>
                  <a:pt x="4814" y="4102"/>
                </a:lnTo>
                <a:lnTo>
                  <a:pt x="4779" y="4154"/>
                </a:lnTo>
                <a:lnTo>
                  <a:pt x="4741" y="4205"/>
                </a:lnTo>
                <a:lnTo>
                  <a:pt x="4703" y="4256"/>
                </a:lnTo>
                <a:lnTo>
                  <a:pt x="4663" y="4305"/>
                </a:lnTo>
                <a:lnTo>
                  <a:pt x="4623" y="4353"/>
                </a:lnTo>
                <a:lnTo>
                  <a:pt x="4580" y="4401"/>
                </a:lnTo>
                <a:lnTo>
                  <a:pt x="4537" y="4447"/>
                </a:lnTo>
                <a:lnTo>
                  <a:pt x="4493" y="4492"/>
                </a:lnTo>
                <a:lnTo>
                  <a:pt x="4448" y="4537"/>
                </a:lnTo>
                <a:lnTo>
                  <a:pt x="4401" y="4579"/>
                </a:lnTo>
                <a:lnTo>
                  <a:pt x="4355" y="4621"/>
                </a:lnTo>
                <a:lnTo>
                  <a:pt x="4306" y="4662"/>
                </a:lnTo>
                <a:lnTo>
                  <a:pt x="4257" y="4701"/>
                </a:lnTo>
                <a:lnTo>
                  <a:pt x="4207" y="4741"/>
                </a:lnTo>
                <a:lnTo>
                  <a:pt x="4156" y="4778"/>
                </a:lnTo>
                <a:lnTo>
                  <a:pt x="4104" y="4814"/>
                </a:lnTo>
                <a:lnTo>
                  <a:pt x="4050" y="4848"/>
                </a:lnTo>
                <a:lnTo>
                  <a:pt x="3996" y="4883"/>
                </a:lnTo>
                <a:lnTo>
                  <a:pt x="3942" y="4915"/>
                </a:lnTo>
                <a:lnTo>
                  <a:pt x="3886" y="4945"/>
                </a:lnTo>
                <a:lnTo>
                  <a:pt x="3830" y="4976"/>
                </a:lnTo>
                <a:lnTo>
                  <a:pt x="3773" y="5005"/>
                </a:lnTo>
                <a:lnTo>
                  <a:pt x="3715" y="5031"/>
                </a:lnTo>
                <a:lnTo>
                  <a:pt x="3656" y="5057"/>
                </a:lnTo>
                <a:lnTo>
                  <a:pt x="3597" y="5082"/>
                </a:lnTo>
                <a:lnTo>
                  <a:pt x="3536" y="5104"/>
                </a:lnTo>
                <a:lnTo>
                  <a:pt x="3476" y="5125"/>
                </a:lnTo>
                <a:lnTo>
                  <a:pt x="3414" y="5146"/>
                </a:lnTo>
                <a:lnTo>
                  <a:pt x="3353" y="5165"/>
                </a:lnTo>
                <a:lnTo>
                  <a:pt x="3290" y="5181"/>
                </a:lnTo>
                <a:lnTo>
                  <a:pt x="3226" y="5196"/>
                </a:lnTo>
                <a:lnTo>
                  <a:pt x="3162" y="5211"/>
                </a:lnTo>
                <a:lnTo>
                  <a:pt x="3098" y="5223"/>
                </a:lnTo>
                <a:lnTo>
                  <a:pt x="3033" y="5233"/>
                </a:lnTo>
                <a:lnTo>
                  <a:pt x="2967" y="5243"/>
                </a:lnTo>
                <a:lnTo>
                  <a:pt x="2902" y="5251"/>
                </a:lnTo>
                <a:lnTo>
                  <a:pt x="2835" y="5257"/>
                </a:lnTo>
                <a:lnTo>
                  <a:pt x="2768" y="5260"/>
                </a:lnTo>
                <a:lnTo>
                  <a:pt x="2700" y="5263"/>
                </a:lnTo>
                <a:lnTo>
                  <a:pt x="2633" y="5264"/>
                </a:lnTo>
                <a:lnTo>
                  <a:pt x="2564" y="5263"/>
                </a:lnTo>
                <a:lnTo>
                  <a:pt x="2498" y="5260"/>
                </a:lnTo>
                <a:lnTo>
                  <a:pt x="2430" y="5257"/>
                </a:lnTo>
                <a:lnTo>
                  <a:pt x="2364" y="5251"/>
                </a:lnTo>
                <a:lnTo>
                  <a:pt x="2298" y="5243"/>
                </a:lnTo>
                <a:lnTo>
                  <a:pt x="2233" y="5233"/>
                </a:lnTo>
                <a:lnTo>
                  <a:pt x="2167" y="5223"/>
                </a:lnTo>
                <a:lnTo>
                  <a:pt x="2102" y="5211"/>
                </a:lnTo>
                <a:lnTo>
                  <a:pt x="2038" y="5196"/>
                </a:lnTo>
                <a:lnTo>
                  <a:pt x="1976" y="5181"/>
                </a:lnTo>
                <a:lnTo>
                  <a:pt x="1913" y="5165"/>
                </a:lnTo>
                <a:lnTo>
                  <a:pt x="1851" y="5146"/>
                </a:lnTo>
                <a:lnTo>
                  <a:pt x="1790" y="5125"/>
                </a:lnTo>
                <a:lnTo>
                  <a:pt x="1728" y="5104"/>
                </a:lnTo>
                <a:lnTo>
                  <a:pt x="1669" y="5082"/>
                </a:lnTo>
                <a:lnTo>
                  <a:pt x="1608" y="5057"/>
                </a:lnTo>
                <a:lnTo>
                  <a:pt x="1550" y="5031"/>
                </a:lnTo>
                <a:lnTo>
                  <a:pt x="1492" y="5005"/>
                </a:lnTo>
                <a:lnTo>
                  <a:pt x="1435" y="4976"/>
                </a:lnTo>
                <a:lnTo>
                  <a:pt x="1379" y="4945"/>
                </a:lnTo>
                <a:lnTo>
                  <a:pt x="1323" y="4915"/>
                </a:lnTo>
                <a:lnTo>
                  <a:pt x="1268" y="4883"/>
                </a:lnTo>
                <a:lnTo>
                  <a:pt x="1215" y="4848"/>
                </a:lnTo>
                <a:lnTo>
                  <a:pt x="1162" y="4814"/>
                </a:lnTo>
                <a:lnTo>
                  <a:pt x="1110" y="4778"/>
                </a:lnTo>
                <a:lnTo>
                  <a:pt x="1059" y="4741"/>
                </a:lnTo>
                <a:lnTo>
                  <a:pt x="1008" y="4701"/>
                </a:lnTo>
                <a:lnTo>
                  <a:pt x="959" y="4662"/>
                </a:lnTo>
                <a:lnTo>
                  <a:pt x="911" y="4621"/>
                </a:lnTo>
                <a:lnTo>
                  <a:pt x="863" y="4579"/>
                </a:lnTo>
                <a:lnTo>
                  <a:pt x="817" y="4537"/>
                </a:lnTo>
                <a:lnTo>
                  <a:pt x="772" y="4492"/>
                </a:lnTo>
                <a:lnTo>
                  <a:pt x="728" y="4447"/>
                </a:lnTo>
                <a:lnTo>
                  <a:pt x="685" y="4401"/>
                </a:lnTo>
                <a:lnTo>
                  <a:pt x="643" y="4353"/>
                </a:lnTo>
                <a:lnTo>
                  <a:pt x="602" y="4305"/>
                </a:lnTo>
                <a:lnTo>
                  <a:pt x="563" y="4256"/>
                </a:lnTo>
                <a:lnTo>
                  <a:pt x="523" y="4205"/>
                </a:lnTo>
                <a:lnTo>
                  <a:pt x="487" y="4154"/>
                </a:lnTo>
                <a:lnTo>
                  <a:pt x="450" y="4102"/>
                </a:lnTo>
                <a:lnTo>
                  <a:pt x="416" y="4050"/>
                </a:lnTo>
                <a:lnTo>
                  <a:pt x="381" y="3996"/>
                </a:lnTo>
                <a:lnTo>
                  <a:pt x="349" y="3941"/>
                </a:lnTo>
                <a:lnTo>
                  <a:pt x="319" y="3885"/>
                </a:lnTo>
                <a:lnTo>
                  <a:pt x="289" y="3829"/>
                </a:lnTo>
                <a:lnTo>
                  <a:pt x="261" y="3772"/>
                </a:lnTo>
                <a:lnTo>
                  <a:pt x="233" y="3714"/>
                </a:lnTo>
                <a:lnTo>
                  <a:pt x="207" y="3656"/>
                </a:lnTo>
                <a:lnTo>
                  <a:pt x="184" y="3596"/>
                </a:lnTo>
                <a:lnTo>
                  <a:pt x="160" y="3536"/>
                </a:lnTo>
                <a:lnTo>
                  <a:pt x="139" y="3476"/>
                </a:lnTo>
                <a:lnTo>
                  <a:pt x="118" y="3414"/>
                </a:lnTo>
                <a:lnTo>
                  <a:pt x="101" y="3351"/>
                </a:lnTo>
                <a:lnTo>
                  <a:pt x="83" y="3289"/>
                </a:lnTo>
                <a:lnTo>
                  <a:pt x="68" y="3226"/>
                </a:lnTo>
                <a:lnTo>
                  <a:pt x="53" y="3162"/>
                </a:lnTo>
                <a:lnTo>
                  <a:pt x="41" y="3097"/>
                </a:lnTo>
                <a:lnTo>
                  <a:pt x="31" y="3033"/>
                </a:lnTo>
                <a:lnTo>
                  <a:pt x="21" y="2966"/>
                </a:lnTo>
                <a:lnTo>
                  <a:pt x="14" y="2900"/>
                </a:lnTo>
                <a:lnTo>
                  <a:pt x="8" y="2834"/>
                </a:lnTo>
                <a:lnTo>
                  <a:pt x="4" y="2767"/>
                </a:lnTo>
                <a:lnTo>
                  <a:pt x="1" y="2700"/>
                </a:lnTo>
                <a:lnTo>
                  <a:pt x="0" y="2631"/>
                </a:lnTo>
                <a:lnTo>
                  <a:pt x="1" y="2564"/>
                </a:lnTo>
                <a:lnTo>
                  <a:pt x="4" y="2496"/>
                </a:lnTo>
                <a:lnTo>
                  <a:pt x="8" y="2430"/>
                </a:lnTo>
                <a:lnTo>
                  <a:pt x="14" y="2364"/>
                </a:lnTo>
                <a:lnTo>
                  <a:pt x="21" y="2297"/>
                </a:lnTo>
                <a:lnTo>
                  <a:pt x="31" y="2231"/>
                </a:lnTo>
                <a:lnTo>
                  <a:pt x="41" y="2167"/>
                </a:lnTo>
                <a:lnTo>
                  <a:pt x="53" y="2102"/>
                </a:lnTo>
                <a:lnTo>
                  <a:pt x="68" y="2038"/>
                </a:lnTo>
                <a:lnTo>
                  <a:pt x="83" y="1975"/>
                </a:lnTo>
                <a:lnTo>
                  <a:pt x="101" y="1912"/>
                </a:lnTo>
                <a:lnTo>
                  <a:pt x="118" y="1850"/>
                </a:lnTo>
                <a:lnTo>
                  <a:pt x="139" y="1788"/>
                </a:lnTo>
                <a:lnTo>
                  <a:pt x="160" y="1728"/>
                </a:lnTo>
                <a:lnTo>
                  <a:pt x="184" y="1667"/>
                </a:lnTo>
                <a:lnTo>
                  <a:pt x="207" y="1608"/>
                </a:lnTo>
                <a:lnTo>
                  <a:pt x="233" y="1550"/>
                </a:lnTo>
                <a:lnTo>
                  <a:pt x="261" y="1492"/>
                </a:lnTo>
                <a:lnTo>
                  <a:pt x="289" y="1434"/>
                </a:lnTo>
                <a:lnTo>
                  <a:pt x="319" y="1378"/>
                </a:lnTo>
                <a:lnTo>
                  <a:pt x="349" y="1322"/>
                </a:lnTo>
                <a:lnTo>
                  <a:pt x="381" y="1268"/>
                </a:lnTo>
                <a:lnTo>
                  <a:pt x="416" y="1214"/>
                </a:lnTo>
                <a:lnTo>
                  <a:pt x="450" y="1161"/>
                </a:lnTo>
                <a:lnTo>
                  <a:pt x="487" y="1109"/>
                </a:lnTo>
                <a:lnTo>
                  <a:pt x="523" y="1057"/>
                </a:lnTo>
                <a:lnTo>
                  <a:pt x="563" y="1007"/>
                </a:lnTo>
                <a:lnTo>
                  <a:pt x="602" y="958"/>
                </a:lnTo>
                <a:lnTo>
                  <a:pt x="643" y="910"/>
                </a:lnTo>
                <a:lnTo>
                  <a:pt x="685" y="863"/>
                </a:lnTo>
                <a:lnTo>
                  <a:pt x="728" y="817"/>
                </a:lnTo>
                <a:lnTo>
                  <a:pt x="772" y="772"/>
                </a:lnTo>
                <a:lnTo>
                  <a:pt x="817" y="727"/>
                </a:lnTo>
                <a:lnTo>
                  <a:pt x="863" y="684"/>
                </a:lnTo>
                <a:lnTo>
                  <a:pt x="911" y="641"/>
                </a:lnTo>
                <a:lnTo>
                  <a:pt x="959" y="601"/>
                </a:lnTo>
                <a:lnTo>
                  <a:pt x="1008" y="561"/>
                </a:lnTo>
                <a:lnTo>
                  <a:pt x="1059" y="523"/>
                </a:lnTo>
                <a:lnTo>
                  <a:pt x="1110" y="485"/>
                </a:lnTo>
                <a:lnTo>
                  <a:pt x="1162" y="450"/>
                </a:lnTo>
                <a:lnTo>
                  <a:pt x="1215" y="414"/>
                </a:lnTo>
                <a:lnTo>
                  <a:pt x="1268" y="381"/>
                </a:lnTo>
                <a:lnTo>
                  <a:pt x="1323" y="349"/>
                </a:lnTo>
                <a:lnTo>
                  <a:pt x="1379" y="317"/>
                </a:lnTo>
                <a:lnTo>
                  <a:pt x="1435" y="287"/>
                </a:lnTo>
                <a:lnTo>
                  <a:pt x="1492" y="259"/>
                </a:lnTo>
                <a:lnTo>
                  <a:pt x="1550" y="232"/>
                </a:lnTo>
                <a:lnTo>
                  <a:pt x="1608" y="207"/>
                </a:lnTo>
                <a:lnTo>
                  <a:pt x="1669" y="182"/>
                </a:lnTo>
                <a:lnTo>
                  <a:pt x="1728" y="159"/>
                </a:lnTo>
                <a:lnTo>
                  <a:pt x="1790" y="138"/>
                </a:lnTo>
                <a:lnTo>
                  <a:pt x="1851" y="118"/>
                </a:lnTo>
                <a:lnTo>
                  <a:pt x="1913" y="99"/>
                </a:lnTo>
                <a:lnTo>
                  <a:pt x="1976" y="82"/>
                </a:lnTo>
                <a:lnTo>
                  <a:pt x="2038" y="67"/>
                </a:lnTo>
                <a:lnTo>
                  <a:pt x="2102" y="53"/>
                </a:lnTo>
                <a:lnTo>
                  <a:pt x="2167" y="41"/>
                </a:lnTo>
                <a:lnTo>
                  <a:pt x="2233" y="29"/>
                </a:lnTo>
                <a:lnTo>
                  <a:pt x="2298" y="21"/>
                </a:lnTo>
                <a:lnTo>
                  <a:pt x="2364" y="13"/>
                </a:lnTo>
                <a:lnTo>
                  <a:pt x="2430" y="7"/>
                </a:lnTo>
                <a:lnTo>
                  <a:pt x="2498" y="3"/>
                </a:lnTo>
                <a:lnTo>
                  <a:pt x="2564" y="1"/>
                </a:lnTo>
                <a:lnTo>
                  <a:pt x="2633" y="0"/>
                </a:lnTo>
                <a:close/>
                <a:moveTo>
                  <a:pt x="4015" y="1065"/>
                </a:moveTo>
                <a:lnTo>
                  <a:pt x="4054" y="1062"/>
                </a:lnTo>
                <a:lnTo>
                  <a:pt x="4055" y="1071"/>
                </a:lnTo>
                <a:lnTo>
                  <a:pt x="4058" y="1081"/>
                </a:lnTo>
                <a:lnTo>
                  <a:pt x="4060" y="1084"/>
                </a:lnTo>
                <a:lnTo>
                  <a:pt x="4062" y="1089"/>
                </a:lnTo>
                <a:lnTo>
                  <a:pt x="4065" y="1093"/>
                </a:lnTo>
                <a:lnTo>
                  <a:pt x="4068" y="1096"/>
                </a:lnTo>
                <a:lnTo>
                  <a:pt x="4071" y="1099"/>
                </a:lnTo>
                <a:lnTo>
                  <a:pt x="4073" y="1100"/>
                </a:lnTo>
                <a:lnTo>
                  <a:pt x="4078" y="1102"/>
                </a:lnTo>
                <a:lnTo>
                  <a:pt x="4082" y="1103"/>
                </a:lnTo>
                <a:lnTo>
                  <a:pt x="4086" y="1103"/>
                </a:lnTo>
                <a:lnTo>
                  <a:pt x="4088" y="1103"/>
                </a:lnTo>
                <a:lnTo>
                  <a:pt x="4093" y="1102"/>
                </a:lnTo>
                <a:lnTo>
                  <a:pt x="4099" y="1099"/>
                </a:lnTo>
                <a:lnTo>
                  <a:pt x="4106" y="1094"/>
                </a:lnTo>
                <a:lnTo>
                  <a:pt x="4112" y="1088"/>
                </a:lnTo>
                <a:lnTo>
                  <a:pt x="4209" y="984"/>
                </a:lnTo>
                <a:lnTo>
                  <a:pt x="4244" y="1016"/>
                </a:lnTo>
                <a:lnTo>
                  <a:pt x="4142" y="1125"/>
                </a:lnTo>
                <a:lnTo>
                  <a:pt x="4136" y="1131"/>
                </a:lnTo>
                <a:lnTo>
                  <a:pt x="4131" y="1135"/>
                </a:lnTo>
                <a:lnTo>
                  <a:pt x="4125" y="1139"/>
                </a:lnTo>
                <a:lnTo>
                  <a:pt x="4120" y="1142"/>
                </a:lnTo>
                <a:lnTo>
                  <a:pt x="4114" y="1145"/>
                </a:lnTo>
                <a:lnTo>
                  <a:pt x="4109" y="1147"/>
                </a:lnTo>
                <a:lnTo>
                  <a:pt x="4103" y="1148"/>
                </a:lnTo>
                <a:lnTo>
                  <a:pt x="4097" y="1148"/>
                </a:lnTo>
                <a:lnTo>
                  <a:pt x="4091" y="1148"/>
                </a:lnTo>
                <a:lnTo>
                  <a:pt x="4085" y="1148"/>
                </a:lnTo>
                <a:lnTo>
                  <a:pt x="4078" y="1146"/>
                </a:lnTo>
                <a:lnTo>
                  <a:pt x="4072" y="1144"/>
                </a:lnTo>
                <a:lnTo>
                  <a:pt x="4065" y="1140"/>
                </a:lnTo>
                <a:lnTo>
                  <a:pt x="4058" y="1137"/>
                </a:lnTo>
                <a:lnTo>
                  <a:pt x="4052" y="1131"/>
                </a:lnTo>
                <a:lnTo>
                  <a:pt x="4045" y="1125"/>
                </a:lnTo>
                <a:lnTo>
                  <a:pt x="4037" y="1118"/>
                </a:lnTo>
                <a:lnTo>
                  <a:pt x="4032" y="1110"/>
                </a:lnTo>
                <a:lnTo>
                  <a:pt x="4027" y="1102"/>
                </a:lnTo>
                <a:lnTo>
                  <a:pt x="4022" y="1095"/>
                </a:lnTo>
                <a:lnTo>
                  <a:pt x="4020" y="1088"/>
                </a:lnTo>
                <a:lnTo>
                  <a:pt x="4017" y="1080"/>
                </a:lnTo>
                <a:lnTo>
                  <a:pt x="4016" y="1073"/>
                </a:lnTo>
                <a:lnTo>
                  <a:pt x="4015" y="1065"/>
                </a:lnTo>
                <a:close/>
                <a:moveTo>
                  <a:pt x="1103" y="1269"/>
                </a:moveTo>
                <a:lnTo>
                  <a:pt x="1071" y="1304"/>
                </a:lnTo>
                <a:lnTo>
                  <a:pt x="916" y="1160"/>
                </a:lnTo>
                <a:lnTo>
                  <a:pt x="946" y="1126"/>
                </a:lnTo>
                <a:lnTo>
                  <a:pt x="1007" y="1182"/>
                </a:lnTo>
                <a:lnTo>
                  <a:pt x="1064" y="1120"/>
                </a:lnTo>
                <a:lnTo>
                  <a:pt x="1003" y="1064"/>
                </a:lnTo>
                <a:lnTo>
                  <a:pt x="1035" y="1030"/>
                </a:lnTo>
                <a:lnTo>
                  <a:pt x="1190" y="1173"/>
                </a:lnTo>
                <a:lnTo>
                  <a:pt x="1159" y="1208"/>
                </a:lnTo>
                <a:lnTo>
                  <a:pt x="1092" y="1146"/>
                </a:lnTo>
                <a:lnTo>
                  <a:pt x="1036" y="1208"/>
                </a:lnTo>
                <a:lnTo>
                  <a:pt x="1103" y="1269"/>
                </a:lnTo>
                <a:close/>
                <a:moveTo>
                  <a:pt x="1848" y="734"/>
                </a:moveTo>
                <a:lnTo>
                  <a:pt x="1805" y="752"/>
                </a:lnTo>
                <a:lnTo>
                  <a:pt x="1721" y="557"/>
                </a:lnTo>
                <a:lnTo>
                  <a:pt x="1764" y="540"/>
                </a:lnTo>
                <a:lnTo>
                  <a:pt x="1848" y="734"/>
                </a:lnTo>
                <a:close/>
                <a:moveTo>
                  <a:pt x="2233" y="613"/>
                </a:moveTo>
                <a:lnTo>
                  <a:pt x="2087" y="649"/>
                </a:lnTo>
                <a:lnTo>
                  <a:pt x="2037" y="443"/>
                </a:lnTo>
                <a:lnTo>
                  <a:pt x="2177" y="408"/>
                </a:lnTo>
                <a:lnTo>
                  <a:pt x="2186" y="446"/>
                </a:lnTo>
                <a:lnTo>
                  <a:pt x="2092" y="470"/>
                </a:lnTo>
                <a:lnTo>
                  <a:pt x="2102" y="514"/>
                </a:lnTo>
                <a:lnTo>
                  <a:pt x="2171" y="497"/>
                </a:lnTo>
                <a:lnTo>
                  <a:pt x="2179" y="533"/>
                </a:lnTo>
                <a:lnTo>
                  <a:pt x="2111" y="549"/>
                </a:lnTo>
                <a:lnTo>
                  <a:pt x="2124" y="601"/>
                </a:lnTo>
                <a:lnTo>
                  <a:pt x="2223" y="576"/>
                </a:lnTo>
                <a:lnTo>
                  <a:pt x="2233" y="613"/>
                </a:lnTo>
                <a:close/>
                <a:moveTo>
                  <a:pt x="2309" y="600"/>
                </a:moveTo>
                <a:lnTo>
                  <a:pt x="2267" y="606"/>
                </a:lnTo>
                <a:lnTo>
                  <a:pt x="2237" y="396"/>
                </a:lnTo>
                <a:lnTo>
                  <a:pt x="2283" y="389"/>
                </a:lnTo>
                <a:lnTo>
                  <a:pt x="2390" y="511"/>
                </a:lnTo>
                <a:lnTo>
                  <a:pt x="2371" y="377"/>
                </a:lnTo>
                <a:lnTo>
                  <a:pt x="2414" y="371"/>
                </a:lnTo>
                <a:lnTo>
                  <a:pt x="2443" y="581"/>
                </a:lnTo>
                <a:lnTo>
                  <a:pt x="2402" y="587"/>
                </a:lnTo>
                <a:lnTo>
                  <a:pt x="2291" y="465"/>
                </a:lnTo>
                <a:lnTo>
                  <a:pt x="2309" y="600"/>
                </a:lnTo>
                <a:close/>
                <a:moveTo>
                  <a:pt x="3345" y="652"/>
                </a:moveTo>
                <a:lnTo>
                  <a:pt x="3334" y="689"/>
                </a:lnTo>
                <a:lnTo>
                  <a:pt x="3200" y="646"/>
                </a:lnTo>
                <a:lnTo>
                  <a:pt x="3263" y="445"/>
                </a:lnTo>
                <a:lnTo>
                  <a:pt x="3308" y="459"/>
                </a:lnTo>
                <a:lnTo>
                  <a:pt x="3256" y="625"/>
                </a:lnTo>
                <a:lnTo>
                  <a:pt x="3345" y="652"/>
                </a:lnTo>
                <a:close/>
                <a:moveTo>
                  <a:pt x="3756" y="896"/>
                </a:moveTo>
                <a:lnTo>
                  <a:pt x="3850" y="752"/>
                </a:lnTo>
                <a:lnTo>
                  <a:pt x="3797" y="717"/>
                </a:lnTo>
                <a:lnTo>
                  <a:pt x="3818" y="684"/>
                </a:lnTo>
                <a:lnTo>
                  <a:pt x="3963" y="779"/>
                </a:lnTo>
                <a:lnTo>
                  <a:pt x="3942" y="812"/>
                </a:lnTo>
                <a:lnTo>
                  <a:pt x="3889" y="778"/>
                </a:lnTo>
                <a:lnTo>
                  <a:pt x="3795" y="922"/>
                </a:lnTo>
                <a:lnTo>
                  <a:pt x="3756" y="896"/>
                </a:lnTo>
                <a:close/>
                <a:moveTo>
                  <a:pt x="4009" y="889"/>
                </a:moveTo>
                <a:lnTo>
                  <a:pt x="3945" y="930"/>
                </a:lnTo>
                <a:lnTo>
                  <a:pt x="3984" y="961"/>
                </a:lnTo>
                <a:lnTo>
                  <a:pt x="4010" y="890"/>
                </a:lnTo>
                <a:lnTo>
                  <a:pt x="4009" y="889"/>
                </a:lnTo>
                <a:close/>
                <a:moveTo>
                  <a:pt x="3874" y="978"/>
                </a:moveTo>
                <a:lnTo>
                  <a:pt x="3840" y="951"/>
                </a:lnTo>
                <a:lnTo>
                  <a:pt x="4030" y="830"/>
                </a:lnTo>
                <a:lnTo>
                  <a:pt x="4065" y="857"/>
                </a:lnTo>
                <a:lnTo>
                  <a:pt x="3992" y="1070"/>
                </a:lnTo>
                <a:lnTo>
                  <a:pt x="3956" y="1042"/>
                </a:lnTo>
                <a:lnTo>
                  <a:pt x="3972" y="994"/>
                </a:lnTo>
                <a:lnTo>
                  <a:pt x="3915" y="951"/>
                </a:lnTo>
                <a:lnTo>
                  <a:pt x="3874" y="978"/>
                </a:lnTo>
                <a:close/>
                <a:moveTo>
                  <a:pt x="4296" y="1157"/>
                </a:moveTo>
                <a:lnTo>
                  <a:pt x="4225" y="1186"/>
                </a:lnTo>
                <a:lnTo>
                  <a:pt x="4258" y="1223"/>
                </a:lnTo>
                <a:lnTo>
                  <a:pt x="4296" y="1157"/>
                </a:lnTo>
                <a:close/>
                <a:moveTo>
                  <a:pt x="4146" y="1219"/>
                </a:moveTo>
                <a:lnTo>
                  <a:pt x="4118" y="1187"/>
                </a:lnTo>
                <a:lnTo>
                  <a:pt x="4326" y="1101"/>
                </a:lnTo>
                <a:lnTo>
                  <a:pt x="4356" y="1134"/>
                </a:lnTo>
                <a:lnTo>
                  <a:pt x="4247" y="1332"/>
                </a:lnTo>
                <a:lnTo>
                  <a:pt x="4215" y="1296"/>
                </a:lnTo>
                <a:lnTo>
                  <a:pt x="4240" y="1254"/>
                </a:lnTo>
                <a:lnTo>
                  <a:pt x="4193" y="1200"/>
                </a:lnTo>
                <a:lnTo>
                  <a:pt x="4146" y="1219"/>
                </a:lnTo>
                <a:close/>
                <a:moveTo>
                  <a:pt x="792" y="3553"/>
                </a:moveTo>
                <a:lnTo>
                  <a:pt x="651" y="3535"/>
                </a:lnTo>
                <a:lnTo>
                  <a:pt x="570" y="3572"/>
                </a:lnTo>
                <a:lnTo>
                  <a:pt x="551" y="3529"/>
                </a:lnTo>
                <a:lnTo>
                  <a:pt x="632" y="3493"/>
                </a:lnTo>
                <a:lnTo>
                  <a:pt x="714" y="3377"/>
                </a:lnTo>
                <a:lnTo>
                  <a:pt x="734" y="3421"/>
                </a:lnTo>
                <a:lnTo>
                  <a:pt x="679" y="3498"/>
                </a:lnTo>
                <a:lnTo>
                  <a:pt x="773" y="3510"/>
                </a:lnTo>
                <a:lnTo>
                  <a:pt x="792" y="3553"/>
                </a:lnTo>
                <a:close/>
                <a:moveTo>
                  <a:pt x="677" y="3703"/>
                </a:moveTo>
                <a:lnTo>
                  <a:pt x="722" y="3785"/>
                </a:lnTo>
                <a:lnTo>
                  <a:pt x="689" y="3803"/>
                </a:lnTo>
                <a:lnTo>
                  <a:pt x="622" y="3681"/>
                </a:lnTo>
                <a:lnTo>
                  <a:pt x="807" y="3577"/>
                </a:lnTo>
                <a:lnTo>
                  <a:pt x="829" y="3619"/>
                </a:lnTo>
                <a:lnTo>
                  <a:pt x="677" y="3703"/>
                </a:lnTo>
                <a:close/>
                <a:moveTo>
                  <a:pt x="895" y="3731"/>
                </a:moveTo>
                <a:lnTo>
                  <a:pt x="920" y="3771"/>
                </a:lnTo>
                <a:lnTo>
                  <a:pt x="743" y="3885"/>
                </a:lnTo>
                <a:lnTo>
                  <a:pt x="718" y="3846"/>
                </a:lnTo>
                <a:lnTo>
                  <a:pt x="895" y="3731"/>
                </a:lnTo>
                <a:close/>
                <a:moveTo>
                  <a:pt x="1555" y="4383"/>
                </a:moveTo>
                <a:lnTo>
                  <a:pt x="1592" y="4407"/>
                </a:lnTo>
                <a:lnTo>
                  <a:pt x="1414" y="4545"/>
                </a:lnTo>
                <a:lnTo>
                  <a:pt x="1377" y="4521"/>
                </a:lnTo>
                <a:lnTo>
                  <a:pt x="1432" y="4303"/>
                </a:lnTo>
                <a:lnTo>
                  <a:pt x="1472" y="4328"/>
                </a:lnTo>
                <a:lnTo>
                  <a:pt x="1430" y="4482"/>
                </a:lnTo>
                <a:lnTo>
                  <a:pt x="1555" y="4383"/>
                </a:lnTo>
                <a:close/>
                <a:moveTo>
                  <a:pt x="2191" y="4857"/>
                </a:moveTo>
                <a:lnTo>
                  <a:pt x="2225" y="4648"/>
                </a:lnTo>
                <a:lnTo>
                  <a:pt x="2369" y="4672"/>
                </a:lnTo>
                <a:lnTo>
                  <a:pt x="2362" y="4711"/>
                </a:lnTo>
                <a:lnTo>
                  <a:pt x="2266" y="4694"/>
                </a:lnTo>
                <a:lnTo>
                  <a:pt x="2257" y="4739"/>
                </a:lnTo>
                <a:lnTo>
                  <a:pt x="2327" y="4751"/>
                </a:lnTo>
                <a:lnTo>
                  <a:pt x="2321" y="4788"/>
                </a:lnTo>
                <a:lnTo>
                  <a:pt x="2251" y="4776"/>
                </a:lnTo>
                <a:lnTo>
                  <a:pt x="2243" y="4828"/>
                </a:lnTo>
                <a:lnTo>
                  <a:pt x="2344" y="4845"/>
                </a:lnTo>
                <a:lnTo>
                  <a:pt x="2338" y="4881"/>
                </a:lnTo>
                <a:lnTo>
                  <a:pt x="2191" y="4857"/>
                </a:lnTo>
                <a:close/>
                <a:moveTo>
                  <a:pt x="2535" y="4821"/>
                </a:moveTo>
                <a:lnTo>
                  <a:pt x="2544" y="4687"/>
                </a:lnTo>
                <a:lnTo>
                  <a:pt x="2587" y="4690"/>
                </a:lnTo>
                <a:lnTo>
                  <a:pt x="2572" y="4902"/>
                </a:lnTo>
                <a:lnTo>
                  <a:pt x="2530" y="4898"/>
                </a:lnTo>
                <a:lnTo>
                  <a:pt x="2447" y="4756"/>
                </a:lnTo>
                <a:lnTo>
                  <a:pt x="2437" y="4892"/>
                </a:lnTo>
                <a:lnTo>
                  <a:pt x="2395" y="4889"/>
                </a:lnTo>
                <a:lnTo>
                  <a:pt x="2409" y="4678"/>
                </a:lnTo>
                <a:lnTo>
                  <a:pt x="2455" y="4681"/>
                </a:lnTo>
                <a:lnTo>
                  <a:pt x="2535" y="4821"/>
                </a:lnTo>
                <a:close/>
                <a:moveTo>
                  <a:pt x="2892" y="4674"/>
                </a:moveTo>
                <a:lnTo>
                  <a:pt x="2827" y="4762"/>
                </a:lnTo>
                <a:lnTo>
                  <a:pt x="2916" y="4885"/>
                </a:lnTo>
                <a:lnTo>
                  <a:pt x="2864" y="4889"/>
                </a:lnTo>
                <a:lnTo>
                  <a:pt x="2800" y="4800"/>
                </a:lnTo>
                <a:lnTo>
                  <a:pt x="2778" y="4828"/>
                </a:lnTo>
                <a:lnTo>
                  <a:pt x="2784" y="4896"/>
                </a:lnTo>
                <a:lnTo>
                  <a:pt x="2737" y="4899"/>
                </a:lnTo>
                <a:lnTo>
                  <a:pt x="2720" y="4688"/>
                </a:lnTo>
                <a:lnTo>
                  <a:pt x="2767" y="4685"/>
                </a:lnTo>
                <a:lnTo>
                  <a:pt x="2774" y="4771"/>
                </a:lnTo>
                <a:lnTo>
                  <a:pt x="2838" y="4679"/>
                </a:lnTo>
                <a:lnTo>
                  <a:pt x="2892" y="4674"/>
                </a:lnTo>
                <a:close/>
                <a:moveTo>
                  <a:pt x="3303" y="4578"/>
                </a:moveTo>
                <a:lnTo>
                  <a:pt x="3257" y="4678"/>
                </a:lnTo>
                <a:lnTo>
                  <a:pt x="3369" y="4780"/>
                </a:lnTo>
                <a:lnTo>
                  <a:pt x="3320" y="4794"/>
                </a:lnTo>
                <a:lnTo>
                  <a:pt x="3238" y="4720"/>
                </a:lnTo>
                <a:lnTo>
                  <a:pt x="3224" y="4752"/>
                </a:lnTo>
                <a:lnTo>
                  <a:pt x="3243" y="4817"/>
                </a:lnTo>
                <a:lnTo>
                  <a:pt x="3198" y="4831"/>
                </a:lnTo>
                <a:lnTo>
                  <a:pt x="3137" y="4627"/>
                </a:lnTo>
                <a:lnTo>
                  <a:pt x="3182" y="4614"/>
                </a:lnTo>
                <a:lnTo>
                  <a:pt x="3207" y="4698"/>
                </a:lnTo>
                <a:lnTo>
                  <a:pt x="3251" y="4594"/>
                </a:lnTo>
                <a:lnTo>
                  <a:pt x="3303" y="4578"/>
                </a:lnTo>
                <a:close/>
                <a:moveTo>
                  <a:pt x="3445" y="4710"/>
                </a:moveTo>
                <a:lnTo>
                  <a:pt x="3541" y="4671"/>
                </a:lnTo>
                <a:lnTo>
                  <a:pt x="3555" y="4706"/>
                </a:lnTo>
                <a:lnTo>
                  <a:pt x="3417" y="4762"/>
                </a:lnTo>
                <a:lnTo>
                  <a:pt x="3338" y="4565"/>
                </a:lnTo>
                <a:lnTo>
                  <a:pt x="3471" y="4512"/>
                </a:lnTo>
                <a:lnTo>
                  <a:pt x="3486" y="4547"/>
                </a:lnTo>
                <a:lnTo>
                  <a:pt x="3396" y="4584"/>
                </a:lnTo>
                <a:lnTo>
                  <a:pt x="3412" y="4627"/>
                </a:lnTo>
                <a:lnTo>
                  <a:pt x="3478" y="4600"/>
                </a:lnTo>
                <a:lnTo>
                  <a:pt x="3491" y="4634"/>
                </a:lnTo>
                <a:lnTo>
                  <a:pt x="3426" y="4660"/>
                </a:lnTo>
                <a:lnTo>
                  <a:pt x="3445" y="4710"/>
                </a:lnTo>
                <a:close/>
                <a:moveTo>
                  <a:pt x="4041" y="4136"/>
                </a:moveTo>
                <a:lnTo>
                  <a:pt x="4041" y="4245"/>
                </a:lnTo>
                <a:lnTo>
                  <a:pt x="4184" y="4293"/>
                </a:lnTo>
                <a:lnTo>
                  <a:pt x="4144" y="4326"/>
                </a:lnTo>
                <a:lnTo>
                  <a:pt x="4040" y="4292"/>
                </a:lnTo>
                <a:lnTo>
                  <a:pt x="4040" y="4327"/>
                </a:lnTo>
                <a:lnTo>
                  <a:pt x="4084" y="4378"/>
                </a:lnTo>
                <a:lnTo>
                  <a:pt x="4048" y="4409"/>
                </a:lnTo>
                <a:lnTo>
                  <a:pt x="3911" y="4248"/>
                </a:lnTo>
                <a:lnTo>
                  <a:pt x="3946" y="4217"/>
                </a:lnTo>
                <a:lnTo>
                  <a:pt x="4003" y="4283"/>
                </a:lnTo>
                <a:lnTo>
                  <a:pt x="4000" y="4171"/>
                </a:lnTo>
                <a:lnTo>
                  <a:pt x="4041" y="4136"/>
                </a:lnTo>
                <a:close/>
                <a:moveTo>
                  <a:pt x="4368" y="4038"/>
                </a:moveTo>
                <a:lnTo>
                  <a:pt x="4432" y="3958"/>
                </a:lnTo>
                <a:lnTo>
                  <a:pt x="4461" y="3981"/>
                </a:lnTo>
                <a:lnTo>
                  <a:pt x="4368" y="4097"/>
                </a:lnTo>
                <a:lnTo>
                  <a:pt x="4202" y="3966"/>
                </a:lnTo>
                <a:lnTo>
                  <a:pt x="4292" y="3853"/>
                </a:lnTo>
                <a:lnTo>
                  <a:pt x="4323" y="3877"/>
                </a:lnTo>
                <a:lnTo>
                  <a:pt x="4262" y="3954"/>
                </a:lnTo>
                <a:lnTo>
                  <a:pt x="4298" y="3983"/>
                </a:lnTo>
                <a:lnTo>
                  <a:pt x="4342" y="3927"/>
                </a:lnTo>
                <a:lnTo>
                  <a:pt x="4370" y="3949"/>
                </a:lnTo>
                <a:lnTo>
                  <a:pt x="4326" y="4005"/>
                </a:lnTo>
                <a:lnTo>
                  <a:pt x="4368" y="4038"/>
                </a:lnTo>
                <a:close/>
                <a:moveTo>
                  <a:pt x="4488" y="3876"/>
                </a:moveTo>
                <a:lnTo>
                  <a:pt x="4540" y="3798"/>
                </a:lnTo>
                <a:lnTo>
                  <a:pt x="4570" y="3819"/>
                </a:lnTo>
                <a:lnTo>
                  <a:pt x="4493" y="3935"/>
                </a:lnTo>
                <a:lnTo>
                  <a:pt x="4317" y="3819"/>
                </a:lnTo>
                <a:lnTo>
                  <a:pt x="4343" y="3780"/>
                </a:lnTo>
                <a:lnTo>
                  <a:pt x="4488" y="3876"/>
                </a:lnTo>
                <a:close/>
                <a:moveTo>
                  <a:pt x="4586" y="3716"/>
                </a:moveTo>
                <a:lnTo>
                  <a:pt x="4630" y="3634"/>
                </a:lnTo>
                <a:lnTo>
                  <a:pt x="4663" y="3652"/>
                </a:lnTo>
                <a:lnTo>
                  <a:pt x="4596" y="3775"/>
                </a:lnTo>
                <a:lnTo>
                  <a:pt x="4411" y="3673"/>
                </a:lnTo>
                <a:lnTo>
                  <a:pt x="4433" y="3633"/>
                </a:lnTo>
                <a:lnTo>
                  <a:pt x="4586" y="3716"/>
                </a:lnTo>
                <a:close/>
                <a:moveTo>
                  <a:pt x="4578" y="3472"/>
                </a:moveTo>
                <a:lnTo>
                  <a:pt x="4633" y="3524"/>
                </a:lnTo>
                <a:lnTo>
                  <a:pt x="4653" y="3479"/>
                </a:lnTo>
                <a:lnTo>
                  <a:pt x="4578" y="3472"/>
                </a:lnTo>
                <a:close/>
                <a:moveTo>
                  <a:pt x="4515" y="3467"/>
                </a:moveTo>
                <a:lnTo>
                  <a:pt x="4533" y="3427"/>
                </a:lnTo>
                <a:lnTo>
                  <a:pt x="4758" y="3444"/>
                </a:lnTo>
                <a:lnTo>
                  <a:pt x="4737" y="3487"/>
                </a:lnTo>
                <a:lnTo>
                  <a:pt x="4689" y="3483"/>
                </a:lnTo>
                <a:lnTo>
                  <a:pt x="4659" y="3548"/>
                </a:lnTo>
                <a:lnTo>
                  <a:pt x="4696" y="3582"/>
                </a:lnTo>
                <a:lnTo>
                  <a:pt x="4678" y="3621"/>
                </a:lnTo>
                <a:lnTo>
                  <a:pt x="4515" y="3467"/>
                </a:lnTo>
                <a:close/>
                <a:moveTo>
                  <a:pt x="2625" y="399"/>
                </a:moveTo>
                <a:lnTo>
                  <a:pt x="2625" y="461"/>
                </a:lnTo>
                <a:lnTo>
                  <a:pt x="2657" y="461"/>
                </a:lnTo>
                <a:lnTo>
                  <a:pt x="2667" y="460"/>
                </a:lnTo>
                <a:lnTo>
                  <a:pt x="2675" y="459"/>
                </a:lnTo>
                <a:lnTo>
                  <a:pt x="2679" y="458"/>
                </a:lnTo>
                <a:lnTo>
                  <a:pt x="2681" y="457"/>
                </a:lnTo>
                <a:lnTo>
                  <a:pt x="2685" y="454"/>
                </a:lnTo>
                <a:lnTo>
                  <a:pt x="2687" y="453"/>
                </a:lnTo>
                <a:lnTo>
                  <a:pt x="2692" y="448"/>
                </a:lnTo>
                <a:lnTo>
                  <a:pt x="2694" y="444"/>
                </a:lnTo>
                <a:lnTo>
                  <a:pt x="2696" y="437"/>
                </a:lnTo>
                <a:lnTo>
                  <a:pt x="2697" y="429"/>
                </a:lnTo>
                <a:lnTo>
                  <a:pt x="2696" y="422"/>
                </a:lnTo>
                <a:lnTo>
                  <a:pt x="2694" y="416"/>
                </a:lnTo>
                <a:lnTo>
                  <a:pt x="2692" y="412"/>
                </a:lnTo>
                <a:lnTo>
                  <a:pt x="2687" y="407"/>
                </a:lnTo>
                <a:lnTo>
                  <a:pt x="2683" y="403"/>
                </a:lnTo>
                <a:lnTo>
                  <a:pt x="2675" y="401"/>
                </a:lnTo>
                <a:lnTo>
                  <a:pt x="2667" y="400"/>
                </a:lnTo>
                <a:lnTo>
                  <a:pt x="2657" y="399"/>
                </a:lnTo>
                <a:lnTo>
                  <a:pt x="2625" y="399"/>
                </a:lnTo>
                <a:close/>
                <a:moveTo>
                  <a:pt x="2625" y="497"/>
                </a:moveTo>
                <a:lnTo>
                  <a:pt x="2625" y="573"/>
                </a:lnTo>
                <a:lnTo>
                  <a:pt x="2578" y="573"/>
                </a:lnTo>
                <a:lnTo>
                  <a:pt x="2578" y="361"/>
                </a:lnTo>
                <a:lnTo>
                  <a:pt x="2655" y="361"/>
                </a:lnTo>
                <a:lnTo>
                  <a:pt x="2672" y="361"/>
                </a:lnTo>
                <a:lnTo>
                  <a:pt x="2688" y="363"/>
                </a:lnTo>
                <a:lnTo>
                  <a:pt x="2696" y="366"/>
                </a:lnTo>
                <a:lnTo>
                  <a:pt x="2703" y="368"/>
                </a:lnTo>
                <a:lnTo>
                  <a:pt x="2710" y="370"/>
                </a:lnTo>
                <a:lnTo>
                  <a:pt x="2716" y="374"/>
                </a:lnTo>
                <a:lnTo>
                  <a:pt x="2722" y="377"/>
                </a:lnTo>
                <a:lnTo>
                  <a:pt x="2726" y="382"/>
                </a:lnTo>
                <a:lnTo>
                  <a:pt x="2731" y="388"/>
                </a:lnTo>
                <a:lnTo>
                  <a:pt x="2735" y="395"/>
                </a:lnTo>
                <a:lnTo>
                  <a:pt x="2738" y="402"/>
                </a:lnTo>
                <a:lnTo>
                  <a:pt x="2741" y="409"/>
                </a:lnTo>
                <a:lnTo>
                  <a:pt x="2742" y="419"/>
                </a:lnTo>
                <a:lnTo>
                  <a:pt x="2742" y="428"/>
                </a:lnTo>
                <a:lnTo>
                  <a:pt x="2742" y="439"/>
                </a:lnTo>
                <a:lnTo>
                  <a:pt x="2739" y="448"/>
                </a:lnTo>
                <a:lnTo>
                  <a:pt x="2737" y="457"/>
                </a:lnTo>
                <a:lnTo>
                  <a:pt x="2735" y="464"/>
                </a:lnTo>
                <a:lnTo>
                  <a:pt x="2730" y="470"/>
                </a:lnTo>
                <a:lnTo>
                  <a:pt x="2725" y="476"/>
                </a:lnTo>
                <a:lnTo>
                  <a:pt x="2720" y="480"/>
                </a:lnTo>
                <a:lnTo>
                  <a:pt x="2715" y="484"/>
                </a:lnTo>
                <a:lnTo>
                  <a:pt x="2707" y="488"/>
                </a:lnTo>
                <a:lnTo>
                  <a:pt x="2704" y="489"/>
                </a:lnTo>
                <a:lnTo>
                  <a:pt x="2702" y="491"/>
                </a:lnTo>
                <a:lnTo>
                  <a:pt x="2693" y="492"/>
                </a:lnTo>
                <a:lnTo>
                  <a:pt x="2686" y="495"/>
                </a:lnTo>
                <a:lnTo>
                  <a:pt x="2679" y="496"/>
                </a:lnTo>
                <a:lnTo>
                  <a:pt x="2671" y="497"/>
                </a:lnTo>
                <a:lnTo>
                  <a:pt x="2655" y="497"/>
                </a:lnTo>
                <a:lnTo>
                  <a:pt x="2625" y="497"/>
                </a:lnTo>
                <a:close/>
                <a:moveTo>
                  <a:pt x="2851" y="586"/>
                </a:moveTo>
                <a:lnTo>
                  <a:pt x="2840" y="585"/>
                </a:lnTo>
                <a:lnTo>
                  <a:pt x="2831" y="582"/>
                </a:lnTo>
                <a:lnTo>
                  <a:pt x="2822" y="580"/>
                </a:lnTo>
                <a:lnTo>
                  <a:pt x="2814" y="576"/>
                </a:lnTo>
                <a:lnTo>
                  <a:pt x="2806" y="572"/>
                </a:lnTo>
                <a:lnTo>
                  <a:pt x="2800" y="568"/>
                </a:lnTo>
                <a:lnTo>
                  <a:pt x="2794" y="562"/>
                </a:lnTo>
                <a:lnTo>
                  <a:pt x="2789" y="556"/>
                </a:lnTo>
                <a:lnTo>
                  <a:pt x="2784" y="550"/>
                </a:lnTo>
                <a:lnTo>
                  <a:pt x="2781" y="543"/>
                </a:lnTo>
                <a:lnTo>
                  <a:pt x="2778" y="536"/>
                </a:lnTo>
                <a:lnTo>
                  <a:pt x="2776" y="529"/>
                </a:lnTo>
                <a:lnTo>
                  <a:pt x="2775" y="521"/>
                </a:lnTo>
                <a:lnTo>
                  <a:pt x="2774" y="512"/>
                </a:lnTo>
                <a:lnTo>
                  <a:pt x="2774" y="503"/>
                </a:lnTo>
                <a:lnTo>
                  <a:pt x="2775" y="493"/>
                </a:lnTo>
                <a:lnTo>
                  <a:pt x="2787" y="363"/>
                </a:lnTo>
                <a:lnTo>
                  <a:pt x="2834" y="368"/>
                </a:lnTo>
                <a:lnTo>
                  <a:pt x="2821" y="497"/>
                </a:lnTo>
                <a:lnTo>
                  <a:pt x="2820" y="508"/>
                </a:lnTo>
                <a:lnTo>
                  <a:pt x="2821" y="512"/>
                </a:lnTo>
                <a:lnTo>
                  <a:pt x="2821" y="517"/>
                </a:lnTo>
                <a:lnTo>
                  <a:pt x="2823" y="525"/>
                </a:lnTo>
                <a:lnTo>
                  <a:pt x="2825" y="529"/>
                </a:lnTo>
                <a:lnTo>
                  <a:pt x="2827" y="533"/>
                </a:lnTo>
                <a:lnTo>
                  <a:pt x="2829" y="536"/>
                </a:lnTo>
                <a:lnTo>
                  <a:pt x="2832" y="538"/>
                </a:lnTo>
                <a:lnTo>
                  <a:pt x="2834" y="541"/>
                </a:lnTo>
                <a:lnTo>
                  <a:pt x="2838" y="543"/>
                </a:lnTo>
                <a:lnTo>
                  <a:pt x="2846" y="547"/>
                </a:lnTo>
                <a:lnTo>
                  <a:pt x="2851" y="548"/>
                </a:lnTo>
                <a:lnTo>
                  <a:pt x="2855" y="548"/>
                </a:lnTo>
                <a:lnTo>
                  <a:pt x="2865" y="548"/>
                </a:lnTo>
                <a:lnTo>
                  <a:pt x="2870" y="548"/>
                </a:lnTo>
                <a:lnTo>
                  <a:pt x="2873" y="547"/>
                </a:lnTo>
                <a:lnTo>
                  <a:pt x="2877" y="546"/>
                </a:lnTo>
                <a:lnTo>
                  <a:pt x="2880" y="543"/>
                </a:lnTo>
                <a:lnTo>
                  <a:pt x="2884" y="542"/>
                </a:lnTo>
                <a:lnTo>
                  <a:pt x="2886" y="538"/>
                </a:lnTo>
                <a:lnTo>
                  <a:pt x="2889" y="536"/>
                </a:lnTo>
                <a:lnTo>
                  <a:pt x="2891" y="533"/>
                </a:lnTo>
                <a:lnTo>
                  <a:pt x="2893" y="529"/>
                </a:lnTo>
                <a:lnTo>
                  <a:pt x="2895" y="524"/>
                </a:lnTo>
                <a:lnTo>
                  <a:pt x="2896" y="521"/>
                </a:lnTo>
                <a:lnTo>
                  <a:pt x="2897" y="516"/>
                </a:lnTo>
                <a:lnTo>
                  <a:pt x="2899" y="504"/>
                </a:lnTo>
                <a:lnTo>
                  <a:pt x="2911" y="376"/>
                </a:lnTo>
                <a:lnTo>
                  <a:pt x="2957" y="380"/>
                </a:lnTo>
                <a:lnTo>
                  <a:pt x="2944" y="510"/>
                </a:lnTo>
                <a:lnTo>
                  <a:pt x="2943" y="519"/>
                </a:lnTo>
                <a:lnTo>
                  <a:pt x="2941" y="528"/>
                </a:lnTo>
                <a:lnTo>
                  <a:pt x="2938" y="536"/>
                </a:lnTo>
                <a:lnTo>
                  <a:pt x="2936" y="544"/>
                </a:lnTo>
                <a:lnTo>
                  <a:pt x="2932" y="551"/>
                </a:lnTo>
                <a:lnTo>
                  <a:pt x="2928" y="559"/>
                </a:lnTo>
                <a:lnTo>
                  <a:pt x="2923" y="564"/>
                </a:lnTo>
                <a:lnTo>
                  <a:pt x="2918" y="569"/>
                </a:lnTo>
                <a:lnTo>
                  <a:pt x="2912" y="574"/>
                </a:lnTo>
                <a:lnTo>
                  <a:pt x="2905" y="578"/>
                </a:lnTo>
                <a:lnTo>
                  <a:pt x="2898" y="581"/>
                </a:lnTo>
                <a:lnTo>
                  <a:pt x="2890" y="583"/>
                </a:lnTo>
                <a:lnTo>
                  <a:pt x="2882" y="586"/>
                </a:lnTo>
                <a:lnTo>
                  <a:pt x="2872" y="586"/>
                </a:lnTo>
                <a:lnTo>
                  <a:pt x="2861" y="587"/>
                </a:lnTo>
                <a:lnTo>
                  <a:pt x="2851" y="586"/>
                </a:lnTo>
                <a:close/>
                <a:moveTo>
                  <a:pt x="3035" y="501"/>
                </a:moveTo>
                <a:lnTo>
                  <a:pt x="3034" y="509"/>
                </a:lnTo>
                <a:lnTo>
                  <a:pt x="3034" y="517"/>
                </a:lnTo>
                <a:lnTo>
                  <a:pt x="3033" y="524"/>
                </a:lnTo>
                <a:lnTo>
                  <a:pt x="3033" y="531"/>
                </a:lnTo>
                <a:lnTo>
                  <a:pt x="3034" y="537"/>
                </a:lnTo>
                <a:lnTo>
                  <a:pt x="3035" y="544"/>
                </a:lnTo>
                <a:lnTo>
                  <a:pt x="3037" y="547"/>
                </a:lnTo>
                <a:lnTo>
                  <a:pt x="3037" y="550"/>
                </a:lnTo>
                <a:lnTo>
                  <a:pt x="3039" y="555"/>
                </a:lnTo>
                <a:lnTo>
                  <a:pt x="3041" y="561"/>
                </a:lnTo>
                <a:lnTo>
                  <a:pt x="3045" y="566"/>
                </a:lnTo>
                <a:lnTo>
                  <a:pt x="3049" y="569"/>
                </a:lnTo>
                <a:lnTo>
                  <a:pt x="3052" y="573"/>
                </a:lnTo>
                <a:lnTo>
                  <a:pt x="3057" y="576"/>
                </a:lnTo>
                <a:lnTo>
                  <a:pt x="3062" y="579"/>
                </a:lnTo>
                <a:lnTo>
                  <a:pt x="3067" y="581"/>
                </a:lnTo>
                <a:lnTo>
                  <a:pt x="3073" y="582"/>
                </a:lnTo>
                <a:lnTo>
                  <a:pt x="3079" y="583"/>
                </a:lnTo>
                <a:lnTo>
                  <a:pt x="3085" y="583"/>
                </a:lnTo>
                <a:lnTo>
                  <a:pt x="3091" y="583"/>
                </a:lnTo>
                <a:lnTo>
                  <a:pt x="3096" y="582"/>
                </a:lnTo>
                <a:lnTo>
                  <a:pt x="3101" y="580"/>
                </a:lnTo>
                <a:lnTo>
                  <a:pt x="3107" y="578"/>
                </a:lnTo>
                <a:lnTo>
                  <a:pt x="3111" y="575"/>
                </a:lnTo>
                <a:lnTo>
                  <a:pt x="3115" y="572"/>
                </a:lnTo>
                <a:lnTo>
                  <a:pt x="3120" y="567"/>
                </a:lnTo>
                <a:lnTo>
                  <a:pt x="3123" y="562"/>
                </a:lnTo>
                <a:lnTo>
                  <a:pt x="3127" y="557"/>
                </a:lnTo>
                <a:lnTo>
                  <a:pt x="3130" y="551"/>
                </a:lnTo>
                <a:lnTo>
                  <a:pt x="3136" y="538"/>
                </a:lnTo>
                <a:lnTo>
                  <a:pt x="3139" y="530"/>
                </a:lnTo>
                <a:lnTo>
                  <a:pt x="3140" y="523"/>
                </a:lnTo>
                <a:lnTo>
                  <a:pt x="3142" y="515"/>
                </a:lnTo>
                <a:lnTo>
                  <a:pt x="3142" y="506"/>
                </a:lnTo>
                <a:lnTo>
                  <a:pt x="3143" y="499"/>
                </a:lnTo>
                <a:lnTo>
                  <a:pt x="3142" y="492"/>
                </a:lnTo>
                <a:lnTo>
                  <a:pt x="3142" y="486"/>
                </a:lnTo>
                <a:lnTo>
                  <a:pt x="3141" y="479"/>
                </a:lnTo>
                <a:lnTo>
                  <a:pt x="3139" y="474"/>
                </a:lnTo>
                <a:lnTo>
                  <a:pt x="3137" y="469"/>
                </a:lnTo>
                <a:lnTo>
                  <a:pt x="3134" y="464"/>
                </a:lnTo>
                <a:lnTo>
                  <a:pt x="3131" y="459"/>
                </a:lnTo>
                <a:lnTo>
                  <a:pt x="3128" y="454"/>
                </a:lnTo>
                <a:lnTo>
                  <a:pt x="3123" y="451"/>
                </a:lnTo>
                <a:lnTo>
                  <a:pt x="3118" y="448"/>
                </a:lnTo>
                <a:lnTo>
                  <a:pt x="3114" y="446"/>
                </a:lnTo>
                <a:lnTo>
                  <a:pt x="3109" y="444"/>
                </a:lnTo>
                <a:lnTo>
                  <a:pt x="3103" y="443"/>
                </a:lnTo>
                <a:lnTo>
                  <a:pt x="3097" y="441"/>
                </a:lnTo>
                <a:lnTo>
                  <a:pt x="3091" y="441"/>
                </a:lnTo>
                <a:lnTo>
                  <a:pt x="3085" y="441"/>
                </a:lnTo>
                <a:lnTo>
                  <a:pt x="3081" y="443"/>
                </a:lnTo>
                <a:lnTo>
                  <a:pt x="3077" y="443"/>
                </a:lnTo>
                <a:lnTo>
                  <a:pt x="3075" y="444"/>
                </a:lnTo>
                <a:lnTo>
                  <a:pt x="3070" y="446"/>
                </a:lnTo>
                <a:lnTo>
                  <a:pt x="3065" y="450"/>
                </a:lnTo>
                <a:lnTo>
                  <a:pt x="3060" y="453"/>
                </a:lnTo>
                <a:lnTo>
                  <a:pt x="3057" y="457"/>
                </a:lnTo>
                <a:lnTo>
                  <a:pt x="3052" y="461"/>
                </a:lnTo>
                <a:lnTo>
                  <a:pt x="3046" y="472"/>
                </a:lnTo>
                <a:lnTo>
                  <a:pt x="3040" y="485"/>
                </a:lnTo>
                <a:lnTo>
                  <a:pt x="3035" y="501"/>
                </a:lnTo>
                <a:close/>
                <a:moveTo>
                  <a:pt x="3065" y="619"/>
                </a:moveTo>
                <a:lnTo>
                  <a:pt x="3057" y="617"/>
                </a:lnTo>
                <a:lnTo>
                  <a:pt x="3047" y="614"/>
                </a:lnTo>
                <a:lnTo>
                  <a:pt x="3039" y="609"/>
                </a:lnTo>
                <a:lnTo>
                  <a:pt x="3031" y="605"/>
                </a:lnTo>
                <a:lnTo>
                  <a:pt x="3022" y="600"/>
                </a:lnTo>
                <a:lnTo>
                  <a:pt x="3015" y="593"/>
                </a:lnTo>
                <a:lnTo>
                  <a:pt x="3013" y="589"/>
                </a:lnTo>
                <a:lnTo>
                  <a:pt x="3009" y="586"/>
                </a:lnTo>
                <a:lnTo>
                  <a:pt x="3004" y="579"/>
                </a:lnTo>
                <a:lnTo>
                  <a:pt x="2999" y="570"/>
                </a:lnTo>
                <a:lnTo>
                  <a:pt x="2994" y="561"/>
                </a:lnTo>
                <a:lnTo>
                  <a:pt x="2990" y="551"/>
                </a:lnTo>
                <a:lnTo>
                  <a:pt x="2988" y="541"/>
                </a:lnTo>
                <a:lnTo>
                  <a:pt x="2988" y="535"/>
                </a:lnTo>
                <a:lnTo>
                  <a:pt x="2987" y="529"/>
                </a:lnTo>
                <a:lnTo>
                  <a:pt x="2987" y="517"/>
                </a:lnTo>
                <a:lnTo>
                  <a:pt x="2988" y="504"/>
                </a:lnTo>
                <a:lnTo>
                  <a:pt x="2990" y="491"/>
                </a:lnTo>
                <a:lnTo>
                  <a:pt x="2994" y="478"/>
                </a:lnTo>
                <a:lnTo>
                  <a:pt x="2998" y="466"/>
                </a:lnTo>
                <a:lnTo>
                  <a:pt x="3002" y="456"/>
                </a:lnTo>
                <a:lnTo>
                  <a:pt x="3008" y="446"/>
                </a:lnTo>
                <a:lnTo>
                  <a:pt x="3015" y="437"/>
                </a:lnTo>
                <a:lnTo>
                  <a:pt x="3019" y="433"/>
                </a:lnTo>
                <a:lnTo>
                  <a:pt x="3022" y="429"/>
                </a:lnTo>
                <a:lnTo>
                  <a:pt x="3030" y="422"/>
                </a:lnTo>
                <a:lnTo>
                  <a:pt x="3038" y="416"/>
                </a:lnTo>
                <a:lnTo>
                  <a:pt x="3046" y="412"/>
                </a:lnTo>
                <a:lnTo>
                  <a:pt x="3054" y="408"/>
                </a:lnTo>
                <a:lnTo>
                  <a:pt x="3064" y="405"/>
                </a:lnTo>
                <a:lnTo>
                  <a:pt x="3073" y="403"/>
                </a:lnTo>
                <a:lnTo>
                  <a:pt x="3082" y="402"/>
                </a:lnTo>
                <a:lnTo>
                  <a:pt x="3091" y="402"/>
                </a:lnTo>
                <a:lnTo>
                  <a:pt x="3101" y="402"/>
                </a:lnTo>
                <a:lnTo>
                  <a:pt x="3110" y="405"/>
                </a:lnTo>
                <a:lnTo>
                  <a:pt x="3120" y="407"/>
                </a:lnTo>
                <a:lnTo>
                  <a:pt x="3129" y="409"/>
                </a:lnTo>
                <a:lnTo>
                  <a:pt x="3137" y="414"/>
                </a:lnTo>
                <a:lnTo>
                  <a:pt x="3146" y="419"/>
                </a:lnTo>
                <a:lnTo>
                  <a:pt x="3153" y="424"/>
                </a:lnTo>
                <a:lnTo>
                  <a:pt x="3160" y="429"/>
                </a:lnTo>
                <a:lnTo>
                  <a:pt x="3163" y="433"/>
                </a:lnTo>
                <a:lnTo>
                  <a:pt x="3167" y="437"/>
                </a:lnTo>
                <a:lnTo>
                  <a:pt x="3173" y="445"/>
                </a:lnTo>
                <a:lnTo>
                  <a:pt x="3178" y="453"/>
                </a:lnTo>
                <a:lnTo>
                  <a:pt x="3181" y="463"/>
                </a:lnTo>
                <a:lnTo>
                  <a:pt x="3185" y="472"/>
                </a:lnTo>
                <a:lnTo>
                  <a:pt x="3187" y="483"/>
                </a:lnTo>
                <a:lnTo>
                  <a:pt x="3188" y="489"/>
                </a:lnTo>
                <a:lnTo>
                  <a:pt x="3188" y="495"/>
                </a:lnTo>
                <a:lnTo>
                  <a:pt x="3188" y="506"/>
                </a:lnTo>
                <a:lnTo>
                  <a:pt x="3188" y="518"/>
                </a:lnTo>
                <a:lnTo>
                  <a:pt x="3186" y="533"/>
                </a:lnTo>
                <a:lnTo>
                  <a:pt x="3182" y="546"/>
                </a:lnTo>
                <a:lnTo>
                  <a:pt x="3178" y="557"/>
                </a:lnTo>
                <a:lnTo>
                  <a:pt x="3173" y="568"/>
                </a:lnTo>
                <a:lnTo>
                  <a:pt x="3167" y="578"/>
                </a:lnTo>
                <a:lnTo>
                  <a:pt x="3161" y="587"/>
                </a:lnTo>
                <a:lnTo>
                  <a:pt x="3157" y="591"/>
                </a:lnTo>
                <a:lnTo>
                  <a:pt x="3154" y="594"/>
                </a:lnTo>
                <a:lnTo>
                  <a:pt x="3147" y="601"/>
                </a:lnTo>
                <a:lnTo>
                  <a:pt x="3139" y="607"/>
                </a:lnTo>
                <a:lnTo>
                  <a:pt x="3130" y="612"/>
                </a:lnTo>
                <a:lnTo>
                  <a:pt x="3122" y="615"/>
                </a:lnTo>
                <a:lnTo>
                  <a:pt x="3112" y="618"/>
                </a:lnTo>
                <a:lnTo>
                  <a:pt x="3103" y="620"/>
                </a:lnTo>
                <a:lnTo>
                  <a:pt x="3094" y="621"/>
                </a:lnTo>
                <a:lnTo>
                  <a:pt x="3084" y="621"/>
                </a:lnTo>
                <a:lnTo>
                  <a:pt x="3075" y="621"/>
                </a:lnTo>
                <a:lnTo>
                  <a:pt x="3065" y="619"/>
                </a:lnTo>
                <a:close/>
                <a:moveTo>
                  <a:pt x="1938" y="605"/>
                </a:moveTo>
                <a:lnTo>
                  <a:pt x="1922" y="606"/>
                </a:lnTo>
                <a:lnTo>
                  <a:pt x="1908" y="606"/>
                </a:lnTo>
                <a:lnTo>
                  <a:pt x="1901" y="606"/>
                </a:lnTo>
                <a:lnTo>
                  <a:pt x="1894" y="606"/>
                </a:lnTo>
                <a:lnTo>
                  <a:pt x="1887" y="605"/>
                </a:lnTo>
                <a:lnTo>
                  <a:pt x="1881" y="604"/>
                </a:lnTo>
                <a:lnTo>
                  <a:pt x="1875" y="602"/>
                </a:lnTo>
                <a:lnTo>
                  <a:pt x="1869" y="600"/>
                </a:lnTo>
                <a:lnTo>
                  <a:pt x="1863" y="596"/>
                </a:lnTo>
                <a:lnTo>
                  <a:pt x="1858" y="593"/>
                </a:lnTo>
                <a:lnTo>
                  <a:pt x="1854" y="588"/>
                </a:lnTo>
                <a:lnTo>
                  <a:pt x="1850" y="583"/>
                </a:lnTo>
                <a:lnTo>
                  <a:pt x="1846" y="576"/>
                </a:lnTo>
                <a:lnTo>
                  <a:pt x="1843" y="569"/>
                </a:lnTo>
                <a:lnTo>
                  <a:pt x="1840" y="562"/>
                </a:lnTo>
                <a:lnTo>
                  <a:pt x="1839" y="555"/>
                </a:lnTo>
                <a:lnTo>
                  <a:pt x="1839" y="549"/>
                </a:lnTo>
                <a:lnTo>
                  <a:pt x="1839" y="542"/>
                </a:lnTo>
                <a:lnTo>
                  <a:pt x="1840" y="536"/>
                </a:lnTo>
                <a:lnTo>
                  <a:pt x="1842" y="530"/>
                </a:lnTo>
                <a:lnTo>
                  <a:pt x="1844" y="524"/>
                </a:lnTo>
                <a:lnTo>
                  <a:pt x="1848" y="518"/>
                </a:lnTo>
                <a:lnTo>
                  <a:pt x="1851" y="514"/>
                </a:lnTo>
                <a:lnTo>
                  <a:pt x="1854" y="510"/>
                </a:lnTo>
                <a:lnTo>
                  <a:pt x="1856" y="508"/>
                </a:lnTo>
                <a:lnTo>
                  <a:pt x="1861" y="503"/>
                </a:lnTo>
                <a:lnTo>
                  <a:pt x="1867" y="498"/>
                </a:lnTo>
                <a:lnTo>
                  <a:pt x="1872" y="495"/>
                </a:lnTo>
                <a:lnTo>
                  <a:pt x="1880" y="491"/>
                </a:lnTo>
                <a:lnTo>
                  <a:pt x="1894" y="484"/>
                </a:lnTo>
                <a:lnTo>
                  <a:pt x="1902" y="482"/>
                </a:lnTo>
                <a:lnTo>
                  <a:pt x="1909" y="480"/>
                </a:lnTo>
                <a:lnTo>
                  <a:pt x="1916" y="479"/>
                </a:lnTo>
                <a:lnTo>
                  <a:pt x="1923" y="478"/>
                </a:lnTo>
                <a:lnTo>
                  <a:pt x="1936" y="478"/>
                </a:lnTo>
                <a:lnTo>
                  <a:pt x="1948" y="479"/>
                </a:lnTo>
                <a:lnTo>
                  <a:pt x="1960" y="483"/>
                </a:lnTo>
                <a:lnTo>
                  <a:pt x="1970" y="486"/>
                </a:lnTo>
                <a:lnTo>
                  <a:pt x="1979" y="492"/>
                </a:lnTo>
                <a:lnTo>
                  <a:pt x="1989" y="498"/>
                </a:lnTo>
                <a:lnTo>
                  <a:pt x="1966" y="531"/>
                </a:lnTo>
                <a:lnTo>
                  <a:pt x="1959" y="527"/>
                </a:lnTo>
                <a:lnTo>
                  <a:pt x="1952" y="523"/>
                </a:lnTo>
                <a:lnTo>
                  <a:pt x="1945" y="521"/>
                </a:lnTo>
                <a:lnTo>
                  <a:pt x="1938" y="518"/>
                </a:lnTo>
                <a:lnTo>
                  <a:pt x="1929" y="517"/>
                </a:lnTo>
                <a:lnTo>
                  <a:pt x="1922" y="517"/>
                </a:lnTo>
                <a:lnTo>
                  <a:pt x="1914" y="518"/>
                </a:lnTo>
                <a:lnTo>
                  <a:pt x="1907" y="521"/>
                </a:lnTo>
                <a:lnTo>
                  <a:pt x="1900" y="523"/>
                </a:lnTo>
                <a:lnTo>
                  <a:pt x="1895" y="527"/>
                </a:lnTo>
                <a:lnTo>
                  <a:pt x="1890" y="530"/>
                </a:lnTo>
                <a:lnTo>
                  <a:pt x="1887" y="534"/>
                </a:lnTo>
                <a:lnTo>
                  <a:pt x="1884" y="537"/>
                </a:lnTo>
                <a:lnTo>
                  <a:pt x="1883" y="542"/>
                </a:lnTo>
                <a:lnTo>
                  <a:pt x="1883" y="546"/>
                </a:lnTo>
                <a:lnTo>
                  <a:pt x="1884" y="550"/>
                </a:lnTo>
                <a:lnTo>
                  <a:pt x="1885" y="554"/>
                </a:lnTo>
                <a:lnTo>
                  <a:pt x="1887" y="556"/>
                </a:lnTo>
                <a:lnTo>
                  <a:pt x="1891" y="560"/>
                </a:lnTo>
                <a:lnTo>
                  <a:pt x="1896" y="562"/>
                </a:lnTo>
                <a:lnTo>
                  <a:pt x="1899" y="563"/>
                </a:lnTo>
                <a:lnTo>
                  <a:pt x="1901" y="564"/>
                </a:lnTo>
                <a:lnTo>
                  <a:pt x="1908" y="566"/>
                </a:lnTo>
                <a:lnTo>
                  <a:pt x="1916" y="566"/>
                </a:lnTo>
                <a:lnTo>
                  <a:pt x="1935" y="566"/>
                </a:lnTo>
                <a:lnTo>
                  <a:pt x="1951" y="564"/>
                </a:lnTo>
                <a:lnTo>
                  <a:pt x="1965" y="564"/>
                </a:lnTo>
                <a:lnTo>
                  <a:pt x="1979" y="564"/>
                </a:lnTo>
                <a:lnTo>
                  <a:pt x="1985" y="566"/>
                </a:lnTo>
                <a:lnTo>
                  <a:pt x="1992" y="567"/>
                </a:lnTo>
                <a:lnTo>
                  <a:pt x="1998" y="569"/>
                </a:lnTo>
                <a:lnTo>
                  <a:pt x="2004" y="572"/>
                </a:lnTo>
                <a:lnTo>
                  <a:pt x="2009" y="574"/>
                </a:lnTo>
                <a:lnTo>
                  <a:pt x="2015" y="579"/>
                </a:lnTo>
                <a:lnTo>
                  <a:pt x="2019" y="583"/>
                </a:lnTo>
                <a:lnTo>
                  <a:pt x="2023" y="588"/>
                </a:lnTo>
                <a:lnTo>
                  <a:pt x="2026" y="594"/>
                </a:lnTo>
                <a:lnTo>
                  <a:pt x="2030" y="602"/>
                </a:lnTo>
                <a:lnTo>
                  <a:pt x="2031" y="608"/>
                </a:lnTo>
                <a:lnTo>
                  <a:pt x="2032" y="614"/>
                </a:lnTo>
                <a:lnTo>
                  <a:pt x="2034" y="620"/>
                </a:lnTo>
                <a:lnTo>
                  <a:pt x="2034" y="626"/>
                </a:lnTo>
                <a:lnTo>
                  <a:pt x="2032" y="633"/>
                </a:lnTo>
                <a:lnTo>
                  <a:pt x="2031" y="639"/>
                </a:lnTo>
                <a:lnTo>
                  <a:pt x="2029" y="645"/>
                </a:lnTo>
                <a:lnTo>
                  <a:pt x="2025" y="651"/>
                </a:lnTo>
                <a:lnTo>
                  <a:pt x="2022" y="657"/>
                </a:lnTo>
                <a:lnTo>
                  <a:pt x="2017" y="663"/>
                </a:lnTo>
                <a:lnTo>
                  <a:pt x="2011" y="668"/>
                </a:lnTo>
                <a:lnTo>
                  <a:pt x="2005" y="673"/>
                </a:lnTo>
                <a:lnTo>
                  <a:pt x="1998" y="678"/>
                </a:lnTo>
                <a:lnTo>
                  <a:pt x="1990" y="683"/>
                </a:lnTo>
                <a:lnTo>
                  <a:pt x="1980" y="686"/>
                </a:lnTo>
                <a:lnTo>
                  <a:pt x="1971" y="690"/>
                </a:lnTo>
                <a:lnTo>
                  <a:pt x="1955" y="695"/>
                </a:lnTo>
                <a:lnTo>
                  <a:pt x="1947" y="696"/>
                </a:lnTo>
                <a:lnTo>
                  <a:pt x="1940" y="697"/>
                </a:lnTo>
                <a:lnTo>
                  <a:pt x="1926" y="697"/>
                </a:lnTo>
                <a:lnTo>
                  <a:pt x="1919" y="696"/>
                </a:lnTo>
                <a:lnTo>
                  <a:pt x="1913" y="695"/>
                </a:lnTo>
                <a:lnTo>
                  <a:pt x="1907" y="694"/>
                </a:lnTo>
                <a:lnTo>
                  <a:pt x="1901" y="691"/>
                </a:lnTo>
                <a:lnTo>
                  <a:pt x="1889" y="686"/>
                </a:lnTo>
                <a:lnTo>
                  <a:pt x="1878" y="679"/>
                </a:lnTo>
                <a:lnTo>
                  <a:pt x="1869" y="671"/>
                </a:lnTo>
                <a:lnTo>
                  <a:pt x="1895" y="639"/>
                </a:lnTo>
                <a:lnTo>
                  <a:pt x="1899" y="643"/>
                </a:lnTo>
                <a:lnTo>
                  <a:pt x="1902" y="646"/>
                </a:lnTo>
                <a:lnTo>
                  <a:pt x="1910" y="651"/>
                </a:lnTo>
                <a:lnTo>
                  <a:pt x="1917" y="655"/>
                </a:lnTo>
                <a:lnTo>
                  <a:pt x="1926" y="657"/>
                </a:lnTo>
                <a:lnTo>
                  <a:pt x="1930" y="658"/>
                </a:lnTo>
                <a:lnTo>
                  <a:pt x="1935" y="658"/>
                </a:lnTo>
                <a:lnTo>
                  <a:pt x="1944" y="658"/>
                </a:lnTo>
                <a:lnTo>
                  <a:pt x="1952" y="657"/>
                </a:lnTo>
                <a:lnTo>
                  <a:pt x="1961" y="655"/>
                </a:lnTo>
                <a:lnTo>
                  <a:pt x="1968" y="652"/>
                </a:lnTo>
                <a:lnTo>
                  <a:pt x="1974" y="649"/>
                </a:lnTo>
                <a:lnTo>
                  <a:pt x="1979" y="645"/>
                </a:lnTo>
                <a:lnTo>
                  <a:pt x="1984" y="640"/>
                </a:lnTo>
                <a:lnTo>
                  <a:pt x="1985" y="638"/>
                </a:lnTo>
                <a:lnTo>
                  <a:pt x="1987" y="636"/>
                </a:lnTo>
                <a:lnTo>
                  <a:pt x="1987" y="633"/>
                </a:lnTo>
                <a:lnTo>
                  <a:pt x="1989" y="631"/>
                </a:lnTo>
                <a:lnTo>
                  <a:pt x="1989" y="628"/>
                </a:lnTo>
                <a:lnTo>
                  <a:pt x="1989" y="625"/>
                </a:lnTo>
                <a:lnTo>
                  <a:pt x="1989" y="623"/>
                </a:lnTo>
                <a:lnTo>
                  <a:pt x="1987" y="620"/>
                </a:lnTo>
                <a:lnTo>
                  <a:pt x="1985" y="614"/>
                </a:lnTo>
                <a:lnTo>
                  <a:pt x="1984" y="613"/>
                </a:lnTo>
                <a:lnTo>
                  <a:pt x="1981" y="611"/>
                </a:lnTo>
                <a:lnTo>
                  <a:pt x="1977" y="608"/>
                </a:lnTo>
                <a:lnTo>
                  <a:pt x="1971" y="606"/>
                </a:lnTo>
                <a:lnTo>
                  <a:pt x="1965" y="605"/>
                </a:lnTo>
                <a:lnTo>
                  <a:pt x="1957" y="605"/>
                </a:lnTo>
                <a:lnTo>
                  <a:pt x="1947" y="605"/>
                </a:lnTo>
                <a:lnTo>
                  <a:pt x="1938" y="605"/>
                </a:lnTo>
                <a:close/>
                <a:moveTo>
                  <a:pt x="1289" y="1089"/>
                </a:moveTo>
                <a:lnTo>
                  <a:pt x="1280" y="1095"/>
                </a:lnTo>
                <a:lnTo>
                  <a:pt x="1272" y="1101"/>
                </a:lnTo>
                <a:lnTo>
                  <a:pt x="1264" y="1106"/>
                </a:lnTo>
                <a:lnTo>
                  <a:pt x="1255" y="1109"/>
                </a:lnTo>
                <a:lnTo>
                  <a:pt x="1247" y="1113"/>
                </a:lnTo>
                <a:lnTo>
                  <a:pt x="1240" y="1114"/>
                </a:lnTo>
                <a:lnTo>
                  <a:pt x="1232" y="1115"/>
                </a:lnTo>
                <a:lnTo>
                  <a:pt x="1225" y="1115"/>
                </a:lnTo>
                <a:lnTo>
                  <a:pt x="1216" y="1114"/>
                </a:lnTo>
                <a:lnTo>
                  <a:pt x="1209" y="1112"/>
                </a:lnTo>
                <a:lnTo>
                  <a:pt x="1202" y="1109"/>
                </a:lnTo>
                <a:lnTo>
                  <a:pt x="1195" y="1105"/>
                </a:lnTo>
                <a:lnTo>
                  <a:pt x="1188" y="1101"/>
                </a:lnTo>
                <a:lnTo>
                  <a:pt x="1181" y="1095"/>
                </a:lnTo>
                <a:lnTo>
                  <a:pt x="1175" y="1089"/>
                </a:lnTo>
                <a:lnTo>
                  <a:pt x="1168" y="1082"/>
                </a:lnTo>
                <a:lnTo>
                  <a:pt x="1081" y="984"/>
                </a:lnTo>
                <a:lnTo>
                  <a:pt x="1117" y="953"/>
                </a:lnTo>
                <a:lnTo>
                  <a:pt x="1202" y="1050"/>
                </a:lnTo>
                <a:lnTo>
                  <a:pt x="1210" y="1058"/>
                </a:lnTo>
                <a:lnTo>
                  <a:pt x="1214" y="1062"/>
                </a:lnTo>
                <a:lnTo>
                  <a:pt x="1218" y="1064"/>
                </a:lnTo>
                <a:lnTo>
                  <a:pt x="1221" y="1067"/>
                </a:lnTo>
                <a:lnTo>
                  <a:pt x="1225" y="1069"/>
                </a:lnTo>
                <a:lnTo>
                  <a:pt x="1229" y="1070"/>
                </a:lnTo>
                <a:lnTo>
                  <a:pt x="1233" y="1071"/>
                </a:lnTo>
                <a:lnTo>
                  <a:pt x="1236" y="1071"/>
                </a:lnTo>
                <a:lnTo>
                  <a:pt x="1240" y="1071"/>
                </a:lnTo>
                <a:lnTo>
                  <a:pt x="1245" y="1070"/>
                </a:lnTo>
                <a:lnTo>
                  <a:pt x="1248" y="1070"/>
                </a:lnTo>
                <a:lnTo>
                  <a:pt x="1255" y="1065"/>
                </a:lnTo>
                <a:lnTo>
                  <a:pt x="1260" y="1063"/>
                </a:lnTo>
                <a:lnTo>
                  <a:pt x="1264" y="1061"/>
                </a:lnTo>
                <a:lnTo>
                  <a:pt x="1267" y="1057"/>
                </a:lnTo>
                <a:lnTo>
                  <a:pt x="1270" y="1054"/>
                </a:lnTo>
                <a:lnTo>
                  <a:pt x="1274" y="1047"/>
                </a:lnTo>
                <a:lnTo>
                  <a:pt x="1277" y="1043"/>
                </a:lnTo>
                <a:lnTo>
                  <a:pt x="1277" y="1039"/>
                </a:lnTo>
                <a:lnTo>
                  <a:pt x="1278" y="1035"/>
                </a:lnTo>
                <a:lnTo>
                  <a:pt x="1278" y="1031"/>
                </a:lnTo>
                <a:lnTo>
                  <a:pt x="1277" y="1028"/>
                </a:lnTo>
                <a:lnTo>
                  <a:pt x="1277" y="1024"/>
                </a:lnTo>
                <a:lnTo>
                  <a:pt x="1274" y="1019"/>
                </a:lnTo>
                <a:lnTo>
                  <a:pt x="1273" y="1016"/>
                </a:lnTo>
                <a:lnTo>
                  <a:pt x="1271" y="1011"/>
                </a:lnTo>
                <a:lnTo>
                  <a:pt x="1268" y="1007"/>
                </a:lnTo>
                <a:lnTo>
                  <a:pt x="1261" y="999"/>
                </a:lnTo>
                <a:lnTo>
                  <a:pt x="1175" y="901"/>
                </a:lnTo>
                <a:lnTo>
                  <a:pt x="1209" y="871"/>
                </a:lnTo>
                <a:lnTo>
                  <a:pt x="1296" y="970"/>
                </a:lnTo>
                <a:lnTo>
                  <a:pt x="1302" y="977"/>
                </a:lnTo>
                <a:lnTo>
                  <a:pt x="1308" y="984"/>
                </a:lnTo>
                <a:lnTo>
                  <a:pt x="1312" y="991"/>
                </a:lnTo>
                <a:lnTo>
                  <a:pt x="1316" y="999"/>
                </a:lnTo>
                <a:lnTo>
                  <a:pt x="1318" y="1006"/>
                </a:lnTo>
                <a:lnTo>
                  <a:pt x="1321" y="1013"/>
                </a:lnTo>
                <a:lnTo>
                  <a:pt x="1322" y="1022"/>
                </a:lnTo>
                <a:lnTo>
                  <a:pt x="1322" y="1029"/>
                </a:lnTo>
                <a:lnTo>
                  <a:pt x="1321" y="1037"/>
                </a:lnTo>
                <a:lnTo>
                  <a:pt x="1319" y="1044"/>
                </a:lnTo>
                <a:lnTo>
                  <a:pt x="1317" y="1051"/>
                </a:lnTo>
                <a:lnTo>
                  <a:pt x="1312" y="1060"/>
                </a:lnTo>
                <a:lnTo>
                  <a:pt x="1309" y="1067"/>
                </a:lnTo>
                <a:lnTo>
                  <a:pt x="1303" y="1074"/>
                </a:lnTo>
                <a:lnTo>
                  <a:pt x="1299" y="1077"/>
                </a:lnTo>
                <a:lnTo>
                  <a:pt x="1296" y="1082"/>
                </a:lnTo>
                <a:lnTo>
                  <a:pt x="1289" y="1089"/>
                </a:lnTo>
                <a:close/>
                <a:moveTo>
                  <a:pt x="1354" y="807"/>
                </a:moveTo>
                <a:lnTo>
                  <a:pt x="1349" y="811"/>
                </a:lnTo>
                <a:lnTo>
                  <a:pt x="1344" y="814"/>
                </a:lnTo>
                <a:lnTo>
                  <a:pt x="1341" y="819"/>
                </a:lnTo>
                <a:lnTo>
                  <a:pt x="1338" y="824"/>
                </a:lnTo>
                <a:lnTo>
                  <a:pt x="1336" y="829"/>
                </a:lnTo>
                <a:lnTo>
                  <a:pt x="1334" y="835"/>
                </a:lnTo>
                <a:lnTo>
                  <a:pt x="1334" y="839"/>
                </a:lnTo>
                <a:lnTo>
                  <a:pt x="1332" y="845"/>
                </a:lnTo>
                <a:lnTo>
                  <a:pt x="1334" y="857"/>
                </a:lnTo>
                <a:lnTo>
                  <a:pt x="1335" y="863"/>
                </a:lnTo>
                <a:lnTo>
                  <a:pt x="1337" y="870"/>
                </a:lnTo>
                <a:lnTo>
                  <a:pt x="1340" y="876"/>
                </a:lnTo>
                <a:lnTo>
                  <a:pt x="1343" y="883"/>
                </a:lnTo>
                <a:lnTo>
                  <a:pt x="1347" y="889"/>
                </a:lnTo>
                <a:lnTo>
                  <a:pt x="1351" y="896"/>
                </a:lnTo>
                <a:lnTo>
                  <a:pt x="1356" y="902"/>
                </a:lnTo>
                <a:lnTo>
                  <a:pt x="1361" y="908"/>
                </a:lnTo>
                <a:lnTo>
                  <a:pt x="1367" y="914"/>
                </a:lnTo>
                <a:lnTo>
                  <a:pt x="1371" y="919"/>
                </a:lnTo>
                <a:lnTo>
                  <a:pt x="1377" y="922"/>
                </a:lnTo>
                <a:lnTo>
                  <a:pt x="1382" y="926"/>
                </a:lnTo>
                <a:lnTo>
                  <a:pt x="1386" y="927"/>
                </a:lnTo>
                <a:lnTo>
                  <a:pt x="1388" y="928"/>
                </a:lnTo>
                <a:lnTo>
                  <a:pt x="1394" y="930"/>
                </a:lnTo>
                <a:lnTo>
                  <a:pt x="1399" y="933"/>
                </a:lnTo>
                <a:lnTo>
                  <a:pt x="1405" y="933"/>
                </a:lnTo>
                <a:lnTo>
                  <a:pt x="1411" y="933"/>
                </a:lnTo>
                <a:lnTo>
                  <a:pt x="1415" y="933"/>
                </a:lnTo>
                <a:lnTo>
                  <a:pt x="1421" y="932"/>
                </a:lnTo>
                <a:lnTo>
                  <a:pt x="1426" y="930"/>
                </a:lnTo>
                <a:lnTo>
                  <a:pt x="1432" y="927"/>
                </a:lnTo>
                <a:lnTo>
                  <a:pt x="1437" y="925"/>
                </a:lnTo>
                <a:lnTo>
                  <a:pt x="1441" y="921"/>
                </a:lnTo>
                <a:lnTo>
                  <a:pt x="1445" y="916"/>
                </a:lnTo>
                <a:lnTo>
                  <a:pt x="1448" y="912"/>
                </a:lnTo>
                <a:lnTo>
                  <a:pt x="1452" y="907"/>
                </a:lnTo>
                <a:lnTo>
                  <a:pt x="1454" y="902"/>
                </a:lnTo>
                <a:lnTo>
                  <a:pt x="1456" y="897"/>
                </a:lnTo>
                <a:lnTo>
                  <a:pt x="1456" y="894"/>
                </a:lnTo>
                <a:lnTo>
                  <a:pt x="1457" y="891"/>
                </a:lnTo>
                <a:lnTo>
                  <a:pt x="1457" y="885"/>
                </a:lnTo>
                <a:lnTo>
                  <a:pt x="1456" y="874"/>
                </a:lnTo>
                <a:lnTo>
                  <a:pt x="1454" y="868"/>
                </a:lnTo>
                <a:lnTo>
                  <a:pt x="1452" y="861"/>
                </a:lnTo>
                <a:lnTo>
                  <a:pt x="1450" y="855"/>
                </a:lnTo>
                <a:lnTo>
                  <a:pt x="1446" y="848"/>
                </a:lnTo>
                <a:lnTo>
                  <a:pt x="1443" y="842"/>
                </a:lnTo>
                <a:lnTo>
                  <a:pt x="1438" y="835"/>
                </a:lnTo>
                <a:lnTo>
                  <a:pt x="1433" y="827"/>
                </a:lnTo>
                <a:lnTo>
                  <a:pt x="1428" y="821"/>
                </a:lnTo>
                <a:lnTo>
                  <a:pt x="1422" y="817"/>
                </a:lnTo>
                <a:lnTo>
                  <a:pt x="1418" y="812"/>
                </a:lnTo>
                <a:lnTo>
                  <a:pt x="1413" y="808"/>
                </a:lnTo>
                <a:lnTo>
                  <a:pt x="1407" y="805"/>
                </a:lnTo>
                <a:lnTo>
                  <a:pt x="1401" y="803"/>
                </a:lnTo>
                <a:lnTo>
                  <a:pt x="1396" y="800"/>
                </a:lnTo>
                <a:lnTo>
                  <a:pt x="1390" y="799"/>
                </a:lnTo>
                <a:lnTo>
                  <a:pt x="1385" y="798"/>
                </a:lnTo>
                <a:lnTo>
                  <a:pt x="1380" y="798"/>
                </a:lnTo>
                <a:lnTo>
                  <a:pt x="1374" y="798"/>
                </a:lnTo>
                <a:lnTo>
                  <a:pt x="1369" y="799"/>
                </a:lnTo>
                <a:lnTo>
                  <a:pt x="1363" y="801"/>
                </a:lnTo>
                <a:lnTo>
                  <a:pt x="1361" y="803"/>
                </a:lnTo>
                <a:lnTo>
                  <a:pt x="1358" y="804"/>
                </a:lnTo>
                <a:lnTo>
                  <a:pt x="1354" y="807"/>
                </a:lnTo>
                <a:close/>
                <a:moveTo>
                  <a:pt x="1458" y="955"/>
                </a:moveTo>
                <a:lnTo>
                  <a:pt x="1450" y="960"/>
                </a:lnTo>
                <a:lnTo>
                  <a:pt x="1441" y="965"/>
                </a:lnTo>
                <a:lnTo>
                  <a:pt x="1433" y="968"/>
                </a:lnTo>
                <a:lnTo>
                  <a:pt x="1424" y="971"/>
                </a:lnTo>
                <a:lnTo>
                  <a:pt x="1415" y="973"/>
                </a:lnTo>
                <a:lnTo>
                  <a:pt x="1406" y="974"/>
                </a:lnTo>
                <a:lnTo>
                  <a:pt x="1396" y="974"/>
                </a:lnTo>
                <a:lnTo>
                  <a:pt x="1386" y="973"/>
                </a:lnTo>
                <a:lnTo>
                  <a:pt x="1376" y="971"/>
                </a:lnTo>
                <a:lnTo>
                  <a:pt x="1371" y="970"/>
                </a:lnTo>
                <a:lnTo>
                  <a:pt x="1367" y="967"/>
                </a:lnTo>
                <a:lnTo>
                  <a:pt x="1357" y="964"/>
                </a:lnTo>
                <a:lnTo>
                  <a:pt x="1348" y="958"/>
                </a:lnTo>
                <a:lnTo>
                  <a:pt x="1343" y="954"/>
                </a:lnTo>
                <a:lnTo>
                  <a:pt x="1340" y="951"/>
                </a:lnTo>
                <a:lnTo>
                  <a:pt x="1330" y="943"/>
                </a:lnTo>
                <a:lnTo>
                  <a:pt x="1322" y="934"/>
                </a:lnTo>
                <a:lnTo>
                  <a:pt x="1317" y="928"/>
                </a:lnTo>
                <a:lnTo>
                  <a:pt x="1313" y="923"/>
                </a:lnTo>
                <a:lnTo>
                  <a:pt x="1306" y="912"/>
                </a:lnTo>
                <a:lnTo>
                  <a:pt x="1300" y="901"/>
                </a:lnTo>
                <a:lnTo>
                  <a:pt x="1296" y="889"/>
                </a:lnTo>
                <a:lnTo>
                  <a:pt x="1292" y="878"/>
                </a:lnTo>
                <a:lnTo>
                  <a:pt x="1290" y="868"/>
                </a:lnTo>
                <a:lnTo>
                  <a:pt x="1289" y="857"/>
                </a:lnTo>
                <a:lnTo>
                  <a:pt x="1289" y="848"/>
                </a:lnTo>
                <a:lnTo>
                  <a:pt x="1290" y="838"/>
                </a:lnTo>
                <a:lnTo>
                  <a:pt x="1292" y="829"/>
                </a:lnTo>
                <a:lnTo>
                  <a:pt x="1296" y="819"/>
                </a:lnTo>
                <a:lnTo>
                  <a:pt x="1299" y="811"/>
                </a:lnTo>
                <a:lnTo>
                  <a:pt x="1305" y="803"/>
                </a:lnTo>
                <a:lnTo>
                  <a:pt x="1310" y="795"/>
                </a:lnTo>
                <a:lnTo>
                  <a:pt x="1317" y="788"/>
                </a:lnTo>
                <a:lnTo>
                  <a:pt x="1319" y="785"/>
                </a:lnTo>
                <a:lnTo>
                  <a:pt x="1323" y="781"/>
                </a:lnTo>
                <a:lnTo>
                  <a:pt x="1331" y="775"/>
                </a:lnTo>
                <a:lnTo>
                  <a:pt x="1340" y="771"/>
                </a:lnTo>
                <a:lnTo>
                  <a:pt x="1348" y="766"/>
                </a:lnTo>
                <a:lnTo>
                  <a:pt x="1356" y="762"/>
                </a:lnTo>
                <a:lnTo>
                  <a:pt x="1366" y="760"/>
                </a:lnTo>
                <a:lnTo>
                  <a:pt x="1374" y="758"/>
                </a:lnTo>
                <a:lnTo>
                  <a:pt x="1383" y="756"/>
                </a:lnTo>
                <a:lnTo>
                  <a:pt x="1393" y="756"/>
                </a:lnTo>
                <a:lnTo>
                  <a:pt x="1402" y="758"/>
                </a:lnTo>
                <a:lnTo>
                  <a:pt x="1413" y="760"/>
                </a:lnTo>
                <a:lnTo>
                  <a:pt x="1418" y="761"/>
                </a:lnTo>
                <a:lnTo>
                  <a:pt x="1422" y="763"/>
                </a:lnTo>
                <a:lnTo>
                  <a:pt x="1432" y="767"/>
                </a:lnTo>
                <a:lnTo>
                  <a:pt x="1441" y="773"/>
                </a:lnTo>
                <a:lnTo>
                  <a:pt x="1445" y="776"/>
                </a:lnTo>
                <a:lnTo>
                  <a:pt x="1450" y="780"/>
                </a:lnTo>
                <a:lnTo>
                  <a:pt x="1459" y="787"/>
                </a:lnTo>
                <a:lnTo>
                  <a:pt x="1467" y="797"/>
                </a:lnTo>
                <a:lnTo>
                  <a:pt x="1472" y="803"/>
                </a:lnTo>
                <a:lnTo>
                  <a:pt x="1476" y="807"/>
                </a:lnTo>
                <a:lnTo>
                  <a:pt x="1483" y="819"/>
                </a:lnTo>
                <a:lnTo>
                  <a:pt x="1489" y="830"/>
                </a:lnTo>
                <a:lnTo>
                  <a:pt x="1493" y="842"/>
                </a:lnTo>
                <a:lnTo>
                  <a:pt x="1497" y="852"/>
                </a:lnTo>
                <a:lnTo>
                  <a:pt x="1499" y="863"/>
                </a:lnTo>
                <a:lnTo>
                  <a:pt x="1501" y="872"/>
                </a:lnTo>
                <a:lnTo>
                  <a:pt x="1499" y="883"/>
                </a:lnTo>
                <a:lnTo>
                  <a:pt x="1498" y="893"/>
                </a:lnTo>
                <a:lnTo>
                  <a:pt x="1497" y="902"/>
                </a:lnTo>
                <a:lnTo>
                  <a:pt x="1493" y="912"/>
                </a:lnTo>
                <a:lnTo>
                  <a:pt x="1490" y="920"/>
                </a:lnTo>
                <a:lnTo>
                  <a:pt x="1484" y="928"/>
                </a:lnTo>
                <a:lnTo>
                  <a:pt x="1479" y="935"/>
                </a:lnTo>
                <a:lnTo>
                  <a:pt x="1472" y="942"/>
                </a:lnTo>
                <a:lnTo>
                  <a:pt x="1466" y="949"/>
                </a:lnTo>
                <a:lnTo>
                  <a:pt x="1458" y="955"/>
                </a:lnTo>
                <a:close/>
                <a:moveTo>
                  <a:pt x="1605" y="855"/>
                </a:moveTo>
                <a:lnTo>
                  <a:pt x="1568" y="874"/>
                </a:lnTo>
                <a:lnTo>
                  <a:pt x="1466" y="688"/>
                </a:lnTo>
                <a:lnTo>
                  <a:pt x="1521" y="659"/>
                </a:lnTo>
                <a:lnTo>
                  <a:pt x="1637" y="773"/>
                </a:lnTo>
                <a:lnTo>
                  <a:pt x="1601" y="614"/>
                </a:lnTo>
                <a:lnTo>
                  <a:pt x="1657" y="585"/>
                </a:lnTo>
                <a:lnTo>
                  <a:pt x="1758" y="771"/>
                </a:lnTo>
                <a:lnTo>
                  <a:pt x="1718" y="792"/>
                </a:lnTo>
                <a:lnTo>
                  <a:pt x="1649" y="665"/>
                </a:lnTo>
                <a:lnTo>
                  <a:pt x="1656" y="690"/>
                </a:lnTo>
                <a:lnTo>
                  <a:pt x="1660" y="713"/>
                </a:lnTo>
                <a:lnTo>
                  <a:pt x="1679" y="813"/>
                </a:lnTo>
                <a:lnTo>
                  <a:pt x="1643" y="833"/>
                </a:lnTo>
                <a:lnTo>
                  <a:pt x="1569" y="762"/>
                </a:lnTo>
                <a:lnTo>
                  <a:pt x="1553" y="747"/>
                </a:lnTo>
                <a:lnTo>
                  <a:pt x="1535" y="724"/>
                </a:lnTo>
                <a:lnTo>
                  <a:pt x="1605" y="855"/>
                </a:lnTo>
                <a:close/>
                <a:moveTo>
                  <a:pt x="478" y="2630"/>
                </a:moveTo>
                <a:lnTo>
                  <a:pt x="480" y="2661"/>
                </a:lnTo>
                <a:lnTo>
                  <a:pt x="480" y="2692"/>
                </a:lnTo>
                <a:lnTo>
                  <a:pt x="482" y="2752"/>
                </a:lnTo>
                <a:lnTo>
                  <a:pt x="487" y="2814"/>
                </a:lnTo>
                <a:lnTo>
                  <a:pt x="489" y="2843"/>
                </a:lnTo>
                <a:lnTo>
                  <a:pt x="493" y="2874"/>
                </a:lnTo>
                <a:lnTo>
                  <a:pt x="496" y="2904"/>
                </a:lnTo>
                <a:lnTo>
                  <a:pt x="500" y="2934"/>
                </a:lnTo>
                <a:lnTo>
                  <a:pt x="509" y="2994"/>
                </a:lnTo>
                <a:lnTo>
                  <a:pt x="515" y="3024"/>
                </a:lnTo>
                <a:lnTo>
                  <a:pt x="521" y="3054"/>
                </a:lnTo>
                <a:lnTo>
                  <a:pt x="527" y="3084"/>
                </a:lnTo>
                <a:lnTo>
                  <a:pt x="533" y="3113"/>
                </a:lnTo>
                <a:lnTo>
                  <a:pt x="533" y="3117"/>
                </a:lnTo>
                <a:lnTo>
                  <a:pt x="532" y="3119"/>
                </a:lnTo>
                <a:lnTo>
                  <a:pt x="529" y="3123"/>
                </a:lnTo>
                <a:lnTo>
                  <a:pt x="527" y="3124"/>
                </a:lnTo>
                <a:lnTo>
                  <a:pt x="525" y="3124"/>
                </a:lnTo>
                <a:lnTo>
                  <a:pt x="521" y="3124"/>
                </a:lnTo>
                <a:lnTo>
                  <a:pt x="519" y="3122"/>
                </a:lnTo>
                <a:lnTo>
                  <a:pt x="518" y="3119"/>
                </a:lnTo>
                <a:lnTo>
                  <a:pt x="516" y="3117"/>
                </a:lnTo>
                <a:lnTo>
                  <a:pt x="509" y="3087"/>
                </a:lnTo>
                <a:lnTo>
                  <a:pt x="503" y="3058"/>
                </a:lnTo>
                <a:lnTo>
                  <a:pt x="497" y="3027"/>
                </a:lnTo>
                <a:lnTo>
                  <a:pt x="492" y="2997"/>
                </a:lnTo>
                <a:lnTo>
                  <a:pt x="487" y="2966"/>
                </a:lnTo>
                <a:lnTo>
                  <a:pt x="482" y="2937"/>
                </a:lnTo>
                <a:lnTo>
                  <a:pt x="478" y="2906"/>
                </a:lnTo>
                <a:lnTo>
                  <a:pt x="475" y="2875"/>
                </a:lnTo>
                <a:lnTo>
                  <a:pt x="471" y="2846"/>
                </a:lnTo>
                <a:lnTo>
                  <a:pt x="469" y="2815"/>
                </a:lnTo>
                <a:lnTo>
                  <a:pt x="467" y="2784"/>
                </a:lnTo>
                <a:lnTo>
                  <a:pt x="464" y="2753"/>
                </a:lnTo>
                <a:lnTo>
                  <a:pt x="463" y="2722"/>
                </a:lnTo>
                <a:lnTo>
                  <a:pt x="462" y="2692"/>
                </a:lnTo>
                <a:lnTo>
                  <a:pt x="461" y="2630"/>
                </a:lnTo>
                <a:lnTo>
                  <a:pt x="462" y="2593"/>
                </a:lnTo>
                <a:lnTo>
                  <a:pt x="462" y="2557"/>
                </a:lnTo>
                <a:lnTo>
                  <a:pt x="464" y="2519"/>
                </a:lnTo>
                <a:lnTo>
                  <a:pt x="467" y="2482"/>
                </a:lnTo>
                <a:lnTo>
                  <a:pt x="473" y="2409"/>
                </a:lnTo>
                <a:lnTo>
                  <a:pt x="476" y="2372"/>
                </a:lnTo>
                <a:lnTo>
                  <a:pt x="481" y="2335"/>
                </a:lnTo>
                <a:lnTo>
                  <a:pt x="487" y="2298"/>
                </a:lnTo>
                <a:lnTo>
                  <a:pt x="493" y="2263"/>
                </a:lnTo>
                <a:lnTo>
                  <a:pt x="499" y="2226"/>
                </a:lnTo>
                <a:lnTo>
                  <a:pt x="506" y="2191"/>
                </a:lnTo>
                <a:lnTo>
                  <a:pt x="514" y="2154"/>
                </a:lnTo>
                <a:lnTo>
                  <a:pt x="522" y="2118"/>
                </a:lnTo>
                <a:lnTo>
                  <a:pt x="531" y="2083"/>
                </a:lnTo>
                <a:lnTo>
                  <a:pt x="540" y="2047"/>
                </a:lnTo>
                <a:lnTo>
                  <a:pt x="551" y="2012"/>
                </a:lnTo>
                <a:lnTo>
                  <a:pt x="561" y="1977"/>
                </a:lnTo>
                <a:lnTo>
                  <a:pt x="572" y="1942"/>
                </a:lnTo>
                <a:lnTo>
                  <a:pt x="584" y="1908"/>
                </a:lnTo>
                <a:lnTo>
                  <a:pt x="597" y="1873"/>
                </a:lnTo>
                <a:lnTo>
                  <a:pt x="610" y="1839"/>
                </a:lnTo>
                <a:lnTo>
                  <a:pt x="623" y="1805"/>
                </a:lnTo>
                <a:lnTo>
                  <a:pt x="637" y="1770"/>
                </a:lnTo>
                <a:lnTo>
                  <a:pt x="653" y="1737"/>
                </a:lnTo>
                <a:lnTo>
                  <a:pt x="668" y="1704"/>
                </a:lnTo>
                <a:lnTo>
                  <a:pt x="683" y="1671"/>
                </a:lnTo>
                <a:lnTo>
                  <a:pt x="700" y="1638"/>
                </a:lnTo>
                <a:lnTo>
                  <a:pt x="718" y="1604"/>
                </a:lnTo>
                <a:lnTo>
                  <a:pt x="735" y="1572"/>
                </a:lnTo>
                <a:lnTo>
                  <a:pt x="753" y="1540"/>
                </a:lnTo>
                <a:lnTo>
                  <a:pt x="772" y="1508"/>
                </a:lnTo>
                <a:lnTo>
                  <a:pt x="773" y="1507"/>
                </a:lnTo>
                <a:lnTo>
                  <a:pt x="775" y="1506"/>
                </a:lnTo>
                <a:lnTo>
                  <a:pt x="778" y="1505"/>
                </a:lnTo>
                <a:lnTo>
                  <a:pt x="782" y="1505"/>
                </a:lnTo>
                <a:lnTo>
                  <a:pt x="784" y="1506"/>
                </a:lnTo>
                <a:lnTo>
                  <a:pt x="786" y="1507"/>
                </a:lnTo>
                <a:lnTo>
                  <a:pt x="788" y="1508"/>
                </a:lnTo>
                <a:lnTo>
                  <a:pt x="789" y="1511"/>
                </a:lnTo>
                <a:lnTo>
                  <a:pt x="789" y="1514"/>
                </a:lnTo>
                <a:lnTo>
                  <a:pt x="788" y="1518"/>
                </a:lnTo>
                <a:lnTo>
                  <a:pt x="769" y="1550"/>
                </a:lnTo>
                <a:lnTo>
                  <a:pt x="751" y="1581"/>
                </a:lnTo>
                <a:lnTo>
                  <a:pt x="733" y="1614"/>
                </a:lnTo>
                <a:lnTo>
                  <a:pt x="717" y="1646"/>
                </a:lnTo>
                <a:lnTo>
                  <a:pt x="700" y="1678"/>
                </a:lnTo>
                <a:lnTo>
                  <a:pt x="685" y="1711"/>
                </a:lnTo>
                <a:lnTo>
                  <a:pt x="669" y="1744"/>
                </a:lnTo>
                <a:lnTo>
                  <a:pt x="654" y="1777"/>
                </a:lnTo>
                <a:lnTo>
                  <a:pt x="640" y="1812"/>
                </a:lnTo>
                <a:lnTo>
                  <a:pt x="627" y="1845"/>
                </a:lnTo>
                <a:lnTo>
                  <a:pt x="613" y="1879"/>
                </a:lnTo>
                <a:lnTo>
                  <a:pt x="602" y="1913"/>
                </a:lnTo>
                <a:lnTo>
                  <a:pt x="590" y="1948"/>
                </a:lnTo>
                <a:lnTo>
                  <a:pt x="578" y="1982"/>
                </a:lnTo>
                <a:lnTo>
                  <a:pt x="567" y="2018"/>
                </a:lnTo>
                <a:lnTo>
                  <a:pt x="558" y="2052"/>
                </a:lnTo>
                <a:lnTo>
                  <a:pt x="548" y="2088"/>
                </a:lnTo>
                <a:lnTo>
                  <a:pt x="539" y="2123"/>
                </a:lnTo>
                <a:lnTo>
                  <a:pt x="523" y="2194"/>
                </a:lnTo>
                <a:lnTo>
                  <a:pt x="516" y="2230"/>
                </a:lnTo>
                <a:lnTo>
                  <a:pt x="510" y="2265"/>
                </a:lnTo>
                <a:lnTo>
                  <a:pt x="505" y="2302"/>
                </a:lnTo>
                <a:lnTo>
                  <a:pt x="499" y="2337"/>
                </a:lnTo>
                <a:lnTo>
                  <a:pt x="494" y="2374"/>
                </a:lnTo>
                <a:lnTo>
                  <a:pt x="490" y="2410"/>
                </a:lnTo>
                <a:lnTo>
                  <a:pt x="487" y="2446"/>
                </a:lnTo>
                <a:lnTo>
                  <a:pt x="484" y="2483"/>
                </a:lnTo>
                <a:lnTo>
                  <a:pt x="482" y="2520"/>
                </a:lnTo>
                <a:lnTo>
                  <a:pt x="481" y="2557"/>
                </a:lnTo>
                <a:lnTo>
                  <a:pt x="480" y="2593"/>
                </a:lnTo>
                <a:lnTo>
                  <a:pt x="478" y="2630"/>
                </a:lnTo>
                <a:close/>
                <a:moveTo>
                  <a:pt x="4781" y="2630"/>
                </a:moveTo>
                <a:lnTo>
                  <a:pt x="4781" y="2593"/>
                </a:lnTo>
                <a:lnTo>
                  <a:pt x="4780" y="2557"/>
                </a:lnTo>
                <a:lnTo>
                  <a:pt x="4779" y="2520"/>
                </a:lnTo>
                <a:lnTo>
                  <a:pt x="4776" y="2483"/>
                </a:lnTo>
                <a:lnTo>
                  <a:pt x="4771" y="2410"/>
                </a:lnTo>
                <a:lnTo>
                  <a:pt x="4766" y="2374"/>
                </a:lnTo>
                <a:lnTo>
                  <a:pt x="4761" y="2337"/>
                </a:lnTo>
                <a:lnTo>
                  <a:pt x="4756" y="2302"/>
                </a:lnTo>
                <a:lnTo>
                  <a:pt x="4750" y="2265"/>
                </a:lnTo>
                <a:lnTo>
                  <a:pt x="4745" y="2230"/>
                </a:lnTo>
                <a:lnTo>
                  <a:pt x="4737" y="2194"/>
                </a:lnTo>
                <a:lnTo>
                  <a:pt x="4729" y="2159"/>
                </a:lnTo>
                <a:lnTo>
                  <a:pt x="4721" y="2123"/>
                </a:lnTo>
                <a:lnTo>
                  <a:pt x="4713" y="2088"/>
                </a:lnTo>
                <a:lnTo>
                  <a:pt x="4703" y="2052"/>
                </a:lnTo>
                <a:lnTo>
                  <a:pt x="4692" y="2018"/>
                </a:lnTo>
                <a:lnTo>
                  <a:pt x="4682" y="1982"/>
                </a:lnTo>
                <a:lnTo>
                  <a:pt x="4671" y="1948"/>
                </a:lnTo>
                <a:lnTo>
                  <a:pt x="4659" y="1913"/>
                </a:lnTo>
                <a:lnTo>
                  <a:pt x="4647" y="1879"/>
                </a:lnTo>
                <a:lnTo>
                  <a:pt x="4634" y="1845"/>
                </a:lnTo>
                <a:lnTo>
                  <a:pt x="4606" y="1777"/>
                </a:lnTo>
                <a:lnTo>
                  <a:pt x="4592" y="1744"/>
                </a:lnTo>
                <a:lnTo>
                  <a:pt x="4576" y="1711"/>
                </a:lnTo>
                <a:lnTo>
                  <a:pt x="4561" y="1678"/>
                </a:lnTo>
                <a:lnTo>
                  <a:pt x="4544" y="1646"/>
                </a:lnTo>
                <a:lnTo>
                  <a:pt x="4527" y="1614"/>
                </a:lnTo>
                <a:lnTo>
                  <a:pt x="4510" y="1581"/>
                </a:lnTo>
                <a:lnTo>
                  <a:pt x="4491" y="1550"/>
                </a:lnTo>
                <a:lnTo>
                  <a:pt x="4473" y="1518"/>
                </a:lnTo>
                <a:lnTo>
                  <a:pt x="4472" y="1514"/>
                </a:lnTo>
                <a:lnTo>
                  <a:pt x="4472" y="1513"/>
                </a:lnTo>
                <a:lnTo>
                  <a:pt x="4472" y="1511"/>
                </a:lnTo>
                <a:lnTo>
                  <a:pt x="4473" y="1508"/>
                </a:lnTo>
                <a:lnTo>
                  <a:pt x="4474" y="1507"/>
                </a:lnTo>
                <a:lnTo>
                  <a:pt x="4476" y="1506"/>
                </a:lnTo>
                <a:lnTo>
                  <a:pt x="4479" y="1505"/>
                </a:lnTo>
                <a:lnTo>
                  <a:pt x="4482" y="1505"/>
                </a:lnTo>
                <a:lnTo>
                  <a:pt x="4483" y="1505"/>
                </a:lnTo>
                <a:lnTo>
                  <a:pt x="4486" y="1506"/>
                </a:lnTo>
                <a:lnTo>
                  <a:pt x="4488" y="1507"/>
                </a:lnTo>
                <a:lnTo>
                  <a:pt x="4489" y="1508"/>
                </a:lnTo>
                <a:lnTo>
                  <a:pt x="4506" y="1540"/>
                </a:lnTo>
                <a:lnTo>
                  <a:pt x="4525" y="1572"/>
                </a:lnTo>
                <a:lnTo>
                  <a:pt x="4543" y="1604"/>
                </a:lnTo>
                <a:lnTo>
                  <a:pt x="4560" y="1638"/>
                </a:lnTo>
                <a:lnTo>
                  <a:pt x="4576" y="1671"/>
                </a:lnTo>
                <a:lnTo>
                  <a:pt x="4593" y="1704"/>
                </a:lnTo>
                <a:lnTo>
                  <a:pt x="4608" y="1737"/>
                </a:lnTo>
                <a:lnTo>
                  <a:pt x="4623" y="1770"/>
                </a:lnTo>
                <a:lnTo>
                  <a:pt x="4637" y="1805"/>
                </a:lnTo>
                <a:lnTo>
                  <a:pt x="4651" y="1839"/>
                </a:lnTo>
                <a:lnTo>
                  <a:pt x="4664" y="1873"/>
                </a:lnTo>
                <a:lnTo>
                  <a:pt x="4676" y="1908"/>
                </a:lnTo>
                <a:lnTo>
                  <a:pt x="4688" y="1942"/>
                </a:lnTo>
                <a:lnTo>
                  <a:pt x="4700" y="1977"/>
                </a:lnTo>
                <a:lnTo>
                  <a:pt x="4710" y="2012"/>
                </a:lnTo>
                <a:lnTo>
                  <a:pt x="4720" y="2047"/>
                </a:lnTo>
                <a:lnTo>
                  <a:pt x="4729" y="2083"/>
                </a:lnTo>
                <a:lnTo>
                  <a:pt x="4739" y="2118"/>
                </a:lnTo>
                <a:lnTo>
                  <a:pt x="4747" y="2154"/>
                </a:lnTo>
                <a:lnTo>
                  <a:pt x="4754" y="2191"/>
                </a:lnTo>
                <a:lnTo>
                  <a:pt x="4761" y="2226"/>
                </a:lnTo>
                <a:lnTo>
                  <a:pt x="4768" y="2263"/>
                </a:lnTo>
                <a:lnTo>
                  <a:pt x="4774" y="2298"/>
                </a:lnTo>
                <a:lnTo>
                  <a:pt x="4779" y="2335"/>
                </a:lnTo>
                <a:lnTo>
                  <a:pt x="4784" y="2372"/>
                </a:lnTo>
                <a:lnTo>
                  <a:pt x="4788" y="2409"/>
                </a:lnTo>
                <a:lnTo>
                  <a:pt x="4794" y="2482"/>
                </a:lnTo>
                <a:lnTo>
                  <a:pt x="4797" y="2519"/>
                </a:lnTo>
                <a:lnTo>
                  <a:pt x="4798" y="2555"/>
                </a:lnTo>
                <a:lnTo>
                  <a:pt x="4799" y="2593"/>
                </a:lnTo>
                <a:lnTo>
                  <a:pt x="4799" y="2630"/>
                </a:lnTo>
                <a:lnTo>
                  <a:pt x="4799" y="2687"/>
                </a:lnTo>
                <a:lnTo>
                  <a:pt x="4797" y="2743"/>
                </a:lnTo>
                <a:lnTo>
                  <a:pt x="4797" y="2745"/>
                </a:lnTo>
                <a:lnTo>
                  <a:pt x="4795" y="2746"/>
                </a:lnTo>
                <a:lnTo>
                  <a:pt x="4794" y="2747"/>
                </a:lnTo>
                <a:lnTo>
                  <a:pt x="4794" y="2748"/>
                </a:lnTo>
                <a:lnTo>
                  <a:pt x="4791" y="2751"/>
                </a:lnTo>
                <a:lnTo>
                  <a:pt x="4787" y="2751"/>
                </a:lnTo>
                <a:lnTo>
                  <a:pt x="4784" y="2751"/>
                </a:lnTo>
                <a:lnTo>
                  <a:pt x="4781" y="2748"/>
                </a:lnTo>
                <a:lnTo>
                  <a:pt x="4780" y="2747"/>
                </a:lnTo>
                <a:lnTo>
                  <a:pt x="4779" y="2745"/>
                </a:lnTo>
                <a:lnTo>
                  <a:pt x="4779" y="2741"/>
                </a:lnTo>
                <a:lnTo>
                  <a:pt x="4780" y="2714"/>
                </a:lnTo>
                <a:lnTo>
                  <a:pt x="4781" y="2686"/>
                </a:lnTo>
                <a:lnTo>
                  <a:pt x="4781" y="2658"/>
                </a:lnTo>
                <a:lnTo>
                  <a:pt x="4781" y="2630"/>
                </a:lnTo>
                <a:close/>
                <a:moveTo>
                  <a:pt x="2630" y="850"/>
                </a:moveTo>
                <a:lnTo>
                  <a:pt x="2666" y="850"/>
                </a:lnTo>
                <a:lnTo>
                  <a:pt x="2703" y="851"/>
                </a:lnTo>
                <a:lnTo>
                  <a:pt x="2738" y="853"/>
                </a:lnTo>
                <a:lnTo>
                  <a:pt x="2774" y="856"/>
                </a:lnTo>
                <a:lnTo>
                  <a:pt x="2810" y="858"/>
                </a:lnTo>
                <a:lnTo>
                  <a:pt x="2846" y="863"/>
                </a:lnTo>
                <a:lnTo>
                  <a:pt x="2880" y="868"/>
                </a:lnTo>
                <a:lnTo>
                  <a:pt x="2916" y="872"/>
                </a:lnTo>
                <a:lnTo>
                  <a:pt x="2951" y="878"/>
                </a:lnTo>
                <a:lnTo>
                  <a:pt x="2986" y="885"/>
                </a:lnTo>
                <a:lnTo>
                  <a:pt x="3020" y="893"/>
                </a:lnTo>
                <a:lnTo>
                  <a:pt x="3054" y="901"/>
                </a:lnTo>
                <a:lnTo>
                  <a:pt x="3089" y="909"/>
                </a:lnTo>
                <a:lnTo>
                  <a:pt x="3122" y="919"/>
                </a:lnTo>
                <a:lnTo>
                  <a:pt x="3156" y="928"/>
                </a:lnTo>
                <a:lnTo>
                  <a:pt x="3189" y="939"/>
                </a:lnTo>
                <a:lnTo>
                  <a:pt x="3223" y="951"/>
                </a:lnTo>
                <a:lnTo>
                  <a:pt x="3255" y="962"/>
                </a:lnTo>
                <a:lnTo>
                  <a:pt x="3288" y="974"/>
                </a:lnTo>
                <a:lnTo>
                  <a:pt x="3320" y="987"/>
                </a:lnTo>
                <a:lnTo>
                  <a:pt x="3352" y="1002"/>
                </a:lnTo>
                <a:lnTo>
                  <a:pt x="3383" y="1016"/>
                </a:lnTo>
                <a:lnTo>
                  <a:pt x="3414" y="1030"/>
                </a:lnTo>
                <a:lnTo>
                  <a:pt x="3445" y="1045"/>
                </a:lnTo>
                <a:lnTo>
                  <a:pt x="3476" y="1062"/>
                </a:lnTo>
                <a:lnTo>
                  <a:pt x="3506" y="1078"/>
                </a:lnTo>
                <a:lnTo>
                  <a:pt x="3536" y="1096"/>
                </a:lnTo>
                <a:lnTo>
                  <a:pt x="3566" y="1114"/>
                </a:lnTo>
                <a:lnTo>
                  <a:pt x="3595" y="1132"/>
                </a:lnTo>
                <a:lnTo>
                  <a:pt x="3624" y="1151"/>
                </a:lnTo>
                <a:lnTo>
                  <a:pt x="3653" y="1171"/>
                </a:lnTo>
                <a:lnTo>
                  <a:pt x="3680" y="1190"/>
                </a:lnTo>
                <a:lnTo>
                  <a:pt x="3708" y="1211"/>
                </a:lnTo>
                <a:lnTo>
                  <a:pt x="3735" y="1232"/>
                </a:lnTo>
                <a:lnTo>
                  <a:pt x="3762" y="1254"/>
                </a:lnTo>
                <a:lnTo>
                  <a:pt x="3789" y="1276"/>
                </a:lnTo>
                <a:lnTo>
                  <a:pt x="3815" y="1299"/>
                </a:lnTo>
                <a:lnTo>
                  <a:pt x="3840" y="1321"/>
                </a:lnTo>
                <a:lnTo>
                  <a:pt x="3865" y="1345"/>
                </a:lnTo>
                <a:lnTo>
                  <a:pt x="3889" y="1370"/>
                </a:lnTo>
                <a:lnTo>
                  <a:pt x="3914" y="1395"/>
                </a:lnTo>
                <a:lnTo>
                  <a:pt x="3938" y="1420"/>
                </a:lnTo>
                <a:lnTo>
                  <a:pt x="3960" y="1444"/>
                </a:lnTo>
                <a:lnTo>
                  <a:pt x="3984" y="1471"/>
                </a:lnTo>
                <a:lnTo>
                  <a:pt x="4007" y="1498"/>
                </a:lnTo>
                <a:lnTo>
                  <a:pt x="4028" y="1525"/>
                </a:lnTo>
                <a:lnTo>
                  <a:pt x="4049" y="1552"/>
                </a:lnTo>
                <a:lnTo>
                  <a:pt x="4071" y="1581"/>
                </a:lnTo>
                <a:lnTo>
                  <a:pt x="4091" y="1609"/>
                </a:lnTo>
                <a:lnTo>
                  <a:pt x="4110" y="1638"/>
                </a:lnTo>
                <a:lnTo>
                  <a:pt x="4130" y="1667"/>
                </a:lnTo>
                <a:lnTo>
                  <a:pt x="4148" y="1697"/>
                </a:lnTo>
                <a:lnTo>
                  <a:pt x="4167" y="1726"/>
                </a:lnTo>
                <a:lnTo>
                  <a:pt x="4183" y="1757"/>
                </a:lnTo>
                <a:lnTo>
                  <a:pt x="4201" y="1788"/>
                </a:lnTo>
                <a:lnTo>
                  <a:pt x="4217" y="1820"/>
                </a:lnTo>
                <a:lnTo>
                  <a:pt x="4233" y="1852"/>
                </a:lnTo>
                <a:lnTo>
                  <a:pt x="4248" y="1884"/>
                </a:lnTo>
                <a:lnTo>
                  <a:pt x="4262" y="1916"/>
                </a:lnTo>
                <a:lnTo>
                  <a:pt x="4277" y="1949"/>
                </a:lnTo>
                <a:lnTo>
                  <a:pt x="4290" y="1982"/>
                </a:lnTo>
                <a:lnTo>
                  <a:pt x="4303" y="2017"/>
                </a:lnTo>
                <a:lnTo>
                  <a:pt x="4315" y="2051"/>
                </a:lnTo>
                <a:lnTo>
                  <a:pt x="4326" y="2085"/>
                </a:lnTo>
                <a:lnTo>
                  <a:pt x="4328" y="2089"/>
                </a:lnTo>
                <a:lnTo>
                  <a:pt x="4328" y="2092"/>
                </a:lnTo>
                <a:lnTo>
                  <a:pt x="4326" y="2096"/>
                </a:lnTo>
                <a:lnTo>
                  <a:pt x="4325" y="2098"/>
                </a:lnTo>
                <a:lnTo>
                  <a:pt x="4323" y="2102"/>
                </a:lnTo>
                <a:lnTo>
                  <a:pt x="4321" y="2104"/>
                </a:lnTo>
                <a:lnTo>
                  <a:pt x="4318" y="2105"/>
                </a:lnTo>
                <a:lnTo>
                  <a:pt x="4315" y="2108"/>
                </a:lnTo>
                <a:lnTo>
                  <a:pt x="4311" y="2108"/>
                </a:lnTo>
                <a:lnTo>
                  <a:pt x="4307" y="2108"/>
                </a:lnTo>
                <a:lnTo>
                  <a:pt x="4304" y="2108"/>
                </a:lnTo>
                <a:lnTo>
                  <a:pt x="4302" y="2107"/>
                </a:lnTo>
                <a:lnTo>
                  <a:pt x="4298" y="2104"/>
                </a:lnTo>
                <a:lnTo>
                  <a:pt x="4296" y="2102"/>
                </a:lnTo>
                <a:lnTo>
                  <a:pt x="4293" y="2099"/>
                </a:lnTo>
                <a:lnTo>
                  <a:pt x="4292" y="2096"/>
                </a:lnTo>
                <a:lnTo>
                  <a:pt x="4281" y="2062"/>
                </a:lnTo>
                <a:lnTo>
                  <a:pt x="4270" y="2028"/>
                </a:lnTo>
                <a:lnTo>
                  <a:pt x="4257" y="1995"/>
                </a:lnTo>
                <a:lnTo>
                  <a:pt x="4244" y="1963"/>
                </a:lnTo>
                <a:lnTo>
                  <a:pt x="4229" y="1930"/>
                </a:lnTo>
                <a:lnTo>
                  <a:pt x="4215" y="1899"/>
                </a:lnTo>
                <a:lnTo>
                  <a:pt x="4201" y="1867"/>
                </a:lnTo>
                <a:lnTo>
                  <a:pt x="4186" y="1836"/>
                </a:lnTo>
                <a:lnTo>
                  <a:pt x="4169" y="1806"/>
                </a:lnTo>
                <a:lnTo>
                  <a:pt x="4152" y="1775"/>
                </a:lnTo>
                <a:lnTo>
                  <a:pt x="4136" y="1745"/>
                </a:lnTo>
                <a:lnTo>
                  <a:pt x="4118" y="1716"/>
                </a:lnTo>
                <a:lnTo>
                  <a:pt x="4099" y="1686"/>
                </a:lnTo>
                <a:lnTo>
                  <a:pt x="4080" y="1658"/>
                </a:lnTo>
                <a:lnTo>
                  <a:pt x="4061" y="1629"/>
                </a:lnTo>
                <a:lnTo>
                  <a:pt x="4041" y="1601"/>
                </a:lnTo>
                <a:lnTo>
                  <a:pt x="4021" y="1574"/>
                </a:lnTo>
                <a:lnTo>
                  <a:pt x="4000" y="1548"/>
                </a:lnTo>
                <a:lnTo>
                  <a:pt x="3978" y="1520"/>
                </a:lnTo>
                <a:lnTo>
                  <a:pt x="3957" y="1494"/>
                </a:lnTo>
                <a:lnTo>
                  <a:pt x="3934" y="1469"/>
                </a:lnTo>
                <a:lnTo>
                  <a:pt x="3912" y="1443"/>
                </a:lnTo>
                <a:lnTo>
                  <a:pt x="3888" y="1418"/>
                </a:lnTo>
                <a:lnTo>
                  <a:pt x="3865" y="1395"/>
                </a:lnTo>
                <a:lnTo>
                  <a:pt x="3841" y="1371"/>
                </a:lnTo>
                <a:lnTo>
                  <a:pt x="3816" y="1347"/>
                </a:lnTo>
                <a:lnTo>
                  <a:pt x="3791" y="1325"/>
                </a:lnTo>
                <a:lnTo>
                  <a:pt x="3765" y="1304"/>
                </a:lnTo>
                <a:lnTo>
                  <a:pt x="3739" y="1281"/>
                </a:lnTo>
                <a:lnTo>
                  <a:pt x="3713" y="1260"/>
                </a:lnTo>
                <a:lnTo>
                  <a:pt x="3686" y="1240"/>
                </a:lnTo>
                <a:lnTo>
                  <a:pt x="3658" y="1219"/>
                </a:lnTo>
                <a:lnTo>
                  <a:pt x="3631" y="1199"/>
                </a:lnTo>
                <a:lnTo>
                  <a:pt x="3604" y="1180"/>
                </a:lnTo>
                <a:lnTo>
                  <a:pt x="3576" y="1163"/>
                </a:lnTo>
                <a:lnTo>
                  <a:pt x="3547" y="1144"/>
                </a:lnTo>
                <a:lnTo>
                  <a:pt x="3518" y="1127"/>
                </a:lnTo>
                <a:lnTo>
                  <a:pt x="3488" y="1109"/>
                </a:lnTo>
                <a:lnTo>
                  <a:pt x="3458" y="1094"/>
                </a:lnTo>
                <a:lnTo>
                  <a:pt x="3429" y="1077"/>
                </a:lnTo>
                <a:lnTo>
                  <a:pt x="3399" y="1062"/>
                </a:lnTo>
                <a:lnTo>
                  <a:pt x="3368" y="1048"/>
                </a:lnTo>
                <a:lnTo>
                  <a:pt x="3338" y="1033"/>
                </a:lnTo>
                <a:lnTo>
                  <a:pt x="3306" y="1020"/>
                </a:lnTo>
                <a:lnTo>
                  <a:pt x="3275" y="1007"/>
                </a:lnTo>
                <a:lnTo>
                  <a:pt x="3243" y="996"/>
                </a:lnTo>
                <a:lnTo>
                  <a:pt x="3211" y="984"/>
                </a:lnTo>
                <a:lnTo>
                  <a:pt x="3178" y="973"/>
                </a:lnTo>
                <a:lnTo>
                  <a:pt x="3146" y="962"/>
                </a:lnTo>
                <a:lnTo>
                  <a:pt x="3112" y="953"/>
                </a:lnTo>
                <a:lnTo>
                  <a:pt x="3079" y="943"/>
                </a:lnTo>
                <a:lnTo>
                  <a:pt x="3046" y="935"/>
                </a:lnTo>
                <a:lnTo>
                  <a:pt x="3012" y="927"/>
                </a:lnTo>
                <a:lnTo>
                  <a:pt x="2979" y="920"/>
                </a:lnTo>
                <a:lnTo>
                  <a:pt x="2944" y="914"/>
                </a:lnTo>
                <a:lnTo>
                  <a:pt x="2910" y="908"/>
                </a:lnTo>
                <a:lnTo>
                  <a:pt x="2876" y="903"/>
                </a:lnTo>
                <a:lnTo>
                  <a:pt x="2841" y="898"/>
                </a:lnTo>
                <a:lnTo>
                  <a:pt x="2807" y="895"/>
                </a:lnTo>
                <a:lnTo>
                  <a:pt x="2771" y="891"/>
                </a:lnTo>
                <a:lnTo>
                  <a:pt x="2736" y="889"/>
                </a:lnTo>
                <a:lnTo>
                  <a:pt x="2702" y="887"/>
                </a:lnTo>
                <a:lnTo>
                  <a:pt x="2666" y="885"/>
                </a:lnTo>
                <a:lnTo>
                  <a:pt x="2630" y="885"/>
                </a:lnTo>
                <a:lnTo>
                  <a:pt x="2594" y="885"/>
                </a:lnTo>
                <a:lnTo>
                  <a:pt x="2559" y="887"/>
                </a:lnTo>
                <a:lnTo>
                  <a:pt x="2524" y="889"/>
                </a:lnTo>
                <a:lnTo>
                  <a:pt x="2488" y="891"/>
                </a:lnTo>
                <a:lnTo>
                  <a:pt x="2453" y="895"/>
                </a:lnTo>
                <a:lnTo>
                  <a:pt x="2418" y="898"/>
                </a:lnTo>
                <a:lnTo>
                  <a:pt x="2384" y="903"/>
                </a:lnTo>
                <a:lnTo>
                  <a:pt x="2350" y="908"/>
                </a:lnTo>
                <a:lnTo>
                  <a:pt x="2315" y="914"/>
                </a:lnTo>
                <a:lnTo>
                  <a:pt x="2281" y="920"/>
                </a:lnTo>
                <a:lnTo>
                  <a:pt x="2248" y="927"/>
                </a:lnTo>
                <a:lnTo>
                  <a:pt x="2214" y="935"/>
                </a:lnTo>
                <a:lnTo>
                  <a:pt x="2180" y="943"/>
                </a:lnTo>
                <a:lnTo>
                  <a:pt x="2147" y="953"/>
                </a:lnTo>
                <a:lnTo>
                  <a:pt x="2114" y="962"/>
                </a:lnTo>
                <a:lnTo>
                  <a:pt x="2082" y="973"/>
                </a:lnTo>
                <a:lnTo>
                  <a:pt x="2049" y="984"/>
                </a:lnTo>
                <a:lnTo>
                  <a:pt x="2017" y="996"/>
                </a:lnTo>
                <a:lnTo>
                  <a:pt x="1985" y="1007"/>
                </a:lnTo>
                <a:lnTo>
                  <a:pt x="1954" y="1020"/>
                </a:lnTo>
                <a:lnTo>
                  <a:pt x="1922" y="1033"/>
                </a:lnTo>
                <a:lnTo>
                  <a:pt x="1891" y="1048"/>
                </a:lnTo>
                <a:lnTo>
                  <a:pt x="1861" y="1062"/>
                </a:lnTo>
                <a:lnTo>
                  <a:pt x="1831" y="1077"/>
                </a:lnTo>
                <a:lnTo>
                  <a:pt x="1801" y="1094"/>
                </a:lnTo>
                <a:lnTo>
                  <a:pt x="1772" y="1109"/>
                </a:lnTo>
                <a:lnTo>
                  <a:pt x="1742" y="1127"/>
                </a:lnTo>
                <a:lnTo>
                  <a:pt x="1713" y="1144"/>
                </a:lnTo>
                <a:lnTo>
                  <a:pt x="1684" y="1163"/>
                </a:lnTo>
                <a:lnTo>
                  <a:pt x="1656" y="1180"/>
                </a:lnTo>
                <a:lnTo>
                  <a:pt x="1628" y="1199"/>
                </a:lnTo>
                <a:lnTo>
                  <a:pt x="1601" y="1219"/>
                </a:lnTo>
                <a:lnTo>
                  <a:pt x="1574" y="1240"/>
                </a:lnTo>
                <a:lnTo>
                  <a:pt x="1547" y="1260"/>
                </a:lnTo>
                <a:lnTo>
                  <a:pt x="1521" y="1281"/>
                </a:lnTo>
                <a:lnTo>
                  <a:pt x="1495" y="1304"/>
                </a:lnTo>
                <a:lnTo>
                  <a:pt x="1469" y="1325"/>
                </a:lnTo>
                <a:lnTo>
                  <a:pt x="1444" y="1347"/>
                </a:lnTo>
                <a:lnTo>
                  <a:pt x="1420" y="1371"/>
                </a:lnTo>
                <a:lnTo>
                  <a:pt x="1395" y="1395"/>
                </a:lnTo>
                <a:lnTo>
                  <a:pt x="1371" y="1418"/>
                </a:lnTo>
                <a:lnTo>
                  <a:pt x="1348" y="1443"/>
                </a:lnTo>
                <a:lnTo>
                  <a:pt x="1325" y="1469"/>
                </a:lnTo>
                <a:lnTo>
                  <a:pt x="1303" y="1494"/>
                </a:lnTo>
                <a:lnTo>
                  <a:pt x="1281" y="1520"/>
                </a:lnTo>
                <a:lnTo>
                  <a:pt x="1260" y="1548"/>
                </a:lnTo>
                <a:lnTo>
                  <a:pt x="1239" y="1574"/>
                </a:lnTo>
                <a:lnTo>
                  <a:pt x="1219" y="1601"/>
                </a:lnTo>
                <a:lnTo>
                  <a:pt x="1199" y="1629"/>
                </a:lnTo>
                <a:lnTo>
                  <a:pt x="1180" y="1658"/>
                </a:lnTo>
                <a:lnTo>
                  <a:pt x="1161" y="1686"/>
                </a:lnTo>
                <a:lnTo>
                  <a:pt x="1142" y="1716"/>
                </a:lnTo>
                <a:lnTo>
                  <a:pt x="1124" y="1745"/>
                </a:lnTo>
                <a:lnTo>
                  <a:pt x="1107" y="1775"/>
                </a:lnTo>
                <a:lnTo>
                  <a:pt x="1091" y="1806"/>
                </a:lnTo>
                <a:lnTo>
                  <a:pt x="1074" y="1836"/>
                </a:lnTo>
                <a:lnTo>
                  <a:pt x="1059" y="1867"/>
                </a:lnTo>
                <a:lnTo>
                  <a:pt x="1045" y="1899"/>
                </a:lnTo>
                <a:lnTo>
                  <a:pt x="1030" y="1931"/>
                </a:lnTo>
                <a:lnTo>
                  <a:pt x="1016" y="1963"/>
                </a:lnTo>
                <a:lnTo>
                  <a:pt x="1003" y="1995"/>
                </a:lnTo>
                <a:lnTo>
                  <a:pt x="990" y="2028"/>
                </a:lnTo>
                <a:lnTo>
                  <a:pt x="978" y="2062"/>
                </a:lnTo>
                <a:lnTo>
                  <a:pt x="968" y="2096"/>
                </a:lnTo>
                <a:lnTo>
                  <a:pt x="966" y="2098"/>
                </a:lnTo>
                <a:lnTo>
                  <a:pt x="965" y="2101"/>
                </a:lnTo>
                <a:lnTo>
                  <a:pt x="963" y="2103"/>
                </a:lnTo>
                <a:lnTo>
                  <a:pt x="961" y="2105"/>
                </a:lnTo>
                <a:lnTo>
                  <a:pt x="958" y="2107"/>
                </a:lnTo>
                <a:lnTo>
                  <a:pt x="956" y="2108"/>
                </a:lnTo>
                <a:lnTo>
                  <a:pt x="951" y="2108"/>
                </a:lnTo>
                <a:lnTo>
                  <a:pt x="945" y="2108"/>
                </a:lnTo>
                <a:lnTo>
                  <a:pt x="942" y="2107"/>
                </a:lnTo>
                <a:lnTo>
                  <a:pt x="939" y="2104"/>
                </a:lnTo>
                <a:lnTo>
                  <a:pt x="937" y="2102"/>
                </a:lnTo>
                <a:lnTo>
                  <a:pt x="934" y="2098"/>
                </a:lnTo>
                <a:lnTo>
                  <a:pt x="933" y="2096"/>
                </a:lnTo>
                <a:lnTo>
                  <a:pt x="932" y="2092"/>
                </a:lnTo>
                <a:lnTo>
                  <a:pt x="933" y="2089"/>
                </a:lnTo>
                <a:lnTo>
                  <a:pt x="933" y="2085"/>
                </a:lnTo>
                <a:lnTo>
                  <a:pt x="945" y="2051"/>
                </a:lnTo>
                <a:lnTo>
                  <a:pt x="957" y="2017"/>
                </a:lnTo>
                <a:lnTo>
                  <a:pt x="970" y="1982"/>
                </a:lnTo>
                <a:lnTo>
                  <a:pt x="983" y="1949"/>
                </a:lnTo>
                <a:lnTo>
                  <a:pt x="997" y="1916"/>
                </a:lnTo>
                <a:lnTo>
                  <a:pt x="1011" y="1884"/>
                </a:lnTo>
                <a:lnTo>
                  <a:pt x="1027" y="1852"/>
                </a:lnTo>
                <a:lnTo>
                  <a:pt x="1042" y="1820"/>
                </a:lnTo>
                <a:lnTo>
                  <a:pt x="1059" y="1788"/>
                </a:lnTo>
                <a:lnTo>
                  <a:pt x="1077" y="1757"/>
                </a:lnTo>
                <a:lnTo>
                  <a:pt x="1093" y="1726"/>
                </a:lnTo>
                <a:lnTo>
                  <a:pt x="1112" y="1697"/>
                </a:lnTo>
                <a:lnTo>
                  <a:pt x="1131" y="1667"/>
                </a:lnTo>
                <a:lnTo>
                  <a:pt x="1150" y="1638"/>
                </a:lnTo>
                <a:lnTo>
                  <a:pt x="1169" y="1609"/>
                </a:lnTo>
                <a:lnTo>
                  <a:pt x="1189" y="1581"/>
                </a:lnTo>
                <a:lnTo>
                  <a:pt x="1210" y="1552"/>
                </a:lnTo>
                <a:lnTo>
                  <a:pt x="1232" y="1525"/>
                </a:lnTo>
                <a:lnTo>
                  <a:pt x="1253" y="1498"/>
                </a:lnTo>
                <a:lnTo>
                  <a:pt x="1276" y="1471"/>
                </a:lnTo>
                <a:lnTo>
                  <a:pt x="1299" y="1444"/>
                </a:lnTo>
                <a:lnTo>
                  <a:pt x="1322" y="1420"/>
                </a:lnTo>
                <a:lnTo>
                  <a:pt x="1345" y="1395"/>
                </a:lnTo>
                <a:lnTo>
                  <a:pt x="1370" y="1370"/>
                </a:lnTo>
                <a:lnTo>
                  <a:pt x="1395" y="1345"/>
                </a:lnTo>
                <a:lnTo>
                  <a:pt x="1420" y="1321"/>
                </a:lnTo>
                <a:lnTo>
                  <a:pt x="1445" y="1299"/>
                </a:lnTo>
                <a:lnTo>
                  <a:pt x="1471" y="1276"/>
                </a:lnTo>
                <a:lnTo>
                  <a:pt x="1498" y="1254"/>
                </a:lnTo>
                <a:lnTo>
                  <a:pt x="1524" y="1232"/>
                </a:lnTo>
                <a:lnTo>
                  <a:pt x="1552" y="1211"/>
                </a:lnTo>
                <a:lnTo>
                  <a:pt x="1580" y="1190"/>
                </a:lnTo>
                <a:lnTo>
                  <a:pt x="1607" y="1171"/>
                </a:lnTo>
                <a:lnTo>
                  <a:pt x="1636" y="1151"/>
                </a:lnTo>
                <a:lnTo>
                  <a:pt x="1665" y="1132"/>
                </a:lnTo>
                <a:lnTo>
                  <a:pt x="1694" y="1114"/>
                </a:lnTo>
                <a:lnTo>
                  <a:pt x="1723" y="1096"/>
                </a:lnTo>
                <a:lnTo>
                  <a:pt x="1754" y="1078"/>
                </a:lnTo>
                <a:lnTo>
                  <a:pt x="1784" y="1062"/>
                </a:lnTo>
                <a:lnTo>
                  <a:pt x="1814" y="1045"/>
                </a:lnTo>
                <a:lnTo>
                  <a:pt x="1845" y="1030"/>
                </a:lnTo>
                <a:lnTo>
                  <a:pt x="1877" y="1016"/>
                </a:lnTo>
                <a:lnTo>
                  <a:pt x="1908" y="1002"/>
                </a:lnTo>
                <a:lnTo>
                  <a:pt x="1940" y="987"/>
                </a:lnTo>
                <a:lnTo>
                  <a:pt x="1972" y="974"/>
                </a:lnTo>
                <a:lnTo>
                  <a:pt x="2005" y="962"/>
                </a:lnTo>
                <a:lnTo>
                  <a:pt x="2037" y="951"/>
                </a:lnTo>
                <a:lnTo>
                  <a:pt x="2070" y="939"/>
                </a:lnTo>
                <a:lnTo>
                  <a:pt x="2103" y="928"/>
                </a:lnTo>
                <a:lnTo>
                  <a:pt x="2138" y="919"/>
                </a:lnTo>
                <a:lnTo>
                  <a:pt x="2171" y="909"/>
                </a:lnTo>
                <a:lnTo>
                  <a:pt x="2205" y="901"/>
                </a:lnTo>
                <a:lnTo>
                  <a:pt x="2240" y="893"/>
                </a:lnTo>
                <a:lnTo>
                  <a:pt x="2274" y="885"/>
                </a:lnTo>
                <a:lnTo>
                  <a:pt x="2308" y="878"/>
                </a:lnTo>
                <a:lnTo>
                  <a:pt x="2344" y="872"/>
                </a:lnTo>
                <a:lnTo>
                  <a:pt x="2379" y="868"/>
                </a:lnTo>
                <a:lnTo>
                  <a:pt x="2414" y="863"/>
                </a:lnTo>
                <a:lnTo>
                  <a:pt x="2449" y="858"/>
                </a:lnTo>
                <a:lnTo>
                  <a:pt x="2486" y="856"/>
                </a:lnTo>
                <a:lnTo>
                  <a:pt x="2557" y="851"/>
                </a:lnTo>
                <a:lnTo>
                  <a:pt x="2594" y="850"/>
                </a:lnTo>
                <a:lnTo>
                  <a:pt x="2630" y="850"/>
                </a:lnTo>
                <a:close/>
                <a:moveTo>
                  <a:pt x="4331" y="3162"/>
                </a:moveTo>
                <a:lnTo>
                  <a:pt x="4321" y="3196"/>
                </a:lnTo>
                <a:lnTo>
                  <a:pt x="4309" y="3232"/>
                </a:lnTo>
                <a:lnTo>
                  <a:pt x="4296" y="3265"/>
                </a:lnTo>
                <a:lnTo>
                  <a:pt x="4283" y="3299"/>
                </a:lnTo>
                <a:lnTo>
                  <a:pt x="4268" y="3332"/>
                </a:lnTo>
                <a:lnTo>
                  <a:pt x="4254" y="3365"/>
                </a:lnTo>
                <a:lnTo>
                  <a:pt x="4240" y="3399"/>
                </a:lnTo>
                <a:lnTo>
                  <a:pt x="4223" y="3431"/>
                </a:lnTo>
                <a:lnTo>
                  <a:pt x="4208" y="3463"/>
                </a:lnTo>
                <a:lnTo>
                  <a:pt x="4190" y="3493"/>
                </a:lnTo>
                <a:lnTo>
                  <a:pt x="4174" y="3524"/>
                </a:lnTo>
                <a:lnTo>
                  <a:pt x="4156" y="3555"/>
                </a:lnTo>
                <a:lnTo>
                  <a:pt x="4137" y="3586"/>
                </a:lnTo>
                <a:lnTo>
                  <a:pt x="4118" y="3615"/>
                </a:lnTo>
                <a:lnTo>
                  <a:pt x="4098" y="3644"/>
                </a:lnTo>
                <a:lnTo>
                  <a:pt x="4078" y="3673"/>
                </a:lnTo>
                <a:lnTo>
                  <a:pt x="4058" y="3702"/>
                </a:lnTo>
                <a:lnTo>
                  <a:pt x="4036" y="3729"/>
                </a:lnTo>
                <a:lnTo>
                  <a:pt x="4014" y="3756"/>
                </a:lnTo>
                <a:lnTo>
                  <a:pt x="3991" y="3784"/>
                </a:lnTo>
                <a:lnTo>
                  <a:pt x="3969" y="3811"/>
                </a:lnTo>
                <a:lnTo>
                  <a:pt x="3946" y="3837"/>
                </a:lnTo>
                <a:lnTo>
                  <a:pt x="3923" y="3862"/>
                </a:lnTo>
                <a:lnTo>
                  <a:pt x="3898" y="3887"/>
                </a:lnTo>
                <a:lnTo>
                  <a:pt x="3873" y="3911"/>
                </a:lnTo>
                <a:lnTo>
                  <a:pt x="3848" y="3935"/>
                </a:lnTo>
                <a:lnTo>
                  <a:pt x="3822" y="3959"/>
                </a:lnTo>
                <a:lnTo>
                  <a:pt x="3796" y="3981"/>
                </a:lnTo>
                <a:lnTo>
                  <a:pt x="3770" y="4004"/>
                </a:lnTo>
                <a:lnTo>
                  <a:pt x="3743" y="4026"/>
                </a:lnTo>
                <a:lnTo>
                  <a:pt x="3715" y="4048"/>
                </a:lnTo>
                <a:lnTo>
                  <a:pt x="3688" y="4069"/>
                </a:lnTo>
                <a:lnTo>
                  <a:pt x="3660" y="4089"/>
                </a:lnTo>
                <a:lnTo>
                  <a:pt x="3631" y="4108"/>
                </a:lnTo>
                <a:lnTo>
                  <a:pt x="3602" y="4128"/>
                </a:lnTo>
                <a:lnTo>
                  <a:pt x="3573" y="4146"/>
                </a:lnTo>
                <a:lnTo>
                  <a:pt x="3544" y="4165"/>
                </a:lnTo>
                <a:lnTo>
                  <a:pt x="3513" y="4182"/>
                </a:lnTo>
                <a:lnTo>
                  <a:pt x="3483" y="4199"/>
                </a:lnTo>
                <a:lnTo>
                  <a:pt x="3452" y="4215"/>
                </a:lnTo>
                <a:lnTo>
                  <a:pt x="3420" y="4231"/>
                </a:lnTo>
                <a:lnTo>
                  <a:pt x="3390" y="4245"/>
                </a:lnTo>
                <a:lnTo>
                  <a:pt x="3358" y="4260"/>
                </a:lnTo>
                <a:lnTo>
                  <a:pt x="3326" y="4274"/>
                </a:lnTo>
                <a:lnTo>
                  <a:pt x="3294" y="4287"/>
                </a:lnTo>
                <a:lnTo>
                  <a:pt x="3261" y="4300"/>
                </a:lnTo>
                <a:lnTo>
                  <a:pt x="3227" y="4312"/>
                </a:lnTo>
                <a:lnTo>
                  <a:pt x="3194" y="4324"/>
                </a:lnTo>
                <a:lnTo>
                  <a:pt x="3161" y="4334"/>
                </a:lnTo>
                <a:lnTo>
                  <a:pt x="3127" y="4344"/>
                </a:lnTo>
                <a:lnTo>
                  <a:pt x="3092" y="4353"/>
                </a:lnTo>
                <a:lnTo>
                  <a:pt x="3058" y="4363"/>
                </a:lnTo>
                <a:lnTo>
                  <a:pt x="3024" y="4370"/>
                </a:lnTo>
                <a:lnTo>
                  <a:pt x="2989" y="4378"/>
                </a:lnTo>
                <a:lnTo>
                  <a:pt x="2954" y="4384"/>
                </a:lnTo>
                <a:lnTo>
                  <a:pt x="2918" y="4391"/>
                </a:lnTo>
                <a:lnTo>
                  <a:pt x="2884" y="4396"/>
                </a:lnTo>
                <a:lnTo>
                  <a:pt x="2847" y="4401"/>
                </a:lnTo>
                <a:lnTo>
                  <a:pt x="2812" y="4404"/>
                </a:lnTo>
                <a:lnTo>
                  <a:pt x="2776" y="4408"/>
                </a:lnTo>
                <a:lnTo>
                  <a:pt x="2739" y="4410"/>
                </a:lnTo>
                <a:lnTo>
                  <a:pt x="2703" y="4412"/>
                </a:lnTo>
                <a:lnTo>
                  <a:pt x="2667" y="4414"/>
                </a:lnTo>
                <a:lnTo>
                  <a:pt x="2630" y="4414"/>
                </a:lnTo>
                <a:lnTo>
                  <a:pt x="2594" y="4414"/>
                </a:lnTo>
                <a:lnTo>
                  <a:pt x="2557" y="4412"/>
                </a:lnTo>
                <a:lnTo>
                  <a:pt x="2521" y="4410"/>
                </a:lnTo>
                <a:lnTo>
                  <a:pt x="2486" y="4408"/>
                </a:lnTo>
                <a:lnTo>
                  <a:pt x="2449" y="4404"/>
                </a:lnTo>
                <a:lnTo>
                  <a:pt x="2414" y="4401"/>
                </a:lnTo>
                <a:lnTo>
                  <a:pt x="2379" y="4396"/>
                </a:lnTo>
                <a:lnTo>
                  <a:pt x="2344" y="4391"/>
                </a:lnTo>
                <a:lnTo>
                  <a:pt x="2308" y="4385"/>
                </a:lnTo>
                <a:lnTo>
                  <a:pt x="2274" y="4378"/>
                </a:lnTo>
                <a:lnTo>
                  <a:pt x="2240" y="4371"/>
                </a:lnTo>
                <a:lnTo>
                  <a:pt x="2205" y="4363"/>
                </a:lnTo>
                <a:lnTo>
                  <a:pt x="2171" y="4354"/>
                </a:lnTo>
                <a:lnTo>
                  <a:pt x="2138" y="4345"/>
                </a:lnTo>
                <a:lnTo>
                  <a:pt x="2103" y="4335"/>
                </a:lnTo>
                <a:lnTo>
                  <a:pt x="2070" y="4325"/>
                </a:lnTo>
                <a:lnTo>
                  <a:pt x="2037" y="4313"/>
                </a:lnTo>
                <a:lnTo>
                  <a:pt x="2005" y="4301"/>
                </a:lnTo>
                <a:lnTo>
                  <a:pt x="1972" y="4289"/>
                </a:lnTo>
                <a:lnTo>
                  <a:pt x="1940" y="4276"/>
                </a:lnTo>
                <a:lnTo>
                  <a:pt x="1908" y="4262"/>
                </a:lnTo>
                <a:lnTo>
                  <a:pt x="1877" y="4248"/>
                </a:lnTo>
                <a:lnTo>
                  <a:pt x="1845" y="4234"/>
                </a:lnTo>
                <a:lnTo>
                  <a:pt x="1814" y="4218"/>
                </a:lnTo>
                <a:lnTo>
                  <a:pt x="1784" y="4202"/>
                </a:lnTo>
                <a:lnTo>
                  <a:pt x="1754" y="4185"/>
                </a:lnTo>
                <a:lnTo>
                  <a:pt x="1724" y="4167"/>
                </a:lnTo>
                <a:lnTo>
                  <a:pt x="1695" y="4150"/>
                </a:lnTo>
                <a:lnTo>
                  <a:pt x="1665" y="4132"/>
                </a:lnTo>
                <a:lnTo>
                  <a:pt x="1637" y="4113"/>
                </a:lnTo>
                <a:lnTo>
                  <a:pt x="1608" y="4093"/>
                </a:lnTo>
                <a:lnTo>
                  <a:pt x="1580" y="4074"/>
                </a:lnTo>
                <a:lnTo>
                  <a:pt x="1552" y="4052"/>
                </a:lnTo>
                <a:lnTo>
                  <a:pt x="1524" y="4031"/>
                </a:lnTo>
                <a:lnTo>
                  <a:pt x="1498" y="4010"/>
                </a:lnTo>
                <a:lnTo>
                  <a:pt x="1471" y="3987"/>
                </a:lnTo>
                <a:lnTo>
                  <a:pt x="1445" y="3965"/>
                </a:lnTo>
                <a:lnTo>
                  <a:pt x="1420" y="3942"/>
                </a:lnTo>
                <a:lnTo>
                  <a:pt x="1395" y="3919"/>
                </a:lnTo>
                <a:lnTo>
                  <a:pt x="1370" y="3894"/>
                </a:lnTo>
                <a:lnTo>
                  <a:pt x="1345" y="3870"/>
                </a:lnTo>
                <a:lnTo>
                  <a:pt x="1322" y="3844"/>
                </a:lnTo>
                <a:lnTo>
                  <a:pt x="1299" y="3819"/>
                </a:lnTo>
                <a:lnTo>
                  <a:pt x="1276" y="3793"/>
                </a:lnTo>
                <a:lnTo>
                  <a:pt x="1254" y="3766"/>
                </a:lnTo>
                <a:lnTo>
                  <a:pt x="1232" y="3739"/>
                </a:lnTo>
                <a:lnTo>
                  <a:pt x="1210" y="3711"/>
                </a:lnTo>
                <a:lnTo>
                  <a:pt x="1190" y="3683"/>
                </a:lnTo>
                <a:lnTo>
                  <a:pt x="1169" y="3654"/>
                </a:lnTo>
                <a:lnTo>
                  <a:pt x="1150" y="3626"/>
                </a:lnTo>
                <a:lnTo>
                  <a:pt x="1131" y="3596"/>
                </a:lnTo>
                <a:lnTo>
                  <a:pt x="1112" y="3567"/>
                </a:lnTo>
                <a:lnTo>
                  <a:pt x="1094" y="3537"/>
                </a:lnTo>
                <a:lnTo>
                  <a:pt x="1077" y="3506"/>
                </a:lnTo>
                <a:lnTo>
                  <a:pt x="1059" y="3476"/>
                </a:lnTo>
                <a:lnTo>
                  <a:pt x="1043" y="3444"/>
                </a:lnTo>
                <a:lnTo>
                  <a:pt x="1027" y="3412"/>
                </a:lnTo>
                <a:lnTo>
                  <a:pt x="1011" y="3380"/>
                </a:lnTo>
                <a:lnTo>
                  <a:pt x="997" y="3348"/>
                </a:lnTo>
                <a:lnTo>
                  <a:pt x="983" y="3315"/>
                </a:lnTo>
                <a:lnTo>
                  <a:pt x="970" y="3281"/>
                </a:lnTo>
                <a:lnTo>
                  <a:pt x="957" y="3247"/>
                </a:lnTo>
                <a:lnTo>
                  <a:pt x="945" y="3213"/>
                </a:lnTo>
                <a:lnTo>
                  <a:pt x="933" y="3178"/>
                </a:lnTo>
                <a:lnTo>
                  <a:pt x="933" y="3175"/>
                </a:lnTo>
                <a:lnTo>
                  <a:pt x="933" y="3171"/>
                </a:lnTo>
                <a:lnTo>
                  <a:pt x="933" y="3169"/>
                </a:lnTo>
                <a:lnTo>
                  <a:pt x="934" y="3165"/>
                </a:lnTo>
                <a:lnTo>
                  <a:pt x="937" y="3162"/>
                </a:lnTo>
                <a:lnTo>
                  <a:pt x="939" y="3159"/>
                </a:lnTo>
                <a:lnTo>
                  <a:pt x="942" y="3158"/>
                </a:lnTo>
                <a:lnTo>
                  <a:pt x="945" y="3156"/>
                </a:lnTo>
                <a:lnTo>
                  <a:pt x="949" y="3156"/>
                </a:lnTo>
                <a:lnTo>
                  <a:pt x="952" y="3156"/>
                </a:lnTo>
                <a:lnTo>
                  <a:pt x="956" y="3156"/>
                </a:lnTo>
                <a:lnTo>
                  <a:pt x="958" y="3157"/>
                </a:lnTo>
                <a:lnTo>
                  <a:pt x="962" y="3159"/>
                </a:lnTo>
                <a:lnTo>
                  <a:pt x="964" y="3162"/>
                </a:lnTo>
                <a:lnTo>
                  <a:pt x="966" y="3164"/>
                </a:lnTo>
                <a:lnTo>
                  <a:pt x="968" y="3168"/>
                </a:lnTo>
                <a:lnTo>
                  <a:pt x="978" y="3202"/>
                </a:lnTo>
                <a:lnTo>
                  <a:pt x="991" y="3235"/>
                </a:lnTo>
                <a:lnTo>
                  <a:pt x="1003" y="3268"/>
                </a:lnTo>
                <a:lnTo>
                  <a:pt x="1016" y="3300"/>
                </a:lnTo>
                <a:lnTo>
                  <a:pt x="1030" y="3334"/>
                </a:lnTo>
                <a:lnTo>
                  <a:pt x="1045" y="3365"/>
                </a:lnTo>
                <a:lnTo>
                  <a:pt x="1059" y="3396"/>
                </a:lnTo>
                <a:lnTo>
                  <a:pt x="1074" y="3427"/>
                </a:lnTo>
                <a:lnTo>
                  <a:pt x="1091" y="3458"/>
                </a:lnTo>
                <a:lnTo>
                  <a:pt x="1107" y="3489"/>
                </a:lnTo>
                <a:lnTo>
                  <a:pt x="1125" y="3518"/>
                </a:lnTo>
                <a:lnTo>
                  <a:pt x="1143" y="3548"/>
                </a:lnTo>
                <a:lnTo>
                  <a:pt x="1161" y="3577"/>
                </a:lnTo>
                <a:lnTo>
                  <a:pt x="1180" y="3606"/>
                </a:lnTo>
                <a:lnTo>
                  <a:pt x="1199" y="3634"/>
                </a:lnTo>
                <a:lnTo>
                  <a:pt x="1219" y="3663"/>
                </a:lnTo>
                <a:lnTo>
                  <a:pt x="1239" y="3690"/>
                </a:lnTo>
                <a:lnTo>
                  <a:pt x="1260" y="3716"/>
                </a:lnTo>
                <a:lnTo>
                  <a:pt x="1281" y="3743"/>
                </a:lnTo>
                <a:lnTo>
                  <a:pt x="1303" y="3769"/>
                </a:lnTo>
                <a:lnTo>
                  <a:pt x="1325" y="3794"/>
                </a:lnTo>
                <a:lnTo>
                  <a:pt x="1348" y="3820"/>
                </a:lnTo>
                <a:lnTo>
                  <a:pt x="1371" y="3845"/>
                </a:lnTo>
                <a:lnTo>
                  <a:pt x="1395" y="3869"/>
                </a:lnTo>
                <a:lnTo>
                  <a:pt x="1420" y="3893"/>
                </a:lnTo>
                <a:lnTo>
                  <a:pt x="1444" y="3916"/>
                </a:lnTo>
                <a:lnTo>
                  <a:pt x="1470" y="3939"/>
                </a:lnTo>
                <a:lnTo>
                  <a:pt x="1495" y="3960"/>
                </a:lnTo>
                <a:lnTo>
                  <a:pt x="1521" y="3983"/>
                </a:lnTo>
                <a:lnTo>
                  <a:pt x="1547" y="4004"/>
                </a:lnTo>
                <a:lnTo>
                  <a:pt x="1574" y="4024"/>
                </a:lnTo>
                <a:lnTo>
                  <a:pt x="1601" y="4044"/>
                </a:lnTo>
                <a:lnTo>
                  <a:pt x="1628" y="4064"/>
                </a:lnTo>
                <a:lnTo>
                  <a:pt x="1656" y="4083"/>
                </a:lnTo>
                <a:lnTo>
                  <a:pt x="1684" y="4101"/>
                </a:lnTo>
                <a:lnTo>
                  <a:pt x="1713" y="4120"/>
                </a:lnTo>
                <a:lnTo>
                  <a:pt x="1742" y="4136"/>
                </a:lnTo>
                <a:lnTo>
                  <a:pt x="1772" y="4154"/>
                </a:lnTo>
                <a:lnTo>
                  <a:pt x="1801" y="4170"/>
                </a:lnTo>
                <a:lnTo>
                  <a:pt x="1831" y="4186"/>
                </a:lnTo>
                <a:lnTo>
                  <a:pt x="1862" y="4200"/>
                </a:lnTo>
                <a:lnTo>
                  <a:pt x="1891" y="4216"/>
                </a:lnTo>
                <a:lnTo>
                  <a:pt x="1923" y="4230"/>
                </a:lnTo>
                <a:lnTo>
                  <a:pt x="1954" y="4243"/>
                </a:lnTo>
                <a:lnTo>
                  <a:pt x="1986" y="4256"/>
                </a:lnTo>
                <a:lnTo>
                  <a:pt x="2017" y="4268"/>
                </a:lnTo>
                <a:lnTo>
                  <a:pt x="2050" y="4280"/>
                </a:lnTo>
                <a:lnTo>
                  <a:pt x="2082" y="4290"/>
                </a:lnTo>
                <a:lnTo>
                  <a:pt x="2114" y="4301"/>
                </a:lnTo>
                <a:lnTo>
                  <a:pt x="2147" y="4311"/>
                </a:lnTo>
                <a:lnTo>
                  <a:pt x="2180" y="4320"/>
                </a:lnTo>
                <a:lnTo>
                  <a:pt x="2214" y="4328"/>
                </a:lnTo>
                <a:lnTo>
                  <a:pt x="2248" y="4337"/>
                </a:lnTo>
                <a:lnTo>
                  <a:pt x="2281" y="4344"/>
                </a:lnTo>
                <a:lnTo>
                  <a:pt x="2315" y="4350"/>
                </a:lnTo>
                <a:lnTo>
                  <a:pt x="2350" y="4356"/>
                </a:lnTo>
                <a:lnTo>
                  <a:pt x="2384" y="4360"/>
                </a:lnTo>
                <a:lnTo>
                  <a:pt x="2418" y="4365"/>
                </a:lnTo>
                <a:lnTo>
                  <a:pt x="2453" y="4369"/>
                </a:lnTo>
                <a:lnTo>
                  <a:pt x="2488" y="4372"/>
                </a:lnTo>
                <a:lnTo>
                  <a:pt x="2524" y="4375"/>
                </a:lnTo>
                <a:lnTo>
                  <a:pt x="2559" y="4377"/>
                </a:lnTo>
                <a:lnTo>
                  <a:pt x="2594" y="4378"/>
                </a:lnTo>
                <a:lnTo>
                  <a:pt x="2630" y="4378"/>
                </a:lnTo>
                <a:lnTo>
                  <a:pt x="2666" y="4378"/>
                </a:lnTo>
                <a:lnTo>
                  <a:pt x="2702" y="4377"/>
                </a:lnTo>
                <a:lnTo>
                  <a:pt x="2737" y="4375"/>
                </a:lnTo>
                <a:lnTo>
                  <a:pt x="2773" y="4372"/>
                </a:lnTo>
                <a:lnTo>
                  <a:pt x="2808" y="4369"/>
                </a:lnTo>
                <a:lnTo>
                  <a:pt x="2844" y="4365"/>
                </a:lnTo>
                <a:lnTo>
                  <a:pt x="2878" y="4360"/>
                </a:lnTo>
                <a:lnTo>
                  <a:pt x="2914" y="4356"/>
                </a:lnTo>
                <a:lnTo>
                  <a:pt x="2948" y="4350"/>
                </a:lnTo>
                <a:lnTo>
                  <a:pt x="2982" y="4343"/>
                </a:lnTo>
                <a:lnTo>
                  <a:pt x="3017" y="4335"/>
                </a:lnTo>
                <a:lnTo>
                  <a:pt x="3050" y="4327"/>
                </a:lnTo>
                <a:lnTo>
                  <a:pt x="3084" y="4319"/>
                </a:lnTo>
                <a:lnTo>
                  <a:pt x="3117" y="4309"/>
                </a:lnTo>
                <a:lnTo>
                  <a:pt x="3150" y="4300"/>
                </a:lnTo>
                <a:lnTo>
                  <a:pt x="3182" y="4289"/>
                </a:lnTo>
                <a:lnTo>
                  <a:pt x="3216" y="4279"/>
                </a:lnTo>
                <a:lnTo>
                  <a:pt x="3247" y="4267"/>
                </a:lnTo>
                <a:lnTo>
                  <a:pt x="3279" y="4254"/>
                </a:lnTo>
                <a:lnTo>
                  <a:pt x="3311" y="4241"/>
                </a:lnTo>
                <a:lnTo>
                  <a:pt x="3343" y="4228"/>
                </a:lnTo>
                <a:lnTo>
                  <a:pt x="3374" y="4213"/>
                </a:lnTo>
                <a:lnTo>
                  <a:pt x="3405" y="4198"/>
                </a:lnTo>
                <a:lnTo>
                  <a:pt x="3436" y="4183"/>
                </a:lnTo>
                <a:lnTo>
                  <a:pt x="3465" y="4167"/>
                </a:lnTo>
                <a:lnTo>
                  <a:pt x="3495" y="4151"/>
                </a:lnTo>
                <a:lnTo>
                  <a:pt x="3525" y="4134"/>
                </a:lnTo>
                <a:lnTo>
                  <a:pt x="3554" y="4116"/>
                </a:lnTo>
                <a:lnTo>
                  <a:pt x="3583" y="4097"/>
                </a:lnTo>
                <a:lnTo>
                  <a:pt x="3611" y="4078"/>
                </a:lnTo>
                <a:lnTo>
                  <a:pt x="3640" y="4060"/>
                </a:lnTo>
                <a:lnTo>
                  <a:pt x="3667" y="4039"/>
                </a:lnTo>
                <a:lnTo>
                  <a:pt x="3694" y="4019"/>
                </a:lnTo>
                <a:lnTo>
                  <a:pt x="3720" y="3998"/>
                </a:lnTo>
                <a:lnTo>
                  <a:pt x="3747" y="3977"/>
                </a:lnTo>
                <a:lnTo>
                  <a:pt x="3773" y="3955"/>
                </a:lnTo>
                <a:lnTo>
                  <a:pt x="3798" y="3933"/>
                </a:lnTo>
                <a:lnTo>
                  <a:pt x="3823" y="3909"/>
                </a:lnTo>
                <a:lnTo>
                  <a:pt x="3848" y="3885"/>
                </a:lnTo>
                <a:lnTo>
                  <a:pt x="3873" y="3862"/>
                </a:lnTo>
                <a:lnTo>
                  <a:pt x="3897" y="3837"/>
                </a:lnTo>
                <a:lnTo>
                  <a:pt x="3919" y="3812"/>
                </a:lnTo>
                <a:lnTo>
                  <a:pt x="3943" y="3787"/>
                </a:lnTo>
                <a:lnTo>
                  <a:pt x="3964" y="3761"/>
                </a:lnTo>
                <a:lnTo>
                  <a:pt x="3987" y="3734"/>
                </a:lnTo>
                <a:lnTo>
                  <a:pt x="4008" y="3708"/>
                </a:lnTo>
                <a:lnTo>
                  <a:pt x="4028" y="3681"/>
                </a:lnTo>
                <a:lnTo>
                  <a:pt x="4049" y="3652"/>
                </a:lnTo>
                <a:lnTo>
                  <a:pt x="4068" y="3624"/>
                </a:lnTo>
                <a:lnTo>
                  <a:pt x="4088" y="3595"/>
                </a:lnTo>
                <a:lnTo>
                  <a:pt x="4106" y="3567"/>
                </a:lnTo>
                <a:lnTo>
                  <a:pt x="4125" y="3537"/>
                </a:lnTo>
                <a:lnTo>
                  <a:pt x="4143" y="3506"/>
                </a:lnTo>
                <a:lnTo>
                  <a:pt x="4159" y="3477"/>
                </a:lnTo>
                <a:lnTo>
                  <a:pt x="4176" y="3446"/>
                </a:lnTo>
                <a:lnTo>
                  <a:pt x="4191" y="3414"/>
                </a:lnTo>
                <a:lnTo>
                  <a:pt x="4207" y="3383"/>
                </a:lnTo>
                <a:lnTo>
                  <a:pt x="4222" y="3351"/>
                </a:lnTo>
                <a:lnTo>
                  <a:pt x="4236" y="3318"/>
                </a:lnTo>
                <a:lnTo>
                  <a:pt x="4249" y="3286"/>
                </a:lnTo>
                <a:lnTo>
                  <a:pt x="4262" y="3253"/>
                </a:lnTo>
                <a:lnTo>
                  <a:pt x="4274" y="3219"/>
                </a:lnTo>
                <a:lnTo>
                  <a:pt x="4286" y="3185"/>
                </a:lnTo>
                <a:lnTo>
                  <a:pt x="4298" y="3151"/>
                </a:lnTo>
                <a:lnTo>
                  <a:pt x="4299" y="3148"/>
                </a:lnTo>
                <a:lnTo>
                  <a:pt x="4300" y="3145"/>
                </a:lnTo>
                <a:lnTo>
                  <a:pt x="4304" y="3143"/>
                </a:lnTo>
                <a:lnTo>
                  <a:pt x="4305" y="3142"/>
                </a:lnTo>
                <a:lnTo>
                  <a:pt x="4306" y="3140"/>
                </a:lnTo>
                <a:lnTo>
                  <a:pt x="4310" y="3139"/>
                </a:lnTo>
                <a:lnTo>
                  <a:pt x="4312" y="3138"/>
                </a:lnTo>
                <a:lnTo>
                  <a:pt x="4316" y="3138"/>
                </a:lnTo>
                <a:lnTo>
                  <a:pt x="4319" y="3139"/>
                </a:lnTo>
                <a:lnTo>
                  <a:pt x="4323" y="3140"/>
                </a:lnTo>
                <a:lnTo>
                  <a:pt x="4326" y="3143"/>
                </a:lnTo>
                <a:lnTo>
                  <a:pt x="4329" y="3145"/>
                </a:lnTo>
                <a:lnTo>
                  <a:pt x="4330" y="3146"/>
                </a:lnTo>
                <a:lnTo>
                  <a:pt x="4330" y="3148"/>
                </a:lnTo>
                <a:lnTo>
                  <a:pt x="4331" y="3151"/>
                </a:lnTo>
                <a:lnTo>
                  <a:pt x="4332" y="3155"/>
                </a:lnTo>
                <a:lnTo>
                  <a:pt x="4332" y="3158"/>
                </a:lnTo>
                <a:lnTo>
                  <a:pt x="4331" y="3162"/>
                </a:lnTo>
                <a:close/>
                <a:moveTo>
                  <a:pt x="4276" y="2519"/>
                </a:moveTo>
                <a:lnTo>
                  <a:pt x="4277" y="2507"/>
                </a:lnTo>
                <a:lnTo>
                  <a:pt x="4277" y="2496"/>
                </a:lnTo>
                <a:lnTo>
                  <a:pt x="4276" y="2486"/>
                </a:lnTo>
                <a:lnTo>
                  <a:pt x="4273" y="2476"/>
                </a:lnTo>
                <a:lnTo>
                  <a:pt x="4270" y="2467"/>
                </a:lnTo>
                <a:lnTo>
                  <a:pt x="4266" y="2457"/>
                </a:lnTo>
                <a:lnTo>
                  <a:pt x="4261" y="2450"/>
                </a:lnTo>
                <a:lnTo>
                  <a:pt x="4259" y="2445"/>
                </a:lnTo>
                <a:lnTo>
                  <a:pt x="4255" y="2442"/>
                </a:lnTo>
                <a:lnTo>
                  <a:pt x="4253" y="2438"/>
                </a:lnTo>
                <a:lnTo>
                  <a:pt x="4248" y="2436"/>
                </a:lnTo>
                <a:lnTo>
                  <a:pt x="4245" y="2432"/>
                </a:lnTo>
                <a:lnTo>
                  <a:pt x="4241" y="2430"/>
                </a:lnTo>
                <a:lnTo>
                  <a:pt x="4232" y="2424"/>
                </a:lnTo>
                <a:lnTo>
                  <a:pt x="4222" y="2420"/>
                </a:lnTo>
                <a:lnTo>
                  <a:pt x="4212" y="2417"/>
                </a:lnTo>
                <a:lnTo>
                  <a:pt x="4200" y="2414"/>
                </a:lnTo>
                <a:lnTo>
                  <a:pt x="4188" y="2413"/>
                </a:lnTo>
                <a:lnTo>
                  <a:pt x="4175" y="2412"/>
                </a:lnTo>
                <a:lnTo>
                  <a:pt x="4116" y="2412"/>
                </a:lnTo>
                <a:lnTo>
                  <a:pt x="4097" y="2610"/>
                </a:lnTo>
                <a:lnTo>
                  <a:pt x="4184" y="2610"/>
                </a:lnTo>
                <a:lnTo>
                  <a:pt x="4194" y="2610"/>
                </a:lnTo>
                <a:lnTo>
                  <a:pt x="4203" y="2609"/>
                </a:lnTo>
                <a:lnTo>
                  <a:pt x="4212" y="2606"/>
                </a:lnTo>
                <a:lnTo>
                  <a:pt x="4220" y="2604"/>
                </a:lnTo>
                <a:lnTo>
                  <a:pt x="4227" y="2600"/>
                </a:lnTo>
                <a:lnTo>
                  <a:pt x="4234" y="2596"/>
                </a:lnTo>
                <a:lnTo>
                  <a:pt x="4241" y="2591"/>
                </a:lnTo>
                <a:lnTo>
                  <a:pt x="4247" y="2585"/>
                </a:lnTo>
                <a:lnTo>
                  <a:pt x="4253" y="2579"/>
                </a:lnTo>
                <a:lnTo>
                  <a:pt x="4258" y="2572"/>
                </a:lnTo>
                <a:lnTo>
                  <a:pt x="4262" y="2565"/>
                </a:lnTo>
                <a:lnTo>
                  <a:pt x="4266" y="2557"/>
                </a:lnTo>
                <a:lnTo>
                  <a:pt x="4270" y="2548"/>
                </a:lnTo>
                <a:lnTo>
                  <a:pt x="4272" y="2539"/>
                </a:lnTo>
                <a:lnTo>
                  <a:pt x="4274" y="2529"/>
                </a:lnTo>
                <a:lnTo>
                  <a:pt x="4276" y="2519"/>
                </a:lnTo>
                <a:close/>
                <a:moveTo>
                  <a:pt x="3953" y="2476"/>
                </a:moveTo>
                <a:lnTo>
                  <a:pt x="3955" y="2459"/>
                </a:lnTo>
                <a:lnTo>
                  <a:pt x="3955" y="2452"/>
                </a:lnTo>
                <a:lnTo>
                  <a:pt x="3953" y="2446"/>
                </a:lnTo>
                <a:lnTo>
                  <a:pt x="3952" y="2441"/>
                </a:lnTo>
                <a:lnTo>
                  <a:pt x="3950" y="2436"/>
                </a:lnTo>
                <a:lnTo>
                  <a:pt x="3947" y="2431"/>
                </a:lnTo>
                <a:lnTo>
                  <a:pt x="3945" y="2427"/>
                </a:lnTo>
                <a:lnTo>
                  <a:pt x="3942" y="2424"/>
                </a:lnTo>
                <a:lnTo>
                  <a:pt x="3938" y="2422"/>
                </a:lnTo>
                <a:lnTo>
                  <a:pt x="3933" y="2419"/>
                </a:lnTo>
                <a:lnTo>
                  <a:pt x="3928" y="2417"/>
                </a:lnTo>
                <a:lnTo>
                  <a:pt x="3917" y="2414"/>
                </a:lnTo>
                <a:lnTo>
                  <a:pt x="3902" y="2412"/>
                </a:lnTo>
                <a:lnTo>
                  <a:pt x="3833" y="2412"/>
                </a:lnTo>
                <a:lnTo>
                  <a:pt x="3822" y="2508"/>
                </a:lnTo>
                <a:lnTo>
                  <a:pt x="3778" y="2508"/>
                </a:lnTo>
                <a:lnTo>
                  <a:pt x="3776" y="2497"/>
                </a:lnTo>
                <a:lnTo>
                  <a:pt x="3773" y="2487"/>
                </a:lnTo>
                <a:lnTo>
                  <a:pt x="3770" y="2477"/>
                </a:lnTo>
                <a:lnTo>
                  <a:pt x="3765" y="2468"/>
                </a:lnTo>
                <a:lnTo>
                  <a:pt x="3759" y="2459"/>
                </a:lnTo>
                <a:lnTo>
                  <a:pt x="3753" y="2452"/>
                </a:lnTo>
                <a:lnTo>
                  <a:pt x="3745" y="2445"/>
                </a:lnTo>
                <a:lnTo>
                  <a:pt x="3737" y="2438"/>
                </a:lnTo>
                <a:lnTo>
                  <a:pt x="3727" y="2432"/>
                </a:lnTo>
                <a:lnTo>
                  <a:pt x="3718" y="2427"/>
                </a:lnTo>
                <a:lnTo>
                  <a:pt x="3707" y="2423"/>
                </a:lnTo>
                <a:lnTo>
                  <a:pt x="3702" y="2420"/>
                </a:lnTo>
                <a:lnTo>
                  <a:pt x="3696" y="2419"/>
                </a:lnTo>
                <a:lnTo>
                  <a:pt x="3685" y="2416"/>
                </a:lnTo>
                <a:lnTo>
                  <a:pt x="3673" y="2414"/>
                </a:lnTo>
                <a:lnTo>
                  <a:pt x="3661" y="2413"/>
                </a:lnTo>
                <a:lnTo>
                  <a:pt x="3649" y="2412"/>
                </a:lnTo>
                <a:lnTo>
                  <a:pt x="3515" y="2412"/>
                </a:lnTo>
                <a:lnTo>
                  <a:pt x="3497" y="2586"/>
                </a:lnTo>
                <a:lnTo>
                  <a:pt x="3568" y="2586"/>
                </a:lnTo>
                <a:lnTo>
                  <a:pt x="3580" y="2585"/>
                </a:lnTo>
                <a:lnTo>
                  <a:pt x="3592" y="2584"/>
                </a:lnTo>
                <a:lnTo>
                  <a:pt x="3602" y="2580"/>
                </a:lnTo>
                <a:lnTo>
                  <a:pt x="3610" y="2577"/>
                </a:lnTo>
                <a:lnTo>
                  <a:pt x="3617" y="2572"/>
                </a:lnTo>
                <a:lnTo>
                  <a:pt x="3621" y="2570"/>
                </a:lnTo>
                <a:lnTo>
                  <a:pt x="3624" y="2567"/>
                </a:lnTo>
                <a:lnTo>
                  <a:pt x="3629" y="2561"/>
                </a:lnTo>
                <a:lnTo>
                  <a:pt x="3634" y="2557"/>
                </a:lnTo>
                <a:lnTo>
                  <a:pt x="3637" y="2551"/>
                </a:lnTo>
                <a:lnTo>
                  <a:pt x="3640" y="2546"/>
                </a:lnTo>
                <a:lnTo>
                  <a:pt x="3642" y="2540"/>
                </a:lnTo>
                <a:lnTo>
                  <a:pt x="3643" y="2536"/>
                </a:lnTo>
                <a:lnTo>
                  <a:pt x="3645" y="2529"/>
                </a:lnTo>
                <a:lnTo>
                  <a:pt x="3645" y="2527"/>
                </a:lnTo>
                <a:lnTo>
                  <a:pt x="3688" y="2527"/>
                </a:lnTo>
                <a:lnTo>
                  <a:pt x="3671" y="2688"/>
                </a:lnTo>
                <a:lnTo>
                  <a:pt x="3622" y="2688"/>
                </a:lnTo>
                <a:lnTo>
                  <a:pt x="3622" y="2677"/>
                </a:lnTo>
                <a:lnTo>
                  <a:pt x="3622" y="2669"/>
                </a:lnTo>
                <a:lnTo>
                  <a:pt x="3621" y="2661"/>
                </a:lnTo>
                <a:lnTo>
                  <a:pt x="3618" y="2654"/>
                </a:lnTo>
                <a:lnTo>
                  <a:pt x="3616" y="2648"/>
                </a:lnTo>
                <a:lnTo>
                  <a:pt x="3612" y="2643"/>
                </a:lnTo>
                <a:lnTo>
                  <a:pt x="3608" y="2638"/>
                </a:lnTo>
                <a:lnTo>
                  <a:pt x="3603" y="2635"/>
                </a:lnTo>
                <a:lnTo>
                  <a:pt x="3597" y="2632"/>
                </a:lnTo>
                <a:lnTo>
                  <a:pt x="3591" y="2630"/>
                </a:lnTo>
                <a:lnTo>
                  <a:pt x="3577" y="2626"/>
                </a:lnTo>
                <a:lnTo>
                  <a:pt x="3568" y="2626"/>
                </a:lnTo>
                <a:lnTo>
                  <a:pt x="3560" y="2625"/>
                </a:lnTo>
                <a:lnTo>
                  <a:pt x="3542" y="2625"/>
                </a:lnTo>
                <a:lnTo>
                  <a:pt x="3494" y="2625"/>
                </a:lnTo>
                <a:lnTo>
                  <a:pt x="3480" y="2763"/>
                </a:lnTo>
                <a:lnTo>
                  <a:pt x="3480" y="2771"/>
                </a:lnTo>
                <a:lnTo>
                  <a:pt x="3480" y="2778"/>
                </a:lnTo>
                <a:lnTo>
                  <a:pt x="3480" y="2785"/>
                </a:lnTo>
                <a:lnTo>
                  <a:pt x="3481" y="2791"/>
                </a:lnTo>
                <a:lnTo>
                  <a:pt x="3482" y="2796"/>
                </a:lnTo>
                <a:lnTo>
                  <a:pt x="3484" y="2801"/>
                </a:lnTo>
                <a:lnTo>
                  <a:pt x="3487" y="2805"/>
                </a:lnTo>
                <a:lnTo>
                  <a:pt x="3489" y="2809"/>
                </a:lnTo>
                <a:lnTo>
                  <a:pt x="3495" y="2815"/>
                </a:lnTo>
                <a:lnTo>
                  <a:pt x="3501" y="2818"/>
                </a:lnTo>
                <a:lnTo>
                  <a:pt x="3507" y="2822"/>
                </a:lnTo>
                <a:lnTo>
                  <a:pt x="3515" y="2825"/>
                </a:lnTo>
                <a:lnTo>
                  <a:pt x="3525" y="2827"/>
                </a:lnTo>
                <a:lnTo>
                  <a:pt x="3536" y="2829"/>
                </a:lnTo>
                <a:lnTo>
                  <a:pt x="3548" y="2829"/>
                </a:lnTo>
                <a:lnTo>
                  <a:pt x="3564" y="2830"/>
                </a:lnTo>
                <a:lnTo>
                  <a:pt x="3578" y="2829"/>
                </a:lnTo>
                <a:lnTo>
                  <a:pt x="3592" y="2828"/>
                </a:lnTo>
                <a:lnTo>
                  <a:pt x="3606" y="2825"/>
                </a:lnTo>
                <a:lnTo>
                  <a:pt x="3618" y="2823"/>
                </a:lnTo>
                <a:lnTo>
                  <a:pt x="3630" y="2821"/>
                </a:lnTo>
                <a:lnTo>
                  <a:pt x="3642" y="2817"/>
                </a:lnTo>
                <a:lnTo>
                  <a:pt x="3653" y="2814"/>
                </a:lnTo>
                <a:lnTo>
                  <a:pt x="3663" y="2809"/>
                </a:lnTo>
                <a:lnTo>
                  <a:pt x="3671" y="2804"/>
                </a:lnTo>
                <a:lnTo>
                  <a:pt x="3681" y="2799"/>
                </a:lnTo>
                <a:lnTo>
                  <a:pt x="3689" y="2793"/>
                </a:lnTo>
                <a:lnTo>
                  <a:pt x="3696" y="2789"/>
                </a:lnTo>
                <a:lnTo>
                  <a:pt x="3703" y="2783"/>
                </a:lnTo>
                <a:lnTo>
                  <a:pt x="3711" y="2777"/>
                </a:lnTo>
                <a:lnTo>
                  <a:pt x="3722" y="2766"/>
                </a:lnTo>
                <a:lnTo>
                  <a:pt x="3732" y="2754"/>
                </a:lnTo>
                <a:lnTo>
                  <a:pt x="3740" y="2743"/>
                </a:lnTo>
                <a:lnTo>
                  <a:pt x="3746" y="2733"/>
                </a:lnTo>
                <a:lnTo>
                  <a:pt x="3752" y="2724"/>
                </a:lnTo>
                <a:lnTo>
                  <a:pt x="3756" y="2715"/>
                </a:lnTo>
                <a:lnTo>
                  <a:pt x="3758" y="2709"/>
                </a:lnTo>
                <a:lnTo>
                  <a:pt x="3759" y="2705"/>
                </a:lnTo>
                <a:lnTo>
                  <a:pt x="3802" y="2705"/>
                </a:lnTo>
                <a:lnTo>
                  <a:pt x="3790" y="2829"/>
                </a:lnTo>
                <a:lnTo>
                  <a:pt x="3860" y="2829"/>
                </a:lnTo>
                <a:lnTo>
                  <a:pt x="3869" y="2828"/>
                </a:lnTo>
                <a:lnTo>
                  <a:pt x="3876" y="2827"/>
                </a:lnTo>
                <a:lnTo>
                  <a:pt x="3883" y="2825"/>
                </a:lnTo>
                <a:lnTo>
                  <a:pt x="3891" y="2823"/>
                </a:lnTo>
                <a:lnTo>
                  <a:pt x="3895" y="2821"/>
                </a:lnTo>
                <a:lnTo>
                  <a:pt x="3901" y="2818"/>
                </a:lnTo>
                <a:lnTo>
                  <a:pt x="3905" y="2815"/>
                </a:lnTo>
                <a:lnTo>
                  <a:pt x="3908" y="2811"/>
                </a:lnTo>
                <a:lnTo>
                  <a:pt x="3912" y="2808"/>
                </a:lnTo>
                <a:lnTo>
                  <a:pt x="3915" y="2803"/>
                </a:lnTo>
                <a:lnTo>
                  <a:pt x="3917" y="2798"/>
                </a:lnTo>
                <a:lnTo>
                  <a:pt x="3919" y="2792"/>
                </a:lnTo>
                <a:lnTo>
                  <a:pt x="3923" y="2782"/>
                </a:lnTo>
                <a:lnTo>
                  <a:pt x="3923" y="2774"/>
                </a:lnTo>
                <a:lnTo>
                  <a:pt x="3924" y="2769"/>
                </a:lnTo>
                <a:lnTo>
                  <a:pt x="3953" y="2476"/>
                </a:lnTo>
                <a:close/>
                <a:moveTo>
                  <a:pt x="3354" y="2469"/>
                </a:moveTo>
                <a:lnTo>
                  <a:pt x="3354" y="2462"/>
                </a:lnTo>
                <a:lnTo>
                  <a:pt x="3354" y="2455"/>
                </a:lnTo>
                <a:lnTo>
                  <a:pt x="3354" y="2449"/>
                </a:lnTo>
                <a:lnTo>
                  <a:pt x="3353" y="2444"/>
                </a:lnTo>
                <a:lnTo>
                  <a:pt x="3352" y="2439"/>
                </a:lnTo>
                <a:lnTo>
                  <a:pt x="3349" y="2435"/>
                </a:lnTo>
                <a:lnTo>
                  <a:pt x="3348" y="2431"/>
                </a:lnTo>
                <a:lnTo>
                  <a:pt x="3345" y="2427"/>
                </a:lnTo>
                <a:lnTo>
                  <a:pt x="3342" y="2424"/>
                </a:lnTo>
                <a:lnTo>
                  <a:pt x="3340" y="2423"/>
                </a:lnTo>
                <a:lnTo>
                  <a:pt x="3338" y="2422"/>
                </a:lnTo>
                <a:lnTo>
                  <a:pt x="3334" y="2419"/>
                </a:lnTo>
                <a:lnTo>
                  <a:pt x="3329" y="2417"/>
                </a:lnTo>
                <a:lnTo>
                  <a:pt x="3323" y="2416"/>
                </a:lnTo>
                <a:lnTo>
                  <a:pt x="3317" y="2414"/>
                </a:lnTo>
                <a:lnTo>
                  <a:pt x="3310" y="2413"/>
                </a:lnTo>
                <a:lnTo>
                  <a:pt x="3303" y="2412"/>
                </a:lnTo>
                <a:lnTo>
                  <a:pt x="3255" y="2412"/>
                </a:lnTo>
                <a:lnTo>
                  <a:pt x="3244" y="2413"/>
                </a:lnTo>
                <a:lnTo>
                  <a:pt x="3234" y="2413"/>
                </a:lnTo>
                <a:lnTo>
                  <a:pt x="3226" y="2416"/>
                </a:lnTo>
                <a:lnTo>
                  <a:pt x="3218" y="2418"/>
                </a:lnTo>
                <a:lnTo>
                  <a:pt x="3212" y="2420"/>
                </a:lnTo>
                <a:lnTo>
                  <a:pt x="3206" y="2425"/>
                </a:lnTo>
                <a:lnTo>
                  <a:pt x="3200" y="2430"/>
                </a:lnTo>
                <a:lnTo>
                  <a:pt x="3198" y="2432"/>
                </a:lnTo>
                <a:lnTo>
                  <a:pt x="3197" y="2435"/>
                </a:lnTo>
                <a:lnTo>
                  <a:pt x="3192" y="2442"/>
                </a:lnTo>
                <a:lnTo>
                  <a:pt x="3188" y="2449"/>
                </a:lnTo>
                <a:lnTo>
                  <a:pt x="3186" y="2457"/>
                </a:lnTo>
                <a:lnTo>
                  <a:pt x="3184" y="2465"/>
                </a:lnTo>
                <a:lnTo>
                  <a:pt x="3179" y="2487"/>
                </a:lnTo>
                <a:lnTo>
                  <a:pt x="3176" y="2513"/>
                </a:lnTo>
                <a:lnTo>
                  <a:pt x="3146" y="2811"/>
                </a:lnTo>
                <a:lnTo>
                  <a:pt x="3147" y="2814"/>
                </a:lnTo>
                <a:lnTo>
                  <a:pt x="3147" y="2816"/>
                </a:lnTo>
                <a:lnTo>
                  <a:pt x="3148" y="2818"/>
                </a:lnTo>
                <a:lnTo>
                  <a:pt x="3150" y="2821"/>
                </a:lnTo>
                <a:lnTo>
                  <a:pt x="3152" y="2823"/>
                </a:lnTo>
                <a:lnTo>
                  <a:pt x="3154" y="2824"/>
                </a:lnTo>
                <a:lnTo>
                  <a:pt x="3156" y="2824"/>
                </a:lnTo>
                <a:lnTo>
                  <a:pt x="3159" y="2825"/>
                </a:lnTo>
                <a:lnTo>
                  <a:pt x="3251" y="2825"/>
                </a:lnTo>
                <a:lnTo>
                  <a:pt x="3259" y="2825"/>
                </a:lnTo>
                <a:lnTo>
                  <a:pt x="3268" y="2824"/>
                </a:lnTo>
                <a:lnTo>
                  <a:pt x="3282" y="2822"/>
                </a:lnTo>
                <a:lnTo>
                  <a:pt x="3288" y="2819"/>
                </a:lnTo>
                <a:lnTo>
                  <a:pt x="3294" y="2817"/>
                </a:lnTo>
                <a:lnTo>
                  <a:pt x="3298" y="2815"/>
                </a:lnTo>
                <a:lnTo>
                  <a:pt x="3303" y="2811"/>
                </a:lnTo>
                <a:lnTo>
                  <a:pt x="3308" y="2808"/>
                </a:lnTo>
                <a:lnTo>
                  <a:pt x="3311" y="2803"/>
                </a:lnTo>
                <a:lnTo>
                  <a:pt x="3314" y="2798"/>
                </a:lnTo>
                <a:lnTo>
                  <a:pt x="3317" y="2792"/>
                </a:lnTo>
                <a:lnTo>
                  <a:pt x="3320" y="2786"/>
                </a:lnTo>
                <a:lnTo>
                  <a:pt x="3321" y="2780"/>
                </a:lnTo>
                <a:lnTo>
                  <a:pt x="3322" y="2773"/>
                </a:lnTo>
                <a:lnTo>
                  <a:pt x="3323" y="2765"/>
                </a:lnTo>
                <a:lnTo>
                  <a:pt x="3354" y="2469"/>
                </a:lnTo>
                <a:close/>
                <a:moveTo>
                  <a:pt x="2980" y="2962"/>
                </a:moveTo>
                <a:lnTo>
                  <a:pt x="2998" y="2955"/>
                </a:lnTo>
                <a:lnTo>
                  <a:pt x="3007" y="2950"/>
                </a:lnTo>
                <a:lnTo>
                  <a:pt x="3018" y="2945"/>
                </a:lnTo>
                <a:lnTo>
                  <a:pt x="3038" y="2933"/>
                </a:lnTo>
                <a:lnTo>
                  <a:pt x="3058" y="2921"/>
                </a:lnTo>
                <a:lnTo>
                  <a:pt x="3063" y="2918"/>
                </a:lnTo>
                <a:lnTo>
                  <a:pt x="3067" y="2914"/>
                </a:lnTo>
                <a:lnTo>
                  <a:pt x="3075" y="2908"/>
                </a:lnTo>
                <a:lnTo>
                  <a:pt x="3082" y="2902"/>
                </a:lnTo>
                <a:lnTo>
                  <a:pt x="3086" y="2896"/>
                </a:lnTo>
                <a:lnTo>
                  <a:pt x="3091" y="2891"/>
                </a:lnTo>
                <a:lnTo>
                  <a:pt x="3092" y="2885"/>
                </a:lnTo>
                <a:lnTo>
                  <a:pt x="3092" y="2882"/>
                </a:lnTo>
                <a:lnTo>
                  <a:pt x="3092" y="2880"/>
                </a:lnTo>
                <a:lnTo>
                  <a:pt x="3091" y="2878"/>
                </a:lnTo>
                <a:lnTo>
                  <a:pt x="3090" y="2876"/>
                </a:lnTo>
                <a:lnTo>
                  <a:pt x="2752" y="2509"/>
                </a:lnTo>
                <a:lnTo>
                  <a:pt x="2731" y="2701"/>
                </a:lnTo>
                <a:lnTo>
                  <a:pt x="2728" y="2725"/>
                </a:lnTo>
                <a:lnTo>
                  <a:pt x="2726" y="2744"/>
                </a:lnTo>
                <a:lnTo>
                  <a:pt x="2726" y="2753"/>
                </a:lnTo>
                <a:lnTo>
                  <a:pt x="2726" y="2760"/>
                </a:lnTo>
                <a:lnTo>
                  <a:pt x="2729" y="2774"/>
                </a:lnTo>
                <a:lnTo>
                  <a:pt x="2730" y="2780"/>
                </a:lnTo>
                <a:lnTo>
                  <a:pt x="2731" y="2785"/>
                </a:lnTo>
                <a:lnTo>
                  <a:pt x="2735" y="2795"/>
                </a:lnTo>
                <a:lnTo>
                  <a:pt x="2739" y="2803"/>
                </a:lnTo>
                <a:lnTo>
                  <a:pt x="2745" y="2810"/>
                </a:lnTo>
                <a:lnTo>
                  <a:pt x="2750" y="2815"/>
                </a:lnTo>
                <a:lnTo>
                  <a:pt x="2755" y="2818"/>
                </a:lnTo>
                <a:lnTo>
                  <a:pt x="2761" y="2822"/>
                </a:lnTo>
                <a:lnTo>
                  <a:pt x="2767" y="2824"/>
                </a:lnTo>
                <a:lnTo>
                  <a:pt x="2774" y="2827"/>
                </a:lnTo>
                <a:lnTo>
                  <a:pt x="2782" y="2828"/>
                </a:lnTo>
                <a:lnTo>
                  <a:pt x="2792" y="2829"/>
                </a:lnTo>
                <a:lnTo>
                  <a:pt x="2801" y="2829"/>
                </a:lnTo>
                <a:lnTo>
                  <a:pt x="2808" y="2829"/>
                </a:lnTo>
                <a:lnTo>
                  <a:pt x="2805" y="2867"/>
                </a:lnTo>
                <a:lnTo>
                  <a:pt x="2674" y="2867"/>
                </a:lnTo>
                <a:lnTo>
                  <a:pt x="2692" y="2883"/>
                </a:lnTo>
                <a:lnTo>
                  <a:pt x="2706" y="2896"/>
                </a:lnTo>
                <a:lnTo>
                  <a:pt x="2722" y="2908"/>
                </a:lnTo>
                <a:lnTo>
                  <a:pt x="2737" y="2919"/>
                </a:lnTo>
                <a:lnTo>
                  <a:pt x="2754" y="2930"/>
                </a:lnTo>
                <a:lnTo>
                  <a:pt x="2770" y="2940"/>
                </a:lnTo>
                <a:lnTo>
                  <a:pt x="2788" y="2949"/>
                </a:lnTo>
                <a:lnTo>
                  <a:pt x="2806" y="2957"/>
                </a:lnTo>
                <a:lnTo>
                  <a:pt x="2825" y="2963"/>
                </a:lnTo>
                <a:lnTo>
                  <a:pt x="2844" y="2969"/>
                </a:lnTo>
                <a:lnTo>
                  <a:pt x="2853" y="2970"/>
                </a:lnTo>
                <a:lnTo>
                  <a:pt x="2863" y="2972"/>
                </a:lnTo>
                <a:lnTo>
                  <a:pt x="2872" y="2973"/>
                </a:lnTo>
                <a:lnTo>
                  <a:pt x="2882" y="2975"/>
                </a:lnTo>
                <a:lnTo>
                  <a:pt x="2900" y="2976"/>
                </a:lnTo>
                <a:lnTo>
                  <a:pt x="2921" y="2975"/>
                </a:lnTo>
                <a:lnTo>
                  <a:pt x="2941" y="2972"/>
                </a:lnTo>
                <a:lnTo>
                  <a:pt x="2960" y="2968"/>
                </a:lnTo>
                <a:lnTo>
                  <a:pt x="2969" y="2964"/>
                </a:lnTo>
                <a:lnTo>
                  <a:pt x="2980" y="2962"/>
                </a:lnTo>
                <a:close/>
                <a:moveTo>
                  <a:pt x="2441" y="2519"/>
                </a:moveTo>
                <a:lnTo>
                  <a:pt x="2441" y="2507"/>
                </a:lnTo>
                <a:lnTo>
                  <a:pt x="2441" y="2496"/>
                </a:lnTo>
                <a:lnTo>
                  <a:pt x="2440" y="2486"/>
                </a:lnTo>
                <a:lnTo>
                  <a:pt x="2437" y="2476"/>
                </a:lnTo>
                <a:lnTo>
                  <a:pt x="2435" y="2467"/>
                </a:lnTo>
                <a:lnTo>
                  <a:pt x="2430" y="2457"/>
                </a:lnTo>
                <a:lnTo>
                  <a:pt x="2426" y="2450"/>
                </a:lnTo>
                <a:lnTo>
                  <a:pt x="2423" y="2445"/>
                </a:lnTo>
                <a:lnTo>
                  <a:pt x="2421" y="2442"/>
                </a:lnTo>
                <a:lnTo>
                  <a:pt x="2417" y="2438"/>
                </a:lnTo>
                <a:lnTo>
                  <a:pt x="2414" y="2436"/>
                </a:lnTo>
                <a:lnTo>
                  <a:pt x="2410" y="2432"/>
                </a:lnTo>
                <a:lnTo>
                  <a:pt x="2405" y="2430"/>
                </a:lnTo>
                <a:lnTo>
                  <a:pt x="2397" y="2424"/>
                </a:lnTo>
                <a:lnTo>
                  <a:pt x="2386" y="2420"/>
                </a:lnTo>
                <a:lnTo>
                  <a:pt x="2376" y="2417"/>
                </a:lnTo>
                <a:lnTo>
                  <a:pt x="2365" y="2414"/>
                </a:lnTo>
                <a:lnTo>
                  <a:pt x="2352" y="2413"/>
                </a:lnTo>
                <a:lnTo>
                  <a:pt x="2339" y="2412"/>
                </a:lnTo>
                <a:lnTo>
                  <a:pt x="2281" y="2412"/>
                </a:lnTo>
                <a:lnTo>
                  <a:pt x="2261" y="2610"/>
                </a:lnTo>
                <a:lnTo>
                  <a:pt x="2349" y="2610"/>
                </a:lnTo>
                <a:lnTo>
                  <a:pt x="2358" y="2610"/>
                </a:lnTo>
                <a:lnTo>
                  <a:pt x="2368" y="2609"/>
                </a:lnTo>
                <a:lnTo>
                  <a:pt x="2376" y="2606"/>
                </a:lnTo>
                <a:lnTo>
                  <a:pt x="2384" y="2604"/>
                </a:lnTo>
                <a:lnTo>
                  <a:pt x="2391" y="2600"/>
                </a:lnTo>
                <a:lnTo>
                  <a:pt x="2398" y="2596"/>
                </a:lnTo>
                <a:lnTo>
                  <a:pt x="2405" y="2591"/>
                </a:lnTo>
                <a:lnTo>
                  <a:pt x="2411" y="2585"/>
                </a:lnTo>
                <a:lnTo>
                  <a:pt x="2417" y="2579"/>
                </a:lnTo>
                <a:lnTo>
                  <a:pt x="2422" y="2572"/>
                </a:lnTo>
                <a:lnTo>
                  <a:pt x="2427" y="2565"/>
                </a:lnTo>
                <a:lnTo>
                  <a:pt x="2431" y="2557"/>
                </a:lnTo>
                <a:lnTo>
                  <a:pt x="2434" y="2548"/>
                </a:lnTo>
                <a:lnTo>
                  <a:pt x="2437" y="2539"/>
                </a:lnTo>
                <a:lnTo>
                  <a:pt x="2439" y="2529"/>
                </a:lnTo>
                <a:lnTo>
                  <a:pt x="2441" y="2519"/>
                </a:lnTo>
                <a:close/>
                <a:moveTo>
                  <a:pt x="2119" y="2476"/>
                </a:moveTo>
                <a:lnTo>
                  <a:pt x="2119" y="2459"/>
                </a:lnTo>
                <a:lnTo>
                  <a:pt x="2119" y="2452"/>
                </a:lnTo>
                <a:lnTo>
                  <a:pt x="2118" y="2446"/>
                </a:lnTo>
                <a:lnTo>
                  <a:pt x="2116" y="2441"/>
                </a:lnTo>
                <a:lnTo>
                  <a:pt x="2115" y="2436"/>
                </a:lnTo>
                <a:lnTo>
                  <a:pt x="2113" y="2431"/>
                </a:lnTo>
                <a:lnTo>
                  <a:pt x="2109" y="2427"/>
                </a:lnTo>
                <a:lnTo>
                  <a:pt x="2107" y="2424"/>
                </a:lnTo>
                <a:lnTo>
                  <a:pt x="2102" y="2422"/>
                </a:lnTo>
                <a:lnTo>
                  <a:pt x="2099" y="2419"/>
                </a:lnTo>
                <a:lnTo>
                  <a:pt x="2093" y="2417"/>
                </a:lnTo>
                <a:lnTo>
                  <a:pt x="2081" y="2414"/>
                </a:lnTo>
                <a:lnTo>
                  <a:pt x="2067" y="2412"/>
                </a:lnTo>
                <a:lnTo>
                  <a:pt x="1997" y="2412"/>
                </a:lnTo>
                <a:lnTo>
                  <a:pt x="1986" y="2508"/>
                </a:lnTo>
                <a:lnTo>
                  <a:pt x="1942" y="2508"/>
                </a:lnTo>
                <a:lnTo>
                  <a:pt x="1941" y="2497"/>
                </a:lnTo>
                <a:lnTo>
                  <a:pt x="1938" y="2487"/>
                </a:lnTo>
                <a:lnTo>
                  <a:pt x="1936" y="2482"/>
                </a:lnTo>
                <a:lnTo>
                  <a:pt x="1934" y="2477"/>
                </a:lnTo>
                <a:lnTo>
                  <a:pt x="1930" y="2468"/>
                </a:lnTo>
                <a:lnTo>
                  <a:pt x="1925" y="2459"/>
                </a:lnTo>
                <a:lnTo>
                  <a:pt x="1917" y="2452"/>
                </a:lnTo>
                <a:lnTo>
                  <a:pt x="1914" y="2449"/>
                </a:lnTo>
                <a:lnTo>
                  <a:pt x="1910" y="2445"/>
                </a:lnTo>
                <a:lnTo>
                  <a:pt x="1902" y="2438"/>
                </a:lnTo>
                <a:lnTo>
                  <a:pt x="1893" y="2432"/>
                </a:lnTo>
                <a:lnTo>
                  <a:pt x="1883" y="2427"/>
                </a:lnTo>
                <a:lnTo>
                  <a:pt x="1874" y="2423"/>
                </a:lnTo>
                <a:lnTo>
                  <a:pt x="1863" y="2419"/>
                </a:lnTo>
                <a:lnTo>
                  <a:pt x="1851" y="2416"/>
                </a:lnTo>
                <a:lnTo>
                  <a:pt x="1839" y="2414"/>
                </a:lnTo>
                <a:lnTo>
                  <a:pt x="1827" y="2413"/>
                </a:lnTo>
                <a:lnTo>
                  <a:pt x="1816" y="2412"/>
                </a:lnTo>
                <a:lnTo>
                  <a:pt x="1679" y="2412"/>
                </a:lnTo>
                <a:lnTo>
                  <a:pt x="1663" y="2586"/>
                </a:lnTo>
                <a:lnTo>
                  <a:pt x="1727" y="2586"/>
                </a:lnTo>
                <a:lnTo>
                  <a:pt x="1739" y="2585"/>
                </a:lnTo>
                <a:lnTo>
                  <a:pt x="1750" y="2584"/>
                </a:lnTo>
                <a:lnTo>
                  <a:pt x="1760" y="2580"/>
                </a:lnTo>
                <a:lnTo>
                  <a:pt x="1768" y="2577"/>
                </a:lnTo>
                <a:lnTo>
                  <a:pt x="1775" y="2572"/>
                </a:lnTo>
                <a:lnTo>
                  <a:pt x="1779" y="2570"/>
                </a:lnTo>
                <a:lnTo>
                  <a:pt x="1782" y="2567"/>
                </a:lnTo>
                <a:lnTo>
                  <a:pt x="1787" y="2561"/>
                </a:lnTo>
                <a:lnTo>
                  <a:pt x="1792" y="2557"/>
                </a:lnTo>
                <a:lnTo>
                  <a:pt x="1795" y="2551"/>
                </a:lnTo>
                <a:lnTo>
                  <a:pt x="1798" y="2546"/>
                </a:lnTo>
                <a:lnTo>
                  <a:pt x="1800" y="2540"/>
                </a:lnTo>
                <a:lnTo>
                  <a:pt x="1801" y="2536"/>
                </a:lnTo>
                <a:lnTo>
                  <a:pt x="1804" y="2529"/>
                </a:lnTo>
                <a:lnTo>
                  <a:pt x="1804" y="2527"/>
                </a:lnTo>
                <a:lnTo>
                  <a:pt x="1846" y="2527"/>
                </a:lnTo>
                <a:lnTo>
                  <a:pt x="1830" y="2688"/>
                </a:lnTo>
                <a:lnTo>
                  <a:pt x="1780" y="2688"/>
                </a:lnTo>
                <a:lnTo>
                  <a:pt x="1780" y="2677"/>
                </a:lnTo>
                <a:lnTo>
                  <a:pt x="1780" y="2669"/>
                </a:lnTo>
                <a:lnTo>
                  <a:pt x="1779" y="2661"/>
                </a:lnTo>
                <a:lnTo>
                  <a:pt x="1777" y="2654"/>
                </a:lnTo>
                <a:lnTo>
                  <a:pt x="1774" y="2648"/>
                </a:lnTo>
                <a:lnTo>
                  <a:pt x="1771" y="2643"/>
                </a:lnTo>
                <a:lnTo>
                  <a:pt x="1766" y="2638"/>
                </a:lnTo>
                <a:lnTo>
                  <a:pt x="1761" y="2635"/>
                </a:lnTo>
                <a:lnTo>
                  <a:pt x="1755" y="2632"/>
                </a:lnTo>
                <a:lnTo>
                  <a:pt x="1749" y="2630"/>
                </a:lnTo>
                <a:lnTo>
                  <a:pt x="1735" y="2626"/>
                </a:lnTo>
                <a:lnTo>
                  <a:pt x="1727" y="2626"/>
                </a:lnTo>
                <a:lnTo>
                  <a:pt x="1718" y="2625"/>
                </a:lnTo>
                <a:lnTo>
                  <a:pt x="1701" y="2625"/>
                </a:lnTo>
                <a:lnTo>
                  <a:pt x="1658" y="2625"/>
                </a:lnTo>
                <a:lnTo>
                  <a:pt x="1645" y="2763"/>
                </a:lnTo>
                <a:lnTo>
                  <a:pt x="1644" y="2771"/>
                </a:lnTo>
                <a:lnTo>
                  <a:pt x="1644" y="2778"/>
                </a:lnTo>
                <a:lnTo>
                  <a:pt x="1644" y="2785"/>
                </a:lnTo>
                <a:lnTo>
                  <a:pt x="1645" y="2791"/>
                </a:lnTo>
                <a:lnTo>
                  <a:pt x="1646" y="2796"/>
                </a:lnTo>
                <a:lnTo>
                  <a:pt x="1649" y="2801"/>
                </a:lnTo>
                <a:lnTo>
                  <a:pt x="1651" y="2805"/>
                </a:lnTo>
                <a:lnTo>
                  <a:pt x="1655" y="2809"/>
                </a:lnTo>
                <a:lnTo>
                  <a:pt x="1659" y="2814"/>
                </a:lnTo>
                <a:lnTo>
                  <a:pt x="1664" y="2818"/>
                </a:lnTo>
                <a:lnTo>
                  <a:pt x="1671" y="2822"/>
                </a:lnTo>
                <a:lnTo>
                  <a:pt x="1678" y="2824"/>
                </a:lnTo>
                <a:lnTo>
                  <a:pt x="1687" y="2827"/>
                </a:lnTo>
                <a:lnTo>
                  <a:pt x="1697" y="2828"/>
                </a:lnTo>
                <a:lnTo>
                  <a:pt x="1708" y="2829"/>
                </a:lnTo>
                <a:lnTo>
                  <a:pt x="1722" y="2830"/>
                </a:lnTo>
                <a:lnTo>
                  <a:pt x="1737" y="2829"/>
                </a:lnTo>
                <a:lnTo>
                  <a:pt x="1752" y="2829"/>
                </a:lnTo>
                <a:lnTo>
                  <a:pt x="1766" y="2827"/>
                </a:lnTo>
                <a:lnTo>
                  <a:pt x="1779" y="2824"/>
                </a:lnTo>
                <a:lnTo>
                  <a:pt x="1791" y="2822"/>
                </a:lnTo>
                <a:lnTo>
                  <a:pt x="1803" y="2818"/>
                </a:lnTo>
                <a:lnTo>
                  <a:pt x="1813" y="2815"/>
                </a:lnTo>
                <a:lnTo>
                  <a:pt x="1824" y="2810"/>
                </a:lnTo>
                <a:lnTo>
                  <a:pt x="1833" y="2805"/>
                </a:lnTo>
                <a:lnTo>
                  <a:pt x="1843" y="2801"/>
                </a:lnTo>
                <a:lnTo>
                  <a:pt x="1851" y="2796"/>
                </a:lnTo>
                <a:lnTo>
                  <a:pt x="1859" y="2790"/>
                </a:lnTo>
                <a:lnTo>
                  <a:pt x="1867" y="2784"/>
                </a:lnTo>
                <a:lnTo>
                  <a:pt x="1874" y="2779"/>
                </a:lnTo>
                <a:lnTo>
                  <a:pt x="1880" y="2773"/>
                </a:lnTo>
                <a:lnTo>
                  <a:pt x="1885" y="2767"/>
                </a:lnTo>
                <a:lnTo>
                  <a:pt x="1891" y="2761"/>
                </a:lnTo>
                <a:lnTo>
                  <a:pt x="1896" y="2756"/>
                </a:lnTo>
                <a:lnTo>
                  <a:pt x="1904" y="2744"/>
                </a:lnTo>
                <a:lnTo>
                  <a:pt x="1908" y="2739"/>
                </a:lnTo>
                <a:lnTo>
                  <a:pt x="1910" y="2733"/>
                </a:lnTo>
                <a:lnTo>
                  <a:pt x="1916" y="2724"/>
                </a:lnTo>
                <a:lnTo>
                  <a:pt x="1920" y="2716"/>
                </a:lnTo>
                <a:lnTo>
                  <a:pt x="1922" y="2709"/>
                </a:lnTo>
                <a:lnTo>
                  <a:pt x="1923" y="2705"/>
                </a:lnTo>
                <a:lnTo>
                  <a:pt x="1967" y="2705"/>
                </a:lnTo>
                <a:lnTo>
                  <a:pt x="1954" y="2829"/>
                </a:lnTo>
                <a:lnTo>
                  <a:pt x="2024" y="2829"/>
                </a:lnTo>
                <a:lnTo>
                  <a:pt x="2034" y="2828"/>
                </a:lnTo>
                <a:lnTo>
                  <a:pt x="2041" y="2827"/>
                </a:lnTo>
                <a:lnTo>
                  <a:pt x="2048" y="2825"/>
                </a:lnTo>
                <a:lnTo>
                  <a:pt x="2055" y="2823"/>
                </a:lnTo>
                <a:lnTo>
                  <a:pt x="2060" y="2821"/>
                </a:lnTo>
                <a:lnTo>
                  <a:pt x="2066" y="2818"/>
                </a:lnTo>
                <a:lnTo>
                  <a:pt x="2069" y="2815"/>
                </a:lnTo>
                <a:lnTo>
                  <a:pt x="2073" y="2811"/>
                </a:lnTo>
                <a:lnTo>
                  <a:pt x="2076" y="2808"/>
                </a:lnTo>
                <a:lnTo>
                  <a:pt x="2080" y="2803"/>
                </a:lnTo>
                <a:lnTo>
                  <a:pt x="2082" y="2798"/>
                </a:lnTo>
                <a:lnTo>
                  <a:pt x="2083" y="2792"/>
                </a:lnTo>
                <a:lnTo>
                  <a:pt x="2087" y="2782"/>
                </a:lnTo>
                <a:lnTo>
                  <a:pt x="2088" y="2774"/>
                </a:lnTo>
                <a:lnTo>
                  <a:pt x="2088" y="2769"/>
                </a:lnTo>
                <a:lnTo>
                  <a:pt x="2119" y="2476"/>
                </a:lnTo>
                <a:close/>
                <a:moveTo>
                  <a:pt x="4975" y="2867"/>
                </a:moveTo>
                <a:lnTo>
                  <a:pt x="5005" y="2867"/>
                </a:lnTo>
                <a:lnTo>
                  <a:pt x="4993" y="2880"/>
                </a:lnTo>
                <a:lnTo>
                  <a:pt x="4980" y="2894"/>
                </a:lnTo>
                <a:lnTo>
                  <a:pt x="4967" y="2906"/>
                </a:lnTo>
                <a:lnTo>
                  <a:pt x="4953" y="2918"/>
                </a:lnTo>
                <a:lnTo>
                  <a:pt x="4940" y="2930"/>
                </a:lnTo>
                <a:lnTo>
                  <a:pt x="4926" y="2940"/>
                </a:lnTo>
                <a:lnTo>
                  <a:pt x="4912" y="2951"/>
                </a:lnTo>
                <a:lnTo>
                  <a:pt x="4896" y="2960"/>
                </a:lnTo>
                <a:lnTo>
                  <a:pt x="4882" y="2970"/>
                </a:lnTo>
                <a:lnTo>
                  <a:pt x="4867" y="2978"/>
                </a:lnTo>
                <a:lnTo>
                  <a:pt x="4851" y="2986"/>
                </a:lnTo>
                <a:lnTo>
                  <a:pt x="4836" y="2994"/>
                </a:lnTo>
                <a:lnTo>
                  <a:pt x="4820" y="3001"/>
                </a:lnTo>
                <a:lnTo>
                  <a:pt x="4804" y="3007"/>
                </a:lnTo>
                <a:lnTo>
                  <a:pt x="4787" y="3013"/>
                </a:lnTo>
                <a:lnTo>
                  <a:pt x="4772" y="3017"/>
                </a:lnTo>
                <a:lnTo>
                  <a:pt x="4755" y="3021"/>
                </a:lnTo>
                <a:lnTo>
                  <a:pt x="4737" y="3024"/>
                </a:lnTo>
                <a:lnTo>
                  <a:pt x="4721" y="3028"/>
                </a:lnTo>
                <a:lnTo>
                  <a:pt x="4704" y="3030"/>
                </a:lnTo>
                <a:lnTo>
                  <a:pt x="4686" y="3031"/>
                </a:lnTo>
                <a:lnTo>
                  <a:pt x="4669" y="3033"/>
                </a:lnTo>
                <a:lnTo>
                  <a:pt x="4652" y="3033"/>
                </a:lnTo>
                <a:lnTo>
                  <a:pt x="4634" y="3033"/>
                </a:lnTo>
                <a:lnTo>
                  <a:pt x="4617" y="3031"/>
                </a:lnTo>
                <a:lnTo>
                  <a:pt x="4599" y="3029"/>
                </a:lnTo>
                <a:lnTo>
                  <a:pt x="4580" y="3027"/>
                </a:lnTo>
                <a:lnTo>
                  <a:pt x="4562" y="3023"/>
                </a:lnTo>
                <a:lnTo>
                  <a:pt x="4544" y="3020"/>
                </a:lnTo>
                <a:lnTo>
                  <a:pt x="4525" y="3015"/>
                </a:lnTo>
                <a:lnTo>
                  <a:pt x="4508" y="3009"/>
                </a:lnTo>
                <a:lnTo>
                  <a:pt x="4489" y="3003"/>
                </a:lnTo>
                <a:lnTo>
                  <a:pt x="4476" y="2997"/>
                </a:lnTo>
                <a:lnTo>
                  <a:pt x="4463" y="2991"/>
                </a:lnTo>
                <a:lnTo>
                  <a:pt x="4450" y="2985"/>
                </a:lnTo>
                <a:lnTo>
                  <a:pt x="4437" y="2978"/>
                </a:lnTo>
                <a:lnTo>
                  <a:pt x="4425" y="2971"/>
                </a:lnTo>
                <a:lnTo>
                  <a:pt x="4413" y="2963"/>
                </a:lnTo>
                <a:lnTo>
                  <a:pt x="4402" y="2955"/>
                </a:lnTo>
                <a:lnTo>
                  <a:pt x="4390" y="2946"/>
                </a:lnTo>
                <a:lnTo>
                  <a:pt x="4369" y="2927"/>
                </a:lnTo>
                <a:lnTo>
                  <a:pt x="4350" y="2907"/>
                </a:lnTo>
                <a:lnTo>
                  <a:pt x="4341" y="2898"/>
                </a:lnTo>
                <a:lnTo>
                  <a:pt x="4331" y="2887"/>
                </a:lnTo>
                <a:lnTo>
                  <a:pt x="4312" y="2865"/>
                </a:lnTo>
                <a:lnTo>
                  <a:pt x="4296" y="2842"/>
                </a:lnTo>
                <a:lnTo>
                  <a:pt x="4279" y="2819"/>
                </a:lnTo>
                <a:lnTo>
                  <a:pt x="4264" y="2796"/>
                </a:lnTo>
                <a:lnTo>
                  <a:pt x="4247" y="2771"/>
                </a:lnTo>
                <a:lnTo>
                  <a:pt x="4217" y="2724"/>
                </a:lnTo>
                <a:lnTo>
                  <a:pt x="4187" y="2677"/>
                </a:lnTo>
                <a:lnTo>
                  <a:pt x="4184" y="2674"/>
                </a:lnTo>
                <a:lnTo>
                  <a:pt x="4182" y="2671"/>
                </a:lnTo>
                <a:lnTo>
                  <a:pt x="4175" y="2666"/>
                </a:lnTo>
                <a:lnTo>
                  <a:pt x="4171" y="2663"/>
                </a:lnTo>
                <a:lnTo>
                  <a:pt x="4168" y="2662"/>
                </a:lnTo>
                <a:lnTo>
                  <a:pt x="4159" y="2658"/>
                </a:lnTo>
                <a:lnTo>
                  <a:pt x="4150" y="2656"/>
                </a:lnTo>
                <a:lnTo>
                  <a:pt x="4140" y="2655"/>
                </a:lnTo>
                <a:lnTo>
                  <a:pt x="4130" y="2654"/>
                </a:lnTo>
                <a:lnTo>
                  <a:pt x="4120" y="2654"/>
                </a:lnTo>
                <a:lnTo>
                  <a:pt x="4092" y="2654"/>
                </a:lnTo>
                <a:lnTo>
                  <a:pt x="4080" y="2766"/>
                </a:lnTo>
                <a:lnTo>
                  <a:pt x="4080" y="2783"/>
                </a:lnTo>
                <a:lnTo>
                  <a:pt x="4080" y="2789"/>
                </a:lnTo>
                <a:lnTo>
                  <a:pt x="4081" y="2796"/>
                </a:lnTo>
                <a:lnTo>
                  <a:pt x="4082" y="2801"/>
                </a:lnTo>
                <a:lnTo>
                  <a:pt x="4084" y="2805"/>
                </a:lnTo>
                <a:lnTo>
                  <a:pt x="4086" y="2810"/>
                </a:lnTo>
                <a:lnTo>
                  <a:pt x="4090" y="2814"/>
                </a:lnTo>
                <a:lnTo>
                  <a:pt x="4093" y="2817"/>
                </a:lnTo>
                <a:lnTo>
                  <a:pt x="4098" y="2821"/>
                </a:lnTo>
                <a:lnTo>
                  <a:pt x="4104" y="2823"/>
                </a:lnTo>
                <a:lnTo>
                  <a:pt x="4110" y="2825"/>
                </a:lnTo>
                <a:lnTo>
                  <a:pt x="4117" y="2827"/>
                </a:lnTo>
                <a:lnTo>
                  <a:pt x="4125" y="2828"/>
                </a:lnTo>
                <a:lnTo>
                  <a:pt x="4135" y="2829"/>
                </a:lnTo>
                <a:lnTo>
                  <a:pt x="4144" y="2829"/>
                </a:lnTo>
                <a:lnTo>
                  <a:pt x="4149" y="2829"/>
                </a:lnTo>
                <a:lnTo>
                  <a:pt x="4145" y="2867"/>
                </a:lnTo>
                <a:lnTo>
                  <a:pt x="3650" y="2867"/>
                </a:lnTo>
                <a:lnTo>
                  <a:pt x="3156" y="2867"/>
                </a:lnTo>
                <a:lnTo>
                  <a:pt x="3143" y="2882"/>
                </a:lnTo>
                <a:lnTo>
                  <a:pt x="3130" y="2896"/>
                </a:lnTo>
                <a:lnTo>
                  <a:pt x="3117" y="2910"/>
                </a:lnTo>
                <a:lnTo>
                  <a:pt x="3104" y="2923"/>
                </a:lnTo>
                <a:lnTo>
                  <a:pt x="3091" y="2934"/>
                </a:lnTo>
                <a:lnTo>
                  <a:pt x="3077" y="2946"/>
                </a:lnTo>
                <a:lnTo>
                  <a:pt x="3063" y="2956"/>
                </a:lnTo>
                <a:lnTo>
                  <a:pt x="3049" y="2966"/>
                </a:lnTo>
                <a:lnTo>
                  <a:pt x="3034" y="2976"/>
                </a:lnTo>
                <a:lnTo>
                  <a:pt x="3019" y="2984"/>
                </a:lnTo>
                <a:lnTo>
                  <a:pt x="3005" y="2991"/>
                </a:lnTo>
                <a:lnTo>
                  <a:pt x="2989" y="2998"/>
                </a:lnTo>
                <a:lnTo>
                  <a:pt x="2974" y="3005"/>
                </a:lnTo>
                <a:lnTo>
                  <a:pt x="2959" y="3010"/>
                </a:lnTo>
                <a:lnTo>
                  <a:pt x="2943" y="3016"/>
                </a:lnTo>
                <a:lnTo>
                  <a:pt x="2927" y="3020"/>
                </a:lnTo>
                <a:lnTo>
                  <a:pt x="2911" y="3023"/>
                </a:lnTo>
                <a:lnTo>
                  <a:pt x="2895" y="3027"/>
                </a:lnTo>
                <a:lnTo>
                  <a:pt x="2879" y="3029"/>
                </a:lnTo>
                <a:lnTo>
                  <a:pt x="2863" y="3030"/>
                </a:lnTo>
                <a:lnTo>
                  <a:pt x="2846" y="3031"/>
                </a:lnTo>
                <a:lnTo>
                  <a:pt x="2829" y="3033"/>
                </a:lnTo>
                <a:lnTo>
                  <a:pt x="2813" y="3033"/>
                </a:lnTo>
                <a:lnTo>
                  <a:pt x="2796" y="3031"/>
                </a:lnTo>
                <a:lnTo>
                  <a:pt x="2780" y="3030"/>
                </a:lnTo>
                <a:lnTo>
                  <a:pt x="2762" y="3028"/>
                </a:lnTo>
                <a:lnTo>
                  <a:pt x="2745" y="3026"/>
                </a:lnTo>
                <a:lnTo>
                  <a:pt x="2729" y="3022"/>
                </a:lnTo>
                <a:lnTo>
                  <a:pt x="2712" y="3017"/>
                </a:lnTo>
                <a:lnTo>
                  <a:pt x="2694" y="3014"/>
                </a:lnTo>
                <a:lnTo>
                  <a:pt x="2661" y="3003"/>
                </a:lnTo>
                <a:lnTo>
                  <a:pt x="2647" y="2997"/>
                </a:lnTo>
                <a:lnTo>
                  <a:pt x="2634" y="2991"/>
                </a:lnTo>
                <a:lnTo>
                  <a:pt x="2621" y="2984"/>
                </a:lnTo>
                <a:lnTo>
                  <a:pt x="2609" y="2977"/>
                </a:lnTo>
                <a:lnTo>
                  <a:pt x="2596" y="2970"/>
                </a:lnTo>
                <a:lnTo>
                  <a:pt x="2584" y="2962"/>
                </a:lnTo>
                <a:lnTo>
                  <a:pt x="2572" y="2953"/>
                </a:lnTo>
                <a:lnTo>
                  <a:pt x="2562" y="2944"/>
                </a:lnTo>
                <a:lnTo>
                  <a:pt x="2540" y="2926"/>
                </a:lnTo>
                <a:lnTo>
                  <a:pt x="2530" y="2917"/>
                </a:lnTo>
                <a:lnTo>
                  <a:pt x="2520" y="2906"/>
                </a:lnTo>
                <a:lnTo>
                  <a:pt x="2500" y="2886"/>
                </a:lnTo>
                <a:lnTo>
                  <a:pt x="2481" y="2863"/>
                </a:lnTo>
                <a:lnTo>
                  <a:pt x="2473" y="2853"/>
                </a:lnTo>
                <a:lnTo>
                  <a:pt x="2463" y="2841"/>
                </a:lnTo>
                <a:lnTo>
                  <a:pt x="2447" y="2818"/>
                </a:lnTo>
                <a:lnTo>
                  <a:pt x="2430" y="2795"/>
                </a:lnTo>
                <a:lnTo>
                  <a:pt x="2414" y="2771"/>
                </a:lnTo>
                <a:lnTo>
                  <a:pt x="2383" y="2724"/>
                </a:lnTo>
                <a:lnTo>
                  <a:pt x="2352" y="2677"/>
                </a:lnTo>
                <a:lnTo>
                  <a:pt x="2350" y="2674"/>
                </a:lnTo>
                <a:lnTo>
                  <a:pt x="2347" y="2671"/>
                </a:lnTo>
                <a:lnTo>
                  <a:pt x="2340" y="2666"/>
                </a:lnTo>
                <a:lnTo>
                  <a:pt x="2333" y="2662"/>
                </a:lnTo>
                <a:lnTo>
                  <a:pt x="2325" y="2658"/>
                </a:lnTo>
                <a:lnTo>
                  <a:pt x="2315" y="2656"/>
                </a:lnTo>
                <a:lnTo>
                  <a:pt x="2306" y="2655"/>
                </a:lnTo>
                <a:lnTo>
                  <a:pt x="2296" y="2654"/>
                </a:lnTo>
                <a:lnTo>
                  <a:pt x="2287" y="2654"/>
                </a:lnTo>
                <a:lnTo>
                  <a:pt x="2256" y="2654"/>
                </a:lnTo>
                <a:lnTo>
                  <a:pt x="2246" y="2766"/>
                </a:lnTo>
                <a:lnTo>
                  <a:pt x="2244" y="2782"/>
                </a:lnTo>
                <a:lnTo>
                  <a:pt x="2244" y="2789"/>
                </a:lnTo>
                <a:lnTo>
                  <a:pt x="2246" y="2796"/>
                </a:lnTo>
                <a:lnTo>
                  <a:pt x="2247" y="2801"/>
                </a:lnTo>
                <a:lnTo>
                  <a:pt x="2248" y="2805"/>
                </a:lnTo>
                <a:lnTo>
                  <a:pt x="2250" y="2810"/>
                </a:lnTo>
                <a:lnTo>
                  <a:pt x="2254" y="2814"/>
                </a:lnTo>
                <a:lnTo>
                  <a:pt x="2257" y="2817"/>
                </a:lnTo>
                <a:lnTo>
                  <a:pt x="2262" y="2821"/>
                </a:lnTo>
                <a:lnTo>
                  <a:pt x="2267" y="2823"/>
                </a:lnTo>
                <a:lnTo>
                  <a:pt x="2274" y="2825"/>
                </a:lnTo>
                <a:lnTo>
                  <a:pt x="2281" y="2827"/>
                </a:lnTo>
                <a:lnTo>
                  <a:pt x="2289" y="2828"/>
                </a:lnTo>
                <a:lnTo>
                  <a:pt x="2298" y="2829"/>
                </a:lnTo>
                <a:lnTo>
                  <a:pt x="2308" y="2829"/>
                </a:lnTo>
                <a:lnTo>
                  <a:pt x="2314" y="2829"/>
                </a:lnTo>
                <a:lnTo>
                  <a:pt x="2311" y="2867"/>
                </a:lnTo>
                <a:lnTo>
                  <a:pt x="1393" y="2867"/>
                </a:lnTo>
                <a:lnTo>
                  <a:pt x="1398" y="2829"/>
                </a:lnTo>
                <a:lnTo>
                  <a:pt x="1415" y="2829"/>
                </a:lnTo>
                <a:lnTo>
                  <a:pt x="1425" y="2829"/>
                </a:lnTo>
                <a:lnTo>
                  <a:pt x="1432" y="2828"/>
                </a:lnTo>
                <a:lnTo>
                  <a:pt x="1446" y="2825"/>
                </a:lnTo>
                <a:lnTo>
                  <a:pt x="1453" y="2823"/>
                </a:lnTo>
                <a:lnTo>
                  <a:pt x="1459" y="2821"/>
                </a:lnTo>
                <a:lnTo>
                  <a:pt x="1464" y="2818"/>
                </a:lnTo>
                <a:lnTo>
                  <a:pt x="1469" y="2815"/>
                </a:lnTo>
                <a:lnTo>
                  <a:pt x="1472" y="2811"/>
                </a:lnTo>
                <a:lnTo>
                  <a:pt x="1476" y="2806"/>
                </a:lnTo>
                <a:lnTo>
                  <a:pt x="1479" y="2802"/>
                </a:lnTo>
                <a:lnTo>
                  <a:pt x="1482" y="2796"/>
                </a:lnTo>
                <a:lnTo>
                  <a:pt x="1484" y="2790"/>
                </a:lnTo>
                <a:lnTo>
                  <a:pt x="1486" y="2784"/>
                </a:lnTo>
                <a:lnTo>
                  <a:pt x="1488" y="2777"/>
                </a:lnTo>
                <a:lnTo>
                  <a:pt x="1489" y="2769"/>
                </a:lnTo>
                <a:lnTo>
                  <a:pt x="1518" y="2469"/>
                </a:lnTo>
                <a:lnTo>
                  <a:pt x="1518" y="2462"/>
                </a:lnTo>
                <a:lnTo>
                  <a:pt x="1518" y="2455"/>
                </a:lnTo>
                <a:lnTo>
                  <a:pt x="1518" y="2449"/>
                </a:lnTo>
                <a:lnTo>
                  <a:pt x="1517" y="2444"/>
                </a:lnTo>
                <a:lnTo>
                  <a:pt x="1516" y="2439"/>
                </a:lnTo>
                <a:lnTo>
                  <a:pt x="1515" y="2435"/>
                </a:lnTo>
                <a:lnTo>
                  <a:pt x="1512" y="2431"/>
                </a:lnTo>
                <a:lnTo>
                  <a:pt x="1510" y="2427"/>
                </a:lnTo>
                <a:lnTo>
                  <a:pt x="1505" y="2424"/>
                </a:lnTo>
                <a:lnTo>
                  <a:pt x="1502" y="2420"/>
                </a:lnTo>
                <a:lnTo>
                  <a:pt x="1496" y="2418"/>
                </a:lnTo>
                <a:lnTo>
                  <a:pt x="1490" y="2416"/>
                </a:lnTo>
                <a:lnTo>
                  <a:pt x="1483" y="2414"/>
                </a:lnTo>
                <a:lnTo>
                  <a:pt x="1476" y="2413"/>
                </a:lnTo>
                <a:lnTo>
                  <a:pt x="1467" y="2412"/>
                </a:lnTo>
                <a:lnTo>
                  <a:pt x="1458" y="2412"/>
                </a:lnTo>
                <a:lnTo>
                  <a:pt x="1434" y="2412"/>
                </a:lnTo>
                <a:lnTo>
                  <a:pt x="1438" y="2375"/>
                </a:lnTo>
                <a:lnTo>
                  <a:pt x="1456" y="2375"/>
                </a:lnTo>
                <a:lnTo>
                  <a:pt x="1936" y="2375"/>
                </a:lnTo>
                <a:lnTo>
                  <a:pt x="2418" y="2375"/>
                </a:lnTo>
                <a:lnTo>
                  <a:pt x="2431" y="2375"/>
                </a:lnTo>
                <a:lnTo>
                  <a:pt x="2445" y="2377"/>
                </a:lnTo>
                <a:lnTo>
                  <a:pt x="2467" y="2379"/>
                </a:lnTo>
                <a:lnTo>
                  <a:pt x="2488" y="2382"/>
                </a:lnTo>
                <a:lnTo>
                  <a:pt x="2499" y="2385"/>
                </a:lnTo>
                <a:lnTo>
                  <a:pt x="2508" y="2388"/>
                </a:lnTo>
                <a:lnTo>
                  <a:pt x="2517" y="2392"/>
                </a:lnTo>
                <a:lnTo>
                  <a:pt x="2525" y="2395"/>
                </a:lnTo>
                <a:lnTo>
                  <a:pt x="2533" y="2399"/>
                </a:lnTo>
                <a:lnTo>
                  <a:pt x="2542" y="2404"/>
                </a:lnTo>
                <a:lnTo>
                  <a:pt x="2549" y="2409"/>
                </a:lnTo>
                <a:lnTo>
                  <a:pt x="2555" y="2413"/>
                </a:lnTo>
                <a:lnTo>
                  <a:pt x="2561" y="2419"/>
                </a:lnTo>
                <a:lnTo>
                  <a:pt x="2566" y="2425"/>
                </a:lnTo>
                <a:lnTo>
                  <a:pt x="2574" y="2435"/>
                </a:lnTo>
                <a:lnTo>
                  <a:pt x="2581" y="2444"/>
                </a:lnTo>
                <a:lnTo>
                  <a:pt x="2585" y="2455"/>
                </a:lnTo>
                <a:lnTo>
                  <a:pt x="2589" y="2467"/>
                </a:lnTo>
                <a:lnTo>
                  <a:pt x="2593" y="2477"/>
                </a:lnTo>
                <a:lnTo>
                  <a:pt x="2594" y="2483"/>
                </a:lnTo>
                <a:lnTo>
                  <a:pt x="2595" y="2489"/>
                </a:lnTo>
                <a:lnTo>
                  <a:pt x="2595" y="2501"/>
                </a:lnTo>
                <a:lnTo>
                  <a:pt x="2595" y="2513"/>
                </a:lnTo>
                <a:lnTo>
                  <a:pt x="2594" y="2520"/>
                </a:lnTo>
                <a:lnTo>
                  <a:pt x="2593" y="2527"/>
                </a:lnTo>
                <a:lnTo>
                  <a:pt x="2590" y="2535"/>
                </a:lnTo>
                <a:lnTo>
                  <a:pt x="2588" y="2544"/>
                </a:lnTo>
                <a:lnTo>
                  <a:pt x="2584" y="2553"/>
                </a:lnTo>
                <a:lnTo>
                  <a:pt x="2580" y="2561"/>
                </a:lnTo>
                <a:lnTo>
                  <a:pt x="2574" y="2571"/>
                </a:lnTo>
                <a:lnTo>
                  <a:pt x="2568" y="2580"/>
                </a:lnTo>
                <a:lnTo>
                  <a:pt x="2559" y="2590"/>
                </a:lnTo>
                <a:lnTo>
                  <a:pt x="2551" y="2598"/>
                </a:lnTo>
                <a:lnTo>
                  <a:pt x="2545" y="2603"/>
                </a:lnTo>
                <a:lnTo>
                  <a:pt x="2540" y="2607"/>
                </a:lnTo>
                <a:lnTo>
                  <a:pt x="2527" y="2615"/>
                </a:lnTo>
                <a:lnTo>
                  <a:pt x="2521" y="2619"/>
                </a:lnTo>
                <a:lnTo>
                  <a:pt x="2514" y="2623"/>
                </a:lnTo>
                <a:lnTo>
                  <a:pt x="2506" y="2626"/>
                </a:lnTo>
                <a:lnTo>
                  <a:pt x="2499" y="2630"/>
                </a:lnTo>
                <a:lnTo>
                  <a:pt x="2481" y="2636"/>
                </a:lnTo>
                <a:lnTo>
                  <a:pt x="2461" y="2641"/>
                </a:lnTo>
                <a:lnTo>
                  <a:pt x="2475" y="2649"/>
                </a:lnTo>
                <a:lnTo>
                  <a:pt x="2488" y="2658"/>
                </a:lnTo>
                <a:lnTo>
                  <a:pt x="2500" y="2668"/>
                </a:lnTo>
                <a:lnTo>
                  <a:pt x="2512" y="2677"/>
                </a:lnTo>
                <a:lnTo>
                  <a:pt x="2524" y="2688"/>
                </a:lnTo>
                <a:lnTo>
                  <a:pt x="2535" y="2699"/>
                </a:lnTo>
                <a:lnTo>
                  <a:pt x="2546" y="2711"/>
                </a:lnTo>
                <a:lnTo>
                  <a:pt x="2556" y="2722"/>
                </a:lnTo>
                <a:lnTo>
                  <a:pt x="2577" y="2746"/>
                </a:lnTo>
                <a:lnTo>
                  <a:pt x="2596" y="2771"/>
                </a:lnTo>
                <a:lnTo>
                  <a:pt x="2634" y="2821"/>
                </a:lnTo>
                <a:lnTo>
                  <a:pt x="2642" y="2815"/>
                </a:lnTo>
                <a:lnTo>
                  <a:pt x="2651" y="2808"/>
                </a:lnTo>
                <a:lnTo>
                  <a:pt x="2653" y="2804"/>
                </a:lnTo>
                <a:lnTo>
                  <a:pt x="2657" y="2799"/>
                </a:lnTo>
                <a:lnTo>
                  <a:pt x="2659" y="2795"/>
                </a:lnTo>
                <a:lnTo>
                  <a:pt x="2661" y="2790"/>
                </a:lnTo>
                <a:lnTo>
                  <a:pt x="2664" y="2784"/>
                </a:lnTo>
                <a:lnTo>
                  <a:pt x="2666" y="2779"/>
                </a:lnTo>
                <a:lnTo>
                  <a:pt x="2668" y="2772"/>
                </a:lnTo>
                <a:lnTo>
                  <a:pt x="2670" y="2766"/>
                </a:lnTo>
                <a:lnTo>
                  <a:pt x="2673" y="2752"/>
                </a:lnTo>
                <a:lnTo>
                  <a:pt x="2674" y="2737"/>
                </a:lnTo>
                <a:lnTo>
                  <a:pt x="2700" y="2476"/>
                </a:lnTo>
                <a:lnTo>
                  <a:pt x="2702" y="2459"/>
                </a:lnTo>
                <a:lnTo>
                  <a:pt x="2702" y="2452"/>
                </a:lnTo>
                <a:lnTo>
                  <a:pt x="2700" y="2446"/>
                </a:lnTo>
                <a:lnTo>
                  <a:pt x="2699" y="2441"/>
                </a:lnTo>
                <a:lnTo>
                  <a:pt x="2698" y="2436"/>
                </a:lnTo>
                <a:lnTo>
                  <a:pt x="2696" y="2431"/>
                </a:lnTo>
                <a:lnTo>
                  <a:pt x="2692" y="2427"/>
                </a:lnTo>
                <a:lnTo>
                  <a:pt x="2688" y="2424"/>
                </a:lnTo>
                <a:lnTo>
                  <a:pt x="2684" y="2422"/>
                </a:lnTo>
                <a:lnTo>
                  <a:pt x="2679" y="2419"/>
                </a:lnTo>
                <a:lnTo>
                  <a:pt x="2672" y="2417"/>
                </a:lnTo>
                <a:lnTo>
                  <a:pt x="2666" y="2414"/>
                </a:lnTo>
                <a:lnTo>
                  <a:pt x="2658" y="2413"/>
                </a:lnTo>
                <a:lnTo>
                  <a:pt x="2640" y="2413"/>
                </a:lnTo>
                <a:lnTo>
                  <a:pt x="2629" y="2413"/>
                </a:lnTo>
                <a:lnTo>
                  <a:pt x="2633" y="2375"/>
                </a:lnTo>
                <a:lnTo>
                  <a:pt x="2837" y="2375"/>
                </a:lnTo>
                <a:lnTo>
                  <a:pt x="3105" y="2667"/>
                </a:lnTo>
                <a:lnTo>
                  <a:pt x="3124" y="2476"/>
                </a:lnTo>
                <a:lnTo>
                  <a:pt x="3126" y="2459"/>
                </a:lnTo>
                <a:lnTo>
                  <a:pt x="3126" y="2452"/>
                </a:lnTo>
                <a:lnTo>
                  <a:pt x="3124" y="2446"/>
                </a:lnTo>
                <a:lnTo>
                  <a:pt x="3123" y="2441"/>
                </a:lnTo>
                <a:lnTo>
                  <a:pt x="3121" y="2436"/>
                </a:lnTo>
                <a:lnTo>
                  <a:pt x="3118" y="2431"/>
                </a:lnTo>
                <a:lnTo>
                  <a:pt x="3116" y="2427"/>
                </a:lnTo>
                <a:lnTo>
                  <a:pt x="3112" y="2424"/>
                </a:lnTo>
                <a:lnTo>
                  <a:pt x="3108" y="2420"/>
                </a:lnTo>
                <a:lnTo>
                  <a:pt x="3102" y="2418"/>
                </a:lnTo>
                <a:lnTo>
                  <a:pt x="3096" y="2417"/>
                </a:lnTo>
                <a:lnTo>
                  <a:pt x="3089" y="2414"/>
                </a:lnTo>
                <a:lnTo>
                  <a:pt x="3082" y="2413"/>
                </a:lnTo>
                <a:lnTo>
                  <a:pt x="3064" y="2412"/>
                </a:lnTo>
                <a:lnTo>
                  <a:pt x="3032" y="2412"/>
                </a:lnTo>
                <a:lnTo>
                  <a:pt x="3035" y="2375"/>
                </a:lnTo>
                <a:lnTo>
                  <a:pt x="3642" y="2375"/>
                </a:lnTo>
                <a:lnTo>
                  <a:pt x="4248" y="2375"/>
                </a:lnTo>
                <a:lnTo>
                  <a:pt x="4262" y="2375"/>
                </a:lnTo>
                <a:lnTo>
                  <a:pt x="4276" y="2377"/>
                </a:lnTo>
                <a:lnTo>
                  <a:pt x="4300" y="2379"/>
                </a:lnTo>
                <a:lnTo>
                  <a:pt x="4323" y="2382"/>
                </a:lnTo>
                <a:lnTo>
                  <a:pt x="4332" y="2385"/>
                </a:lnTo>
                <a:lnTo>
                  <a:pt x="4343" y="2388"/>
                </a:lnTo>
                <a:lnTo>
                  <a:pt x="4352" y="2392"/>
                </a:lnTo>
                <a:lnTo>
                  <a:pt x="4361" y="2395"/>
                </a:lnTo>
                <a:lnTo>
                  <a:pt x="4369" y="2399"/>
                </a:lnTo>
                <a:lnTo>
                  <a:pt x="4376" y="2404"/>
                </a:lnTo>
                <a:lnTo>
                  <a:pt x="4383" y="2409"/>
                </a:lnTo>
                <a:lnTo>
                  <a:pt x="4390" y="2413"/>
                </a:lnTo>
                <a:lnTo>
                  <a:pt x="4396" y="2419"/>
                </a:lnTo>
                <a:lnTo>
                  <a:pt x="4402" y="2425"/>
                </a:lnTo>
                <a:lnTo>
                  <a:pt x="4409" y="2435"/>
                </a:lnTo>
                <a:lnTo>
                  <a:pt x="4415" y="2444"/>
                </a:lnTo>
                <a:lnTo>
                  <a:pt x="4421" y="2455"/>
                </a:lnTo>
                <a:lnTo>
                  <a:pt x="4425" y="2467"/>
                </a:lnTo>
                <a:lnTo>
                  <a:pt x="4428" y="2477"/>
                </a:lnTo>
                <a:lnTo>
                  <a:pt x="4429" y="2483"/>
                </a:lnTo>
                <a:lnTo>
                  <a:pt x="4429" y="2489"/>
                </a:lnTo>
                <a:lnTo>
                  <a:pt x="4431" y="2501"/>
                </a:lnTo>
                <a:lnTo>
                  <a:pt x="4429" y="2513"/>
                </a:lnTo>
                <a:lnTo>
                  <a:pt x="4427" y="2527"/>
                </a:lnTo>
                <a:lnTo>
                  <a:pt x="4426" y="2535"/>
                </a:lnTo>
                <a:lnTo>
                  <a:pt x="4422" y="2544"/>
                </a:lnTo>
                <a:lnTo>
                  <a:pt x="4420" y="2553"/>
                </a:lnTo>
                <a:lnTo>
                  <a:pt x="4415" y="2561"/>
                </a:lnTo>
                <a:lnTo>
                  <a:pt x="4409" y="2571"/>
                </a:lnTo>
                <a:lnTo>
                  <a:pt x="4403" y="2580"/>
                </a:lnTo>
                <a:lnTo>
                  <a:pt x="4395" y="2590"/>
                </a:lnTo>
                <a:lnTo>
                  <a:pt x="4386" y="2598"/>
                </a:lnTo>
                <a:lnTo>
                  <a:pt x="4381" y="2603"/>
                </a:lnTo>
                <a:lnTo>
                  <a:pt x="4375" y="2607"/>
                </a:lnTo>
                <a:lnTo>
                  <a:pt x="4363" y="2616"/>
                </a:lnTo>
                <a:lnTo>
                  <a:pt x="4356" y="2619"/>
                </a:lnTo>
                <a:lnTo>
                  <a:pt x="4349" y="2623"/>
                </a:lnTo>
                <a:lnTo>
                  <a:pt x="4342" y="2626"/>
                </a:lnTo>
                <a:lnTo>
                  <a:pt x="4334" y="2630"/>
                </a:lnTo>
                <a:lnTo>
                  <a:pt x="4316" y="2636"/>
                </a:lnTo>
                <a:lnTo>
                  <a:pt x="4297" y="2641"/>
                </a:lnTo>
                <a:lnTo>
                  <a:pt x="4305" y="2647"/>
                </a:lnTo>
                <a:lnTo>
                  <a:pt x="4315" y="2653"/>
                </a:lnTo>
                <a:lnTo>
                  <a:pt x="4323" y="2658"/>
                </a:lnTo>
                <a:lnTo>
                  <a:pt x="4331" y="2664"/>
                </a:lnTo>
                <a:lnTo>
                  <a:pt x="4347" y="2679"/>
                </a:lnTo>
                <a:lnTo>
                  <a:pt x="4362" y="2693"/>
                </a:lnTo>
                <a:lnTo>
                  <a:pt x="4375" y="2708"/>
                </a:lnTo>
                <a:lnTo>
                  <a:pt x="4389" y="2724"/>
                </a:lnTo>
                <a:lnTo>
                  <a:pt x="4402" y="2740"/>
                </a:lnTo>
                <a:lnTo>
                  <a:pt x="4415" y="2756"/>
                </a:lnTo>
                <a:lnTo>
                  <a:pt x="4440" y="2790"/>
                </a:lnTo>
                <a:lnTo>
                  <a:pt x="4465" y="2823"/>
                </a:lnTo>
                <a:lnTo>
                  <a:pt x="4478" y="2838"/>
                </a:lnTo>
                <a:lnTo>
                  <a:pt x="4491" y="2855"/>
                </a:lnTo>
                <a:lnTo>
                  <a:pt x="4505" y="2869"/>
                </a:lnTo>
                <a:lnTo>
                  <a:pt x="4521" y="2883"/>
                </a:lnTo>
                <a:lnTo>
                  <a:pt x="4542" y="2902"/>
                </a:lnTo>
                <a:lnTo>
                  <a:pt x="4566" y="2920"/>
                </a:lnTo>
                <a:lnTo>
                  <a:pt x="4579" y="2927"/>
                </a:lnTo>
                <a:lnTo>
                  <a:pt x="4592" y="2936"/>
                </a:lnTo>
                <a:lnTo>
                  <a:pt x="4605" y="2943"/>
                </a:lnTo>
                <a:lnTo>
                  <a:pt x="4618" y="2950"/>
                </a:lnTo>
                <a:lnTo>
                  <a:pt x="4632" y="2956"/>
                </a:lnTo>
                <a:lnTo>
                  <a:pt x="4646" y="2962"/>
                </a:lnTo>
                <a:lnTo>
                  <a:pt x="4660" y="2966"/>
                </a:lnTo>
                <a:lnTo>
                  <a:pt x="4675" y="2970"/>
                </a:lnTo>
                <a:lnTo>
                  <a:pt x="4690" y="2973"/>
                </a:lnTo>
                <a:lnTo>
                  <a:pt x="4704" y="2976"/>
                </a:lnTo>
                <a:lnTo>
                  <a:pt x="4720" y="2978"/>
                </a:lnTo>
                <a:lnTo>
                  <a:pt x="4735" y="2979"/>
                </a:lnTo>
                <a:lnTo>
                  <a:pt x="4752" y="2978"/>
                </a:lnTo>
                <a:lnTo>
                  <a:pt x="4768" y="2977"/>
                </a:lnTo>
                <a:lnTo>
                  <a:pt x="4778" y="2976"/>
                </a:lnTo>
                <a:lnTo>
                  <a:pt x="4786" y="2975"/>
                </a:lnTo>
                <a:lnTo>
                  <a:pt x="4803" y="2970"/>
                </a:lnTo>
                <a:lnTo>
                  <a:pt x="4816" y="2966"/>
                </a:lnTo>
                <a:lnTo>
                  <a:pt x="4829" y="2962"/>
                </a:lnTo>
                <a:lnTo>
                  <a:pt x="4843" y="2957"/>
                </a:lnTo>
                <a:lnTo>
                  <a:pt x="4855" y="2952"/>
                </a:lnTo>
                <a:lnTo>
                  <a:pt x="4868" y="2946"/>
                </a:lnTo>
                <a:lnTo>
                  <a:pt x="4880" y="2940"/>
                </a:lnTo>
                <a:lnTo>
                  <a:pt x="4891" y="2933"/>
                </a:lnTo>
                <a:lnTo>
                  <a:pt x="4902" y="2926"/>
                </a:lnTo>
                <a:lnTo>
                  <a:pt x="4923" y="2912"/>
                </a:lnTo>
                <a:lnTo>
                  <a:pt x="4942" y="2898"/>
                </a:lnTo>
                <a:lnTo>
                  <a:pt x="4952" y="2889"/>
                </a:lnTo>
                <a:lnTo>
                  <a:pt x="4960" y="2882"/>
                </a:lnTo>
                <a:lnTo>
                  <a:pt x="4968" y="2874"/>
                </a:lnTo>
                <a:lnTo>
                  <a:pt x="4975" y="2867"/>
                </a:lnTo>
                <a:close/>
                <a:moveTo>
                  <a:pt x="1035" y="2757"/>
                </a:moveTo>
                <a:lnTo>
                  <a:pt x="1034" y="2765"/>
                </a:lnTo>
                <a:lnTo>
                  <a:pt x="1034" y="2772"/>
                </a:lnTo>
                <a:lnTo>
                  <a:pt x="1034" y="2779"/>
                </a:lnTo>
                <a:lnTo>
                  <a:pt x="1035" y="2785"/>
                </a:lnTo>
                <a:lnTo>
                  <a:pt x="1036" y="2791"/>
                </a:lnTo>
                <a:lnTo>
                  <a:pt x="1039" y="2796"/>
                </a:lnTo>
                <a:lnTo>
                  <a:pt x="1041" y="2801"/>
                </a:lnTo>
                <a:lnTo>
                  <a:pt x="1045" y="2804"/>
                </a:lnTo>
                <a:lnTo>
                  <a:pt x="1049" y="2809"/>
                </a:lnTo>
                <a:lnTo>
                  <a:pt x="1055" y="2814"/>
                </a:lnTo>
                <a:lnTo>
                  <a:pt x="1061" y="2817"/>
                </a:lnTo>
                <a:lnTo>
                  <a:pt x="1069" y="2819"/>
                </a:lnTo>
                <a:lnTo>
                  <a:pt x="1079" y="2822"/>
                </a:lnTo>
                <a:lnTo>
                  <a:pt x="1091" y="2823"/>
                </a:lnTo>
                <a:lnTo>
                  <a:pt x="1098" y="2824"/>
                </a:lnTo>
                <a:lnTo>
                  <a:pt x="1105" y="2824"/>
                </a:lnTo>
                <a:lnTo>
                  <a:pt x="1122" y="2824"/>
                </a:lnTo>
                <a:lnTo>
                  <a:pt x="1133" y="2824"/>
                </a:lnTo>
                <a:lnTo>
                  <a:pt x="1144" y="2823"/>
                </a:lnTo>
                <a:lnTo>
                  <a:pt x="1155" y="2821"/>
                </a:lnTo>
                <a:lnTo>
                  <a:pt x="1164" y="2817"/>
                </a:lnTo>
                <a:lnTo>
                  <a:pt x="1173" y="2814"/>
                </a:lnTo>
                <a:lnTo>
                  <a:pt x="1181" y="2809"/>
                </a:lnTo>
                <a:lnTo>
                  <a:pt x="1188" y="2804"/>
                </a:lnTo>
                <a:lnTo>
                  <a:pt x="1195" y="2798"/>
                </a:lnTo>
                <a:lnTo>
                  <a:pt x="1202" y="2791"/>
                </a:lnTo>
                <a:lnTo>
                  <a:pt x="1207" y="2784"/>
                </a:lnTo>
                <a:lnTo>
                  <a:pt x="1212" y="2776"/>
                </a:lnTo>
                <a:lnTo>
                  <a:pt x="1216" y="2767"/>
                </a:lnTo>
                <a:lnTo>
                  <a:pt x="1220" y="2759"/>
                </a:lnTo>
                <a:lnTo>
                  <a:pt x="1222" y="2750"/>
                </a:lnTo>
                <a:lnTo>
                  <a:pt x="1225" y="2740"/>
                </a:lnTo>
                <a:lnTo>
                  <a:pt x="1226" y="2729"/>
                </a:lnTo>
                <a:lnTo>
                  <a:pt x="1227" y="2720"/>
                </a:lnTo>
                <a:lnTo>
                  <a:pt x="1227" y="2715"/>
                </a:lnTo>
                <a:lnTo>
                  <a:pt x="1226" y="2709"/>
                </a:lnTo>
                <a:lnTo>
                  <a:pt x="1225" y="2700"/>
                </a:lnTo>
                <a:lnTo>
                  <a:pt x="1222" y="2692"/>
                </a:lnTo>
                <a:lnTo>
                  <a:pt x="1219" y="2682"/>
                </a:lnTo>
                <a:lnTo>
                  <a:pt x="1215" y="2674"/>
                </a:lnTo>
                <a:lnTo>
                  <a:pt x="1210" y="2666"/>
                </a:lnTo>
                <a:lnTo>
                  <a:pt x="1204" y="2658"/>
                </a:lnTo>
                <a:lnTo>
                  <a:pt x="1196" y="2650"/>
                </a:lnTo>
                <a:lnTo>
                  <a:pt x="1188" y="2644"/>
                </a:lnTo>
                <a:lnTo>
                  <a:pt x="1178" y="2638"/>
                </a:lnTo>
                <a:lnTo>
                  <a:pt x="1168" y="2634"/>
                </a:lnTo>
                <a:lnTo>
                  <a:pt x="1157" y="2629"/>
                </a:lnTo>
                <a:lnTo>
                  <a:pt x="1145" y="2626"/>
                </a:lnTo>
                <a:lnTo>
                  <a:pt x="1133" y="2625"/>
                </a:lnTo>
                <a:lnTo>
                  <a:pt x="1120" y="2624"/>
                </a:lnTo>
                <a:lnTo>
                  <a:pt x="1048" y="2624"/>
                </a:lnTo>
                <a:lnTo>
                  <a:pt x="1035" y="2757"/>
                </a:lnTo>
                <a:close/>
                <a:moveTo>
                  <a:pt x="1071" y="2412"/>
                </a:moveTo>
                <a:lnTo>
                  <a:pt x="1053" y="2586"/>
                </a:lnTo>
                <a:lnTo>
                  <a:pt x="1126" y="2586"/>
                </a:lnTo>
                <a:lnTo>
                  <a:pt x="1137" y="2586"/>
                </a:lnTo>
                <a:lnTo>
                  <a:pt x="1146" y="2585"/>
                </a:lnTo>
                <a:lnTo>
                  <a:pt x="1155" y="2583"/>
                </a:lnTo>
                <a:lnTo>
                  <a:pt x="1164" y="2580"/>
                </a:lnTo>
                <a:lnTo>
                  <a:pt x="1173" y="2577"/>
                </a:lnTo>
                <a:lnTo>
                  <a:pt x="1181" y="2573"/>
                </a:lnTo>
                <a:lnTo>
                  <a:pt x="1189" y="2568"/>
                </a:lnTo>
                <a:lnTo>
                  <a:pt x="1196" y="2564"/>
                </a:lnTo>
                <a:lnTo>
                  <a:pt x="1203" y="2558"/>
                </a:lnTo>
                <a:lnTo>
                  <a:pt x="1209" y="2552"/>
                </a:lnTo>
                <a:lnTo>
                  <a:pt x="1214" y="2545"/>
                </a:lnTo>
                <a:lnTo>
                  <a:pt x="1219" y="2538"/>
                </a:lnTo>
                <a:lnTo>
                  <a:pt x="1223" y="2531"/>
                </a:lnTo>
                <a:lnTo>
                  <a:pt x="1227" y="2522"/>
                </a:lnTo>
                <a:lnTo>
                  <a:pt x="1228" y="2514"/>
                </a:lnTo>
                <a:lnTo>
                  <a:pt x="1231" y="2506"/>
                </a:lnTo>
                <a:lnTo>
                  <a:pt x="1231" y="2496"/>
                </a:lnTo>
                <a:lnTo>
                  <a:pt x="1231" y="2487"/>
                </a:lnTo>
                <a:lnTo>
                  <a:pt x="1229" y="2477"/>
                </a:lnTo>
                <a:lnTo>
                  <a:pt x="1227" y="2469"/>
                </a:lnTo>
                <a:lnTo>
                  <a:pt x="1223" y="2461"/>
                </a:lnTo>
                <a:lnTo>
                  <a:pt x="1220" y="2452"/>
                </a:lnTo>
                <a:lnTo>
                  <a:pt x="1215" y="2445"/>
                </a:lnTo>
                <a:lnTo>
                  <a:pt x="1210" y="2439"/>
                </a:lnTo>
                <a:lnTo>
                  <a:pt x="1204" y="2432"/>
                </a:lnTo>
                <a:lnTo>
                  <a:pt x="1200" y="2430"/>
                </a:lnTo>
                <a:lnTo>
                  <a:pt x="1196" y="2427"/>
                </a:lnTo>
                <a:lnTo>
                  <a:pt x="1188" y="2423"/>
                </a:lnTo>
                <a:lnTo>
                  <a:pt x="1178" y="2419"/>
                </a:lnTo>
                <a:lnTo>
                  <a:pt x="1168" y="2416"/>
                </a:lnTo>
                <a:lnTo>
                  <a:pt x="1157" y="2413"/>
                </a:lnTo>
                <a:lnTo>
                  <a:pt x="1146" y="2412"/>
                </a:lnTo>
                <a:lnTo>
                  <a:pt x="1136" y="2412"/>
                </a:lnTo>
                <a:lnTo>
                  <a:pt x="1071" y="2412"/>
                </a:lnTo>
                <a:close/>
                <a:moveTo>
                  <a:pt x="1195" y="2867"/>
                </a:moveTo>
                <a:lnTo>
                  <a:pt x="785" y="2867"/>
                </a:lnTo>
                <a:lnTo>
                  <a:pt x="790" y="2829"/>
                </a:lnTo>
                <a:lnTo>
                  <a:pt x="808" y="2829"/>
                </a:lnTo>
                <a:lnTo>
                  <a:pt x="827" y="2827"/>
                </a:lnTo>
                <a:lnTo>
                  <a:pt x="835" y="2825"/>
                </a:lnTo>
                <a:lnTo>
                  <a:pt x="842" y="2824"/>
                </a:lnTo>
                <a:lnTo>
                  <a:pt x="848" y="2822"/>
                </a:lnTo>
                <a:lnTo>
                  <a:pt x="854" y="2818"/>
                </a:lnTo>
                <a:lnTo>
                  <a:pt x="859" y="2816"/>
                </a:lnTo>
                <a:lnTo>
                  <a:pt x="862" y="2811"/>
                </a:lnTo>
                <a:lnTo>
                  <a:pt x="866" y="2808"/>
                </a:lnTo>
                <a:lnTo>
                  <a:pt x="869" y="2803"/>
                </a:lnTo>
                <a:lnTo>
                  <a:pt x="872" y="2798"/>
                </a:lnTo>
                <a:lnTo>
                  <a:pt x="874" y="2792"/>
                </a:lnTo>
                <a:lnTo>
                  <a:pt x="876" y="2780"/>
                </a:lnTo>
                <a:lnTo>
                  <a:pt x="879" y="2765"/>
                </a:lnTo>
                <a:lnTo>
                  <a:pt x="907" y="2477"/>
                </a:lnTo>
                <a:lnTo>
                  <a:pt x="908" y="2459"/>
                </a:lnTo>
                <a:lnTo>
                  <a:pt x="908" y="2452"/>
                </a:lnTo>
                <a:lnTo>
                  <a:pt x="908" y="2446"/>
                </a:lnTo>
                <a:lnTo>
                  <a:pt x="906" y="2441"/>
                </a:lnTo>
                <a:lnTo>
                  <a:pt x="905" y="2435"/>
                </a:lnTo>
                <a:lnTo>
                  <a:pt x="902" y="2431"/>
                </a:lnTo>
                <a:lnTo>
                  <a:pt x="900" y="2426"/>
                </a:lnTo>
                <a:lnTo>
                  <a:pt x="895" y="2423"/>
                </a:lnTo>
                <a:lnTo>
                  <a:pt x="892" y="2420"/>
                </a:lnTo>
                <a:lnTo>
                  <a:pt x="886" y="2418"/>
                </a:lnTo>
                <a:lnTo>
                  <a:pt x="880" y="2416"/>
                </a:lnTo>
                <a:lnTo>
                  <a:pt x="873" y="2413"/>
                </a:lnTo>
                <a:lnTo>
                  <a:pt x="866" y="2413"/>
                </a:lnTo>
                <a:lnTo>
                  <a:pt x="857" y="2412"/>
                </a:lnTo>
                <a:lnTo>
                  <a:pt x="848" y="2412"/>
                </a:lnTo>
                <a:lnTo>
                  <a:pt x="834" y="2412"/>
                </a:lnTo>
                <a:lnTo>
                  <a:pt x="837" y="2375"/>
                </a:lnTo>
                <a:lnTo>
                  <a:pt x="1254" y="2375"/>
                </a:lnTo>
                <a:lnTo>
                  <a:pt x="1277" y="2375"/>
                </a:lnTo>
                <a:lnTo>
                  <a:pt x="1297" y="2378"/>
                </a:lnTo>
                <a:lnTo>
                  <a:pt x="1306" y="2379"/>
                </a:lnTo>
                <a:lnTo>
                  <a:pt x="1315" y="2381"/>
                </a:lnTo>
                <a:lnTo>
                  <a:pt x="1331" y="2386"/>
                </a:lnTo>
                <a:lnTo>
                  <a:pt x="1340" y="2388"/>
                </a:lnTo>
                <a:lnTo>
                  <a:pt x="1347" y="2392"/>
                </a:lnTo>
                <a:lnTo>
                  <a:pt x="1361" y="2399"/>
                </a:lnTo>
                <a:lnTo>
                  <a:pt x="1373" y="2409"/>
                </a:lnTo>
                <a:lnTo>
                  <a:pt x="1382" y="2418"/>
                </a:lnTo>
                <a:lnTo>
                  <a:pt x="1389" y="2426"/>
                </a:lnTo>
                <a:lnTo>
                  <a:pt x="1392" y="2431"/>
                </a:lnTo>
                <a:lnTo>
                  <a:pt x="1394" y="2435"/>
                </a:lnTo>
                <a:lnTo>
                  <a:pt x="1396" y="2439"/>
                </a:lnTo>
                <a:lnTo>
                  <a:pt x="1399" y="2444"/>
                </a:lnTo>
                <a:lnTo>
                  <a:pt x="1402" y="2454"/>
                </a:lnTo>
                <a:lnTo>
                  <a:pt x="1405" y="2463"/>
                </a:lnTo>
                <a:lnTo>
                  <a:pt x="1407" y="2474"/>
                </a:lnTo>
                <a:lnTo>
                  <a:pt x="1407" y="2484"/>
                </a:lnTo>
                <a:lnTo>
                  <a:pt x="1407" y="2495"/>
                </a:lnTo>
                <a:lnTo>
                  <a:pt x="1405" y="2506"/>
                </a:lnTo>
                <a:lnTo>
                  <a:pt x="1401" y="2520"/>
                </a:lnTo>
                <a:lnTo>
                  <a:pt x="1399" y="2527"/>
                </a:lnTo>
                <a:lnTo>
                  <a:pt x="1395" y="2534"/>
                </a:lnTo>
                <a:lnTo>
                  <a:pt x="1390" y="2541"/>
                </a:lnTo>
                <a:lnTo>
                  <a:pt x="1386" y="2549"/>
                </a:lnTo>
                <a:lnTo>
                  <a:pt x="1380" y="2557"/>
                </a:lnTo>
                <a:lnTo>
                  <a:pt x="1373" y="2565"/>
                </a:lnTo>
                <a:lnTo>
                  <a:pt x="1366" y="2572"/>
                </a:lnTo>
                <a:lnTo>
                  <a:pt x="1356" y="2579"/>
                </a:lnTo>
                <a:lnTo>
                  <a:pt x="1345" y="2585"/>
                </a:lnTo>
                <a:lnTo>
                  <a:pt x="1334" y="2591"/>
                </a:lnTo>
                <a:lnTo>
                  <a:pt x="1321" y="2597"/>
                </a:lnTo>
                <a:lnTo>
                  <a:pt x="1306" y="2602"/>
                </a:lnTo>
                <a:lnTo>
                  <a:pt x="1294" y="2604"/>
                </a:lnTo>
                <a:lnTo>
                  <a:pt x="1270" y="2607"/>
                </a:lnTo>
                <a:lnTo>
                  <a:pt x="1285" y="2611"/>
                </a:lnTo>
                <a:lnTo>
                  <a:pt x="1299" y="2615"/>
                </a:lnTo>
                <a:lnTo>
                  <a:pt x="1313" y="2618"/>
                </a:lnTo>
                <a:lnTo>
                  <a:pt x="1319" y="2621"/>
                </a:lnTo>
                <a:lnTo>
                  <a:pt x="1325" y="2624"/>
                </a:lnTo>
                <a:lnTo>
                  <a:pt x="1337" y="2630"/>
                </a:lnTo>
                <a:lnTo>
                  <a:pt x="1347" y="2637"/>
                </a:lnTo>
                <a:lnTo>
                  <a:pt x="1351" y="2641"/>
                </a:lnTo>
                <a:lnTo>
                  <a:pt x="1356" y="2644"/>
                </a:lnTo>
                <a:lnTo>
                  <a:pt x="1364" y="2653"/>
                </a:lnTo>
                <a:lnTo>
                  <a:pt x="1371" y="2662"/>
                </a:lnTo>
                <a:lnTo>
                  <a:pt x="1377" y="2671"/>
                </a:lnTo>
                <a:lnTo>
                  <a:pt x="1383" y="2681"/>
                </a:lnTo>
                <a:lnTo>
                  <a:pt x="1385" y="2687"/>
                </a:lnTo>
                <a:lnTo>
                  <a:pt x="1387" y="2692"/>
                </a:lnTo>
                <a:lnTo>
                  <a:pt x="1389" y="2703"/>
                </a:lnTo>
                <a:lnTo>
                  <a:pt x="1392" y="2714"/>
                </a:lnTo>
                <a:lnTo>
                  <a:pt x="1392" y="2726"/>
                </a:lnTo>
                <a:lnTo>
                  <a:pt x="1392" y="2738"/>
                </a:lnTo>
                <a:lnTo>
                  <a:pt x="1390" y="2744"/>
                </a:lnTo>
                <a:lnTo>
                  <a:pt x="1389" y="2752"/>
                </a:lnTo>
                <a:lnTo>
                  <a:pt x="1387" y="2759"/>
                </a:lnTo>
                <a:lnTo>
                  <a:pt x="1385" y="2767"/>
                </a:lnTo>
                <a:lnTo>
                  <a:pt x="1381" y="2776"/>
                </a:lnTo>
                <a:lnTo>
                  <a:pt x="1377" y="2785"/>
                </a:lnTo>
                <a:lnTo>
                  <a:pt x="1371" y="2793"/>
                </a:lnTo>
                <a:lnTo>
                  <a:pt x="1366" y="2803"/>
                </a:lnTo>
                <a:lnTo>
                  <a:pt x="1358" y="2811"/>
                </a:lnTo>
                <a:lnTo>
                  <a:pt x="1354" y="2816"/>
                </a:lnTo>
                <a:lnTo>
                  <a:pt x="1349" y="2821"/>
                </a:lnTo>
                <a:lnTo>
                  <a:pt x="1338" y="2829"/>
                </a:lnTo>
                <a:lnTo>
                  <a:pt x="1326" y="2836"/>
                </a:lnTo>
                <a:lnTo>
                  <a:pt x="1313" y="2844"/>
                </a:lnTo>
                <a:lnTo>
                  <a:pt x="1298" y="2850"/>
                </a:lnTo>
                <a:lnTo>
                  <a:pt x="1281" y="2856"/>
                </a:lnTo>
                <a:lnTo>
                  <a:pt x="1263" y="2862"/>
                </a:lnTo>
                <a:lnTo>
                  <a:pt x="1245" y="2865"/>
                </a:lnTo>
                <a:lnTo>
                  <a:pt x="1223" y="2866"/>
                </a:lnTo>
                <a:lnTo>
                  <a:pt x="1210" y="2867"/>
                </a:lnTo>
                <a:lnTo>
                  <a:pt x="1195" y="2867"/>
                </a:lnTo>
                <a:close/>
                <a:moveTo>
                  <a:pt x="4186" y="4110"/>
                </a:moveTo>
                <a:lnTo>
                  <a:pt x="4199" y="4103"/>
                </a:lnTo>
                <a:lnTo>
                  <a:pt x="4212" y="4096"/>
                </a:lnTo>
                <a:lnTo>
                  <a:pt x="4223" y="4091"/>
                </a:lnTo>
                <a:lnTo>
                  <a:pt x="4231" y="4089"/>
                </a:lnTo>
                <a:lnTo>
                  <a:pt x="4236" y="4087"/>
                </a:lnTo>
                <a:lnTo>
                  <a:pt x="4244" y="4086"/>
                </a:lnTo>
                <a:lnTo>
                  <a:pt x="4249" y="4086"/>
                </a:lnTo>
                <a:lnTo>
                  <a:pt x="4255" y="4086"/>
                </a:lnTo>
                <a:lnTo>
                  <a:pt x="4262" y="4087"/>
                </a:lnTo>
                <a:lnTo>
                  <a:pt x="4268" y="4089"/>
                </a:lnTo>
                <a:lnTo>
                  <a:pt x="4274" y="4091"/>
                </a:lnTo>
                <a:lnTo>
                  <a:pt x="4278" y="4094"/>
                </a:lnTo>
                <a:lnTo>
                  <a:pt x="4280" y="4096"/>
                </a:lnTo>
                <a:lnTo>
                  <a:pt x="4286" y="4101"/>
                </a:lnTo>
                <a:lnTo>
                  <a:pt x="4291" y="4106"/>
                </a:lnTo>
                <a:lnTo>
                  <a:pt x="4294" y="4110"/>
                </a:lnTo>
                <a:lnTo>
                  <a:pt x="4298" y="4116"/>
                </a:lnTo>
                <a:lnTo>
                  <a:pt x="4300" y="4121"/>
                </a:lnTo>
                <a:lnTo>
                  <a:pt x="4303" y="4127"/>
                </a:lnTo>
                <a:lnTo>
                  <a:pt x="4304" y="4134"/>
                </a:lnTo>
                <a:lnTo>
                  <a:pt x="4305" y="4140"/>
                </a:lnTo>
                <a:lnTo>
                  <a:pt x="4305" y="4147"/>
                </a:lnTo>
                <a:lnTo>
                  <a:pt x="4304" y="4154"/>
                </a:lnTo>
                <a:lnTo>
                  <a:pt x="4303" y="4161"/>
                </a:lnTo>
                <a:lnTo>
                  <a:pt x="4300" y="4168"/>
                </a:lnTo>
                <a:lnTo>
                  <a:pt x="4297" y="4176"/>
                </a:lnTo>
                <a:lnTo>
                  <a:pt x="4292" y="4184"/>
                </a:lnTo>
                <a:lnTo>
                  <a:pt x="4287" y="4191"/>
                </a:lnTo>
                <a:lnTo>
                  <a:pt x="4284" y="4195"/>
                </a:lnTo>
                <a:lnTo>
                  <a:pt x="4281" y="4199"/>
                </a:lnTo>
                <a:lnTo>
                  <a:pt x="4274" y="4206"/>
                </a:lnTo>
                <a:lnTo>
                  <a:pt x="4268" y="4212"/>
                </a:lnTo>
                <a:lnTo>
                  <a:pt x="4261" y="4218"/>
                </a:lnTo>
                <a:lnTo>
                  <a:pt x="4255" y="4223"/>
                </a:lnTo>
                <a:lnTo>
                  <a:pt x="4249" y="4227"/>
                </a:lnTo>
                <a:lnTo>
                  <a:pt x="4244" y="4230"/>
                </a:lnTo>
                <a:lnTo>
                  <a:pt x="4236" y="4232"/>
                </a:lnTo>
                <a:lnTo>
                  <a:pt x="4231" y="4235"/>
                </a:lnTo>
                <a:lnTo>
                  <a:pt x="4225" y="4237"/>
                </a:lnTo>
                <a:lnTo>
                  <a:pt x="4217" y="4238"/>
                </a:lnTo>
                <a:lnTo>
                  <a:pt x="4212" y="4240"/>
                </a:lnTo>
                <a:lnTo>
                  <a:pt x="4206" y="4240"/>
                </a:lnTo>
                <a:lnTo>
                  <a:pt x="4199" y="4240"/>
                </a:lnTo>
                <a:lnTo>
                  <a:pt x="4193" y="4240"/>
                </a:lnTo>
                <a:lnTo>
                  <a:pt x="4187" y="4238"/>
                </a:lnTo>
                <a:lnTo>
                  <a:pt x="4180" y="4237"/>
                </a:lnTo>
                <a:lnTo>
                  <a:pt x="4174" y="4236"/>
                </a:lnTo>
                <a:lnTo>
                  <a:pt x="4183" y="4196"/>
                </a:lnTo>
                <a:lnTo>
                  <a:pt x="4188" y="4197"/>
                </a:lnTo>
                <a:lnTo>
                  <a:pt x="4193" y="4198"/>
                </a:lnTo>
                <a:lnTo>
                  <a:pt x="4202" y="4199"/>
                </a:lnTo>
                <a:lnTo>
                  <a:pt x="4210" y="4198"/>
                </a:lnTo>
                <a:lnTo>
                  <a:pt x="4219" y="4197"/>
                </a:lnTo>
                <a:lnTo>
                  <a:pt x="4227" y="4195"/>
                </a:lnTo>
                <a:lnTo>
                  <a:pt x="4235" y="4191"/>
                </a:lnTo>
                <a:lnTo>
                  <a:pt x="4242" y="4185"/>
                </a:lnTo>
                <a:lnTo>
                  <a:pt x="4249" y="4179"/>
                </a:lnTo>
                <a:lnTo>
                  <a:pt x="4254" y="4173"/>
                </a:lnTo>
                <a:lnTo>
                  <a:pt x="4258" y="4167"/>
                </a:lnTo>
                <a:lnTo>
                  <a:pt x="4261" y="4161"/>
                </a:lnTo>
                <a:lnTo>
                  <a:pt x="4262" y="4157"/>
                </a:lnTo>
                <a:lnTo>
                  <a:pt x="4264" y="4151"/>
                </a:lnTo>
                <a:lnTo>
                  <a:pt x="4262" y="4146"/>
                </a:lnTo>
                <a:lnTo>
                  <a:pt x="4260" y="4140"/>
                </a:lnTo>
                <a:lnTo>
                  <a:pt x="4257" y="4136"/>
                </a:lnTo>
                <a:lnTo>
                  <a:pt x="4253" y="4133"/>
                </a:lnTo>
                <a:lnTo>
                  <a:pt x="4249" y="4132"/>
                </a:lnTo>
                <a:lnTo>
                  <a:pt x="4247" y="4131"/>
                </a:lnTo>
                <a:lnTo>
                  <a:pt x="4245" y="4131"/>
                </a:lnTo>
                <a:lnTo>
                  <a:pt x="4242" y="4131"/>
                </a:lnTo>
                <a:lnTo>
                  <a:pt x="4236" y="4132"/>
                </a:lnTo>
                <a:lnTo>
                  <a:pt x="4229" y="4133"/>
                </a:lnTo>
                <a:lnTo>
                  <a:pt x="4222" y="4136"/>
                </a:lnTo>
                <a:lnTo>
                  <a:pt x="4206" y="4146"/>
                </a:lnTo>
                <a:lnTo>
                  <a:pt x="4193" y="4153"/>
                </a:lnTo>
                <a:lnTo>
                  <a:pt x="4180" y="4160"/>
                </a:lnTo>
                <a:lnTo>
                  <a:pt x="4167" y="4166"/>
                </a:lnTo>
                <a:lnTo>
                  <a:pt x="4161" y="4168"/>
                </a:lnTo>
                <a:lnTo>
                  <a:pt x="4155" y="4170"/>
                </a:lnTo>
                <a:lnTo>
                  <a:pt x="4148" y="4171"/>
                </a:lnTo>
                <a:lnTo>
                  <a:pt x="4142" y="4172"/>
                </a:lnTo>
                <a:lnTo>
                  <a:pt x="4136" y="4172"/>
                </a:lnTo>
                <a:lnTo>
                  <a:pt x="4130" y="4171"/>
                </a:lnTo>
                <a:lnTo>
                  <a:pt x="4123" y="4168"/>
                </a:lnTo>
                <a:lnTo>
                  <a:pt x="4117" y="4166"/>
                </a:lnTo>
                <a:lnTo>
                  <a:pt x="4111" y="4161"/>
                </a:lnTo>
                <a:lnTo>
                  <a:pt x="4105" y="4157"/>
                </a:lnTo>
                <a:lnTo>
                  <a:pt x="4100" y="4151"/>
                </a:lnTo>
                <a:lnTo>
                  <a:pt x="4095" y="4146"/>
                </a:lnTo>
                <a:lnTo>
                  <a:pt x="4092" y="4140"/>
                </a:lnTo>
                <a:lnTo>
                  <a:pt x="4090" y="4134"/>
                </a:lnTo>
                <a:lnTo>
                  <a:pt x="4087" y="4128"/>
                </a:lnTo>
                <a:lnTo>
                  <a:pt x="4086" y="4122"/>
                </a:lnTo>
                <a:lnTo>
                  <a:pt x="4086" y="4115"/>
                </a:lnTo>
                <a:lnTo>
                  <a:pt x="4086" y="4109"/>
                </a:lnTo>
                <a:lnTo>
                  <a:pt x="4087" y="4102"/>
                </a:lnTo>
                <a:lnTo>
                  <a:pt x="4088" y="4096"/>
                </a:lnTo>
                <a:lnTo>
                  <a:pt x="4091" y="4089"/>
                </a:lnTo>
                <a:lnTo>
                  <a:pt x="4094" y="4083"/>
                </a:lnTo>
                <a:lnTo>
                  <a:pt x="4098" y="4076"/>
                </a:lnTo>
                <a:lnTo>
                  <a:pt x="4101" y="4070"/>
                </a:lnTo>
                <a:lnTo>
                  <a:pt x="4107" y="4064"/>
                </a:lnTo>
                <a:lnTo>
                  <a:pt x="4112" y="4057"/>
                </a:lnTo>
                <a:lnTo>
                  <a:pt x="4124" y="4048"/>
                </a:lnTo>
                <a:lnTo>
                  <a:pt x="4136" y="4039"/>
                </a:lnTo>
                <a:lnTo>
                  <a:pt x="4142" y="4036"/>
                </a:lnTo>
                <a:lnTo>
                  <a:pt x="4148" y="4033"/>
                </a:lnTo>
                <a:lnTo>
                  <a:pt x="4152" y="4031"/>
                </a:lnTo>
                <a:lnTo>
                  <a:pt x="4158" y="4029"/>
                </a:lnTo>
                <a:lnTo>
                  <a:pt x="4164" y="4028"/>
                </a:lnTo>
                <a:lnTo>
                  <a:pt x="4170" y="4026"/>
                </a:lnTo>
                <a:lnTo>
                  <a:pt x="4181" y="4025"/>
                </a:lnTo>
                <a:lnTo>
                  <a:pt x="4191" y="4025"/>
                </a:lnTo>
                <a:lnTo>
                  <a:pt x="4202" y="4028"/>
                </a:lnTo>
                <a:lnTo>
                  <a:pt x="4197" y="4068"/>
                </a:lnTo>
                <a:lnTo>
                  <a:pt x="4189" y="4067"/>
                </a:lnTo>
                <a:lnTo>
                  <a:pt x="4182" y="4067"/>
                </a:lnTo>
                <a:lnTo>
                  <a:pt x="4174" y="4067"/>
                </a:lnTo>
                <a:lnTo>
                  <a:pt x="4167" y="4069"/>
                </a:lnTo>
                <a:lnTo>
                  <a:pt x="4162" y="4070"/>
                </a:lnTo>
                <a:lnTo>
                  <a:pt x="4158" y="4071"/>
                </a:lnTo>
                <a:lnTo>
                  <a:pt x="4155" y="4073"/>
                </a:lnTo>
                <a:lnTo>
                  <a:pt x="4152" y="4075"/>
                </a:lnTo>
                <a:lnTo>
                  <a:pt x="4149" y="4077"/>
                </a:lnTo>
                <a:lnTo>
                  <a:pt x="4145" y="4078"/>
                </a:lnTo>
                <a:lnTo>
                  <a:pt x="4139" y="4084"/>
                </a:lnTo>
                <a:lnTo>
                  <a:pt x="4135" y="4089"/>
                </a:lnTo>
                <a:lnTo>
                  <a:pt x="4132" y="4095"/>
                </a:lnTo>
                <a:lnTo>
                  <a:pt x="4130" y="4100"/>
                </a:lnTo>
                <a:lnTo>
                  <a:pt x="4129" y="4105"/>
                </a:lnTo>
                <a:lnTo>
                  <a:pt x="4127" y="4109"/>
                </a:lnTo>
                <a:lnTo>
                  <a:pt x="4129" y="4112"/>
                </a:lnTo>
                <a:lnTo>
                  <a:pt x="4129" y="4114"/>
                </a:lnTo>
                <a:lnTo>
                  <a:pt x="4131" y="4118"/>
                </a:lnTo>
                <a:lnTo>
                  <a:pt x="4133" y="4121"/>
                </a:lnTo>
                <a:lnTo>
                  <a:pt x="4136" y="4123"/>
                </a:lnTo>
                <a:lnTo>
                  <a:pt x="4138" y="4125"/>
                </a:lnTo>
                <a:lnTo>
                  <a:pt x="4140" y="4126"/>
                </a:lnTo>
                <a:lnTo>
                  <a:pt x="4143" y="4126"/>
                </a:lnTo>
                <a:lnTo>
                  <a:pt x="4146" y="4127"/>
                </a:lnTo>
                <a:lnTo>
                  <a:pt x="4149" y="4127"/>
                </a:lnTo>
                <a:lnTo>
                  <a:pt x="4155" y="4126"/>
                </a:lnTo>
                <a:lnTo>
                  <a:pt x="4162" y="4123"/>
                </a:lnTo>
                <a:lnTo>
                  <a:pt x="4169" y="4120"/>
                </a:lnTo>
                <a:lnTo>
                  <a:pt x="4186" y="4110"/>
                </a:lnTo>
                <a:close/>
                <a:moveTo>
                  <a:pt x="3644" y="4424"/>
                </a:moveTo>
                <a:lnTo>
                  <a:pt x="3700" y="4395"/>
                </a:lnTo>
                <a:lnTo>
                  <a:pt x="3799" y="4582"/>
                </a:lnTo>
                <a:lnTo>
                  <a:pt x="3760" y="4602"/>
                </a:lnTo>
                <a:lnTo>
                  <a:pt x="3692" y="4475"/>
                </a:lnTo>
                <a:lnTo>
                  <a:pt x="3699" y="4499"/>
                </a:lnTo>
                <a:lnTo>
                  <a:pt x="3703" y="4523"/>
                </a:lnTo>
                <a:lnTo>
                  <a:pt x="3721" y="4623"/>
                </a:lnTo>
                <a:lnTo>
                  <a:pt x="3685" y="4642"/>
                </a:lnTo>
                <a:lnTo>
                  <a:pt x="3611" y="4571"/>
                </a:lnTo>
                <a:lnTo>
                  <a:pt x="3596" y="4556"/>
                </a:lnTo>
                <a:lnTo>
                  <a:pt x="3577" y="4533"/>
                </a:lnTo>
                <a:lnTo>
                  <a:pt x="3645" y="4664"/>
                </a:lnTo>
                <a:lnTo>
                  <a:pt x="3609" y="4682"/>
                </a:lnTo>
                <a:lnTo>
                  <a:pt x="3509" y="4497"/>
                </a:lnTo>
                <a:lnTo>
                  <a:pt x="3564" y="4467"/>
                </a:lnTo>
                <a:lnTo>
                  <a:pt x="3679" y="4582"/>
                </a:lnTo>
                <a:lnTo>
                  <a:pt x="3644" y="4424"/>
                </a:lnTo>
                <a:close/>
                <a:moveTo>
                  <a:pt x="3875" y="4274"/>
                </a:moveTo>
                <a:lnTo>
                  <a:pt x="3950" y="4382"/>
                </a:lnTo>
                <a:lnTo>
                  <a:pt x="3955" y="4390"/>
                </a:lnTo>
                <a:lnTo>
                  <a:pt x="3959" y="4398"/>
                </a:lnTo>
                <a:lnTo>
                  <a:pt x="3963" y="4405"/>
                </a:lnTo>
                <a:lnTo>
                  <a:pt x="3965" y="4414"/>
                </a:lnTo>
                <a:lnTo>
                  <a:pt x="3968" y="4422"/>
                </a:lnTo>
                <a:lnTo>
                  <a:pt x="3969" y="4429"/>
                </a:lnTo>
                <a:lnTo>
                  <a:pt x="3969" y="4437"/>
                </a:lnTo>
                <a:lnTo>
                  <a:pt x="3968" y="4444"/>
                </a:lnTo>
                <a:lnTo>
                  <a:pt x="3966" y="4452"/>
                </a:lnTo>
                <a:lnTo>
                  <a:pt x="3964" y="4459"/>
                </a:lnTo>
                <a:lnTo>
                  <a:pt x="3960" y="4467"/>
                </a:lnTo>
                <a:lnTo>
                  <a:pt x="3956" y="4473"/>
                </a:lnTo>
                <a:lnTo>
                  <a:pt x="3950" y="4480"/>
                </a:lnTo>
                <a:lnTo>
                  <a:pt x="3944" y="4487"/>
                </a:lnTo>
                <a:lnTo>
                  <a:pt x="3937" y="4494"/>
                </a:lnTo>
                <a:lnTo>
                  <a:pt x="3927" y="4500"/>
                </a:lnTo>
                <a:lnTo>
                  <a:pt x="3919" y="4506"/>
                </a:lnTo>
                <a:lnTo>
                  <a:pt x="3910" y="4511"/>
                </a:lnTo>
                <a:lnTo>
                  <a:pt x="3901" y="4514"/>
                </a:lnTo>
                <a:lnTo>
                  <a:pt x="3893" y="4517"/>
                </a:lnTo>
                <a:lnTo>
                  <a:pt x="3885" y="4519"/>
                </a:lnTo>
                <a:lnTo>
                  <a:pt x="3876" y="4519"/>
                </a:lnTo>
                <a:lnTo>
                  <a:pt x="3869" y="4519"/>
                </a:lnTo>
                <a:lnTo>
                  <a:pt x="3861" y="4518"/>
                </a:lnTo>
                <a:lnTo>
                  <a:pt x="3854" y="4517"/>
                </a:lnTo>
                <a:lnTo>
                  <a:pt x="3847" y="4513"/>
                </a:lnTo>
                <a:lnTo>
                  <a:pt x="3840" y="4510"/>
                </a:lnTo>
                <a:lnTo>
                  <a:pt x="3834" y="4505"/>
                </a:lnTo>
                <a:lnTo>
                  <a:pt x="3827" y="4500"/>
                </a:lnTo>
                <a:lnTo>
                  <a:pt x="3821" y="4494"/>
                </a:lnTo>
                <a:lnTo>
                  <a:pt x="3815" y="4487"/>
                </a:lnTo>
                <a:lnTo>
                  <a:pt x="3809" y="4479"/>
                </a:lnTo>
                <a:lnTo>
                  <a:pt x="3735" y="4371"/>
                </a:lnTo>
                <a:lnTo>
                  <a:pt x="3773" y="4345"/>
                </a:lnTo>
                <a:lnTo>
                  <a:pt x="3847" y="4452"/>
                </a:lnTo>
                <a:lnTo>
                  <a:pt x="3854" y="4460"/>
                </a:lnTo>
                <a:lnTo>
                  <a:pt x="3861" y="4467"/>
                </a:lnTo>
                <a:lnTo>
                  <a:pt x="3867" y="4473"/>
                </a:lnTo>
                <a:lnTo>
                  <a:pt x="3872" y="4474"/>
                </a:lnTo>
                <a:lnTo>
                  <a:pt x="3875" y="4475"/>
                </a:lnTo>
                <a:lnTo>
                  <a:pt x="3879" y="4476"/>
                </a:lnTo>
                <a:lnTo>
                  <a:pt x="3882" y="4476"/>
                </a:lnTo>
                <a:lnTo>
                  <a:pt x="3886" y="4476"/>
                </a:lnTo>
                <a:lnTo>
                  <a:pt x="3891" y="4476"/>
                </a:lnTo>
                <a:lnTo>
                  <a:pt x="3898" y="4473"/>
                </a:lnTo>
                <a:lnTo>
                  <a:pt x="3907" y="4468"/>
                </a:lnTo>
                <a:lnTo>
                  <a:pt x="3911" y="4466"/>
                </a:lnTo>
                <a:lnTo>
                  <a:pt x="3914" y="4462"/>
                </a:lnTo>
                <a:lnTo>
                  <a:pt x="3917" y="4460"/>
                </a:lnTo>
                <a:lnTo>
                  <a:pt x="3919" y="4456"/>
                </a:lnTo>
                <a:lnTo>
                  <a:pt x="3921" y="4453"/>
                </a:lnTo>
                <a:lnTo>
                  <a:pt x="3923" y="4449"/>
                </a:lnTo>
                <a:lnTo>
                  <a:pt x="3924" y="4446"/>
                </a:lnTo>
                <a:lnTo>
                  <a:pt x="3924" y="4442"/>
                </a:lnTo>
                <a:lnTo>
                  <a:pt x="3924" y="4437"/>
                </a:lnTo>
                <a:lnTo>
                  <a:pt x="3924" y="4434"/>
                </a:lnTo>
                <a:lnTo>
                  <a:pt x="3923" y="4429"/>
                </a:lnTo>
                <a:lnTo>
                  <a:pt x="3921" y="4425"/>
                </a:lnTo>
                <a:lnTo>
                  <a:pt x="3919" y="4421"/>
                </a:lnTo>
                <a:lnTo>
                  <a:pt x="3918" y="4416"/>
                </a:lnTo>
                <a:lnTo>
                  <a:pt x="3912" y="4407"/>
                </a:lnTo>
                <a:lnTo>
                  <a:pt x="3837" y="4300"/>
                </a:lnTo>
                <a:lnTo>
                  <a:pt x="3875" y="4274"/>
                </a:lnTo>
                <a:close/>
                <a:moveTo>
                  <a:pt x="3035" y="4831"/>
                </a:moveTo>
                <a:lnTo>
                  <a:pt x="3041" y="4828"/>
                </a:lnTo>
                <a:lnTo>
                  <a:pt x="3047" y="4827"/>
                </a:lnTo>
                <a:lnTo>
                  <a:pt x="3052" y="4825"/>
                </a:lnTo>
                <a:lnTo>
                  <a:pt x="3057" y="4821"/>
                </a:lnTo>
                <a:lnTo>
                  <a:pt x="3062" y="4817"/>
                </a:lnTo>
                <a:lnTo>
                  <a:pt x="3065" y="4813"/>
                </a:lnTo>
                <a:lnTo>
                  <a:pt x="3067" y="4809"/>
                </a:lnTo>
                <a:lnTo>
                  <a:pt x="3071" y="4803"/>
                </a:lnTo>
                <a:lnTo>
                  <a:pt x="3073" y="4799"/>
                </a:lnTo>
                <a:lnTo>
                  <a:pt x="3075" y="4793"/>
                </a:lnTo>
                <a:lnTo>
                  <a:pt x="3076" y="4786"/>
                </a:lnTo>
                <a:lnTo>
                  <a:pt x="3077" y="4780"/>
                </a:lnTo>
                <a:lnTo>
                  <a:pt x="3077" y="4772"/>
                </a:lnTo>
                <a:lnTo>
                  <a:pt x="3077" y="4765"/>
                </a:lnTo>
                <a:lnTo>
                  <a:pt x="3076" y="4749"/>
                </a:lnTo>
                <a:lnTo>
                  <a:pt x="3073" y="4742"/>
                </a:lnTo>
                <a:lnTo>
                  <a:pt x="3071" y="4733"/>
                </a:lnTo>
                <a:lnTo>
                  <a:pt x="3069" y="4726"/>
                </a:lnTo>
                <a:lnTo>
                  <a:pt x="3066" y="4720"/>
                </a:lnTo>
                <a:lnTo>
                  <a:pt x="3059" y="4710"/>
                </a:lnTo>
                <a:lnTo>
                  <a:pt x="3056" y="4705"/>
                </a:lnTo>
                <a:lnTo>
                  <a:pt x="3052" y="4700"/>
                </a:lnTo>
                <a:lnTo>
                  <a:pt x="3047" y="4697"/>
                </a:lnTo>
                <a:lnTo>
                  <a:pt x="3043" y="4693"/>
                </a:lnTo>
                <a:lnTo>
                  <a:pt x="3038" y="4691"/>
                </a:lnTo>
                <a:lnTo>
                  <a:pt x="3033" y="4690"/>
                </a:lnTo>
                <a:lnTo>
                  <a:pt x="3027" y="4688"/>
                </a:lnTo>
                <a:lnTo>
                  <a:pt x="3021" y="4687"/>
                </a:lnTo>
                <a:lnTo>
                  <a:pt x="3017" y="4688"/>
                </a:lnTo>
                <a:lnTo>
                  <a:pt x="3011" y="4688"/>
                </a:lnTo>
                <a:lnTo>
                  <a:pt x="3005" y="4690"/>
                </a:lnTo>
                <a:lnTo>
                  <a:pt x="2999" y="4692"/>
                </a:lnTo>
                <a:lnTo>
                  <a:pt x="2994" y="4694"/>
                </a:lnTo>
                <a:lnTo>
                  <a:pt x="2989" y="4698"/>
                </a:lnTo>
                <a:lnTo>
                  <a:pt x="2985" y="4701"/>
                </a:lnTo>
                <a:lnTo>
                  <a:pt x="2981" y="4705"/>
                </a:lnTo>
                <a:lnTo>
                  <a:pt x="2977" y="4710"/>
                </a:lnTo>
                <a:lnTo>
                  <a:pt x="2975" y="4714"/>
                </a:lnTo>
                <a:lnTo>
                  <a:pt x="2973" y="4719"/>
                </a:lnTo>
                <a:lnTo>
                  <a:pt x="2972" y="4725"/>
                </a:lnTo>
                <a:lnTo>
                  <a:pt x="2969" y="4732"/>
                </a:lnTo>
                <a:lnTo>
                  <a:pt x="2969" y="4738"/>
                </a:lnTo>
                <a:lnTo>
                  <a:pt x="2968" y="4745"/>
                </a:lnTo>
                <a:lnTo>
                  <a:pt x="2969" y="4752"/>
                </a:lnTo>
                <a:lnTo>
                  <a:pt x="2969" y="4761"/>
                </a:lnTo>
                <a:lnTo>
                  <a:pt x="2970" y="4769"/>
                </a:lnTo>
                <a:lnTo>
                  <a:pt x="2973" y="4776"/>
                </a:lnTo>
                <a:lnTo>
                  <a:pt x="2974" y="4784"/>
                </a:lnTo>
                <a:lnTo>
                  <a:pt x="2976" y="4790"/>
                </a:lnTo>
                <a:lnTo>
                  <a:pt x="2980" y="4797"/>
                </a:lnTo>
                <a:lnTo>
                  <a:pt x="2982" y="4803"/>
                </a:lnTo>
                <a:lnTo>
                  <a:pt x="2986" y="4808"/>
                </a:lnTo>
                <a:lnTo>
                  <a:pt x="2990" y="4814"/>
                </a:lnTo>
                <a:lnTo>
                  <a:pt x="2994" y="4817"/>
                </a:lnTo>
                <a:lnTo>
                  <a:pt x="2999" y="4821"/>
                </a:lnTo>
                <a:lnTo>
                  <a:pt x="3004" y="4825"/>
                </a:lnTo>
                <a:lnTo>
                  <a:pt x="3008" y="4827"/>
                </a:lnTo>
                <a:lnTo>
                  <a:pt x="3013" y="4829"/>
                </a:lnTo>
                <a:lnTo>
                  <a:pt x="3019" y="4831"/>
                </a:lnTo>
                <a:lnTo>
                  <a:pt x="3024" y="4831"/>
                </a:lnTo>
                <a:lnTo>
                  <a:pt x="3030" y="4831"/>
                </a:lnTo>
                <a:lnTo>
                  <a:pt x="3035" y="4831"/>
                </a:lnTo>
                <a:close/>
                <a:moveTo>
                  <a:pt x="3004" y="4651"/>
                </a:moveTo>
                <a:lnTo>
                  <a:pt x="3013" y="4649"/>
                </a:lnTo>
                <a:lnTo>
                  <a:pt x="3022" y="4649"/>
                </a:lnTo>
                <a:lnTo>
                  <a:pt x="3032" y="4649"/>
                </a:lnTo>
                <a:lnTo>
                  <a:pt x="3040" y="4651"/>
                </a:lnTo>
                <a:lnTo>
                  <a:pt x="3050" y="4653"/>
                </a:lnTo>
                <a:lnTo>
                  <a:pt x="3059" y="4656"/>
                </a:lnTo>
                <a:lnTo>
                  <a:pt x="3067" y="4660"/>
                </a:lnTo>
                <a:lnTo>
                  <a:pt x="3076" y="4665"/>
                </a:lnTo>
                <a:lnTo>
                  <a:pt x="3084" y="4671"/>
                </a:lnTo>
                <a:lnTo>
                  <a:pt x="3091" y="4678"/>
                </a:lnTo>
                <a:lnTo>
                  <a:pt x="3095" y="4681"/>
                </a:lnTo>
                <a:lnTo>
                  <a:pt x="3098" y="4686"/>
                </a:lnTo>
                <a:lnTo>
                  <a:pt x="3104" y="4694"/>
                </a:lnTo>
                <a:lnTo>
                  <a:pt x="3107" y="4699"/>
                </a:lnTo>
                <a:lnTo>
                  <a:pt x="3109" y="4705"/>
                </a:lnTo>
                <a:lnTo>
                  <a:pt x="3114" y="4716"/>
                </a:lnTo>
                <a:lnTo>
                  <a:pt x="3118" y="4727"/>
                </a:lnTo>
                <a:lnTo>
                  <a:pt x="3121" y="4741"/>
                </a:lnTo>
                <a:lnTo>
                  <a:pt x="3123" y="4755"/>
                </a:lnTo>
                <a:lnTo>
                  <a:pt x="3123" y="4767"/>
                </a:lnTo>
                <a:lnTo>
                  <a:pt x="3123" y="4772"/>
                </a:lnTo>
                <a:lnTo>
                  <a:pt x="3123" y="4778"/>
                </a:lnTo>
                <a:lnTo>
                  <a:pt x="3122" y="4790"/>
                </a:lnTo>
                <a:lnTo>
                  <a:pt x="3118" y="4801"/>
                </a:lnTo>
                <a:lnTo>
                  <a:pt x="3115" y="4810"/>
                </a:lnTo>
                <a:lnTo>
                  <a:pt x="3114" y="4815"/>
                </a:lnTo>
                <a:lnTo>
                  <a:pt x="3111" y="4820"/>
                </a:lnTo>
                <a:lnTo>
                  <a:pt x="3109" y="4823"/>
                </a:lnTo>
                <a:lnTo>
                  <a:pt x="3105" y="4828"/>
                </a:lnTo>
                <a:lnTo>
                  <a:pt x="3099" y="4835"/>
                </a:lnTo>
                <a:lnTo>
                  <a:pt x="3094" y="4842"/>
                </a:lnTo>
                <a:lnTo>
                  <a:pt x="3085" y="4848"/>
                </a:lnTo>
                <a:lnTo>
                  <a:pt x="3078" y="4853"/>
                </a:lnTo>
                <a:lnTo>
                  <a:pt x="3073" y="4855"/>
                </a:lnTo>
                <a:lnTo>
                  <a:pt x="3070" y="4858"/>
                </a:lnTo>
                <a:lnTo>
                  <a:pt x="3062" y="4861"/>
                </a:lnTo>
                <a:lnTo>
                  <a:pt x="3052" y="4865"/>
                </a:lnTo>
                <a:lnTo>
                  <a:pt x="3043" y="4867"/>
                </a:lnTo>
                <a:lnTo>
                  <a:pt x="3033" y="4868"/>
                </a:lnTo>
                <a:lnTo>
                  <a:pt x="3024" y="4868"/>
                </a:lnTo>
                <a:lnTo>
                  <a:pt x="3014" y="4868"/>
                </a:lnTo>
                <a:lnTo>
                  <a:pt x="3005" y="4867"/>
                </a:lnTo>
                <a:lnTo>
                  <a:pt x="2995" y="4865"/>
                </a:lnTo>
                <a:lnTo>
                  <a:pt x="2987" y="4861"/>
                </a:lnTo>
                <a:lnTo>
                  <a:pt x="2979" y="4858"/>
                </a:lnTo>
                <a:lnTo>
                  <a:pt x="2970" y="4853"/>
                </a:lnTo>
                <a:lnTo>
                  <a:pt x="2962" y="4847"/>
                </a:lnTo>
                <a:lnTo>
                  <a:pt x="2955" y="4840"/>
                </a:lnTo>
                <a:lnTo>
                  <a:pt x="2951" y="4836"/>
                </a:lnTo>
                <a:lnTo>
                  <a:pt x="2948" y="4832"/>
                </a:lnTo>
                <a:lnTo>
                  <a:pt x="2942" y="4823"/>
                </a:lnTo>
                <a:lnTo>
                  <a:pt x="2938" y="4819"/>
                </a:lnTo>
                <a:lnTo>
                  <a:pt x="2936" y="4813"/>
                </a:lnTo>
                <a:lnTo>
                  <a:pt x="2931" y="4802"/>
                </a:lnTo>
                <a:lnTo>
                  <a:pt x="2928" y="4790"/>
                </a:lnTo>
                <a:lnTo>
                  <a:pt x="2924" y="4777"/>
                </a:lnTo>
                <a:lnTo>
                  <a:pt x="2923" y="4763"/>
                </a:lnTo>
                <a:lnTo>
                  <a:pt x="2922" y="4751"/>
                </a:lnTo>
                <a:lnTo>
                  <a:pt x="2922" y="4744"/>
                </a:lnTo>
                <a:lnTo>
                  <a:pt x="2923" y="4739"/>
                </a:lnTo>
                <a:lnTo>
                  <a:pt x="2924" y="4727"/>
                </a:lnTo>
                <a:lnTo>
                  <a:pt x="2927" y="4717"/>
                </a:lnTo>
                <a:lnTo>
                  <a:pt x="2930" y="4707"/>
                </a:lnTo>
                <a:lnTo>
                  <a:pt x="2932" y="4703"/>
                </a:lnTo>
                <a:lnTo>
                  <a:pt x="2935" y="4698"/>
                </a:lnTo>
                <a:lnTo>
                  <a:pt x="2937" y="4694"/>
                </a:lnTo>
                <a:lnTo>
                  <a:pt x="2940" y="4690"/>
                </a:lnTo>
                <a:lnTo>
                  <a:pt x="2945" y="4682"/>
                </a:lnTo>
                <a:lnTo>
                  <a:pt x="2953" y="4675"/>
                </a:lnTo>
                <a:lnTo>
                  <a:pt x="2960" y="4669"/>
                </a:lnTo>
                <a:lnTo>
                  <a:pt x="2968" y="4664"/>
                </a:lnTo>
                <a:lnTo>
                  <a:pt x="2972" y="4661"/>
                </a:lnTo>
                <a:lnTo>
                  <a:pt x="2976" y="4660"/>
                </a:lnTo>
                <a:lnTo>
                  <a:pt x="2985" y="4655"/>
                </a:lnTo>
                <a:lnTo>
                  <a:pt x="2994" y="4653"/>
                </a:lnTo>
                <a:lnTo>
                  <a:pt x="3004" y="4651"/>
                </a:lnTo>
                <a:close/>
                <a:moveTo>
                  <a:pt x="1726" y="4476"/>
                </a:moveTo>
                <a:lnTo>
                  <a:pt x="1766" y="4498"/>
                </a:lnTo>
                <a:lnTo>
                  <a:pt x="1707" y="4614"/>
                </a:lnTo>
                <a:lnTo>
                  <a:pt x="1702" y="4622"/>
                </a:lnTo>
                <a:lnTo>
                  <a:pt x="1697" y="4629"/>
                </a:lnTo>
                <a:lnTo>
                  <a:pt x="1691" y="4636"/>
                </a:lnTo>
                <a:lnTo>
                  <a:pt x="1687" y="4642"/>
                </a:lnTo>
                <a:lnTo>
                  <a:pt x="1681" y="4648"/>
                </a:lnTo>
                <a:lnTo>
                  <a:pt x="1673" y="4653"/>
                </a:lnTo>
                <a:lnTo>
                  <a:pt x="1668" y="4656"/>
                </a:lnTo>
                <a:lnTo>
                  <a:pt x="1660" y="4659"/>
                </a:lnTo>
                <a:lnTo>
                  <a:pt x="1652" y="4661"/>
                </a:lnTo>
                <a:lnTo>
                  <a:pt x="1645" y="4662"/>
                </a:lnTo>
                <a:lnTo>
                  <a:pt x="1637" y="4662"/>
                </a:lnTo>
                <a:lnTo>
                  <a:pt x="1628" y="4662"/>
                </a:lnTo>
                <a:lnTo>
                  <a:pt x="1620" y="4660"/>
                </a:lnTo>
                <a:lnTo>
                  <a:pt x="1611" y="4658"/>
                </a:lnTo>
                <a:lnTo>
                  <a:pt x="1601" y="4654"/>
                </a:lnTo>
                <a:lnTo>
                  <a:pt x="1592" y="4649"/>
                </a:lnTo>
                <a:lnTo>
                  <a:pt x="1582" y="4645"/>
                </a:lnTo>
                <a:lnTo>
                  <a:pt x="1574" y="4639"/>
                </a:lnTo>
                <a:lnTo>
                  <a:pt x="1567" y="4633"/>
                </a:lnTo>
                <a:lnTo>
                  <a:pt x="1561" y="4627"/>
                </a:lnTo>
                <a:lnTo>
                  <a:pt x="1557" y="4623"/>
                </a:lnTo>
                <a:lnTo>
                  <a:pt x="1555" y="4621"/>
                </a:lnTo>
                <a:lnTo>
                  <a:pt x="1553" y="4617"/>
                </a:lnTo>
                <a:lnTo>
                  <a:pt x="1552" y="4614"/>
                </a:lnTo>
                <a:lnTo>
                  <a:pt x="1548" y="4607"/>
                </a:lnTo>
                <a:lnTo>
                  <a:pt x="1544" y="4600"/>
                </a:lnTo>
                <a:lnTo>
                  <a:pt x="1543" y="4592"/>
                </a:lnTo>
                <a:lnTo>
                  <a:pt x="1542" y="4585"/>
                </a:lnTo>
                <a:lnTo>
                  <a:pt x="1542" y="4577"/>
                </a:lnTo>
                <a:lnTo>
                  <a:pt x="1543" y="4569"/>
                </a:lnTo>
                <a:lnTo>
                  <a:pt x="1544" y="4560"/>
                </a:lnTo>
                <a:lnTo>
                  <a:pt x="1547" y="4552"/>
                </a:lnTo>
                <a:lnTo>
                  <a:pt x="1550" y="4544"/>
                </a:lnTo>
                <a:lnTo>
                  <a:pt x="1555" y="4536"/>
                </a:lnTo>
                <a:lnTo>
                  <a:pt x="1614" y="4420"/>
                </a:lnTo>
                <a:lnTo>
                  <a:pt x="1656" y="4441"/>
                </a:lnTo>
                <a:lnTo>
                  <a:pt x="1597" y="4556"/>
                </a:lnTo>
                <a:lnTo>
                  <a:pt x="1592" y="4565"/>
                </a:lnTo>
                <a:lnTo>
                  <a:pt x="1589" y="4575"/>
                </a:lnTo>
                <a:lnTo>
                  <a:pt x="1588" y="4579"/>
                </a:lnTo>
                <a:lnTo>
                  <a:pt x="1588" y="4584"/>
                </a:lnTo>
                <a:lnTo>
                  <a:pt x="1588" y="4588"/>
                </a:lnTo>
                <a:lnTo>
                  <a:pt x="1588" y="4591"/>
                </a:lnTo>
                <a:lnTo>
                  <a:pt x="1589" y="4595"/>
                </a:lnTo>
                <a:lnTo>
                  <a:pt x="1591" y="4598"/>
                </a:lnTo>
                <a:lnTo>
                  <a:pt x="1595" y="4606"/>
                </a:lnTo>
                <a:lnTo>
                  <a:pt x="1598" y="4608"/>
                </a:lnTo>
                <a:lnTo>
                  <a:pt x="1601" y="4611"/>
                </a:lnTo>
                <a:lnTo>
                  <a:pt x="1606" y="4614"/>
                </a:lnTo>
                <a:lnTo>
                  <a:pt x="1610" y="4616"/>
                </a:lnTo>
                <a:lnTo>
                  <a:pt x="1619" y="4620"/>
                </a:lnTo>
                <a:lnTo>
                  <a:pt x="1627" y="4622"/>
                </a:lnTo>
                <a:lnTo>
                  <a:pt x="1631" y="4622"/>
                </a:lnTo>
                <a:lnTo>
                  <a:pt x="1634" y="4621"/>
                </a:lnTo>
                <a:lnTo>
                  <a:pt x="1638" y="4621"/>
                </a:lnTo>
                <a:lnTo>
                  <a:pt x="1642" y="4619"/>
                </a:lnTo>
                <a:lnTo>
                  <a:pt x="1649" y="4615"/>
                </a:lnTo>
                <a:lnTo>
                  <a:pt x="1655" y="4609"/>
                </a:lnTo>
                <a:lnTo>
                  <a:pt x="1660" y="4601"/>
                </a:lnTo>
                <a:lnTo>
                  <a:pt x="1664" y="4597"/>
                </a:lnTo>
                <a:lnTo>
                  <a:pt x="1666" y="4591"/>
                </a:lnTo>
                <a:lnTo>
                  <a:pt x="1726" y="4476"/>
                </a:lnTo>
                <a:close/>
                <a:moveTo>
                  <a:pt x="1901" y="4666"/>
                </a:moveTo>
                <a:lnTo>
                  <a:pt x="1903" y="4659"/>
                </a:lnTo>
                <a:lnTo>
                  <a:pt x="1906" y="4651"/>
                </a:lnTo>
                <a:lnTo>
                  <a:pt x="1907" y="4643"/>
                </a:lnTo>
                <a:lnTo>
                  <a:pt x="1908" y="4636"/>
                </a:lnTo>
                <a:lnTo>
                  <a:pt x="1908" y="4630"/>
                </a:lnTo>
                <a:lnTo>
                  <a:pt x="1908" y="4624"/>
                </a:lnTo>
                <a:lnTo>
                  <a:pt x="1907" y="4617"/>
                </a:lnTo>
                <a:lnTo>
                  <a:pt x="1906" y="4613"/>
                </a:lnTo>
                <a:lnTo>
                  <a:pt x="1904" y="4607"/>
                </a:lnTo>
                <a:lnTo>
                  <a:pt x="1902" y="4602"/>
                </a:lnTo>
                <a:lnTo>
                  <a:pt x="1899" y="4597"/>
                </a:lnTo>
                <a:lnTo>
                  <a:pt x="1897" y="4595"/>
                </a:lnTo>
                <a:lnTo>
                  <a:pt x="1895" y="4592"/>
                </a:lnTo>
                <a:lnTo>
                  <a:pt x="1891" y="4589"/>
                </a:lnTo>
                <a:lnTo>
                  <a:pt x="1887" y="4585"/>
                </a:lnTo>
                <a:lnTo>
                  <a:pt x="1882" y="4583"/>
                </a:lnTo>
                <a:lnTo>
                  <a:pt x="1877" y="4581"/>
                </a:lnTo>
                <a:lnTo>
                  <a:pt x="1871" y="4578"/>
                </a:lnTo>
                <a:lnTo>
                  <a:pt x="1865" y="4577"/>
                </a:lnTo>
                <a:lnTo>
                  <a:pt x="1859" y="4577"/>
                </a:lnTo>
                <a:lnTo>
                  <a:pt x="1855" y="4577"/>
                </a:lnTo>
                <a:lnTo>
                  <a:pt x="1849" y="4577"/>
                </a:lnTo>
                <a:lnTo>
                  <a:pt x="1844" y="4579"/>
                </a:lnTo>
                <a:lnTo>
                  <a:pt x="1838" y="4581"/>
                </a:lnTo>
                <a:lnTo>
                  <a:pt x="1833" y="4584"/>
                </a:lnTo>
                <a:lnTo>
                  <a:pt x="1829" y="4588"/>
                </a:lnTo>
                <a:lnTo>
                  <a:pt x="1824" y="4591"/>
                </a:lnTo>
                <a:lnTo>
                  <a:pt x="1819" y="4596"/>
                </a:lnTo>
                <a:lnTo>
                  <a:pt x="1816" y="4601"/>
                </a:lnTo>
                <a:lnTo>
                  <a:pt x="1812" y="4607"/>
                </a:lnTo>
                <a:lnTo>
                  <a:pt x="1807" y="4613"/>
                </a:lnTo>
                <a:lnTo>
                  <a:pt x="1805" y="4620"/>
                </a:lnTo>
                <a:lnTo>
                  <a:pt x="1801" y="4627"/>
                </a:lnTo>
                <a:lnTo>
                  <a:pt x="1799" y="4635"/>
                </a:lnTo>
                <a:lnTo>
                  <a:pt x="1797" y="4642"/>
                </a:lnTo>
                <a:lnTo>
                  <a:pt x="1794" y="4656"/>
                </a:lnTo>
                <a:lnTo>
                  <a:pt x="1793" y="4664"/>
                </a:lnTo>
                <a:lnTo>
                  <a:pt x="1793" y="4669"/>
                </a:lnTo>
                <a:lnTo>
                  <a:pt x="1794" y="4675"/>
                </a:lnTo>
                <a:lnTo>
                  <a:pt x="1795" y="4681"/>
                </a:lnTo>
                <a:lnTo>
                  <a:pt x="1797" y="4687"/>
                </a:lnTo>
                <a:lnTo>
                  <a:pt x="1799" y="4692"/>
                </a:lnTo>
                <a:lnTo>
                  <a:pt x="1803" y="4697"/>
                </a:lnTo>
                <a:lnTo>
                  <a:pt x="1806" y="4701"/>
                </a:lnTo>
                <a:lnTo>
                  <a:pt x="1810" y="4705"/>
                </a:lnTo>
                <a:lnTo>
                  <a:pt x="1814" y="4709"/>
                </a:lnTo>
                <a:lnTo>
                  <a:pt x="1819" y="4712"/>
                </a:lnTo>
                <a:lnTo>
                  <a:pt x="1824" y="4714"/>
                </a:lnTo>
                <a:lnTo>
                  <a:pt x="1830" y="4716"/>
                </a:lnTo>
                <a:lnTo>
                  <a:pt x="1836" y="4717"/>
                </a:lnTo>
                <a:lnTo>
                  <a:pt x="1842" y="4718"/>
                </a:lnTo>
                <a:lnTo>
                  <a:pt x="1846" y="4717"/>
                </a:lnTo>
                <a:lnTo>
                  <a:pt x="1852" y="4717"/>
                </a:lnTo>
                <a:lnTo>
                  <a:pt x="1857" y="4714"/>
                </a:lnTo>
                <a:lnTo>
                  <a:pt x="1863" y="4713"/>
                </a:lnTo>
                <a:lnTo>
                  <a:pt x="1868" y="4710"/>
                </a:lnTo>
                <a:lnTo>
                  <a:pt x="1872" y="4706"/>
                </a:lnTo>
                <a:lnTo>
                  <a:pt x="1877" y="4703"/>
                </a:lnTo>
                <a:lnTo>
                  <a:pt x="1882" y="4698"/>
                </a:lnTo>
                <a:lnTo>
                  <a:pt x="1884" y="4696"/>
                </a:lnTo>
                <a:lnTo>
                  <a:pt x="1885" y="4693"/>
                </a:lnTo>
                <a:lnTo>
                  <a:pt x="1890" y="4687"/>
                </a:lnTo>
                <a:lnTo>
                  <a:pt x="1894" y="4680"/>
                </a:lnTo>
                <a:lnTo>
                  <a:pt x="1897" y="4673"/>
                </a:lnTo>
                <a:lnTo>
                  <a:pt x="1901" y="4666"/>
                </a:lnTo>
                <a:close/>
                <a:moveTo>
                  <a:pt x="1890" y="4544"/>
                </a:moveTo>
                <a:lnTo>
                  <a:pt x="1900" y="4549"/>
                </a:lnTo>
                <a:lnTo>
                  <a:pt x="1908" y="4552"/>
                </a:lnTo>
                <a:lnTo>
                  <a:pt x="1915" y="4558"/>
                </a:lnTo>
                <a:lnTo>
                  <a:pt x="1922" y="4564"/>
                </a:lnTo>
                <a:lnTo>
                  <a:pt x="1929" y="4571"/>
                </a:lnTo>
                <a:lnTo>
                  <a:pt x="1935" y="4578"/>
                </a:lnTo>
                <a:lnTo>
                  <a:pt x="1941" y="4587"/>
                </a:lnTo>
                <a:lnTo>
                  <a:pt x="1945" y="4595"/>
                </a:lnTo>
                <a:lnTo>
                  <a:pt x="1947" y="4600"/>
                </a:lnTo>
                <a:lnTo>
                  <a:pt x="1948" y="4603"/>
                </a:lnTo>
                <a:lnTo>
                  <a:pt x="1951" y="4614"/>
                </a:lnTo>
                <a:lnTo>
                  <a:pt x="1953" y="4623"/>
                </a:lnTo>
                <a:lnTo>
                  <a:pt x="1953" y="4635"/>
                </a:lnTo>
                <a:lnTo>
                  <a:pt x="1953" y="4646"/>
                </a:lnTo>
                <a:lnTo>
                  <a:pt x="1951" y="4658"/>
                </a:lnTo>
                <a:lnTo>
                  <a:pt x="1948" y="4671"/>
                </a:lnTo>
                <a:lnTo>
                  <a:pt x="1944" y="4682"/>
                </a:lnTo>
                <a:lnTo>
                  <a:pt x="1938" y="4696"/>
                </a:lnTo>
                <a:lnTo>
                  <a:pt x="1935" y="4701"/>
                </a:lnTo>
                <a:lnTo>
                  <a:pt x="1932" y="4706"/>
                </a:lnTo>
                <a:lnTo>
                  <a:pt x="1926" y="4717"/>
                </a:lnTo>
                <a:lnTo>
                  <a:pt x="1919" y="4725"/>
                </a:lnTo>
                <a:lnTo>
                  <a:pt x="1910" y="4732"/>
                </a:lnTo>
                <a:lnTo>
                  <a:pt x="1902" y="4739"/>
                </a:lnTo>
                <a:lnTo>
                  <a:pt x="1899" y="4742"/>
                </a:lnTo>
                <a:lnTo>
                  <a:pt x="1894" y="4744"/>
                </a:lnTo>
                <a:lnTo>
                  <a:pt x="1884" y="4749"/>
                </a:lnTo>
                <a:lnTo>
                  <a:pt x="1876" y="4752"/>
                </a:lnTo>
                <a:lnTo>
                  <a:pt x="1867" y="4755"/>
                </a:lnTo>
                <a:lnTo>
                  <a:pt x="1857" y="4756"/>
                </a:lnTo>
                <a:lnTo>
                  <a:pt x="1848" y="4756"/>
                </a:lnTo>
                <a:lnTo>
                  <a:pt x="1838" y="4756"/>
                </a:lnTo>
                <a:lnTo>
                  <a:pt x="1829" y="4755"/>
                </a:lnTo>
                <a:lnTo>
                  <a:pt x="1820" y="4752"/>
                </a:lnTo>
                <a:lnTo>
                  <a:pt x="1811" y="4749"/>
                </a:lnTo>
                <a:lnTo>
                  <a:pt x="1803" y="4745"/>
                </a:lnTo>
                <a:lnTo>
                  <a:pt x="1794" y="4741"/>
                </a:lnTo>
                <a:lnTo>
                  <a:pt x="1786" y="4736"/>
                </a:lnTo>
                <a:lnTo>
                  <a:pt x="1779" y="4729"/>
                </a:lnTo>
                <a:lnTo>
                  <a:pt x="1772" y="4723"/>
                </a:lnTo>
                <a:lnTo>
                  <a:pt x="1766" y="4716"/>
                </a:lnTo>
                <a:lnTo>
                  <a:pt x="1761" y="4707"/>
                </a:lnTo>
                <a:lnTo>
                  <a:pt x="1756" y="4699"/>
                </a:lnTo>
                <a:lnTo>
                  <a:pt x="1754" y="4694"/>
                </a:lnTo>
                <a:lnTo>
                  <a:pt x="1753" y="4690"/>
                </a:lnTo>
                <a:lnTo>
                  <a:pt x="1750" y="4680"/>
                </a:lnTo>
                <a:lnTo>
                  <a:pt x="1748" y="4669"/>
                </a:lnTo>
                <a:lnTo>
                  <a:pt x="1748" y="4659"/>
                </a:lnTo>
                <a:lnTo>
                  <a:pt x="1748" y="4647"/>
                </a:lnTo>
                <a:lnTo>
                  <a:pt x="1750" y="4635"/>
                </a:lnTo>
                <a:lnTo>
                  <a:pt x="1753" y="4623"/>
                </a:lnTo>
                <a:lnTo>
                  <a:pt x="1758" y="4610"/>
                </a:lnTo>
                <a:lnTo>
                  <a:pt x="1764" y="4598"/>
                </a:lnTo>
                <a:lnTo>
                  <a:pt x="1766" y="4592"/>
                </a:lnTo>
                <a:lnTo>
                  <a:pt x="1769" y="4587"/>
                </a:lnTo>
                <a:lnTo>
                  <a:pt x="1777" y="4577"/>
                </a:lnTo>
                <a:lnTo>
                  <a:pt x="1784" y="4569"/>
                </a:lnTo>
                <a:lnTo>
                  <a:pt x="1791" y="4560"/>
                </a:lnTo>
                <a:lnTo>
                  <a:pt x="1799" y="4555"/>
                </a:lnTo>
                <a:lnTo>
                  <a:pt x="1804" y="4551"/>
                </a:lnTo>
                <a:lnTo>
                  <a:pt x="1807" y="4549"/>
                </a:lnTo>
                <a:lnTo>
                  <a:pt x="1817" y="4544"/>
                </a:lnTo>
                <a:lnTo>
                  <a:pt x="1825" y="4542"/>
                </a:lnTo>
                <a:lnTo>
                  <a:pt x="1835" y="4539"/>
                </a:lnTo>
                <a:lnTo>
                  <a:pt x="1844" y="4538"/>
                </a:lnTo>
                <a:lnTo>
                  <a:pt x="1854" y="4537"/>
                </a:lnTo>
                <a:lnTo>
                  <a:pt x="1863" y="4538"/>
                </a:lnTo>
                <a:lnTo>
                  <a:pt x="1872" y="4539"/>
                </a:lnTo>
                <a:lnTo>
                  <a:pt x="1882" y="4542"/>
                </a:lnTo>
                <a:lnTo>
                  <a:pt x="1890" y="4544"/>
                </a:lnTo>
                <a:close/>
                <a:moveTo>
                  <a:pt x="2116" y="4731"/>
                </a:moveTo>
                <a:lnTo>
                  <a:pt x="2119" y="4723"/>
                </a:lnTo>
                <a:lnTo>
                  <a:pt x="2120" y="4716"/>
                </a:lnTo>
                <a:lnTo>
                  <a:pt x="2120" y="4709"/>
                </a:lnTo>
                <a:lnTo>
                  <a:pt x="2121" y="4701"/>
                </a:lnTo>
                <a:lnTo>
                  <a:pt x="2120" y="4696"/>
                </a:lnTo>
                <a:lnTo>
                  <a:pt x="2119" y="4690"/>
                </a:lnTo>
                <a:lnTo>
                  <a:pt x="2118" y="4684"/>
                </a:lnTo>
                <a:lnTo>
                  <a:pt x="2115" y="4679"/>
                </a:lnTo>
                <a:lnTo>
                  <a:pt x="2113" y="4674"/>
                </a:lnTo>
                <a:lnTo>
                  <a:pt x="2109" y="4669"/>
                </a:lnTo>
                <a:lnTo>
                  <a:pt x="2105" y="4666"/>
                </a:lnTo>
                <a:lnTo>
                  <a:pt x="2100" y="4661"/>
                </a:lnTo>
                <a:lnTo>
                  <a:pt x="2094" y="4659"/>
                </a:lnTo>
                <a:lnTo>
                  <a:pt x="2087" y="4655"/>
                </a:lnTo>
                <a:lnTo>
                  <a:pt x="2080" y="4653"/>
                </a:lnTo>
                <a:lnTo>
                  <a:pt x="2071" y="4651"/>
                </a:lnTo>
                <a:lnTo>
                  <a:pt x="2051" y="4645"/>
                </a:lnTo>
                <a:lnTo>
                  <a:pt x="2016" y="4775"/>
                </a:lnTo>
                <a:lnTo>
                  <a:pt x="2037" y="4781"/>
                </a:lnTo>
                <a:lnTo>
                  <a:pt x="2045" y="4782"/>
                </a:lnTo>
                <a:lnTo>
                  <a:pt x="2052" y="4783"/>
                </a:lnTo>
                <a:lnTo>
                  <a:pt x="2060" y="4784"/>
                </a:lnTo>
                <a:lnTo>
                  <a:pt x="2067" y="4784"/>
                </a:lnTo>
                <a:lnTo>
                  <a:pt x="2073" y="4783"/>
                </a:lnTo>
                <a:lnTo>
                  <a:pt x="2079" y="4782"/>
                </a:lnTo>
                <a:lnTo>
                  <a:pt x="2083" y="4781"/>
                </a:lnTo>
                <a:lnTo>
                  <a:pt x="2089" y="4777"/>
                </a:lnTo>
                <a:lnTo>
                  <a:pt x="2094" y="4774"/>
                </a:lnTo>
                <a:lnTo>
                  <a:pt x="2097" y="4770"/>
                </a:lnTo>
                <a:lnTo>
                  <a:pt x="2101" y="4765"/>
                </a:lnTo>
                <a:lnTo>
                  <a:pt x="2105" y="4759"/>
                </a:lnTo>
                <a:lnTo>
                  <a:pt x="2108" y="4754"/>
                </a:lnTo>
                <a:lnTo>
                  <a:pt x="2112" y="4746"/>
                </a:lnTo>
                <a:lnTo>
                  <a:pt x="2116" y="4731"/>
                </a:lnTo>
                <a:close/>
                <a:moveTo>
                  <a:pt x="2080" y="4611"/>
                </a:moveTo>
                <a:lnTo>
                  <a:pt x="2092" y="4615"/>
                </a:lnTo>
                <a:lnTo>
                  <a:pt x="2102" y="4620"/>
                </a:lnTo>
                <a:lnTo>
                  <a:pt x="2112" y="4623"/>
                </a:lnTo>
                <a:lnTo>
                  <a:pt x="2121" y="4629"/>
                </a:lnTo>
                <a:lnTo>
                  <a:pt x="2131" y="4635"/>
                </a:lnTo>
                <a:lnTo>
                  <a:pt x="2138" y="4641"/>
                </a:lnTo>
                <a:lnTo>
                  <a:pt x="2145" y="4648"/>
                </a:lnTo>
                <a:lnTo>
                  <a:pt x="2152" y="4655"/>
                </a:lnTo>
                <a:lnTo>
                  <a:pt x="2157" y="4664"/>
                </a:lnTo>
                <a:lnTo>
                  <a:pt x="2161" y="4673"/>
                </a:lnTo>
                <a:lnTo>
                  <a:pt x="2164" y="4682"/>
                </a:lnTo>
                <a:lnTo>
                  <a:pt x="2166" y="4693"/>
                </a:lnTo>
                <a:lnTo>
                  <a:pt x="2166" y="4699"/>
                </a:lnTo>
                <a:lnTo>
                  <a:pt x="2167" y="4704"/>
                </a:lnTo>
                <a:lnTo>
                  <a:pt x="2167" y="4710"/>
                </a:lnTo>
                <a:lnTo>
                  <a:pt x="2166" y="4716"/>
                </a:lnTo>
                <a:lnTo>
                  <a:pt x="2165" y="4729"/>
                </a:lnTo>
                <a:lnTo>
                  <a:pt x="2161" y="4743"/>
                </a:lnTo>
                <a:lnTo>
                  <a:pt x="2159" y="4750"/>
                </a:lnTo>
                <a:lnTo>
                  <a:pt x="2158" y="4756"/>
                </a:lnTo>
                <a:lnTo>
                  <a:pt x="2154" y="4763"/>
                </a:lnTo>
                <a:lnTo>
                  <a:pt x="2152" y="4769"/>
                </a:lnTo>
                <a:lnTo>
                  <a:pt x="2146" y="4780"/>
                </a:lnTo>
                <a:lnTo>
                  <a:pt x="2140" y="4789"/>
                </a:lnTo>
                <a:lnTo>
                  <a:pt x="2133" y="4797"/>
                </a:lnTo>
                <a:lnTo>
                  <a:pt x="2129" y="4801"/>
                </a:lnTo>
                <a:lnTo>
                  <a:pt x="2125" y="4804"/>
                </a:lnTo>
                <a:lnTo>
                  <a:pt x="2116" y="4809"/>
                </a:lnTo>
                <a:lnTo>
                  <a:pt x="2108" y="4814"/>
                </a:lnTo>
                <a:lnTo>
                  <a:pt x="2099" y="4817"/>
                </a:lnTo>
                <a:lnTo>
                  <a:pt x="2089" y="4820"/>
                </a:lnTo>
                <a:lnTo>
                  <a:pt x="2080" y="4822"/>
                </a:lnTo>
                <a:lnTo>
                  <a:pt x="2069" y="4822"/>
                </a:lnTo>
                <a:lnTo>
                  <a:pt x="2058" y="4822"/>
                </a:lnTo>
                <a:lnTo>
                  <a:pt x="2047" y="4821"/>
                </a:lnTo>
                <a:lnTo>
                  <a:pt x="2036" y="4819"/>
                </a:lnTo>
                <a:lnTo>
                  <a:pt x="2024" y="4816"/>
                </a:lnTo>
                <a:lnTo>
                  <a:pt x="1961" y="4800"/>
                </a:lnTo>
                <a:lnTo>
                  <a:pt x="2017" y="4595"/>
                </a:lnTo>
                <a:lnTo>
                  <a:pt x="2080" y="4611"/>
                </a:lnTo>
                <a:close/>
                <a:moveTo>
                  <a:pt x="1047" y="3940"/>
                </a:moveTo>
                <a:lnTo>
                  <a:pt x="910" y="4050"/>
                </a:lnTo>
                <a:lnTo>
                  <a:pt x="931" y="4076"/>
                </a:lnTo>
                <a:lnTo>
                  <a:pt x="902" y="4099"/>
                </a:lnTo>
                <a:lnTo>
                  <a:pt x="829" y="4007"/>
                </a:lnTo>
                <a:lnTo>
                  <a:pt x="857" y="3985"/>
                </a:lnTo>
                <a:lnTo>
                  <a:pt x="882" y="4015"/>
                </a:lnTo>
                <a:lnTo>
                  <a:pt x="985" y="3932"/>
                </a:lnTo>
                <a:lnTo>
                  <a:pt x="977" y="3927"/>
                </a:lnTo>
                <a:lnTo>
                  <a:pt x="969" y="3921"/>
                </a:lnTo>
                <a:lnTo>
                  <a:pt x="962" y="3915"/>
                </a:lnTo>
                <a:lnTo>
                  <a:pt x="955" y="3908"/>
                </a:lnTo>
                <a:lnTo>
                  <a:pt x="984" y="3884"/>
                </a:lnTo>
                <a:lnTo>
                  <a:pt x="989" y="3889"/>
                </a:lnTo>
                <a:lnTo>
                  <a:pt x="992" y="3893"/>
                </a:lnTo>
                <a:lnTo>
                  <a:pt x="997" y="3896"/>
                </a:lnTo>
                <a:lnTo>
                  <a:pt x="1001" y="3898"/>
                </a:lnTo>
                <a:lnTo>
                  <a:pt x="1010" y="3903"/>
                </a:lnTo>
                <a:lnTo>
                  <a:pt x="1015" y="3904"/>
                </a:lnTo>
                <a:lnTo>
                  <a:pt x="1020" y="3906"/>
                </a:lnTo>
                <a:lnTo>
                  <a:pt x="1047" y="3940"/>
                </a:lnTo>
                <a:close/>
                <a:moveTo>
                  <a:pt x="1010" y="4168"/>
                </a:moveTo>
                <a:lnTo>
                  <a:pt x="1014" y="4172"/>
                </a:lnTo>
                <a:lnTo>
                  <a:pt x="1017" y="4176"/>
                </a:lnTo>
                <a:lnTo>
                  <a:pt x="1021" y="4177"/>
                </a:lnTo>
                <a:lnTo>
                  <a:pt x="1026" y="4179"/>
                </a:lnTo>
                <a:lnTo>
                  <a:pt x="1030" y="4179"/>
                </a:lnTo>
                <a:lnTo>
                  <a:pt x="1035" y="4180"/>
                </a:lnTo>
                <a:lnTo>
                  <a:pt x="1040" y="4179"/>
                </a:lnTo>
                <a:lnTo>
                  <a:pt x="1045" y="4179"/>
                </a:lnTo>
                <a:lnTo>
                  <a:pt x="1051" y="4177"/>
                </a:lnTo>
                <a:lnTo>
                  <a:pt x="1055" y="4174"/>
                </a:lnTo>
                <a:lnTo>
                  <a:pt x="1067" y="4168"/>
                </a:lnTo>
                <a:lnTo>
                  <a:pt x="1073" y="4165"/>
                </a:lnTo>
                <a:lnTo>
                  <a:pt x="1079" y="4160"/>
                </a:lnTo>
                <a:lnTo>
                  <a:pt x="1086" y="4154"/>
                </a:lnTo>
                <a:lnTo>
                  <a:pt x="1092" y="4148"/>
                </a:lnTo>
                <a:lnTo>
                  <a:pt x="1104" y="4136"/>
                </a:lnTo>
                <a:lnTo>
                  <a:pt x="1109" y="4131"/>
                </a:lnTo>
                <a:lnTo>
                  <a:pt x="1113" y="4125"/>
                </a:lnTo>
                <a:lnTo>
                  <a:pt x="1117" y="4119"/>
                </a:lnTo>
                <a:lnTo>
                  <a:pt x="1120" y="4114"/>
                </a:lnTo>
                <a:lnTo>
                  <a:pt x="1123" y="4108"/>
                </a:lnTo>
                <a:lnTo>
                  <a:pt x="1124" y="4103"/>
                </a:lnTo>
                <a:lnTo>
                  <a:pt x="1126" y="4094"/>
                </a:lnTo>
                <a:lnTo>
                  <a:pt x="1126" y="4089"/>
                </a:lnTo>
                <a:lnTo>
                  <a:pt x="1125" y="4084"/>
                </a:lnTo>
                <a:lnTo>
                  <a:pt x="1124" y="4080"/>
                </a:lnTo>
                <a:lnTo>
                  <a:pt x="1122" y="4076"/>
                </a:lnTo>
                <a:lnTo>
                  <a:pt x="1119" y="4073"/>
                </a:lnTo>
                <a:lnTo>
                  <a:pt x="1116" y="4068"/>
                </a:lnTo>
                <a:lnTo>
                  <a:pt x="1112" y="4065"/>
                </a:lnTo>
                <a:lnTo>
                  <a:pt x="1109" y="4062"/>
                </a:lnTo>
                <a:lnTo>
                  <a:pt x="1105" y="4060"/>
                </a:lnTo>
                <a:lnTo>
                  <a:pt x="1100" y="4058"/>
                </a:lnTo>
                <a:lnTo>
                  <a:pt x="1096" y="4057"/>
                </a:lnTo>
                <a:lnTo>
                  <a:pt x="1092" y="4057"/>
                </a:lnTo>
                <a:lnTo>
                  <a:pt x="1086" y="4057"/>
                </a:lnTo>
                <a:lnTo>
                  <a:pt x="1081" y="4058"/>
                </a:lnTo>
                <a:lnTo>
                  <a:pt x="1071" y="4062"/>
                </a:lnTo>
                <a:lnTo>
                  <a:pt x="1060" y="4068"/>
                </a:lnTo>
                <a:lnTo>
                  <a:pt x="1047" y="4077"/>
                </a:lnTo>
                <a:lnTo>
                  <a:pt x="1035" y="4088"/>
                </a:lnTo>
                <a:lnTo>
                  <a:pt x="1023" y="4100"/>
                </a:lnTo>
                <a:lnTo>
                  <a:pt x="1017" y="4106"/>
                </a:lnTo>
                <a:lnTo>
                  <a:pt x="1014" y="4112"/>
                </a:lnTo>
                <a:lnTo>
                  <a:pt x="1010" y="4118"/>
                </a:lnTo>
                <a:lnTo>
                  <a:pt x="1007" y="4123"/>
                </a:lnTo>
                <a:lnTo>
                  <a:pt x="1002" y="4134"/>
                </a:lnTo>
                <a:lnTo>
                  <a:pt x="1001" y="4144"/>
                </a:lnTo>
                <a:lnTo>
                  <a:pt x="1001" y="4148"/>
                </a:lnTo>
                <a:lnTo>
                  <a:pt x="1001" y="4153"/>
                </a:lnTo>
                <a:lnTo>
                  <a:pt x="1002" y="4157"/>
                </a:lnTo>
                <a:lnTo>
                  <a:pt x="1004" y="4161"/>
                </a:lnTo>
                <a:lnTo>
                  <a:pt x="1007" y="4165"/>
                </a:lnTo>
                <a:lnTo>
                  <a:pt x="1010" y="4168"/>
                </a:lnTo>
                <a:close/>
                <a:moveTo>
                  <a:pt x="1143" y="4043"/>
                </a:moveTo>
                <a:lnTo>
                  <a:pt x="1146" y="4046"/>
                </a:lnTo>
                <a:lnTo>
                  <a:pt x="1150" y="4050"/>
                </a:lnTo>
                <a:lnTo>
                  <a:pt x="1156" y="4058"/>
                </a:lnTo>
                <a:lnTo>
                  <a:pt x="1158" y="4063"/>
                </a:lnTo>
                <a:lnTo>
                  <a:pt x="1159" y="4067"/>
                </a:lnTo>
                <a:lnTo>
                  <a:pt x="1163" y="4075"/>
                </a:lnTo>
                <a:lnTo>
                  <a:pt x="1165" y="4084"/>
                </a:lnTo>
                <a:lnTo>
                  <a:pt x="1167" y="4093"/>
                </a:lnTo>
                <a:lnTo>
                  <a:pt x="1167" y="4102"/>
                </a:lnTo>
                <a:lnTo>
                  <a:pt x="1165" y="4110"/>
                </a:lnTo>
                <a:lnTo>
                  <a:pt x="1164" y="4120"/>
                </a:lnTo>
                <a:lnTo>
                  <a:pt x="1161" y="4129"/>
                </a:lnTo>
                <a:lnTo>
                  <a:pt x="1157" y="4138"/>
                </a:lnTo>
                <a:lnTo>
                  <a:pt x="1152" y="4147"/>
                </a:lnTo>
                <a:lnTo>
                  <a:pt x="1146" y="4155"/>
                </a:lnTo>
                <a:lnTo>
                  <a:pt x="1141" y="4165"/>
                </a:lnTo>
                <a:lnTo>
                  <a:pt x="1132" y="4173"/>
                </a:lnTo>
                <a:lnTo>
                  <a:pt x="1124" y="4183"/>
                </a:lnTo>
                <a:lnTo>
                  <a:pt x="1119" y="4186"/>
                </a:lnTo>
                <a:lnTo>
                  <a:pt x="1114" y="4190"/>
                </a:lnTo>
                <a:lnTo>
                  <a:pt x="1105" y="4197"/>
                </a:lnTo>
                <a:lnTo>
                  <a:pt x="1097" y="4204"/>
                </a:lnTo>
                <a:lnTo>
                  <a:pt x="1087" y="4209"/>
                </a:lnTo>
                <a:lnTo>
                  <a:pt x="1078" y="4213"/>
                </a:lnTo>
                <a:lnTo>
                  <a:pt x="1068" y="4217"/>
                </a:lnTo>
                <a:lnTo>
                  <a:pt x="1059" y="4219"/>
                </a:lnTo>
                <a:lnTo>
                  <a:pt x="1051" y="4221"/>
                </a:lnTo>
                <a:lnTo>
                  <a:pt x="1041" y="4221"/>
                </a:lnTo>
                <a:lnTo>
                  <a:pt x="1032" y="4219"/>
                </a:lnTo>
                <a:lnTo>
                  <a:pt x="1028" y="4219"/>
                </a:lnTo>
                <a:lnTo>
                  <a:pt x="1023" y="4218"/>
                </a:lnTo>
                <a:lnTo>
                  <a:pt x="1015" y="4216"/>
                </a:lnTo>
                <a:lnTo>
                  <a:pt x="1007" y="4212"/>
                </a:lnTo>
                <a:lnTo>
                  <a:pt x="998" y="4206"/>
                </a:lnTo>
                <a:lnTo>
                  <a:pt x="991" y="4200"/>
                </a:lnTo>
                <a:lnTo>
                  <a:pt x="983" y="4193"/>
                </a:lnTo>
                <a:lnTo>
                  <a:pt x="977" y="4186"/>
                </a:lnTo>
                <a:lnTo>
                  <a:pt x="971" y="4178"/>
                </a:lnTo>
                <a:lnTo>
                  <a:pt x="969" y="4174"/>
                </a:lnTo>
                <a:lnTo>
                  <a:pt x="966" y="4170"/>
                </a:lnTo>
                <a:lnTo>
                  <a:pt x="964" y="4161"/>
                </a:lnTo>
                <a:lnTo>
                  <a:pt x="962" y="4153"/>
                </a:lnTo>
                <a:lnTo>
                  <a:pt x="961" y="4144"/>
                </a:lnTo>
                <a:lnTo>
                  <a:pt x="961" y="4135"/>
                </a:lnTo>
                <a:lnTo>
                  <a:pt x="961" y="4126"/>
                </a:lnTo>
                <a:lnTo>
                  <a:pt x="963" y="4116"/>
                </a:lnTo>
                <a:lnTo>
                  <a:pt x="965" y="4108"/>
                </a:lnTo>
                <a:lnTo>
                  <a:pt x="969" y="4099"/>
                </a:lnTo>
                <a:lnTo>
                  <a:pt x="975" y="4089"/>
                </a:lnTo>
                <a:lnTo>
                  <a:pt x="979" y="4081"/>
                </a:lnTo>
                <a:lnTo>
                  <a:pt x="987" y="4071"/>
                </a:lnTo>
                <a:lnTo>
                  <a:pt x="994" y="4063"/>
                </a:lnTo>
                <a:lnTo>
                  <a:pt x="1003" y="4055"/>
                </a:lnTo>
                <a:lnTo>
                  <a:pt x="1008" y="4050"/>
                </a:lnTo>
                <a:lnTo>
                  <a:pt x="1011" y="4046"/>
                </a:lnTo>
                <a:lnTo>
                  <a:pt x="1021" y="4039"/>
                </a:lnTo>
                <a:lnTo>
                  <a:pt x="1030" y="4033"/>
                </a:lnTo>
                <a:lnTo>
                  <a:pt x="1040" y="4028"/>
                </a:lnTo>
                <a:lnTo>
                  <a:pt x="1049" y="4023"/>
                </a:lnTo>
                <a:lnTo>
                  <a:pt x="1059" y="4020"/>
                </a:lnTo>
                <a:lnTo>
                  <a:pt x="1067" y="4018"/>
                </a:lnTo>
                <a:lnTo>
                  <a:pt x="1077" y="4017"/>
                </a:lnTo>
                <a:lnTo>
                  <a:pt x="1086" y="4016"/>
                </a:lnTo>
                <a:lnTo>
                  <a:pt x="1094" y="4017"/>
                </a:lnTo>
                <a:lnTo>
                  <a:pt x="1099" y="4017"/>
                </a:lnTo>
                <a:lnTo>
                  <a:pt x="1104" y="4018"/>
                </a:lnTo>
                <a:lnTo>
                  <a:pt x="1112" y="4022"/>
                </a:lnTo>
                <a:lnTo>
                  <a:pt x="1120" y="4025"/>
                </a:lnTo>
                <a:lnTo>
                  <a:pt x="1129" y="4030"/>
                </a:lnTo>
                <a:lnTo>
                  <a:pt x="1136" y="4036"/>
                </a:lnTo>
                <a:lnTo>
                  <a:pt x="1143" y="4043"/>
                </a:lnTo>
                <a:close/>
                <a:moveTo>
                  <a:pt x="1249" y="4293"/>
                </a:moveTo>
                <a:lnTo>
                  <a:pt x="1260" y="4280"/>
                </a:lnTo>
                <a:lnTo>
                  <a:pt x="1264" y="4274"/>
                </a:lnTo>
                <a:lnTo>
                  <a:pt x="1267" y="4267"/>
                </a:lnTo>
                <a:lnTo>
                  <a:pt x="1273" y="4255"/>
                </a:lnTo>
                <a:lnTo>
                  <a:pt x="1277" y="4244"/>
                </a:lnTo>
                <a:lnTo>
                  <a:pt x="1277" y="4240"/>
                </a:lnTo>
                <a:lnTo>
                  <a:pt x="1277" y="4235"/>
                </a:lnTo>
                <a:lnTo>
                  <a:pt x="1277" y="4230"/>
                </a:lnTo>
                <a:lnTo>
                  <a:pt x="1276" y="4225"/>
                </a:lnTo>
                <a:lnTo>
                  <a:pt x="1274" y="4222"/>
                </a:lnTo>
                <a:lnTo>
                  <a:pt x="1272" y="4218"/>
                </a:lnTo>
                <a:lnTo>
                  <a:pt x="1268" y="4213"/>
                </a:lnTo>
                <a:lnTo>
                  <a:pt x="1265" y="4211"/>
                </a:lnTo>
                <a:lnTo>
                  <a:pt x="1261" y="4208"/>
                </a:lnTo>
                <a:lnTo>
                  <a:pt x="1257" y="4205"/>
                </a:lnTo>
                <a:lnTo>
                  <a:pt x="1253" y="4203"/>
                </a:lnTo>
                <a:lnTo>
                  <a:pt x="1248" y="4203"/>
                </a:lnTo>
                <a:lnTo>
                  <a:pt x="1244" y="4202"/>
                </a:lnTo>
                <a:lnTo>
                  <a:pt x="1239" y="4202"/>
                </a:lnTo>
                <a:lnTo>
                  <a:pt x="1234" y="4203"/>
                </a:lnTo>
                <a:lnTo>
                  <a:pt x="1229" y="4204"/>
                </a:lnTo>
                <a:lnTo>
                  <a:pt x="1225" y="4206"/>
                </a:lnTo>
                <a:lnTo>
                  <a:pt x="1220" y="4209"/>
                </a:lnTo>
                <a:lnTo>
                  <a:pt x="1214" y="4212"/>
                </a:lnTo>
                <a:lnTo>
                  <a:pt x="1209" y="4216"/>
                </a:lnTo>
                <a:lnTo>
                  <a:pt x="1197" y="4225"/>
                </a:lnTo>
                <a:lnTo>
                  <a:pt x="1186" y="4238"/>
                </a:lnTo>
                <a:lnTo>
                  <a:pt x="1175" y="4251"/>
                </a:lnTo>
                <a:lnTo>
                  <a:pt x="1167" y="4264"/>
                </a:lnTo>
                <a:lnTo>
                  <a:pt x="1164" y="4270"/>
                </a:lnTo>
                <a:lnTo>
                  <a:pt x="1162" y="4276"/>
                </a:lnTo>
                <a:lnTo>
                  <a:pt x="1159" y="4281"/>
                </a:lnTo>
                <a:lnTo>
                  <a:pt x="1158" y="4287"/>
                </a:lnTo>
                <a:lnTo>
                  <a:pt x="1157" y="4296"/>
                </a:lnTo>
                <a:lnTo>
                  <a:pt x="1158" y="4301"/>
                </a:lnTo>
                <a:lnTo>
                  <a:pt x="1159" y="4306"/>
                </a:lnTo>
                <a:lnTo>
                  <a:pt x="1159" y="4308"/>
                </a:lnTo>
                <a:lnTo>
                  <a:pt x="1161" y="4311"/>
                </a:lnTo>
                <a:lnTo>
                  <a:pt x="1163" y="4314"/>
                </a:lnTo>
                <a:lnTo>
                  <a:pt x="1165" y="4318"/>
                </a:lnTo>
                <a:lnTo>
                  <a:pt x="1169" y="4321"/>
                </a:lnTo>
                <a:lnTo>
                  <a:pt x="1174" y="4325"/>
                </a:lnTo>
                <a:lnTo>
                  <a:pt x="1177" y="4327"/>
                </a:lnTo>
                <a:lnTo>
                  <a:pt x="1182" y="4328"/>
                </a:lnTo>
                <a:lnTo>
                  <a:pt x="1186" y="4330"/>
                </a:lnTo>
                <a:lnTo>
                  <a:pt x="1190" y="4330"/>
                </a:lnTo>
                <a:lnTo>
                  <a:pt x="1195" y="4330"/>
                </a:lnTo>
                <a:lnTo>
                  <a:pt x="1200" y="4330"/>
                </a:lnTo>
                <a:lnTo>
                  <a:pt x="1204" y="4327"/>
                </a:lnTo>
                <a:lnTo>
                  <a:pt x="1210" y="4326"/>
                </a:lnTo>
                <a:lnTo>
                  <a:pt x="1215" y="4322"/>
                </a:lnTo>
                <a:lnTo>
                  <a:pt x="1221" y="4319"/>
                </a:lnTo>
                <a:lnTo>
                  <a:pt x="1226" y="4315"/>
                </a:lnTo>
                <a:lnTo>
                  <a:pt x="1238" y="4306"/>
                </a:lnTo>
                <a:lnTo>
                  <a:pt x="1249" y="4293"/>
                </a:lnTo>
                <a:close/>
                <a:moveTo>
                  <a:pt x="1151" y="4208"/>
                </a:moveTo>
                <a:lnTo>
                  <a:pt x="1155" y="4203"/>
                </a:lnTo>
                <a:lnTo>
                  <a:pt x="1159" y="4199"/>
                </a:lnTo>
                <a:lnTo>
                  <a:pt x="1168" y="4191"/>
                </a:lnTo>
                <a:lnTo>
                  <a:pt x="1176" y="4184"/>
                </a:lnTo>
                <a:lnTo>
                  <a:pt x="1184" y="4178"/>
                </a:lnTo>
                <a:lnTo>
                  <a:pt x="1194" y="4172"/>
                </a:lnTo>
                <a:lnTo>
                  <a:pt x="1202" y="4168"/>
                </a:lnTo>
                <a:lnTo>
                  <a:pt x="1212" y="4165"/>
                </a:lnTo>
                <a:lnTo>
                  <a:pt x="1221" y="4163"/>
                </a:lnTo>
                <a:lnTo>
                  <a:pt x="1229" y="4161"/>
                </a:lnTo>
                <a:lnTo>
                  <a:pt x="1239" y="4161"/>
                </a:lnTo>
                <a:lnTo>
                  <a:pt x="1247" y="4163"/>
                </a:lnTo>
                <a:lnTo>
                  <a:pt x="1257" y="4164"/>
                </a:lnTo>
                <a:lnTo>
                  <a:pt x="1265" y="4167"/>
                </a:lnTo>
                <a:lnTo>
                  <a:pt x="1268" y="4168"/>
                </a:lnTo>
                <a:lnTo>
                  <a:pt x="1273" y="4171"/>
                </a:lnTo>
                <a:lnTo>
                  <a:pt x="1281" y="4177"/>
                </a:lnTo>
                <a:lnTo>
                  <a:pt x="1290" y="4183"/>
                </a:lnTo>
                <a:lnTo>
                  <a:pt x="1297" y="4190"/>
                </a:lnTo>
                <a:lnTo>
                  <a:pt x="1303" y="4197"/>
                </a:lnTo>
                <a:lnTo>
                  <a:pt x="1309" y="4205"/>
                </a:lnTo>
                <a:lnTo>
                  <a:pt x="1312" y="4213"/>
                </a:lnTo>
                <a:lnTo>
                  <a:pt x="1316" y="4222"/>
                </a:lnTo>
                <a:lnTo>
                  <a:pt x="1318" y="4230"/>
                </a:lnTo>
                <a:lnTo>
                  <a:pt x="1318" y="4238"/>
                </a:lnTo>
                <a:lnTo>
                  <a:pt x="1318" y="4248"/>
                </a:lnTo>
                <a:lnTo>
                  <a:pt x="1318" y="4257"/>
                </a:lnTo>
                <a:lnTo>
                  <a:pt x="1316" y="4267"/>
                </a:lnTo>
                <a:lnTo>
                  <a:pt x="1313" y="4276"/>
                </a:lnTo>
                <a:lnTo>
                  <a:pt x="1309" y="4286"/>
                </a:lnTo>
                <a:lnTo>
                  <a:pt x="1304" y="4295"/>
                </a:lnTo>
                <a:lnTo>
                  <a:pt x="1298" y="4305"/>
                </a:lnTo>
                <a:lnTo>
                  <a:pt x="1292" y="4314"/>
                </a:lnTo>
                <a:lnTo>
                  <a:pt x="1284" y="4324"/>
                </a:lnTo>
                <a:lnTo>
                  <a:pt x="1280" y="4327"/>
                </a:lnTo>
                <a:lnTo>
                  <a:pt x="1276" y="4332"/>
                </a:lnTo>
                <a:lnTo>
                  <a:pt x="1267" y="4340"/>
                </a:lnTo>
                <a:lnTo>
                  <a:pt x="1259" y="4347"/>
                </a:lnTo>
                <a:lnTo>
                  <a:pt x="1249" y="4353"/>
                </a:lnTo>
                <a:lnTo>
                  <a:pt x="1241" y="4359"/>
                </a:lnTo>
                <a:lnTo>
                  <a:pt x="1232" y="4363"/>
                </a:lnTo>
                <a:lnTo>
                  <a:pt x="1223" y="4366"/>
                </a:lnTo>
                <a:lnTo>
                  <a:pt x="1214" y="4369"/>
                </a:lnTo>
                <a:lnTo>
                  <a:pt x="1206" y="4370"/>
                </a:lnTo>
                <a:lnTo>
                  <a:pt x="1196" y="4370"/>
                </a:lnTo>
                <a:lnTo>
                  <a:pt x="1188" y="4369"/>
                </a:lnTo>
                <a:lnTo>
                  <a:pt x="1178" y="4367"/>
                </a:lnTo>
                <a:lnTo>
                  <a:pt x="1170" y="4364"/>
                </a:lnTo>
                <a:lnTo>
                  <a:pt x="1162" y="4360"/>
                </a:lnTo>
                <a:lnTo>
                  <a:pt x="1154" y="4356"/>
                </a:lnTo>
                <a:lnTo>
                  <a:pt x="1145" y="4348"/>
                </a:lnTo>
                <a:lnTo>
                  <a:pt x="1138" y="4341"/>
                </a:lnTo>
                <a:lnTo>
                  <a:pt x="1135" y="4338"/>
                </a:lnTo>
                <a:lnTo>
                  <a:pt x="1132" y="4334"/>
                </a:lnTo>
                <a:lnTo>
                  <a:pt x="1126" y="4326"/>
                </a:lnTo>
                <a:lnTo>
                  <a:pt x="1123" y="4319"/>
                </a:lnTo>
                <a:lnTo>
                  <a:pt x="1119" y="4311"/>
                </a:lnTo>
                <a:lnTo>
                  <a:pt x="1117" y="4301"/>
                </a:lnTo>
                <a:lnTo>
                  <a:pt x="1116" y="4293"/>
                </a:lnTo>
                <a:lnTo>
                  <a:pt x="1116" y="4283"/>
                </a:lnTo>
                <a:lnTo>
                  <a:pt x="1117" y="4274"/>
                </a:lnTo>
                <a:lnTo>
                  <a:pt x="1119" y="4264"/>
                </a:lnTo>
                <a:lnTo>
                  <a:pt x="1122" y="4255"/>
                </a:lnTo>
                <a:lnTo>
                  <a:pt x="1126" y="4245"/>
                </a:lnTo>
                <a:lnTo>
                  <a:pt x="1131" y="4236"/>
                </a:lnTo>
                <a:lnTo>
                  <a:pt x="1137" y="4227"/>
                </a:lnTo>
                <a:lnTo>
                  <a:pt x="1143" y="4217"/>
                </a:lnTo>
                <a:lnTo>
                  <a:pt x="1151" y="4208"/>
                </a:lnTo>
                <a:close/>
                <a:moveTo>
                  <a:pt x="3429" y="730"/>
                </a:moveTo>
                <a:lnTo>
                  <a:pt x="3418" y="726"/>
                </a:lnTo>
                <a:lnTo>
                  <a:pt x="3410" y="721"/>
                </a:lnTo>
                <a:lnTo>
                  <a:pt x="3401" y="716"/>
                </a:lnTo>
                <a:lnTo>
                  <a:pt x="3396" y="710"/>
                </a:lnTo>
                <a:lnTo>
                  <a:pt x="3390" y="704"/>
                </a:lnTo>
                <a:lnTo>
                  <a:pt x="3384" y="698"/>
                </a:lnTo>
                <a:lnTo>
                  <a:pt x="3380" y="691"/>
                </a:lnTo>
                <a:lnTo>
                  <a:pt x="3377" y="684"/>
                </a:lnTo>
                <a:lnTo>
                  <a:pt x="3374" y="677"/>
                </a:lnTo>
                <a:lnTo>
                  <a:pt x="3373" y="670"/>
                </a:lnTo>
                <a:lnTo>
                  <a:pt x="3373" y="662"/>
                </a:lnTo>
                <a:lnTo>
                  <a:pt x="3373" y="653"/>
                </a:lnTo>
                <a:lnTo>
                  <a:pt x="3374" y="645"/>
                </a:lnTo>
                <a:lnTo>
                  <a:pt x="3375" y="637"/>
                </a:lnTo>
                <a:lnTo>
                  <a:pt x="3378" y="628"/>
                </a:lnTo>
                <a:lnTo>
                  <a:pt x="3381" y="619"/>
                </a:lnTo>
                <a:lnTo>
                  <a:pt x="3431" y="498"/>
                </a:lnTo>
                <a:lnTo>
                  <a:pt x="3475" y="516"/>
                </a:lnTo>
                <a:lnTo>
                  <a:pt x="3425" y="636"/>
                </a:lnTo>
                <a:lnTo>
                  <a:pt x="3422" y="646"/>
                </a:lnTo>
                <a:lnTo>
                  <a:pt x="3420" y="651"/>
                </a:lnTo>
                <a:lnTo>
                  <a:pt x="3419" y="656"/>
                </a:lnTo>
                <a:lnTo>
                  <a:pt x="3419" y="660"/>
                </a:lnTo>
                <a:lnTo>
                  <a:pt x="3419" y="664"/>
                </a:lnTo>
                <a:lnTo>
                  <a:pt x="3419" y="669"/>
                </a:lnTo>
                <a:lnTo>
                  <a:pt x="3420" y="672"/>
                </a:lnTo>
                <a:lnTo>
                  <a:pt x="3422" y="676"/>
                </a:lnTo>
                <a:lnTo>
                  <a:pt x="3423" y="679"/>
                </a:lnTo>
                <a:lnTo>
                  <a:pt x="3428" y="685"/>
                </a:lnTo>
                <a:lnTo>
                  <a:pt x="3435" y="691"/>
                </a:lnTo>
                <a:lnTo>
                  <a:pt x="3443" y="695"/>
                </a:lnTo>
                <a:lnTo>
                  <a:pt x="3448" y="697"/>
                </a:lnTo>
                <a:lnTo>
                  <a:pt x="3452" y="698"/>
                </a:lnTo>
                <a:lnTo>
                  <a:pt x="3461" y="700"/>
                </a:lnTo>
                <a:lnTo>
                  <a:pt x="3469" y="698"/>
                </a:lnTo>
                <a:lnTo>
                  <a:pt x="3473" y="697"/>
                </a:lnTo>
                <a:lnTo>
                  <a:pt x="3475" y="695"/>
                </a:lnTo>
                <a:lnTo>
                  <a:pt x="3478" y="694"/>
                </a:lnTo>
                <a:lnTo>
                  <a:pt x="3482" y="690"/>
                </a:lnTo>
                <a:lnTo>
                  <a:pt x="3484" y="688"/>
                </a:lnTo>
                <a:lnTo>
                  <a:pt x="3488" y="684"/>
                </a:lnTo>
                <a:lnTo>
                  <a:pt x="3493" y="676"/>
                </a:lnTo>
                <a:lnTo>
                  <a:pt x="3497" y="666"/>
                </a:lnTo>
                <a:lnTo>
                  <a:pt x="3547" y="546"/>
                </a:lnTo>
                <a:lnTo>
                  <a:pt x="3590" y="563"/>
                </a:lnTo>
                <a:lnTo>
                  <a:pt x="3540" y="684"/>
                </a:lnTo>
                <a:lnTo>
                  <a:pt x="3535" y="692"/>
                </a:lnTo>
                <a:lnTo>
                  <a:pt x="3532" y="701"/>
                </a:lnTo>
                <a:lnTo>
                  <a:pt x="3527" y="708"/>
                </a:lnTo>
                <a:lnTo>
                  <a:pt x="3521" y="715"/>
                </a:lnTo>
                <a:lnTo>
                  <a:pt x="3516" y="721"/>
                </a:lnTo>
                <a:lnTo>
                  <a:pt x="3510" y="726"/>
                </a:lnTo>
                <a:lnTo>
                  <a:pt x="3503" y="730"/>
                </a:lnTo>
                <a:lnTo>
                  <a:pt x="3497" y="734"/>
                </a:lnTo>
                <a:lnTo>
                  <a:pt x="3490" y="736"/>
                </a:lnTo>
                <a:lnTo>
                  <a:pt x="3482" y="739"/>
                </a:lnTo>
                <a:lnTo>
                  <a:pt x="3474" y="739"/>
                </a:lnTo>
                <a:lnTo>
                  <a:pt x="3465" y="739"/>
                </a:lnTo>
                <a:lnTo>
                  <a:pt x="3457" y="739"/>
                </a:lnTo>
                <a:lnTo>
                  <a:pt x="3448" y="736"/>
                </a:lnTo>
                <a:lnTo>
                  <a:pt x="3438" y="734"/>
                </a:lnTo>
                <a:lnTo>
                  <a:pt x="3429" y="730"/>
                </a:lnTo>
                <a:close/>
                <a:moveTo>
                  <a:pt x="3632" y="786"/>
                </a:moveTo>
                <a:lnTo>
                  <a:pt x="3638" y="790"/>
                </a:lnTo>
                <a:lnTo>
                  <a:pt x="3645" y="792"/>
                </a:lnTo>
                <a:lnTo>
                  <a:pt x="3649" y="792"/>
                </a:lnTo>
                <a:lnTo>
                  <a:pt x="3653" y="793"/>
                </a:lnTo>
                <a:lnTo>
                  <a:pt x="3658" y="793"/>
                </a:lnTo>
                <a:lnTo>
                  <a:pt x="3661" y="793"/>
                </a:lnTo>
                <a:lnTo>
                  <a:pt x="3663" y="792"/>
                </a:lnTo>
                <a:lnTo>
                  <a:pt x="3668" y="790"/>
                </a:lnTo>
                <a:lnTo>
                  <a:pt x="3673" y="787"/>
                </a:lnTo>
                <a:lnTo>
                  <a:pt x="3676" y="782"/>
                </a:lnTo>
                <a:lnTo>
                  <a:pt x="3677" y="776"/>
                </a:lnTo>
                <a:lnTo>
                  <a:pt x="3679" y="774"/>
                </a:lnTo>
                <a:lnTo>
                  <a:pt x="3679" y="772"/>
                </a:lnTo>
                <a:lnTo>
                  <a:pt x="3677" y="768"/>
                </a:lnTo>
                <a:lnTo>
                  <a:pt x="3677" y="766"/>
                </a:lnTo>
                <a:lnTo>
                  <a:pt x="3675" y="760"/>
                </a:lnTo>
                <a:lnTo>
                  <a:pt x="3671" y="755"/>
                </a:lnTo>
                <a:lnTo>
                  <a:pt x="3666" y="748"/>
                </a:lnTo>
                <a:lnTo>
                  <a:pt x="3660" y="742"/>
                </a:lnTo>
                <a:lnTo>
                  <a:pt x="3653" y="735"/>
                </a:lnTo>
                <a:lnTo>
                  <a:pt x="3631" y="714"/>
                </a:lnTo>
                <a:lnTo>
                  <a:pt x="3623" y="703"/>
                </a:lnTo>
                <a:lnTo>
                  <a:pt x="3615" y="692"/>
                </a:lnTo>
                <a:lnTo>
                  <a:pt x="3612" y="686"/>
                </a:lnTo>
                <a:lnTo>
                  <a:pt x="3610" y="681"/>
                </a:lnTo>
                <a:lnTo>
                  <a:pt x="3609" y="675"/>
                </a:lnTo>
                <a:lnTo>
                  <a:pt x="3608" y="669"/>
                </a:lnTo>
                <a:lnTo>
                  <a:pt x="3608" y="663"/>
                </a:lnTo>
                <a:lnTo>
                  <a:pt x="3609" y="656"/>
                </a:lnTo>
                <a:lnTo>
                  <a:pt x="3611" y="649"/>
                </a:lnTo>
                <a:lnTo>
                  <a:pt x="3615" y="641"/>
                </a:lnTo>
                <a:lnTo>
                  <a:pt x="3618" y="636"/>
                </a:lnTo>
                <a:lnTo>
                  <a:pt x="3623" y="630"/>
                </a:lnTo>
                <a:lnTo>
                  <a:pt x="3626" y="625"/>
                </a:lnTo>
                <a:lnTo>
                  <a:pt x="3632" y="620"/>
                </a:lnTo>
                <a:lnTo>
                  <a:pt x="3637" y="617"/>
                </a:lnTo>
                <a:lnTo>
                  <a:pt x="3643" y="614"/>
                </a:lnTo>
                <a:lnTo>
                  <a:pt x="3649" y="612"/>
                </a:lnTo>
                <a:lnTo>
                  <a:pt x="3655" y="611"/>
                </a:lnTo>
                <a:lnTo>
                  <a:pt x="3662" y="609"/>
                </a:lnTo>
                <a:lnTo>
                  <a:pt x="3668" y="609"/>
                </a:lnTo>
                <a:lnTo>
                  <a:pt x="3675" y="609"/>
                </a:lnTo>
                <a:lnTo>
                  <a:pt x="3682" y="611"/>
                </a:lnTo>
                <a:lnTo>
                  <a:pt x="3689" y="612"/>
                </a:lnTo>
                <a:lnTo>
                  <a:pt x="3696" y="614"/>
                </a:lnTo>
                <a:lnTo>
                  <a:pt x="3705" y="618"/>
                </a:lnTo>
                <a:lnTo>
                  <a:pt x="3712" y="621"/>
                </a:lnTo>
                <a:lnTo>
                  <a:pt x="3725" y="630"/>
                </a:lnTo>
                <a:lnTo>
                  <a:pt x="3735" y="639"/>
                </a:lnTo>
                <a:lnTo>
                  <a:pt x="3740" y="643"/>
                </a:lnTo>
                <a:lnTo>
                  <a:pt x="3745" y="649"/>
                </a:lnTo>
                <a:lnTo>
                  <a:pt x="3748" y="653"/>
                </a:lnTo>
                <a:lnTo>
                  <a:pt x="3752" y="658"/>
                </a:lnTo>
                <a:lnTo>
                  <a:pt x="3756" y="663"/>
                </a:lnTo>
                <a:lnTo>
                  <a:pt x="3758" y="669"/>
                </a:lnTo>
                <a:lnTo>
                  <a:pt x="3759" y="673"/>
                </a:lnTo>
                <a:lnTo>
                  <a:pt x="3762" y="678"/>
                </a:lnTo>
                <a:lnTo>
                  <a:pt x="3764" y="689"/>
                </a:lnTo>
                <a:lnTo>
                  <a:pt x="3765" y="700"/>
                </a:lnTo>
                <a:lnTo>
                  <a:pt x="3726" y="705"/>
                </a:lnTo>
                <a:lnTo>
                  <a:pt x="3725" y="698"/>
                </a:lnTo>
                <a:lnTo>
                  <a:pt x="3722" y="690"/>
                </a:lnTo>
                <a:lnTo>
                  <a:pt x="3720" y="683"/>
                </a:lnTo>
                <a:lnTo>
                  <a:pt x="3715" y="676"/>
                </a:lnTo>
                <a:lnTo>
                  <a:pt x="3712" y="670"/>
                </a:lnTo>
                <a:lnTo>
                  <a:pt x="3706" y="664"/>
                </a:lnTo>
                <a:lnTo>
                  <a:pt x="3700" y="659"/>
                </a:lnTo>
                <a:lnTo>
                  <a:pt x="3694" y="655"/>
                </a:lnTo>
                <a:lnTo>
                  <a:pt x="3687" y="652"/>
                </a:lnTo>
                <a:lnTo>
                  <a:pt x="3681" y="650"/>
                </a:lnTo>
                <a:lnTo>
                  <a:pt x="3676" y="650"/>
                </a:lnTo>
                <a:lnTo>
                  <a:pt x="3670" y="650"/>
                </a:lnTo>
                <a:lnTo>
                  <a:pt x="3667" y="651"/>
                </a:lnTo>
                <a:lnTo>
                  <a:pt x="3662" y="652"/>
                </a:lnTo>
                <a:lnTo>
                  <a:pt x="3660" y="656"/>
                </a:lnTo>
                <a:lnTo>
                  <a:pt x="3656" y="659"/>
                </a:lnTo>
                <a:lnTo>
                  <a:pt x="3655" y="662"/>
                </a:lnTo>
                <a:lnTo>
                  <a:pt x="3655" y="665"/>
                </a:lnTo>
                <a:lnTo>
                  <a:pt x="3654" y="668"/>
                </a:lnTo>
                <a:lnTo>
                  <a:pt x="3654" y="670"/>
                </a:lnTo>
                <a:lnTo>
                  <a:pt x="3655" y="672"/>
                </a:lnTo>
                <a:lnTo>
                  <a:pt x="3655" y="676"/>
                </a:lnTo>
                <a:lnTo>
                  <a:pt x="3657" y="681"/>
                </a:lnTo>
                <a:lnTo>
                  <a:pt x="3662" y="686"/>
                </a:lnTo>
                <a:lnTo>
                  <a:pt x="3667" y="692"/>
                </a:lnTo>
                <a:lnTo>
                  <a:pt x="3681" y="707"/>
                </a:lnTo>
                <a:lnTo>
                  <a:pt x="3692" y="716"/>
                </a:lnTo>
                <a:lnTo>
                  <a:pt x="3701" y="727"/>
                </a:lnTo>
                <a:lnTo>
                  <a:pt x="3711" y="737"/>
                </a:lnTo>
                <a:lnTo>
                  <a:pt x="3714" y="743"/>
                </a:lnTo>
                <a:lnTo>
                  <a:pt x="3718" y="749"/>
                </a:lnTo>
                <a:lnTo>
                  <a:pt x="3720" y="755"/>
                </a:lnTo>
                <a:lnTo>
                  <a:pt x="3722" y="761"/>
                </a:lnTo>
                <a:lnTo>
                  <a:pt x="3724" y="767"/>
                </a:lnTo>
                <a:lnTo>
                  <a:pt x="3725" y="773"/>
                </a:lnTo>
                <a:lnTo>
                  <a:pt x="3724" y="780"/>
                </a:lnTo>
                <a:lnTo>
                  <a:pt x="3722" y="786"/>
                </a:lnTo>
                <a:lnTo>
                  <a:pt x="3721" y="793"/>
                </a:lnTo>
                <a:lnTo>
                  <a:pt x="3718" y="800"/>
                </a:lnTo>
                <a:lnTo>
                  <a:pt x="3714" y="806"/>
                </a:lnTo>
                <a:lnTo>
                  <a:pt x="3711" y="811"/>
                </a:lnTo>
                <a:lnTo>
                  <a:pt x="3706" y="816"/>
                </a:lnTo>
                <a:lnTo>
                  <a:pt x="3701" y="820"/>
                </a:lnTo>
                <a:lnTo>
                  <a:pt x="3696" y="824"/>
                </a:lnTo>
                <a:lnTo>
                  <a:pt x="3690" y="826"/>
                </a:lnTo>
                <a:lnTo>
                  <a:pt x="3685" y="829"/>
                </a:lnTo>
                <a:lnTo>
                  <a:pt x="3679" y="831"/>
                </a:lnTo>
                <a:lnTo>
                  <a:pt x="3671" y="832"/>
                </a:lnTo>
                <a:lnTo>
                  <a:pt x="3664" y="832"/>
                </a:lnTo>
                <a:lnTo>
                  <a:pt x="3656" y="832"/>
                </a:lnTo>
                <a:lnTo>
                  <a:pt x="3649" y="831"/>
                </a:lnTo>
                <a:lnTo>
                  <a:pt x="3640" y="829"/>
                </a:lnTo>
                <a:lnTo>
                  <a:pt x="3631" y="826"/>
                </a:lnTo>
                <a:lnTo>
                  <a:pt x="3622" y="823"/>
                </a:lnTo>
                <a:lnTo>
                  <a:pt x="3612" y="818"/>
                </a:lnTo>
                <a:lnTo>
                  <a:pt x="3605" y="813"/>
                </a:lnTo>
                <a:lnTo>
                  <a:pt x="3598" y="808"/>
                </a:lnTo>
                <a:lnTo>
                  <a:pt x="3586" y="799"/>
                </a:lnTo>
                <a:lnTo>
                  <a:pt x="3581" y="794"/>
                </a:lnTo>
                <a:lnTo>
                  <a:pt x="3577" y="790"/>
                </a:lnTo>
                <a:lnTo>
                  <a:pt x="3573" y="784"/>
                </a:lnTo>
                <a:lnTo>
                  <a:pt x="3570" y="778"/>
                </a:lnTo>
                <a:lnTo>
                  <a:pt x="3566" y="772"/>
                </a:lnTo>
                <a:lnTo>
                  <a:pt x="3564" y="767"/>
                </a:lnTo>
                <a:lnTo>
                  <a:pt x="3561" y="760"/>
                </a:lnTo>
                <a:lnTo>
                  <a:pt x="3560" y="754"/>
                </a:lnTo>
                <a:lnTo>
                  <a:pt x="3559" y="748"/>
                </a:lnTo>
                <a:lnTo>
                  <a:pt x="3558" y="742"/>
                </a:lnTo>
                <a:lnTo>
                  <a:pt x="3558" y="735"/>
                </a:lnTo>
                <a:lnTo>
                  <a:pt x="3558" y="729"/>
                </a:lnTo>
                <a:lnTo>
                  <a:pt x="3598" y="727"/>
                </a:lnTo>
                <a:lnTo>
                  <a:pt x="3599" y="737"/>
                </a:lnTo>
                <a:lnTo>
                  <a:pt x="3600" y="746"/>
                </a:lnTo>
                <a:lnTo>
                  <a:pt x="3603" y="754"/>
                </a:lnTo>
                <a:lnTo>
                  <a:pt x="3606" y="762"/>
                </a:lnTo>
                <a:lnTo>
                  <a:pt x="3611" y="769"/>
                </a:lnTo>
                <a:lnTo>
                  <a:pt x="3617" y="775"/>
                </a:lnTo>
                <a:lnTo>
                  <a:pt x="3624" y="781"/>
                </a:lnTo>
                <a:lnTo>
                  <a:pt x="3632" y="78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8292287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ima Taustakuvalla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2C8789-E9A9-4F7D-B59A-9C4B0A467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38E4AE9-0350-45EC-8239-D2A60ADF3C6D}" type="datetime1">
              <a:rPr lang="fi-FI" smtClean="0"/>
              <a:pPr/>
              <a:t>14.4.2026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179733-3BFD-4047-9529-1DA1E5116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/>
              <a:t>© Berner Oy  |  Esittäjä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CA0296-B85F-4A70-ACB3-3746CB397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EFE98F4-D9F1-4002-AD5C-3866A5A7134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Freeform 6"/>
          <p:cNvSpPr>
            <a:spLocks noEditPoints="1"/>
          </p:cNvSpPr>
          <p:nvPr userDrawn="1"/>
        </p:nvSpPr>
        <p:spPr bwMode="auto">
          <a:xfrm>
            <a:off x="4367808" y="1700808"/>
            <a:ext cx="3456384" cy="3456384"/>
          </a:xfrm>
          <a:custGeom>
            <a:avLst/>
            <a:gdLst>
              <a:gd name="T0" fmla="*/ 5157 w 5264"/>
              <a:gd name="T1" fmla="*/ 2373 h 5264"/>
              <a:gd name="T2" fmla="*/ 2061 w 5264"/>
              <a:gd name="T3" fmla="*/ 159 h 5264"/>
              <a:gd name="T4" fmla="*/ 250 w 5264"/>
              <a:gd name="T5" fmla="*/ 3503 h 5264"/>
              <a:gd name="T6" fmla="*/ 3773 w 5264"/>
              <a:gd name="T7" fmla="*/ 259 h 5264"/>
              <a:gd name="T8" fmla="*/ 4850 w 5264"/>
              <a:gd name="T9" fmla="*/ 4050 h 5264"/>
              <a:gd name="T10" fmla="*/ 959 w 5264"/>
              <a:gd name="T11" fmla="*/ 4662 h 5264"/>
              <a:gd name="T12" fmla="*/ 817 w 5264"/>
              <a:gd name="T13" fmla="*/ 727 h 5264"/>
              <a:gd name="T14" fmla="*/ 4037 w 5264"/>
              <a:gd name="T15" fmla="*/ 1118 h 5264"/>
              <a:gd name="T16" fmla="*/ 4010 w 5264"/>
              <a:gd name="T17" fmla="*/ 890 h 5264"/>
              <a:gd name="T18" fmla="*/ 2587 w 5264"/>
              <a:gd name="T19" fmla="*/ 4690 h 5264"/>
              <a:gd name="T20" fmla="*/ 4298 w 5264"/>
              <a:gd name="T21" fmla="*/ 3983 h 5264"/>
              <a:gd name="T22" fmla="*/ 2738 w 5264"/>
              <a:gd name="T23" fmla="*/ 402 h 5264"/>
              <a:gd name="T24" fmla="*/ 2957 w 5264"/>
              <a:gd name="T25" fmla="*/ 380 h 5264"/>
              <a:gd name="T26" fmla="*/ 3085 w 5264"/>
              <a:gd name="T27" fmla="*/ 441 h 5264"/>
              <a:gd name="T28" fmla="*/ 3167 w 5264"/>
              <a:gd name="T29" fmla="*/ 578 h 5264"/>
              <a:gd name="T30" fmla="*/ 1883 w 5264"/>
              <a:gd name="T31" fmla="*/ 542 h 5264"/>
              <a:gd name="T32" fmla="*/ 1987 w 5264"/>
              <a:gd name="T33" fmla="*/ 633 h 5264"/>
              <a:gd name="T34" fmla="*/ 1316 w 5264"/>
              <a:gd name="T35" fmla="*/ 999 h 5264"/>
              <a:gd name="T36" fmla="*/ 1401 w 5264"/>
              <a:gd name="T37" fmla="*/ 803 h 5264"/>
              <a:gd name="T38" fmla="*/ 1493 w 5264"/>
              <a:gd name="T39" fmla="*/ 842 h 5264"/>
              <a:gd name="T40" fmla="*/ 461 w 5264"/>
              <a:gd name="T41" fmla="*/ 2630 h 5264"/>
              <a:gd name="T42" fmla="*/ 482 w 5264"/>
              <a:gd name="T43" fmla="*/ 2520 h 5264"/>
              <a:gd name="T44" fmla="*/ 4774 w 5264"/>
              <a:gd name="T45" fmla="*/ 2298 h 5264"/>
              <a:gd name="T46" fmla="*/ 3960 w 5264"/>
              <a:gd name="T47" fmla="*/ 1444 h 5264"/>
              <a:gd name="T48" fmla="*/ 3658 w 5264"/>
              <a:gd name="T49" fmla="*/ 1219 h 5264"/>
              <a:gd name="T50" fmla="*/ 1469 w 5264"/>
              <a:gd name="T51" fmla="*/ 1325 h 5264"/>
              <a:gd name="T52" fmla="*/ 1420 w 5264"/>
              <a:gd name="T53" fmla="*/ 1321 h 5264"/>
              <a:gd name="T54" fmla="*/ 3715 w 5264"/>
              <a:gd name="T55" fmla="*/ 4048 h 5264"/>
              <a:gd name="T56" fmla="*/ 1471 w 5264"/>
              <a:gd name="T57" fmla="*/ 3987 h 5264"/>
              <a:gd name="T58" fmla="*/ 1420 w 5264"/>
              <a:gd name="T59" fmla="*/ 3893 h 5264"/>
              <a:gd name="T60" fmla="*/ 3611 w 5264"/>
              <a:gd name="T61" fmla="*/ 4078 h 5264"/>
              <a:gd name="T62" fmla="*/ 4212 w 5264"/>
              <a:gd name="T63" fmla="*/ 2417 h 5264"/>
              <a:gd name="T64" fmla="*/ 3637 w 5264"/>
              <a:gd name="T65" fmla="*/ 2551 h 5264"/>
              <a:gd name="T66" fmla="*/ 3891 w 5264"/>
              <a:gd name="T67" fmla="*/ 2823 h 5264"/>
              <a:gd name="T68" fmla="*/ 3321 w 5264"/>
              <a:gd name="T69" fmla="*/ 2780 h 5264"/>
              <a:gd name="T70" fmla="*/ 2435 w 5264"/>
              <a:gd name="T71" fmla="*/ 2467 h 5264"/>
              <a:gd name="T72" fmla="*/ 1679 w 5264"/>
              <a:gd name="T73" fmla="*/ 2412 h 5264"/>
              <a:gd name="T74" fmla="*/ 1891 w 5264"/>
              <a:gd name="T75" fmla="*/ 2761 h 5264"/>
              <a:gd name="T76" fmla="*/ 4390 w 5264"/>
              <a:gd name="T77" fmla="*/ 2946 h 5264"/>
              <a:gd name="T78" fmla="*/ 2745 w 5264"/>
              <a:gd name="T79" fmla="*/ 3026 h 5264"/>
              <a:gd name="T80" fmla="*/ 1488 w 5264"/>
              <a:gd name="T81" fmla="*/ 2777 h 5264"/>
              <a:gd name="T82" fmla="*/ 2512 w 5264"/>
              <a:gd name="T83" fmla="*/ 2677 h 5264"/>
              <a:gd name="T84" fmla="*/ 4390 w 5264"/>
              <a:gd name="T85" fmla="*/ 2413 h 5264"/>
              <a:gd name="T86" fmla="*/ 4868 w 5264"/>
              <a:gd name="T87" fmla="*/ 2946 h 5264"/>
              <a:gd name="T88" fmla="*/ 1164 w 5264"/>
              <a:gd name="T89" fmla="*/ 2580 h 5264"/>
              <a:gd name="T90" fmla="*/ 1306 w 5264"/>
              <a:gd name="T91" fmla="*/ 2379 h 5264"/>
              <a:gd name="T92" fmla="*/ 1263 w 5264"/>
              <a:gd name="T93" fmla="*/ 2862 h 5264"/>
              <a:gd name="T94" fmla="*/ 4260 w 5264"/>
              <a:gd name="T95" fmla="*/ 4140 h 5264"/>
              <a:gd name="T96" fmla="*/ 4129 w 5264"/>
              <a:gd name="T97" fmla="*/ 4114 h 5264"/>
              <a:gd name="T98" fmla="*/ 3861 w 5264"/>
              <a:gd name="T99" fmla="*/ 4467 h 5264"/>
              <a:gd name="T100" fmla="*/ 2969 w 5264"/>
              <a:gd name="T101" fmla="*/ 4738 h 5264"/>
              <a:gd name="T102" fmla="*/ 2955 w 5264"/>
              <a:gd name="T103" fmla="*/ 4840 h 5264"/>
              <a:gd name="T104" fmla="*/ 1592 w 5264"/>
              <a:gd name="T105" fmla="*/ 4565 h 5264"/>
              <a:gd name="T106" fmla="*/ 1806 w 5264"/>
              <a:gd name="T107" fmla="*/ 4701 h 5264"/>
              <a:gd name="T108" fmla="*/ 1748 w 5264"/>
              <a:gd name="T109" fmla="*/ 4669 h 5264"/>
              <a:gd name="T110" fmla="*/ 2161 w 5264"/>
              <a:gd name="T111" fmla="*/ 4673 h 5264"/>
              <a:gd name="T112" fmla="*/ 1109 w 5264"/>
              <a:gd name="T113" fmla="*/ 4131 h 5264"/>
              <a:gd name="T114" fmla="*/ 1023 w 5264"/>
              <a:gd name="T115" fmla="*/ 4218 h 5264"/>
              <a:gd name="T116" fmla="*/ 1175 w 5264"/>
              <a:gd name="T117" fmla="*/ 4251 h 5264"/>
              <a:gd name="T118" fmla="*/ 1232 w 5264"/>
              <a:gd name="T119" fmla="*/ 4363 h 5264"/>
              <a:gd name="T120" fmla="*/ 3488 w 5264"/>
              <a:gd name="T121" fmla="*/ 684 h 5264"/>
              <a:gd name="T122" fmla="*/ 3712 w 5264"/>
              <a:gd name="T123" fmla="*/ 621 h 5264"/>
              <a:gd name="T124" fmla="*/ 3605 w 5264"/>
              <a:gd name="T125" fmla="*/ 813 h 52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5264" h="5264">
                <a:moveTo>
                  <a:pt x="2633" y="5169"/>
                </a:moveTo>
                <a:lnTo>
                  <a:pt x="2698" y="5168"/>
                </a:lnTo>
                <a:lnTo>
                  <a:pt x="2763" y="5166"/>
                </a:lnTo>
                <a:lnTo>
                  <a:pt x="2827" y="5161"/>
                </a:lnTo>
                <a:lnTo>
                  <a:pt x="2891" y="5156"/>
                </a:lnTo>
                <a:lnTo>
                  <a:pt x="2955" y="5148"/>
                </a:lnTo>
                <a:lnTo>
                  <a:pt x="3019" y="5140"/>
                </a:lnTo>
                <a:lnTo>
                  <a:pt x="3081" y="5129"/>
                </a:lnTo>
                <a:lnTo>
                  <a:pt x="3143" y="5117"/>
                </a:lnTo>
                <a:lnTo>
                  <a:pt x="3205" y="5104"/>
                </a:lnTo>
                <a:lnTo>
                  <a:pt x="3265" y="5089"/>
                </a:lnTo>
                <a:lnTo>
                  <a:pt x="3327" y="5072"/>
                </a:lnTo>
                <a:lnTo>
                  <a:pt x="3386" y="5054"/>
                </a:lnTo>
                <a:lnTo>
                  <a:pt x="3445" y="5035"/>
                </a:lnTo>
                <a:lnTo>
                  <a:pt x="3504" y="5014"/>
                </a:lnTo>
                <a:lnTo>
                  <a:pt x="3561" y="4993"/>
                </a:lnTo>
                <a:lnTo>
                  <a:pt x="3619" y="4969"/>
                </a:lnTo>
                <a:lnTo>
                  <a:pt x="3676" y="4944"/>
                </a:lnTo>
                <a:lnTo>
                  <a:pt x="3732" y="4918"/>
                </a:lnTo>
                <a:lnTo>
                  <a:pt x="3786" y="4891"/>
                </a:lnTo>
                <a:lnTo>
                  <a:pt x="3841" y="4863"/>
                </a:lnTo>
                <a:lnTo>
                  <a:pt x="3894" y="4832"/>
                </a:lnTo>
                <a:lnTo>
                  <a:pt x="3947" y="4801"/>
                </a:lnTo>
                <a:lnTo>
                  <a:pt x="4000" y="4769"/>
                </a:lnTo>
                <a:lnTo>
                  <a:pt x="4050" y="4735"/>
                </a:lnTo>
                <a:lnTo>
                  <a:pt x="4100" y="4700"/>
                </a:lnTo>
                <a:lnTo>
                  <a:pt x="4150" y="4664"/>
                </a:lnTo>
                <a:lnTo>
                  <a:pt x="4197" y="4627"/>
                </a:lnTo>
                <a:lnTo>
                  <a:pt x="4246" y="4589"/>
                </a:lnTo>
                <a:lnTo>
                  <a:pt x="4292" y="4550"/>
                </a:lnTo>
                <a:lnTo>
                  <a:pt x="4337" y="4508"/>
                </a:lnTo>
                <a:lnTo>
                  <a:pt x="4382" y="4467"/>
                </a:lnTo>
                <a:lnTo>
                  <a:pt x="4426" y="4424"/>
                </a:lnTo>
                <a:lnTo>
                  <a:pt x="4469" y="4382"/>
                </a:lnTo>
                <a:lnTo>
                  <a:pt x="4510" y="4337"/>
                </a:lnTo>
                <a:lnTo>
                  <a:pt x="4550" y="4292"/>
                </a:lnTo>
                <a:lnTo>
                  <a:pt x="4589" y="4244"/>
                </a:lnTo>
                <a:lnTo>
                  <a:pt x="4627" y="4197"/>
                </a:lnTo>
                <a:lnTo>
                  <a:pt x="4665" y="4148"/>
                </a:lnTo>
                <a:lnTo>
                  <a:pt x="4701" y="4100"/>
                </a:lnTo>
                <a:lnTo>
                  <a:pt x="4736" y="4049"/>
                </a:lnTo>
                <a:lnTo>
                  <a:pt x="4769" y="3998"/>
                </a:lnTo>
                <a:lnTo>
                  <a:pt x="4801" y="3946"/>
                </a:lnTo>
                <a:lnTo>
                  <a:pt x="4833" y="3894"/>
                </a:lnTo>
                <a:lnTo>
                  <a:pt x="4863" y="3840"/>
                </a:lnTo>
                <a:lnTo>
                  <a:pt x="4891" y="3786"/>
                </a:lnTo>
                <a:lnTo>
                  <a:pt x="4919" y="3730"/>
                </a:lnTo>
                <a:lnTo>
                  <a:pt x="4945" y="3675"/>
                </a:lnTo>
                <a:lnTo>
                  <a:pt x="4970" y="3618"/>
                </a:lnTo>
                <a:lnTo>
                  <a:pt x="4993" y="3561"/>
                </a:lnTo>
                <a:lnTo>
                  <a:pt x="5016" y="3503"/>
                </a:lnTo>
                <a:lnTo>
                  <a:pt x="5036" y="3445"/>
                </a:lnTo>
                <a:lnTo>
                  <a:pt x="5055" y="3386"/>
                </a:lnTo>
                <a:lnTo>
                  <a:pt x="5073" y="3325"/>
                </a:lnTo>
                <a:lnTo>
                  <a:pt x="5089" y="3265"/>
                </a:lnTo>
                <a:lnTo>
                  <a:pt x="5105" y="3204"/>
                </a:lnTo>
                <a:lnTo>
                  <a:pt x="5118" y="3143"/>
                </a:lnTo>
                <a:lnTo>
                  <a:pt x="5129" y="3080"/>
                </a:lnTo>
                <a:lnTo>
                  <a:pt x="5140" y="3017"/>
                </a:lnTo>
                <a:lnTo>
                  <a:pt x="5150" y="2955"/>
                </a:lnTo>
                <a:lnTo>
                  <a:pt x="5157" y="2891"/>
                </a:lnTo>
                <a:lnTo>
                  <a:pt x="5163" y="2827"/>
                </a:lnTo>
                <a:lnTo>
                  <a:pt x="5166" y="2763"/>
                </a:lnTo>
                <a:lnTo>
                  <a:pt x="5169" y="2698"/>
                </a:lnTo>
                <a:lnTo>
                  <a:pt x="5170" y="2631"/>
                </a:lnTo>
                <a:lnTo>
                  <a:pt x="5169" y="2566"/>
                </a:lnTo>
                <a:lnTo>
                  <a:pt x="5166" y="2501"/>
                </a:lnTo>
                <a:lnTo>
                  <a:pt x="5163" y="2437"/>
                </a:lnTo>
                <a:lnTo>
                  <a:pt x="5157" y="2373"/>
                </a:lnTo>
                <a:lnTo>
                  <a:pt x="5150" y="2309"/>
                </a:lnTo>
                <a:lnTo>
                  <a:pt x="5140" y="2246"/>
                </a:lnTo>
                <a:lnTo>
                  <a:pt x="5129" y="2183"/>
                </a:lnTo>
                <a:lnTo>
                  <a:pt x="5118" y="2121"/>
                </a:lnTo>
                <a:lnTo>
                  <a:pt x="5105" y="2059"/>
                </a:lnTo>
                <a:lnTo>
                  <a:pt x="5089" y="1999"/>
                </a:lnTo>
                <a:lnTo>
                  <a:pt x="5073" y="1938"/>
                </a:lnTo>
                <a:lnTo>
                  <a:pt x="5055" y="1878"/>
                </a:lnTo>
                <a:lnTo>
                  <a:pt x="5036" y="1819"/>
                </a:lnTo>
                <a:lnTo>
                  <a:pt x="5016" y="1761"/>
                </a:lnTo>
                <a:lnTo>
                  <a:pt x="4993" y="1703"/>
                </a:lnTo>
                <a:lnTo>
                  <a:pt x="4970" y="1645"/>
                </a:lnTo>
                <a:lnTo>
                  <a:pt x="4945" y="1589"/>
                </a:lnTo>
                <a:lnTo>
                  <a:pt x="4919" y="1533"/>
                </a:lnTo>
                <a:lnTo>
                  <a:pt x="4891" y="1478"/>
                </a:lnTo>
                <a:lnTo>
                  <a:pt x="4863" y="1423"/>
                </a:lnTo>
                <a:lnTo>
                  <a:pt x="4833" y="1370"/>
                </a:lnTo>
                <a:lnTo>
                  <a:pt x="4801" y="1318"/>
                </a:lnTo>
                <a:lnTo>
                  <a:pt x="4769" y="1266"/>
                </a:lnTo>
                <a:lnTo>
                  <a:pt x="4736" y="1215"/>
                </a:lnTo>
                <a:lnTo>
                  <a:pt x="4701" y="1164"/>
                </a:lnTo>
                <a:lnTo>
                  <a:pt x="4665" y="1115"/>
                </a:lnTo>
                <a:lnTo>
                  <a:pt x="4627" y="1067"/>
                </a:lnTo>
                <a:lnTo>
                  <a:pt x="4589" y="1019"/>
                </a:lnTo>
                <a:lnTo>
                  <a:pt x="4550" y="972"/>
                </a:lnTo>
                <a:lnTo>
                  <a:pt x="4510" y="927"/>
                </a:lnTo>
                <a:lnTo>
                  <a:pt x="4469" y="882"/>
                </a:lnTo>
                <a:lnTo>
                  <a:pt x="4426" y="838"/>
                </a:lnTo>
                <a:lnTo>
                  <a:pt x="4382" y="797"/>
                </a:lnTo>
                <a:lnTo>
                  <a:pt x="4337" y="755"/>
                </a:lnTo>
                <a:lnTo>
                  <a:pt x="4292" y="714"/>
                </a:lnTo>
                <a:lnTo>
                  <a:pt x="4246" y="675"/>
                </a:lnTo>
                <a:lnTo>
                  <a:pt x="4197" y="637"/>
                </a:lnTo>
                <a:lnTo>
                  <a:pt x="4150" y="599"/>
                </a:lnTo>
                <a:lnTo>
                  <a:pt x="4100" y="563"/>
                </a:lnTo>
                <a:lnTo>
                  <a:pt x="4050" y="529"/>
                </a:lnTo>
                <a:lnTo>
                  <a:pt x="4000" y="495"/>
                </a:lnTo>
                <a:lnTo>
                  <a:pt x="3947" y="463"/>
                </a:lnTo>
                <a:lnTo>
                  <a:pt x="3894" y="432"/>
                </a:lnTo>
                <a:lnTo>
                  <a:pt x="3841" y="401"/>
                </a:lnTo>
                <a:lnTo>
                  <a:pt x="3786" y="373"/>
                </a:lnTo>
                <a:lnTo>
                  <a:pt x="3732" y="345"/>
                </a:lnTo>
                <a:lnTo>
                  <a:pt x="3676" y="319"/>
                </a:lnTo>
                <a:lnTo>
                  <a:pt x="3619" y="294"/>
                </a:lnTo>
                <a:lnTo>
                  <a:pt x="3561" y="271"/>
                </a:lnTo>
                <a:lnTo>
                  <a:pt x="3504" y="249"/>
                </a:lnTo>
                <a:lnTo>
                  <a:pt x="3445" y="228"/>
                </a:lnTo>
                <a:lnTo>
                  <a:pt x="3386" y="209"/>
                </a:lnTo>
                <a:lnTo>
                  <a:pt x="3327" y="191"/>
                </a:lnTo>
                <a:lnTo>
                  <a:pt x="3265" y="175"/>
                </a:lnTo>
                <a:lnTo>
                  <a:pt x="3205" y="159"/>
                </a:lnTo>
                <a:lnTo>
                  <a:pt x="3143" y="146"/>
                </a:lnTo>
                <a:lnTo>
                  <a:pt x="3081" y="135"/>
                </a:lnTo>
                <a:lnTo>
                  <a:pt x="3019" y="124"/>
                </a:lnTo>
                <a:lnTo>
                  <a:pt x="2955" y="116"/>
                </a:lnTo>
                <a:lnTo>
                  <a:pt x="2891" y="107"/>
                </a:lnTo>
                <a:lnTo>
                  <a:pt x="2827" y="103"/>
                </a:lnTo>
                <a:lnTo>
                  <a:pt x="2763" y="98"/>
                </a:lnTo>
                <a:lnTo>
                  <a:pt x="2698" y="95"/>
                </a:lnTo>
                <a:lnTo>
                  <a:pt x="2633" y="94"/>
                </a:lnTo>
                <a:lnTo>
                  <a:pt x="2568" y="95"/>
                </a:lnTo>
                <a:lnTo>
                  <a:pt x="2503" y="98"/>
                </a:lnTo>
                <a:lnTo>
                  <a:pt x="2437" y="103"/>
                </a:lnTo>
                <a:lnTo>
                  <a:pt x="2373" y="107"/>
                </a:lnTo>
                <a:lnTo>
                  <a:pt x="2309" y="116"/>
                </a:lnTo>
                <a:lnTo>
                  <a:pt x="2247" y="124"/>
                </a:lnTo>
                <a:lnTo>
                  <a:pt x="2184" y="135"/>
                </a:lnTo>
                <a:lnTo>
                  <a:pt x="2122" y="146"/>
                </a:lnTo>
                <a:lnTo>
                  <a:pt x="2061" y="159"/>
                </a:lnTo>
                <a:lnTo>
                  <a:pt x="1999" y="175"/>
                </a:lnTo>
                <a:lnTo>
                  <a:pt x="1939" y="191"/>
                </a:lnTo>
                <a:lnTo>
                  <a:pt x="1878" y="209"/>
                </a:lnTo>
                <a:lnTo>
                  <a:pt x="1819" y="228"/>
                </a:lnTo>
                <a:lnTo>
                  <a:pt x="1761" y="249"/>
                </a:lnTo>
                <a:lnTo>
                  <a:pt x="1703" y="271"/>
                </a:lnTo>
                <a:lnTo>
                  <a:pt x="1646" y="294"/>
                </a:lnTo>
                <a:lnTo>
                  <a:pt x="1589" y="319"/>
                </a:lnTo>
                <a:lnTo>
                  <a:pt x="1534" y="345"/>
                </a:lnTo>
                <a:lnTo>
                  <a:pt x="1478" y="373"/>
                </a:lnTo>
                <a:lnTo>
                  <a:pt x="1425" y="401"/>
                </a:lnTo>
                <a:lnTo>
                  <a:pt x="1370" y="432"/>
                </a:lnTo>
                <a:lnTo>
                  <a:pt x="1318" y="463"/>
                </a:lnTo>
                <a:lnTo>
                  <a:pt x="1266" y="495"/>
                </a:lnTo>
                <a:lnTo>
                  <a:pt x="1215" y="529"/>
                </a:lnTo>
                <a:lnTo>
                  <a:pt x="1165" y="563"/>
                </a:lnTo>
                <a:lnTo>
                  <a:pt x="1116" y="599"/>
                </a:lnTo>
                <a:lnTo>
                  <a:pt x="1067" y="637"/>
                </a:lnTo>
                <a:lnTo>
                  <a:pt x="1020" y="675"/>
                </a:lnTo>
                <a:lnTo>
                  <a:pt x="974" y="714"/>
                </a:lnTo>
                <a:lnTo>
                  <a:pt x="927" y="755"/>
                </a:lnTo>
                <a:lnTo>
                  <a:pt x="884" y="797"/>
                </a:lnTo>
                <a:lnTo>
                  <a:pt x="840" y="838"/>
                </a:lnTo>
                <a:lnTo>
                  <a:pt x="797" y="882"/>
                </a:lnTo>
                <a:lnTo>
                  <a:pt x="756" y="927"/>
                </a:lnTo>
                <a:lnTo>
                  <a:pt x="715" y="972"/>
                </a:lnTo>
                <a:lnTo>
                  <a:pt x="675" y="1019"/>
                </a:lnTo>
                <a:lnTo>
                  <a:pt x="637" y="1067"/>
                </a:lnTo>
                <a:lnTo>
                  <a:pt x="600" y="1115"/>
                </a:lnTo>
                <a:lnTo>
                  <a:pt x="564" y="1164"/>
                </a:lnTo>
                <a:lnTo>
                  <a:pt x="529" y="1215"/>
                </a:lnTo>
                <a:lnTo>
                  <a:pt x="496" y="1266"/>
                </a:lnTo>
                <a:lnTo>
                  <a:pt x="463" y="1318"/>
                </a:lnTo>
                <a:lnTo>
                  <a:pt x="432" y="1370"/>
                </a:lnTo>
                <a:lnTo>
                  <a:pt x="403" y="1423"/>
                </a:lnTo>
                <a:lnTo>
                  <a:pt x="373" y="1478"/>
                </a:lnTo>
                <a:lnTo>
                  <a:pt x="346" y="1533"/>
                </a:lnTo>
                <a:lnTo>
                  <a:pt x="320" y="1589"/>
                </a:lnTo>
                <a:lnTo>
                  <a:pt x="295" y="1645"/>
                </a:lnTo>
                <a:lnTo>
                  <a:pt x="271" y="1703"/>
                </a:lnTo>
                <a:lnTo>
                  <a:pt x="250" y="1761"/>
                </a:lnTo>
                <a:lnTo>
                  <a:pt x="229" y="1819"/>
                </a:lnTo>
                <a:lnTo>
                  <a:pt x="210" y="1878"/>
                </a:lnTo>
                <a:lnTo>
                  <a:pt x="192" y="1938"/>
                </a:lnTo>
                <a:lnTo>
                  <a:pt x="175" y="1999"/>
                </a:lnTo>
                <a:lnTo>
                  <a:pt x="161" y="2059"/>
                </a:lnTo>
                <a:lnTo>
                  <a:pt x="147" y="2121"/>
                </a:lnTo>
                <a:lnTo>
                  <a:pt x="135" y="2183"/>
                </a:lnTo>
                <a:lnTo>
                  <a:pt x="124" y="2246"/>
                </a:lnTo>
                <a:lnTo>
                  <a:pt x="116" y="2309"/>
                </a:lnTo>
                <a:lnTo>
                  <a:pt x="109" y="2373"/>
                </a:lnTo>
                <a:lnTo>
                  <a:pt x="103" y="2437"/>
                </a:lnTo>
                <a:lnTo>
                  <a:pt x="98" y="2501"/>
                </a:lnTo>
                <a:lnTo>
                  <a:pt x="96" y="2566"/>
                </a:lnTo>
                <a:lnTo>
                  <a:pt x="96" y="2631"/>
                </a:lnTo>
                <a:lnTo>
                  <a:pt x="96" y="2698"/>
                </a:lnTo>
                <a:lnTo>
                  <a:pt x="98" y="2763"/>
                </a:lnTo>
                <a:lnTo>
                  <a:pt x="103" y="2827"/>
                </a:lnTo>
                <a:lnTo>
                  <a:pt x="109" y="2891"/>
                </a:lnTo>
                <a:lnTo>
                  <a:pt x="116" y="2955"/>
                </a:lnTo>
                <a:lnTo>
                  <a:pt x="124" y="3017"/>
                </a:lnTo>
                <a:lnTo>
                  <a:pt x="135" y="3080"/>
                </a:lnTo>
                <a:lnTo>
                  <a:pt x="147" y="3143"/>
                </a:lnTo>
                <a:lnTo>
                  <a:pt x="161" y="3204"/>
                </a:lnTo>
                <a:lnTo>
                  <a:pt x="175" y="3265"/>
                </a:lnTo>
                <a:lnTo>
                  <a:pt x="192" y="3325"/>
                </a:lnTo>
                <a:lnTo>
                  <a:pt x="210" y="3386"/>
                </a:lnTo>
                <a:lnTo>
                  <a:pt x="229" y="3445"/>
                </a:lnTo>
                <a:lnTo>
                  <a:pt x="250" y="3503"/>
                </a:lnTo>
                <a:lnTo>
                  <a:pt x="271" y="3561"/>
                </a:lnTo>
                <a:lnTo>
                  <a:pt x="295" y="3618"/>
                </a:lnTo>
                <a:lnTo>
                  <a:pt x="320" y="3675"/>
                </a:lnTo>
                <a:lnTo>
                  <a:pt x="346" y="3730"/>
                </a:lnTo>
                <a:lnTo>
                  <a:pt x="373" y="3786"/>
                </a:lnTo>
                <a:lnTo>
                  <a:pt x="403" y="3840"/>
                </a:lnTo>
                <a:lnTo>
                  <a:pt x="432" y="3894"/>
                </a:lnTo>
                <a:lnTo>
                  <a:pt x="463" y="3946"/>
                </a:lnTo>
                <a:lnTo>
                  <a:pt x="496" y="3998"/>
                </a:lnTo>
                <a:lnTo>
                  <a:pt x="529" y="4049"/>
                </a:lnTo>
                <a:lnTo>
                  <a:pt x="564" y="4100"/>
                </a:lnTo>
                <a:lnTo>
                  <a:pt x="600" y="4148"/>
                </a:lnTo>
                <a:lnTo>
                  <a:pt x="637" y="4197"/>
                </a:lnTo>
                <a:lnTo>
                  <a:pt x="675" y="4244"/>
                </a:lnTo>
                <a:lnTo>
                  <a:pt x="715" y="4292"/>
                </a:lnTo>
                <a:lnTo>
                  <a:pt x="756" y="4337"/>
                </a:lnTo>
                <a:lnTo>
                  <a:pt x="797" y="4382"/>
                </a:lnTo>
                <a:lnTo>
                  <a:pt x="840" y="4424"/>
                </a:lnTo>
                <a:lnTo>
                  <a:pt x="884" y="4467"/>
                </a:lnTo>
                <a:lnTo>
                  <a:pt x="927" y="4508"/>
                </a:lnTo>
                <a:lnTo>
                  <a:pt x="974" y="4550"/>
                </a:lnTo>
                <a:lnTo>
                  <a:pt x="1020" y="4589"/>
                </a:lnTo>
                <a:lnTo>
                  <a:pt x="1067" y="4627"/>
                </a:lnTo>
                <a:lnTo>
                  <a:pt x="1116" y="4664"/>
                </a:lnTo>
                <a:lnTo>
                  <a:pt x="1165" y="4700"/>
                </a:lnTo>
                <a:lnTo>
                  <a:pt x="1215" y="4735"/>
                </a:lnTo>
                <a:lnTo>
                  <a:pt x="1266" y="4769"/>
                </a:lnTo>
                <a:lnTo>
                  <a:pt x="1318" y="4801"/>
                </a:lnTo>
                <a:lnTo>
                  <a:pt x="1370" y="4832"/>
                </a:lnTo>
                <a:lnTo>
                  <a:pt x="1425" y="4863"/>
                </a:lnTo>
                <a:lnTo>
                  <a:pt x="1478" y="4891"/>
                </a:lnTo>
                <a:lnTo>
                  <a:pt x="1534" y="4918"/>
                </a:lnTo>
                <a:lnTo>
                  <a:pt x="1589" y="4944"/>
                </a:lnTo>
                <a:lnTo>
                  <a:pt x="1646" y="4969"/>
                </a:lnTo>
                <a:lnTo>
                  <a:pt x="1703" y="4993"/>
                </a:lnTo>
                <a:lnTo>
                  <a:pt x="1761" y="5014"/>
                </a:lnTo>
                <a:lnTo>
                  <a:pt x="1819" y="5035"/>
                </a:lnTo>
                <a:lnTo>
                  <a:pt x="1878" y="5054"/>
                </a:lnTo>
                <a:lnTo>
                  <a:pt x="1939" y="5072"/>
                </a:lnTo>
                <a:lnTo>
                  <a:pt x="1999" y="5089"/>
                </a:lnTo>
                <a:lnTo>
                  <a:pt x="2061" y="5104"/>
                </a:lnTo>
                <a:lnTo>
                  <a:pt x="2122" y="5117"/>
                </a:lnTo>
                <a:lnTo>
                  <a:pt x="2184" y="5129"/>
                </a:lnTo>
                <a:lnTo>
                  <a:pt x="2247" y="5140"/>
                </a:lnTo>
                <a:lnTo>
                  <a:pt x="2309" y="5148"/>
                </a:lnTo>
                <a:lnTo>
                  <a:pt x="2373" y="5156"/>
                </a:lnTo>
                <a:lnTo>
                  <a:pt x="2437" y="5161"/>
                </a:lnTo>
                <a:lnTo>
                  <a:pt x="2503" y="5166"/>
                </a:lnTo>
                <a:lnTo>
                  <a:pt x="2568" y="5168"/>
                </a:lnTo>
                <a:lnTo>
                  <a:pt x="2633" y="5169"/>
                </a:lnTo>
                <a:close/>
                <a:moveTo>
                  <a:pt x="2633" y="0"/>
                </a:moveTo>
                <a:lnTo>
                  <a:pt x="2700" y="1"/>
                </a:lnTo>
                <a:lnTo>
                  <a:pt x="2768" y="3"/>
                </a:lnTo>
                <a:lnTo>
                  <a:pt x="2835" y="7"/>
                </a:lnTo>
                <a:lnTo>
                  <a:pt x="2902" y="13"/>
                </a:lnTo>
                <a:lnTo>
                  <a:pt x="2967" y="21"/>
                </a:lnTo>
                <a:lnTo>
                  <a:pt x="3033" y="29"/>
                </a:lnTo>
                <a:lnTo>
                  <a:pt x="3098" y="41"/>
                </a:lnTo>
                <a:lnTo>
                  <a:pt x="3162" y="53"/>
                </a:lnTo>
                <a:lnTo>
                  <a:pt x="3226" y="67"/>
                </a:lnTo>
                <a:lnTo>
                  <a:pt x="3290" y="82"/>
                </a:lnTo>
                <a:lnTo>
                  <a:pt x="3353" y="99"/>
                </a:lnTo>
                <a:lnTo>
                  <a:pt x="3414" y="118"/>
                </a:lnTo>
                <a:lnTo>
                  <a:pt x="3476" y="138"/>
                </a:lnTo>
                <a:lnTo>
                  <a:pt x="3536" y="159"/>
                </a:lnTo>
                <a:lnTo>
                  <a:pt x="3597" y="182"/>
                </a:lnTo>
                <a:lnTo>
                  <a:pt x="3656" y="207"/>
                </a:lnTo>
                <a:lnTo>
                  <a:pt x="3715" y="232"/>
                </a:lnTo>
                <a:lnTo>
                  <a:pt x="3773" y="259"/>
                </a:lnTo>
                <a:lnTo>
                  <a:pt x="3830" y="287"/>
                </a:lnTo>
                <a:lnTo>
                  <a:pt x="3886" y="317"/>
                </a:lnTo>
                <a:lnTo>
                  <a:pt x="3942" y="349"/>
                </a:lnTo>
                <a:lnTo>
                  <a:pt x="3996" y="381"/>
                </a:lnTo>
                <a:lnTo>
                  <a:pt x="4050" y="414"/>
                </a:lnTo>
                <a:lnTo>
                  <a:pt x="4104" y="450"/>
                </a:lnTo>
                <a:lnTo>
                  <a:pt x="4156" y="485"/>
                </a:lnTo>
                <a:lnTo>
                  <a:pt x="4207" y="523"/>
                </a:lnTo>
                <a:lnTo>
                  <a:pt x="4257" y="561"/>
                </a:lnTo>
                <a:lnTo>
                  <a:pt x="4306" y="601"/>
                </a:lnTo>
                <a:lnTo>
                  <a:pt x="4355" y="641"/>
                </a:lnTo>
                <a:lnTo>
                  <a:pt x="4401" y="684"/>
                </a:lnTo>
                <a:lnTo>
                  <a:pt x="4448" y="727"/>
                </a:lnTo>
                <a:lnTo>
                  <a:pt x="4493" y="772"/>
                </a:lnTo>
                <a:lnTo>
                  <a:pt x="4537" y="817"/>
                </a:lnTo>
                <a:lnTo>
                  <a:pt x="4580" y="863"/>
                </a:lnTo>
                <a:lnTo>
                  <a:pt x="4623" y="910"/>
                </a:lnTo>
                <a:lnTo>
                  <a:pt x="4663" y="958"/>
                </a:lnTo>
                <a:lnTo>
                  <a:pt x="4703" y="1007"/>
                </a:lnTo>
                <a:lnTo>
                  <a:pt x="4741" y="1057"/>
                </a:lnTo>
                <a:lnTo>
                  <a:pt x="4779" y="1109"/>
                </a:lnTo>
                <a:lnTo>
                  <a:pt x="4814" y="1161"/>
                </a:lnTo>
                <a:lnTo>
                  <a:pt x="4850" y="1214"/>
                </a:lnTo>
                <a:lnTo>
                  <a:pt x="4883" y="1268"/>
                </a:lnTo>
                <a:lnTo>
                  <a:pt x="4916" y="1322"/>
                </a:lnTo>
                <a:lnTo>
                  <a:pt x="4947" y="1378"/>
                </a:lnTo>
                <a:lnTo>
                  <a:pt x="4977" y="1434"/>
                </a:lnTo>
                <a:lnTo>
                  <a:pt x="5005" y="1492"/>
                </a:lnTo>
                <a:lnTo>
                  <a:pt x="5032" y="1550"/>
                </a:lnTo>
                <a:lnTo>
                  <a:pt x="5057" y="1608"/>
                </a:lnTo>
                <a:lnTo>
                  <a:pt x="5082" y="1667"/>
                </a:lnTo>
                <a:lnTo>
                  <a:pt x="5105" y="1728"/>
                </a:lnTo>
                <a:lnTo>
                  <a:pt x="5126" y="1788"/>
                </a:lnTo>
                <a:lnTo>
                  <a:pt x="5146" y="1850"/>
                </a:lnTo>
                <a:lnTo>
                  <a:pt x="5165" y="1912"/>
                </a:lnTo>
                <a:lnTo>
                  <a:pt x="5182" y="1975"/>
                </a:lnTo>
                <a:lnTo>
                  <a:pt x="5197" y="2038"/>
                </a:lnTo>
                <a:lnTo>
                  <a:pt x="5211" y="2102"/>
                </a:lnTo>
                <a:lnTo>
                  <a:pt x="5224" y="2167"/>
                </a:lnTo>
                <a:lnTo>
                  <a:pt x="5235" y="2231"/>
                </a:lnTo>
                <a:lnTo>
                  <a:pt x="5244" y="2297"/>
                </a:lnTo>
                <a:lnTo>
                  <a:pt x="5251" y="2364"/>
                </a:lnTo>
                <a:lnTo>
                  <a:pt x="5257" y="2430"/>
                </a:lnTo>
                <a:lnTo>
                  <a:pt x="5262" y="2496"/>
                </a:lnTo>
                <a:lnTo>
                  <a:pt x="5264" y="2564"/>
                </a:lnTo>
                <a:lnTo>
                  <a:pt x="5264" y="2631"/>
                </a:lnTo>
                <a:lnTo>
                  <a:pt x="5264" y="2700"/>
                </a:lnTo>
                <a:lnTo>
                  <a:pt x="5262" y="2767"/>
                </a:lnTo>
                <a:lnTo>
                  <a:pt x="5257" y="2834"/>
                </a:lnTo>
                <a:lnTo>
                  <a:pt x="5251" y="2900"/>
                </a:lnTo>
                <a:lnTo>
                  <a:pt x="5244" y="2966"/>
                </a:lnTo>
                <a:lnTo>
                  <a:pt x="5235" y="3033"/>
                </a:lnTo>
                <a:lnTo>
                  <a:pt x="5224" y="3097"/>
                </a:lnTo>
                <a:lnTo>
                  <a:pt x="5211" y="3162"/>
                </a:lnTo>
                <a:lnTo>
                  <a:pt x="5197" y="3226"/>
                </a:lnTo>
                <a:lnTo>
                  <a:pt x="5182" y="3289"/>
                </a:lnTo>
                <a:lnTo>
                  <a:pt x="5165" y="3351"/>
                </a:lnTo>
                <a:lnTo>
                  <a:pt x="5146" y="3414"/>
                </a:lnTo>
                <a:lnTo>
                  <a:pt x="5126" y="3476"/>
                </a:lnTo>
                <a:lnTo>
                  <a:pt x="5105" y="3536"/>
                </a:lnTo>
                <a:lnTo>
                  <a:pt x="5082" y="3596"/>
                </a:lnTo>
                <a:lnTo>
                  <a:pt x="5057" y="3656"/>
                </a:lnTo>
                <a:lnTo>
                  <a:pt x="5032" y="3714"/>
                </a:lnTo>
                <a:lnTo>
                  <a:pt x="5005" y="3772"/>
                </a:lnTo>
                <a:lnTo>
                  <a:pt x="4977" y="3829"/>
                </a:lnTo>
                <a:lnTo>
                  <a:pt x="4947" y="3885"/>
                </a:lnTo>
                <a:lnTo>
                  <a:pt x="4916" y="3941"/>
                </a:lnTo>
                <a:lnTo>
                  <a:pt x="4883" y="3996"/>
                </a:lnTo>
                <a:lnTo>
                  <a:pt x="4850" y="4050"/>
                </a:lnTo>
                <a:lnTo>
                  <a:pt x="4814" y="4102"/>
                </a:lnTo>
                <a:lnTo>
                  <a:pt x="4779" y="4154"/>
                </a:lnTo>
                <a:lnTo>
                  <a:pt x="4741" y="4205"/>
                </a:lnTo>
                <a:lnTo>
                  <a:pt x="4703" y="4256"/>
                </a:lnTo>
                <a:lnTo>
                  <a:pt x="4663" y="4305"/>
                </a:lnTo>
                <a:lnTo>
                  <a:pt x="4623" y="4353"/>
                </a:lnTo>
                <a:lnTo>
                  <a:pt x="4580" y="4401"/>
                </a:lnTo>
                <a:lnTo>
                  <a:pt x="4537" y="4447"/>
                </a:lnTo>
                <a:lnTo>
                  <a:pt x="4493" y="4492"/>
                </a:lnTo>
                <a:lnTo>
                  <a:pt x="4448" y="4537"/>
                </a:lnTo>
                <a:lnTo>
                  <a:pt x="4401" y="4579"/>
                </a:lnTo>
                <a:lnTo>
                  <a:pt x="4355" y="4621"/>
                </a:lnTo>
                <a:lnTo>
                  <a:pt x="4306" y="4662"/>
                </a:lnTo>
                <a:lnTo>
                  <a:pt x="4257" y="4701"/>
                </a:lnTo>
                <a:lnTo>
                  <a:pt x="4207" y="4741"/>
                </a:lnTo>
                <a:lnTo>
                  <a:pt x="4156" y="4778"/>
                </a:lnTo>
                <a:lnTo>
                  <a:pt x="4104" y="4814"/>
                </a:lnTo>
                <a:lnTo>
                  <a:pt x="4050" y="4848"/>
                </a:lnTo>
                <a:lnTo>
                  <a:pt x="3996" y="4883"/>
                </a:lnTo>
                <a:lnTo>
                  <a:pt x="3942" y="4915"/>
                </a:lnTo>
                <a:lnTo>
                  <a:pt x="3886" y="4945"/>
                </a:lnTo>
                <a:lnTo>
                  <a:pt x="3830" y="4976"/>
                </a:lnTo>
                <a:lnTo>
                  <a:pt x="3773" y="5005"/>
                </a:lnTo>
                <a:lnTo>
                  <a:pt x="3715" y="5031"/>
                </a:lnTo>
                <a:lnTo>
                  <a:pt x="3656" y="5057"/>
                </a:lnTo>
                <a:lnTo>
                  <a:pt x="3597" y="5082"/>
                </a:lnTo>
                <a:lnTo>
                  <a:pt x="3536" y="5104"/>
                </a:lnTo>
                <a:lnTo>
                  <a:pt x="3476" y="5125"/>
                </a:lnTo>
                <a:lnTo>
                  <a:pt x="3414" y="5146"/>
                </a:lnTo>
                <a:lnTo>
                  <a:pt x="3353" y="5165"/>
                </a:lnTo>
                <a:lnTo>
                  <a:pt x="3290" y="5181"/>
                </a:lnTo>
                <a:lnTo>
                  <a:pt x="3226" y="5196"/>
                </a:lnTo>
                <a:lnTo>
                  <a:pt x="3162" y="5211"/>
                </a:lnTo>
                <a:lnTo>
                  <a:pt x="3098" y="5223"/>
                </a:lnTo>
                <a:lnTo>
                  <a:pt x="3033" y="5233"/>
                </a:lnTo>
                <a:lnTo>
                  <a:pt x="2967" y="5243"/>
                </a:lnTo>
                <a:lnTo>
                  <a:pt x="2902" y="5251"/>
                </a:lnTo>
                <a:lnTo>
                  <a:pt x="2835" y="5257"/>
                </a:lnTo>
                <a:lnTo>
                  <a:pt x="2768" y="5260"/>
                </a:lnTo>
                <a:lnTo>
                  <a:pt x="2700" y="5263"/>
                </a:lnTo>
                <a:lnTo>
                  <a:pt x="2633" y="5264"/>
                </a:lnTo>
                <a:lnTo>
                  <a:pt x="2564" y="5263"/>
                </a:lnTo>
                <a:lnTo>
                  <a:pt x="2498" y="5260"/>
                </a:lnTo>
                <a:lnTo>
                  <a:pt x="2430" y="5257"/>
                </a:lnTo>
                <a:lnTo>
                  <a:pt x="2364" y="5251"/>
                </a:lnTo>
                <a:lnTo>
                  <a:pt x="2298" y="5243"/>
                </a:lnTo>
                <a:lnTo>
                  <a:pt x="2233" y="5233"/>
                </a:lnTo>
                <a:lnTo>
                  <a:pt x="2167" y="5223"/>
                </a:lnTo>
                <a:lnTo>
                  <a:pt x="2102" y="5211"/>
                </a:lnTo>
                <a:lnTo>
                  <a:pt x="2038" y="5196"/>
                </a:lnTo>
                <a:lnTo>
                  <a:pt x="1976" y="5181"/>
                </a:lnTo>
                <a:lnTo>
                  <a:pt x="1913" y="5165"/>
                </a:lnTo>
                <a:lnTo>
                  <a:pt x="1851" y="5146"/>
                </a:lnTo>
                <a:lnTo>
                  <a:pt x="1790" y="5125"/>
                </a:lnTo>
                <a:lnTo>
                  <a:pt x="1728" y="5104"/>
                </a:lnTo>
                <a:lnTo>
                  <a:pt x="1669" y="5082"/>
                </a:lnTo>
                <a:lnTo>
                  <a:pt x="1608" y="5057"/>
                </a:lnTo>
                <a:lnTo>
                  <a:pt x="1550" y="5031"/>
                </a:lnTo>
                <a:lnTo>
                  <a:pt x="1492" y="5005"/>
                </a:lnTo>
                <a:lnTo>
                  <a:pt x="1435" y="4976"/>
                </a:lnTo>
                <a:lnTo>
                  <a:pt x="1379" y="4945"/>
                </a:lnTo>
                <a:lnTo>
                  <a:pt x="1323" y="4915"/>
                </a:lnTo>
                <a:lnTo>
                  <a:pt x="1268" y="4883"/>
                </a:lnTo>
                <a:lnTo>
                  <a:pt x="1215" y="4848"/>
                </a:lnTo>
                <a:lnTo>
                  <a:pt x="1162" y="4814"/>
                </a:lnTo>
                <a:lnTo>
                  <a:pt x="1110" y="4778"/>
                </a:lnTo>
                <a:lnTo>
                  <a:pt x="1059" y="4741"/>
                </a:lnTo>
                <a:lnTo>
                  <a:pt x="1008" y="4701"/>
                </a:lnTo>
                <a:lnTo>
                  <a:pt x="959" y="4662"/>
                </a:lnTo>
                <a:lnTo>
                  <a:pt x="911" y="4621"/>
                </a:lnTo>
                <a:lnTo>
                  <a:pt x="863" y="4579"/>
                </a:lnTo>
                <a:lnTo>
                  <a:pt x="817" y="4537"/>
                </a:lnTo>
                <a:lnTo>
                  <a:pt x="772" y="4492"/>
                </a:lnTo>
                <a:lnTo>
                  <a:pt x="728" y="4447"/>
                </a:lnTo>
                <a:lnTo>
                  <a:pt x="685" y="4401"/>
                </a:lnTo>
                <a:lnTo>
                  <a:pt x="643" y="4353"/>
                </a:lnTo>
                <a:lnTo>
                  <a:pt x="602" y="4305"/>
                </a:lnTo>
                <a:lnTo>
                  <a:pt x="563" y="4256"/>
                </a:lnTo>
                <a:lnTo>
                  <a:pt x="523" y="4205"/>
                </a:lnTo>
                <a:lnTo>
                  <a:pt x="487" y="4154"/>
                </a:lnTo>
                <a:lnTo>
                  <a:pt x="450" y="4102"/>
                </a:lnTo>
                <a:lnTo>
                  <a:pt x="416" y="4050"/>
                </a:lnTo>
                <a:lnTo>
                  <a:pt x="381" y="3996"/>
                </a:lnTo>
                <a:lnTo>
                  <a:pt x="349" y="3941"/>
                </a:lnTo>
                <a:lnTo>
                  <a:pt x="319" y="3885"/>
                </a:lnTo>
                <a:lnTo>
                  <a:pt x="289" y="3829"/>
                </a:lnTo>
                <a:lnTo>
                  <a:pt x="261" y="3772"/>
                </a:lnTo>
                <a:lnTo>
                  <a:pt x="233" y="3714"/>
                </a:lnTo>
                <a:lnTo>
                  <a:pt x="207" y="3656"/>
                </a:lnTo>
                <a:lnTo>
                  <a:pt x="184" y="3596"/>
                </a:lnTo>
                <a:lnTo>
                  <a:pt x="160" y="3536"/>
                </a:lnTo>
                <a:lnTo>
                  <a:pt x="139" y="3476"/>
                </a:lnTo>
                <a:lnTo>
                  <a:pt x="118" y="3414"/>
                </a:lnTo>
                <a:lnTo>
                  <a:pt x="101" y="3351"/>
                </a:lnTo>
                <a:lnTo>
                  <a:pt x="83" y="3289"/>
                </a:lnTo>
                <a:lnTo>
                  <a:pt x="68" y="3226"/>
                </a:lnTo>
                <a:lnTo>
                  <a:pt x="53" y="3162"/>
                </a:lnTo>
                <a:lnTo>
                  <a:pt x="41" y="3097"/>
                </a:lnTo>
                <a:lnTo>
                  <a:pt x="31" y="3033"/>
                </a:lnTo>
                <a:lnTo>
                  <a:pt x="21" y="2966"/>
                </a:lnTo>
                <a:lnTo>
                  <a:pt x="14" y="2900"/>
                </a:lnTo>
                <a:lnTo>
                  <a:pt x="8" y="2834"/>
                </a:lnTo>
                <a:lnTo>
                  <a:pt x="4" y="2767"/>
                </a:lnTo>
                <a:lnTo>
                  <a:pt x="1" y="2700"/>
                </a:lnTo>
                <a:lnTo>
                  <a:pt x="0" y="2631"/>
                </a:lnTo>
                <a:lnTo>
                  <a:pt x="1" y="2564"/>
                </a:lnTo>
                <a:lnTo>
                  <a:pt x="4" y="2496"/>
                </a:lnTo>
                <a:lnTo>
                  <a:pt x="8" y="2430"/>
                </a:lnTo>
                <a:lnTo>
                  <a:pt x="14" y="2364"/>
                </a:lnTo>
                <a:lnTo>
                  <a:pt x="21" y="2297"/>
                </a:lnTo>
                <a:lnTo>
                  <a:pt x="31" y="2231"/>
                </a:lnTo>
                <a:lnTo>
                  <a:pt x="41" y="2167"/>
                </a:lnTo>
                <a:lnTo>
                  <a:pt x="53" y="2102"/>
                </a:lnTo>
                <a:lnTo>
                  <a:pt x="68" y="2038"/>
                </a:lnTo>
                <a:lnTo>
                  <a:pt x="83" y="1975"/>
                </a:lnTo>
                <a:lnTo>
                  <a:pt x="101" y="1912"/>
                </a:lnTo>
                <a:lnTo>
                  <a:pt x="118" y="1850"/>
                </a:lnTo>
                <a:lnTo>
                  <a:pt x="139" y="1788"/>
                </a:lnTo>
                <a:lnTo>
                  <a:pt x="160" y="1728"/>
                </a:lnTo>
                <a:lnTo>
                  <a:pt x="184" y="1667"/>
                </a:lnTo>
                <a:lnTo>
                  <a:pt x="207" y="1608"/>
                </a:lnTo>
                <a:lnTo>
                  <a:pt x="233" y="1550"/>
                </a:lnTo>
                <a:lnTo>
                  <a:pt x="261" y="1492"/>
                </a:lnTo>
                <a:lnTo>
                  <a:pt x="289" y="1434"/>
                </a:lnTo>
                <a:lnTo>
                  <a:pt x="319" y="1378"/>
                </a:lnTo>
                <a:lnTo>
                  <a:pt x="349" y="1322"/>
                </a:lnTo>
                <a:lnTo>
                  <a:pt x="381" y="1268"/>
                </a:lnTo>
                <a:lnTo>
                  <a:pt x="416" y="1214"/>
                </a:lnTo>
                <a:lnTo>
                  <a:pt x="450" y="1161"/>
                </a:lnTo>
                <a:lnTo>
                  <a:pt x="487" y="1109"/>
                </a:lnTo>
                <a:lnTo>
                  <a:pt x="523" y="1057"/>
                </a:lnTo>
                <a:lnTo>
                  <a:pt x="563" y="1007"/>
                </a:lnTo>
                <a:lnTo>
                  <a:pt x="602" y="958"/>
                </a:lnTo>
                <a:lnTo>
                  <a:pt x="643" y="910"/>
                </a:lnTo>
                <a:lnTo>
                  <a:pt x="685" y="863"/>
                </a:lnTo>
                <a:lnTo>
                  <a:pt x="728" y="817"/>
                </a:lnTo>
                <a:lnTo>
                  <a:pt x="772" y="772"/>
                </a:lnTo>
                <a:lnTo>
                  <a:pt x="817" y="727"/>
                </a:lnTo>
                <a:lnTo>
                  <a:pt x="863" y="684"/>
                </a:lnTo>
                <a:lnTo>
                  <a:pt x="911" y="641"/>
                </a:lnTo>
                <a:lnTo>
                  <a:pt x="959" y="601"/>
                </a:lnTo>
                <a:lnTo>
                  <a:pt x="1008" y="561"/>
                </a:lnTo>
                <a:lnTo>
                  <a:pt x="1059" y="523"/>
                </a:lnTo>
                <a:lnTo>
                  <a:pt x="1110" y="485"/>
                </a:lnTo>
                <a:lnTo>
                  <a:pt x="1162" y="450"/>
                </a:lnTo>
                <a:lnTo>
                  <a:pt x="1215" y="414"/>
                </a:lnTo>
                <a:lnTo>
                  <a:pt x="1268" y="381"/>
                </a:lnTo>
                <a:lnTo>
                  <a:pt x="1323" y="349"/>
                </a:lnTo>
                <a:lnTo>
                  <a:pt x="1379" y="317"/>
                </a:lnTo>
                <a:lnTo>
                  <a:pt x="1435" y="287"/>
                </a:lnTo>
                <a:lnTo>
                  <a:pt x="1492" y="259"/>
                </a:lnTo>
                <a:lnTo>
                  <a:pt x="1550" y="232"/>
                </a:lnTo>
                <a:lnTo>
                  <a:pt x="1608" y="207"/>
                </a:lnTo>
                <a:lnTo>
                  <a:pt x="1669" y="182"/>
                </a:lnTo>
                <a:lnTo>
                  <a:pt x="1728" y="159"/>
                </a:lnTo>
                <a:lnTo>
                  <a:pt x="1790" y="138"/>
                </a:lnTo>
                <a:lnTo>
                  <a:pt x="1851" y="118"/>
                </a:lnTo>
                <a:lnTo>
                  <a:pt x="1913" y="99"/>
                </a:lnTo>
                <a:lnTo>
                  <a:pt x="1976" y="82"/>
                </a:lnTo>
                <a:lnTo>
                  <a:pt x="2038" y="67"/>
                </a:lnTo>
                <a:lnTo>
                  <a:pt x="2102" y="53"/>
                </a:lnTo>
                <a:lnTo>
                  <a:pt x="2167" y="41"/>
                </a:lnTo>
                <a:lnTo>
                  <a:pt x="2233" y="29"/>
                </a:lnTo>
                <a:lnTo>
                  <a:pt x="2298" y="21"/>
                </a:lnTo>
                <a:lnTo>
                  <a:pt x="2364" y="13"/>
                </a:lnTo>
                <a:lnTo>
                  <a:pt x="2430" y="7"/>
                </a:lnTo>
                <a:lnTo>
                  <a:pt x="2498" y="3"/>
                </a:lnTo>
                <a:lnTo>
                  <a:pt x="2564" y="1"/>
                </a:lnTo>
                <a:lnTo>
                  <a:pt x="2633" y="0"/>
                </a:lnTo>
                <a:close/>
                <a:moveTo>
                  <a:pt x="4015" y="1065"/>
                </a:moveTo>
                <a:lnTo>
                  <a:pt x="4054" y="1062"/>
                </a:lnTo>
                <a:lnTo>
                  <a:pt x="4055" y="1071"/>
                </a:lnTo>
                <a:lnTo>
                  <a:pt x="4058" y="1081"/>
                </a:lnTo>
                <a:lnTo>
                  <a:pt x="4060" y="1084"/>
                </a:lnTo>
                <a:lnTo>
                  <a:pt x="4062" y="1089"/>
                </a:lnTo>
                <a:lnTo>
                  <a:pt x="4065" y="1093"/>
                </a:lnTo>
                <a:lnTo>
                  <a:pt x="4068" y="1096"/>
                </a:lnTo>
                <a:lnTo>
                  <a:pt x="4071" y="1099"/>
                </a:lnTo>
                <a:lnTo>
                  <a:pt x="4073" y="1100"/>
                </a:lnTo>
                <a:lnTo>
                  <a:pt x="4078" y="1102"/>
                </a:lnTo>
                <a:lnTo>
                  <a:pt x="4082" y="1103"/>
                </a:lnTo>
                <a:lnTo>
                  <a:pt x="4086" y="1103"/>
                </a:lnTo>
                <a:lnTo>
                  <a:pt x="4088" y="1103"/>
                </a:lnTo>
                <a:lnTo>
                  <a:pt x="4093" y="1102"/>
                </a:lnTo>
                <a:lnTo>
                  <a:pt x="4099" y="1099"/>
                </a:lnTo>
                <a:lnTo>
                  <a:pt x="4106" y="1094"/>
                </a:lnTo>
                <a:lnTo>
                  <a:pt x="4112" y="1088"/>
                </a:lnTo>
                <a:lnTo>
                  <a:pt x="4209" y="984"/>
                </a:lnTo>
                <a:lnTo>
                  <a:pt x="4244" y="1016"/>
                </a:lnTo>
                <a:lnTo>
                  <a:pt x="4142" y="1125"/>
                </a:lnTo>
                <a:lnTo>
                  <a:pt x="4136" y="1131"/>
                </a:lnTo>
                <a:lnTo>
                  <a:pt x="4131" y="1135"/>
                </a:lnTo>
                <a:lnTo>
                  <a:pt x="4125" y="1139"/>
                </a:lnTo>
                <a:lnTo>
                  <a:pt x="4120" y="1142"/>
                </a:lnTo>
                <a:lnTo>
                  <a:pt x="4114" y="1145"/>
                </a:lnTo>
                <a:lnTo>
                  <a:pt x="4109" y="1147"/>
                </a:lnTo>
                <a:lnTo>
                  <a:pt x="4103" y="1148"/>
                </a:lnTo>
                <a:lnTo>
                  <a:pt x="4097" y="1148"/>
                </a:lnTo>
                <a:lnTo>
                  <a:pt x="4091" y="1148"/>
                </a:lnTo>
                <a:lnTo>
                  <a:pt x="4085" y="1148"/>
                </a:lnTo>
                <a:lnTo>
                  <a:pt x="4078" y="1146"/>
                </a:lnTo>
                <a:lnTo>
                  <a:pt x="4072" y="1144"/>
                </a:lnTo>
                <a:lnTo>
                  <a:pt x="4065" y="1140"/>
                </a:lnTo>
                <a:lnTo>
                  <a:pt x="4058" y="1137"/>
                </a:lnTo>
                <a:lnTo>
                  <a:pt x="4052" y="1131"/>
                </a:lnTo>
                <a:lnTo>
                  <a:pt x="4045" y="1125"/>
                </a:lnTo>
                <a:lnTo>
                  <a:pt x="4037" y="1118"/>
                </a:lnTo>
                <a:lnTo>
                  <a:pt x="4032" y="1110"/>
                </a:lnTo>
                <a:lnTo>
                  <a:pt x="4027" y="1102"/>
                </a:lnTo>
                <a:lnTo>
                  <a:pt x="4022" y="1095"/>
                </a:lnTo>
                <a:lnTo>
                  <a:pt x="4020" y="1088"/>
                </a:lnTo>
                <a:lnTo>
                  <a:pt x="4017" y="1080"/>
                </a:lnTo>
                <a:lnTo>
                  <a:pt x="4016" y="1073"/>
                </a:lnTo>
                <a:lnTo>
                  <a:pt x="4015" y="1065"/>
                </a:lnTo>
                <a:close/>
                <a:moveTo>
                  <a:pt x="1103" y="1269"/>
                </a:moveTo>
                <a:lnTo>
                  <a:pt x="1071" y="1304"/>
                </a:lnTo>
                <a:lnTo>
                  <a:pt x="916" y="1160"/>
                </a:lnTo>
                <a:lnTo>
                  <a:pt x="946" y="1126"/>
                </a:lnTo>
                <a:lnTo>
                  <a:pt x="1007" y="1182"/>
                </a:lnTo>
                <a:lnTo>
                  <a:pt x="1064" y="1120"/>
                </a:lnTo>
                <a:lnTo>
                  <a:pt x="1003" y="1064"/>
                </a:lnTo>
                <a:lnTo>
                  <a:pt x="1035" y="1030"/>
                </a:lnTo>
                <a:lnTo>
                  <a:pt x="1190" y="1173"/>
                </a:lnTo>
                <a:lnTo>
                  <a:pt x="1159" y="1208"/>
                </a:lnTo>
                <a:lnTo>
                  <a:pt x="1092" y="1146"/>
                </a:lnTo>
                <a:lnTo>
                  <a:pt x="1036" y="1208"/>
                </a:lnTo>
                <a:lnTo>
                  <a:pt x="1103" y="1269"/>
                </a:lnTo>
                <a:close/>
                <a:moveTo>
                  <a:pt x="1848" y="734"/>
                </a:moveTo>
                <a:lnTo>
                  <a:pt x="1805" y="752"/>
                </a:lnTo>
                <a:lnTo>
                  <a:pt x="1721" y="557"/>
                </a:lnTo>
                <a:lnTo>
                  <a:pt x="1764" y="540"/>
                </a:lnTo>
                <a:lnTo>
                  <a:pt x="1848" y="734"/>
                </a:lnTo>
                <a:close/>
                <a:moveTo>
                  <a:pt x="2233" y="613"/>
                </a:moveTo>
                <a:lnTo>
                  <a:pt x="2087" y="649"/>
                </a:lnTo>
                <a:lnTo>
                  <a:pt x="2037" y="443"/>
                </a:lnTo>
                <a:lnTo>
                  <a:pt x="2177" y="408"/>
                </a:lnTo>
                <a:lnTo>
                  <a:pt x="2186" y="446"/>
                </a:lnTo>
                <a:lnTo>
                  <a:pt x="2092" y="470"/>
                </a:lnTo>
                <a:lnTo>
                  <a:pt x="2102" y="514"/>
                </a:lnTo>
                <a:lnTo>
                  <a:pt x="2171" y="497"/>
                </a:lnTo>
                <a:lnTo>
                  <a:pt x="2179" y="533"/>
                </a:lnTo>
                <a:lnTo>
                  <a:pt x="2111" y="549"/>
                </a:lnTo>
                <a:lnTo>
                  <a:pt x="2124" y="601"/>
                </a:lnTo>
                <a:lnTo>
                  <a:pt x="2223" y="576"/>
                </a:lnTo>
                <a:lnTo>
                  <a:pt x="2233" y="613"/>
                </a:lnTo>
                <a:close/>
                <a:moveTo>
                  <a:pt x="2309" y="600"/>
                </a:moveTo>
                <a:lnTo>
                  <a:pt x="2267" y="606"/>
                </a:lnTo>
                <a:lnTo>
                  <a:pt x="2237" y="396"/>
                </a:lnTo>
                <a:lnTo>
                  <a:pt x="2283" y="389"/>
                </a:lnTo>
                <a:lnTo>
                  <a:pt x="2390" y="511"/>
                </a:lnTo>
                <a:lnTo>
                  <a:pt x="2371" y="377"/>
                </a:lnTo>
                <a:lnTo>
                  <a:pt x="2414" y="371"/>
                </a:lnTo>
                <a:lnTo>
                  <a:pt x="2443" y="581"/>
                </a:lnTo>
                <a:lnTo>
                  <a:pt x="2402" y="587"/>
                </a:lnTo>
                <a:lnTo>
                  <a:pt x="2291" y="465"/>
                </a:lnTo>
                <a:lnTo>
                  <a:pt x="2309" y="600"/>
                </a:lnTo>
                <a:close/>
                <a:moveTo>
                  <a:pt x="3345" y="652"/>
                </a:moveTo>
                <a:lnTo>
                  <a:pt x="3334" y="689"/>
                </a:lnTo>
                <a:lnTo>
                  <a:pt x="3200" y="646"/>
                </a:lnTo>
                <a:lnTo>
                  <a:pt x="3263" y="445"/>
                </a:lnTo>
                <a:lnTo>
                  <a:pt x="3308" y="459"/>
                </a:lnTo>
                <a:lnTo>
                  <a:pt x="3256" y="625"/>
                </a:lnTo>
                <a:lnTo>
                  <a:pt x="3345" y="652"/>
                </a:lnTo>
                <a:close/>
                <a:moveTo>
                  <a:pt x="3756" y="896"/>
                </a:moveTo>
                <a:lnTo>
                  <a:pt x="3850" y="752"/>
                </a:lnTo>
                <a:lnTo>
                  <a:pt x="3797" y="717"/>
                </a:lnTo>
                <a:lnTo>
                  <a:pt x="3818" y="684"/>
                </a:lnTo>
                <a:lnTo>
                  <a:pt x="3963" y="779"/>
                </a:lnTo>
                <a:lnTo>
                  <a:pt x="3942" y="812"/>
                </a:lnTo>
                <a:lnTo>
                  <a:pt x="3889" y="778"/>
                </a:lnTo>
                <a:lnTo>
                  <a:pt x="3795" y="922"/>
                </a:lnTo>
                <a:lnTo>
                  <a:pt x="3756" y="896"/>
                </a:lnTo>
                <a:close/>
                <a:moveTo>
                  <a:pt x="4009" y="889"/>
                </a:moveTo>
                <a:lnTo>
                  <a:pt x="3945" y="930"/>
                </a:lnTo>
                <a:lnTo>
                  <a:pt x="3984" y="961"/>
                </a:lnTo>
                <a:lnTo>
                  <a:pt x="4010" y="890"/>
                </a:lnTo>
                <a:lnTo>
                  <a:pt x="4009" y="889"/>
                </a:lnTo>
                <a:close/>
                <a:moveTo>
                  <a:pt x="3874" y="978"/>
                </a:moveTo>
                <a:lnTo>
                  <a:pt x="3840" y="951"/>
                </a:lnTo>
                <a:lnTo>
                  <a:pt x="4030" y="830"/>
                </a:lnTo>
                <a:lnTo>
                  <a:pt x="4065" y="857"/>
                </a:lnTo>
                <a:lnTo>
                  <a:pt x="3992" y="1070"/>
                </a:lnTo>
                <a:lnTo>
                  <a:pt x="3956" y="1042"/>
                </a:lnTo>
                <a:lnTo>
                  <a:pt x="3972" y="994"/>
                </a:lnTo>
                <a:lnTo>
                  <a:pt x="3915" y="951"/>
                </a:lnTo>
                <a:lnTo>
                  <a:pt x="3874" y="978"/>
                </a:lnTo>
                <a:close/>
                <a:moveTo>
                  <a:pt x="4296" y="1157"/>
                </a:moveTo>
                <a:lnTo>
                  <a:pt x="4225" y="1186"/>
                </a:lnTo>
                <a:lnTo>
                  <a:pt x="4258" y="1223"/>
                </a:lnTo>
                <a:lnTo>
                  <a:pt x="4296" y="1157"/>
                </a:lnTo>
                <a:close/>
                <a:moveTo>
                  <a:pt x="4146" y="1219"/>
                </a:moveTo>
                <a:lnTo>
                  <a:pt x="4118" y="1187"/>
                </a:lnTo>
                <a:lnTo>
                  <a:pt x="4326" y="1101"/>
                </a:lnTo>
                <a:lnTo>
                  <a:pt x="4356" y="1134"/>
                </a:lnTo>
                <a:lnTo>
                  <a:pt x="4247" y="1332"/>
                </a:lnTo>
                <a:lnTo>
                  <a:pt x="4215" y="1296"/>
                </a:lnTo>
                <a:lnTo>
                  <a:pt x="4240" y="1254"/>
                </a:lnTo>
                <a:lnTo>
                  <a:pt x="4193" y="1200"/>
                </a:lnTo>
                <a:lnTo>
                  <a:pt x="4146" y="1219"/>
                </a:lnTo>
                <a:close/>
                <a:moveTo>
                  <a:pt x="792" y="3553"/>
                </a:moveTo>
                <a:lnTo>
                  <a:pt x="651" y="3535"/>
                </a:lnTo>
                <a:lnTo>
                  <a:pt x="570" y="3572"/>
                </a:lnTo>
                <a:lnTo>
                  <a:pt x="551" y="3529"/>
                </a:lnTo>
                <a:lnTo>
                  <a:pt x="632" y="3493"/>
                </a:lnTo>
                <a:lnTo>
                  <a:pt x="714" y="3377"/>
                </a:lnTo>
                <a:lnTo>
                  <a:pt x="734" y="3421"/>
                </a:lnTo>
                <a:lnTo>
                  <a:pt x="679" y="3498"/>
                </a:lnTo>
                <a:lnTo>
                  <a:pt x="773" y="3510"/>
                </a:lnTo>
                <a:lnTo>
                  <a:pt x="792" y="3553"/>
                </a:lnTo>
                <a:close/>
                <a:moveTo>
                  <a:pt x="677" y="3703"/>
                </a:moveTo>
                <a:lnTo>
                  <a:pt x="722" y="3785"/>
                </a:lnTo>
                <a:lnTo>
                  <a:pt x="689" y="3803"/>
                </a:lnTo>
                <a:lnTo>
                  <a:pt x="622" y="3681"/>
                </a:lnTo>
                <a:lnTo>
                  <a:pt x="807" y="3577"/>
                </a:lnTo>
                <a:lnTo>
                  <a:pt x="829" y="3619"/>
                </a:lnTo>
                <a:lnTo>
                  <a:pt x="677" y="3703"/>
                </a:lnTo>
                <a:close/>
                <a:moveTo>
                  <a:pt x="895" y="3731"/>
                </a:moveTo>
                <a:lnTo>
                  <a:pt x="920" y="3771"/>
                </a:lnTo>
                <a:lnTo>
                  <a:pt x="743" y="3885"/>
                </a:lnTo>
                <a:lnTo>
                  <a:pt x="718" y="3846"/>
                </a:lnTo>
                <a:lnTo>
                  <a:pt x="895" y="3731"/>
                </a:lnTo>
                <a:close/>
                <a:moveTo>
                  <a:pt x="1555" y="4383"/>
                </a:moveTo>
                <a:lnTo>
                  <a:pt x="1592" y="4407"/>
                </a:lnTo>
                <a:lnTo>
                  <a:pt x="1414" y="4545"/>
                </a:lnTo>
                <a:lnTo>
                  <a:pt x="1377" y="4521"/>
                </a:lnTo>
                <a:lnTo>
                  <a:pt x="1432" y="4303"/>
                </a:lnTo>
                <a:lnTo>
                  <a:pt x="1472" y="4328"/>
                </a:lnTo>
                <a:lnTo>
                  <a:pt x="1430" y="4482"/>
                </a:lnTo>
                <a:lnTo>
                  <a:pt x="1555" y="4383"/>
                </a:lnTo>
                <a:close/>
                <a:moveTo>
                  <a:pt x="2191" y="4857"/>
                </a:moveTo>
                <a:lnTo>
                  <a:pt x="2225" y="4648"/>
                </a:lnTo>
                <a:lnTo>
                  <a:pt x="2369" y="4672"/>
                </a:lnTo>
                <a:lnTo>
                  <a:pt x="2362" y="4711"/>
                </a:lnTo>
                <a:lnTo>
                  <a:pt x="2266" y="4694"/>
                </a:lnTo>
                <a:lnTo>
                  <a:pt x="2257" y="4739"/>
                </a:lnTo>
                <a:lnTo>
                  <a:pt x="2327" y="4751"/>
                </a:lnTo>
                <a:lnTo>
                  <a:pt x="2321" y="4788"/>
                </a:lnTo>
                <a:lnTo>
                  <a:pt x="2251" y="4776"/>
                </a:lnTo>
                <a:lnTo>
                  <a:pt x="2243" y="4828"/>
                </a:lnTo>
                <a:lnTo>
                  <a:pt x="2344" y="4845"/>
                </a:lnTo>
                <a:lnTo>
                  <a:pt x="2338" y="4881"/>
                </a:lnTo>
                <a:lnTo>
                  <a:pt x="2191" y="4857"/>
                </a:lnTo>
                <a:close/>
                <a:moveTo>
                  <a:pt x="2535" y="4821"/>
                </a:moveTo>
                <a:lnTo>
                  <a:pt x="2544" y="4687"/>
                </a:lnTo>
                <a:lnTo>
                  <a:pt x="2587" y="4690"/>
                </a:lnTo>
                <a:lnTo>
                  <a:pt x="2572" y="4902"/>
                </a:lnTo>
                <a:lnTo>
                  <a:pt x="2530" y="4898"/>
                </a:lnTo>
                <a:lnTo>
                  <a:pt x="2447" y="4756"/>
                </a:lnTo>
                <a:lnTo>
                  <a:pt x="2437" y="4892"/>
                </a:lnTo>
                <a:lnTo>
                  <a:pt x="2395" y="4889"/>
                </a:lnTo>
                <a:lnTo>
                  <a:pt x="2409" y="4678"/>
                </a:lnTo>
                <a:lnTo>
                  <a:pt x="2455" y="4681"/>
                </a:lnTo>
                <a:lnTo>
                  <a:pt x="2535" y="4821"/>
                </a:lnTo>
                <a:close/>
                <a:moveTo>
                  <a:pt x="2892" y="4674"/>
                </a:moveTo>
                <a:lnTo>
                  <a:pt x="2827" y="4762"/>
                </a:lnTo>
                <a:lnTo>
                  <a:pt x="2916" y="4885"/>
                </a:lnTo>
                <a:lnTo>
                  <a:pt x="2864" y="4889"/>
                </a:lnTo>
                <a:lnTo>
                  <a:pt x="2800" y="4800"/>
                </a:lnTo>
                <a:lnTo>
                  <a:pt x="2778" y="4828"/>
                </a:lnTo>
                <a:lnTo>
                  <a:pt x="2784" y="4896"/>
                </a:lnTo>
                <a:lnTo>
                  <a:pt x="2737" y="4899"/>
                </a:lnTo>
                <a:lnTo>
                  <a:pt x="2720" y="4688"/>
                </a:lnTo>
                <a:lnTo>
                  <a:pt x="2767" y="4685"/>
                </a:lnTo>
                <a:lnTo>
                  <a:pt x="2774" y="4771"/>
                </a:lnTo>
                <a:lnTo>
                  <a:pt x="2838" y="4679"/>
                </a:lnTo>
                <a:lnTo>
                  <a:pt x="2892" y="4674"/>
                </a:lnTo>
                <a:close/>
                <a:moveTo>
                  <a:pt x="3303" y="4578"/>
                </a:moveTo>
                <a:lnTo>
                  <a:pt x="3257" y="4678"/>
                </a:lnTo>
                <a:lnTo>
                  <a:pt x="3369" y="4780"/>
                </a:lnTo>
                <a:lnTo>
                  <a:pt x="3320" y="4794"/>
                </a:lnTo>
                <a:lnTo>
                  <a:pt x="3238" y="4720"/>
                </a:lnTo>
                <a:lnTo>
                  <a:pt x="3224" y="4752"/>
                </a:lnTo>
                <a:lnTo>
                  <a:pt x="3243" y="4817"/>
                </a:lnTo>
                <a:lnTo>
                  <a:pt x="3198" y="4831"/>
                </a:lnTo>
                <a:lnTo>
                  <a:pt x="3137" y="4627"/>
                </a:lnTo>
                <a:lnTo>
                  <a:pt x="3182" y="4614"/>
                </a:lnTo>
                <a:lnTo>
                  <a:pt x="3207" y="4698"/>
                </a:lnTo>
                <a:lnTo>
                  <a:pt x="3251" y="4594"/>
                </a:lnTo>
                <a:lnTo>
                  <a:pt x="3303" y="4578"/>
                </a:lnTo>
                <a:close/>
                <a:moveTo>
                  <a:pt x="3445" y="4710"/>
                </a:moveTo>
                <a:lnTo>
                  <a:pt x="3541" y="4671"/>
                </a:lnTo>
                <a:lnTo>
                  <a:pt x="3555" y="4706"/>
                </a:lnTo>
                <a:lnTo>
                  <a:pt x="3417" y="4762"/>
                </a:lnTo>
                <a:lnTo>
                  <a:pt x="3338" y="4565"/>
                </a:lnTo>
                <a:lnTo>
                  <a:pt x="3471" y="4512"/>
                </a:lnTo>
                <a:lnTo>
                  <a:pt x="3486" y="4547"/>
                </a:lnTo>
                <a:lnTo>
                  <a:pt x="3396" y="4584"/>
                </a:lnTo>
                <a:lnTo>
                  <a:pt x="3412" y="4627"/>
                </a:lnTo>
                <a:lnTo>
                  <a:pt x="3478" y="4600"/>
                </a:lnTo>
                <a:lnTo>
                  <a:pt x="3491" y="4634"/>
                </a:lnTo>
                <a:lnTo>
                  <a:pt x="3426" y="4660"/>
                </a:lnTo>
                <a:lnTo>
                  <a:pt x="3445" y="4710"/>
                </a:lnTo>
                <a:close/>
                <a:moveTo>
                  <a:pt x="4041" y="4136"/>
                </a:moveTo>
                <a:lnTo>
                  <a:pt x="4041" y="4245"/>
                </a:lnTo>
                <a:lnTo>
                  <a:pt x="4184" y="4293"/>
                </a:lnTo>
                <a:lnTo>
                  <a:pt x="4144" y="4326"/>
                </a:lnTo>
                <a:lnTo>
                  <a:pt x="4040" y="4292"/>
                </a:lnTo>
                <a:lnTo>
                  <a:pt x="4040" y="4327"/>
                </a:lnTo>
                <a:lnTo>
                  <a:pt x="4084" y="4378"/>
                </a:lnTo>
                <a:lnTo>
                  <a:pt x="4048" y="4409"/>
                </a:lnTo>
                <a:lnTo>
                  <a:pt x="3911" y="4248"/>
                </a:lnTo>
                <a:lnTo>
                  <a:pt x="3946" y="4217"/>
                </a:lnTo>
                <a:lnTo>
                  <a:pt x="4003" y="4283"/>
                </a:lnTo>
                <a:lnTo>
                  <a:pt x="4000" y="4171"/>
                </a:lnTo>
                <a:lnTo>
                  <a:pt x="4041" y="4136"/>
                </a:lnTo>
                <a:close/>
                <a:moveTo>
                  <a:pt x="4368" y="4038"/>
                </a:moveTo>
                <a:lnTo>
                  <a:pt x="4432" y="3958"/>
                </a:lnTo>
                <a:lnTo>
                  <a:pt x="4461" y="3981"/>
                </a:lnTo>
                <a:lnTo>
                  <a:pt x="4368" y="4097"/>
                </a:lnTo>
                <a:lnTo>
                  <a:pt x="4202" y="3966"/>
                </a:lnTo>
                <a:lnTo>
                  <a:pt x="4292" y="3853"/>
                </a:lnTo>
                <a:lnTo>
                  <a:pt x="4323" y="3877"/>
                </a:lnTo>
                <a:lnTo>
                  <a:pt x="4262" y="3954"/>
                </a:lnTo>
                <a:lnTo>
                  <a:pt x="4298" y="3983"/>
                </a:lnTo>
                <a:lnTo>
                  <a:pt x="4342" y="3927"/>
                </a:lnTo>
                <a:lnTo>
                  <a:pt x="4370" y="3949"/>
                </a:lnTo>
                <a:lnTo>
                  <a:pt x="4326" y="4005"/>
                </a:lnTo>
                <a:lnTo>
                  <a:pt x="4368" y="4038"/>
                </a:lnTo>
                <a:close/>
                <a:moveTo>
                  <a:pt x="4488" y="3876"/>
                </a:moveTo>
                <a:lnTo>
                  <a:pt x="4540" y="3798"/>
                </a:lnTo>
                <a:lnTo>
                  <a:pt x="4570" y="3819"/>
                </a:lnTo>
                <a:lnTo>
                  <a:pt x="4493" y="3935"/>
                </a:lnTo>
                <a:lnTo>
                  <a:pt x="4317" y="3819"/>
                </a:lnTo>
                <a:lnTo>
                  <a:pt x="4343" y="3780"/>
                </a:lnTo>
                <a:lnTo>
                  <a:pt x="4488" y="3876"/>
                </a:lnTo>
                <a:close/>
                <a:moveTo>
                  <a:pt x="4586" y="3716"/>
                </a:moveTo>
                <a:lnTo>
                  <a:pt x="4630" y="3634"/>
                </a:lnTo>
                <a:lnTo>
                  <a:pt x="4663" y="3652"/>
                </a:lnTo>
                <a:lnTo>
                  <a:pt x="4596" y="3775"/>
                </a:lnTo>
                <a:lnTo>
                  <a:pt x="4411" y="3673"/>
                </a:lnTo>
                <a:lnTo>
                  <a:pt x="4433" y="3633"/>
                </a:lnTo>
                <a:lnTo>
                  <a:pt x="4586" y="3716"/>
                </a:lnTo>
                <a:close/>
                <a:moveTo>
                  <a:pt x="4578" y="3472"/>
                </a:moveTo>
                <a:lnTo>
                  <a:pt x="4633" y="3524"/>
                </a:lnTo>
                <a:lnTo>
                  <a:pt x="4653" y="3479"/>
                </a:lnTo>
                <a:lnTo>
                  <a:pt x="4578" y="3472"/>
                </a:lnTo>
                <a:close/>
                <a:moveTo>
                  <a:pt x="4515" y="3467"/>
                </a:moveTo>
                <a:lnTo>
                  <a:pt x="4533" y="3427"/>
                </a:lnTo>
                <a:lnTo>
                  <a:pt x="4758" y="3444"/>
                </a:lnTo>
                <a:lnTo>
                  <a:pt x="4737" y="3487"/>
                </a:lnTo>
                <a:lnTo>
                  <a:pt x="4689" y="3483"/>
                </a:lnTo>
                <a:lnTo>
                  <a:pt x="4659" y="3548"/>
                </a:lnTo>
                <a:lnTo>
                  <a:pt x="4696" y="3582"/>
                </a:lnTo>
                <a:lnTo>
                  <a:pt x="4678" y="3621"/>
                </a:lnTo>
                <a:lnTo>
                  <a:pt x="4515" y="3467"/>
                </a:lnTo>
                <a:close/>
                <a:moveTo>
                  <a:pt x="2625" y="399"/>
                </a:moveTo>
                <a:lnTo>
                  <a:pt x="2625" y="461"/>
                </a:lnTo>
                <a:lnTo>
                  <a:pt x="2657" y="461"/>
                </a:lnTo>
                <a:lnTo>
                  <a:pt x="2667" y="460"/>
                </a:lnTo>
                <a:lnTo>
                  <a:pt x="2675" y="459"/>
                </a:lnTo>
                <a:lnTo>
                  <a:pt x="2679" y="458"/>
                </a:lnTo>
                <a:lnTo>
                  <a:pt x="2681" y="457"/>
                </a:lnTo>
                <a:lnTo>
                  <a:pt x="2685" y="454"/>
                </a:lnTo>
                <a:lnTo>
                  <a:pt x="2687" y="453"/>
                </a:lnTo>
                <a:lnTo>
                  <a:pt x="2692" y="448"/>
                </a:lnTo>
                <a:lnTo>
                  <a:pt x="2694" y="444"/>
                </a:lnTo>
                <a:lnTo>
                  <a:pt x="2696" y="437"/>
                </a:lnTo>
                <a:lnTo>
                  <a:pt x="2697" y="429"/>
                </a:lnTo>
                <a:lnTo>
                  <a:pt x="2696" y="422"/>
                </a:lnTo>
                <a:lnTo>
                  <a:pt x="2694" y="416"/>
                </a:lnTo>
                <a:lnTo>
                  <a:pt x="2692" y="412"/>
                </a:lnTo>
                <a:lnTo>
                  <a:pt x="2687" y="407"/>
                </a:lnTo>
                <a:lnTo>
                  <a:pt x="2683" y="403"/>
                </a:lnTo>
                <a:lnTo>
                  <a:pt x="2675" y="401"/>
                </a:lnTo>
                <a:lnTo>
                  <a:pt x="2667" y="400"/>
                </a:lnTo>
                <a:lnTo>
                  <a:pt x="2657" y="399"/>
                </a:lnTo>
                <a:lnTo>
                  <a:pt x="2625" y="399"/>
                </a:lnTo>
                <a:close/>
                <a:moveTo>
                  <a:pt x="2625" y="497"/>
                </a:moveTo>
                <a:lnTo>
                  <a:pt x="2625" y="573"/>
                </a:lnTo>
                <a:lnTo>
                  <a:pt x="2578" y="573"/>
                </a:lnTo>
                <a:lnTo>
                  <a:pt x="2578" y="361"/>
                </a:lnTo>
                <a:lnTo>
                  <a:pt x="2655" y="361"/>
                </a:lnTo>
                <a:lnTo>
                  <a:pt x="2672" y="361"/>
                </a:lnTo>
                <a:lnTo>
                  <a:pt x="2688" y="363"/>
                </a:lnTo>
                <a:lnTo>
                  <a:pt x="2696" y="366"/>
                </a:lnTo>
                <a:lnTo>
                  <a:pt x="2703" y="368"/>
                </a:lnTo>
                <a:lnTo>
                  <a:pt x="2710" y="370"/>
                </a:lnTo>
                <a:lnTo>
                  <a:pt x="2716" y="374"/>
                </a:lnTo>
                <a:lnTo>
                  <a:pt x="2722" y="377"/>
                </a:lnTo>
                <a:lnTo>
                  <a:pt x="2726" y="382"/>
                </a:lnTo>
                <a:lnTo>
                  <a:pt x="2731" y="388"/>
                </a:lnTo>
                <a:lnTo>
                  <a:pt x="2735" y="395"/>
                </a:lnTo>
                <a:lnTo>
                  <a:pt x="2738" y="402"/>
                </a:lnTo>
                <a:lnTo>
                  <a:pt x="2741" y="409"/>
                </a:lnTo>
                <a:lnTo>
                  <a:pt x="2742" y="419"/>
                </a:lnTo>
                <a:lnTo>
                  <a:pt x="2742" y="428"/>
                </a:lnTo>
                <a:lnTo>
                  <a:pt x="2742" y="439"/>
                </a:lnTo>
                <a:lnTo>
                  <a:pt x="2739" y="448"/>
                </a:lnTo>
                <a:lnTo>
                  <a:pt x="2737" y="457"/>
                </a:lnTo>
                <a:lnTo>
                  <a:pt x="2735" y="464"/>
                </a:lnTo>
                <a:lnTo>
                  <a:pt x="2730" y="470"/>
                </a:lnTo>
                <a:lnTo>
                  <a:pt x="2725" y="476"/>
                </a:lnTo>
                <a:lnTo>
                  <a:pt x="2720" y="480"/>
                </a:lnTo>
                <a:lnTo>
                  <a:pt x="2715" y="484"/>
                </a:lnTo>
                <a:lnTo>
                  <a:pt x="2707" y="488"/>
                </a:lnTo>
                <a:lnTo>
                  <a:pt x="2704" y="489"/>
                </a:lnTo>
                <a:lnTo>
                  <a:pt x="2702" y="491"/>
                </a:lnTo>
                <a:lnTo>
                  <a:pt x="2693" y="492"/>
                </a:lnTo>
                <a:lnTo>
                  <a:pt x="2686" y="495"/>
                </a:lnTo>
                <a:lnTo>
                  <a:pt x="2679" y="496"/>
                </a:lnTo>
                <a:lnTo>
                  <a:pt x="2671" y="497"/>
                </a:lnTo>
                <a:lnTo>
                  <a:pt x="2655" y="497"/>
                </a:lnTo>
                <a:lnTo>
                  <a:pt x="2625" y="497"/>
                </a:lnTo>
                <a:close/>
                <a:moveTo>
                  <a:pt x="2851" y="586"/>
                </a:moveTo>
                <a:lnTo>
                  <a:pt x="2840" y="585"/>
                </a:lnTo>
                <a:lnTo>
                  <a:pt x="2831" y="582"/>
                </a:lnTo>
                <a:lnTo>
                  <a:pt x="2822" y="580"/>
                </a:lnTo>
                <a:lnTo>
                  <a:pt x="2814" y="576"/>
                </a:lnTo>
                <a:lnTo>
                  <a:pt x="2806" y="572"/>
                </a:lnTo>
                <a:lnTo>
                  <a:pt x="2800" y="568"/>
                </a:lnTo>
                <a:lnTo>
                  <a:pt x="2794" y="562"/>
                </a:lnTo>
                <a:lnTo>
                  <a:pt x="2789" y="556"/>
                </a:lnTo>
                <a:lnTo>
                  <a:pt x="2784" y="550"/>
                </a:lnTo>
                <a:lnTo>
                  <a:pt x="2781" y="543"/>
                </a:lnTo>
                <a:lnTo>
                  <a:pt x="2778" y="536"/>
                </a:lnTo>
                <a:lnTo>
                  <a:pt x="2776" y="529"/>
                </a:lnTo>
                <a:lnTo>
                  <a:pt x="2775" y="521"/>
                </a:lnTo>
                <a:lnTo>
                  <a:pt x="2774" y="512"/>
                </a:lnTo>
                <a:lnTo>
                  <a:pt x="2774" y="503"/>
                </a:lnTo>
                <a:lnTo>
                  <a:pt x="2775" y="493"/>
                </a:lnTo>
                <a:lnTo>
                  <a:pt x="2787" y="363"/>
                </a:lnTo>
                <a:lnTo>
                  <a:pt x="2834" y="368"/>
                </a:lnTo>
                <a:lnTo>
                  <a:pt x="2821" y="497"/>
                </a:lnTo>
                <a:lnTo>
                  <a:pt x="2820" y="508"/>
                </a:lnTo>
                <a:lnTo>
                  <a:pt x="2821" y="512"/>
                </a:lnTo>
                <a:lnTo>
                  <a:pt x="2821" y="517"/>
                </a:lnTo>
                <a:lnTo>
                  <a:pt x="2823" y="525"/>
                </a:lnTo>
                <a:lnTo>
                  <a:pt x="2825" y="529"/>
                </a:lnTo>
                <a:lnTo>
                  <a:pt x="2827" y="533"/>
                </a:lnTo>
                <a:lnTo>
                  <a:pt x="2829" y="536"/>
                </a:lnTo>
                <a:lnTo>
                  <a:pt x="2832" y="538"/>
                </a:lnTo>
                <a:lnTo>
                  <a:pt x="2834" y="541"/>
                </a:lnTo>
                <a:lnTo>
                  <a:pt x="2838" y="543"/>
                </a:lnTo>
                <a:lnTo>
                  <a:pt x="2846" y="547"/>
                </a:lnTo>
                <a:lnTo>
                  <a:pt x="2851" y="548"/>
                </a:lnTo>
                <a:lnTo>
                  <a:pt x="2855" y="548"/>
                </a:lnTo>
                <a:lnTo>
                  <a:pt x="2865" y="548"/>
                </a:lnTo>
                <a:lnTo>
                  <a:pt x="2870" y="548"/>
                </a:lnTo>
                <a:lnTo>
                  <a:pt x="2873" y="547"/>
                </a:lnTo>
                <a:lnTo>
                  <a:pt x="2877" y="546"/>
                </a:lnTo>
                <a:lnTo>
                  <a:pt x="2880" y="543"/>
                </a:lnTo>
                <a:lnTo>
                  <a:pt x="2884" y="542"/>
                </a:lnTo>
                <a:lnTo>
                  <a:pt x="2886" y="538"/>
                </a:lnTo>
                <a:lnTo>
                  <a:pt x="2889" y="536"/>
                </a:lnTo>
                <a:lnTo>
                  <a:pt x="2891" y="533"/>
                </a:lnTo>
                <a:lnTo>
                  <a:pt x="2893" y="529"/>
                </a:lnTo>
                <a:lnTo>
                  <a:pt x="2895" y="524"/>
                </a:lnTo>
                <a:lnTo>
                  <a:pt x="2896" y="521"/>
                </a:lnTo>
                <a:lnTo>
                  <a:pt x="2897" y="516"/>
                </a:lnTo>
                <a:lnTo>
                  <a:pt x="2899" y="504"/>
                </a:lnTo>
                <a:lnTo>
                  <a:pt x="2911" y="376"/>
                </a:lnTo>
                <a:lnTo>
                  <a:pt x="2957" y="380"/>
                </a:lnTo>
                <a:lnTo>
                  <a:pt x="2944" y="510"/>
                </a:lnTo>
                <a:lnTo>
                  <a:pt x="2943" y="519"/>
                </a:lnTo>
                <a:lnTo>
                  <a:pt x="2941" y="528"/>
                </a:lnTo>
                <a:lnTo>
                  <a:pt x="2938" y="536"/>
                </a:lnTo>
                <a:lnTo>
                  <a:pt x="2936" y="544"/>
                </a:lnTo>
                <a:lnTo>
                  <a:pt x="2932" y="551"/>
                </a:lnTo>
                <a:lnTo>
                  <a:pt x="2928" y="559"/>
                </a:lnTo>
                <a:lnTo>
                  <a:pt x="2923" y="564"/>
                </a:lnTo>
                <a:lnTo>
                  <a:pt x="2918" y="569"/>
                </a:lnTo>
                <a:lnTo>
                  <a:pt x="2912" y="574"/>
                </a:lnTo>
                <a:lnTo>
                  <a:pt x="2905" y="578"/>
                </a:lnTo>
                <a:lnTo>
                  <a:pt x="2898" y="581"/>
                </a:lnTo>
                <a:lnTo>
                  <a:pt x="2890" y="583"/>
                </a:lnTo>
                <a:lnTo>
                  <a:pt x="2882" y="586"/>
                </a:lnTo>
                <a:lnTo>
                  <a:pt x="2872" y="586"/>
                </a:lnTo>
                <a:lnTo>
                  <a:pt x="2861" y="587"/>
                </a:lnTo>
                <a:lnTo>
                  <a:pt x="2851" y="586"/>
                </a:lnTo>
                <a:close/>
                <a:moveTo>
                  <a:pt x="3035" y="501"/>
                </a:moveTo>
                <a:lnTo>
                  <a:pt x="3034" y="509"/>
                </a:lnTo>
                <a:lnTo>
                  <a:pt x="3034" y="517"/>
                </a:lnTo>
                <a:lnTo>
                  <a:pt x="3033" y="524"/>
                </a:lnTo>
                <a:lnTo>
                  <a:pt x="3033" y="531"/>
                </a:lnTo>
                <a:lnTo>
                  <a:pt x="3034" y="537"/>
                </a:lnTo>
                <a:lnTo>
                  <a:pt x="3035" y="544"/>
                </a:lnTo>
                <a:lnTo>
                  <a:pt x="3037" y="547"/>
                </a:lnTo>
                <a:lnTo>
                  <a:pt x="3037" y="550"/>
                </a:lnTo>
                <a:lnTo>
                  <a:pt x="3039" y="555"/>
                </a:lnTo>
                <a:lnTo>
                  <a:pt x="3041" y="561"/>
                </a:lnTo>
                <a:lnTo>
                  <a:pt x="3045" y="566"/>
                </a:lnTo>
                <a:lnTo>
                  <a:pt x="3049" y="569"/>
                </a:lnTo>
                <a:lnTo>
                  <a:pt x="3052" y="573"/>
                </a:lnTo>
                <a:lnTo>
                  <a:pt x="3057" y="576"/>
                </a:lnTo>
                <a:lnTo>
                  <a:pt x="3062" y="579"/>
                </a:lnTo>
                <a:lnTo>
                  <a:pt x="3067" y="581"/>
                </a:lnTo>
                <a:lnTo>
                  <a:pt x="3073" y="582"/>
                </a:lnTo>
                <a:lnTo>
                  <a:pt x="3079" y="583"/>
                </a:lnTo>
                <a:lnTo>
                  <a:pt x="3085" y="583"/>
                </a:lnTo>
                <a:lnTo>
                  <a:pt x="3091" y="583"/>
                </a:lnTo>
                <a:lnTo>
                  <a:pt x="3096" y="582"/>
                </a:lnTo>
                <a:lnTo>
                  <a:pt x="3101" y="580"/>
                </a:lnTo>
                <a:lnTo>
                  <a:pt x="3107" y="578"/>
                </a:lnTo>
                <a:lnTo>
                  <a:pt x="3111" y="575"/>
                </a:lnTo>
                <a:lnTo>
                  <a:pt x="3115" y="572"/>
                </a:lnTo>
                <a:lnTo>
                  <a:pt x="3120" y="567"/>
                </a:lnTo>
                <a:lnTo>
                  <a:pt x="3123" y="562"/>
                </a:lnTo>
                <a:lnTo>
                  <a:pt x="3127" y="557"/>
                </a:lnTo>
                <a:lnTo>
                  <a:pt x="3130" y="551"/>
                </a:lnTo>
                <a:lnTo>
                  <a:pt x="3136" y="538"/>
                </a:lnTo>
                <a:lnTo>
                  <a:pt x="3139" y="530"/>
                </a:lnTo>
                <a:lnTo>
                  <a:pt x="3140" y="523"/>
                </a:lnTo>
                <a:lnTo>
                  <a:pt x="3142" y="515"/>
                </a:lnTo>
                <a:lnTo>
                  <a:pt x="3142" y="506"/>
                </a:lnTo>
                <a:lnTo>
                  <a:pt x="3143" y="499"/>
                </a:lnTo>
                <a:lnTo>
                  <a:pt x="3142" y="492"/>
                </a:lnTo>
                <a:lnTo>
                  <a:pt x="3142" y="486"/>
                </a:lnTo>
                <a:lnTo>
                  <a:pt x="3141" y="479"/>
                </a:lnTo>
                <a:lnTo>
                  <a:pt x="3139" y="474"/>
                </a:lnTo>
                <a:lnTo>
                  <a:pt x="3137" y="469"/>
                </a:lnTo>
                <a:lnTo>
                  <a:pt x="3134" y="464"/>
                </a:lnTo>
                <a:lnTo>
                  <a:pt x="3131" y="459"/>
                </a:lnTo>
                <a:lnTo>
                  <a:pt x="3128" y="454"/>
                </a:lnTo>
                <a:lnTo>
                  <a:pt x="3123" y="451"/>
                </a:lnTo>
                <a:lnTo>
                  <a:pt x="3118" y="448"/>
                </a:lnTo>
                <a:lnTo>
                  <a:pt x="3114" y="446"/>
                </a:lnTo>
                <a:lnTo>
                  <a:pt x="3109" y="444"/>
                </a:lnTo>
                <a:lnTo>
                  <a:pt x="3103" y="443"/>
                </a:lnTo>
                <a:lnTo>
                  <a:pt x="3097" y="441"/>
                </a:lnTo>
                <a:lnTo>
                  <a:pt x="3091" y="441"/>
                </a:lnTo>
                <a:lnTo>
                  <a:pt x="3085" y="441"/>
                </a:lnTo>
                <a:lnTo>
                  <a:pt x="3081" y="443"/>
                </a:lnTo>
                <a:lnTo>
                  <a:pt x="3077" y="443"/>
                </a:lnTo>
                <a:lnTo>
                  <a:pt x="3075" y="444"/>
                </a:lnTo>
                <a:lnTo>
                  <a:pt x="3070" y="446"/>
                </a:lnTo>
                <a:lnTo>
                  <a:pt x="3065" y="450"/>
                </a:lnTo>
                <a:lnTo>
                  <a:pt x="3060" y="453"/>
                </a:lnTo>
                <a:lnTo>
                  <a:pt x="3057" y="457"/>
                </a:lnTo>
                <a:lnTo>
                  <a:pt x="3052" y="461"/>
                </a:lnTo>
                <a:lnTo>
                  <a:pt x="3046" y="472"/>
                </a:lnTo>
                <a:lnTo>
                  <a:pt x="3040" y="485"/>
                </a:lnTo>
                <a:lnTo>
                  <a:pt x="3035" y="501"/>
                </a:lnTo>
                <a:close/>
                <a:moveTo>
                  <a:pt x="3065" y="619"/>
                </a:moveTo>
                <a:lnTo>
                  <a:pt x="3057" y="617"/>
                </a:lnTo>
                <a:lnTo>
                  <a:pt x="3047" y="614"/>
                </a:lnTo>
                <a:lnTo>
                  <a:pt x="3039" y="609"/>
                </a:lnTo>
                <a:lnTo>
                  <a:pt x="3031" y="605"/>
                </a:lnTo>
                <a:lnTo>
                  <a:pt x="3022" y="600"/>
                </a:lnTo>
                <a:lnTo>
                  <a:pt x="3015" y="593"/>
                </a:lnTo>
                <a:lnTo>
                  <a:pt x="3013" y="589"/>
                </a:lnTo>
                <a:lnTo>
                  <a:pt x="3009" y="586"/>
                </a:lnTo>
                <a:lnTo>
                  <a:pt x="3004" y="579"/>
                </a:lnTo>
                <a:lnTo>
                  <a:pt x="2999" y="570"/>
                </a:lnTo>
                <a:lnTo>
                  <a:pt x="2994" y="561"/>
                </a:lnTo>
                <a:lnTo>
                  <a:pt x="2990" y="551"/>
                </a:lnTo>
                <a:lnTo>
                  <a:pt x="2988" y="541"/>
                </a:lnTo>
                <a:lnTo>
                  <a:pt x="2988" y="535"/>
                </a:lnTo>
                <a:lnTo>
                  <a:pt x="2987" y="529"/>
                </a:lnTo>
                <a:lnTo>
                  <a:pt x="2987" y="517"/>
                </a:lnTo>
                <a:lnTo>
                  <a:pt x="2988" y="504"/>
                </a:lnTo>
                <a:lnTo>
                  <a:pt x="2990" y="491"/>
                </a:lnTo>
                <a:lnTo>
                  <a:pt x="2994" y="478"/>
                </a:lnTo>
                <a:lnTo>
                  <a:pt x="2998" y="466"/>
                </a:lnTo>
                <a:lnTo>
                  <a:pt x="3002" y="456"/>
                </a:lnTo>
                <a:lnTo>
                  <a:pt x="3008" y="446"/>
                </a:lnTo>
                <a:lnTo>
                  <a:pt x="3015" y="437"/>
                </a:lnTo>
                <a:lnTo>
                  <a:pt x="3019" y="433"/>
                </a:lnTo>
                <a:lnTo>
                  <a:pt x="3022" y="429"/>
                </a:lnTo>
                <a:lnTo>
                  <a:pt x="3030" y="422"/>
                </a:lnTo>
                <a:lnTo>
                  <a:pt x="3038" y="416"/>
                </a:lnTo>
                <a:lnTo>
                  <a:pt x="3046" y="412"/>
                </a:lnTo>
                <a:lnTo>
                  <a:pt x="3054" y="408"/>
                </a:lnTo>
                <a:lnTo>
                  <a:pt x="3064" y="405"/>
                </a:lnTo>
                <a:lnTo>
                  <a:pt x="3073" y="403"/>
                </a:lnTo>
                <a:lnTo>
                  <a:pt x="3082" y="402"/>
                </a:lnTo>
                <a:lnTo>
                  <a:pt x="3091" y="402"/>
                </a:lnTo>
                <a:lnTo>
                  <a:pt x="3101" y="402"/>
                </a:lnTo>
                <a:lnTo>
                  <a:pt x="3110" y="405"/>
                </a:lnTo>
                <a:lnTo>
                  <a:pt x="3120" y="407"/>
                </a:lnTo>
                <a:lnTo>
                  <a:pt x="3129" y="409"/>
                </a:lnTo>
                <a:lnTo>
                  <a:pt x="3137" y="414"/>
                </a:lnTo>
                <a:lnTo>
                  <a:pt x="3146" y="419"/>
                </a:lnTo>
                <a:lnTo>
                  <a:pt x="3153" y="424"/>
                </a:lnTo>
                <a:lnTo>
                  <a:pt x="3160" y="429"/>
                </a:lnTo>
                <a:lnTo>
                  <a:pt x="3163" y="433"/>
                </a:lnTo>
                <a:lnTo>
                  <a:pt x="3167" y="437"/>
                </a:lnTo>
                <a:lnTo>
                  <a:pt x="3173" y="445"/>
                </a:lnTo>
                <a:lnTo>
                  <a:pt x="3178" y="453"/>
                </a:lnTo>
                <a:lnTo>
                  <a:pt x="3181" y="463"/>
                </a:lnTo>
                <a:lnTo>
                  <a:pt x="3185" y="472"/>
                </a:lnTo>
                <a:lnTo>
                  <a:pt x="3187" y="483"/>
                </a:lnTo>
                <a:lnTo>
                  <a:pt x="3188" y="489"/>
                </a:lnTo>
                <a:lnTo>
                  <a:pt x="3188" y="495"/>
                </a:lnTo>
                <a:lnTo>
                  <a:pt x="3188" y="506"/>
                </a:lnTo>
                <a:lnTo>
                  <a:pt x="3188" y="518"/>
                </a:lnTo>
                <a:lnTo>
                  <a:pt x="3186" y="533"/>
                </a:lnTo>
                <a:lnTo>
                  <a:pt x="3182" y="546"/>
                </a:lnTo>
                <a:lnTo>
                  <a:pt x="3178" y="557"/>
                </a:lnTo>
                <a:lnTo>
                  <a:pt x="3173" y="568"/>
                </a:lnTo>
                <a:lnTo>
                  <a:pt x="3167" y="578"/>
                </a:lnTo>
                <a:lnTo>
                  <a:pt x="3161" y="587"/>
                </a:lnTo>
                <a:lnTo>
                  <a:pt x="3157" y="591"/>
                </a:lnTo>
                <a:lnTo>
                  <a:pt x="3154" y="594"/>
                </a:lnTo>
                <a:lnTo>
                  <a:pt x="3147" y="601"/>
                </a:lnTo>
                <a:lnTo>
                  <a:pt x="3139" y="607"/>
                </a:lnTo>
                <a:lnTo>
                  <a:pt x="3130" y="612"/>
                </a:lnTo>
                <a:lnTo>
                  <a:pt x="3122" y="615"/>
                </a:lnTo>
                <a:lnTo>
                  <a:pt x="3112" y="618"/>
                </a:lnTo>
                <a:lnTo>
                  <a:pt x="3103" y="620"/>
                </a:lnTo>
                <a:lnTo>
                  <a:pt x="3094" y="621"/>
                </a:lnTo>
                <a:lnTo>
                  <a:pt x="3084" y="621"/>
                </a:lnTo>
                <a:lnTo>
                  <a:pt x="3075" y="621"/>
                </a:lnTo>
                <a:lnTo>
                  <a:pt x="3065" y="619"/>
                </a:lnTo>
                <a:close/>
                <a:moveTo>
                  <a:pt x="1938" y="605"/>
                </a:moveTo>
                <a:lnTo>
                  <a:pt x="1922" y="606"/>
                </a:lnTo>
                <a:lnTo>
                  <a:pt x="1908" y="606"/>
                </a:lnTo>
                <a:lnTo>
                  <a:pt x="1901" y="606"/>
                </a:lnTo>
                <a:lnTo>
                  <a:pt x="1894" y="606"/>
                </a:lnTo>
                <a:lnTo>
                  <a:pt x="1887" y="605"/>
                </a:lnTo>
                <a:lnTo>
                  <a:pt x="1881" y="604"/>
                </a:lnTo>
                <a:lnTo>
                  <a:pt x="1875" y="602"/>
                </a:lnTo>
                <a:lnTo>
                  <a:pt x="1869" y="600"/>
                </a:lnTo>
                <a:lnTo>
                  <a:pt x="1863" y="596"/>
                </a:lnTo>
                <a:lnTo>
                  <a:pt x="1858" y="593"/>
                </a:lnTo>
                <a:lnTo>
                  <a:pt x="1854" y="588"/>
                </a:lnTo>
                <a:lnTo>
                  <a:pt x="1850" y="583"/>
                </a:lnTo>
                <a:lnTo>
                  <a:pt x="1846" y="576"/>
                </a:lnTo>
                <a:lnTo>
                  <a:pt x="1843" y="569"/>
                </a:lnTo>
                <a:lnTo>
                  <a:pt x="1840" y="562"/>
                </a:lnTo>
                <a:lnTo>
                  <a:pt x="1839" y="555"/>
                </a:lnTo>
                <a:lnTo>
                  <a:pt x="1839" y="549"/>
                </a:lnTo>
                <a:lnTo>
                  <a:pt x="1839" y="542"/>
                </a:lnTo>
                <a:lnTo>
                  <a:pt x="1840" y="536"/>
                </a:lnTo>
                <a:lnTo>
                  <a:pt x="1842" y="530"/>
                </a:lnTo>
                <a:lnTo>
                  <a:pt x="1844" y="524"/>
                </a:lnTo>
                <a:lnTo>
                  <a:pt x="1848" y="518"/>
                </a:lnTo>
                <a:lnTo>
                  <a:pt x="1851" y="514"/>
                </a:lnTo>
                <a:lnTo>
                  <a:pt x="1854" y="510"/>
                </a:lnTo>
                <a:lnTo>
                  <a:pt x="1856" y="508"/>
                </a:lnTo>
                <a:lnTo>
                  <a:pt x="1861" y="503"/>
                </a:lnTo>
                <a:lnTo>
                  <a:pt x="1867" y="498"/>
                </a:lnTo>
                <a:lnTo>
                  <a:pt x="1872" y="495"/>
                </a:lnTo>
                <a:lnTo>
                  <a:pt x="1880" y="491"/>
                </a:lnTo>
                <a:lnTo>
                  <a:pt x="1894" y="484"/>
                </a:lnTo>
                <a:lnTo>
                  <a:pt x="1902" y="482"/>
                </a:lnTo>
                <a:lnTo>
                  <a:pt x="1909" y="480"/>
                </a:lnTo>
                <a:lnTo>
                  <a:pt x="1916" y="479"/>
                </a:lnTo>
                <a:lnTo>
                  <a:pt x="1923" y="478"/>
                </a:lnTo>
                <a:lnTo>
                  <a:pt x="1936" y="478"/>
                </a:lnTo>
                <a:lnTo>
                  <a:pt x="1948" y="479"/>
                </a:lnTo>
                <a:lnTo>
                  <a:pt x="1960" y="483"/>
                </a:lnTo>
                <a:lnTo>
                  <a:pt x="1970" y="486"/>
                </a:lnTo>
                <a:lnTo>
                  <a:pt x="1979" y="492"/>
                </a:lnTo>
                <a:lnTo>
                  <a:pt x="1989" y="498"/>
                </a:lnTo>
                <a:lnTo>
                  <a:pt x="1966" y="531"/>
                </a:lnTo>
                <a:lnTo>
                  <a:pt x="1959" y="527"/>
                </a:lnTo>
                <a:lnTo>
                  <a:pt x="1952" y="523"/>
                </a:lnTo>
                <a:lnTo>
                  <a:pt x="1945" y="521"/>
                </a:lnTo>
                <a:lnTo>
                  <a:pt x="1938" y="518"/>
                </a:lnTo>
                <a:lnTo>
                  <a:pt x="1929" y="517"/>
                </a:lnTo>
                <a:lnTo>
                  <a:pt x="1922" y="517"/>
                </a:lnTo>
                <a:lnTo>
                  <a:pt x="1914" y="518"/>
                </a:lnTo>
                <a:lnTo>
                  <a:pt x="1907" y="521"/>
                </a:lnTo>
                <a:lnTo>
                  <a:pt x="1900" y="523"/>
                </a:lnTo>
                <a:lnTo>
                  <a:pt x="1895" y="527"/>
                </a:lnTo>
                <a:lnTo>
                  <a:pt x="1890" y="530"/>
                </a:lnTo>
                <a:lnTo>
                  <a:pt x="1887" y="534"/>
                </a:lnTo>
                <a:lnTo>
                  <a:pt x="1884" y="537"/>
                </a:lnTo>
                <a:lnTo>
                  <a:pt x="1883" y="542"/>
                </a:lnTo>
                <a:lnTo>
                  <a:pt x="1883" y="546"/>
                </a:lnTo>
                <a:lnTo>
                  <a:pt x="1884" y="550"/>
                </a:lnTo>
                <a:lnTo>
                  <a:pt x="1885" y="554"/>
                </a:lnTo>
                <a:lnTo>
                  <a:pt x="1887" y="556"/>
                </a:lnTo>
                <a:lnTo>
                  <a:pt x="1891" y="560"/>
                </a:lnTo>
                <a:lnTo>
                  <a:pt x="1896" y="562"/>
                </a:lnTo>
                <a:lnTo>
                  <a:pt x="1899" y="563"/>
                </a:lnTo>
                <a:lnTo>
                  <a:pt x="1901" y="564"/>
                </a:lnTo>
                <a:lnTo>
                  <a:pt x="1908" y="566"/>
                </a:lnTo>
                <a:lnTo>
                  <a:pt x="1916" y="566"/>
                </a:lnTo>
                <a:lnTo>
                  <a:pt x="1935" y="566"/>
                </a:lnTo>
                <a:lnTo>
                  <a:pt x="1951" y="564"/>
                </a:lnTo>
                <a:lnTo>
                  <a:pt x="1965" y="564"/>
                </a:lnTo>
                <a:lnTo>
                  <a:pt x="1979" y="564"/>
                </a:lnTo>
                <a:lnTo>
                  <a:pt x="1985" y="566"/>
                </a:lnTo>
                <a:lnTo>
                  <a:pt x="1992" y="567"/>
                </a:lnTo>
                <a:lnTo>
                  <a:pt x="1998" y="569"/>
                </a:lnTo>
                <a:lnTo>
                  <a:pt x="2004" y="572"/>
                </a:lnTo>
                <a:lnTo>
                  <a:pt x="2009" y="574"/>
                </a:lnTo>
                <a:lnTo>
                  <a:pt x="2015" y="579"/>
                </a:lnTo>
                <a:lnTo>
                  <a:pt x="2019" y="583"/>
                </a:lnTo>
                <a:lnTo>
                  <a:pt x="2023" y="588"/>
                </a:lnTo>
                <a:lnTo>
                  <a:pt x="2026" y="594"/>
                </a:lnTo>
                <a:lnTo>
                  <a:pt x="2030" y="602"/>
                </a:lnTo>
                <a:lnTo>
                  <a:pt x="2031" y="608"/>
                </a:lnTo>
                <a:lnTo>
                  <a:pt x="2032" y="614"/>
                </a:lnTo>
                <a:lnTo>
                  <a:pt x="2034" y="620"/>
                </a:lnTo>
                <a:lnTo>
                  <a:pt x="2034" y="626"/>
                </a:lnTo>
                <a:lnTo>
                  <a:pt x="2032" y="633"/>
                </a:lnTo>
                <a:lnTo>
                  <a:pt x="2031" y="639"/>
                </a:lnTo>
                <a:lnTo>
                  <a:pt x="2029" y="645"/>
                </a:lnTo>
                <a:lnTo>
                  <a:pt x="2025" y="651"/>
                </a:lnTo>
                <a:lnTo>
                  <a:pt x="2022" y="657"/>
                </a:lnTo>
                <a:lnTo>
                  <a:pt x="2017" y="663"/>
                </a:lnTo>
                <a:lnTo>
                  <a:pt x="2011" y="668"/>
                </a:lnTo>
                <a:lnTo>
                  <a:pt x="2005" y="673"/>
                </a:lnTo>
                <a:lnTo>
                  <a:pt x="1998" y="678"/>
                </a:lnTo>
                <a:lnTo>
                  <a:pt x="1990" y="683"/>
                </a:lnTo>
                <a:lnTo>
                  <a:pt x="1980" y="686"/>
                </a:lnTo>
                <a:lnTo>
                  <a:pt x="1971" y="690"/>
                </a:lnTo>
                <a:lnTo>
                  <a:pt x="1955" y="695"/>
                </a:lnTo>
                <a:lnTo>
                  <a:pt x="1947" y="696"/>
                </a:lnTo>
                <a:lnTo>
                  <a:pt x="1940" y="697"/>
                </a:lnTo>
                <a:lnTo>
                  <a:pt x="1926" y="697"/>
                </a:lnTo>
                <a:lnTo>
                  <a:pt x="1919" y="696"/>
                </a:lnTo>
                <a:lnTo>
                  <a:pt x="1913" y="695"/>
                </a:lnTo>
                <a:lnTo>
                  <a:pt x="1907" y="694"/>
                </a:lnTo>
                <a:lnTo>
                  <a:pt x="1901" y="691"/>
                </a:lnTo>
                <a:lnTo>
                  <a:pt x="1889" y="686"/>
                </a:lnTo>
                <a:lnTo>
                  <a:pt x="1878" y="679"/>
                </a:lnTo>
                <a:lnTo>
                  <a:pt x="1869" y="671"/>
                </a:lnTo>
                <a:lnTo>
                  <a:pt x="1895" y="639"/>
                </a:lnTo>
                <a:lnTo>
                  <a:pt x="1899" y="643"/>
                </a:lnTo>
                <a:lnTo>
                  <a:pt x="1902" y="646"/>
                </a:lnTo>
                <a:lnTo>
                  <a:pt x="1910" y="651"/>
                </a:lnTo>
                <a:lnTo>
                  <a:pt x="1917" y="655"/>
                </a:lnTo>
                <a:lnTo>
                  <a:pt x="1926" y="657"/>
                </a:lnTo>
                <a:lnTo>
                  <a:pt x="1930" y="658"/>
                </a:lnTo>
                <a:lnTo>
                  <a:pt x="1935" y="658"/>
                </a:lnTo>
                <a:lnTo>
                  <a:pt x="1944" y="658"/>
                </a:lnTo>
                <a:lnTo>
                  <a:pt x="1952" y="657"/>
                </a:lnTo>
                <a:lnTo>
                  <a:pt x="1961" y="655"/>
                </a:lnTo>
                <a:lnTo>
                  <a:pt x="1968" y="652"/>
                </a:lnTo>
                <a:lnTo>
                  <a:pt x="1974" y="649"/>
                </a:lnTo>
                <a:lnTo>
                  <a:pt x="1979" y="645"/>
                </a:lnTo>
                <a:lnTo>
                  <a:pt x="1984" y="640"/>
                </a:lnTo>
                <a:lnTo>
                  <a:pt x="1985" y="638"/>
                </a:lnTo>
                <a:lnTo>
                  <a:pt x="1987" y="636"/>
                </a:lnTo>
                <a:lnTo>
                  <a:pt x="1987" y="633"/>
                </a:lnTo>
                <a:lnTo>
                  <a:pt x="1989" y="631"/>
                </a:lnTo>
                <a:lnTo>
                  <a:pt x="1989" y="628"/>
                </a:lnTo>
                <a:lnTo>
                  <a:pt x="1989" y="625"/>
                </a:lnTo>
                <a:lnTo>
                  <a:pt x="1989" y="623"/>
                </a:lnTo>
                <a:lnTo>
                  <a:pt x="1987" y="620"/>
                </a:lnTo>
                <a:lnTo>
                  <a:pt x="1985" y="614"/>
                </a:lnTo>
                <a:lnTo>
                  <a:pt x="1984" y="613"/>
                </a:lnTo>
                <a:lnTo>
                  <a:pt x="1981" y="611"/>
                </a:lnTo>
                <a:lnTo>
                  <a:pt x="1977" y="608"/>
                </a:lnTo>
                <a:lnTo>
                  <a:pt x="1971" y="606"/>
                </a:lnTo>
                <a:lnTo>
                  <a:pt x="1965" y="605"/>
                </a:lnTo>
                <a:lnTo>
                  <a:pt x="1957" y="605"/>
                </a:lnTo>
                <a:lnTo>
                  <a:pt x="1947" y="605"/>
                </a:lnTo>
                <a:lnTo>
                  <a:pt x="1938" y="605"/>
                </a:lnTo>
                <a:close/>
                <a:moveTo>
                  <a:pt x="1289" y="1089"/>
                </a:moveTo>
                <a:lnTo>
                  <a:pt x="1280" y="1095"/>
                </a:lnTo>
                <a:lnTo>
                  <a:pt x="1272" y="1101"/>
                </a:lnTo>
                <a:lnTo>
                  <a:pt x="1264" y="1106"/>
                </a:lnTo>
                <a:lnTo>
                  <a:pt x="1255" y="1109"/>
                </a:lnTo>
                <a:lnTo>
                  <a:pt x="1247" y="1113"/>
                </a:lnTo>
                <a:lnTo>
                  <a:pt x="1240" y="1114"/>
                </a:lnTo>
                <a:lnTo>
                  <a:pt x="1232" y="1115"/>
                </a:lnTo>
                <a:lnTo>
                  <a:pt x="1225" y="1115"/>
                </a:lnTo>
                <a:lnTo>
                  <a:pt x="1216" y="1114"/>
                </a:lnTo>
                <a:lnTo>
                  <a:pt x="1209" y="1112"/>
                </a:lnTo>
                <a:lnTo>
                  <a:pt x="1202" y="1109"/>
                </a:lnTo>
                <a:lnTo>
                  <a:pt x="1195" y="1105"/>
                </a:lnTo>
                <a:lnTo>
                  <a:pt x="1188" y="1101"/>
                </a:lnTo>
                <a:lnTo>
                  <a:pt x="1181" y="1095"/>
                </a:lnTo>
                <a:lnTo>
                  <a:pt x="1175" y="1089"/>
                </a:lnTo>
                <a:lnTo>
                  <a:pt x="1168" y="1082"/>
                </a:lnTo>
                <a:lnTo>
                  <a:pt x="1081" y="984"/>
                </a:lnTo>
                <a:lnTo>
                  <a:pt x="1117" y="953"/>
                </a:lnTo>
                <a:lnTo>
                  <a:pt x="1202" y="1050"/>
                </a:lnTo>
                <a:lnTo>
                  <a:pt x="1210" y="1058"/>
                </a:lnTo>
                <a:lnTo>
                  <a:pt x="1214" y="1062"/>
                </a:lnTo>
                <a:lnTo>
                  <a:pt x="1218" y="1064"/>
                </a:lnTo>
                <a:lnTo>
                  <a:pt x="1221" y="1067"/>
                </a:lnTo>
                <a:lnTo>
                  <a:pt x="1225" y="1069"/>
                </a:lnTo>
                <a:lnTo>
                  <a:pt x="1229" y="1070"/>
                </a:lnTo>
                <a:lnTo>
                  <a:pt x="1233" y="1071"/>
                </a:lnTo>
                <a:lnTo>
                  <a:pt x="1236" y="1071"/>
                </a:lnTo>
                <a:lnTo>
                  <a:pt x="1240" y="1071"/>
                </a:lnTo>
                <a:lnTo>
                  <a:pt x="1245" y="1070"/>
                </a:lnTo>
                <a:lnTo>
                  <a:pt x="1248" y="1070"/>
                </a:lnTo>
                <a:lnTo>
                  <a:pt x="1255" y="1065"/>
                </a:lnTo>
                <a:lnTo>
                  <a:pt x="1260" y="1063"/>
                </a:lnTo>
                <a:lnTo>
                  <a:pt x="1264" y="1061"/>
                </a:lnTo>
                <a:lnTo>
                  <a:pt x="1267" y="1057"/>
                </a:lnTo>
                <a:lnTo>
                  <a:pt x="1270" y="1054"/>
                </a:lnTo>
                <a:lnTo>
                  <a:pt x="1274" y="1047"/>
                </a:lnTo>
                <a:lnTo>
                  <a:pt x="1277" y="1043"/>
                </a:lnTo>
                <a:lnTo>
                  <a:pt x="1277" y="1039"/>
                </a:lnTo>
                <a:lnTo>
                  <a:pt x="1278" y="1035"/>
                </a:lnTo>
                <a:lnTo>
                  <a:pt x="1278" y="1031"/>
                </a:lnTo>
                <a:lnTo>
                  <a:pt x="1277" y="1028"/>
                </a:lnTo>
                <a:lnTo>
                  <a:pt x="1277" y="1024"/>
                </a:lnTo>
                <a:lnTo>
                  <a:pt x="1274" y="1019"/>
                </a:lnTo>
                <a:lnTo>
                  <a:pt x="1273" y="1016"/>
                </a:lnTo>
                <a:lnTo>
                  <a:pt x="1271" y="1011"/>
                </a:lnTo>
                <a:lnTo>
                  <a:pt x="1268" y="1007"/>
                </a:lnTo>
                <a:lnTo>
                  <a:pt x="1261" y="999"/>
                </a:lnTo>
                <a:lnTo>
                  <a:pt x="1175" y="901"/>
                </a:lnTo>
                <a:lnTo>
                  <a:pt x="1209" y="871"/>
                </a:lnTo>
                <a:lnTo>
                  <a:pt x="1296" y="970"/>
                </a:lnTo>
                <a:lnTo>
                  <a:pt x="1302" y="977"/>
                </a:lnTo>
                <a:lnTo>
                  <a:pt x="1308" y="984"/>
                </a:lnTo>
                <a:lnTo>
                  <a:pt x="1312" y="991"/>
                </a:lnTo>
                <a:lnTo>
                  <a:pt x="1316" y="999"/>
                </a:lnTo>
                <a:lnTo>
                  <a:pt x="1318" y="1006"/>
                </a:lnTo>
                <a:lnTo>
                  <a:pt x="1321" y="1013"/>
                </a:lnTo>
                <a:lnTo>
                  <a:pt x="1322" y="1022"/>
                </a:lnTo>
                <a:lnTo>
                  <a:pt x="1322" y="1029"/>
                </a:lnTo>
                <a:lnTo>
                  <a:pt x="1321" y="1037"/>
                </a:lnTo>
                <a:lnTo>
                  <a:pt x="1319" y="1044"/>
                </a:lnTo>
                <a:lnTo>
                  <a:pt x="1317" y="1051"/>
                </a:lnTo>
                <a:lnTo>
                  <a:pt x="1312" y="1060"/>
                </a:lnTo>
                <a:lnTo>
                  <a:pt x="1309" y="1067"/>
                </a:lnTo>
                <a:lnTo>
                  <a:pt x="1303" y="1074"/>
                </a:lnTo>
                <a:lnTo>
                  <a:pt x="1299" y="1077"/>
                </a:lnTo>
                <a:lnTo>
                  <a:pt x="1296" y="1082"/>
                </a:lnTo>
                <a:lnTo>
                  <a:pt x="1289" y="1089"/>
                </a:lnTo>
                <a:close/>
                <a:moveTo>
                  <a:pt x="1354" y="807"/>
                </a:moveTo>
                <a:lnTo>
                  <a:pt x="1349" y="811"/>
                </a:lnTo>
                <a:lnTo>
                  <a:pt x="1344" y="814"/>
                </a:lnTo>
                <a:lnTo>
                  <a:pt x="1341" y="819"/>
                </a:lnTo>
                <a:lnTo>
                  <a:pt x="1338" y="824"/>
                </a:lnTo>
                <a:lnTo>
                  <a:pt x="1336" y="829"/>
                </a:lnTo>
                <a:lnTo>
                  <a:pt x="1334" y="835"/>
                </a:lnTo>
                <a:lnTo>
                  <a:pt x="1334" y="839"/>
                </a:lnTo>
                <a:lnTo>
                  <a:pt x="1332" y="845"/>
                </a:lnTo>
                <a:lnTo>
                  <a:pt x="1334" y="857"/>
                </a:lnTo>
                <a:lnTo>
                  <a:pt x="1335" y="863"/>
                </a:lnTo>
                <a:lnTo>
                  <a:pt x="1337" y="870"/>
                </a:lnTo>
                <a:lnTo>
                  <a:pt x="1340" y="876"/>
                </a:lnTo>
                <a:lnTo>
                  <a:pt x="1343" y="883"/>
                </a:lnTo>
                <a:lnTo>
                  <a:pt x="1347" y="889"/>
                </a:lnTo>
                <a:lnTo>
                  <a:pt x="1351" y="896"/>
                </a:lnTo>
                <a:lnTo>
                  <a:pt x="1356" y="902"/>
                </a:lnTo>
                <a:lnTo>
                  <a:pt x="1361" y="908"/>
                </a:lnTo>
                <a:lnTo>
                  <a:pt x="1367" y="914"/>
                </a:lnTo>
                <a:lnTo>
                  <a:pt x="1371" y="919"/>
                </a:lnTo>
                <a:lnTo>
                  <a:pt x="1377" y="922"/>
                </a:lnTo>
                <a:lnTo>
                  <a:pt x="1382" y="926"/>
                </a:lnTo>
                <a:lnTo>
                  <a:pt x="1386" y="927"/>
                </a:lnTo>
                <a:lnTo>
                  <a:pt x="1388" y="928"/>
                </a:lnTo>
                <a:lnTo>
                  <a:pt x="1394" y="930"/>
                </a:lnTo>
                <a:lnTo>
                  <a:pt x="1399" y="933"/>
                </a:lnTo>
                <a:lnTo>
                  <a:pt x="1405" y="933"/>
                </a:lnTo>
                <a:lnTo>
                  <a:pt x="1411" y="933"/>
                </a:lnTo>
                <a:lnTo>
                  <a:pt x="1415" y="933"/>
                </a:lnTo>
                <a:lnTo>
                  <a:pt x="1421" y="932"/>
                </a:lnTo>
                <a:lnTo>
                  <a:pt x="1426" y="930"/>
                </a:lnTo>
                <a:lnTo>
                  <a:pt x="1432" y="927"/>
                </a:lnTo>
                <a:lnTo>
                  <a:pt x="1437" y="925"/>
                </a:lnTo>
                <a:lnTo>
                  <a:pt x="1441" y="921"/>
                </a:lnTo>
                <a:lnTo>
                  <a:pt x="1445" y="916"/>
                </a:lnTo>
                <a:lnTo>
                  <a:pt x="1448" y="912"/>
                </a:lnTo>
                <a:lnTo>
                  <a:pt x="1452" y="907"/>
                </a:lnTo>
                <a:lnTo>
                  <a:pt x="1454" y="902"/>
                </a:lnTo>
                <a:lnTo>
                  <a:pt x="1456" y="897"/>
                </a:lnTo>
                <a:lnTo>
                  <a:pt x="1456" y="894"/>
                </a:lnTo>
                <a:lnTo>
                  <a:pt x="1457" y="891"/>
                </a:lnTo>
                <a:lnTo>
                  <a:pt x="1457" y="885"/>
                </a:lnTo>
                <a:lnTo>
                  <a:pt x="1456" y="874"/>
                </a:lnTo>
                <a:lnTo>
                  <a:pt x="1454" y="868"/>
                </a:lnTo>
                <a:lnTo>
                  <a:pt x="1452" y="861"/>
                </a:lnTo>
                <a:lnTo>
                  <a:pt x="1450" y="855"/>
                </a:lnTo>
                <a:lnTo>
                  <a:pt x="1446" y="848"/>
                </a:lnTo>
                <a:lnTo>
                  <a:pt x="1443" y="842"/>
                </a:lnTo>
                <a:lnTo>
                  <a:pt x="1438" y="835"/>
                </a:lnTo>
                <a:lnTo>
                  <a:pt x="1433" y="827"/>
                </a:lnTo>
                <a:lnTo>
                  <a:pt x="1428" y="821"/>
                </a:lnTo>
                <a:lnTo>
                  <a:pt x="1422" y="817"/>
                </a:lnTo>
                <a:lnTo>
                  <a:pt x="1418" y="812"/>
                </a:lnTo>
                <a:lnTo>
                  <a:pt x="1413" y="808"/>
                </a:lnTo>
                <a:lnTo>
                  <a:pt x="1407" y="805"/>
                </a:lnTo>
                <a:lnTo>
                  <a:pt x="1401" y="803"/>
                </a:lnTo>
                <a:lnTo>
                  <a:pt x="1396" y="800"/>
                </a:lnTo>
                <a:lnTo>
                  <a:pt x="1390" y="799"/>
                </a:lnTo>
                <a:lnTo>
                  <a:pt x="1385" y="798"/>
                </a:lnTo>
                <a:lnTo>
                  <a:pt x="1380" y="798"/>
                </a:lnTo>
                <a:lnTo>
                  <a:pt x="1374" y="798"/>
                </a:lnTo>
                <a:lnTo>
                  <a:pt x="1369" y="799"/>
                </a:lnTo>
                <a:lnTo>
                  <a:pt x="1363" y="801"/>
                </a:lnTo>
                <a:lnTo>
                  <a:pt x="1361" y="803"/>
                </a:lnTo>
                <a:lnTo>
                  <a:pt x="1358" y="804"/>
                </a:lnTo>
                <a:lnTo>
                  <a:pt x="1354" y="807"/>
                </a:lnTo>
                <a:close/>
                <a:moveTo>
                  <a:pt x="1458" y="955"/>
                </a:moveTo>
                <a:lnTo>
                  <a:pt x="1450" y="960"/>
                </a:lnTo>
                <a:lnTo>
                  <a:pt x="1441" y="965"/>
                </a:lnTo>
                <a:lnTo>
                  <a:pt x="1433" y="968"/>
                </a:lnTo>
                <a:lnTo>
                  <a:pt x="1424" y="971"/>
                </a:lnTo>
                <a:lnTo>
                  <a:pt x="1415" y="973"/>
                </a:lnTo>
                <a:lnTo>
                  <a:pt x="1406" y="974"/>
                </a:lnTo>
                <a:lnTo>
                  <a:pt x="1396" y="974"/>
                </a:lnTo>
                <a:lnTo>
                  <a:pt x="1386" y="973"/>
                </a:lnTo>
                <a:lnTo>
                  <a:pt x="1376" y="971"/>
                </a:lnTo>
                <a:lnTo>
                  <a:pt x="1371" y="970"/>
                </a:lnTo>
                <a:lnTo>
                  <a:pt x="1367" y="967"/>
                </a:lnTo>
                <a:lnTo>
                  <a:pt x="1357" y="964"/>
                </a:lnTo>
                <a:lnTo>
                  <a:pt x="1348" y="958"/>
                </a:lnTo>
                <a:lnTo>
                  <a:pt x="1343" y="954"/>
                </a:lnTo>
                <a:lnTo>
                  <a:pt x="1340" y="951"/>
                </a:lnTo>
                <a:lnTo>
                  <a:pt x="1330" y="943"/>
                </a:lnTo>
                <a:lnTo>
                  <a:pt x="1322" y="934"/>
                </a:lnTo>
                <a:lnTo>
                  <a:pt x="1317" y="928"/>
                </a:lnTo>
                <a:lnTo>
                  <a:pt x="1313" y="923"/>
                </a:lnTo>
                <a:lnTo>
                  <a:pt x="1306" y="912"/>
                </a:lnTo>
                <a:lnTo>
                  <a:pt x="1300" y="901"/>
                </a:lnTo>
                <a:lnTo>
                  <a:pt x="1296" y="889"/>
                </a:lnTo>
                <a:lnTo>
                  <a:pt x="1292" y="878"/>
                </a:lnTo>
                <a:lnTo>
                  <a:pt x="1290" y="868"/>
                </a:lnTo>
                <a:lnTo>
                  <a:pt x="1289" y="857"/>
                </a:lnTo>
                <a:lnTo>
                  <a:pt x="1289" y="848"/>
                </a:lnTo>
                <a:lnTo>
                  <a:pt x="1290" y="838"/>
                </a:lnTo>
                <a:lnTo>
                  <a:pt x="1292" y="829"/>
                </a:lnTo>
                <a:lnTo>
                  <a:pt x="1296" y="819"/>
                </a:lnTo>
                <a:lnTo>
                  <a:pt x="1299" y="811"/>
                </a:lnTo>
                <a:lnTo>
                  <a:pt x="1305" y="803"/>
                </a:lnTo>
                <a:lnTo>
                  <a:pt x="1310" y="795"/>
                </a:lnTo>
                <a:lnTo>
                  <a:pt x="1317" y="788"/>
                </a:lnTo>
                <a:lnTo>
                  <a:pt x="1319" y="785"/>
                </a:lnTo>
                <a:lnTo>
                  <a:pt x="1323" y="781"/>
                </a:lnTo>
                <a:lnTo>
                  <a:pt x="1331" y="775"/>
                </a:lnTo>
                <a:lnTo>
                  <a:pt x="1340" y="771"/>
                </a:lnTo>
                <a:lnTo>
                  <a:pt x="1348" y="766"/>
                </a:lnTo>
                <a:lnTo>
                  <a:pt x="1356" y="762"/>
                </a:lnTo>
                <a:lnTo>
                  <a:pt x="1366" y="760"/>
                </a:lnTo>
                <a:lnTo>
                  <a:pt x="1374" y="758"/>
                </a:lnTo>
                <a:lnTo>
                  <a:pt x="1383" y="756"/>
                </a:lnTo>
                <a:lnTo>
                  <a:pt x="1393" y="756"/>
                </a:lnTo>
                <a:lnTo>
                  <a:pt x="1402" y="758"/>
                </a:lnTo>
                <a:lnTo>
                  <a:pt x="1413" y="760"/>
                </a:lnTo>
                <a:lnTo>
                  <a:pt x="1418" y="761"/>
                </a:lnTo>
                <a:lnTo>
                  <a:pt x="1422" y="763"/>
                </a:lnTo>
                <a:lnTo>
                  <a:pt x="1432" y="767"/>
                </a:lnTo>
                <a:lnTo>
                  <a:pt x="1441" y="773"/>
                </a:lnTo>
                <a:lnTo>
                  <a:pt x="1445" y="776"/>
                </a:lnTo>
                <a:lnTo>
                  <a:pt x="1450" y="780"/>
                </a:lnTo>
                <a:lnTo>
                  <a:pt x="1459" y="787"/>
                </a:lnTo>
                <a:lnTo>
                  <a:pt x="1467" y="797"/>
                </a:lnTo>
                <a:lnTo>
                  <a:pt x="1472" y="803"/>
                </a:lnTo>
                <a:lnTo>
                  <a:pt x="1476" y="807"/>
                </a:lnTo>
                <a:lnTo>
                  <a:pt x="1483" y="819"/>
                </a:lnTo>
                <a:lnTo>
                  <a:pt x="1489" y="830"/>
                </a:lnTo>
                <a:lnTo>
                  <a:pt x="1493" y="842"/>
                </a:lnTo>
                <a:lnTo>
                  <a:pt x="1497" y="852"/>
                </a:lnTo>
                <a:lnTo>
                  <a:pt x="1499" y="863"/>
                </a:lnTo>
                <a:lnTo>
                  <a:pt x="1501" y="872"/>
                </a:lnTo>
                <a:lnTo>
                  <a:pt x="1499" y="883"/>
                </a:lnTo>
                <a:lnTo>
                  <a:pt x="1498" y="893"/>
                </a:lnTo>
                <a:lnTo>
                  <a:pt x="1497" y="902"/>
                </a:lnTo>
                <a:lnTo>
                  <a:pt x="1493" y="912"/>
                </a:lnTo>
                <a:lnTo>
                  <a:pt x="1490" y="920"/>
                </a:lnTo>
                <a:lnTo>
                  <a:pt x="1484" y="928"/>
                </a:lnTo>
                <a:lnTo>
                  <a:pt x="1479" y="935"/>
                </a:lnTo>
                <a:lnTo>
                  <a:pt x="1472" y="942"/>
                </a:lnTo>
                <a:lnTo>
                  <a:pt x="1466" y="949"/>
                </a:lnTo>
                <a:lnTo>
                  <a:pt x="1458" y="955"/>
                </a:lnTo>
                <a:close/>
                <a:moveTo>
                  <a:pt x="1605" y="855"/>
                </a:moveTo>
                <a:lnTo>
                  <a:pt x="1568" y="874"/>
                </a:lnTo>
                <a:lnTo>
                  <a:pt x="1466" y="688"/>
                </a:lnTo>
                <a:lnTo>
                  <a:pt x="1521" y="659"/>
                </a:lnTo>
                <a:lnTo>
                  <a:pt x="1637" y="773"/>
                </a:lnTo>
                <a:lnTo>
                  <a:pt x="1601" y="614"/>
                </a:lnTo>
                <a:lnTo>
                  <a:pt x="1657" y="585"/>
                </a:lnTo>
                <a:lnTo>
                  <a:pt x="1758" y="771"/>
                </a:lnTo>
                <a:lnTo>
                  <a:pt x="1718" y="792"/>
                </a:lnTo>
                <a:lnTo>
                  <a:pt x="1649" y="665"/>
                </a:lnTo>
                <a:lnTo>
                  <a:pt x="1656" y="690"/>
                </a:lnTo>
                <a:lnTo>
                  <a:pt x="1660" y="713"/>
                </a:lnTo>
                <a:lnTo>
                  <a:pt x="1679" y="813"/>
                </a:lnTo>
                <a:lnTo>
                  <a:pt x="1643" y="833"/>
                </a:lnTo>
                <a:lnTo>
                  <a:pt x="1569" y="762"/>
                </a:lnTo>
                <a:lnTo>
                  <a:pt x="1553" y="747"/>
                </a:lnTo>
                <a:lnTo>
                  <a:pt x="1535" y="724"/>
                </a:lnTo>
                <a:lnTo>
                  <a:pt x="1605" y="855"/>
                </a:lnTo>
                <a:close/>
                <a:moveTo>
                  <a:pt x="478" y="2630"/>
                </a:moveTo>
                <a:lnTo>
                  <a:pt x="480" y="2661"/>
                </a:lnTo>
                <a:lnTo>
                  <a:pt x="480" y="2692"/>
                </a:lnTo>
                <a:lnTo>
                  <a:pt x="482" y="2752"/>
                </a:lnTo>
                <a:lnTo>
                  <a:pt x="487" y="2814"/>
                </a:lnTo>
                <a:lnTo>
                  <a:pt x="489" y="2843"/>
                </a:lnTo>
                <a:lnTo>
                  <a:pt x="493" y="2874"/>
                </a:lnTo>
                <a:lnTo>
                  <a:pt x="496" y="2904"/>
                </a:lnTo>
                <a:lnTo>
                  <a:pt x="500" y="2934"/>
                </a:lnTo>
                <a:lnTo>
                  <a:pt x="509" y="2994"/>
                </a:lnTo>
                <a:lnTo>
                  <a:pt x="515" y="3024"/>
                </a:lnTo>
                <a:lnTo>
                  <a:pt x="521" y="3054"/>
                </a:lnTo>
                <a:lnTo>
                  <a:pt x="527" y="3084"/>
                </a:lnTo>
                <a:lnTo>
                  <a:pt x="533" y="3113"/>
                </a:lnTo>
                <a:lnTo>
                  <a:pt x="533" y="3117"/>
                </a:lnTo>
                <a:lnTo>
                  <a:pt x="532" y="3119"/>
                </a:lnTo>
                <a:lnTo>
                  <a:pt x="529" y="3123"/>
                </a:lnTo>
                <a:lnTo>
                  <a:pt x="527" y="3124"/>
                </a:lnTo>
                <a:lnTo>
                  <a:pt x="525" y="3124"/>
                </a:lnTo>
                <a:lnTo>
                  <a:pt x="521" y="3124"/>
                </a:lnTo>
                <a:lnTo>
                  <a:pt x="519" y="3122"/>
                </a:lnTo>
                <a:lnTo>
                  <a:pt x="518" y="3119"/>
                </a:lnTo>
                <a:lnTo>
                  <a:pt x="516" y="3117"/>
                </a:lnTo>
                <a:lnTo>
                  <a:pt x="509" y="3087"/>
                </a:lnTo>
                <a:lnTo>
                  <a:pt x="503" y="3058"/>
                </a:lnTo>
                <a:lnTo>
                  <a:pt x="497" y="3027"/>
                </a:lnTo>
                <a:lnTo>
                  <a:pt x="492" y="2997"/>
                </a:lnTo>
                <a:lnTo>
                  <a:pt x="487" y="2966"/>
                </a:lnTo>
                <a:lnTo>
                  <a:pt x="482" y="2937"/>
                </a:lnTo>
                <a:lnTo>
                  <a:pt x="478" y="2906"/>
                </a:lnTo>
                <a:lnTo>
                  <a:pt x="475" y="2875"/>
                </a:lnTo>
                <a:lnTo>
                  <a:pt x="471" y="2846"/>
                </a:lnTo>
                <a:lnTo>
                  <a:pt x="469" y="2815"/>
                </a:lnTo>
                <a:lnTo>
                  <a:pt x="467" y="2784"/>
                </a:lnTo>
                <a:lnTo>
                  <a:pt x="464" y="2753"/>
                </a:lnTo>
                <a:lnTo>
                  <a:pt x="463" y="2722"/>
                </a:lnTo>
                <a:lnTo>
                  <a:pt x="462" y="2692"/>
                </a:lnTo>
                <a:lnTo>
                  <a:pt x="461" y="2630"/>
                </a:lnTo>
                <a:lnTo>
                  <a:pt x="462" y="2593"/>
                </a:lnTo>
                <a:lnTo>
                  <a:pt x="462" y="2557"/>
                </a:lnTo>
                <a:lnTo>
                  <a:pt x="464" y="2519"/>
                </a:lnTo>
                <a:lnTo>
                  <a:pt x="467" y="2482"/>
                </a:lnTo>
                <a:lnTo>
                  <a:pt x="473" y="2409"/>
                </a:lnTo>
                <a:lnTo>
                  <a:pt x="476" y="2372"/>
                </a:lnTo>
                <a:lnTo>
                  <a:pt x="481" y="2335"/>
                </a:lnTo>
                <a:lnTo>
                  <a:pt x="487" y="2298"/>
                </a:lnTo>
                <a:lnTo>
                  <a:pt x="493" y="2263"/>
                </a:lnTo>
                <a:lnTo>
                  <a:pt x="499" y="2226"/>
                </a:lnTo>
                <a:lnTo>
                  <a:pt x="506" y="2191"/>
                </a:lnTo>
                <a:lnTo>
                  <a:pt x="514" y="2154"/>
                </a:lnTo>
                <a:lnTo>
                  <a:pt x="522" y="2118"/>
                </a:lnTo>
                <a:lnTo>
                  <a:pt x="531" y="2083"/>
                </a:lnTo>
                <a:lnTo>
                  <a:pt x="540" y="2047"/>
                </a:lnTo>
                <a:lnTo>
                  <a:pt x="551" y="2012"/>
                </a:lnTo>
                <a:lnTo>
                  <a:pt x="561" y="1977"/>
                </a:lnTo>
                <a:lnTo>
                  <a:pt x="572" y="1942"/>
                </a:lnTo>
                <a:lnTo>
                  <a:pt x="584" y="1908"/>
                </a:lnTo>
                <a:lnTo>
                  <a:pt x="597" y="1873"/>
                </a:lnTo>
                <a:lnTo>
                  <a:pt x="610" y="1839"/>
                </a:lnTo>
                <a:lnTo>
                  <a:pt x="623" y="1805"/>
                </a:lnTo>
                <a:lnTo>
                  <a:pt x="637" y="1770"/>
                </a:lnTo>
                <a:lnTo>
                  <a:pt x="653" y="1737"/>
                </a:lnTo>
                <a:lnTo>
                  <a:pt x="668" y="1704"/>
                </a:lnTo>
                <a:lnTo>
                  <a:pt x="683" y="1671"/>
                </a:lnTo>
                <a:lnTo>
                  <a:pt x="700" y="1638"/>
                </a:lnTo>
                <a:lnTo>
                  <a:pt x="718" y="1604"/>
                </a:lnTo>
                <a:lnTo>
                  <a:pt x="735" y="1572"/>
                </a:lnTo>
                <a:lnTo>
                  <a:pt x="753" y="1540"/>
                </a:lnTo>
                <a:lnTo>
                  <a:pt x="772" y="1508"/>
                </a:lnTo>
                <a:lnTo>
                  <a:pt x="773" y="1507"/>
                </a:lnTo>
                <a:lnTo>
                  <a:pt x="775" y="1506"/>
                </a:lnTo>
                <a:lnTo>
                  <a:pt x="778" y="1505"/>
                </a:lnTo>
                <a:lnTo>
                  <a:pt x="782" y="1505"/>
                </a:lnTo>
                <a:lnTo>
                  <a:pt x="784" y="1506"/>
                </a:lnTo>
                <a:lnTo>
                  <a:pt x="786" y="1507"/>
                </a:lnTo>
                <a:lnTo>
                  <a:pt x="788" y="1508"/>
                </a:lnTo>
                <a:lnTo>
                  <a:pt x="789" y="1511"/>
                </a:lnTo>
                <a:lnTo>
                  <a:pt x="789" y="1514"/>
                </a:lnTo>
                <a:lnTo>
                  <a:pt x="788" y="1518"/>
                </a:lnTo>
                <a:lnTo>
                  <a:pt x="769" y="1550"/>
                </a:lnTo>
                <a:lnTo>
                  <a:pt x="751" y="1581"/>
                </a:lnTo>
                <a:lnTo>
                  <a:pt x="733" y="1614"/>
                </a:lnTo>
                <a:lnTo>
                  <a:pt x="717" y="1646"/>
                </a:lnTo>
                <a:lnTo>
                  <a:pt x="700" y="1678"/>
                </a:lnTo>
                <a:lnTo>
                  <a:pt x="685" y="1711"/>
                </a:lnTo>
                <a:lnTo>
                  <a:pt x="669" y="1744"/>
                </a:lnTo>
                <a:lnTo>
                  <a:pt x="654" y="1777"/>
                </a:lnTo>
                <a:lnTo>
                  <a:pt x="640" y="1812"/>
                </a:lnTo>
                <a:lnTo>
                  <a:pt x="627" y="1845"/>
                </a:lnTo>
                <a:lnTo>
                  <a:pt x="613" y="1879"/>
                </a:lnTo>
                <a:lnTo>
                  <a:pt x="602" y="1913"/>
                </a:lnTo>
                <a:lnTo>
                  <a:pt x="590" y="1948"/>
                </a:lnTo>
                <a:lnTo>
                  <a:pt x="578" y="1982"/>
                </a:lnTo>
                <a:lnTo>
                  <a:pt x="567" y="2018"/>
                </a:lnTo>
                <a:lnTo>
                  <a:pt x="558" y="2052"/>
                </a:lnTo>
                <a:lnTo>
                  <a:pt x="548" y="2088"/>
                </a:lnTo>
                <a:lnTo>
                  <a:pt x="539" y="2123"/>
                </a:lnTo>
                <a:lnTo>
                  <a:pt x="523" y="2194"/>
                </a:lnTo>
                <a:lnTo>
                  <a:pt x="516" y="2230"/>
                </a:lnTo>
                <a:lnTo>
                  <a:pt x="510" y="2265"/>
                </a:lnTo>
                <a:lnTo>
                  <a:pt x="505" y="2302"/>
                </a:lnTo>
                <a:lnTo>
                  <a:pt x="499" y="2337"/>
                </a:lnTo>
                <a:lnTo>
                  <a:pt x="494" y="2374"/>
                </a:lnTo>
                <a:lnTo>
                  <a:pt x="490" y="2410"/>
                </a:lnTo>
                <a:lnTo>
                  <a:pt x="487" y="2446"/>
                </a:lnTo>
                <a:lnTo>
                  <a:pt x="484" y="2483"/>
                </a:lnTo>
                <a:lnTo>
                  <a:pt x="482" y="2520"/>
                </a:lnTo>
                <a:lnTo>
                  <a:pt x="481" y="2557"/>
                </a:lnTo>
                <a:lnTo>
                  <a:pt x="480" y="2593"/>
                </a:lnTo>
                <a:lnTo>
                  <a:pt x="478" y="2630"/>
                </a:lnTo>
                <a:close/>
                <a:moveTo>
                  <a:pt x="4781" y="2630"/>
                </a:moveTo>
                <a:lnTo>
                  <a:pt x="4781" y="2593"/>
                </a:lnTo>
                <a:lnTo>
                  <a:pt x="4780" y="2557"/>
                </a:lnTo>
                <a:lnTo>
                  <a:pt x="4779" y="2520"/>
                </a:lnTo>
                <a:lnTo>
                  <a:pt x="4776" y="2483"/>
                </a:lnTo>
                <a:lnTo>
                  <a:pt x="4771" y="2410"/>
                </a:lnTo>
                <a:lnTo>
                  <a:pt x="4766" y="2374"/>
                </a:lnTo>
                <a:lnTo>
                  <a:pt x="4761" y="2337"/>
                </a:lnTo>
                <a:lnTo>
                  <a:pt x="4756" y="2302"/>
                </a:lnTo>
                <a:lnTo>
                  <a:pt x="4750" y="2265"/>
                </a:lnTo>
                <a:lnTo>
                  <a:pt x="4745" y="2230"/>
                </a:lnTo>
                <a:lnTo>
                  <a:pt x="4737" y="2194"/>
                </a:lnTo>
                <a:lnTo>
                  <a:pt x="4729" y="2159"/>
                </a:lnTo>
                <a:lnTo>
                  <a:pt x="4721" y="2123"/>
                </a:lnTo>
                <a:lnTo>
                  <a:pt x="4713" y="2088"/>
                </a:lnTo>
                <a:lnTo>
                  <a:pt x="4703" y="2052"/>
                </a:lnTo>
                <a:lnTo>
                  <a:pt x="4692" y="2018"/>
                </a:lnTo>
                <a:lnTo>
                  <a:pt x="4682" y="1982"/>
                </a:lnTo>
                <a:lnTo>
                  <a:pt x="4671" y="1948"/>
                </a:lnTo>
                <a:lnTo>
                  <a:pt x="4659" y="1913"/>
                </a:lnTo>
                <a:lnTo>
                  <a:pt x="4647" y="1879"/>
                </a:lnTo>
                <a:lnTo>
                  <a:pt x="4634" y="1845"/>
                </a:lnTo>
                <a:lnTo>
                  <a:pt x="4606" y="1777"/>
                </a:lnTo>
                <a:lnTo>
                  <a:pt x="4592" y="1744"/>
                </a:lnTo>
                <a:lnTo>
                  <a:pt x="4576" y="1711"/>
                </a:lnTo>
                <a:lnTo>
                  <a:pt x="4561" y="1678"/>
                </a:lnTo>
                <a:lnTo>
                  <a:pt x="4544" y="1646"/>
                </a:lnTo>
                <a:lnTo>
                  <a:pt x="4527" y="1614"/>
                </a:lnTo>
                <a:lnTo>
                  <a:pt x="4510" y="1581"/>
                </a:lnTo>
                <a:lnTo>
                  <a:pt x="4491" y="1550"/>
                </a:lnTo>
                <a:lnTo>
                  <a:pt x="4473" y="1518"/>
                </a:lnTo>
                <a:lnTo>
                  <a:pt x="4472" y="1514"/>
                </a:lnTo>
                <a:lnTo>
                  <a:pt x="4472" y="1513"/>
                </a:lnTo>
                <a:lnTo>
                  <a:pt x="4472" y="1511"/>
                </a:lnTo>
                <a:lnTo>
                  <a:pt x="4473" y="1508"/>
                </a:lnTo>
                <a:lnTo>
                  <a:pt x="4474" y="1507"/>
                </a:lnTo>
                <a:lnTo>
                  <a:pt x="4476" y="1506"/>
                </a:lnTo>
                <a:lnTo>
                  <a:pt x="4479" y="1505"/>
                </a:lnTo>
                <a:lnTo>
                  <a:pt x="4482" y="1505"/>
                </a:lnTo>
                <a:lnTo>
                  <a:pt x="4483" y="1505"/>
                </a:lnTo>
                <a:lnTo>
                  <a:pt x="4486" y="1506"/>
                </a:lnTo>
                <a:lnTo>
                  <a:pt x="4488" y="1507"/>
                </a:lnTo>
                <a:lnTo>
                  <a:pt x="4489" y="1508"/>
                </a:lnTo>
                <a:lnTo>
                  <a:pt x="4506" y="1540"/>
                </a:lnTo>
                <a:lnTo>
                  <a:pt x="4525" y="1572"/>
                </a:lnTo>
                <a:lnTo>
                  <a:pt x="4543" y="1604"/>
                </a:lnTo>
                <a:lnTo>
                  <a:pt x="4560" y="1638"/>
                </a:lnTo>
                <a:lnTo>
                  <a:pt x="4576" y="1671"/>
                </a:lnTo>
                <a:lnTo>
                  <a:pt x="4593" y="1704"/>
                </a:lnTo>
                <a:lnTo>
                  <a:pt x="4608" y="1737"/>
                </a:lnTo>
                <a:lnTo>
                  <a:pt x="4623" y="1770"/>
                </a:lnTo>
                <a:lnTo>
                  <a:pt x="4637" y="1805"/>
                </a:lnTo>
                <a:lnTo>
                  <a:pt x="4651" y="1839"/>
                </a:lnTo>
                <a:lnTo>
                  <a:pt x="4664" y="1873"/>
                </a:lnTo>
                <a:lnTo>
                  <a:pt x="4676" y="1908"/>
                </a:lnTo>
                <a:lnTo>
                  <a:pt x="4688" y="1942"/>
                </a:lnTo>
                <a:lnTo>
                  <a:pt x="4700" y="1977"/>
                </a:lnTo>
                <a:lnTo>
                  <a:pt x="4710" y="2012"/>
                </a:lnTo>
                <a:lnTo>
                  <a:pt x="4720" y="2047"/>
                </a:lnTo>
                <a:lnTo>
                  <a:pt x="4729" y="2083"/>
                </a:lnTo>
                <a:lnTo>
                  <a:pt x="4739" y="2118"/>
                </a:lnTo>
                <a:lnTo>
                  <a:pt x="4747" y="2154"/>
                </a:lnTo>
                <a:lnTo>
                  <a:pt x="4754" y="2191"/>
                </a:lnTo>
                <a:lnTo>
                  <a:pt x="4761" y="2226"/>
                </a:lnTo>
                <a:lnTo>
                  <a:pt x="4768" y="2263"/>
                </a:lnTo>
                <a:lnTo>
                  <a:pt x="4774" y="2298"/>
                </a:lnTo>
                <a:lnTo>
                  <a:pt x="4779" y="2335"/>
                </a:lnTo>
                <a:lnTo>
                  <a:pt x="4784" y="2372"/>
                </a:lnTo>
                <a:lnTo>
                  <a:pt x="4788" y="2409"/>
                </a:lnTo>
                <a:lnTo>
                  <a:pt x="4794" y="2482"/>
                </a:lnTo>
                <a:lnTo>
                  <a:pt x="4797" y="2519"/>
                </a:lnTo>
                <a:lnTo>
                  <a:pt x="4798" y="2555"/>
                </a:lnTo>
                <a:lnTo>
                  <a:pt x="4799" y="2593"/>
                </a:lnTo>
                <a:lnTo>
                  <a:pt x="4799" y="2630"/>
                </a:lnTo>
                <a:lnTo>
                  <a:pt x="4799" y="2687"/>
                </a:lnTo>
                <a:lnTo>
                  <a:pt x="4797" y="2743"/>
                </a:lnTo>
                <a:lnTo>
                  <a:pt x="4797" y="2745"/>
                </a:lnTo>
                <a:lnTo>
                  <a:pt x="4795" y="2746"/>
                </a:lnTo>
                <a:lnTo>
                  <a:pt x="4794" y="2747"/>
                </a:lnTo>
                <a:lnTo>
                  <a:pt x="4794" y="2748"/>
                </a:lnTo>
                <a:lnTo>
                  <a:pt x="4791" y="2751"/>
                </a:lnTo>
                <a:lnTo>
                  <a:pt x="4787" y="2751"/>
                </a:lnTo>
                <a:lnTo>
                  <a:pt x="4784" y="2751"/>
                </a:lnTo>
                <a:lnTo>
                  <a:pt x="4781" y="2748"/>
                </a:lnTo>
                <a:lnTo>
                  <a:pt x="4780" y="2747"/>
                </a:lnTo>
                <a:lnTo>
                  <a:pt x="4779" y="2745"/>
                </a:lnTo>
                <a:lnTo>
                  <a:pt x="4779" y="2741"/>
                </a:lnTo>
                <a:lnTo>
                  <a:pt x="4780" y="2714"/>
                </a:lnTo>
                <a:lnTo>
                  <a:pt x="4781" y="2686"/>
                </a:lnTo>
                <a:lnTo>
                  <a:pt x="4781" y="2658"/>
                </a:lnTo>
                <a:lnTo>
                  <a:pt x="4781" y="2630"/>
                </a:lnTo>
                <a:close/>
                <a:moveTo>
                  <a:pt x="2630" y="850"/>
                </a:moveTo>
                <a:lnTo>
                  <a:pt x="2666" y="850"/>
                </a:lnTo>
                <a:lnTo>
                  <a:pt x="2703" y="851"/>
                </a:lnTo>
                <a:lnTo>
                  <a:pt x="2738" y="853"/>
                </a:lnTo>
                <a:lnTo>
                  <a:pt x="2774" y="856"/>
                </a:lnTo>
                <a:lnTo>
                  <a:pt x="2810" y="858"/>
                </a:lnTo>
                <a:lnTo>
                  <a:pt x="2846" y="863"/>
                </a:lnTo>
                <a:lnTo>
                  <a:pt x="2880" y="868"/>
                </a:lnTo>
                <a:lnTo>
                  <a:pt x="2916" y="872"/>
                </a:lnTo>
                <a:lnTo>
                  <a:pt x="2951" y="878"/>
                </a:lnTo>
                <a:lnTo>
                  <a:pt x="2986" y="885"/>
                </a:lnTo>
                <a:lnTo>
                  <a:pt x="3020" y="893"/>
                </a:lnTo>
                <a:lnTo>
                  <a:pt x="3054" y="901"/>
                </a:lnTo>
                <a:lnTo>
                  <a:pt x="3089" y="909"/>
                </a:lnTo>
                <a:lnTo>
                  <a:pt x="3122" y="919"/>
                </a:lnTo>
                <a:lnTo>
                  <a:pt x="3156" y="928"/>
                </a:lnTo>
                <a:lnTo>
                  <a:pt x="3189" y="939"/>
                </a:lnTo>
                <a:lnTo>
                  <a:pt x="3223" y="951"/>
                </a:lnTo>
                <a:lnTo>
                  <a:pt x="3255" y="962"/>
                </a:lnTo>
                <a:lnTo>
                  <a:pt x="3288" y="974"/>
                </a:lnTo>
                <a:lnTo>
                  <a:pt x="3320" y="987"/>
                </a:lnTo>
                <a:lnTo>
                  <a:pt x="3352" y="1002"/>
                </a:lnTo>
                <a:lnTo>
                  <a:pt x="3383" y="1016"/>
                </a:lnTo>
                <a:lnTo>
                  <a:pt x="3414" y="1030"/>
                </a:lnTo>
                <a:lnTo>
                  <a:pt x="3445" y="1045"/>
                </a:lnTo>
                <a:lnTo>
                  <a:pt x="3476" y="1062"/>
                </a:lnTo>
                <a:lnTo>
                  <a:pt x="3506" y="1078"/>
                </a:lnTo>
                <a:lnTo>
                  <a:pt x="3536" y="1096"/>
                </a:lnTo>
                <a:lnTo>
                  <a:pt x="3566" y="1114"/>
                </a:lnTo>
                <a:lnTo>
                  <a:pt x="3595" y="1132"/>
                </a:lnTo>
                <a:lnTo>
                  <a:pt x="3624" y="1151"/>
                </a:lnTo>
                <a:lnTo>
                  <a:pt x="3653" y="1171"/>
                </a:lnTo>
                <a:lnTo>
                  <a:pt x="3680" y="1190"/>
                </a:lnTo>
                <a:lnTo>
                  <a:pt x="3708" y="1211"/>
                </a:lnTo>
                <a:lnTo>
                  <a:pt x="3735" y="1232"/>
                </a:lnTo>
                <a:lnTo>
                  <a:pt x="3762" y="1254"/>
                </a:lnTo>
                <a:lnTo>
                  <a:pt x="3789" y="1276"/>
                </a:lnTo>
                <a:lnTo>
                  <a:pt x="3815" y="1299"/>
                </a:lnTo>
                <a:lnTo>
                  <a:pt x="3840" y="1321"/>
                </a:lnTo>
                <a:lnTo>
                  <a:pt x="3865" y="1345"/>
                </a:lnTo>
                <a:lnTo>
                  <a:pt x="3889" y="1370"/>
                </a:lnTo>
                <a:lnTo>
                  <a:pt x="3914" y="1395"/>
                </a:lnTo>
                <a:lnTo>
                  <a:pt x="3938" y="1420"/>
                </a:lnTo>
                <a:lnTo>
                  <a:pt x="3960" y="1444"/>
                </a:lnTo>
                <a:lnTo>
                  <a:pt x="3984" y="1471"/>
                </a:lnTo>
                <a:lnTo>
                  <a:pt x="4007" y="1498"/>
                </a:lnTo>
                <a:lnTo>
                  <a:pt x="4028" y="1525"/>
                </a:lnTo>
                <a:lnTo>
                  <a:pt x="4049" y="1552"/>
                </a:lnTo>
                <a:lnTo>
                  <a:pt x="4071" y="1581"/>
                </a:lnTo>
                <a:lnTo>
                  <a:pt x="4091" y="1609"/>
                </a:lnTo>
                <a:lnTo>
                  <a:pt x="4110" y="1638"/>
                </a:lnTo>
                <a:lnTo>
                  <a:pt x="4130" y="1667"/>
                </a:lnTo>
                <a:lnTo>
                  <a:pt x="4148" y="1697"/>
                </a:lnTo>
                <a:lnTo>
                  <a:pt x="4167" y="1726"/>
                </a:lnTo>
                <a:lnTo>
                  <a:pt x="4183" y="1757"/>
                </a:lnTo>
                <a:lnTo>
                  <a:pt x="4201" y="1788"/>
                </a:lnTo>
                <a:lnTo>
                  <a:pt x="4217" y="1820"/>
                </a:lnTo>
                <a:lnTo>
                  <a:pt x="4233" y="1852"/>
                </a:lnTo>
                <a:lnTo>
                  <a:pt x="4248" y="1884"/>
                </a:lnTo>
                <a:lnTo>
                  <a:pt x="4262" y="1916"/>
                </a:lnTo>
                <a:lnTo>
                  <a:pt x="4277" y="1949"/>
                </a:lnTo>
                <a:lnTo>
                  <a:pt x="4290" y="1982"/>
                </a:lnTo>
                <a:lnTo>
                  <a:pt x="4303" y="2017"/>
                </a:lnTo>
                <a:lnTo>
                  <a:pt x="4315" y="2051"/>
                </a:lnTo>
                <a:lnTo>
                  <a:pt x="4326" y="2085"/>
                </a:lnTo>
                <a:lnTo>
                  <a:pt x="4328" y="2089"/>
                </a:lnTo>
                <a:lnTo>
                  <a:pt x="4328" y="2092"/>
                </a:lnTo>
                <a:lnTo>
                  <a:pt x="4326" y="2096"/>
                </a:lnTo>
                <a:lnTo>
                  <a:pt x="4325" y="2098"/>
                </a:lnTo>
                <a:lnTo>
                  <a:pt x="4323" y="2102"/>
                </a:lnTo>
                <a:lnTo>
                  <a:pt x="4321" y="2104"/>
                </a:lnTo>
                <a:lnTo>
                  <a:pt x="4318" y="2105"/>
                </a:lnTo>
                <a:lnTo>
                  <a:pt x="4315" y="2108"/>
                </a:lnTo>
                <a:lnTo>
                  <a:pt x="4311" y="2108"/>
                </a:lnTo>
                <a:lnTo>
                  <a:pt x="4307" y="2108"/>
                </a:lnTo>
                <a:lnTo>
                  <a:pt x="4304" y="2108"/>
                </a:lnTo>
                <a:lnTo>
                  <a:pt x="4302" y="2107"/>
                </a:lnTo>
                <a:lnTo>
                  <a:pt x="4298" y="2104"/>
                </a:lnTo>
                <a:lnTo>
                  <a:pt x="4296" y="2102"/>
                </a:lnTo>
                <a:lnTo>
                  <a:pt x="4293" y="2099"/>
                </a:lnTo>
                <a:lnTo>
                  <a:pt x="4292" y="2096"/>
                </a:lnTo>
                <a:lnTo>
                  <a:pt x="4281" y="2062"/>
                </a:lnTo>
                <a:lnTo>
                  <a:pt x="4270" y="2028"/>
                </a:lnTo>
                <a:lnTo>
                  <a:pt x="4257" y="1995"/>
                </a:lnTo>
                <a:lnTo>
                  <a:pt x="4244" y="1963"/>
                </a:lnTo>
                <a:lnTo>
                  <a:pt x="4229" y="1930"/>
                </a:lnTo>
                <a:lnTo>
                  <a:pt x="4215" y="1899"/>
                </a:lnTo>
                <a:lnTo>
                  <a:pt x="4201" y="1867"/>
                </a:lnTo>
                <a:lnTo>
                  <a:pt x="4186" y="1836"/>
                </a:lnTo>
                <a:lnTo>
                  <a:pt x="4169" y="1806"/>
                </a:lnTo>
                <a:lnTo>
                  <a:pt x="4152" y="1775"/>
                </a:lnTo>
                <a:lnTo>
                  <a:pt x="4136" y="1745"/>
                </a:lnTo>
                <a:lnTo>
                  <a:pt x="4118" y="1716"/>
                </a:lnTo>
                <a:lnTo>
                  <a:pt x="4099" y="1686"/>
                </a:lnTo>
                <a:lnTo>
                  <a:pt x="4080" y="1658"/>
                </a:lnTo>
                <a:lnTo>
                  <a:pt x="4061" y="1629"/>
                </a:lnTo>
                <a:lnTo>
                  <a:pt x="4041" y="1601"/>
                </a:lnTo>
                <a:lnTo>
                  <a:pt x="4021" y="1574"/>
                </a:lnTo>
                <a:lnTo>
                  <a:pt x="4000" y="1548"/>
                </a:lnTo>
                <a:lnTo>
                  <a:pt x="3978" y="1520"/>
                </a:lnTo>
                <a:lnTo>
                  <a:pt x="3957" y="1494"/>
                </a:lnTo>
                <a:lnTo>
                  <a:pt x="3934" y="1469"/>
                </a:lnTo>
                <a:lnTo>
                  <a:pt x="3912" y="1443"/>
                </a:lnTo>
                <a:lnTo>
                  <a:pt x="3888" y="1418"/>
                </a:lnTo>
                <a:lnTo>
                  <a:pt x="3865" y="1395"/>
                </a:lnTo>
                <a:lnTo>
                  <a:pt x="3841" y="1371"/>
                </a:lnTo>
                <a:lnTo>
                  <a:pt x="3816" y="1347"/>
                </a:lnTo>
                <a:lnTo>
                  <a:pt x="3791" y="1325"/>
                </a:lnTo>
                <a:lnTo>
                  <a:pt x="3765" y="1304"/>
                </a:lnTo>
                <a:lnTo>
                  <a:pt x="3739" y="1281"/>
                </a:lnTo>
                <a:lnTo>
                  <a:pt x="3713" y="1260"/>
                </a:lnTo>
                <a:lnTo>
                  <a:pt x="3686" y="1240"/>
                </a:lnTo>
                <a:lnTo>
                  <a:pt x="3658" y="1219"/>
                </a:lnTo>
                <a:lnTo>
                  <a:pt x="3631" y="1199"/>
                </a:lnTo>
                <a:lnTo>
                  <a:pt x="3604" y="1180"/>
                </a:lnTo>
                <a:lnTo>
                  <a:pt x="3576" y="1163"/>
                </a:lnTo>
                <a:lnTo>
                  <a:pt x="3547" y="1144"/>
                </a:lnTo>
                <a:lnTo>
                  <a:pt x="3518" y="1127"/>
                </a:lnTo>
                <a:lnTo>
                  <a:pt x="3488" y="1109"/>
                </a:lnTo>
                <a:lnTo>
                  <a:pt x="3458" y="1094"/>
                </a:lnTo>
                <a:lnTo>
                  <a:pt x="3429" y="1077"/>
                </a:lnTo>
                <a:lnTo>
                  <a:pt x="3399" y="1062"/>
                </a:lnTo>
                <a:lnTo>
                  <a:pt x="3368" y="1048"/>
                </a:lnTo>
                <a:lnTo>
                  <a:pt x="3338" y="1033"/>
                </a:lnTo>
                <a:lnTo>
                  <a:pt x="3306" y="1020"/>
                </a:lnTo>
                <a:lnTo>
                  <a:pt x="3275" y="1007"/>
                </a:lnTo>
                <a:lnTo>
                  <a:pt x="3243" y="996"/>
                </a:lnTo>
                <a:lnTo>
                  <a:pt x="3211" y="984"/>
                </a:lnTo>
                <a:lnTo>
                  <a:pt x="3178" y="973"/>
                </a:lnTo>
                <a:lnTo>
                  <a:pt x="3146" y="962"/>
                </a:lnTo>
                <a:lnTo>
                  <a:pt x="3112" y="953"/>
                </a:lnTo>
                <a:lnTo>
                  <a:pt x="3079" y="943"/>
                </a:lnTo>
                <a:lnTo>
                  <a:pt x="3046" y="935"/>
                </a:lnTo>
                <a:lnTo>
                  <a:pt x="3012" y="927"/>
                </a:lnTo>
                <a:lnTo>
                  <a:pt x="2979" y="920"/>
                </a:lnTo>
                <a:lnTo>
                  <a:pt x="2944" y="914"/>
                </a:lnTo>
                <a:lnTo>
                  <a:pt x="2910" y="908"/>
                </a:lnTo>
                <a:lnTo>
                  <a:pt x="2876" y="903"/>
                </a:lnTo>
                <a:lnTo>
                  <a:pt x="2841" y="898"/>
                </a:lnTo>
                <a:lnTo>
                  <a:pt x="2807" y="895"/>
                </a:lnTo>
                <a:lnTo>
                  <a:pt x="2771" y="891"/>
                </a:lnTo>
                <a:lnTo>
                  <a:pt x="2736" y="889"/>
                </a:lnTo>
                <a:lnTo>
                  <a:pt x="2702" y="887"/>
                </a:lnTo>
                <a:lnTo>
                  <a:pt x="2666" y="885"/>
                </a:lnTo>
                <a:lnTo>
                  <a:pt x="2630" y="885"/>
                </a:lnTo>
                <a:lnTo>
                  <a:pt x="2594" y="885"/>
                </a:lnTo>
                <a:lnTo>
                  <a:pt x="2559" y="887"/>
                </a:lnTo>
                <a:lnTo>
                  <a:pt x="2524" y="889"/>
                </a:lnTo>
                <a:lnTo>
                  <a:pt x="2488" y="891"/>
                </a:lnTo>
                <a:lnTo>
                  <a:pt x="2453" y="895"/>
                </a:lnTo>
                <a:lnTo>
                  <a:pt x="2418" y="898"/>
                </a:lnTo>
                <a:lnTo>
                  <a:pt x="2384" y="903"/>
                </a:lnTo>
                <a:lnTo>
                  <a:pt x="2350" y="908"/>
                </a:lnTo>
                <a:lnTo>
                  <a:pt x="2315" y="914"/>
                </a:lnTo>
                <a:lnTo>
                  <a:pt x="2281" y="920"/>
                </a:lnTo>
                <a:lnTo>
                  <a:pt x="2248" y="927"/>
                </a:lnTo>
                <a:lnTo>
                  <a:pt x="2214" y="935"/>
                </a:lnTo>
                <a:lnTo>
                  <a:pt x="2180" y="943"/>
                </a:lnTo>
                <a:lnTo>
                  <a:pt x="2147" y="953"/>
                </a:lnTo>
                <a:lnTo>
                  <a:pt x="2114" y="962"/>
                </a:lnTo>
                <a:lnTo>
                  <a:pt x="2082" y="973"/>
                </a:lnTo>
                <a:lnTo>
                  <a:pt x="2049" y="984"/>
                </a:lnTo>
                <a:lnTo>
                  <a:pt x="2017" y="996"/>
                </a:lnTo>
                <a:lnTo>
                  <a:pt x="1985" y="1007"/>
                </a:lnTo>
                <a:lnTo>
                  <a:pt x="1954" y="1020"/>
                </a:lnTo>
                <a:lnTo>
                  <a:pt x="1922" y="1033"/>
                </a:lnTo>
                <a:lnTo>
                  <a:pt x="1891" y="1048"/>
                </a:lnTo>
                <a:lnTo>
                  <a:pt x="1861" y="1062"/>
                </a:lnTo>
                <a:lnTo>
                  <a:pt x="1831" y="1077"/>
                </a:lnTo>
                <a:lnTo>
                  <a:pt x="1801" y="1094"/>
                </a:lnTo>
                <a:lnTo>
                  <a:pt x="1772" y="1109"/>
                </a:lnTo>
                <a:lnTo>
                  <a:pt x="1742" y="1127"/>
                </a:lnTo>
                <a:lnTo>
                  <a:pt x="1713" y="1144"/>
                </a:lnTo>
                <a:lnTo>
                  <a:pt x="1684" y="1163"/>
                </a:lnTo>
                <a:lnTo>
                  <a:pt x="1656" y="1180"/>
                </a:lnTo>
                <a:lnTo>
                  <a:pt x="1628" y="1199"/>
                </a:lnTo>
                <a:lnTo>
                  <a:pt x="1601" y="1219"/>
                </a:lnTo>
                <a:lnTo>
                  <a:pt x="1574" y="1240"/>
                </a:lnTo>
                <a:lnTo>
                  <a:pt x="1547" y="1260"/>
                </a:lnTo>
                <a:lnTo>
                  <a:pt x="1521" y="1281"/>
                </a:lnTo>
                <a:lnTo>
                  <a:pt x="1495" y="1304"/>
                </a:lnTo>
                <a:lnTo>
                  <a:pt x="1469" y="1325"/>
                </a:lnTo>
                <a:lnTo>
                  <a:pt x="1444" y="1347"/>
                </a:lnTo>
                <a:lnTo>
                  <a:pt x="1420" y="1371"/>
                </a:lnTo>
                <a:lnTo>
                  <a:pt x="1395" y="1395"/>
                </a:lnTo>
                <a:lnTo>
                  <a:pt x="1371" y="1418"/>
                </a:lnTo>
                <a:lnTo>
                  <a:pt x="1348" y="1443"/>
                </a:lnTo>
                <a:lnTo>
                  <a:pt x="1325" y="1469"/>
                </a:lnTo>
                <a:lnTo>
                  <a:pt x="1303" y="1494"/>
                </a:lnTo>
                <a:lnTo>
                  <a:pt x="1281" y="1520"/>
                </a:lnTo>
                <a:lnTo>
                  <a:pt x="1260" y="1548"/>
                </a:lnTo>
                <a:lnTo>
                  <a:pt x="1239" y="1574"/>
                </a:lnTo>
                <a:lnTo>
                  <a:pt x="1219" y="1601"/>
                </a:lnTo>
                <a:lnTo>
                  <a:pt x="1199" y="1629"/>
                </a:lnTo>
                <a:lnTo>
                  <a:pt x="1180" y="1658"/>
                </a:lnTo>
                <a:lnTo>
                  <a:pt x="1161" y="1686"/>
                </a:lnTo>
                <a:lnTo>
                  <a:pt x="1142" y="1716"/>
                </a:lnTo>
                <a:lnTo>
                  <a:pt x="1124" y="1745"/>
                </a:lnTo>
                <a:lnTo>
                  <a:pt x="1107" y="1775"/>
                </a:lnTo>
                <a:lnTo>
                  <a:pt x="1091" y="1806"/>
                </a:lnTo>
                <a:lnTo>
                  <a:pt x="1074" y="1836"/>
                </a:lnTo>
                <a:lnTo>
                  <a:pt x="1059" y="1867"/>
                </a:lnTo>
                <a:lnTo>
                  <a:pt x="1045" y="1899"/>
                </a:lnTo>
                <a:lnTo>
                  <a:pt x="1030" y="1931"/>
                </a:lnTo>
                <a:lnTo>
                  <a:pt x="1016" y="1963"/>
                </a:lnTo>
                <a:lnTo>
                  <a:pt x="1003" y="1995"/>
                </a:lnTo>
                <a:lnTo>
                  <a:pt x="990" y="2028"/>
                </a:lnTo>
                <a:lnTo>
                  <a:pt x="978" y="2062"/>
                </a:lnTo>
                <a:lnTo>
                  <a:pt x="968" y="2096"/>
                </a:lnTo>
                <a:lnTo>
                  <a:pt x="966" y="2098"/>
                </a:lnTo>
                <a:lnTo>
                  <a:pt x="965" y="2101"/>
                </a:lnTo>
                <a:lnTo>
                  <a:pt x="963" y="2103"/>
                </a:lnTo>
                <a:lnTo>
                  <a:pt x="961" y="2105"/>
                </a:lnTo>
                <a:lnTo>
                  <a:pt x="958" y="2107"/>
                </a:lnTo>
                <a:lnTo>
                  <a:pt x="956" y="2108"/>
                </a:lnTo>
                <a:lnTo>
                  <a:pt x="951" y="2108"/>
                </a:lnTo>
                <a:lnTo>
                  <a:pt x="945" y="2108"/>
                </a:lnTo>
                <a:lnTo>
                  <a:pt x="942" y="2107"/>
                </a:lnTo>
                <a:lnTo>
                  <a:pt x="939" y="2104"/>
                </a:lnTo>
                <a:lnTo>
                  <a:pt x="937" y="2102"/>
                </a:lnTo>
                <a:lnTo>
                  <a:pt x="934" y="2098"/>
                </a:lnTo>
                <a:lnTo>
                  <a:pt x="933" y="2096"/>
                </a:lnTo>
                <a:lnTo>
                  <a:pt x="932" y="2092"/>
                </a:lnTo>
                <a:lnTo>
                  <a:pt x="933" y="2089"/>
                </a:lnTo>
                <a:lnTo>
                  <a:pt x="933" y="2085"/>
                </a:lnTo>
                <a:lnTo>
                  <a:pt x="945" y="2051"/>
                </a:lnTo>
                <a:lnTo>
                  <a:pt x="957" y="2017"/>
                </a:lnTo>
                <a:lnTo>
                  <a:pt x="970" y="1982"/>
                </a:lnTo>
                <a:lnTo>
                  <a:pt x="983" y="1949"/>
                </a:lnTo>
                <a:lnTo>
                  <a:pt x="997" y="1916"/>
                </a:lnTo>
                <a:lnTo>
                  <a:pt x="1011" y="1884"/>
                </a:lnTo>
                <a:lnTo>
                  <a:pt x="1027" y="1852"/>
                </a:lnTo>
                <a:lnTo>
                  <a:pt x="1042" y="1820"/>
                </a:lnTo>
                <a:lnTo>
                  <a:pt x="1059" y="1788"/>
                </a:lnTo>
                <a:lnTo>
                  <a:pt x="1077" y="1757"/>
                </a:lnTo>
                <a:lnTo>
                  <a:pt x="1093" y="1726"/>
                </a:lnTo>
                <a:lnTo>
                  <a:pt x="1112" y="1697"/>
                </a:lnTo>
                <a:lnTo>
                  <a:pt x="1131" y="1667"/>
                </a:lnTo>
                <a:lnTo>
                  <a:pt x="1150" y="1638"/>
                </a:lnTo>
                <a:lnTo>
                  <a:pt x="1169" y="1609"/>
                </a:lnTo>
                <a:lnTo>
                  <a:pt x="1189" y="1581"/>
                </a:lnTo>
                <a:lnTo>
                  <a:pt x="1210" y="1552"/>
                </a:lnTo>
                <a:lnTo>
                  <a:pt x="1232" y="1525"/>
                </a:lnTo>
                <a:lnTo>
                  <a:pt x="1253" y="1498"/>
                </a:lnTo>
                <a:lnTo>
                  <a:pt x="1276" y="1471"/>
                </a:lnTo>
                <a:lnTo>
                  <a:pt x="1299" y="1444"/>
                </a:lnTo>
                <a:lnTo>
                  <a:pt x="1322" y="1420"/>
                </a:lnTo>
                <a:lnTo>
                  <a:pt x="1345" y="1395"/>
                </a:lnTo>
                <a:lnTo>
                  <a:pt x="1370" y="1370"/>
                </a:lnTo>
                <a:lnTo>
                  <a:pt x="1395" y="1345"/>
                </a:lnTo>
                <a:lnTo>
                  <a:pt x="1420" y="1321"/>
                </a:lnTo>
                <a:lnTo>
                  <a:pt x="1445" y="1299"/>
                </a:lnTo>
                <a:lnTo>
                  <a:pt x="1471" y="1276"/>
                </a:lnTo>
                <a:lnTo>
                  <a:pt x="1498" y="1254"/>
                </a:lnTo>
                <a:lnTo>
                  <a:pt x="1524" y="1232"/>
                </a:lnTo>
                <a:lnTo>
                  <a:pt x="1552" y="1211"/>
                </a:lnTo>
                <a:lnTo>
                  <a:pt x="1580" y="1190"/>
                </a:lnTo>
                <a:lnTo>
                  <a:pt x="1607" y="1171"/>
                </a:lnTo>
                <a:lnTo>
                  <a:pt x="1636" y="1151"/>
                </a:lnTo>
                <a:lnTo>
                  <a:pt x="1665" y="1132"/>
                </a:lnTo>
                <a:lnTo>
                  <a:pt x="1694" y="1114"/>
                </a:lnTo>
                <a:lnTo>
                  <a:pt x="1723" y="1096"/>
                </a:lnTo>
                <a:lnTo>
                  <a:pt x="1754" y="1078"/>
                </a:lnTo>
                <a:lnTo>
                  <a:pt x="1784" y="1062"/>
                </a:lnTo>
                <a:lnTo>
                  <a:pt x="1814" y="1045"/>
                </a:lnTo>
                <a:lnTo>
                  <a:pt x="1845" y="1030"/>
                </a:lnTo>
                <a:lnTo>
                  <a:pt x="1877" y="1016"/>
                </a:lnTo>
                <a:lnTo>
                  <a:pt x="1908" y="1002"/>
                </a:lnTo>
                <a:lnTo>
                  <a:pt x="1940" y="987"/>
                </a:lnTo>
                <a:lnTo>
                  <a:pt x="1972" y="974"/>
                </a:lnTo>
                <a:lnTo>
                  <a:pt x="2005" y="962"/>
                </a:lnTo>
                <a:lnTo>
                  <a:pt x="2037" y="951"/>
                </a:lnTo>
                <a:lnTo>
                  <a:pt x="2070" y="939"/>
                </a:lnTo>
                <a:lnTo>
                  <a:pt x="2103" y="928"/>
                </a:lnTo>
                <a:lnTo>
                  <a:pt x="2138" y="919"/>
                </a:lnTo>
                <a:lnTo>
                  <a:pt x="2171" y="909"/>
                </a:lnTo>
                <a:lnTo>
                  <a:pt x="2205" y="901"/>
                </a:lnTo>
                <a:lnTo>
                  <a:pt x="2240" y="893"/>
                </a:lnTo>
                <a:lnTo>
                  <a:pt x="2274" y="885"/>
                </a:lnTo>
                <a:lnTo>
                  <a:pt x="2308" y="878"/>
                </a:lnTo>
                <a:lnTo>
                  <a:pt x="2344" y="872"/>
                </a:lnTo>
                <a:lnTo>
                  <a:pt x="2379" y="868"/>
                </a:lnTo>
                <a:lnTo>
                  <a:pt x="2414" y="863"/>
                </a:lnTo>
                <a:lnTo>
                  <a:pt x="2449" y="858"/>
                </a:lnTo>
                <a:lnTo>
                  <a:pt x="2486" y="856"/>
                </a:lnTo>
                <a:lnTo>
                  <a:pt x="2557" y="851"/>
                </a:lnTo>
                <a:lnTo>
                  <a:pt x="2594" y="850"/>
                </a:lnTo>
                <a:lnTo>
                  <a:pt x="2630" y="850"/>
                </a:lnTo>
                <a:close/>
                <a:moveTo>
                  <a:pt x="4331" y="3162"/>
                </a:moveTo>
                <a:lnTo>
                  <a:pt x="4321" y="3196"/>
                </a:lnTo>
                <a:lnTo>
                  <a:pt x="4309" y="3232"/>
                </a:lnTo>
                <a:lnTo>
                  <a:pt x="4296" y="3265"/>
                </a:lnTo>
                <a:lnTo>
                  <a:pt x="4283" y="3299"/>
                </a:lnTo>
                <a:lnTo>
                  <a:pt x="4268" y="3332"/>
                </a:lnTo>
                <a:lnTo>
                  <a:pt x="4254" y="3365"/>
                </a:lnTo>
                <a:lnTo>
                  <a:pt x="4240" y="3399"/>
                </a:lnTo>
                <a:lnTo>
                  <a:pt x="4223" y="3431"/>
                </a:lnTo>
                <a:lnTo>
                  <a:pt x="4208" y="3463"/>
                </a:lnTo>
                <a:lnTo>
                  <a:pt x="4190" y="3493"/>
                </a:lnTo>
                <a:lnTo>
                  <a:pt x="4174" y="3524"/>
                </a:lnTo>
                <a:lnTo>
                  <a:pt x="4156" y="3555"/>
                </a:lnTo>
                <a:lnTo>
                  <a:pt x="4137" y="3586"/>
                </a:lnTo>
                <a:lnTo>
                  <a:pt x="4118" y="3615"/>
                </a:lnTo>
                <a:lnTo>
                  <a:pt x="4098" y="3644"/>
                </a:lnTo>
                <a:lnTo>
                  <a:pt x="4078" y="3673"/>
                </a:lnTo>
                <a:lnTo>
                  <a:pt x="4058" y="3702"/>
                </a:lnTo>
                <a:lnTo>
                  <a:pt x="4036" y="3729"/>
                </a:lnTo>
                <a:lnTo>
                  <a:pt x="4014" y="3756"/>
                </a:lnTo>
                <a:lnTo>
                  <a:pt x="3991" y="3784"/>
                </a:lnTo>
                <a:lnTo>
                  <a:pt x="3969" y="3811"/>
                </a:lnTo>
                <a:lnTo>
                  <a:pt x="3946" y="3837"/>
                </a:lnTo>
                <a:lnTo>
                  <a:pt x="3923" y="3862"/>
                </a:lnTo>
                <a:lnTo>
                  <a:pt x="3898" y="3887"/>
                </a:lnTo>
                <a:lnTo>
                  <a:pt x="3873" y="3911"/>
                </a:lnTo>
                <a:lnTo>
                  <a:pt x="3848" y="3935"/>
                </a:lnTo>
                <a:lnTo>
                  <a:pt x="3822" y="3959"/>
                </a:lnTo>
                <a:lnTo>
                  <a:pt x="3796" y="3981"/>
                </a:lnTo>
                <a:lnTo>
                  <a:pt x="3770" y="4004"/>
                </a:lnTo>
                <a:lnTo>
                  <a:pt x="3743" y="4026"/>
                </a:lnTo>
                <a:lnTo>
                  <a:pt x="3715" y="4048"/>
                </a:lnTo>
                <a:lnTo>
                  <a:pt x="3688" y="4069"/>
                </a:lnTo>
                <a:lnTo>
                  <a:pt x="3660" y="4089"/>
                </a:lnTo>
                <a:lnTo>
                  <a:pt x="3631" y="4108"/>
                </a:lnTo>
                <a:lnTo>
                  <a:pt x="3602" y="4128"/>
                </a:lnTo>
                <a:lnTo>
                  <a:pt x="3573" y="4146"/>
                </a:lnTo>
                <a:lnTo>
                  <a:pt x="3544" y="4165"/>
                </a:lnTo>
                <a:lnTo>
                  <a:pt x="3513" y="4182"/>
                </a:lnTo>
                <a:lnTo>
                  <a:pt x="3483" y="4199"/>
                </a:lnTo>
                <a:lnTo>
                  <a:pt x="3452" y="4215"/>
                </a:lnTo>
                <a:lnTo>
                  <a:pt x="3420" y="4231"/>
                </a:lnTo>
                <a:lnTo>
                  <a:pt x="3390" y="4245"/>
                </a:lnTo>
                <a:lnTo>
                  <a:pt x="3358" y="4260"/>
                </a:lnTo>
                <a:lnTo>
                  <a:pt x="3326" y="4274"/>
                </a:lnTo>
                <a:lnTo>
                  <a:pt x="3294" y="4287"/>
                </a:lnTo>
                <a:lnTo>
                  <a:pt x="3261" y="4300"/>
                </a:lnTo>
                <a:lnTo>
                  <a:pt x="3227" y="4312"/>
                </a:lnTo>
                <a:lnTo>
                  <a:pt x="3194" y="4324"/>
                </a:lnTo>
                <a:lnTo>
                  <a:pt x="3161" y="4334"/>
                </a:lnTo>
                <a:lnTo>
                  <a:pt x="3127" y="4344"/>
                </a:lnTo>
                <a:lnTo>
                  <a:pt x="3092" y="4353"/>
                </a:lnTo>
                <a:lnTo>
                  <a:pt x="3058" y="4363"/>
                </a:lnTo>
                <a:lnTo>
                  <a:pt x="3024" y="4370"/>
                </a:lnTo>
                <a:lnTo>
                  <a:pt x="2989" y="4378"/>
                </a:lnTo>
                <a:lnTo>
                  <a:pt x="2954" y="4384"/>
                </a:lnTo>
                <a:lnTo>
                  <a:pt x="2918" y="4391"/>
                </a:lnTo>
                <a:lnTo>
                  <a:pt x="2884" y="4396"/>
                </a:lnTo>
                <a:lnTo>
                  <a:pt x="2847" y="4401"/>
                </a:lnTo>
                <a:lnTo>
                  <a:pt x="2812" y="4404"/>
                </a:lnTo>
                <a:lnTo>
                  <a:pt x="2776" y="4408"/>
                </a:lnTo>
                <a:lnTo>
                  <a:pt x="2739" y="4410"/>
                </a:lnTo>
                <a:lnTo>
                  <a:pt x="2703" y="4412"/>
                </a:lnTo>
                <a:lnTo>
                  <a:pt x="2667" y="4414"/>
                </a:lnTo>
                <a:lnTo>
                  <a:pt x="2630" y="4414"/>
                </a:lnTo>
                <a:lnTo>
                  <a:pt x="2594" y="4414"/>
                </a:lnTo>
                <a:lnTo>
                  <a:pt x="2557" y="4412"/>
                </a:lnTo>
                <a:lnTo>
                  <a:pt x="2521" y="4410"/>
                </a:lnTo>
                <a:lnTo>
                  <a:pt x="2486" y="4408"/>
                </a:lnTo>
                <a:lnTo>
                  <a:pt x="2449" y="4404"/>
                </a:lnTo>
                <a:lnTo>
                  <a:pt x="2414" y="4401"/>
                </a:lnTo>
                <a:lnTo>
                  <a:pt x="2379" y="4396"/>
                </a:lnTo>
                <a:lnTo>
                  <a:pt x="2344" y="4391"/>
                </a:lnTo>
                <a:lnTo>
                  <a:pt x="2308" y="4385"/>
                </a:lnTo>
                <a:lnTo>
                  <a:pt x="2274" y="4378"/>
                </a:lnTo>
                <a:lnTo>
                  <a:pt x="2240" y="4371"/>
                </a:lnTo>
                <a:lnTo>
                  <a:pt x="2205" y="4363"/>
                </a:lnTo>
                <a:lnTo>
                  <a:pt x="2171" y="4354"/>
                </a:lnTo>
                <a:lnTo>
                  <a:pt x="2138" y="4345"/>
                </a:lnTo>
                <a:lnTo>
                  <a:pt x="2103" y="4335"/>
                </a:lnTo>
                <a:lnTo>
                  <a:pt x="2070" y="4325"/>
                </a:lnTo>
                <a:lnTo>
                  <a:pt x="2037" y="4313"/>
                </a:lnTo>
                <a:lnTo>
                  <a:pt x="2005" y="4301"/>
                </a:lnTo>
                <a:lnTo>
                  <a:pt x="1972" y="4289"/>
                </a:lnTo>
                <a:lnTo>
                  <a:pt x="1940" y="4276"/>
                </a:lnTo>
                <a:lnTo>
                  <a:pt x="1908" y="4262"/>
                </a:lnTo>
                <a:lnTo>
                  <a:pt x="1877" y="4248"/>
                </a:lnTo>
                <a:lnTo>
                  <a:pt x="1845" y="4234"/>
                </a:lnTo>
                <a:lnTo>
                  <a:pt x="1814" y="4218"/>
                </a:lnTo>
                <a:lnTo>
                  <a:pt x="1784" y="4202"/>
                </a:lnTo>
                <a:lnTo>
                  <a:pt x="1754" y="4185"/>
                </a:lnTo>
                <a:lnTo>
                  <a:pt x="1724" y="4167"/>
                </a:lnTo>
                <a:lnTo>
                  <a:pt x="1695" y="4150"/>
                </a:lnTo>
                <a:lnTo>
                  <a:pt x="1665" y="4132"/>
                </a:lnTo>
                <a:lnTo>
                  <a:pt x="1637" y="4113"/>
                </a:lnTo>
                <a:lnTo>
                  <a:pt x="1608" y="4093"/>
                </a:lnTo>
                <a:lnTo>
                  <a:pt x="1580" y="4074"/>
                </a:lnTo>
                <a:lnTo>
                  <a:pt x="1552" y="4052"/>
                </a:lnTo>
                <a:lnTo>
                  <a:pt x="1524" y="4031"/>
                </a:lnTo>
                <a:lnTo>
                  <a:pt x="1498" y="4010"/>
                </a:lnTo>
                <a:lnTo>
                  <a:pt x="1471" y="3987"/>
                </a:lnTo>
                <a:lnTo>
                  <a:pt x="1445" y="3965"/>
                </a:lnTo>
                <a:lnTo>
                  <a:pt x="1420" y="3942"/>
                </a:lnTo>
                <a:lnTo>
                  <a:pt x="1395" y="3919"/>
                </a:lnTo>
                <a:lnTo>
                  <a:pt x="1370" y="3894"/>
                </a:lnTo>
                <a:lnTo>
                  <a:pt x="1345" y="3870"/>
                </a:lnTo>
                <a:lnTo>
                  <a:pt x="1322" y="3844"/>
                </a:lnTo>
                <a:lnTo>
                  <a:pt x="1299" y="3819"/>
                </a:lnTo>
                <a:lnTo>
                  <a:pt x="1276" y="3793"/>
                </a:lnTo>
                <a:lnTo>
                  <a:pt x="1254" y="3766"/>
                </a:lnTo>
                <a:lnTo>
                  <a:pt x="1232" y="3739"/>
                </a:lnTo>
                <a:lnTo>
                  <a:pt x="1210" y="3711"/>
                </a:lnTo>
                <a:lnTo>
                  <a:pt x="1190" y="3683"/>
                </a:lnTo>
                <a:lnTo>
                  <a:pt x="1169" y="3654"/>
                </a:lnTo>
                <a:lnTo>
                  <a:pt x="1150" y="3626"/>
                </a:lnTo>
                <a:lnTo>
                  <a:pt x="1131" y="3596"/>
                </a:lnTo>
                <a:lnTo>
                  <a:pt x="1112" y="3567"/>
                </a:lnTo>
                <a:lnTo>
                  <a:pt x="1094" y="3537"/>
                </a:lnTo>
                <a:lnTo>
                  <a:pt x="1077" y="3506"/>
                </a:lnTo>
                <a:lnTo>
                  <a:pt x="1059" y="3476"/>
                </a:lnTo>
                <a:lnTo>
                  <a:pt x="1043" y="3444"/>
                </a:lnTo>
                <a:lnTo>
                  <a:pt x="1027" y="3412"/>
                </a:lnTo>
                <a:lnTo>
                  <a:pt x="1011" y="3380"/>
                </a:lnTo>
                <a:lnTo>
                  <a:pt x="997" y="3348"/>
                </a:lnTo>
                <a:lnTo>
                  <a:pt x="983" y="3315"/>
                </a:lnTo>
                <a:lnTo>
                  <a:pt x="970" y="3281"/>
                </a:lnTo>
                <a:lnTo>
                  <a:pt x="957" y="3247"/>
                </a:lnTo>
                <a:lnTo>
                  <a:pt x="945" y="3213"/>
                </a:lnTo>
                <a:lnTo>
                  <a:pt x="933" y="3178"/>
                </a:lnTo>
                <a:lnTo>
                  <a:pt x="933" y="3175"/>
                </a:lnTo>
                <a:lnTo>
                  <a:pt x="933" y="3171"/>
                </a:lnTo>
                <a:lnTo>
                  <a:pt x="933" y="3169"/>
                </a:lnTo>
                <a:lnTo>
                  <a:pt x="934" y="3165"/>
                </a:lnTo>
                <a:lnTo>
                  <a:pt x="937" y="3162"/>
                </a:lnTo>
                <a:lnTo>
                  <a:pt x="939" y="3159"/>
                </a:lnTo>
                <a:lnTo>
                  <a:pt x="942" y="3158"/>
                </a:lnTo>
                <a:lnTo>
                  <a:pt x="945" y="3156"/>
                </a:lnTo>
                <a:lnTo>
                  <a:pt x="949" y="3156"/>
                </a:lnTo>
                <a:lnTo>
                  <a:pt x="952" y="3156"/>
                </a:lnTo>
                <a:lnTo>
                  <a:pt x="956" y="3156"/>
                </a:lnTo>
                <a:lnTo>
                  <a:pt x="958" y="3157"/>
                </a:lnTo>
                <a:lnTo>
                  <a:pt x="962" y="3159"/>
                </a:lnTo>
                <a:lnTo>
                  <a:pt x="964" y="3162"/>
                </a:lnTo>
                <a:lnTo>
                  <a:pt x="966" y="3164"/>
                </a:lnTo>
                <a:lnTo>
                  <a:pt x="968" y="3168"/>
                </a:lnTo>
                <a:lnTo>
                  <a:pt x="978" y="3202"/>
                </a:lnTo>
                <a:lnTo>
                  <a:pt x="991" y="3235"/>
                </a:lnTo>
                <a:lnTo>
                  <a:pt x="1003" y="3268"/>
                </a:lnTo>
                <a:lnTo>
                  <a:pt x="1016" y="3300"/>
                </a:lnTo>
                <a:lnTo>
                  <a:pt x="1030" y="3334"/>
                </a:lnTo>
                <a:lnTo>
                  <a:pt x="1045" y="3365"/>
                </a:lnTo>
                <a:lnTo>
                  <a:pt x="1059" y="3396"/>
                </a:lnTo>
                <a:lnTo>
                  <a:pt x="1074" y="3427"/>
                </a:lnTo>
                <a:lnTo>
                  <a:pt x="1091" y="3458"/>
                </a:lnTo>
                <a:lnTo>
                  <a:pt x="1107" y="3489"/>
                </a:lnTo>
                <a:lnTo>
                  <a:pt x="1125" y="3518"/>
                </a:lnTo>
                <a:lnTo>
                  <a:pt x="1143" y="3548"/>
                </a:lnTo>
                <a:lnTo>
                  <a:pt x="1161" y="3577"/>
                </a:lnTo>
                <a:lnTo>
                  <a:pt x="1180" y="3606"/>
                </a:lnTo>
                <a:lnTo>
                  <a:pt x="1199" y="3634"/>
                </a:lnTo>
                <a:lnTo>
                  <a:pt x="1219" y="3663"/>
                </a:lnTo>
                <a:lnTo>
                  <a:pt x="1239" y="3690"/>
                </a:lnTo>
                <a:lnTo>
                  <a:pt x="1260" y="3716"/>
                </a:lnTo>
                <a:lnTo>
                  <a:pt x="1281" y="3743"/>
                </a:lnTo>
                <a:lnTo>
                  <a:pt x="1303" y="3769"/>
                </a:lnTo>
                <a:lnTo>
                  <a:pt x="1325" y="3794"/>
                </a:lnTo>
                <a:lnTo>
                  <a:pt x="1348" y="3820"/>
                </a:lnTo>
                <a:lnTo>
                  <a:pt x="1371" y="3845"/>
                </a:lnTo>
                <a:lnTo>
                  <a:pt x="1395" y="3869"/>
                </a:lnTo>
                <a:lnTo>
                  <a:pt x="1420" y="3893"/>
                </a:lnTo>
                <a:lnTo>
                  <a:pt x="1444" y="3916"/>
                </a:lnTo>
                <a:lnTo>
                  <a:pt x="1470" y="3939"/>
                </a:lnTo>
                <a:lnTo>
                  <a:pt x="1495" y="3960"/>
                </a:lnTo>
                <a:lnTo>
                  <a:pt x="1521" y="3983"/>
                </a:lnTo>
                <a:lnTo>
                  <a:pt x="1547" y="4004"/>
                </a:lnTo>
                <a:lnTo>
                  <a:pt x="1574" y="4024"/>
                </a:lnTo>
                <a:lnTo>
                  <a:pt x="1601" y="4044"/>
                </a:lnTo>
                <a:lnTo>
                  <a:pt x="1628" y="4064"/>
                </a:lnTo>
                <a:lnTo>
                  <a:pt x="1656" y="4083"/>
                </a:lnTo>
                <a:lnTo>
                  <a:pt x="1684" y="4101"/>
                </a:lnTo>
                <a:lnTo>
                  <a:pt x="1713" y="4120"/>
                </a:lnTo>
                <a:lnTo>
                  <a:pt x="1742" y="4136"/>
                </a:lnTo>
                <a:lnTo>
                  <a:pt x="1772" y="4154"/>
                </a:lnTo>
                <a:lnTo>
                  <a:pt x="1801" y="4170"/>
                </a:lnTo>
                <a:lnTo>
                  <a:pt x="1831" y="4186"/>
                </a:lnTo>
                <a:lnTo>
                  <a:pt x="1862" y="4200"/>
                </a:lnTo>
                <a:lnTo>
                  <a:pt x="1891" y="4216"/>
                </a:lnTo>
                <a:lnTo>
                  <a:pt x="1923" y="4230"/>
                </a:lnTo>
                <a:lnTo>
                  <a:pt x="1954" y="4243"/>
                </a:lnTo>
                <a:lnTo>
                  <a:pt x="1986" y="4256"/>
                </a:lnTo>
                <a:lnTo>
                  <a:pt x="2017" y="4268"/>
                </a:lnTo>
                <a:lnTo>
                  <a:pt x="2050" y="4280"/>
                </a:lnTo>
                <a:lnTo>
                  <a:pt x="2082" y="4290"/>
                </a:lnTo>
                <a:lnTo>
                  <a:pt x="2114" y="4301"/>
                </a:lnTo>
                <a:lnTo>
                  <a:pt x="2147" y="4311"/>
                </a:lnTo>
                <a:lnTo>
                  <a:pt x="2180" y="4320"/>
                </a:lnTo>
                <a:lnTo>
                  <a:pt x="2214" y="4328"/>
                </a:lnTo>
                <a:lnTo>
                  <a:pt x="2248" y="4337"/>
                </a:lnTo>
                <a:lnTo>
                  <a:pt x="2281" y="4344"/>
                </a:lnTo>
                <a:lnTo>
                  <a:pt x="2315" y="4350"/>
                </a:lnTo>
                <a:lnTo>
                  <a:pt x="2350" y="4356"/>
                </a:lnTo>
                <a:lnTo>
                  <a:pt x="2384" y="4360"/>
                </a:lnTo>
                <a:lnTo>
                  <a:pt x="2418" y="4365"/>
                </a:lnTo>
                <a:lnTo>
                  <a:pt x="2453" y="4369"/>
                </a:lnTo>
                <a:lnTo>
                  <a:pt x="2488" y="4372"/>
                </a:lnTo>
                <a:lnTo>
                  <a:pt x="2524" y="4375"/>
                </a:lnTo>
                <a:lnTo>
                  <a:pt x="2559" y="4377"/>
                </a:lnTo>
                <a:lnTo>
                  <a:pt x="2594" y="4378"/>
                </a:lnTo>
                <a:lnTo>
                  <a:pt x="2630" y="4378"/>
                </a:lnTo>
                <a:lnTo>
                  <a:pt x="2666" y="4378"/>
                </a:lnTo>
                <a:lnTo>
                  <a:pt x="2702" y="4377"/>
                </a:lnTo>
                <a:lnTo>
                  <a:pt x="2737" y="4375"/>
                </a:lnTo>
                <a:lnTo>
                  <a:pt x="2773" y="4372"/>
                </a:lnTo>
                <a:lnTo>
                  <a:pt x="2808" y="4369"/>
                </a:lnTo>
                <a:lnTo>
                  <a:pt x="2844" y="4365"/>
                </a:lnTo>
                <a:lnTo>
                  <a:pt x="2878" y="4360"/>
                </a:lnTo>
                <a:lnTo>
                  <a:pt x="2914" y="4356"/>
                </a:lnTo>
                <a:lnTo>
                  <a:pt x="2948" y="4350"/>
                </a:lnTo>
                <a:lnTo>
                  <a:pt x="2982" y="4343"/>
                </a:lnTo>
                <a:lnTo>
                  <a:pt x="3017" y="4335"/>
                </a:lnTo>
                <a:lnTo>
                  <a:pt x="3050" y="4327"/>
                </a:lnTo>
                <a:lnTo>
                  <a:pt x="3084" y="4319"/>
                </a:lnTo>
                <a:lnTo>
                  <a:pt x="3117" y="4309"/>
                </a:lnTo>
                <a:lnTo>
                  <a:pt x="3150" y="4300"/>
                </a:lnTo>
                <a:lnTo>
                  <a:pt x="3182" y="4289"/>
                </a:lnTo>
                <a:lnTo>
                  <a:pt x="3216" y="4279"/>
                </a:lnTo>
                <a:lnTo>
                  <a:pt x="3247" y="4267"/>
                </a:lnTo>
                <a:lnTo>
                  <a:pt x="3279" y="4254"/>
                </a:lnTo>
                <a:lnTo>
                  <a:pt x="3311" y="4241"/>
                </a:lnTo>
                <a:lnTo>
                  <a:pt x="3343" y="4228"/>
                </a:lnTo>
                <a:lnTo>
                  <a:pt x="3374" y="4213"/>
                </a:lnTo>
                <a:lnTo>
                  <a:pt x="3405" y="4198"/>
                </a:lnTo>
                <a:lnTo>
                  <a:pt x="3436" y="4183"/>
                </a:lnTo>
                <a:lnTo>
                  <a:pt x="3465" y="4167"/>
                </a:lnTo>
                <a:lnTo>
                  <a:pt x="3495" y="4151"/>
                </a:lnTo>
                <a:lnTo>
                  <a:pt x="3525" y="4134"/>
                </a:lnTo>
                <a:lnTo>
                  <a:pt x="3554" y="4116"/>
                </a:lnTo>
                <a:lnTo>
                  <a:pt x="3583" y="4097"/>
                </a:lnTo>
                <a:lnTo>
                  <a:pt x="3611" y="4078"/>
                </a:lnTo>
                <a:lnTo>
                  <a:pt x="3640" y="4060"/>
                </a:lnTo>
                <a:lnTo>
                  <a:pt x="3667" y="4039"/>
                </a:lnTo>
                <a:lnTo>
                  <a:pt x="3694" y="4019"/>
                </a:lnTo>
                <a:lnTo>
                  <a:pt x="3720" y="3998"/>
                </a:lnTo>
                <a:lnTo>
                  <a:pt x="3747" y="3977"/>
                </a:lnTo>
                <a:lnTo>
                  <a:pt x="3773" y="3955"/>
                </a:lnTo>
                <a:lnTo>
                  <a:pt x="3798" y="3933"/>
                </a:lnTo>
                <a:lnTo>
                  <a:pt x="3823" y="3909"/>
                </a:lnTo>
                <a:lnTo>
                  <a:pt x="3848" y="3885"/>
                </a:lnTo>
                <a:lnTo>
                  <a:pt x="3873" y="3862"/>
                </a:lnTo>
                <a:lnTo>
                  <a:pt x="3897" y="3837"/>
                </a:lnTo>
                <a:lnTo>
                  <a:pt x="3919" y="3812"/>
                </a:lnTo>
                <a:lnTo>
                  <a:pt x="3943" y="3787"/>
                </a:lnTo>
                <a:lnTo>
                  <a:pt x="3964" y="3761"/>
                </a:lnTo>
                <a:lnTo>
                  <a:pt x="3987" y="3734"/>
                </a:lnTo>
                <a:lnTo>
                  <a:pt x="4008" y="3708"/>
                </a:lnTo>
                <a:lnTo>
                  <a:pt x="4028" y="3681"/>
                </a:lnTo>
                <a:lnTo>
                  <a:pt x="4049" y="3652"/>
                </a:lnTo>
                <a:lnTo>
                  <a:pt x="4068" y="3624"/>
                </a:lnTo>
                <a:lnTo>
                  <a:pt x="4088" y="3595"/>
                </a:lnTo>
                <a:lnTo>
                  <a:pt x="4106" y="3567"/>
                </a:lnTo>
                <a:lnTo>
                  <a:pt x="4125" y="3537"/>
                </a:lnTo>
                <a:lnTo>
                  <a:pt x="4143" y="3506"/>
                </a:lnTo>
                <a:lnTo>
                  <a:pt x="4159" y="3477"/>
                </a:lnTo>
                <a:lnTo>
                  <a:pt x="4176" y="3446"/>
                </a:lnTo>
                <a:lnTo>
                  <a:pt x="4191" y="3414"/>
                </a:lnTo>
                <a:lnTo>
                  <a:pt x="4207" y="3383"/>
                </a:lnTo>
                <a:lnTo>
                  <a:pt x="4222" y="3351"/>
                </a:lnTo>
                <a:lnTo>
                  <a:pt x="4236" y="3318"/>
                </a:lnTo>
                <a:lnTo>
                  <a:pt x="4249" y="3286"/>
                </a:lnTo>
                <a:lnTo>
                  <a:pt x="4262" y="3253"/>
                </a:lnTo>
                <a:lnTo>
                  <a:pt x="4274" y="3219"/>
                </a:lnTo>
                <a:lnTo>
                  <a:pt x="4286" y="3185"/>
                </a:lnTo>
                <a:lnTo>
                  <a:pt x="4298" y="3151"/>
                </a:lnTo>
                <a:lnTo>
                  <a:pt x="4299" y="3148"/>
                </a:lnTo>
                <a:lnTo>
                  <a:pt x="4300" y="3145"/>
                </a:lnTo>
                <a:lnTo>
                  <a:pt x="4304" y="3143"/>
                </a:lnTo>
                <a:lnTo>
                  <a:pt x="4305" y="3142"/>
                </a:lnTo>
                <a:lnTo>
                  <a:pt x="4306" y="3140"/>
                </a:lnTo>
                <a:lnTo>
                  <a:pt x="4310" y="3139"/>
                </a:lnTo>
                <a:lnTo>
                  <a:pt x="4312" y="3138"/>
                </a:lnTo>
                <a:lnTo>
                  <a:pt x="4316" y="3138"/>
                </a:lnTo>
                <a:lnTo>
                  <a:pt x="4319" y="3139"/>
                </a:lnTo>
                <a:lnTo>
                  <a:pt x="4323" y="3140"/>
                </a:lnTo>
                <a:lnTo>
                  <a:pt x="4326" y="3143"/>
                </a:lnTo>
                <a:lnTo>
                  <a:pt x="4329" y="3145"/>
                </a:lnTo>
                <a:lnTo>
                  <a:pt x="4330" y="3146"/>
                </a:lnTo>
                <a:lnTo>
                  <a:pt x="4330" y="3148"/>
                </a:lnTo>
                <a:lnTo>
                  <a:pt x="4331" y="3151"/>
                </a:lnTo>
                <a:lnTo>
                  <a:pt x="4332" y="3155"/>
                </a:lnTo>
                <a:lnTo>
                  <a:pt x="4332" y="3158"/>
                </a:lnTo>
                <a:lnTo>
                  <a:pt x="4331" y="3162"/>
                </a:lnTo>
                <a:close/>
                <a:moveTo>
                  <a:pt x="4276" y="2519"/>
                </a:moveTo>
                <a:lnTo>
                  <a:pt x="4277" y="2507"/>
                </a:lnTo>
                <a:lnTo>
                  <a:pt x="4277" y="2496"/>
                </a:lnTo>
                <a:lnTo>
                  <a:pt x="4276" y="2486"/>
                </a:lnTo>
                <a:lnTo>
                  <a:pt x="4273" y="2476"/>
                </a:lnTo>
                <a:lnTo>
                  <a:pt x="4270" y="2467"/>
                </a:lnTo>
                <a:lnTo>
                  <a:pt x="4266" y="2457"/>
                </a:lnTo>
                <a:lnTo>
                  <a:pt x="4261" y="2450"/>
                </a:lnTo>
                <a:lnTo>
                  <a:pt x="4259" y="2445"/>
                </a:lnTo>
                <a:lnTo>
                  <a:pt x="4255" y="2442"/>
                </a:lnTo>
                <a:lnTo>
                  <a:pt x="4253" y="2438"/>
                </a:lnTo>
                <a:lnTo>
                  <a:pt x="4248" y="2436"/>
                </a:lnTo>
                <a:lnTo>
                  <a:pt x="4245" y="2432"/>
                </a:lnTo>
                <a:lnTo>
                  <a:pt x="4241" y="2430"/>
                </a:lnTo>
                <a:lnTo>
                  <a:pt x="4232" y="2424"/>
                </a:lnTo>
                <a:lnTo>
                  <a:pt x="4222" y="2420"/>
                </a:lnTo>
                <a:lnTo>
                  <a:pt x="4212" y="2417"/>
                </a:lnTo>
                <a:lnTo>
                  <a:pt x="4200" y="2414"/>
                </a:lnTo>
                <a:lnTo>
                  <a:pt x="4188" y="2413"/>
                </a:lnTo>
                <a:lnTo>
                  <a:pt x="4175" y="2412"/>
                </a:lnTo>
                <a:lnTo>
                  <a:pt x="4116" y="2412"/>
                </a:lnTo>
                <a:lnTo>
                  <a:pt x="4097" y="2610"/>
                </a:lnTo>
                <a:lnTo>
                  <a:pt x="4184" y="2610"/>
                </a:lnTo>
                <a:lnTo>
                  <a:pt x="4194" y="2610"/>
                </a:lnTo>
                <a:lnTo>
                  <a:pt x="4203" y="2609"/>
                </a:lnTo>
                <a:lnTo>
                  <a:pt x="4212" y="2606"/>
                </a:lnTo>
                <a:lnTo>
                  <a:pt x="4220" y="2604"/>
                </a:lnTo>
                <a:lnTo>
                  <a:pt x="4227" y="2600"/>
                </a:lnTo>
                <a:lnTo>
                  <a:pt x="4234" y="2596"/>
                </a:lnTo>
                <a:lnTo>
                  <a:pt x="4241" y="2591"/>
                </a:lnTo>
                <a:lnTo>
                  <a:pt x="4247" y="2585"/>
                </a:lnTo>
                <a:lnTo>
                  <a:pt x="4253" y="2579"/>
                </a:lnTo>
                <a:lnTo>
                  <a:pt x="4258" y="2572"/>
                </a:lnTo>
                <a:lnTo>
                  <a:pt x="4262" y="2565"/>
                </a:lnTo>
                <a:lnTo>
                  <a:pt x="4266" y="2557"/>
                </a:lnTo>
                <a:lnTo>
                  <a:pt x="4270" y="2548"/>
                </a:lnTo>
                <a:lnTo>
                  <a:pt x="4272" y="2539"/>
                </a:lnTo>
                <a:lnTo>
                  <a:pt x="4274" y="2529"/>
                </a:lnTo>
                <a:lnTo>
                  <a:pt x="4276" y="2519"/>
                </a:lnTo>
                <a:close/>
                <a:moveTo>
                  <a:pt x="3953" y="2476"/>
                </a:moveTo>
                <a:lnTo>
                  <a:pt x="3955" y="2459"/>
                </a:lnTo>
                <a:lnTo>
                  <a:pt x="3955" y="2452"/>
                </a:lnTo>
                <a:lnTo>
                  <a:pt x="3953" y="2446"/>
                </a:lnTo>
                <a:lnTo>
                  <a:pt x="3952" y="2441"/>
                </a:lnTo>
                <a:lnTo>
                  <a:pt x="3950" y="2436"/>
                </a:lnTo>
                <a:lnTo>
                  <a:pt x="3947" y="2431"/>
                </a:lnTo>
                <a:lnTo>
                  <a:pt x="3945" y="2427"/>
                </a:lnTo>
                <a:lnTo>
                  <a:pt x="3942" y="2424"/>
                </a:lnTo>
                <a:lnTo>
                  <a:pt x="3938" y="2422"/>
                </a:lnTo>
                <a:lnTo>
                  <a:pt x="3933" y="2419"/>
                </a:lnTo>
                <a:lnTo>
                  <a:pt x="3928" y="2417"/>
                </a:lnTo>
                <a:lnTo>
                  <a:pt x="3917" y="2414"/>
                </a:lnTo>
                <a:lnTo>
                  <a:pt x="3902" y="2412"/>
                </a:lnTo>
                <a:lnTo>
                  <a:pt x="3833" y="2412"/>
                </a:lnTo>
                <a:lnTo>
                  <a:pt x="3822" y="2508"/>
                </a:lnTo>
                <a:lnTo>
                  <a:pt x="3778" y="2508"/>
                </a:lnTo>
                <a:lnTo>
                  <a:pt x="3776" y="2497"/>
                </a:lnTo>
                <a:lnTo>
                  <a:pt x="3773" y="2487"/>
                </a:lnTo>
                <a:lnTo>
                  <a:pt x="3770" y="2477"/>
                </a:lnTo>
                <a:lnTo>
                  <a:pt x="3765" y="2468"/>
                </a:lnTo>
                <a:lnTo>
                  <a:pt x="3759" y="2459"/>
                </a:lnTo>
                <a:lnTo>
                  <a:pt x="3753" y="2452"/>
                </a:lnTo>
                <a:lnTo>
                  <a:pt x="3745" y="2445"/>
                </a:lnTo>
                <a:lnTo>
                  <a:pt x="3737" y="2438"/>
                </a:lnTo>
                <a:lnTo>
                  <a:pt x="3727" y="2432"/>
                </a:lnTo>
                <a:lnTo>
                  <a:pt x="3718" y="2427"/>
                </a:lnTo>
                <a:lnTo>
                  <a:pt x="3707" y="2423"/>
                </a:lnTo>
                <a:lnTo>
                  <a:pt x="3702" y="2420"/>
                </a:lnTo>
                <a:lnTo>
                  <a:pt x="3696" y="2419"/>
                </a:lnTo>
                <a:lnTo>
                  <a:pt x="3685" y="2416"/>
                </a:lnTo>
                <a:lnTo>
                  <a:pt x="3673" y="2414"/>
                </a:lnTo>
                <a:lnTo>
                  <a:pt x="3661" y="2413"/>
                </a:lnTo>
                <a:lnTo>
                  <a:pt x="3649" y="2412"/>
                </a:lnTo>
                <a:lnTo>
                  <a:pt x="3515" y="2412"/>
                </a:lnTo>
                <a:lnTo>
                  <a:pt x="3497" y="2586"/>
                </a:lnTo>
                <a:lnTo>
                  <a:pt x="3568" y="2586"/>
                </a:lnTo>
                <a:lnTo>
                  <a:pt x="3580" y="2585"/>
                </a:lnTo>
                <a:lnTo>
                  <a:pt x="3592" y="2584"/>
                </a:lnTo>
                <a:lnTo>
                  <a:pt x="3602" y="2580"/>
                </a:lnTo>
                <a:lnTo>
                  <a:pt x="3610" y="2577"/>
                </a:lnTo>
                <a:lnTo>
                  <a:pt x="3617" y="2572"/>
                </a:lnTo>
                <a:lnTo>
                  <a:pt x="3621" y="2570"/>
                </a:lnTo>
                <a:lnTo>
                  <a:pt x="3624" y="2567"/>
                </a:lnTo>
                <a:lnTo>
                  <a:pt x="3629" y="2561"/>
                </a:lnTo>
                <a:lnTo>
                  <a:pt x="3634" y="2557"/>
                </a:lnTo>
                <a:lnTo>
                  <a:pt x="3637" y="2551"/>
                </a:lnTo>
                <a:lnTo>
                  <a:pt x="3640" y="2546"/>
                </a:lnTo>
                <a:lnTo>
                  <a:pt x="3642" y="2540"/>
                </a:lnTo>
                <a:lnTo>
                  <a:pt x="3643" y="2536"/>
                </a:lnTo>
                <a:lnTo>
                  <a:pt x="3645" y="2529"/>
                </a:lnTo>
                <a:lnTo>
                  <a:pt x="3645" y="2527"/>
                </a:lnTo>
                <a:lnTo>
                  <a:pt x="3688" y="2527"/>
                </a:lnTo>
                <a:lnTo>
                  <a:pt x="3671" y="2688"/>
                </a:lnTo>
                <a:lnTo>
                  <a:pt x="3622" y="2688"/>
                </a:lnTo>
                <a:lnTo>
                  <a:pt x="3622" y="2677"/>
                </a:lnTo>
                <a:lnTo>
                  <a:pt x="3622" y="2669"/>
                </a:lnTo>
                <a:lnTo>
                  <a:pt x="3621" y="2661"/>
                </a:lnTo>
                <a:lnTo>
                  <a:pt x="3618" y="2654"/>
                </a:lnTo>
                <a:lnTo>
                  <a:pt x="3616" y="2648"/>
                </a:lnTo>
                <a:lnTo>
                  <a:pt x="3612" y="2643"/>
                </a:lnTo>
                <a:lnTo>
                  <a:pt x="3608" y="2638"/>
                </a:lnTo>
                <a:lnTo>
                  <a:pt x="3603" y="2635"/>
                </a:lnTo>
                <a:lnTo>
                  <a:pt x="3597" y="2632"/>
                </a:lnTo>
                <a:lnTo>
                  <a:pt x="3591" y="2630"/>
                </a:lnTo>
                <a:lnTo>
                  <a:pt x="3577" y="2626"/>
                </a:lnTo>
                <a:lnTo>
                  <a:pt x="3568" y="2626"/>
                </a:lnTo>
                <a:lnTo>
                  <a:pt x="3560" y="2625"/>
                </a:lnTo>
                <a:lnTo>
                  <a:pt x="3542" y="2625"/>
                </a:lnTo>
                <a:lnTo>
                  <a:pt x="3494" y="2625"/>
                </a:lnTo>
                <a:lnTo>
                  <a:pt x="3480" y="2763"/>
                </a:lnTo>
                <a:lnTo>
                  <a:pt x="3480" y="2771"/>
                </a:lnTo>
                <a:lnTo>
                  <a:pt x="3480" y="2778"/>
                </a:lnTo>
                <a:lnTo>
                  <a:pt x="3480" y="2785"/>
                </a:lnTo>
                <a:lnTo>
                  <a:pt x="3481" y="2791"/>
                </a:lnTo>
                <a:lnTo>
                  <a:pt x="3482" y="2796"/>
                </a:lnTo>
                <a:lnTo>
                  <a:pt x="3484" y="2801"/>
                </a:lnTo>
                <a:lnTo>
                  <a:pt x="3487" y="2805"/>
                </a:lnTo>
                <a:lnTo>
                  <a:pt x="3489" y="2809"/>
                </a:lnTo>
                <a:lnTo>
                  <a:pt x="3495" y="2815"/>
                </a:lnTo>
                <a:lnTo>
                  <a:pt x="3501" y="2818"/>
                </a:lnTo>
                <a:lnTo>
                  <a:pt x="3507" y="2822"/>
                </a:lnTo>
                <a:lnTo>
                  <a:pt x="3515" y="2825"/>
                </a:lnTo>
                <a:lnTo>
                  <a:pt x="3525" y="2827"/>
                </a:lnTo>
                <a:lnTo>
                  <a:pt x="3536" y="2829"/>
                </a:lnTo>
                <a:lnTo>
                  <a:pt x="3548" y="2829"/>
                </a:lnTo>
                <a:lnTo>
                  <a:pt x="3564" y="2830"/>
                </a:lnTo>
                <a:lnTo>
                  <a:pt x="3578" y="2829"/>
                </a:lnTo>
                <a:lnTo>
                  <a:pt x="3592" y="2828"/>
                </a:lnTo>
                <a:lnTo>
                  <a:pt x="3606" y="2825"/>
                </a:lnTo>
                <a:lnTo>
                  <a:pt x="3618" y="2823"/>
                </a:lnTo>
                <a:lnTo>
                  <a:pt x="3630" y="2821"/>
                </a:lnTo>
                <a:lnTo>
                  <a:pt x="3642" y="2817"/>
                </a:lnTo>
                <a:lnTo>
                  <a:pt x="3653" y="2814"/>
                </a:lnTo>
                <a:lnTo>
                  <a:pt x="3663" y="2809"/>
                </a:lnTo>
                <a:lnTo>
                  <a:pt x="3671" y="2804"/>
                </a:lnTo>
                <a:lnTo>
                  <a:pt x="3681" y="2799"/>
                </a:lnTo>
                <a:lnTo>
                  <a:pt x="3689" y="2793"/>
                </a:lnTo>
                <a:lnTo>
                  <a:pt x="3696" y="2789"/>
                </a:lnTo>
                <a:lnTo>
                  <a:pt x="3703" y="2783"/>
                </a:lnTo>
                <a:lnTo>
                  <a:pt x="3711" y="2777"/>
                </a:lnTo>
                <a:lnTo>
                  <a:pt x="3722" y="2766"/>
                </a:lnTo>
                <a:lnTo>
                  <a:pt x="3732" y="2754"/>
                </a:lnTo>
                <a:lnTo>
                  <a:pt x="3740" y="2743"/>
                </a:lnTo>
                <a:lnTo>
                  <a:pt x="3746" y="2733"/>
                </a:lnTo>
                <a:lnTo>
                  <a:pt x="3752" y="2724"/>
                </a:lnTo>
                <a:lnTo>
                  <a:pt x="3756" y="2715"/>
                </a:lnTo>
                <a:lnTo>
                  <a:pt x="3758" y="2709"/>
                </a:lnTo>
                <a:lnTo>
                  <a:pt x="3759" y="2705"/>
                </a:lnTo>
                <a:lnTo>
                  <a:pt x="3802" y="2705"/>
                </a:lnTo>
                <a:lnTo>
                  <a:pt x="3790" y="2829"/>
                </a:lnTo>
                <a:lnTo>
                  <a:pt x="3860" y="2829"/>
                </a:lnTo>
                <a:lnTo>
                  <a:pt x="3869" y="2828"/>
                </a:lnTo>
                <a:lnTo>
                  <a:pt x="3876" y="2827"/>
                </a:lnTo>
                <a:lnTo>
                  <a:pt x="3883" y="2825"/>
                </a:lnTo>
                <a:lnTo>
                  <a:pt x="3891" y="2823"/>
                </a:lnTo>
                <a:lnTo>
                  <a:pt x="3895" y="2821"/>
                </a:lnTo>
                <a:lnTo>
                  <a:pt x="3901" y="2818"/>
                </a:lnTo>
                <a:lnTo>
                  <a:pt x="3905" y="2815"/>
                </a:lnTo>
                <a:lnTo>
                  <a:pt x="3908" y="2811"/>
                </a:lnTo>
                <a:lnTo>
                  <a:pt x="3912" y="2808"/>
                </a:lnTo>
                <a:lnTo>
                  <a:pt x="3915" y="2803"/>
                </a:lnTo>
                <a:lnTo>
                  <a:pt x="3917" y="2798"/>
                </a:lnTo>
                <a:lnTo>
                  <a:pt x="3919" y="2792"/>
                </a:lnTo>
                <a:lnTo>
                  <a:pt x="3923" y="2782"/>
                </a:lnTo>
                <a:lnTo>
                  <a:pt x="3923" y="2774"/>
                </a:lnTo>
                <a:lnTo>
                  <a:pt x="3924" y="2769"/>
                </a:lnTo>
                <a:lnTo>
                  <a:pt x="3953" y="2476"/>
                </a:lnTo>
                <a:close/>
                <a:moveTo>
                  <a:pt x="3354" y="2469"/>
                </a:moveTo>
                <a:lnTo>
                  <a:pt x="3354" y="2462"/>
                </a:lnTo>
                <a:lnTo>
                  <a:pt x="3354" y="2455"/>
                </a:lnTo>
                <a:lnTo>
                  <a:pt x="3354" y="2449"/>
                </a:lnTo>
                <a:lnTo>
                  <a:pt x="3353" y="2444"/>
                </a:lnTo>
                <a:lnTo>
                  <a:pt x="3352" y="2439"/>
                </a:lnTo>
                <a:lnTo>
                  <a:pt x="3349" y="2435"/>
                </a:lnTo>
                <a:lnTo>
                  <a:pt x="3348" y="2431"/>
                </a:lnTo>
                <a:lnTo>
                  <a:pt x="3345" y="2427"/>
                </a:lnTo>
                <a:lnTo>
                  <a:pt x="3342" y="2424"/>
                </a:lnTo>
                <a:lnTo>
                  <a:pt x="3340" y="2423"/>
                </a:lnTo>
                <a:lnTo>
                  <a:pt x="3338" y="2422"/>
                </a:lnTo>
                <a:lnTo>
                  <a:pt x="3334" y="2419"/>
                </a:lnTo>
                <a:lnTo>
                  <a:pt x="3329" y="2417"/>
                </a:lnTo>
                <a:lnTo>
                  <a:pt x="3323" y="2416"/>
                </a:lnTo>
                <a:lnTo>
                  <a:pt x="3317" y="2414"/>
                </a:lnTo>
                <a:lnTo>
                  <a:pt x="3310" y="2413"/>
                </a:lnTo>
                <a:lnTo>
                  <a:pt x="3303" y="2412"/>
                </a:lnTo>
                <a:lnTo>
                  <a:pt x="3255" y="2412"/>
                </a:lnTo>
                <a:lnTo>
                  <a:pt x="3244" y="2413"/>
                </a:lnTo>
                <a:lnTo>
                  <a:pt x="3234" y="2413"/>
                </a:lnTo>
                <a:lnTo>
                  <a:pt x="3226" y="2416"/>
                </a:lnTo>
                <a:lnTo>
                  <a:pt x="3218" y="2418"/>
                </a:lnTo>
                <a:lnTo>
                  <a:pt x="3212" y="2420"/>
                </a:lnTo>
                <a:lnTo>
                  <a:pt x="3206" y="2425"/>
                </a:lnTo>
                <a:lnTo>
                  <a:pt x="3200" y="2430"/>
                </a:lnTo>
                <a:lnTo>
                  <a:pt x="3198" y="2432"/>
                </a:lnTo>
                <a:lnTo>
                  <a:pt x="3197" y="2435"/>
                </a:lnTo>
                <a:lnTo>
                  <a:pt x="3192" y="2442"/>
                </a:lnTo>
                <a:lnTo>
                  <a:pt x="3188" y="2449"/>
                </a:lnTo>
                <a:lnTo>
                  <a:pt x="3186" y="2457"/>
                </a:lnTo>
                <a:lnTo>
                  <a:pt x="3184" y="2465"/>
                </a:lnTo>
                <a:lnTo>
                  <a:pt x="3179" y="2487"/>
                </a:lnTo>
                <a:lnTo>
                  <a:pt x="3176" y="2513"/>
                </a:lnTo>
                <a:lnTo>
                  <a:pt x="3146" y="2811"/>
                </a:lnTo>
                <a:lnTo>
                  <a:pt x="3147" y="2814"/>
                </a:lnTo>
                <a:lnTo>
                  <a:pt x="3147" y="2816"/>
                </a:lnTo>
                <a:lnTo>
                  <a:pt x="3148" y="2818"/>
                </a:lnTo>
                <a:lnTo>
                  <a:pt x="3150" y="2821"/>
                </a:lnTo>
                <a:lnTo>
                  <a:pt x="3152" y="2823"/>
                </a:lnTo>
                <a:lnTo>
                  <a:pt x="3154" y="2824"/>
                </a:lnTo>
                <a:lnTo>
                  <a:pt x="3156" y="2824"/>
                </a:lnTo>
                <a:lnTo>
                  <a:pt x="3159" y="2825"/>
                </a:lnTo>
                <a:lnTo>
                  <a:pt x="3251" y="2825"/>
                </a:lnTo>
                <a:lnTo>
                  <a:pt x="3259" y="2825"/>
                </a:lnTo>
                <a:lnTo>
                  <a:pt x="3268" y="2824"/>
                </a:lnTo>
                <a:lnTo>
                  <a:pt x="3282" y="2822"/>
                </a:lnTo>
                <a:lnTo>
                  <a:pt x="3288" y="2819"/>
                </a:lnTo>
                <a:lnTo>
                  <a:pt x="3294" y="2817"/>
                </a:lnTo>
                <a:lnTo>
                  <a:pt x="3298" y="2815"/>
                </a:lnTo>
                <a:lnTo>
                  <a:pt x="3303" y="2811"/>
                </a:lnTo>
                <a:lnTo>
                  <a:pt x="3308" y="2808"/>
                </a:lnTo>
                <a:lnTo>
                  <a:pt x="3311" y="2803"/>
                </a:lnTo>
                <a:lnTo>
                  <a:pt x="3314" y="2798"/>
                </a:lnTo>
                <a:lnTo>
                  <a:pt x="3317" y="2792"/>
                </a:lnTo>
                <a:lnTo>
                  <a:pt x="3320" y="2786"/>
                </a:lnTo>
                <a:lnTo>
                  <a:pt x="3321" y="2780"/>
                </a:lnTo>
                <a:lnTo>
                  <a:pt x="3322" y="2773"/>
                </a:lnTo>
                <a:lnTo>
                  <a:pt x="3323" y="2765"/>
                </a:lnTo>
                <a:lnTo>
                  <a:pt x="3354" y="2469"/>
                </a:lnTo>
                <a:close/>
                <a:moveTo>
                  <a:pt x="2980" y="2962"/>
                </a:moveTo>
                <a:lnTo>
                  <a:pt x="2998" y="2955"/>
                </a:lnTo>
                <a:lnTo>
                  <a:pt x="3007" y="2950"/>
                </a:lnTo>
                <a:lnTo>
                  <a:pt x="3018" y="2945"/>
                </a:lnTo>
                <a:lnTo>
                  <a:pt x="3038" y="2933"/>
                </a:lnTo>
                <a:lnTo>
                  <a:pt x="3058" y="2921"/>
                </a:lnTo>
                <a:lnTo>
                  <a:pt x="3063" y="2918"/>
                </a:lnTo>
                <a:lnTo>
                  <a:pt x="3067" y="2914"/>
                </a:lnTo>
                <a:lnTo>
                  <a:pt x="3075" y="2908"/>
                </a:lnTo>
                <a:lnTo>
                  <a:pt x="3082" y="2902"/>
                </a:lnTo>
                <a:lnTo>
                  <a:pt x="3086" y="2896"/>
                </a:lnTo>
                <a:lnTo>
                  <a:pt x="3091" y="2891"/>
                </a:lnTo>
                <a:lnTo>
                  <a:pt x="3092" y="2885"/>
                </a:lnTo>
                <a:lnTo>
                  <a:pt x="3092" y="2882"/>
                </a:lnTo>
                <a:lnTo>
                  <a:pt x="3092" y="2880"/>
                </a:lnTo>
                <a:lnTo>
                  <a:pt x="3091" y="2878"/>
                </a:lnTo>
                <a:lnTo>
                  <a:pt x="3090" y="2876"/>
                </a:lnTo>
                <a:lnTo>
                  <a:pt x="2752" y="2509"/>
                </a:lnTo>
                <a:lnTo>
                  <a:pt x="2731" y="2701"/>
                </a:lnTo>
                <a:lnTo>
                  <a:pt x="2728" y="2725"/>
                </a:lnTo>
                <a:lnTo>
                  <a:pt x="2726" y="2744"/>
                </a:lnTo>
                <a:lnTo>
                  <a:pt x="2726" y="2753"/>
                </a:lnTo>
                <a:lnTo>
                  <a:pt x="2726" y="2760"/>
                </a:lnTo>
                <a:lnTo>
                  <a:pt x="2729" y="2774"/>
                </a:lnTo>
                <a:lnTo>
                  <a:pt x="2730" y="2780"/>
                </a:lnTo>
                <a:lnTo>
                  <a:pt x="2731" y="2785"/>
                </a:lnTo>
                <a:lnTo>
                  <a:pt x="2735" y="2795"/>
                </a:lnTo>
                <a:lnTo>
                  <a:pt x="2739" y="2803"/>
                </a:lnTo>
                <a:lnTo>
                  <a:pt x="2745" y="2810"/>
                </a:lnTo>
                <a:lnTo>
                  <a:pt x="2750" y="2815"/>
                </a:lnTo>
                <a:lnTo>
                  <a:pt x="2755" y="2818"/>
                </a:lnTo>
                <a:lnTo>
                  <a:pt x="2761" y="2822"/>
                </a:lnTo>
                <a:lnTo>
                  <a:pt x="2767" y="2824"/>
                </a:lnTo>
                <a:lnTo>
                  <a:pt x="2774" y="2827"/>
                </a:lnTo>
                <a:lnTo>
                  <a:pt x="2782" y="2828"/>
                </a:lnTo>
                <a:lnTo>
                  <a:pt x="2792" y="2829"/>
                </a:lnTo>
                <a:lnTo>
                  <a:pt x="2801" y="2829"/>
                </a:lnTo>
                <a:lnTo>
                  <a:pt x="2808" y="2829"/>
                </a:lnTo>
                <a:lnTo>
                  <a:pt x="2805" y="2867"/>
                </a:lnTo>
                <a:lnTo>
                  <a:pt x="2674" y="2867"/>
                </a:lnTo>
                <a:lnTo>
                  <a:pt x="2692" y="2883"/>
                </a:lnTo>
                <a:lnTo>
                  <a:pt x="2706" y="2896"/>
                </a:lnTo>
                <a:lnTo>
                  <a:pt x="2722" y="2908"/>
                </a:lnTo>
                <a:lnTo>
                  <a:pt x="2737" y="2919"/>
                </a:lnTo>
                <a:lnTo>
                  <a:pt x="2754" y="2930"/>
                </a:lnTo>
                <a:lnTo>
                  <a:pt x="2770" y="2940"/>
                </a:lnTo>
                <a:lnTo>
                  <a:pt x="2788" y="2949"/>
                </a:lnTo>
                <a:lnTo>
                  <a:pt x="2806" y="2957"/>
                </a:lnTo>
                <a:lnTo>
                  <a:pt x="2825" y="2963"/>
                </a:lnTo>
                <a:lnTo>
                  <a:pt x="2844" y="2969"/>
                </a:lnTo>
                <a:lnTo>
                  <a:pt x="2853" y="2970"/>
                </a:lnTo>
                <a:lnTo>
                  <a:pt x="2863" y="2972"/>
                </a:lnTo>
                <a:lnTo>
                  <a:pt x="2872" y="2973"/>
                </a:lnTo>
                <a:lnTo>
                  <a:pt x="2882" y="2975"/>
                </a:lnTo>
                <a:lnTo>
                  <a:pt x="2900" y="2976"/>
                </a:lnTo>
                <a:lnTo>
                  <a:pt x="2921" y="2975"/>
                </a:lnTo>
                <a:lnTo>
                  <a:pt x="2941" y="2972"/>
                </a:lnTo>
                <a:lnTo>
                  <a:pt x="2960" y="2968"/>
                </a:lnTo>
                <a:lnTo>
                  <a:pt x="2969" y="2964"/>
                </a:lnTo>
                <a:lnTo>
                  <a:pt x="2980" y="2962"/>
                </a:lnTo>
                <a:close/>
                <a:moveTo>
                  <a:pt x="2441" y="2519"/>
                </a:moveTo>
                <a:lnTo>
                  <a:pt x="2441" y="2507"/>
                </a:lnTo>
                <a:lnTo>
                  <a:pt x="2441" y="2496"/>
                </a:lnTo>
                <a:lnTo>
                  <a:pt x="2440" y="2486"/>
                </a:lnTo>
                <a:lnTo>
                  <a:pt x="2437" y="2476"/>
                </a:lnTo>
                <a:lnTo>
                  <a:pt x="2435" y="2467"/>
                </a:lnTo>
                <a:lnTo>
                  <a:pt x="2430" y="2457"/>
                </a:lnTo>
                <a:lnTo>
                  <a:pt x="2426" y="2450"/>
                </a:lnTo>
                <a:lnTo>
                  <a:pt x="2423" y="2445"/>
                </a:lnTo>
                <a:lnTo>
                  <a:pt x="2421" y="2442"/>
                </a:lnTo>
                <a:lnTo>
                  <a:pt x="2417" y="2438"/>
                </a:lnTo>
                <a:lnTo>
                  <a:pt x="2414" y="2436"/>
                </a:lnTo>
                <a:lnTo>
                  <a:pt x="2410" y="2432"/>
                </a:lnTo>
                <a:lnTo>
                  <a:pt x="2405" y="2430"/>
                </a:lnTo>
                <a:lnTo>
                  <a:pt x="2397" y="2424"/>
                </a:lnTo>
                <a:lnTo>
                  <a:pt x="2386" y="2420"/>
                </a:lnTo>
                <a:lnTo>
                  <a:pt x="2376" y="2417"/>
                </a:lnTo>
                <a:lnTo>
                  <a:pt x="2365" y="2414"/>
                </a:lnTo>
                <a:lnTo>
                  <a:pt x="2352" y="2413"/>
                </a:lnTo>
                <a:lnTo>
                  <a:pt x="2339" y="2412"/>
                </a:lnTo>
                <a:lnTo>
                  <a:pt x="2281" y="2412"/>
                </a:lnTo>
                <a:lnTo>
                  <a:pt x="2261" y="2610"/>
                </a:lnTo>
                <a:lnTo>
                  <a:pt x="2349" y="2610"/>
                </a:lnTo>
                <a:lnTo>
                  <a:pt x="2358" y="2610"/>
                </a:lnTo>
                <a:lnTo>
                  <a:pt x="2368" y="2609"/>
                </a:lnTo>
                <a:lnTo>
                  <a:pt x="2376" y="2606"/>
                </a:lnTo>
                <a:lnTo>
                  <a:pt x="2384" y="2604"/>
                </a:lnTo>
                <a:lnTo>
                  <a:pt x="2391" y="2600"/>
                </a:lnTo>
                <a:lnTo>
                  <a:pt x="2398" y="2596"/>
                </a:lnTo>
                <a:lnTo>
                  <a:pt x="2405" y="2591"/>
                </a:lnTo>
                <a:lnTo>
                  <a:pt x="2411" y="2585"/>
                </a:lnTo>
                <a:lnTo>
                  <a:pt x="2417" y="2579"/>
                </a:lnTo>
                <a:lnTo>
                  <a:pt x="2422" y="2572"/>
                </a:lnTo>
                <a:lnTo>
                  <a:pt x="2427" y="2565"/>
                </a:lnTo>
                <a:lnTo>
                  <a:pt x="2431" y="2557"/>
                </a:lnTo>
                <a:lnTo>
                  <a:pt x="2434" y="2548"/>
                </a:lnTo>
                <a:lnTo>
                  <a:pt x="2437" y="2539"/>
                </a:lnTo>
                <a:lnTo>
                  <a:pt x="2439" y="2529"/>
                </a:lnTo>
                <a:lnTo>
                  <a:pt x="2441" y="2519"/>
                </a:lnTo>
                <a:close/>
                <a:moveTo>
                  <a:pt x="2119" y="2476"/>
                </a:moveTo>
                <a:lnTo>
                  <a:pt x="2119" y="2459"/>
                </a:lnTo>
                <a:lnTo>
                  <a:pt x="2119" y="2452"/>
                </a:lnTo>
                <a:lnTo>
                  <a:pt x="2118" y="2446"/>
                </a:lnTo>
                <a:lnTo>
                  <a:pt x="2116" y="2441"/>
                </a:lnTo>
                <a:lnTo>
                  <a:pt x="2115" y="2436"/>
                </a:lnTo>
                <a:lnTo>
                  <a:pt x="2113" y="2431"/>
                </a:lnTo>
                <a:lnTo>
                  <a:pt x="2109" y="2427"/>
                </a:lnTo>
                <a:lnTo>
                  <a:pt x="2107" y="2424"/>
                </a:lnTo>
                <a:lnTo>
                  <a:pt x="2102" y="2422"/>
                </a:lnTo>
                <a:lnTo>
                  <a:pt x="2099" y="2419"/>
                </a:lnTo>
                <a:lnTo>
                  <a:pt x="2093" y="2417"/>
                </a:lnTo>
                <a:lnTo>
                  <a:pt x="2081" y="2414"/>
                </a:lnTo>
                <a:lnTo>
                  <a:pt x="2067" y="2412"/>
                </a:lnTo>
                <a:lnTo>
                  <a:pt x="1997" y="2412"/>
                </a:lnTo>
                <a:lnTo>
                  <a:pt x="1986" y="2508"/>
                </a:lnTo>
                <a:lnTo>
                  <a:pt x="1942" y="2508"/>
                </a:lnTo>
                <a:lnTo>
                  <a:pt x="1941" y="2497"/>
                </a:lnTo>
                <a:lnTo>
                  <a:pt x="1938" y="2487"/>
                </a:lnTo>
                <a:lnTo>
                  <a:pt x="1936" y="2482"/>
                </a:lnTo>
                <a:lnTo>
                  <a:pt x="1934" y="2477"/>
                </a:lnTo>
                <a:lnTo>
                  <a:pt x="1930" y="2468"/>
                </a:lnTo>
                <a:lnTo>
                  <a:pt x="1925" y="2459"/>
                </a:lnTo>
                <a:lnTo>
                  <a:pt x="1917" y="2452"/>
                </a:lnTo>
                <a:lnTo>
                  <a:pt x="1914" y="2449"/>
                </a:lnTo>
                <a:lnTo>
                  <a:pt x="1910" y="2445"/>
                </a:lnTo>
                <a:lnTo>
                  <a:pt x="1902" y="2438"/>
                </a:lnTo>
                <a:lnTo>
                  <a:pt x="1893" y="2432"/>
                </a:lnTo>
                <a:lnTo>
                  <a:pt x="1883" y="2427"/>
                </a:lnTo>
                <a:lnTo>
                  <a:pt x="1874" y="2423"/>
                </a:lnTo>
                <a:lnTo>
                  <a:pt x="1863" y="2419"/>
                </a:lnTo>
                <a:lnTo>
                  <a:pt x="1851" y="2416"/>
                </a:lnTo>
                <a:lnTo>
                  <a:pt x="1839" y="2414"/>
                </a:lnTo>
                <a:lnTo>
                  <a:pt x="1827" y="2413"/>
                </a:lnTo>
                <a:lnTo>
                  <a:pt x="1816" y="2412"/>
                </a:lnTo>
                <a:lnTo>
                  <a:pt x="1679" y="2412"/>
                </a:lnTo>
                <a:lnTo>
                  <a:pt x="1663" y="2586"/>
                </a:lnTo>
                <a:lnTo>
                  <a:pt x="1727" y="2586"/>
                </a:lnTo>
                <a:lnTo>
                  <a:pt x="1739" y="2585"/>
                </a:lnTo>
                <a:lnTo>
                  <a:pt x="1750" y="2584"/>
                </a:lnTo>
                <a:lnTo>
                  <a:pt x="1760" y="2580"/>
                </a:lnTo>
                <a:lnTo>
                  <a:pt x="1768" y="2577"/>
                </a:lnTo>
                <a:lnTo>
                  <a:pt x="1775" y="2572"/>
                </a:lnTo>
                <a:lnTo>
                  <a:pt x="1779" y="2570"/>
                </a:lnTo>
                <a:lnTo>
                  <a:pt x="1782" y="2567"/>
                </a:lnTo>
                <a:lnTo>
                  <a:pt x="1787" y="2561"/>
                </a:lnTo>
                <a:lnTo>
                  <a:pt x="1792" y="2557"/>
                </a:lnTo>
                <a:lnTo>
                  <a:pt x="1795" y="2551"/>
                </a:lnTo>
                <a:lnTo>
                  <a:pt x="1798" y="2546"/>
                </a:lnTo>
                <a:lnTo>
                  <a:pt x="1800" y="2540"/>
                </a:lnTo>
                <a:lnTo>
                  <a:pt x="1801" y="2536"/>
                </a:lnTo>
                <a:lnTo>
                  <a:pt x="1804" y="2529"/>
                </a:lnTo>
                <a:lnTo>
                  <a:pt x="1804" y="2527"/>
                </a:lnTo>
                <a:lnTo>
                  <a:pt x="1846" y="2527"/>
                </a:lnTo>
                <a:lnTo>
                  <a:pt x="1830" y="2688"/>
                </a:lnTo>
                <a:lnTo>
                  <a:pt x="1780" y="2688"/>
                </a:lnTo>
                <a:lnTo>
                  <a:pt x="1780" y="2677"/>
                </a:lnTo>
                <a:lnTo>
                  <a:pt x="1780" y="2669"/>
                </a:lnTo>
                <a:lnTo>
                  <a:pt x="1779" y="2661"/>
                </a:lnTo>
                <a:lnTo>
                  <a:pt x="1777" y="2654"/>
                </a:lnTo>
                <a:lnTo>
                  <a:pt x="1774" y="2648"/>
                </a:lnTo>
                <a:lnTo>
                  <a:pt x="1771" y="2643"/>
                </a:lnTo>
                <a:lnTo>
                  <a:pt x="1766" y="2638"/>
                </a:lnTo>
                <a:lnTo>
                  <a:pt x="1761" y="2635"/>
                </a:lnTo>
                <a:lnTo>
                  <a:pt x="1755" y="2632"/>
                </a:lnTo>
                <a:lnTo>
                  <a:pt x="1749" y="2630"/>
                </a:lnTo>
                <a:lnTo>
                  <a:pt x="1735" y="2626"/>
                </a:lnTo>
                <a:lnTo>
                  <a:pt x="1727" y="2626"/>
                </a:lnTo>
                <a:lnTo>
                  <a:pt x="1718" y="2625"/>
                </a:lnTo>
                <a:lnTo>
                  <a:pt x="1701" y="2625"/>
                </a:lnTo>
                <a:lnTo>
                  <a:pt x="1658" y="2625"/>
                </a:lnTo>
                <a:lnTo>
                  <a:pt x="1645" y="2763"/>
                </a:lnTo>
                <a:lnTo>
                  <a:pt x="1644" y="2771"/>
                </a:lnTo>
                <a:lnTo>
                  <a:pt x="1644" y="2778"/>
                </a:lnTo>
                <a:lnTo>
                  <a:pt x="1644" y="2785"/>
                </a:lnTo>
                <a:lnTo>
                  <a:pt x="1645" y="2791"/>
                </a:lnTo>
                <a:lnTo>
                  <a:pt x="1646" y="2796"/>
                </a:lnTo>
                <a:lnTo>
                  <a:pt x="1649" y="2801"/>
                </a:lnTo>
                <a:lnTo>
                  <a:pt x="1651" y="2805"/>
                </a:lnTo>
                <a:lnTo>
                  <a:pt x="1655" y="2809"/>
                </a:lnTo>
                <a:lnTo>
                  <a:pt x="1659" y="2814"/>
                </a:lnTo>
                <a:lnTo>
                  <a:pt x="1664" y="2818"/>
                </a:lnTo>
                <a:lnTo>
                  <a:pt x="1671" y="2822"/>
                </a:lnTo>
                <a:lnTo>
                  <a:pt x="1678" y="2824"/>
                </a:lnTo>
                <a:lnTo>
                  <a:pt x="1687" y="2827"/>
                </a:lnTo>
                <a:lnTo>
                  <a:pt x="1697" y="2828"/>
                </a:lnTo>
                <a:lnTo>
                  <a:pt x="1708" y="2829"/>
                </a:lnTo>
                <a:lnTo>
                  <a:pt x="1722" y="2830"/>
                </a:lnTo>
                <a:lnTo>
                  <a:pt x="1737" y="2829"/>
                </a:lnTo>
                <a:lnTo>
                  <a:pt x="1752" y="2829"/>
                </a:lnTo>
                <a:lnTo>
                  <a:pt x="1766" y="2827"/>
                </a:lnTo>
                <a:lnTo>
                  <a:pt x="1779" y="2824"/>
                </a:lnTo>
                <a:lnTo>
                  <a:pt x="1791" y="2822"/>
                </a:lnTo>
                <a:lnTo>
                  <a:pt x="1803" y="2818"/>
                </a:lnTo>
                <a:lnTo>
                  <a:pt x="1813" y="2815"/>
                </a:lnTo>
                <a:lnTo>
                  <a:pt x="1824" y="2810"/>
                </a:lnTo>
                <a:lnTo>
                  <a:pt x="1833" y="2805"/>
                </a:lnTo>
                <a:lnTo>
                  <a:pt x="1843" y="2801"/>
                </a:lnTo>
                <a:lnTo>
                  <a:pt x="1851" y="2796"/>
                </a:lnTo>
                <a:lnTo>
                  <a:pt x="1859" y="2790"/>
                </a:lnTo>
                <a:lnTo>
                  <a:pt x="1867" y="2784"/>
                </a:lnTo>
                <a:lnTo>
                  <a:pt x="1874" y="2779"/>
                </a:lnTo>
                <a:lnTo>
                  <a:pt x="1880" y="2773"/>
                </a:lnTo>
                <a:lnTo>
                  <a:pt x="1885" y="2767"/>
                </a:lnTo>
                <a:lnTo>
                  <a:pt x="1891" y="2761"/>
                </a:lnTo>
                <a:lnTo>
                  <a:pt x="1896" y="2756"/>
                </a:lnTo>
                <a:lnTo>
                  <a:pt x="1904" y="2744"/>
                </a:lnTo>
                <a:lnTo>
                  <a:pt x="1908" y="2739"/>
                </a:lnTo>
                <a:lnTo>
                  <a:pt x="1910" y="2733"/>
                </a:lnTo>
                <a:lnTo>
                  <a:pt x="1916" y="2724"/>
                </a:lnTo>
                <a:lnTo>
                  <a:pt x="1920" y="2716"/>
                </a:lnTo>
                <a:lnTo>
                  <a:pt x="1922" y="2709"/>
                </a:lnTo>
                <a:lnTo>
                  <a:pt x="1923" y="2705"/>
                </a:lnTo>
                <a:lnTo>
                  <a:pt x="1967" y="2705"/>
                </a:lnTo>
                <a:lnTo>
                  <a:pt x="1954" y="2829"/>
                </a:lnTo>
                <a:lnTo>
                  <a:pt x="2024" y="2829"/>
                </a:lnTo>
                <a:lnTo>
                  <a:pt x="2034" y="2828"/>
                </a:lnTo>
                <a:lnTo>
                  <a:pt x="2041" y="2827"/>
                </a:lnTo>
                <a:lnTo>
                  <a:pt x="2048" y="2825"/>
                </a:lnTo>
                <a:lnTo>
                  <a:pt x="2055" y="2823"/>
                </a:lnTo>
                <a:lnTo>
                  <a:pt x="2060" y="2821"/>
                </a:lnTo>
                <a:lnTo>
                  <a:pt x="2066" y="2818"/>
                </a:lnTo>
                <a:lnTo>
                  <a:pt x="2069" y="2815"/>
                </a:lnTo>
                <a:lnTo>
                  <a:pt x="2073" y="2811"/>
                </a:lnTo>
                <a:lnTo>
                  <a:pt x="2076" y="2808"/>
                </a:lnTo>
                <a:lnTo>
                  <a:pt x="2080" y="2803"/>
                </a:lnTo>
                <a:lnTo>
                  <a:pt x="2082" y="2798"/>
                </a:lnTo>
                <a:lnTo>
                  <a:pt x="2083" y="2792"/>
                </a:lnTo>
                <a:lnTo>
                  <a:pt x="2087" y="2782"/>
                </a:lnTo>
                <a:lnTo>
                  <a:pt x="2088" y="2774"/>
                </a:lnTo>
                <a:lnTo>
                  <a:pt x="2088" y="2769"/>
                </a:lnTo>
                <a:lnTo>
                  <a:pt x="2119" y="2476"/>
                </a:lnTo>
                <a:close/>
                <a:moveTo>
                  <a:pt x="4975" y="2867"/>
                </a:moveTo>
                <a:lnTo>
                  <a:pt x="5005" y="2867"/>
                </a:lnTo>
                <a:lnTo>
                  <a:pt x="4993" y="2880"/>
                </a:lnTo>
                <a:lnTo>
                  <a:pt x="4980" y="2894"/>
                </a:lnTo>
                <a:lnTo>
                  <a:pt x="4967" y="2906"/>
                </a:lnTo>
                <a:lnTo>
                  <a:pt x="4953" y="2918"/>
                </a:lnTo>
                <a:lnTo>
                  <a:pt x="4940" y="2930"/>
                </a:lnTo>
                <a:lnTo>
                  <a:pt x="4926" y="2940"/>
                </a:lnTo>
                <a:lnTo>
                  <a:pt x="4912" y="2951"/>
                </a:lnTo>
                <a:lnTo>
                  <a:pt x="4896" y="2960"/>
                </a:lnTo>
                <a:lnTo>
                  <a:pt x="4882" y="2970"/>
                </a:lnTo>
                <a:lnTo>
                  <a:pt x="4867" y="2978"/>
                </a:lnTo>
                <a:lnTo>
                  <a:pt x="4851" y="2986"/>
                </a:lnTo>
                <a:lnTo>
                  <a:pt x="4836" y="2994"/>
                </a:lnTo>
                <a:lnTo>
                  <a:pt x="4820" y="3001"/>
                </a:lnTo>
                <a:lnTo>
                  <a:pt x="4804" y="3007"/>
                </a:lnTo>
                <a:lnTo>
                  <a:pt x="4787" y="3013"/>
                </a:lnTo>
                <a:lnTo>
                  <a:pt x="4772" y="3017"/>
                </a:lnTo>
                <a:lnTo>
                  <a:pt x="4755" y="3021"/>
                </a:lnTo>
                <a:lnTo>
                  <a:pt x="4737" y="3024"/>
                </a:lnTo>
                <a:lnTo>
                  <a:pt x="4721" y="3028"/>
                </a:lnTo>
                <a:lnTo>
                  <a:pt x="4704" y="3030"/>
                </a:lnTo>
                <a:lnTo>
                  <a:pt x="4686" y="3031"/>
                </a:lnTo>
                <a:lnTo>
                  <a:pt x="4669" y="3033"/>
                </a:lnTo>
                <a:lnTo>
                  <a:pt x="4652" y="3033"/>
                </a:lnTo>
                <a:lnTo>
                  <a:pt x="4634" y="3033"/>
                </a:lnTo>
                <a:lnTo>
                  <a:pt x="4617" y="3031"/>
                </a:lnTo>
                <a:lnTo>
                  <a:pt x="4599" y="3029"/>
                </a:lnTo>
                <a:lnTo>
                  <a:pt x="4580" y="3027"/>
                </a:lnTo>
                <a:lnTo>
                  <a:pt x="4562" y="3023"/>
                </a:lnTo>
                <a:lnTo>
                  <a:pt x="4544" y="3020"/>
                </a:lnTo>
                <a:lnTo>
                  <a:pt x="4525" y="3015"/>
                </a:lnTo>
                <a:lnTo>
                  <a:pt x="4508" y="3009"/>
                </a:lnTo>
                <a:lnTo>
                  <a:pt x="4489" y="3003"/>
                </a:lnTo>
                <a:lnTo>
                  <a:pt x="4476" y="2997"/>
                </a:lnTo>
                <a:lnTo>
                  <a:pt x="4463" y="2991"/>
                </a:lnTo>
                <a:lnTo>
                  <a:pt x="4450" y="2985"/>
                </a:lnTo>
                <a:lnTo>
                  <a:pt x="4437" y="2978"/>
                </a:lnTo>
                <a:lnTo>
                  <a:pt x="4425" y="2971"/>
                </a:lnTo>
                <a:lnTo>
                  <a:pt x="4413" y="2963"/>
                </a:lnTo>
                <a:lnTo>
                  <a:pt x="4402" y="2955"/>
                </a:lnTo>
                <a:lnTo>
                  <a:pt x="4390" y="2946"/>
                </a:lnTo>
                <a:lnTo>
                  <a:pt x="4369" y="2927"/>
                </a:lnTo>
                <a:lnTo>
                  <a:pt x="4350" y="2907"/>
                </a:lnTo>
                <a:lnTo>
                  <a:pt x="4341" y="2898"/>
                </a:lnTo>
                <a:lnTo>
                  <a:pt x="4331" y="2887"/>
                </a:lnTo>
                <a:lnTo>
                  <a:pt x="4312" y="2865"/>
                </a:lnTo>
                <a:lnTo>
                  <a:pt x="4296" y="2842"/>
                </a:lnTo>
                <a:lnTo>
                  <a:pt x="4279" y="2819"/>
                </a:lnTo>
                <a:lnTo>
                  <a:pt x="4264" y="2796"/>
                </a:lnTo>
                <a:lnTo>
                  <a:pt x="4247" y="2771"/>
                </a:lnTo>
                <a:lnTo>
                  <a:pt x="4217" y="2724"/>
                </a:lnTo>
                <a:lnTo>
                  <a:pt x="4187" y="2677"/>
                </a:lnTo>
                <a:lnTo>
                  <a:pt x="4184" y="2674"/>
                </a:lnTo>
                <a:lnTo>
                  <a:pt x="4182" y="2671"/>
                </a:lnTo>
                <a:lnTo>
                  <a:pt x="4175" y="2666"/>
                </a:lnTo>
                <a:lnTo>
                  <a:pt x="4171" y="2663"/>
                </a:lnTo>
                <a:lnTo>
                  <a:pt x="4168" y="2662"/>
                </a:lnTo>
                <a:lnTo>
                  <a:pt x="4159" y="2658"/>
                </a:lnTo>
                <a:lnTo>
                  <a:pt x="4150" y="2656"/>
                </a:lnTo>
                <a:lnTo>
                  <a:pt x="4140" y="2655"/>
                </a:lnTo>
                <a:lnTo>
                  <a:pt x="4130" y="2654"/>
                </a:lnTo>
                <a:lnTo>
                  <a:pt x="4120" y="2654"/>
                </a:lnTo>
                <a:lnTo>
                  <a:pt x="4092" y="2654"/>
                </a:lnTo>
                <a:lnTo>
                  <a:pt x="4080" y="2766"/>
                </a:lnTo>
                <a:lnTo>
                  <a:pt x="4080" y="2783"/>
                </a:lnTo>
                <a:lnTo>
                  <a:pt x="4080" y="2789"/>
                </a:lnTo>
                <a:lnTo>
                  <a:pt x="4081" y="2796"/>
                </a:lnTo>
                <a:lnTo>
                  <a:pt x="4082" y="2801"/>
                </a:lnTo>
                <a:lnTo>
                  <a:pt x="4084" y="2805"/>
                </a:lnTo>
                <a:lnTo>
                  <a:pt x="4086" y="2810"/>
                </a:lnTo>
                <a:lnTo>
                  <a:pt x="4090" y="2814"/>
                </a:lnTo>
                <a:lnTo>
                  <a:pt x="4093" y="2817"/>
                </a:lnTo>
                <a:lnTo>
                  <a:pt x="4098" y="2821"/>
                </a:lnTo>
                <a:lnTo>
                  <a:pt x="4104" y="2823"/>
                </a:lnTo>
                <a:lnTo>
                  <a:pt x="4110" y="2825"/>
                </a:lnTo>
                <a:lnTo>
                  <a:pt x="4117" y="2827"/>
                </a:lnTo>
                <a:lnTo>
                  <a:pt x="4125" y="2828"/>
                </a:lnTo>
                <a:lnTo>
                  <a:pt x="4135" y="2829"/>
                </a:lnTo>
                <a:lnTo>
                  <a:pt x="4144" y="2829"/>
                </a:lnTo>
                <a:lnTo>
                  <a:pt x="4149" y="2829"/>
                </a:lnTo>
                <a:lnTo>
                  <a:pt x="4145" y="2867"/>
                </a:lnTo>
                <a:lnTo>
                  <a:pt x="3650" y="2867"/>
                </a:lnTo>
                <a:lnTo>
                  <a:pt x="3156" y="2867"/>
                </a:lnTo>
                <a:lnTo>
                  <a:pt x="3143" y="2882"/>
                </a:lnTo>
                <a:lnTo>
                  <a:pt x="3130" y="2896"/>
                </a:lnTo>
                <a:lnTo>
                  <a:pt x="3117" y="2910"/>
                </a:lnTo>
                <a:lnTo>
                  <a:pt x="3104" y="2923"/>
                </a:lnTo>
                <a:lnTo>
                  <a:pt x="3091" y="2934"/>
                </a:lnTo>
                <a:lnTo>
                  <a:pt x="3077" y="2946"/>
                </a:lnTo>
                <a:lnTo>
                  <a:pt x="3063" y="2956"/>
                </a:lnTo>
                <a:lnTo>
                  <a:pt x="3049" y="2966"/>
                </a:lnTo>
                <a:lnTo>
                  <a:pt x="3034" y="2976"/>
                </a:lnTo>
                <a:lnTo>
                  <a:pt x="3019" y="2984"/>
                </a:lnTo>
                <a:lnTo>
                  <a:pt x="3005" y="2991"/>
                </a:lnTo>
                <a:lnTo>
                  <a:pt x="2989" y="2998"/>
                </a:lnTo>
                <a:lnTo>
                  <a:pt x="2974" y="3005"/>
                </a:lnTo>
                <a:lnTo>
                  <a:pt x="2959" y="3010"/>
                </a:lnTo>
                <a:lnTo>
                  <a:pt x="2943" y="3016"/>
                </a:lnTo>
                <a:lnTo>
                  <a:pt x="2927" y="3020"/>
                </a:lnTo>
                <a:lnTo>
                  <a:pt x="2911" y="3023"/>
                </a:lnTo>
                <a:lnTo>
                  <a:pt x="2895" y="3027"/>
                </a:lnTo>
                <a:lnTo>
                  <a:pt x="2879" y="3029"/>
                </a:lnTo>
                <a:lnTo>
                  <a:pt x="2863" y="3030"/>
                </a:lnTo>
                <a:lnTo>
                  <a:pt x="2846" y="3031"/>
                </a:lnTo>
                <a:lnTo>
                  <a:pt x="2829" y="3033"/>
                </a:lnTo>
                <a:lnTo>
                  <a:pt x="2813" y="3033"/>
                </a:lnTo>
                <a:lnTo>
                  <a:pt x="2796" y="3031"/>
                </a:lnTo>
                <a:lnTo>
                  <a:pt x="2780" y="3030"/>
                </a:lnTo>
                <a:lnTo>
                  <a:pt x="2762" y="3028"/>
                </a:lnTo>
                <a:lnTo>
                  <a:pt x="2745" y="3026"/>
                </a:lnTo>
                <a:lnTo>
                  <a:pt x="2729" y="3022"/>
                </a:lnTo>
                <a:lnTo>
                  <a:pt x="2712" y="3017"/>
                </a:lnTo>
                <a:lnTo>
                  <a:pt x="2694" y="3014"/>
                </a:lnTo>
                <a:lnTo>
                  <a:pt x="2661" y="3003"/>
                </a:lnTo>
                <a:lnTo>
                  <a:pt x="2647" y="2997"/>
                </a:lnTo>
                <a:lnTo>
                  <a:pt x="2634" y="2991"/>
                </a:lnTo>
                <a:lnTo>
                  <a:pt x="2621" y="2984"/>
                </a:lnTo>
                <a:lnTo>
                  <a:pt x="2609" y="2977"/>
                </a:lnTo>
                <a:lnTo>
                  <a:pt x="2596" y="2970"/>
                </a:lnTo>
                <a:lnTo>
                  <a:pt x="2584" y="2962"/>
                </a:lnTo>
                <a:lnTo>
                  <a:pt x="2572" y="2953"/>
                </a:lnTo>
                <a:lnTo>
                  <a:pt x="2562" y="2944"/>
                </a:lnTo>
                <a:lnTo>
                  <a:pt x="2540" y="2926"/>
                </a:lnTo>
                <a:lnTo>
                  <a:pt x="2530" y="2917"/>
                </a:lnTo>
                <a:lnTo>
                  <a:pt x="2520" y="2906"/>
                </a:lnTo>
                <a:lnTo>
                  <a:pt x="2500" y="2886"/>
                </a:lnTo>
                <a:lnTo>
                  <a:pt x="2481" y="2863"/>
                </a:lnTo>
                <a:lnTo>
                  <a:pt x="2473" y="2853"/>
                </a:lnTo>
                <a:lnTo>
                  <a:pt x="2463" y="2841"/>
                </a:lnTo>
                <a:lnTo>
                  <a:pt x="2447" y="2818"/>
                </a:lnTo>
                <a:lnTo>
                  <a:pt x="2430" y="2795"/>
                </a:lnTo>
                <a:lnTo>
                  <a:pt x="2414" y="2771"/>
                </a:lnTo>
                <a:lnTo>
                  <a:pt x="2383" y="2724"/>
                </a:lnTo>
                <a:lnTo>
                  <a:pt x="2352" y="2677"/>
                </a:lnTo>
                <a:lnTo>
                  <a:pt x="2350" y="2674"/>
                </a:lnTo>
                <a:lnTo>
                  <a:pt x="2347" y="2671"/>
                </a:lnTo>
                <a:lnTo>
                  <a:pt x="2340" y="2666"/>
                </a:lnTo>
                <a:lnTo>
                  <a:pt x="2333" y="2662"/>
                </a:lnTo>
                <a:lnTo>
                  <a:pt x="2325" y="2658"/>
                </a:lnTo>
                <a:lnTo>
                  <a:pt x="2315" y="2656"/>
                </a:lnTo>
                <a:lnTo>
                  <a:pt x="2306" y="2655"/>
                </a:lnTo>
                <a:lnTo>
                  <a:pt x="2296" y="2654"/>
                </a:lnTo>
                <a:lnTo>
                  <a:pt x="2287" y="2654"/>
                </a:lnTo>
                <a:lnTo>
                  <a:pt x="2256" y="2654"/>
                </a:lnTo>
                <a:lnTo>
                  <a:pt x="2246" y="2766"/>
                </a:lnTo>
                <a:lnTo>
                  <a:pt x="2244" y="2782"/>
                </a:lnTo>
                <a:lnTo>
                  <a:pt x="2244" y="2789"/>
                </a:lnTo>
                <a:lnTo>
                  <a:pt x="2246" y="2796"/>
                </a:lnTo>
                <a:lnTo>
                  <a:pt x="2247" y="2801"/>
                </a:lnTo>
                <a:lnTo>
                  <a:pt x="2248" y="2805"/>
                </a:lnTo>
                <a:lnTo>
                  <a:pt x="2250" y="2810"/>
                </a:lnTo>
                <a:lnTo>
                  <a:pt x="2254" y="2814"/>
                </a:lnTo>
                <a:lnTo>
                  <a:pt x="2257" y="2817"/>
                </a:lnTo>
                <a:lnTo>
                  <a:pt x="2262" y="2821"/>
                </a:lnTo>
                <a:lnTo>
                  <a:pt x="2267" y="2823"/>
                </a:lnTo>
                <a:lnTo>
                  <a:pt x="2274" y="2825"/>
                </a:lnTo>
                <a:lnTo>
                  <a:pt x="2281" y="2827"/>
                </a:lnTo>
                <a:lnTo>
                  <a:pt x="2289" y="2828"/>
                </a:lnTo>
                <a:lnTo>
                  <a:pt x="2298" y="2829"/>
                </a:lnTo>
                <a:lnTo>
                  <a:pt x="2308" y="2829"/>
                </a:lnTo>
                <a:lnTo>
                  <a:pt x="2314" y="2829"/>
                </a:lnTo>
                <a:lnTo>
                  <a:pt x="2311" y="2867"/>
                </a:lnTo>
                <a:lnTo>
                  <a:pt x="1393" y="2867"/>
                </a:lnTo>
                <a:lnTo>
                  <a:pt x="1398" y="2829"/>
                </a:lnTo>
                <a:lnTo>
                  <a:pt x="1415" y="2829"/>
                </a:lnTo>
                <a:lnTo>
                  <a:pt x="1425" y="2829"/>
                </a:lnTo>
                <a:lnTo>
                  <a:pt x="1432" y="2828"/>
                </a:lnTo>
                <a:lnTo>
                  <a:pt x="1446" y="2825"/>
                </a:lnTo>
                <a:lnTo>
                  <a:pt x="1453" y="2823"/>
                </a:lnTo>
                <a:lnTo>
                  <a:pt x="1459" y="2821"/>
                </a:lnTo>
                <a:lnTo>
                  <a:pt x="1464" y="2818"/>
                </a:lnTo>
                <a:lnTo>
                  <a:pt x="1469" y="2815"/>
                </a:lnTo>
                <a:lnTo>
                  <a:pt x="1472" y="2811"/>
                </a:lnTo>
                <a:lnTo>
                  <a:pt x="1476" y="2806"/>
                </a:lnTo>
                <a:lnTo>
                  <a:pt x="1479" y="2802"/>
                </a:lnTo>
                <a:lnTo>
                  <a:pt x="1482" y="2796"/>
                </a:lnTo>
                <a:lnTo>
                  <a:pt x="1484" y="2790"/>
                </a:lnTo>
                <a:lnTo>
                  <a:pt x="1486" y="2784"/>
                </a:lnTo>
                <a:lnTo>
                  <a:pt x="1488" y="2777"/>
                </a:lnTo>
                <a:lnTo>
                  <a:pt x="1489" y="2769"/>
                </a:lnTo>
                <a:lnTo>
                  <a:pt x="1518" y="2469"/>
                </a:lnTo>
                <a:lnTo>
                  <a:pt x="1518" y="2462"/>
                </a:lnTo>
                <a:lnTo>
                  <a:pt x="1518" y="2455"/>
                </a:lnTo>
                <a:lnTo>
                  <a:pt x="1518" y="2449"/>
                </a:lnTo>
                <a:lnTo>
                  <a:pt x="1517" y="2444"/>
                </a:lnTo>
                <a:lnTo>
                  <a:pt x="1516" y="2439"/>
                </a:lnTo>
                <a:lnTo>
                  <a:pt x="1515" y="2435"/>
                </a:lnTo>
                <a:lnTo>
                  <a:pt x="1512" y="2431"/>
                </a:lnTo>
                <a:lnTo>
                  <a:pt x="1510" y="2427"/>
                </a:lnTo>
                <a:lnTo>
                  <a:pt x="1505" y="2424"/>
                </a:lnTo>
                <a:lnTo>
                  <a:pt x="1502" y="2420"/>
                </a:lnTo>
                <a:lnTo>
                  <a:pt x="1496" y="2418"/>
                </a:lnTo>
                <a:lnTo>
                  <a:pt x="1490" y="2416"/>
                </a:lnTo>
                <a:lnTo>
                  <a:pt x="1483" y="2414"/>
                </a:lnTo>
                <a:lnTo>
                  <a:pt x="1476" y="2413"/>
                </a:lnTo>
                <a:lnTo>
                  <a:pt x="1467" y="2412"/>
                </a:lnTo>
                <a:lnTo>
                  <a:pt x="1458" y="2412"/>
                </a:lnTo>
                <a:lnTo>
                  <a:pt x="1434" y="2412"/>
                </a:lnTo>
                <a:lnTo>
                  <a:pt x="1438" y="2375"/>
                </a:lnTo>
                <a:lnTo>
                  <a:pt x="1456" y="2375"/>
                </a:lnTo>
                <a:lnTo>
                  <a:pt x="1936" y="2375"/>
                </a:lnTo>
                <a:lnTo>
                  <a:pt x="2418" y="2375"/>
                </a:lnTo>
                <a:lnTo>
                  <a:pt x="2431" y="2375"/>
                </a:lnTo>
                <a:lnTo>
                  <a:pt x="2445" y="2377"/>
                </a:lnTo>
                <a:lnTo>
                  <a:pt x="2467" y="2379"/>
                </a:lnTo>
                <a:lnTo>
                  <a:pt x="2488" y="2382"/>
                </a:lnTo>
                <a:lnTo>
                  <a:pt x="2499" y="2385"/>
                </a:lnTo>
                <a:lnTo>
                  <a:pt x="2508" y="2388"/>
                </a:lnTo>
                <a:lnTo>
                  <a:pt x="2517" y="2392"/>
                </a:lnTo>
                <a:lnTo>
                  <a:pt x="2525" y="2395"/>
                </a:lnTo>
                <a:lnTo>
                  <a:pt x="2533" y="2399"/>
                </a:lnTo>
                <a:lnTo>
                  <a:pt x="2542" y="2404"/>
                </a:lnTo>
                <a:lnTo>
                  <a:pt x="2549" y="2409"/>
                </a:lnTo>
                <a:lnTo>
                  <a:pt x="2555" y="2413"/>
                </a:lnTo>
                <a:lnTo>
                  <a:pt x="2561" y="2419"/>
                </a:lnTo>
                <a:lnTo>
                  <a:pt x="2566" y="2425"/>
                </a:lnTo>
                <a:lnTo>
                  <a:pt x="2574" y="2435"/>
                </a:lnTo>
                <a:lnTo>
                  <a:pt x="2581" y="2444"/>
                </a:lnTo>
                <a:lnTo>
                  <a:pt x="2585" y="2455"/>
                </a:lnTo>
                <a:lnTo>
                  <a:pt x="2589" y="2467"/>
                </a:lnTo>
                <a:lnTo>
                  <a:pt x="2593" y="2477"/>
                </a:lnTo>
                <a:lnTo>
                  <a:pt x="2594" y="2483"/>
                </a:lnTo>
                <a:lnTo>
                  <a:pt x="2595" y="2489"/>
                </a:lnTo>
                <a:lnTo>
                  <a:pt x="2595" y="2501"/>
                </a:lnTo>
                <a:lnTo>
                  <a:pt x="2595" y="2513"/>
                </a:lnTo>
                <a:lnTo>
                  <a:pt x="2594" y="2520"/>
                </a:lnTo>
                <a:lnTo>
                  <a:pt x="2593" y="2527"/>
                </a:lnTo>
                <a:lnTo>
                  <a:pt x="2590" y="2535"/>
                </a:lnTo>
                <a:lnTo>
                  <a:pt x="2588" y="2544"/>
                </a:lnTo>
                <a:lnTo>
                  <a:pt x="2584" y="2553"/>
                </a:lnTo>
                <a:lnTo>
                  <a:pt x="2580" y="2561"/>
                </a:lnTo>
                <a:lnTo>
                  <a:pt x="2574" y="2571"/>
                </a:lnTo>
                <a:lnTo>
                  <a:pt x="2568" y="2580"/>
                </a:lnTo>
                <a:lnTo>
                  <a:pt x="2559" y="2590"/>
                </a:lnTo>
                <a:lnTo>
                  <a:pt x="2551" y="2598"/>
                </a:lnTo>
                <a:lnTo>
                  <a:pt x="2545" y="2603"/>
                </a:lnTo>
                <a:lnTo>
                  <a:pt x="2540" y="2607"/>
                </a:lnTo>
                <a:lnTo>
                  <a:pt x="2527" y="2615"/>
                </a:lnTo>
                <a:lnTo>
                  <a:pt x="2521" y="2619"/>
                </a:lnTo>
                <a:lnTo>
                  <a:pt x="2514" y="2623"/>
                </a:lnTo>
                <a:lnTo>
                  <a:pt x="2506" y="2626"/>
                </a:lnTo>
                <a:lnTo>
                  <a:pt x="2499" y="2630"/>
                </a:lnTo>
                <a:lnTo>
                  <a:pt x="2481" y="2636"/>
                </a:lnTo>
                <a:lnTo>
                  <a:pt x="2461" y="2641"/>
                </a:lnTo>
                <a:lnTo>
                  <a:pt x="2475" y="2649"/>
                </a:lnTo>
                <a:lnTo>
                  <a:pt x="2488" y="2658"/>
                </a:lnTo>
                <a:lnTo>
                  <a:pt x="2500" y="2668"/>
                </a:lnTo>
                <a:lnTo>
                  <a:pt x="2512" y="2677"/>
                </a:lnTo>
                <a:lnTo>
                  <a:pt x="2524" y="2688"/>
                </a:lnTo>
                <a:lnTo>
                  <a:pt x="2535" y="2699"/>
                </a:lnTo>
                <a:lnTo>
                  <a:pt x="2546" y="2711"/>
                </a:lnTo>
                <a:lnTo>
                  <a:pt x="2556" y="2722"/>
                </a:lnTo>
                <a:lnTo>
                  <a:pt x="2577" y="2746"/>
                </a:lnTo>
                <a:lnTo>
                  <a:pt x="2596" y="2771"/>
                </a:lnTo>
                <a:lnTo>
                  <a:pt x="2634" y="2821"/>
                </a:lnTo>
                <a:lnTo>
                  <a:pt x="2642" y="2815"/>
                </a:lnTo>
                <a:lnTo>
                  <a:pt x="2651" y="2808"/>
                </a:lnTo>
                <a:lnTo>
                  <a:pt x="2653" y="2804"/>
                </a:lnTo>
                <a:lnTo>
                  <a:pt x="2657" y="2799"/>
                </a:lnTo>
                <a:lnTo>
                  <a:pt x="2659" y="2795"/>
                </a:lnTo>
                <a:lnTo>
                  <a:pt x="2661" y="2790"/>
                </a:lnTo>
                <a:lnTo>
                  <a:pt x="2664" y="2784"/>
                </a:lnTo>
                <a:lnTo>
                  <a:pt x="2666" y="2779"/>
                </a:lnTo>
                <a:lnTo>
                  <a:pt x="2668" y="2772"/>
                </a:lnTo>
                <a:lnTo>
                  <a:pt x="2670" y="2766"/>
                </a:lnTo>
                <a:lnTo>
                  <a:pt x="2673" y="2752"/>
                </a:lnTo>
                <a:lnTo>
                  <a:pt x="2674" y="2737"/>
                </a:lnTo>
                <a:lnTo>
                  <a:pt x="2700" y="2476"/>
                </a:lnTo>
                <a:lnTo>
                  <a:pt x="2702" y="2459"/>
                </a:lnTo>
                <a:lnTo>
                  <a:pt x="2702" y="2452"/>
                </a:lnTo>
                <a:lnTo>
                  <a:pt x="2700" y="2446"/>
                </a:lnTo>
                <a:lnTo>
                  <a:pt x="2699" y="2441"/>
                </a:lnTo>
                <a:lnTo>
                  <a:pt x="2698" y="2436"/>
                </a:lnTo>
                <a:lnTo>
                  <a:pt x="2696" y="2431"/>
                </a:lnTo>
                <a:lnTo>
                  <a:pt x="2692" y="2427"/>
                </a:lnTo>
                <a:lnTo>
                  <a:pt x="2688" y="2424"/>
                </a:lnTo>
                <a:lnTo>
                  <a:pt x="2684" y="2422"/>
                </a:lnTo>
                <a:lnTo>
                  <a:pt x="2679" y="2419"/>
                </a:lnTo>
                <a:lnTo>
                  <a:pt x="2672" y="2417"/>
                </a:lnTo>
                <a:lnTo>
                  <a:pt x="2666" y="2414"/>
                </a:lnTo>
                <a:lnTo>
                  <a:pt x="2658" y="2413"/>
                </a:lnTo>
                <a:lnTo>
                  <a:pt x="2640" y="2413"/>
                </a:lnTo>
                <a:lnTo>
                  <a:pt x="2629" y="2413"/>
                </a:lnTo>
                <a:lnTo>
                  <a:pt x="2633" y="2375"/>
                </a:lnTo>
                <a:lnTo>
                  <a:pt x="2837" y="2375"/>
                </a:lnTo>
                <a:lnTo>
                  <a:pt x="3105" y="2667"/>
                </a:lnTo>
                <a:lnTo>
                  <a:pt x="3124" y="2476"/>
                </a:lnTo>
                <a:lnTo>
                  <a:pt x="3126" y="2459"/>
                </a:lnTo>
                <a:lnTo>
                  <a:pt x="3126" y="2452"/>
                </a:lnTo>
                <a:lnTo>
                  <a:pt x="3124" y="2446"/>
                </a:lnTo>
                <a:lnTo>
                  <a:pt x="3123" y="2441"/>
                </a:lnTo>
                <a:lnTo>
                  <a:pt x="3121" y="2436"/>
                </a:lnTo>
                <a:lnTo>
                  <a:pt x="3118" y="2431"/>
                </a:lnTo>
                <a:lnTo>
                  <a:pt x="3116" y="2427"/>
                </a:lnTo>
                <a:lnTo>
                  <a:pt x="3112" y="2424"/>
                </a:lnTo>
                <a:lnTo>
                  <a:pt x="3108" y="2420"/>
                </a:lnTo>
                <a:lnTo>
                  <a:pt x="3102" y="2418"/>
                </a:lnTo>
                <a:lnTo>
                  <a:pt x="3096" y="2417"/>
                </a:lnTo>
                <a:lnTo>
                  <a:pt x="3089" y="2414"/>
                </a:lnTo>
                <a:lnTo>
                  <a:pt x="3082" y="2413"/>
                </a:lnTo>
                <a:lnTo>
                  <a:pt x="3064" y="2412"/>
                </a:lnTo>
                <a:lnTo>
                  <a:pt x="3032" y="2412"/>
                </a:lnTo>
                <a:lnTo>
                  <a:pt x="3035" y="2375"/>
                </a:lnTo>
                <a:lnTo>
                  <a:pt x="3642" y="2375"/>
                </a:lnTo>
                <a:lnTo>
                  <a:pt x="4248" y="2375"/>
                </a:lnTo>
                <a:lnTo>
                  <a:pt x="4262" y="2375"/>
                </a:lnTo>
                <a:lnTo>
                  <a:pt x="4276" y="2377"/>
                </a:lnTo>
                <a:lnTo>
                  <a:pt x="4300" y="2379"/>
                </a:lnTo>
                <a:lnTo>
                  <a:pt x="4323" y="2382"/>
                </a:lnTo>
                <a:lnTo>
                  <a:pt x="4332" y="2385"/>
                </a:lnTo>
                <a:lnTo>
                  <a:pt x="4343" y="2388"/>
                </a:lnTo>
                <a:lnTo>
                  <a:pt x="4352" y="2392"/>
                </a:lnTo>
                <a:lnTo>
                  <a:pt x="4361" y="2395"/>
                </a:lnTo>
                <a:lnTo>
                  <a:pt x="4369" y="2399"/>
                </a:lnTo>
                <a:lnTo>
                  <a:pt x="4376" y="2404"/>
                </a:lnTo>
                <a:lnTo>
                  <a:pt x="4383" y="2409"/>
                </a:lnTo>
                <a:lnTo>
                  <a:pt x="4390" y="2413"/>
                </a:lnTo>
                <a:lnTo>
                  <a:pt x="4396" y="2419"/>
                </a:lnTo>
                <a:lnTo>
                  <a:pt x="4402" y="2425"/>
                </a:lnTo>
                <a:lnTo>
                  <a:pt x="4409" y="2435"/>
                </a:lnTo>
                <a:lnTo>
                  <a:pt x="4415" y="2444"/>
                </a:lnTo>
                <a:lnTo>
                  <a:pt x="4421" y="2455"/>
                </a:lnTo>
                <a:lnTo>
                  <a:pt x="4425" y="2467"/>
                </a:lnTo>
                <a:lnTo>
                  <a:pt x="4428" y="2477"/>
                </a:lnTo>
                <a:lnTo>
                  <a:pt x="4429" y="2483"/>
                </a:lnTo>
                <a:lnTo>
                  <a:pt x="4429" y="2489"/>
                </a:lnTo>
                <a:lnTo>
                  <a:pt x="4431" y="2501"/>
                </a:lnTo>
                <a:lnTo>
                  <a:pt x="4429" y="2513"/>
                </a:lnTo>
                <a:lnTo>
                  <a:pt x="4427" y="2527"/>
                </a:lnTo>
                <a:lnTo>
                  <a:pt x="4426" y="2535"/>
                </a:lnTo>
                <a:lnTo>
                  <a:pt x="4422" y="2544"/>
                </a:lnTo>
                <a:lnTo>
                  <a:pt x="4420" y="2553"/>
                </a:lnTo>
                <a:lnTo>
                  <a:pt x="4415" y="2561"/>
                </a:lnTo>
                <a:lnTo>
                  <a:pt x="4409" y="2571"/>
                </a:lnTo>
                <a:lnTo>
                  <a:pt x="4403" y="2580"/>
                </a:lnTo>
                <a:lnTo>
                  <a:pt x="4395" y="2590"/>
                </a:lnTo>
                <a:lnTo>
                  <a:pt x="4386" y="2598"/>
                </a:lnTo>
                <a:lnTo>
                  <a:pt x="4381" y="2603"/>
                </a:lnTo>
                <a:lnTo>
                  <a:pt x="4375" y="2607"/>
                </a:lnTo>
                <a:lnTo>
                  <a:pt x="4363" y="2616"/>
                </a:lnTo>
                <a:lnTo>
                  <a:pt x="4356" y="2619"/>
                </a:lnTo>
                <a:lnTo>
                  <a:pt x="4349" y="2623"/>
                </a:lnTo>
                <a:lnTo>
                  <a:pt x="4342" y="2626"/>
                </a:lnTo>
                <a:lnTo>
                  <a:pt x="4334" y="2630"/>
                </a:lnTo>
                <a:lnTo>
                  <a:pt x="4316" y="2636"/>
                </a:lnTo>
                <a:lnTo>
                  <a:pt x="4297" y="2641"/>
                </a:lnTo>
                <a:lnTo>
                  <a:pt x="4305" y="2647"/>
                </a:lnTo>
                <a:lnTo>
                  <a:pt x="4315" y="2653"/>
                </a:lnTo>
                <a:lnTo>
                  <a:pt x="4323" y="2658"/>
                </a:lnTo>
                <a:lnTo>
                  <a:pt x="4331" y="2664"/>
                </a:lnTo>
                <a:lnTo>
                  <a:pt x="4347" y="2679"/>
                </a:lnTo>
                <a:lnTo>
                  <a:pt x="4362" y="2693"/>
                </a:lnTo>
                <a:lnTo>
                  <a:pt x="4375" y="2708"/>
                </a:lnTo>
                <a:lnTo>
                  <a:pt x="4389" y="2724"/>
                </a:lnTo>
                <a:lnTo>
                  <a:pt x="4402" y="2740"/>
                </a:lnTo>
                <a:lnTo>
                  <a:pt x="4415" y="2756"/>
                </a:lnTo>
                <a:lnTo>
                  <a:pt x="4440" y="2790"/>
                </a:lnTo>
                <a:lnTo>
                  <a:pt x="4465" y="2823"/>
                </a:lnTo>
                <a:lnTo>
                  <a:pt x="4478" y="2838"/>
                </a:lnTo>
                <a:lnTo>
                  <a:pt x="4491" y="2855"/>
                </a:lnTo>
                <a:lnTo>
                  <a:pt x="4505" y="2869"/>
                </a:lnTo>
                <a:lnTo>
                  <a:pt x="4521" y="2883"/>
                </a:lnTo>
                <a:lnTo>
                  <a:pt x="4542" y="2902"/>
                </a:lnTo>
                <a:lnTo>
                  <a:pt x="4566" y="2920"/>
                </a:lnTo>
                <a:lnTo>
                  <a:pt x="4579" y="2927"/>
                </a:lnTo>
                <a:lnTo>
                  <a:pt x="4592" y="2936"/>
                </a:lnTo>
                <a:lnTo>
                  <a:pt x="4605" y="2943"/>
                </a:lnTo>
                <a:lnTo>
                  <a:pt x="4618" y="2950"/>
                </a:lnTo>
                <a:lnTo>
                  <a:pt x="4632" y="2956"/>
                </a:lnTo>
                <a:lnTo>
                  <a:pt x="4646" y="2962"/>
                </a:lnTo>
                <a:lnTo>
                  <a:pt x="4660" y="2966"/>
                </a:lnTo>
                <a:lnTo>
                  <a:pt x="4675" y="2970"/>
                </a:lnTo>
                <a:lnTo>
                  <a:pt x="4690" y="2973"/>
                </a:lnTo>
                <a:lnTo>
                  <a:pt x="4704" y="2976"/>
                </a:lnTo>
                <a:lnTo>
                  <a:pt x="4720" y="2978"/>
                </a:lnTo>
                <a:lnTo>
                  <a:pt x="4735" y="2979"/>
                </a:lnTo>
                <a:lnTo>
                  <a:pt x="4752" y="2978"/>
                </a:lnTo>
                <a:lnTo>
                  <a:pt x="4768" y="2977"/>
                </a:lnTo>
                <a:lnTo>
                  <a:pt x="4778" y="2976"/>
                </a:lnTo>
                <a:lnTo>
                  <a:pt x="4786" y="2975"/>
                </a:lnTo>
                <a:lnTo>
                  <a:pt x="4803" y="2970"/>
                </a:lnTo>
                <a:lnTo>
                  <a:pt x="4816" y="2966"/>
                </a:lnTo>
                <a:lnTo>
                  <a:pt x="4829" y="2962"/>
                </a:lnTo>
                <a:lnTo>
                  <a:pt x="4843" y="2957"/>
                </a:lnTo>
                <a:lnTo>
                  <a:pt x="4855" y="2952"/>
                </a:lnTo>
                <a:lnTo>
                  <a:pt x="4868" y="2946"/>
                </a:lnTo>
                <a:lnTo>
                  <a:pt x="4880" y="2940"/>
                </a:lnTo>
                <a:lnTo>
                  <a:pt x="4891" y="2933"/>
                </a:lnTo>
                <a:lnTo>
                  <a:pt x="4902" y="2926"/>
                </a:lnTo>
                <a:lnTo>
                  <a:pt x="4923" y="2912"/>
                </a:lnTo>
                <a:lnTo>
                  <a:pt x="4942" y="2898"/>
                </a:lnTo>
                <a:lnTo>
                  <a:pt x="4952" y="2889"/>
                </a:lnTo>
                <a:lnTo>
                  <a:pt x="4960" y="2882"/>
                </a:lnTo>
                <a:lnTo>
                  <a:pt x="4968" y="2874"/>
                </a:lnTo>
                <a:lnTo>
                  <a:pt x="4975" y="2867"/>
                </a:lnTo>
                <a:close/>
                <a:moveTo>
                  <a:pt x="1035" y="2757"/>
                </a:moveTo>
                <a:lnTo>
                  <a:pt x="1034" y="2765"/>
                </a:lnTo>
                <a:lnTo>
                  <a:pt x="1034" y="2772"/>
                </a:lnTo>
                <a:lnTo>
                  <a:pt x="1034" y="2779"/>
                </a:lnTo>
                <a:lnTo>
                  <a:pt x="1035" y="2785"/>
                </a:lnTo>
                <a:lnTo>
                  <a:pt x="1036" y="2791"/>
                </a:lnTo>
                <a:lnTo>
                  <a:pt x="1039" y="2796"/>
                </a:lnTo>
                <a:lnTo>
                  <a:pt x="1041" y="2801"/>
                </a:lnTo>
                <a:lnTo>
                  <a:pt x="1045" y="2804"/>
                </a:lnTo>
                <a:lnTo>
                  <a:pt x="1049" y="2809"/>
                </a:lnTo>
                <a:lnTo>
                  <a:pt x="1055" y="2814"/>
                </a:lnTo>
                <a:lnTo>
                  <a:pt x="1061" y="2817"/>
                </a:lnTo>
                <a:lnTo>
                  <a:pt x="1069" y="2819"/>
                </a:lnTo>
                <a:lnTo>
                  <a:pt x="1079" y="2822"/>
                </a:lnTo>
                <a:lnTo>
                  <a:pt x="1091" y="2823"/>
                </a:lnTo>
                <a:lnTo>
                  <a:pt x="1098" y="2824"/>
                </a:lnTo>
                <a:lnTo>
                  <a:pt x="1105" y="2824"/>
                </a:lnTo>
                <a:lnTo>
                  <a:pt x="1122" y="2824"/>
                </a:lnTo>
                <a:lnTo>
                  <a:pt x="1133" y="2824"/>
                </a:lnTo>
                <a:lnTo>
                  <a:pt x="1144" y="2823"/>
                </a:lnTo>
                <a:lnTo>
                  <a:pt x="1155" y="2821"/>
                </a:lnTo>
                <a:lnTo>
                  <a:pt x="1164" y="2817"/>
                </a:lnTo>
                <a:lnTo>
                  <a:pt x="1173" y="2814"/>
                </a:lnTo>
                <a:lnTo>
                  <a:pt x="1181" y="2809"/>
                </a:lnTo>
                <a:lnTo>
                  <a:pt x="1188" y="2804"/>
                </a:lnTo>
                <a:lnTo>
                  <a:pt x="1195" y="2798"/>
                </a:lnTo>
                <a:lnTo>
                  <a:pt x="1202" y="2791"/>
                </a:lnTo>
                <a:lnTo>
                  <a:pt x="1207" y="2784"/>
                </a:lnTo>
                <a:lnTo>
                  <a:pt x="1212" y="2776"/>
                </a:lnTo>
                <a:lnTo>
                  <a:pt x="1216" y="2767"/>
                </a:lnTo>
                <a:lnTo>
                  <a:pt x="1220" y="2759"/>
                </a:lnTo>
                <a:lnTo>
                  <a:pt x="1222" y="2750"/>
                </a:lnTo>
                <a:lnTo>
                  <a:pt x="1225" y="2740"/>
                </a:lnTo>
                <a:lnTo>
                  <a:pt x="1226" y="2729"/>
                </a:lnTo>
                <a:lnTo>
                  <a:pt x="1227" y="2720"/>
                </a:lnTo>
                <a:lnTo>
                  <a:pt x="1227" y="2715"/>
                </a:lnTo>
                <a:lnTo>
                  <a:pt x="1226" y="2709"/>
                </a:lnTo>
                <a:lnTo>
                  <a:pt x="1225" y="2700"/>
                </a:lnTo>
                <a:lnTo>
                  <a:pt x="1222" y="2692"/>
                </a:lnTo>
                <a:lnTo>
                  <a:pt x="1219" y="2682"/>
                </a:lnTo>
                <a:lnTo>
                  <a:pt x="1215" y="2674"/>
                </a:lnTo>
                <a:lnTo>
                  <a:pt x="1210" y="2666"/>
                </a:lnTo>
                <a:lnTo>
                  <a:pt x="1204" y="2658"/>
                </a:lnTo>
                <a:lnTo>
                  <a:pt x="1196" y="2650"/>
                </a:lnTo>
                <a:lnTo>
                  <a:pt x="1188" y="2644"/>
                </a:lnTo>
                <a:lnTo>
                  <a:pt x="1178" y="2638"/>
                </a:lnTo>
                <a:lnTo>
                  <a:pt x="1168" y="2634"/>
                </a:lnTo>
                <a:lnTo>
                  <a:pt x="1157" y="2629"/>
                </a:lnTo>
                <a:lnTo>
                  <a:pt x="1145" y="2626"/>
                </a:lnTo>
                <a:lnTo>
                  <a:pt x="1133" y="2625"/>
                </a:lnTo>
                <a:lnTo>
                  <a:pt x="1120" y="2624"/>
                </a:lnTo>
                <a:lnTo>
                  <a:pt x="1048" y="2624"/>
                </a:lnTo>
                <a:lnTo>
                  <a:pt x="1035" y="2757"/>
                </a:lnTo>
                <a:close/>
                <a:moveTo>
                  <a:pt x="1071" y="2412"/>
                </a:moveTo>
                <a:lnTo>
                  <a:pt x="1053" y="2586"/>
                </a:lnTo>
                <a:lnTo>
                  <a:pt x="1126" y="2586"/>
                </a:lnTo>
                <a:lnTo>
                  <a:pt x="1137" y="2586"/>
                </a:lnTo>
                <a:lnTo>
                  <a:pt x="1146" y="2585"/>
                </a:lnTo>
                <a:lnTo>
                  <a:pt x="1155" y="2583"/>
                </a:lnTo>
                <a:lnTo>
                  <a:pt x="1164" y="2580"/>
                </a:lnTo>
                <a:lnTo>
                  <a:pt x="1173" y="2577"/>
                </a:lnTo>
                <a:lnTo>
                  <a:pt x="1181" y="2573"/>
                </a:lnTo>
                <a:lnTo>
                  <a:pt x="1189" y="2568"/>
                </a:lnTo>
                <a:lnTo>
                  <a:pt x="1196" y="2564"/>
                </a:lnTo>
                <a:lnTo>
                  <a:pt x="1203" y="2558"/>
                </a:lnTo>
                <a:lnTo>
                  <a:pt x="1209" y="2552"/>
                </a:lnTo>
                <a:lnTo>
                  <a:pt x="1214" y="2545"/>
                </a:lnTo>
                <a:lnTo>
                  <a:pt x="1219" y="2538"/>
                </a:lnTo>
                <a:lnTo>
                  <a:pt x="1223" y="2531"/>
                </a:lnTo>
                <a:lnTo>
                  <a:pt x="1227" y="2522"/>
                </a:lnTo>
                <a:lnTo>
                  <a:pt x="1228" y="2514"/>
                </a:lnTo>
                <a:lnTo>
                  <a:pt x="1231" y="2506"/>
                </a:lnTo>
                <a:lnTo>
                  <a:pt x="1231" y="2496"/>
                </a:lnTo>
                <a:lnTo>
                  <a:pt x="1231" y="2487"/>
                </a:lnTo>
                <a:lnTo>
                  <a:pt x="1229" y="2477"/>
                </a:lnTo>
                <a:lnTo>
                  <a:pt x="1227" y="2469"/>
                </a:lnTo>
                <a:lnTo>
                  <a:pt x="1223" y="2461"/>
                </a:lnTo>
                <a:lnTo>
                  <a:pt x="1220" y="2452"/>
                </a:lnTo>
                <a:lnTo>
                  <a:pt x="1215" y="2445"/>
                </a:lnTo>
                <a:lnTo>
                  <a:pt x="1210" y="2439"/>
                </a:lnTo>
                <a:lnTo>
                  <a:pt x="1204" y="2432"/>
                </a:lnTo>
                <a:lnTo>
                  <a:pt x="1200" y="2430"/>
                </a:lnTo>
                <a:lnTo>
                  <a:pt x="1196" y="2427"/>
                </a:lnTo>
                <a:lnTo>
                  <a:pt x="1188" y="2423"/>
                </a:lnTo>
                <a:lnTo>
                  <a:pt x="1178" y="2419"/>
                </a:lnTo>
                <a:lnTo>
                  <a:pt x="1168" y="2416"/>
                </a:lnTo>
                <a:lnTo>
                  <a:pt x="1157" y="2413"/>
                </a:lnTo>
                <a:lnTo>
                  <a:pt x="1146" y="2412"/>
                </a:lnTo>
                <a:lnTo>
                  <a:pt x="1136" y="2412"/>
                </a:lnTo>
                <a:lnTo>
                  <a:pt x="1071" y="2412"/>
                </a:lnTo>
                <a:close/>
                <a:moveTo>
                  <a:pt x="1195" y="2867"/>
                </a:moveTo>
                <a:lnTo>
                  <a:pt x="785" y="2867"/>
                </a:lnTo>
                <a:lnTo>
                  <a:pt x="790" y="2829"/>
                </a:lnTo>
                <a:lnTo>
                  <a:pt x="808" y="2829"/>
                </a:lnTo>
                <a:lnTo>
                  <a:pt x="827" y="2827"/>
                </a:lnTo>
                <a:lnTo>
                  <a:pt x="835" y="2825"/>
                </a:lnTo>
                <a:lnTo>
                  <a:pt x="842" y="2824"/>
                </a:lnTo>
                <a:lnTo>
                  <a:pt x="848" y="2822"/>
                </a:lnTo>
                <a:lnTo>
                  <a:pt x="854" y="2818"/>
                </a:lnTo>
                <a:lnTo>
                  <a:pt x="859" y="2816"/>
                </a:lnTo>
                <a:lnTo>
                  <a:pt x="862" y="2811"/>
                </a:lnTo>
                <a:lnTo>
                  <a:pt x="866" y="2808"/>
                </a:lnTo>
                <a:lnTo>
                  <a:pt x="869" y="2803"/>
                </a:lnTo>
                <a:lnTo>
                  <a:pt x="872" y="2798"/>
                </a:lnTo>
                <a:lnTo>
                  <a:pt x="874" y="2792"/>
                </a:lnTo>
                <a:lnTo>
                  <a:pt x="876" y="2780"/>
                </a:lnTo>
                <a:lnTo>
                  <a:pt x="879" y="2765"/>
                </a:lnTo>
                <a:lnTo>
                  <a:pt x="907" y="2477"/>
                </a:lnTo>
                <a:lnTo>
                  <a:pt x="908" y="2459"/>
                </a:lnTo>
                <a:lnTo>
                  <a:pt x="908" y="2452"/>
                </a:lnTo>
                <a:lnTo>
                  <a:pt x="908" y="2446"/>
                </a:lnTo>
                <a:lnTo>
                  <a:pt x="906" y="2441"/>
                </a:lnTo>
                <a:lnTo>
                  <a:pt x="905" y="2435"/>
                </a:lnTo>
                <a:lnTo>
                  <a:pt x="902" y="2431"/>
                </a:lnTo>
                <a:lnTo>
                  <a:pt x="900" y="2426"/>
                </a:lnTo>
                <a:lnTo>
                  <a:pt x="895" y="2423"/>
                </a:lnTo>
                <a:lnTo>
                  <a:pt x="892" y="2420"/>
                </a:lnTo>
                <a:lnTo>
                  <a:pt x="886" y="2418"/>
                </a:lnTo>
                <a:lnTo>
                  <a:pt x="880" y="2416"/>
                </a:lnTo>
                <a:lnTo>
                  <a:pt x="873" y="2413"/>
                </a:lnTo>
                <a:lnTo>
                  <a:pt x="866" y="2413"/>
                </a:lnTo>
                <a:lnTo>
                  <a:pt x="857" y="2412"/>
                </a:lnTo>
                <a:lnTo>
                  <a:pt x="848" y="2412"/>
                </a:lnTo>
                <a:lnTo>
                  <a:pt x="834" y="2412"/>
                </a:lnTo>
                <a:lnTo>
                  <a:pt x="837" y="2375"/>
                </a:lnTo>
                <a:lnTo>
                  <a:pt x="1254" y="2375"/>
                </a:lnTo>
                <a:lnTo>
                  <a:pt x="1277" y="2375"/>
                </a:lnTo>
                <a:lnTo>
                  <a:pt x="1297" y="2378"/>
                </a:lnTo>
                <a:lnTo>
                  <a:pt x="1306" y="2379"/>
                </a:lnTo>
                <a:lnTo>
                  <a:pt x="1315" y="2381"/>
                </a:lnTo>
                <a:lnTo>
                  <a:pt x="1331" y="2386"/>
                </a:lnTo>
                <a:lnTo>
                  <a:pt x="1340" y="2388"/>
                </a:lnTo>
                <a:lnTo>
                  <a:pt x="1347" y="2392"/>
                </a:lnTo>
                <a:lnTo>
                  <a:pt x="1361" y="2399"/>
                </a:lnTo>
                <a:lnTo>
                  <a:pt x="1373" y="2409"/>
                </a:lnTo>
                <a:lnTo>
                  <a:pt x="1382" y="2418"/>
                </a:lnTo>
                <a:lnTo>
                  <a:pt x="1389" y="2426"/>
                </a:lnTo>
                <a:lnTo>
                  <a:pt x="1392" y="2431"/>
                </a:lnTo>
                <a:lnTo>
                  <a:pt x="1394" y="2435"/>
                </a:lnTo>
                <a:lnTo>
                  <a:pt x="1396" y="2439"/>
                </a:lnTo>
                <a:lnTo>
                  <a:pt x="1399" y="2444"/>
                </a:lnTo>
                <a:lnTo>
                  <a:pt x="1402" y="2454"/>
                </a:lnTo>
                <a:lnTo>
                  <a:pt x="1405" y="2463"/>
                </a:lnTo>
                <a:lnTo>
                  <a:pt x="1407" y="2474"/>
                </a:lnTo>
                <a:lnTo>
                  <a:pt x="1407" y="2484"/>
                </a:lnTo>
                <a:lnTo>
                  <a:pt x="1407" y="2495"/>
                </a:lnTo>
                <a:lnTo>
                  <a:pt x="1405" y="2506"/>
                </a:lnTo>
                <a:lnTo>
                  <a:pt x="1401" y="2520"/>
                </a:lnTo>
                <a:lnTo>
                  <a:pt x="1399" y="2527"/>
                </a:lnTo>
                <a:lnTo>
                  <a:pt x="1395" y="2534"/>
                </a:lnTo>
                <a:lnTo>
                  <a:pt x="1390" y="2541"/>
                </a:lnTo>
                <a:lnTo>
                  <a:pt x="1386" y="2549"/>
                </a:lnTo>
                <a:lnTo>
                  <a:pt x="1380" y="2557"/>
                </a:lnTo>
                <a:lnTo>
                  <a:pt x="1373" y="2565"/>
                </a:lnTo>
                <a:lnTo>
                  <a:pt x="1366" y="2572"/>
                </a:lnTo>
                <a:lnTo>
                  <a:pt x="1356" y="2579"/>
                </a:lnTo>
                <a:lnTo>
                  <a:pt x="1345" y="2585"/>
                </a:lnTo>
                <a:lnTo>
                  <a:pt x="1334" y="2591"/>
                </a:lnTo>
                <a:lnTo>
                  <a:pt x="1321" y="2597"/>
                </a:lnTo>
                <a:lnTo>
                  <a:pt x="1306" y="2602"/>
                </a:lnTo>
                <a:lnTo>
                  <a:pt x="1294" y="2604"/>
                </a:lnTo>
                <a:lnTo>
                  <a:pt x="1270" y="2607"/>
                </a:lnTo>
                <a:lnTo>
                  <a:pt x="1285" y="2611"/>
                </a:lnTo>
                <a:lnTo>
                  <a:pt x="1299" y="2615"/>
                </a:lnTo>
                <a:lnTo>
                  <a:pt x="1313" y="2618"/>
                </a:lnTo>
                <a:lnTo>
                  <a:pt x="1319" y="2621"/>
                </a:lnTo>
                <a:lnTo>
                  <a:pt x="1325" y="2624"/>
                </a:lnTo>
                <a:lnTo>
                  <a:pt x="1337" y="2630"/>
                </a:lnTo>
                <a:lnTo>
                  <a:pt x="1347" y="2637"/>
                </a:lnTo>
                <a:lnTo>
                  <a:pt x="1351" y="2641"/>
                </a:lnTo>
                <a:lnTo>
                  <a:pt x="1356" y="2644"/>
                </a:lnTo>
                <a:lnTo>
                  <a:pt x="1364" y="2653"/>
                </a:lnTo>
                <a:lnTo>
                  <a:pt x="1371" y="2662"/>
                </a:lnTo>
                <a:lnTo>
                  <a:pt x="1377" y="2671"/>
                </a:lnTo>
                <a:lnTo>
                  <a:pt x="1383" y="2681"/>
                </a:lnTo>
                <a:lnTo>
                  <a:pt x="1385" y="2687"/>
                </a:lnTo>
                <a:lnTo>
                  <a:pt x="1387" y="2692"/>
                </a:lnTo>
                <a:lnTo>
                  <a:pt x="1389" y="2703"/>
                </a:lnTo>
                <a:lnTo>
                  <a:pt x="1392" y="2714"/>
                </a:lnTo>
                <a:lnTo>
                  <a:pt x="1392" y="2726"/>
                </a:lnTo>
                <a:lnTo>
                  <a:pt x="1392" y="2738"/>
                </a:lnTo>
                <a:lnTo>
                  <a:pt x="1390" y="2744"/>
                </a:lnTo>
                <a:lnTo>
                  <a:pt x="1389" y="2752"/>
                </a:lnTo>
                <a:lnTo>
                  <a:pt x="1387" y="2759"/>
                </a:lnTo>
                <a:lnTo>
                  <a:pt x="1385" y="2767"/>
                </a:lnTo>
                <a:lnTo>
                  <a:pt x="1381" y="2776"/>
                </a:lnTo>
                <a:lnTo>
                  <a:pt x="1377" y="2785"/>
                </a:lnTo>
                <a:lnTo>
                  <a:pt x="1371" y="2793"/>
                </a:lnTo>
                <a:lnTo>
                  <a:pt x="1366" y="2803"/>
                </a:lnTo>
                <a:lnTo>
                  <a:pt x="1358" y="2811"/>
                </a:lnTo>
                <a:lnTo>
                  <a:pt x="1354" y="2816"/>
                </a:lnTo>
                <a:lnTo>
                  <a:pt x="1349" y="2821"/>
                </a:lnTo>
                <a:lnTo>
                  <a:pt x="1338" y="2829"/>
                </a:lnTo>
                <a:lnTo>
                  <a:pt x="1326" y="2836"/>
                </a:lnTo>
                <a:lnTo>
                  <a:pt x="1313" y="2844"/>
                </a:lnTo>
                <a:lnTo>
                  <a:pt x="1298" y="2850"/>
                </a:lnTo>
                <a:lnTo>
                  <a:pt x="1281" y="2856"/>
                </a:lnTo>
                <a:lnTo>
                  <a:pt x="1263" y="2862"/>
                </a:lnTo>
                <a:lnTo>
                  <a:pt x="1245" y="2865"/>
                </a:lnTo>
                <a:lnTo>
                  <a:pt x="1223" y="2866"/>
                </a:lnTo>
                <a:lnTo>
                  <a:pt x="1210" y="2867"/>
                </a:lnTo>
                <a:lnTo>
                  <a:pt x="1195" y="2867"/>
                </a:lnTo>
                <a:close/>
                <a:moveTo>
                  <a:pt x="4186" y="4110"/>
                </a:moveTo>
                <a:lnTo>
                  <a:pt x="4199" y="4103"/>
                </a:lnTo>
                <a:lnTo>
                  <a:pt x="4212" y="4096"/>
                </a:lnTo>
                <a:lnTo>
                  <a:pt x="4223" y="4091"/>
                </a:lnTo>
                <a:lnTo>
                  <a:pt x="4231" y="4089"/>
                </a:lnTo>
                <a:lnTo>
                  <a:pt x="4236" y="4087"/>
                </a:lnTo>
                <a:lnTo>
                  <a:pt x="4244" y="4086"/>
                </a:lnTo>
                <a:lnTo>
                  <a:pt x="4249" y="4086"/>
                </a:lnTo>
                <a:lnTo>
                  <a:pt x="4255" y="4086"/>
                </a:lnTo>
                <a:lnTo>
                  <a:pt x="4262" y="4087"/>
                </a:lnTo>
                <a:lnTo>
                  <a:pt x="4268" y="4089"/>
                </a:lnTo>
                <a:lnTo>
                  <a:pt x="4274" y="4091"/>
                </a:lnTo>
                <a:lnTo>
                  <a:pt x="4278" y="4094"/>
                </a:lnTo>
                <a:lnTo>
                  <a:pt x="4280" y="4096"/>
                </a:lnTo>
                <a:lnTo>
                  <a:pt x="4286" y="4101"/>
                </a:lnTo>
                <a:lnTo>
                  <a:pt x="4291" y="4106"/>
                </a:lnTo>
                <a:lnTo>
                  <a:pt x="4294" y="4110"/>
                </a:lnTo>
                <a:lnTo>
                  <a:pt x="4298" y="4116"/>
                </a:lnTo>
                <a:lnTo>
                  <a:pt x="4300" y="4121"/>
                </a:lnTo>
                <a:lnTo>
                  <a:pt x="4303" y="4127"/>
                </a:lnTo>
                <a:lnTo>
                  <a:pt x="4304" y="4134"/>
                </a:lnTo>
                <a:lnTo>
                  <a:pt x="4305" y="4140"/>
                </a:lnTo>
                <a:lnTo>
                  <a:pt x="4305" y="4147"/>
                </a:lnTo>
                <a:lnTo>
                  <a:pt x="4304" y="4154"/>
                </a:lnTo>
                <a:lnTo>
                  <a:pt x="4303" y="4161"/>
                </a:lnTo>
                <a:lnTo>
                  <a:pt x="4300" y="4168"/>
                </a:lnTo>
                <a:lnTo>
                  <a:pt x="4297" y="4176"/>
                </a:lnTo>
                <a:lnTo>
                  <a:pt x="4292" y="4184"/>
                </a:lnTo>
                <a:lnTo>
                  <a:pt x="4287" y="4191"/>
                </a:lnTo>
                <a:lnTo>
                  <a:pt x="4284" y="4195"/>
                </a:lnTo>
                <a:lnTo>
                  <a:pt x="4281" y="4199"/>
                </a:lnTo>
                <a:lnTo>
                  <a:pt x="4274" y="4206"/>
                </a:lnTo>
                <a:lnTo>
                  <a:pt x="4268" y="4212"/>
                </a:lnTo>
                <a:lnTo>
                  <a:pt x="4261" y="4218"/>
                </a:lnTo>
                <a:lnTo>
                  <a:pt x="4255" y="4223"/>
                </a:lnTo>
                <a:lnTo>
                  <a:pt x="4249" y="4227"/>
                </a:lnTo>
                <a:lnTo>
                  <a:pt x="4244" y="4230"/>
                </a:lnTo>
                <a:lnTo>
                  <a:pt x="4236" y="4232"/>
                </a:lnTo>
                <a:lnTo>
                  <a:pt x="4231" y="4235"/>
                </a:lnTo>
                <a:lnTo>
                  <a:pt x="4225" y="4237"/>
                </a:lnTo>
                <a:lnTo>
                  <a:pt x="4217" y="4238"/>
                </a:lnTo>
                <a:lnTo>
                  <a:pt x="4212" y="4240"/>
                </a:lnTo>
                <a:lnTo>
                  <a:pt x="4206" y="4240"/>
                </a:lnTo>
                <a:lnTo>
                  <a:pt x="4199" y="4240"/>
                </a:lnTo>
                <a:lnTo>
                  <a:pt x="4193" y="4240"/>
                </a:lnTo>
                <a:lnTo>
                  <a:pt x="4187" y="4238"/>
                </a:lnTo>
                <a:lnTo>
                  <a:pt x="4180" y="4237"/>
                </a:lnTo>
                <a:lnTo>
                  <a:pt x="4174" y="4236"/>
                </a:lnTo>
                <a:lnTo>
                  <a:pt x="4183" y="4196"/>
                </a:lnTo>
                <a:lnTo>
                  <a:pt x="4188" y="4197"/>
                </a:lnTo>
                <a:lnTo>
                  <a:pt x="4193" y="4198"/>
                </a:lnTo>
                <a:lnTo>
                  <a:pt x="4202" y="4199"/>
                </a:lnTo>
                <a:lnTo>
                  <a:pt x="4210" y="4198"/>
                </a:lnTo>
                <a:lnTo>
                  <a:pt x="4219" y="4197"/>
                </a:lnTo>
                <a:lnTo>
                  <a:pt x="4227" y="4195"/>
                </a:lnTo>
                <a:lnTo>
                  <a:pt x="4235" y="4191"/>
                </a:lnTo>
                <a:lnTo>
                  <a:pt x="4242" y="4185"/>
                </a:lnTo>
                <a:lnTo>
                  <a:pt x="4249" y="4179"/>
                </a:lnTo>
                <a:lnTo>
                  <a:pt x="4254" y="4173"/>
                </a:lnTo>
                <a:lnTo>
                  <a:pt x="4258" y="4167"/>
                </a:lnTo>
                <a:lnTo>
                  <a:pt x="4261" y="4161"/>
                </a:lnTo>
                <a:lnTo>
                  <a:pt x="4262" y="4157"/>
                </a:lnTo>
                <a:lnTo>
                  <a:pt x="4264" y="4151"/>
                </a:lnTo>
                <a:lnTo>
                  <a:pt x="4262" y="4146"/>
                </a:lnTo>
                <a:lnTo>
                  <a:pt x="4260" y="4140"/>
                </a:lnTo>
                <a:lnTo>
                  <a:pt x="4257" y="4136"/>
                </a:lnTo>
                <a:lnTo>
                  <a:pt x="4253" y="4133"/>
                </a:lnTo>
                <a:lnTo>
                  <a:pt x="4249" y="4132"/>
                </a:lnTo>
                <a:lnTo>
                  <a:pt x="4247" y="4131"/>
                </a:lnTo>
                <a:lnTo>
                  <a:pt x="4245" y="4131"/>
                </a:lnTo>
                <a:lnTo>
                  <a:pt x="4242" y="4131"/>
                </a:lnTo>
                <a:lnTo>
                  <a:pt x="4236" y="4132"/>
                </a:lnTo>
                <a:lnTo>
                  <a:pt x="4229" y="4133"/>
                </a:lnTo>
                <a:lnTo>
                  <a:pt x="4222" y="4136"/>
                </a:lnTo>
                <a:lnTo>
                  <a:pt x="4206" y="4146"/>
                </a:lnTo>
                <a:lnTo>
                  <a:pt x="4193" y="4153"/>
                </a:lnTo>
                <a:lnTo>
                  <a:pt x="4180" y="4160"/>
                </a:lnTo>
                <a:lnTo>
                  <a:pt x="4167" y="4166"/>
                </a:lnTo>
                <a:lnTo>
                  <a:pt x="4161" y="4168"/>
                </a:lnTo>
                <a:lnTo>
                  <a:pt x="4155" y="4170"/>
                </a:lnTo>
                <a:lnTo>
                  <a:pt x="4148" y="4171"/>
                </a:lnTo>
                <a:lnTo>
                  <a:pt x="4142" y="4172"/>
                </a:lnTo>
                <a:lnTo>
                  <a:pt x="4136" y="4172"/>
                </a:lnTo>
                <a:lnTo>
                  <a:pt x="4130" y="4171"/>
                </a:lnTo>
                <a:lnTo>
                  <a:pt x="4123" y="4168"/>
                </a:lnTo>
                <a:lnTo>
                  <a:pt x="4117" y="4166"/>
                </a:lnTo>
                <a:lnTo>
                  <a:pt x="4111" y="4161"/>
                </a:lnTo>
                <a:lnTo>
                  <a:pt x="4105" y="4157"/>
                </a:lnTo>
                <a:lnTo>
                  <a:pt x="4100" y="4151"/>
                </a:lnTo>
                <a:lnTo>
                  <a:pt x="4095" y="4146"/>
                </a:lnTo>
                <a:lnTo>
                  <a:pt x="4092" y="4140"/>
                </a:lnTo>
                <a:lnTo>
                  <a:pt x="4090" y="4134"/>
                </a:lnTo>
                <a:lnTo>
                  <a:pt x="4087" y="4128"/>
                </a:lnTo>
                <a:lnTo>
                  <a:pt x="4086" y="4122"/>
                </a:lnTo>
                <a:lnTo>
                  <a:pt x="4086" y="4115"/>
                </a:lnTo>
                <a:lnTo>
                  <a:pt x="4086" y="4109"/>
                </a:lnTo>
                <a:lnTo>
                  <a:pt x="4087" y="4102"/>
                </a:lnTo>
                <a:lnTo>
                  <a:pt x="4088" y="4096"/>
                </a:lnTo>
                <a:lnTo>
                  <a:pt x="4091" y="4089"/>
                </a:lnTo>
                <a:lnTo>
                  <a:pt x="4094" y="4083"/>
                </a:lnTo>
                <a:lnTo>
                  <a:pt x="4098" y="4076"/>
                </a:lnTo>
                <a:lnTo>
                  <a:pt x="4101" y="4070"/>
                </a:lnTo>
                <a:lnTo>
                  <a:pt x="4107" y="4064"/>
                </a:lnTo>
                <a:lnTo>
                  <a:pt x="4112" y="4057"/>
                </a:lnTo>
                <a:lnTo>
                  <a:pt x="4124" y="4048"/>
                </a:lnTo>
                <a:lnTo>
                  <a:pt x="4136" y="4039"/>
                </a:lnTo>
                <a:lnTo>
                  <a:pt x="4142" y="4036"/>
                </a:lnTo>
                <a:lnTo>
                  <a:pt x="4148" y="4033"/>
                </a:lnTo>
                <a:lnTo>
                  <a:pt x="4152" y="4031"/>
                </a:lnTo>
                <a:lnTo>
                  <a:pt x="4158" y="4029"/>
                </a:lnTo>
                <a:lnTo>
                  <a:pt x="4164" y="4028"/>
                </a:lnTo>
                <a:lnTo>
                  <a:pt x="4170" y="4026"/>
                </a:lnTo>
                <a:lnTo>
                  <a:pt x="4181" y="4025"/>
                </a:lnTo>
                <a:lnTo>
                  <a:pt x="4191" y="4025"/>
                </a:lnTo>
                <a:lnTo>
                  <a:pt x="4202" y="4028"/>
                </a:lnTo>
                <a:lnTo>
                  <a:pt x="4197" y="4068"/>
                </a:lnTo>
                <a:lnTo>
                  <a:pt x="4189" y="4067"/>
                </a:lnTo>
                <a:lnTo>
                  <a:pt x="4182" y="4067"/>
                </a:lnTo>
                <a:lnTo>
                  <a:pt x="4174" y="4067"/>
                </a:lnTo>
                <a:lnTo>
                  <a:pt x="4167" y="4069"/>
                </a:lnTo>
                <a:lnTo>
                  <a:pt x="4162" y="4070"/>
                </a:lnTo>
                <a:lnTo>
                  <a:pt x="4158" y="4071"/>
                </a:lnTo>
                <a:lnTo>
                  <a:pt x="4155" y="4073"/>
                </a:lnTo>
                <a:lnTo>
                  <a:pt x="4152" y="4075"/>
                </a:lnTo>
                <a:lnTo>
                  <a:pt x="4149" y="4077"/>
                </a:lnTo>
                <a:lnTo>
                  <a:pt x="4145" y="4078"/>
                </a:lnTo>
                <a:lnTo>
                  <a:pt x="4139" y="4084"/>
                </a:lnTo>
                <a:lnTo>
                  <a:pt x="4135" y="4089"/>
                </a:lnTo>
                <a:lnTo>
                  <a:pt x="4132" y="4095"/>
                </a:lnTo>
                <a:lnTo>
                  <a:pt x="4130" y="4100"/>
                </a:lnTo>
                <a:lnTo>
                  <a:pt x="4129" y="4105"/>
                </a:lnTo>
                <a:lnTo>
                  <a:pt x="4127" y="4109"/>
                </a:lnTo>
                <a:lnTo>
                  <a:pt x="4129" y="4112"/>
                </a:lnTo>
                <a:lnTo>
                  <a:pt x="4129" y="4114"/>
                </a:lnTo>
                <a:lnTo>
                  <a:pt x="4131" y="4118"/>
                </a:lnTo>
                <a:lnTo>
                  <a:pt x="4133" y="4121"/>
                </a:lnTo>
                <a:lnTo>
                  <a:pt x="4136" y="4123"/>
                </a:lnTo>
                <a:lnTo>
                  <a:pt x="4138" y="4125"/>
                </a:lnTo>
                <a:lnTo>
                  <a:pt x="4140" y="4126"/>
                </a:lnTo>
                <a:lnTo>
                  <a:pt x="4143" y="4126"/>
                </a:lnTo>
                <a:lnTo>
                  <a:pt x="4146" y="4127"/>
                </a:lnTo>
                <a:lnTo>
                  <a:pt x="4149" y="4127"/>
                </a:lnTo>
                <a:lnTo>
                  <a:pt x="4155" y="4126"/>
                </a:lnTo>
                <a:lnTo>
                  <a:pt x="4162" y="4123"/>
                </a:lnTo>
                <a:lnTo>
                  <a:pt x="4169" y="4120"/>
                </a:lnTo>
                <a:lnTo>
                  <a:pt x="4186" y="4110"/>
                </a:lnTo>
                <a:close/>
                <a:moveTo>
                  <a:pt x="3644" y="4424"/>
                </a:moveTo>
                <a:lnTo>
                  <a:pt x="3700" y="4395"/>
                </a:lnTo>
                <a:lnTo>
                  <a:pt x="3799" y="4582"/>
                </a:lnTo>
                <a:lnTo>
                  <a:pt x="3760" y="4602"/>
                </a:lnTo>
                <a:lnTo>
                  <a:pt x="3692" y="4475"/>
                </a:lnTo>
                <a:lnTo>
                  <a:pt x="3699" y="4499"/>
                </a:lnTo>
                <a:lnTo>
                  <a:pt x="3703" y="4523"/>
                </a:lnTo>
                <a:lnTo>
                  <a:pt x="3721" y="4623"/>
                </a:lnTo>
                <a:lnTo>
                  <a:pt x="3685" y="4642"/>
                </a:lnTo>
                <a:lnTo>
                  <a:pt x="3611" y="4571"/>
                </a:lnTo>
                <a:lnTo>
                  <a:pt x="3596" y="4556"/>
                </a:lnTo>
                <a:lnTo>
                  <a:pt x="3577" y="4533"/>
                </a:lnTo>
                <a:lnTo>
                  <a:pt x="3645" y="4664"/>
                </a:lnTo>
                <a:lnTo>
                  <a:pt x="3609" y="4682"/>
                </a:lnTo>
                <a:lnTo>
                  <a:pt x="3509" y="4497"/>
                </a:lnTo>
                <a:lnTo>
                  <a:pt x="3564" y="4467"/>
                </a:lnTo>
                <a:lnTo>
                  <a:pt x="3679" y="4582"/>
                </a:lnTo>
                <a:lnTo>
                  <a:pt x="3644" y="4424"/>
                </a:lnTo>
                <a:close/>
                <a:moveTo>
                  <a:pt x="3875" y="4274"/>
                </a:moveTo>
                <a:lnTo>
                  <a:pt x="3950" y="4382"/>
                </a:lnTo>
                <a:lnTo>
                  <a:pt x="3955" y="4390"/>
                </a:lnTo>
                <a:lnTo>
                  <a:pt x="3959" y="4398"/>
                </a:lnTo>
                <a:lnTo>
                  <a:pt x="3963" y="4405"/>
                </a:lnTo>
                <a:lnTo>
                  <a:pt x="3965" y="4414"/>
                </a:lnTo>
                <a:lnTo>
                  <a:pt x="3968" y="4422"/>
                </a:lnTo>
                <a:lnTo>
                  <a:pt x="3969" y="4429"/>
                </a:lnTo>
                <a:lnTo>
                  <a:pt x="3969" y="4437"/>
                </a:lnTo>
                <a:lnTo>
                  <a:pt x="3968" y="4444"/>
                </a:lnTo>
                <a:lnTo>
                  <a:pt x="3966" y="4452"/>
                </a:lnTo>
                <a:lnTo>
                  <a:pt x="3964" y="4459"/>
                </a:lnTo>
                <a:lnTo>
                  <a:pt x="3960" y="4467"/>
                </a:lnTo>
                <a:lnTo>
                  <a:pt x="3956" y="4473"/>
                </a:lnTo>
                <a:lnTo>
                  <a:pt x="3950" y="4480"/>
                </a:lnTo>
                <a:lnTo>
                  <a:pt x="3944" y="4487"/>
                </a:lnTo>
                <a:lnTo>
                  <a:pt x="3937" y="4494"/>
                </a:lnTo>
                <a:lnTo>
                  <a:pt x="3927" y="4500"/>
                </a:lnTo>
                <a:lnTo>
                  <a:pt x="3919" y="4506"/>
                </a:lnTo>
                <a:lnTo>
                  <a:pt x="3910" y="4511"/>
                </a:lnTo>
                <a:lnTo>
                  <a:pt x="3901" y="4514"/>
                </a:lnTo>
                <a:lnTo>
                  <a:pt x="3893" y="4517"/>
                </a:lnTo>
                <a:lnTo>
                  <a:pt x="3885" y="4519"/>
                </a:lnTo>
                <a:lnTo>
                  <a:pt x="3876" y="4519"/>
                </a:lnTo>
                <a:lnTo>
                  <a:pt x="3869" y="4519"/>
                </a:lnTo>
                <a:lnTo>
                  <a:pt x="3861" y="4518"/>
                </a:lnTo>
                <a:lnTo>
                  <a:pt x="3854" y="4517"/>
                </a:lnTo>
                <a:lnTo>
                  <a:pt x="3847" y="4513"/>
                </a:lnTo>
                <a:lnTo>
                  <a:pt x="3840" y="4510"/>
                </a:lnTo>
                <a:lnTo>
                  <a:pt x="3834" y="4505"/>
                </a:lnTo>
                <a:lnTo>
                  <a:pt x="3827" y="4500"/>
                </a:lnTo>
                <a:lnTo>
                  <a:pt x="3821" y="4494"/>
                </a:lnTo>
                <a:lnTo>
                  <a:pt x="3815" y="4487"/>
                </a:lnTo>
                <a:lnTo>
                  <a:pt x="3809" y="4479"/>
                </a:lnTo>
                <a:lnTo>
                  <a:pt x="3735" y="4371"/>
                </a:lnTo>
                <a:lnTo>
                  <a:pt x="3773" y="4345"/>
                </a:lnTo>
                <a:lnTo>
                  <a:pt x="3847" y="4452"/>
                </a:lnTo>
                <a:lnTo>
                  <a:pt x="3854" y="4460"/>
                </a:lnTo>
                <a:lnTo>
                  <a:pt x="3861" y="4467"/>
                </a:lnTo>
                <a:lnTo>
                  <a:pt x="3867" y="4473"/>
                </a:lnTo>
                <a:lnTo>
                  <a:pt x="3872" y="4474"/>
                </a:lnTo>
                <a:lnTo>
                  <a:pt x="3875" y="4475"/>
                </a:lnTo>
                <a:lnTo>
                  <a:pt x="3879" y="4476"/>
                </a:lnTo>
                <a:lnTo>
                  <a:pt x="3882" y="4476"/>
                </a:lnTo>
                <a:lnTo>
                  <a:pt x="3886" y="4476"/>
                </a:lnTo>
                <a:lnTo>
                  <a:pt x="3891" y="4476"/>
                </a:lnTo>
                <a:lnTo>
                  <a:pt x="3898" y="4473"/>
                </a:lnTo>
                <a:lnTo>
                  <a:pt x="3907" y="4468"/>
                </a:lnTo>
                <a:lnTo>
                  <a:pt x="3911" y="4466"/>
                </a:lnTo>
                <a:lnTo>
                  <a:pt x="3914" y="4462"/>
                </a:lnTo>
                <a:lnTo>
                  <a:pt x="3917" y="4460"/>
                </a:lnTo>
                <a:lnTo>
                  <a:pt x="3919" y="4456"/>
                </a:lnTo>
                <a:lnTo>
                  <a:pt x="3921" y="4453"/>
                </a:lnTo>
                <a:lnTo>
                  <a:pt x="3923" y="4449"/>
                </a:lnTo>
                <a:lnTo>
                  <a:pt x="3924" y="4446"/>
                </a:lnTo>
                <a:lnTo>
                  <a:pt x="3924" y="4442"/>
                </a:lnTo>
                <a:lnTo>
                  <a:pt x="3924" y="4437"/>
                </a:lnTo>
                <a:lnTo>
                  <a:pt x="3924" y="4434"/>
                </a:lnTo>
                <a:lnTo>
                  <a:pt x="3923" y="4429"/>
                </a:lnTo>
                <a:lnTo>
                  <a:pt x="3921" y="4425"/>
                </a:lnTo>
                <a:lnTo>
                  <a:pt x="3919" y="4421"/>
                </a:lnTo>
                <a:lnTo>
                  <a:pt x="3918" y="4416"/>
                </a:lnTo>
                <a:lnTo>
                  <a:pt x="3912" y="4407"/>
                </a:lnTo>
                <a:lnTo>
                  <a:pt x="3837" y="4300"/>
                </a:lnTo>
                <a:lnTo>
                  <a:pt x="3875" y="4274"/>
                </a:lnTo>
                <a:close/>
                <a:moveTo>
                  <a:pt x="3035" y="4831"/>
                </a:moveTo>
                <a:lnTo>
                  <a:pt x="3041" y="4828"/>
                </a:lnTo>
                <a:lnTo>
                  <a:pt x="3047" y="4827"/>
                </a:lnTo>
                <a:lnTo>
                  <a:pt x="3052" y="4825"/>
                </a:lnTo>
                <a:lnTo>
                  <a:pt x="3057" y="4821"/>
                </a:lnTo>
                <a:lnTo>
                  <a:pt x="3062" y="4817"/>
                </a:lnTo>
                <a:lnTo>
                  <a:pt x="3065" y="4813"/>
                </a:lnTo>
                <a:lnTo>
                  <a:pt x="3067" y="4809"/>
                </a:lnTo>
                <a:lnTo>
                  <a:pt x="3071" y="4803"/>
                </a:lnTo>
                <a:lnTo>
                  <a:pt x="3073" y="4799"/>
                </a:lnTo>
                <a:lnTo>
                  <a:pt x="3075" y="4793"/>
                </a:lnTo>
                <a:lnTo>
                  <a:pt x="3076" y="4786"/>
                </a:lnTo>
                <a:lnTo>
                  <a:pt x="3077" y="4780"/>
                </a:lnTo>
                <a:lnTo>
                  <a:pt x="3077" y="4772"/>
                </a:lnTo>
                <a:lnTo>
                  <a:pt x="3077" y="4765"/>
                </a:lnTo>
                <a:lnTo>
                  <a:pt x="3076" y="4749"/>
                </a:lnTo>
                <a:lnTo>
                  <a:pt x="3073" y="4742"/>
                </a:lnTo>
                <a:lnTo>
                  <a:pt x="3071" y="4733"/>
                </a:lnTo>
                <a:lnTo>
                  <a:pt x="3069" y="4726"/>
                </a:lnTo>
                <a:lnTo>
                  <a:pt x="3066" y="4720"/>
                </a:lnTo>
                <a:lnTo>
                  <a:pt x="3059" y="4710"/>
                </a:lnTo>
                <a:lnTo>
                  <a:pt x="3056" y="4705"/>
                </a:lnTo>
                <a:lnTo>
                  <a:pt x="3052" y="4700"/>
                </a:lnTo>
                <a:lnTo>
                  <a:pt x="3047" y="4697"/>
                </a:lnTo>
                <a:lnTo>
                  <a:pt x="3043" y="4693"/>
                </a:lnTo>
                <a:lnTo>
                  <a:pt x="3038" y="4691"/>
                </a:lnTo>
                <a:lnTo>
                  <a:pt x="3033" y="4690"/>
                </a:lnTo>
                <a:lnTo>
                  <a:pt x="3027" y="4688"/>
                </a:lnTo>
                <a:lnTo>
                  <a:pt x="3021" y="4687"/>
                </a:lnTo>
                <a:lnTo>
                  <a:pt x="3017" y="4688"/>
                </a:lnTo>
                <a:lnTo>
                  <a:pt x="3011" y="4688"/>
                </a:lnTo>
                <a:lnTo>
                  <a:pt x="3005" y="4690"/>
                </a:lnTo>
                <a:lnTo>
                  <a:pt x="2999" y="4692"/>
                </a:lnTo>
                <a:lnTo>
                  <a:pt x="2994" y="4694"/>
                </a:lnTo>
                <a:lnTo>
                  <a:pt x="2989" y="4698"/>
                </a:lnTo>
                <a:lnTo>
                  <a:pt x="2985" y="4701"/>
                </a:lnTo>
                <a:lnTo>
                  <a:pt x="2981" y="4705"/>
                </a:lnTo>
                <a:lnTo>
                  <a:pt x="2977" y="4710"/>
                </a:lnTo>
                <a:lnTo>
                  <a:pt x="2975" y="4714"/>
                </a:lnTo>
                <a:lnTo>
                  <a:pt x="2973" y="4719"/>
                </a:lnTo>
                <a:lnTo>
                  <a:pt x="2972" y="4725"/>
                </a:lnTo>
                <a:lnTo>
                  <a:pt x="2969" y="4732"/>
                </a:lnTo>
                <a:lnTo>
                  <a:pt x="2969" y="4738"/>
                </a:lnTo>
                <a:lnTo>
                  <a:pt x="2968" y="4745"/>
                </a:lnTo>
                <a:lnTo>
                  <a:pt x="2969" y="4752"/>
                </a:lnTo>
                <a:lnTo>
                  <a:pt x="2969" y="4761"/>
                </a:lnTo>
                <a:lnTo>
                  <a:pt x="2970" y="4769"/>
                </a:lnTo>
                <a:lnTo>
                  <a:pt x="2973" y="4776"/>
                </a:lnTo>
                <a:lnTo>
                  <a:pt x="2974" y="4784"/>
                </a:lnTo>
                <a:lnTo>
                  <a:pt x="2976" y="4790"/>
                </a:lnTo>
                <a:lnTo>
                  <a:pt x="2980" y="4797"/>
                </a:lnTo>
                <a:lnTo>
                  <a:pt x="2982" y="4803"/>
                </a:lnTo>
                <a:lnTo>
                  <a:pt x="2986" y="4808"/>
                </a:lnTo>
                <a:lnTo>
                  <a:pt x="2990" y="4814"/>
                </a:lnTo>
                <a:lnTo>
                  <a:pt x="2994" y="4817"/>
                </a:lnTo>
                <a:lnTo>
                  <a:pt x="2999" y="4821"/>
                </a:lnTo>
                <a:lnTo>
                  <a:pt x="3004" y="4825"/>
                </a:lnTo>
                <a:lnTo>
                  <a:pt x="3008" y="4827"/>
                </a:lnTo>
                <a:lnTo>
                  <a:pt x="3013" y="4829"/>
                </a:lnTo>
                <a:lnTo>
                  <a:pt x="3019" y="4831"/>
                </a:lnTo>
                <a:lnTo>
                  <a:pt x="3024" y="4831"/>
                </a:lnTo>
                <a:lnTo>
                  <a:pt x="3030" y="4831"/>
                </a:lnTo>
                <a:lnTo>
                  <a:pt x="3035" y="4831"/>
                </a:lnTo>
                <a:close/>
                <a:moveTo>
                  <a:pt x="3004" y="4651"/>
                </a:moveTo>
                <a:lnTo>
                  <a:pt x="3013" y="4649"/>
                </a:lnTo>
                <a:lnTo>
                  <a:pt x="3022" y="4649"/>
                </a:lnTo>
                <a:lnTo>
                  <a:pt x="3032" y="4649"/>
                </a:lnTo>
                <a:lnTo>
                  <a:pt x="3040" y="4651"/>
                </a:lnTo>
                <a:lnTo>
                  <a:pt x="3050" y="4653"/>
                </a:lnTo>
                <a:lnTo>
                  <a:pt x="3059" y="4656"/>
                </a:lnTo>
                <a:lnTo>
                  <a:pt x="3067" y="4660"/>
                </a:lnTo>
                <a:lnTo>
                  <a:pt x="3076" y="4665"/>
                </a:lnTo>
                <a:lnTo>
                  <a:pt x="3084" y="4671"/>
                </a:lnTo>
                <a:lnTo>
                  <a:pt x="3091" y="4678"/>
                </a:lnTo>
                <a:lnTo>
                  <a:pt x="3095" y="4681"/>
                </a:lnTo>
                <a:lnTo>
                  <a:pt x="3098" y="4686"/>
                </a:lnTo>
                <a:lnTo>
                  <a:pt x="3104" y="4694"/>
                </a:lnTo>
                <a:lnTo>
                  <a:pt x="3107" y="4699"/>
                </a:lnTo>
                <a:lnTo>
                  <a:pt x="3109" y="4705"/>
                </a:lnTo>
                <a:lnTo>
                  <a:pt x="3114" y="4716"/>
                </a:lnTo>
                <a:lnTo>
                  <a:pt x="3118" y="4727"/>
                </a:lnTo>
                <a:lnTo>
                  <a:pt x="3121" y="4741"/>
                </a:lnTo>
                <a:lnTo>
                  <a:pt x="3123" y="4755"/>
                </a:lnTo>
                <a:lnTo>
                  <a:pt x="3123" y="4767"/>
                </a:lnTo>
                <a:lnTo>
                  <a:pt x="3123" y="4772"/>
                </a:lnTo>
                <a:lnTo>
                  <a:pt x="3123" y="4778"/>
                </a:lnTo>
                <a:lnTo>
                  <a:pt x="3122" y="4790"/>
                </a:lnTo>
                <a:lnTo>
                  <a:pt x="3118" y="4801"/>
                </a:lnTo>
                <a:lnTo>
                  <a:pt x="3115" y="4810"/>
                </a:lnTo>
                <a:lnTo>
                  <a:pt x="3114" y="4815"/>
                </a:lnTo>
                <a:lnTo>
                  <a:pt x="3111" y="4820"/>
                </a:lnTo>
                <a:lnTo>
                  <a:pt x="3109" y="4823"/>
                </a:lnTo>
                <a:lnTo>
                  <a:pt x="3105" y="4828"/>
                </a:lnTo>
                <a:lnTo>
                  <a:pt x="3099" y="4835"/>
                </a:lnTo>
                <a:lnTo>
                  <a:pt x="3094" y="4842"/>
                </a:lnTo>
                <a:lnTo>
                  <a:pt x="3085" y="4848"/>
                </a:lnTo>
                <a:lnTo>
                  <a:pt x="3078" y="4853"/>
                </a:lnTo>
                <a:lnTo>
                  <a:pt x="3073" y="4855"/>
                </a:lnTo>
                <a:lnTo>
                  <a:pt x="3070" y="4858"/>
                </a:lnTo>
                <a:lnTo>
                  <a:pt x="3062" y="4861"/>
                </a:lnTo>
                <a:lnTo>
                  <a:pt x="3052" y="4865"/>
                </a:lnTo>
                <a:lnTo>
                  <a:pt x="3043" y="4867"/>
                </a:lnTo>
                <a:lnTo>
                  <a:pt x="3033" y="4868"/>
                </a:lnTo>
                <a:lnTo>
                  <a:pt x="3024" y="4868"/>
                </a:lnTo>
                <a:lnTo>
                  <a:pt x="3014" y="4868"/>
                </a:lnTo>
                <a:lnTo>
                  <a:pt x="3005" y="4867"/>
                </a:lnTo>
                <a:lnTo>
                  <a:pt x="2995" y="4865"/>
                </a:lnTo>
                <a:lnTo>
                  <a:pt x="2987" y="4861"/>
                </a:lnTo>
                <a:lnTo>
                  <a:pt x="2979" y="4858"/>
                </a:lnTo>
                <a:lnTo>
                  <a:pt x="2970" y="4853"/>
                </a:lnTo>
                <a:lnTo>
                  <a:pt x="2962" y="4847"/>
                </a:lnTo>
                <a:lnTo>
                  <a:pt x="2955" y="4840"/>
                </a:lnTo>
                <a:lnTo>
                  <a:pt x="2951" y="4836"/>
                </a:lnTo>
                <a:lnTo>
                  <a:pt x="2948" y="4832"/>
                </a:lnTo>
                <a:lnTo>
                  <a:pt x="2942" y="4823"/>
                </a:lnTo>
                <a:lnTo>
                  <a:pt x="2938" y="4819"/>
                </a:lnTo>
                <a:lnTo>
                  <a:pt x="2936" y="4813"/>
                </a:lnTo>
                <a:lnTo>
                  <a:pt x="2931" y="4802"/>
                </a:lnTo>
                <a:lnTo>
                  <a:pt x="2928" y="4790"/>
                </a:lnTo>
                <a:lnTo>
                  <a:pt x="2924" y="4777"/>
                </a:lnTo>
                <a:lnTo>
                  <a:pt x="2923" y="4763"/>
                </a:lnTo>
                <a:lnTo>
                  <a:pt x="2922" y="4751"/>
                </a:lnTo>
                <a:lnTo>
                  <a:pt x="2922" y="4744"/>
                </a:lnTo>
                <a:lnTo>
                  <a:pt x="2923" y="4739"/>
                </a:lnTo>
                <a:lnTo>
                  <a:pt x="2924" y="4727"/>
                </a:lnTo>
                <a:lnTo>
                  <a:pt x="2927" y="4717"/>
                </a:lnTo>
                <a:lnTo>
                  <a:pt x="2930" y="4707"/>
                </a:lnTo>
                <a:lnTo>
                  <a:pt x="2932" y="4703"/>
                </a:lnTo>
                <a:lnTo>
                  <a:pt x="2935" y="4698"/>
                </a:lnTo>
                <a:lnTo>
                  <a:pt x="2937" y="4694"/>
                </a:lnTo>
                <a:lnTo>
                  <a:pt x="2940" y="4690"/>
                </a:lnTo>
                <a:lnTo>
                  <a:pt x="2945" y="4682"/>
                </a:lnTo>
                <a:lnTo>
                  <a:pt x="2953" y="4675"/>
                </a:lnTo>
                <a:lnTo>
                  <a:pt x="2960" y="4669"/>
                </a:lnTo>
                <a:lnTo>
                  <a:pt x="2968" y="4664"/>
                </a:lnTo>
                <a:lnTo>
                  <a:pt x="2972" y="4661"/>
                </a:lnTo>
                <a:lnTo>
                  <a:pt x="2976" y="4660"/>
                </a:lnTo>
                <a:lnTo>
                  <a:pt x="2985" y="4655"/>
                </a:lnTo>
                <a:lnTo>
                  <a:pt x="2994" y="4653"/>
                </a:lnTo>
                <a:lnTo>
                  <a:pt x="3004" y="4651"/>
                </a:lnTo>
                <a:close/>
                <a:moveTo>
                  <a:pt x="1726" y="4476"/>
                </a:moveTo>
                <a:lnTo>
                  <a:pt x="1766" y="4498"/>
                </a:lnTo>
                <a:lnTo>
                  <a:pt x="1707" y="4614"/>
                </a:lnTo>
                <a:lnTo>
                  <a:pt x="1702" y="4622"/>
                </a:lnTo>
                <a:lnTo>
                  <a:pt x="1697" y="4629"/>
                </a:lnTo>
                <a:lnTo>
                  <a:pt x="1691" y="4636"/>
                </a:lnTo>
                <a:lnTo>
                  <a:pt x="1687" y="4642"/>
                </a:lnTo>
                <a:lnTo>
                  <a:pt x="1681" y="4648"/>
                </a:lnTo>
                <a:lnTo>
                  <a:pt x="1673" y="4653"/>
                </a:lnTo>
                <a:lnTo>
                  <a:pt x="1668" y="4656"/>
                </a:lnTo>
                <a:lnTo>
                  <a:pt x="1660" y="4659"/>
                </a:lnTo>
                <a:lnTo>
                  <a:pt x="1652" y="4661"/>
                </a:lnTo>
                <a:lnTo>
                  <a:pt x="1645" y="4662"/>
                </a:lnTo>
                <a:lnTo>
                  <a:pt x="1637" y="4662"/>
                </a:lnTo>
                <a:lnTo>
                  <a:pt x="1628" y="4662"/>
                </a:lnTo>
                <a:lnTo>
                  <a:pt x="1620" y="4660"/>
                </a:lnTo>
                <a:lnTo>
                  <a:pt x="1611" y="4658"/>
                </a:lnTo>
                <a:lnTo>
                  <a:pt x="1601" y="4654"/>
                </a:lnTo>
                <a:lnTo>
                  <a:pt x="1592" y="4649"/>
                </a:lnTo>
                <a:lnTo>
                  <a:pt x="1582" y="4645"/>
                </a:lnTo>
                <a:lnTo>
                  <a:pt x="1574" y="4639"/>
                </a:lnTo>
                <a:lnTo>
                  <a:pt x="1567" y="4633"/>
                </a:lnTo>
                <a:lnTo>
                  <a:pt x="1561" y="4627"/>
                </a:lnTo>
                <a:lnTo>
                  <a:pt x="1557" y="4623"/>
                </a:lnTo>
                <a:lnTo>
                  <a:pt x="1555" y="4621"/>
                </a:lnTo>
                <a:lnTo>
                  <a:pt x="1553" y="4617"/>
                </a:lnTo>
                <a:lnTo>
                  <a:pt x="1552" y="4614"/>
                </a:lnTo>
                <a:lnTo>
                  <a:pt x="1548" y="4607"/>
                </a:lnTo>
                <a:lnTo>
                  <a:pt x="1544" y="4600"/>
                </a:lnTo>
                <a:lnTo>
                  <a:pt x="1543" y="4592"/>
                </a:lnTo>
                <a:lnTo>
                  <a:pt x="1542" y="4585"/>
                </a:lnTo>
                <a:lnTo>
                  <a:pt x="1542" y="4577"/>
                </a:lnTo>
                <a:lnTo>
                  <a:pt x="1543" y="4569"/>
                </a:lnTo>
                <a:lnTo>
                  <a:pt x="1544" y="4560"/>
                </a:lnTo>
                <a:lnTo>
                  <a:pt x="1547" y="4552"/>
                </a:lnTo>
                <a:lnTo>
                  <a:pt x="1550" y="4544"/>
                </a:lnTo>
                <a:lnTo>
                  <a:pt x="1555" y="4536"/>
                </a:lnTo>
                <a:lnTo>
                  <a:pt x="1614" y="4420"/>
                </a:lnTo>
                <a:lnTo>
                  <a:pt x="1656" y="4441"/>
                </a:lnTo>
                <a:lnTo>
                  <a:pt x="1597" y="4556"/>
                </a:lnTo>
                <a:lnTo>
                  <a:pt x="1592" y="4565"/>
                </a:lnTo>
                <a:lnTo>
                  <a:pt x="1589" y="4575"/>
                </a:lnTo>
                <a:lnTo>
                  <a:pt x="1588" y="4579"/>
                </a:lnTo>
                <a:lnTo>
                  <a:pt x="1588" y="4584"/>
                </a:lnTo>
                <a:lnTo>
                  <a:pt x="1588" y="4588"/>
                </a:lnTo>
                <a:lnTo>
                  <a:pt x="1588" y="4591"/>
                </a:lnTo>
                <a:lnTo>
                  <a:pt x="1589" y="4595"/>
                </a:lnTo>
                <a:lnTo>
                  <a:pt x="1591" y="4598"/>
                </a:lnTo>
                <a:lnTo>
                  <a:pt x="1595" y="4606"/>
                </a:lnTo>
                <a:lnTo>
                  <a:pt x="1598" y="4608"/>
                </a:lnTo>
                <a:lnTo>
                  <a:pt x="1601" y="4611"/>
                </a:lnTo>
                <a:lnTo>
                  <a:pt x="1606" y="4614"/>
                </a:lnTo>
                <a:lnTo>
                  <a:pt x="1610" y="4616"/>
                </a:lnTo>
                <a:lnTo>
                  <a:pt x="1619" y="4620"/>
                </a:lnTo>
                <a:lnTo>
                  <a:pt x="1627" y="4622"/>
                </a:lnTo>
                <a:lnTo>
                  <a:pt x="1631" y="4622"/>
                </a:lnTo>
                <a:lnTo>
                  <a:pt x="1634" y="4621"/>
                </a:lnTo>
                <a:lnTo>
                  <a:pt x="1638" y="4621"/>
                </a:lnTo>
                <a:lnTo>
                  <a:pt x="1642" y="4619"/>
                </a:lnTo>
                <a:lnTo>
                  <a:pt x="1649" y="4615"/>
                </a:lnTo>
                <a:lnTo>
                  <a:pt x="1655" y="4609"/>
                </a:lnTo>
                <a:lnTo>
                  <a:pt x="1660" y="4601"/>
                </a:lnTo>
                <a:lnTo>
                  <a:pt x="1664" y="4597"/>
                </a:lnTo>
                <a:lnTo>
                  <a:pt x="1666" y="4591"/>
                </a:lnTo>
                <a:lnTo>
                  <a:pt x="1726" y="4476"/>
                </a:lnTo>
                <a:close/>
                <a:moveTo>
                  <a:pt x="1901" y="4666"/>
                </a:moveTo>
                <a:lnTo>
                  <a:pt x="1903" y="4659"/>
                </a:lnTo>
                <a:lnTo>
                  <a:pt x="1906" y="4651"/>
                </a:lnTo>
                <a:lnTo>
                  <a:pt x="1907" y="4643"/>
                </a:lnTo>
                <a:lnTo>
                  <a:pt x="1908" y="4636"/>
                </a:lnTo>
                <a:lnTo>
                  <a:pt x="1908" y="4630"/>
                </a:lnTo>
                <a:lnTo>
                  <a:pt x="1908" y="4624"/>
                </a:lnTo>
                <a:lnTo>
                  <a:pt x="1907" y="4617"/>
                </a:lnTo>
                <a:lnTo>
                  <a:pt x="1906" y="4613"/>
                </a:lnTo>
                <a:lnTo>
                  <a:pt x="1904" y="4607"/>
                </a:lnTo>
                <a:lnTo>
                  <a:pt x="1902" y="4602"/>
                </a:lnTo>
                <a:lnTo>
                  <a:pt x="1899" y="4597"/>
                </a:lnTo>
                <a:lnTo>
                  <a:pt x="1897" y="4595"/>
                </a:lnTo>
                <a:lnTo>
                  <a:pt x="1895" y="4592"/>
                </a:lnTo>
                <a:lnTo>
                  <a:pt x="1891" y="4589"/>
                </a:lnTo>
                <a:lnTo>
                  <a:pt x="1887" y="4585"/>
                </a:lnTo>
                <a:lnTo>
                  <a:pt x="1882" y="4583"/>
                </a:lnTo>
                <a:lnTo>
                  <a:pt x="1877" y="4581"/>
                </a:lnTo>
                <a:lnTo>
                  <a:pt x="1871" y="4578"/>
                </a:lnTo>
                <a:lnTo>
                  <a:pt x="1865" y="4577"/>
                </a:lnTo>
                <a:lnTo>
                  <a:pt x="1859" y="4577"/>
                </a:lnTo>
                <a:lnTo>
                  <a:pt x="1855" y="4577"/>
                </a:lnTo>
                <a:lnTo>
                  <a:pt x="1849" y="4577"/>
                </a:lnTo>
                <a:lnTo>
                  <a:pt x="1844" y="4579"/>
                </a:lnTo>
                <a:lnTo>
                  <a:pt x="1838" y="4581"/>
                </a:lnTo>
                <a:lnTo>
                  <a:pt x="1833" y="4584"/>
                </a:lnTo>
                <a:lnTo>
                  <a:pt x="1829" y="4588"/>
                </a:lnTo>
                <a:lnTo>
                  <a:pt x="1824" y="4591"/>
                </a:lnTo>
                <a:lnTo>
                  <a:pt x="1819" y="4596"/>
                </a:lnTo>
                <a:lnTo>
                  <a:pt x="1816" y="4601"/>
                </a:lnTo>
                <a:lnTo>
                  <a:pt x="1812" y="4607"/>
                </a:lnTo>
                <a:lnTo>
                  <a:pt x="1807" y="4613"/>
                </a:lnTo>
                <a:lnTo>
                  <a:pt x="1805" y="4620"/>
                </a:lnTo>
                <a:lnTo>
                  <a:pt x="1801" y="4627"/>
                </a:lnTo>
                <a:lnTo>
                  <a:pt x="1799" y="4635"/>
                </a:lnTo>
                <a:lnTo>
                  <a:pt x="1797" y="4642"/>
                </a:lnTo>
                <a:lnTo>
                  <a:pt x="1794" y="4656"/>
                </a:lnTo>
                <a:lnTo>
                  <a:pt x="1793" y="4664"/>
                </a:lnTo>
                <a:lnTo>
                  <a:pt x="1793" y="4669"/>
                </a:lnTo>
                <a:lnTo>
                  <a:pt x="1794" y="4675"/>
                </a:lnTo>
                <a:lnTo>
                  <a:pt x="1795" y="4681"/>
                </a:lnTo>
                <a:lnTo>
                  <a:pt x="1797" y="4687"/>
                </a:lnTo>
                <a:lnTo>
                  <a:pt x="1799" y="4692"/>
                </a:lnTo>
                <a:lnTo>
                  <a:pt x="1803" y="4697"/>
                </a:lnTo>
                <a:lnTo>
                  <a:pt x="1806" y="4701"/>
                </a:lnTo>
                <a:lnTo>
                  <a:pt x="1810" y="4705"/>
                </a:lnTo>
                <a:lnTo>
                  <a:pt x="1814" y="4709"/>
                </a:lnTo>
                <a:lnTo>
                  <a:pt x="1819" y="4712"/>
                </a:lnTo>
                <a:lnTo>
                  <a:pt x="1824" y="4714"/>
                </a:lnTo>
                <a:lnTo>
                  <a:pt x="1830" y="4716"/>
                </a:lnTo>
                <a:lnTo>
                  <a:pt x="1836" y="4717"/>
                </a:lnTo>
                <a:lnTo>
                  <a:pt x="1842" y="4718"/>
                </a:lnTo>
                <a:lnTo>
                  <a:pt x="1846" y="4717"/>
                </a:lnTo>
                <a:lnTo>
                  <a:pt x="1852" y="4717"/>
                </a:lnTo>
                <a:lnTo>
                  <a:pt x="1857" y="4714"/>
                </a:lnTo>
                <a:lnTo>
                  <a:pt x="1863" y="4713"/>
                </a:lnTo>
                <a:lnTo>
                  <a:pt x="1868" y="4710"/>
                </a:lnTo>
                <a:lnTo>
                  <a:pt x="1872" y="4706"/>
                </a:lnTo>
                <a:lnTo>
                  <a:pt x="1877" y="4703"/>
                </a:lnTo>
                <a:lnTo>
                  <a:pt x="1882" y="4698"/>
                </a:lnTo>
                <a:lnTo>
                  <a:pt x="1884" y="4696"/>
                </a:lnTo>
                <a:lnTo>
                  <a:pt x="1885" y="4693"/>
                </a:lnTo>
                <a:lnTo>
                  <a:pt x="1890" y="4687"/>
                </a:lnTo>
                <a:lnTo>
                  <a:pt x="1894" y="4680"/>
                </a:lnTo>
                <a:lnTo>
                  <a:pt x="1897" y="4673"/>
                </a:lnTo>
                <a:lnTo>
                  <a:pt x="1901" y="4666"/>
                </a:lnTo>
                <a:close/>
                <a:moveTo>
                  <a:pt x="1890" y="4544"/>
                </a:moveTo>
                <a:lnTo>
                  <a:pt x="1900" y="4549"/>
                </a:lnTo>
                <a:lnTo>
                  <a:pt x="1908" y="4552"/>
                </a:lnTo>
                <a:lnTo>
                  <a:pt x="1915" y="4558"/>
                </a:lnTo>
                <a:lnTo>
                  <a:pt x="1922" y="4564"/>
                </a:lnTo>
                <a:lnTo>
                  <a:pt x="1929" y="4571"/>
                </a:lnTo>
                <a:lnTo>
                  <a:pt x="1935" y="4578"/>
                </a:lnTo>
                <a:lnTo>
                  <a:pt x="1941" y="4587"/>
                </a:lnTo>
                <a:lnTo>
                  <a:pt x="1945" y="4595"/>
                </a:lnTo>
                <a:lnTo>
                  <a:pt x="1947" y="4600"/>
                </a:lnTo>
                <a:lnTo>
                  <a:pt x="1948" y="4603"/>
                </a:lnTo>
                <a:lnTo>
                  <a:pt x="1951" y="4614"/>
                </a:lnTo>
                <a:lnTo>
                  <a:pt x="1953" y="4623"/>
                </a:lnTo>
                <a:lnTo>
                  <a:pt x="1953" y="4635"/>
                </a:lnTo>
                <a:lnTo>
                  <a:pt x="1953" y="4646"/>
                </a:lnTo>
                <a:lnTo>
                  <a:pt x="1951" y="4658"/>
                </a:lnTo>
                <a:lnTo>
                  <a:pt x="1948" y="4671"/>
                </a:lnTo>
                <a:lnTo>
                  <a:pt x="1944" y="4682"/>
                </a:lnTo>
                <a:lnTo>
                  <a:pt x="1938" y="4696"/>
                </a:lnTo>
                <a:lnTo>
                  <a:pt x="1935" y="4701"/>
                </a:lnTo>
                <a:lnTo>
                  <a:pt x="1932" y="4706"/>
                </a:lnTo>
                <a:lnTo>
                  <a:pt x="1926" y="4717"/>
                </a:lnTo>
                <a:lnTo>
                  <a:pt x="1919" y="4725"/>
                </a:lnTo>
                <a:lnTo>
                  <a:pt x="1910" y="4732"/>
                </a:lnTo>
                <a:lnTo>
                  <a:pt x="1902" y="4739"/>
                </a:lnTo>
                <a:lnTo>
                  <a:pt x="1899" y="4742"/>
                </a:lnTo>
                <a:lnTo>
                  <a:pt x="1894" y="4744"/>
                </a:lnTo>
                <a:lnTo>
                  <a:pt x="1884" y="4749"/>
                </a:lnTo>
                <a:lnTo>
                  <a:pt x="1876" y="4752"/>
                </a:lnTo>
                <a:lnTo>
                  <a:pt x="1867" y="4755"/>
                </a:lnTo>
                <a:lnTo>
                  <a:pt x="1857" y="4756"/>
                </a:lnTo>
                <a:lnTo>
                  <a:pt x="1848" y="4756"/>
                </a:lnTo>
                <a:lnTo>
                  <a:pt x="1838" y="4756"/>
                </a:lnTo>
                <a:lnTo>
                  <a:pt x="1829" y="4755"/>
                </a:lnTo>
                <a:lnTo>
                  <a:pt x="1820" y="4752"/>
                </a:lnTo>
                <a:lnTo>
                  <a:pt x="1811" y="4749"/>
                </a:lnTo>
                <a:lnTo>
                  <a:pt x="1803" y="4745"/>
                </a:lnTo>
                <a:lnTo>
                  <a:pt x="1794" y="4741"/>
                </a:lnTo>
                <a:lnTo>
                  <a:pt x="1786" y="4736"/>
                </a:lnTo>
                <a:lnTo>
                  <a:pt x="1779" y="4729"/>
                </a:lnTo>
                <a:lnTo>
                  <a:pt x="1772" y="4723"/>
                </a:lnTo>
                <a:lnTo>
                  <a:pt x="1766" y="4716"/>
                </a:lnTo>
                <a:lnTo>
                  <a:pt x="1761" y="4707"/>
                </a:lnTo>
                <a:lnTo>
                  <a:pt x="1756" y="4699"/>
                </a:lnTo>
                <a:lnTo>
                  <a:pt x="1754" y="4694"/>
                </a:lnTo>
                <a:lnTo>
                  <a:pt x="1753" y="4690"/>
                </a:lnTo>
                <a:lnTo>
                  <a:pt x="1750" y="4680"/>
                </a:lnTo>
                <a:lnTo>
                  <a:pt x="1748" y="4669"/>
                </a:lnTo>
                <a:lnTo>
                  <a:pt x="1748" y="4659"/>
                </a:lnTo>
                <a:lnTo>
                  <a:pt x="1748" y="4647"/>
                </a:lnTo>
                <a:lnTo>
                  <a:pt x="1750" y="4635"/>
                </a:lnTo>
                <a:lnTo>
                  <a:pt x="1753" y="4623"/>
                </a:lnTo>
                <a:lnTo>
                  <a:pt x="1758" y="4610"/>
                </a:lnTo>
                <a:lnTo>
                  <a:pt x="1764" y="4598"/>
                </a:lnTo>
                <a:lnTo>
                  <a:pt x="1766" y="4592"/>
                </a:lnTo>
                <a:lnTo>
                  <a:pt x="1769" y="4587"/>
                </a:lnTo>
                <a:lnTo>
                  <a:pt x="1777" y="4577"/>
                </a:lnTo>
                <a:lnTo>
                  <a:pt x="1784" y="4569"/>
                </a:lnTo>
                <a:lnTo>
                  <a:pt x="1791" y="4560"/>
                </a:lnTo>
                <a:lnTo>
                  <a:pt x="1799" y="4555"/>
                </a:lnTo>
                <a:lnTo>
                  <a:pt x="1804" y="4551"/>
                </a:lnTo>
                <a:lnTo>
                  <a:pt x="1807" y="4549"/>
                </a:lnTo>
                <a:lnTo>
                  <a:pt x="1817" y="4544"/>
                </a:lnTo>
                <a:lnTo>
                  <a:pt x="1825" y="4542"/>
                </a:lnTo>
                <a:lnTo>
                  <a:pt x="1835" y="4539"/>
                </a:lnTo>
                <a:lnTo>
                  <a:pt x="1844" y="4538"/>
                </a:lnTo>
                <a:lnTo>
                  <a:pt x="1854" y="4537"/>
                </a:lnTo>
                <a:lnTo>
                  <a:pt x="1863" y="4538"/>
                </a:lnTo>
                <a:lnTo>
                  <a:pt x="1872" y="4539"/>
                </a:lnTo>
                <a:lnTo>
                  <a:pt x="1882" y="4542"/>
                </a:lnTo>
                <a:lnTo>
                  <a:pt x="1890" y="4544"/>
                </a:lnTo>
                <a:close/>
                <a:moveTo>
                  <a:pt x="2116" y="4731"/>
                </a:moveTo>
                <a:lnTo>
                  <a:pt x="2119" y="4723"/>
                </a:lnTo>
                <a:lnTo>
                  <a:pt x="2120" y="4716"/>
                </a:lnTo>
                <a:lnTo>
                  <a:pt x="2120" y="4709"/>
                </a:lnTo>
                <a:lnTo>
                  <a:pt x="2121" y="4701"/>
                </a:lnTo>
                <a:lnTo>
                  <a:pt x="2120" y="4696"/>
                </a:lnTo>
                <a:lnTo>
                  <a:pt x="2119" y="4690"/>
                </a:lnTo>
                <a:lnTo>
                  <a:pt x="2118" y="4684"/>
                </a:lnTo>
                <a:lnTo>
                  <a:pt x="2115" y="4679"/>
                </a:lnTo>
                <a:lnTo>
                  <a:pt x="2113" y="4674"/>
                </a:lnTo>
                <a:lnTo>
                  <a:pt x="2109" y="4669"/>
                </a:lnTo>
                <a:lnTo>
                  <a:pt x="2105" y="4666"/>
                </a:lnTo>
                <a:lnTo>
                  <a:pt x="2100" y="4661"/>
                </a:lnTo>
                <a:lnTo>
                  <a:pt x="2094" y="4659"/>
                </a:lnTo>
                <a:lnTo>
                  <a:pt x="2087" y="4655"/>
                </a:lnTo>
                <a:lnTo>
                  <a:pt x="2080" y="4653"/>
                </a:lnTo>
                <a:lnTo>
                  <a:pt x="2071" y="4651"/>
                </a:lnTo>
                <a:lnTo>
                  <a:pt x="2051" y="4645"/>
                </a:lnTo>
                <a:lnTo>
                  <a:pt x="2016" y="4775"/>
                </a:lnTo>
                <a:lnTo>
                  <a:pt x="2037" y="4781"/>
                </a:lnTo>
                <a:lnTo>
                  <a:pt x="2045" y="4782"/>
                </a:lnTo>
                <a:lnTo>
                  <a:pt x="2052" y="4783"/>
                </a:lnTo>
                <a:lnTo>
                  <a:pt x="2060" y="4784"/>
                </a:lnTo>
                <a:lnTo>
                  <a:pt x="2067" y="4784"/>
                </a:lnTo>
                <a:lnTo>
                  <a:pt x="2073" y="4783"/>
                </a:lnTo>
                <a:lnTo>
                  <a:pt x="2079" y="4782"/>
                </a:lnTo>
                <a:lnTo>
                  <a:pt x="2083" y="4781"/>
                </a:lnTo>
                <a:lnTo>
                  <a:pt x="2089" y="4777"/>
                </a:lnTo>
                <a:lnTo>
                  <a:pt x="2094" y="4774"/>
                </a:lnTo>
                <a:lnTo>
                  <a:pt x="2097" y="4770"/>
                </a:lnTo>
                <a:lnTo>
                  <a:pt x="2101" y="4765"/>
                </a:lnTo>
                <a:lnTo>
                  <a:pt x="2105" y="4759"/>
                </a:lnTo>
                <a:lnTo>
                  <a:pt x="2108" y="4754"/>
                </a:lnTo>
                <a:lnTo>
                  <a:pt x="2112" y="4746"/>
                </a:lnTo>
                <a:lnTo>
                  <a:pt x="2116" y="4731"/>
                </a:lnTo>
                <a:close/>
                <a:moveTo>
                  <a:pt x="2080" y="4611"/>
                </a:moveTo>
                <a:lnTo>
                  <a:pt x="2092" y="4615"/>
                </a:lnTo>
                <a:lnTo>
                  <a:pt x="2102" y="4620"/>
                </a:lnTo>
                <a:lnTo>
                  <a:pt x="2112" y="4623"/>
                </a:lnTo>
                <a:lnTo>
                  <a:pt x="2121" y="4629"/>
                </a:lnTo>
                <a:lnTo>
                  <a:pt x="2131" y="4635"/>
                </a:lnTo>
                <a:lnTo>
                  <a:pt x="2138" y="4641"/>
                </a:lnTo>
                <a:lnTo>
                  <a:pt x="2145" y="4648"/>
                </a:lnTo>
                <a:lnTo>
                  <a:pt x="2152" y="4655"/>
                </a:lnTo>
                <a:lnTo>
                  <a:pt x="2157" y="4664"/>
                </a:lnTo>
                <a:lnTo>
                  <a:pt x="2161" y="4673"/>
                </a:lnTo>
                <a:lnTo>
                  <a:pt x="2164" y="4682"/>
                </a:lnTo>
                <a:lnTo>
                  <a:pt x="2166" y="4693"/>
                </a:lnTo>
                <a:lnTo>
                  <a:pt x="2166" y="4699"/>
                </a:lnTo>
                <a:lnTo>
                  <a:pt x="2167" y="4704"/>
                </a:lnTo>
                <a:lnTo>
                  <a:pt x="2167" y="4710"/>
                </a:lnTo>
                <a:lnTo>
                  <a:pt x="2166" y="4716"/>
                </a:lnTo>
                <a:lnTo>
                  <a:pt x="2165" y="4729"/>
                </a:lnTo>
                <a:lnTo>
                  <a:pt x="2161" y="4743"/>
                </a:lnTo>
                <a:lnTo>
                  <a:pt x="2159" y="4750"/>
                </a:lnTo>
                <a:lnTo>
                  <a:pt x="2158" y="4756"/>
                </a:lnTo>
                <a:lnTo>
                  <a:pt x="2154" y="4763"/>
                </a:lnTo>
                <a:lnTo>
                  <a:pt x="2152" y="4769"/>
                </a:lnTo>
                <a:lnTo>
                  <a:pt x="2146" y="4780"/>
                </a:lnTo>
                <a:lnTo>
                  <a:pt x="2140" y="4789"/>
                </a:lnTo>
                <a:lnTo>
                  <a:pt x="2133" y="4797"/>
                </a:lnTo>
                <a:lnTo>
                  <a:pt x="2129" y="4801"/>
                </a:lnTo>
                <a:lnTo>
                  <a:pt x="2125" y="4804"/>
                </a:lnTo>
                <a:lnTo>
                  <a:pt x="2116" y="4809"/>
                </a:lnTo>
                <a:lnTo>
                  <a:pt x="2108" y="4814"/>
                </a:lnTo>
                <a:lnTo>
                  <a:pt x="2099" y="4817"/>
                </a:lnTo>
                <a:lnTo>
                  <a:pt x="2089" y="4820"/>
                </a:lnTo>
                <a:lnTo>
                  <a:pt x="2080" y="4822"/>
                </a:lnTo>
                <a:lnTo>
                  <a:pt x="2069" y="4822"/>
                </a:lnTo>
                <a:lnTo>
                  <a:pt x="2058" y="4822"/>
                </a:lnTo>
                <a:lnTo>
                  <a:pt x="2047" y="4821"/>
                </a:lnTo>
                <a:lnTo>
                  <a:pt x="2036" y="4819"/>
                </a:lnTo>
                <a:lnTo>
                  <a:pt x="2024" y="4816"/>
                </a:lnTo>
                <a:lnTo>
                  <a:pt x="1961" y="4800"/>
                </a:lnTo>
                <a:lnTo>
                  <a:pt x="2017" y="4595"/>
                </a:lnTo>
                <a:lnTo>
                  <a:pt x="2080" y="4611"/>
                </a:lnTo>
                <a:close/>
                <a:moveTo>
                  <a:pt x="1047" y="3940"/>
                </a:moveTo>
                <a:lnTo>
                  <a:pt x="910" y="4050"/>
                </a:lnTo>
                <a:lnTo>
                  <a:pt x="931" y="4076"/>
                </a:lnTo>
                <a:lnTo>
                  <a:pt x="902" y="4099"/>
                </a:lnTo>
                <a:lnTo>
                  <a:pt x="829" y="4007"/>
                </a:lnTo>
                <a:lnTo>
                  <a:pt x="857" y="3985"/>
                </a:lnTo>
                <a:lnTo>
                  <a:pt x="882" y="4015"/>
                </a:lnTo>
                <a:lnTo>
                  <a:pt x="985" y="3932"/>
                </a:lnTo>
                <a:lnTo>
                  <a:pt x="977" y="3927"/>
                </a:lnTo>
                <a:lnTo>
                  <a:pt x="969" y="3921"/>
                </a:lnTo>
                <a:lnTo>
                  <a:pt x="962" y="3915"/>
                </a:lnTo>
                <a:lnTo>
                  <a:pt x="955" y="3908"/>
                </a:lnTo>
                <a:lnTo>
                  <a:pt x="984" y="3884"/>
                </a:lnTo>
                <a:lnTo>
                  <a:pt x="989" y="3889"/>
                </a:lnTo>
                <a:lnTo>
                  <a:pt x="992" y="3893"/>
                </a:lnTo>
                <a:lnTo>
                  <a:pt x="997" y="3896"/>
                </a:lnTo>
                <a:lnTo>
                  <a:pt x="1001" y="3898"/>
                </a:lnTo>
                <a:lnTo>
                  <a:pt x="1010" y="3903"/>
                </a:lnTo>
                <a:lnTo>
                  <a:pt x="1015" y="3904"/>
                </a:lnTo>
                <a:lnTo>
                  <a:pt x="1020" y="3906"/>
                </a:lnTo>
                <a:lnTo>
                  <a:pt x="1047" y="3940"/>
                </a:lnTo>
                <a:close/>
                <a:moveTo>
                  <a:pt x="1010" y="4168"/>
                </a:moveTo>
                <a:lnTo>
                  <a:pt x="1014" y="4172"/>
                </a:lnTo>
                <a:lnTo>
                  <a:pt x="1017" y="4176"/>
                </a:lnTo>
                <a:lnTo>
                  <a:pt x="1021" y="4177"/>
                </a:lnTo>
                <a:lnTo>
                  <a:pt x="1026" y="4179"/>
                </a:lnTo>
                <a:lnTo>
                  <a:pt x="1030" y="4179"/>
                </a:lnTo>
                <a:lnTo>
                  <a:pt x="1035" y="4180"/>
                </a:lnTo>
                <a:lnTo>
                  <a:pt x="1040" y="4179"/>
                </a:lnTo>
                <a:lnTo>
                  <a:pt x="1045" y="4179"/>
                </a:lnTo>
                <a:lnTo>
                  <a:pt x="1051" y="4177"/>
                </a:lnTo>
                <a:lnTo>
                  <a:pt x="1055" y="4174"/>
                </a:lnTo>
                <a:lnTo>
                  <a:pt x="1067" y="4168"/>
                </a:lnTo>
                <a:lnTo>
                  <a:pt x="1073" y="4165"/>
                </a:lnTo>
                <a:lnTo>
                  <a:pt x="1079" y="4160"/>
                </a:lnTo>
                <a:lnTo>
                  <a:pt x="1086" y="4154"/>
                </a:lnTo>
                <a:lnTo>
                  <a:pt x="1092" y="4148"/>
                </a:lnTo>
                <a:lnTo>
                  <a:pt x="1104" y="4136"/>
                </a:lnTo>
                <a:lnTo>
                  <a:pt x="1109" y="4131"/>
                </a:lnTo>
                <a:lnTo>
                  <a:pt x="1113" y="4125"/>
                </a:lnTo>
                <a:lnTo>
                  <a:pt x="1117" y="4119"/>
                </a:lnTo>
                <a:lnTo>
                  <a:pt x="1120" y="4114"/>
                </a:lnTo>
                <a:lnTo>
                  <a:pt x="1123" y="4108"/>
                </a:lnTo>
                <a:lnTo>
                  <a:pt x="1124" y="4103"/>
                </a:lnTo>
                <a:lnTo>
                  <a:pt x="1126" y="4094"/>
                </a:lnTo>
                <a:lnTo>
                  <a:pt x="1126" y="4089"/>
                </a:lnTo>
                <a:lnTo>
                  <a:pt x="1125" y="4084"/>
                </a:lnTo>
                <a:lnTo>
                  <a:pt x="1124" y="4080"/>
                </a:lnTo>
                <a:lnTo>
                  <a:pt x="1122" y="4076"/>
                </a:lnTo>
                <a:lnTo>
                  <a:pt x="1119" y="4073"/>
                </a:lnTo>
                <a:lnTo>
                  <a:pt x="1116" y="4068"/>
                </a:lnTo>
                <a:lnTo>
                  <a:pt x="1112" y="4065"/>
                </a:lnTo>
                <a:lnTo>
                  <a:pt x="1109" y="4062"/>
                </a:lnTo>
                <a:lnTo>
                  <a:pt x="1105" y="4060"/>
                </a:lnTo>
                <a:lnTo>
                  <a:pt x="1100" y="4058"/>
                </a:lnTo>
                <a:lnTo>
                  <a:pt x="1096" y="4057"/>
                </a:lnTo>
                <a:lnTo>
                  <a:pt x="1092" y="4057"/>
                </a:lnTo>
                <a:lnTo>
                  <a:pt x="1086" y="4057"/>
                </a:lnTo>
                <a:lnTo>
                  <a:pt x="1081" y="4058"/>
                </a:lnTo>
                <a:lnTo>
                  <a:pt x="1071" y="4062"/>
                </a:lnTo>
                <a:lnTo>
                  <a:pt x="1060" y="4068"/>
                </a:lnTo>
                <a:lnTo>
                  <a:pt x="1047" y="4077"/>
                </a:lnTo>
                <a:lnTo>
                  <a:pt x="1035" y="4088"/>
                </a:lnTo>
                <a:lnTo>
                  <a:pt x="1023" y="4100"/>
                </a:lnTo>
                <a:lnTo>
                  <a:pt x="1017" y="4106"/>
                </a:lnTo>
                <a:lnTo>
                  <a:pt x="1014" y="4112"/>
                </a:lnTo>
                <a:lnTo>
                  <a:pt x="1010" y="4118"/>
                </a:lnTo>
                <a:lnTo>
                  <a:pt x="1007" y="4123"/>
                </a:lnTo>
                <a:lnTo>
                  <a:pt x="1002" y="4134"/>
                </a:lnTo>
                <a:lnTo>
                  <a:pt x="1001" y="4144"/>
                </a:lnTo>
                <a:lnTo>
                  <a:pt x="1001" y="4148"/>
                </a:lnTo>
                <a:lnTo>
                  <a:pt x="1001" y="4153"/>
                </a:lnTo>
                <a:lnTo>
                  <a:pt x="1002" y="4157"/>
                </a:lnTo>
                <a:lnTo>
                  <a:pt x="1004" y="4161"/>
                </a:lnTo>
                <a:lnTo>
                  <a:pt x="1007" y="4165"/>
                </a:lnTo>
                <a:lnTo>
                  <a:pt x="1010" y="4168"/>
                </a:lnTo>
                <a:close/>
                <a:moveTo>
                  <a:pt x="1143" y="4043"/>
                </a:moveTo>
                <a:lnTo>
                  <a:pt x="1146" y="4046"/>
                </a:lnTo>
                <a:lnTo>
                  <a:pt x="1150" y="4050"/>
                </a:lnTo>
                <a:lnTo>
                  <a:pt x="1156" y="4058"/>
                </a:lnTo>
                <a:lnTo>
                  <a:pt x="1158" y="4063"/>
                </a:lnTo>
                <a:lnTo>
                  <a:pt x="1159" y="4067"/>
                </a:lnTo>
                <a:lnTo>
                  <a:pt x="1163" y="4075"/>
                </a:lnTo>
                <a:lnTo>
                  <a:pt x="1165" y="4084"/>
                </a:lnTo>
                <a:lnTo>
                  <a:pt x="1167" y="4093"/>
                </a:lnTo>
                <a:lnTo>
                  <a:pt x="1167" y="4102"/>
                </a:lnTo>
                <a:lnTo>
                  <a:pt x="1165" y="4110"/>
                </a:lnTo>
                <a:lnTo>
                  <a:pt x="1164" y="4120"/>
                </a:lnTo>
                <a:lnTo>
                  <a:pt x="1161" y="4129"/>
                </a:lnTo>
                <a:lnTo>
                  <a:pt x="1157" y="4138"/>
                </a:lnTo>
                <a:lnTo>
                  <a:pt x="1152" y="4147"/>
                </a:lnTo>
                <a:lnTo>
                  <a:pt x="1146" y="4155"/>
                </a:lnTo>
                <a:lnTo>
                  <a:pt x="1141" y="4165"/>
                </a:lnTo>
                <a:lnTo>
                  <a:pt x="1132" y="4173"/>
                </a:lnTo>
                <a:lnTo>
                  <a:pt x="1124" y="4183"/>
                </a:lnTo>
                <a:lnTo>
                  <a:pt x="1119" y="4186"/>
                </a:lnTo>
                <a:lnTo>
                  <a:pt x="1114" y="4190"/>
                </a:lnTo>
                <a:lnTo>
                  <a:pt x="1105" y="4197"/>
                </a:lnTo>
                <a:lnTo>
                  <a:pt x="1097" y="4204"/>
                </a:lnTo>
                <a:lnTo>
                  <a:pt x="1087" y="4209"/>
                </a:lnTo>
                <a:lnTo>
                  <a:pt x="1078" y="4213"/>
                </a:lnTo>
                <a:lnTo>
                  <a:pt x="1068" y="4217"/>
                </a:lnTo>
                <a:lnTo>
                  <a:pt x="1059" y="4219"/>
                </a:lnTo>
                <a:lnTo>
                  <a:pt x="1051" y="4221"/>
                </a:lnTo>
                <a:lnTo>
                  <a:pt x="1041" y="4221"/>
                </a:lnTo>
                <a:lnTo>
                  <a:pt x="1032" y="4219"/>
                </a:lnTo>
                <a:lnTo>
                  <a:pt x="1028" y="4219"/>
                </a:lnTo>
                <a:lnTo>
                  <a:pt x="1023" y="4218"/>
                </a:lnTo>
                <a:lnTo>
                  <a:pt x="1015" y="4216"/>
                </a:lnTo>
                <a:lnTo>
                  <a:pt x="1007" y="4212"/>
                </a:lnTo>
                <a:lnTo>
                  <a:pt x="998" y="4206"/>
                </a:lnTo>
                <a:lnTo>
                  <a:pt x="991" y="4200"/>
                </a:lnTo>
                <a:lnTo>
                  <a:pt x="983" y="4193"/>
                </a:lnTo>
                <a:lnTo>
                  <a:pt x="977" y="4186"/>
                </a:lnTo>
                <a:lnTo>
                  <a:pt x="971" y="4178"/>
                </a:lnTo>
                <a:lnTo>
                  <a:pt x="969" y="4174"/>
                </a:lnTo>
                <a:lnTo>
                  <a:pt x="966" y="4170"/>
                </a:lnTo>
                <a:lnTo>
                  <a:pt x="964" y="4161"/>
                </a:lnTo>
                <a:lnTo>
                  <a:pt x="962" y="4153"/>
                </a:lnTo>
                <a:lnTo>
                  <a:pt x="961" y="4144"/>
                </a:lnTo>
                <a:lnTo>
                  <a:pt x="961" y="4135"/>
                </a:lnTo>
                <a:lnTo>
                  <a:pt x="961" y="4126"/>
                </a:lnTo>
                <a:lnTo>
                  <a:pt x="963" y="4116"/>
                </a:lnTo>
                <a:lnTo>
                  <a:pt x="965" y="4108"/>
                </a:lnTo>
                <a:lnTo>
                  <a:pt x="969" y="4099"/>
                </a:lnTo>
                <a:lnTo>
                  <a:pt x="975" y="4089"/>
                </a:lnTo>
                <a:lnTo>
                  <a:pt x="979" y="4081"/>
                </a:lnTo>
                <a:lnTo>
                  <a:pt x="987" y="4071"/>
                </a:lnTo>
                <a:lnTo>
                  <a:pt x="994" y="4063"/>
                </a:lnTo>
                <a:lnTo>
                  <a:pt x="1003" y="4055"/>
                </a:lnTo>
                <a:lnTo>
                  <a:pt x="1008" y="4050"/>
                </a:lnTo>
                <a:lnTo>
                  <a:pt x="1011" y="4046"/>
                </a:lnTo>
                <a:lnTo>
                  <a:pt x="1021" y="4039"/>
                </a:lnTo>
                <a:lnTo>
                  <a:pt x="1030" y="4033"/>
                </a:lnTo>
                <a:lnTo>
                  <a:pt x="1040" y="4028"/>
                </a:lnTo>
                <a:lnTo>
                  <a:pt x="1049" y="4023"/>
                </a:lnTo>
                <a:lnTo>
                  <a:pt x="1059" y="4020"/>
                </a:lnTo>
                <a:lnTo>
                  <a:pt x="1067" y="4018"/>
                </a:lnTo>
                <a:lnTo>
                  <a:pt x="1077" y="4017"/>
                </a:lnTo>
                <a:lnTo>
                  <a:pt x="1086" y="4016"/>
                </a:lnTo>
                <a:lnTo>
                  <a:pt x="1094" y="4017"/>
                </a:lnTo>
                <a:lnTo>
                  <a:pt x="1099" y="4017"/>
                </a:lnTo>
                <a:lnTo>
                  <a:pt x="1104" y="4018"/>
                </a:lnTo>
                <a:lnTo>
                  <a:pt x="1112" y="4022"/>
                </a:lnTo>
                <a:lnTo>
                  <a:pt x="1120" y="4025"/>
                </a:lnTo>
                <a:lnTo>
                  <a:pt x="1129" y="4030"/>
                </a:lnTo>
                <a:lnTo>
                  <a:pt x="1136" y="4036"/>
                </a:lnTo>
                <a:lnTo>
                  <a:pt x="1143" y="4043"/>
                </a:lnTo>
                <a:close/>
                <a:moveTo>
                  <a:pt x="1249" y="4293"/>
                </a:moveTo>
                <a:lnTo>
                  <a:pt x="1260" y="4280"/>
                </a:lnTo>
                <a:lnTo>
                  <a:pt x="1264" y="4274"/>
                </a:lnTo>
                <a:lnTo>
                  <a:pt x="1267" y="4267"/>
                </a:lnTo>
                <a:lnTo>
                  <a:pt x="1273" y="4255"/>
                </a:lnTo>
                <a:lnTo>
                  <a:pt x="1277" y="4244"/>
                </a:lnTo>
                <a:lnTo>
                  <a:pt x="1277" y="4240"/>
                </a:lnTo>
                <a:lnTo>
                  <a:pt x="1277" y="4235"/>
                </a:lnTo>
                <a:lnTo>
                  <a:pt x="1277" y="4230"/>
                </a:lnTo>
                <a:lnTo>
                  <a:pt x="1276" y="4225"/>
                </a:lnTo>
                <a:lnTo>
                  <a:pt x="1274" y="4222"/>
                </a:lnTo>
                <a:lnTo>
                  <a:pt x="1272" y="4218"/>
                </a:lnTo>
                <a:lnTo>
                  <a:pt x="1268" y="4213"/>
                </a:lnTo>
                <a:lnTo>
                  <a:pt x="1265" y="4211"/>
                </a:lnTo>
                <a:lnTo>
                  <a:pt x="1261" y="4208"/>
                </a:lnTo>
                <a:lnTo>
                  <a:pt x="1257" y="4205"/>
                </a:lnTo>
                <a:lnTo>
                  <a:pt x="1253" y="4203"/>
                </a:lnTo>
                <a:lnTo>
                  <a:pt x="1248" y="4203"/>
                </a:lnTo>
                <a:lnTo>
                  <a:pt x="1244" y="4202"/>
                </a:lnTo>
                <a:lnTo>
                  <a:pt x="1239" y="4202"/>
                </a:lnTo>
                <a:lnTo>
                  <a:pt x="1234" y="4203"/>
                </a:lnTo>
                <a:lnTo>
                  <a:pt x="1229" y="4204"/>
                </a:lnTo>
                <a:lnTo>
                  <a:pt x="1225" y="4206"/>
                </a:lnTo>
                <a:lnTo>
                  <a:pt x="1220" y="4209"/>
                </a:lnTo>
                <a:lnTo>
                  <a:pt x="1214" y="4212"/>
                </a:lnTo>
                <a:lnTo>
                  <a:pt x="1209" y="4216"/>
                </a:lnTo>
                <a:lnTo>
                  <a:pt x="1197" y="4225"/>
                </a:lnTo>
                <a:lnTo>
                  <a:pt x="1186" y="4238"/>
                </a:lnTo>
                <a:lnTo>
                  <a:pt x="1175" y="4251"/>
                </a:lnTo>
                <a:lnTo>
                  <a:pt x="1167" y="4264"/>
                </a:lnTo>
                <a:lnTo>
                  <a:pt x="1164" y="4270"/>
                </a:lnTo>
                <a:lnTo>
                  <a:pt x="1162" y="4276"/>
                </a:lnTo>
                <a:lnTo>
                  <a:pt x="1159" y="4281"/>
                </a:lnTo>
                <a:lnTo>
                  <a:pt x="1158" y="4287"/>
                </a:lnTo>
                <a:lnTo>
                  <a:pt x="1157" y="4296"/>
                </a:lnTo>
                <a:lnTo>
                  <a:pt x="1158" y="4301"/>
                </a:lnTo>
                <a:lnTo>
                  <a:pt x="1159" y="4306"/>
                </a:lnTo>
                <a:lnTo>
                  <a:pt x="1159" y="4308"/>
                </a:lnTo>
                <a:lnTo>
                  <a:pt x="1161" y="4311"/>
                </a:lnTo>
                <a:lnTo>
                  <a:pt x="1163" y="4314"/>
                </a:lnTo>
                <a:lnTo>
                  <a:pt x="1165" y="4318"/>
                </a:lnTo>
                <a:lnTo>
                  <a:pt x="1169" y="4321"/>
                </a:lnTo>
                <a:lnTo>
                  <a:pt x="1174" y="4325"/>
                </a:lnTo>
                <a:lnTo>
                  <a:pt x="1177" y="4327"/>
                </a:lnTo>
                <a:lnTo>
                  <a:pt x="1182" y="4328"/>
                </a:lnTo>
                <a:lnTo>
                  <a:pt x="1186" y="4330"/>
                </a:lnTo>
                <a:lnTo>
                  <a:pt x="1190" y="4330"/>
                </a:lnTo>
                <a:lnTo>
                  <a:pt x="1195" y="4330"/>
                </a:lnTo>
                <a:lnTo>
                  <a:pt x="1200" y="4330"/>
                </a:lnTo>
                <a:lnTo>
                  <a:pt x="1204" y="4327"/>
                </a:lnTo>
                <a:lnTo>
                  <a:pt x="1210" y="4326"/>
                </a:lnTo>
                <a:lnTo>
                  <a:pt x="1215" y="4322"/>
                </a:lnTo>
                <a:lnTo>
                  <a:pt x="1221" y="4319"/>
                </a:lnTo>
                <a:lnTo>
                  <a:pt x="1226" y="4315"/>
                </a:lnTo>
                <a:lnTo>
                  <a:pt x="1238" y="4306"/>
                </a:lnTo>
                <a:lnTo>
                  <a:pt x="1249" y="4293"/>
                </a:lnTo>
                <a:close/>
                <a:moveTo>
                  <a:pt x="1151" y="4208"/>
                </a:moveTo>
                <a:lnTo>
                  <a:pt x="1155" y="4203"/>
                </a:lnTo>
                <a:lnTo>
                  <a:pt x="1159" y="4199"/>
                </a:lnTo>
                <a:lnTo>
                  <a:pt x="1168" y="4191"/>
                </a:lnTo>
                <a:lnTo>
                  <a:pt x="1176" y="4184"/>
                </a:lnTo>
                <a:lnTo>
                  <a:pt x="1184" y="4178"/>
                </a:lnTo>
                <a:lnTo>
                  <a:pt x="1194" y="4172"/>
                </a:lnTo>
                <a:lnTo>
                  <a:pt x="1202" y="4168"/>
                </a:lnTo>
                <a:lnTo>
                  <a:pt x="1212" y="4165"/>
                </a:lnTo>
                <a:lnTo>
                  <a:pt x="1221" y="4163"/>
                </a:lnTo>
                <a:lnTo>
                  <a:pt x="1229" y="4161"/>
                </a:lnTo>
                <a:lnTo>
                  <a:pt x="1239" y="4161"/>
                </a:lnTo>
                <a:lnTo>
                  <a:pt x="1247" y="4163"/>
                </a:lnTo>
                <a:lnTo>
                  <a:pt x="1257" y="4164"/>
                </a:lnTo>
                <a:lnTo>
                  <a:pt x="1265" y="4167"/>
                </a:lnTo>
                <a:lnTo>
                  <a:pt x="1268" y="4168"/>
                </a:lnTo>
                <a:lnTo>
                  <a:pt x="1273" y="4171"/>
                </a:lnTo>
                <a:lnTo>
                  <a:pt x="1281" y="4177"/>
                </a:lnTo>
                <a:lnTo>
                  <a:pt x="1290" y="4183"/>
                </a:lnTo>
                <a:lnTo>
                  <a:pt x="1297" y="4190"/>
                </a:lnTo>
                <a:lnTo>
                  <a:pt x="1303" y="4197"/>
                </a:lnTo>
                <a:lnTo>
                  <a:pt x="1309" y="4205"/>
                </a:lnTo>
                <a:lnTo>
                  <a:pt x="1312" y="4213"/>
                </a:lnTo>
                <a:lnTo>
                  <a:pt x="1316" y="4222"/>
                </a:lnTo>
                <a:lnTo>
                  <a:pt x="1318" y="4230"/>
                </a:lnTo>
                <a:lnTo>
                  <a:pt x="1318" y="4238"/>
                </a:lnTo>
                <a:lnTo>
                  <a:pt x="1318" y="4248"/>
                </a:lnTo>
                <a:lnTo>
                  <a:pt x="1318" y="4257"/>
                </a:lnTo>
                <a:lnTo>
                  <a:pt x="1316" y="4267"/>
                </a:lnTo>
                <a:lnTo>
                  <a:pt x="1313" y="4276"/>
                </a:lnTo>
                <a:lnTo>
                  <a:pt x="1309" y="4286"/>
                </a:lnTo>
                <a:lnTo>
                  <a:pt x="1304" y="4295"/>
                </a:lnTo>
                <a:lnTo>
                  <a:pt x="1298" y="4305"/>
                </a:lnTo>
                <a:lnTo>
                  <a:pt x="1292" y="4314"/>
                </a:lnTo>
                <a:lnTo>
                  <a:pt x="1284" y="4324"/>
                </a:lnTo>
                <a:lnTo>
                  <a:pt x="1280" y="4327"/>
                </a:lnTo>
                <a:lnTo>
                  <a:pt x="1276" y="4332"/>
                </a:lnTo>
                <a:lnTo>
                  <a:pt x="1267" y="4340"/>
                </a:lnTo>
                <a:lnTo>
                  <a:pt x="1259" y="4347"/>
                </a:lnTo>
                <a:lnTo>
                  <a:pt x="1249" y="4353"/>
                </a:lnTo>
                <a:lnTo>
                  <a:pt x="1241" y="4359"/>
                </a:lnTo>
                <a:lnTo>
                  <a:pt x="1232" y="4363"/>
                </a:lnTo>
                <a:lnTo>
                  <a:pt x="1223" y="4366"/>
                </a:lnTo>
                <a:lnTo>
                  <a:pt x="1214" y="4369"/>
                </a:lnTo>
                <a:lnTo>
                  <a:pt x="1206" y="4370"/>
                </a:lnTo>
                <a:lnTo>
                  <a:pt x="1196" y="4370"/>
                </a:lnTo>
                <a:lnTo>
                  <a:pt x="1188" y="4369"/>
                </a:lnTo>
                <a:lnTo>
                  <a:pt x="1178" y="4367"/>
                </a:lnTo>
                <a:lnTo>
                  <a:pt x="1170" y="4364"/>
                </a:lnTo>
                <a:lnTo>
                  <a:pt x="1162" y="4360"/>
                </a:lnTo>
                <a:lnTo>
                  <a:pt x="1154" y="4356"/>
                </a:lnTo>
                <a:lnTo>
                  <a:pt x="1145" y="4348"/>
                </a:lnTo>
                <a:lnTo>
                  <a:pt x="1138" y="4341"/>
                </a:lnTo>
                <a:lnTo>
                  <a:pt x="1135" y="4338"/>
                </a:lnTo>
                <a:lnTo>
                  <a:pt x="1132" y="4334"/>
                </a:lnTo>
                <a:lnTo>
                  <a:pt x="1126" y="4326"/>
                </a:lnTo>
                <a:lnTo>
                  <a:pt x="1123" y="4319"/>
                </a:lnTo>
                <a:lnTo>
                  <a:pt x="1119" y="4311"/>
                </a:lnTo>
                <a:lnTo>
                  <a:pt x="1117" y="4301"/>
                </a:lnTo>
                <a:lnTo>
                  <a:pt x="1116" y="4293"/>
                </a:lnTo>
                <a:lnTo>
                  <a:pt x="1116" y="4283"/>
                </a:lnTo>
                <a:lnTo>
                  <a:pt x="1117" y="4274"/>
                </a:lnTo>
                <a:lnTo>
                  <a:pt x="1119" y="4264"/>
                </a:lnTo>
                <a:lnTo>
                  <a:pt x="1122" y="4255"/>
                </a:lnTo>
                <a:lnTo>
                  <a:pt x="1126" y="4245"/>
                </a:lnTo>
                <a:lnTo>
                  <a:pt x="1131" y="4236"/>
                </a:lnTo>
                <a:lnTo>
                  <a:pt x="1137" y="4227"/>
                </a:lnTo>
                <a:lnTo>
                  <a:pt x="1143" y="4217"/>
                </a:lnTo>
                <a:lnTo>
                  <a:pt x="1151" y="4208"/>
                </a:lnTo>
                <a:close/>
                <a:moveTo>
                  <a:pt x="3429" y="730"/>
                </a:moveTo>
                <a:lnTo>
                  <a:pt x="3418" y="726"/>
                </a:lnTo>
                <a:lnTo>
                  <a:pt x="3410" y="721"/>
                </a:lnTo>
                <a:lnTo>
                  <a:pt x="3401" y="716"/>
                </a:lnTo>
                <a:lnTo>
                  <a:pt x="3396" y="710"/>
                </a:lnTo>
                <a:lnTo>
                  <a:pt x="3390" y="704"/>
                </a:lnTo>
                <a:lnTo>
                  <a:pt x="3384" y="698"/>
                </a:lnTo>
                <a:lnTo>
                  <a:pt x="3380" y="691"/>
                </a:lnTo>
                <a:lnTo>
                  <a:pt x="3377" y="684"/>
                </a:lnTo>
                <a:lnTo>
                  <a:pt x="3374" y="677"/>
                </a:lnTo>
                <a:lnTo>
                  <a:pt x="3373" y="670"/>
                </a:lnTo>
                <a:lnTo>
                  <a:pt x="3373" y="662"/>
                </a:lnTo>
                <a:lnTo>
                  <a:pt x="3373" y="653"/>
                </a:lnTo>
                <a:lnTo>
                  <a:pt x="3374" y="645"/>
                </a:lnTo>
                <a:lnTo>
                  <a:pt x="3375" y="637"/>
                </a:lnTo>
                <a:lnTo>
                  <a:pt x="3378" y="628"/>
                </a:lnTo>
                <a:lnTo>
                  <a:pt x="3381" y="619"/>
                </a:lnTo>
                <a:lnTo>
                  <a:pt x="3431" y="498"/>
                </a:lnTo>
                <a:lnTo>
                  <a:pt x="3475" y="516"/>
                </a:lnTo>
                <a:lnTo>
                  <a:pt x="3425" y="636"/>
                </a:lnTo>
                <a:lnTo>
                  <a:pt x="3422" y="646"/>
                </a:lnTo>
                <a:lnTo>
                  <a:pt x="3420" y="651"/>
                </a:lnTo>
                <a:lnTo>
                  <a:pt x="3419" y="656"/>
                </a:lnTo>
                <a:lnTo>
                  <a:pt x="3419" y="660"/>
                </a:lnTo>
                <a:lnTo>
                  <a:pt x="3419" y="664"/>
                </a:lnTo>
                <a:lnTo>
                  <a:pt x="3419" y="669"/>
                </a:lnTo>
                <a:lnTo>
                  <a:pt x="3420" y="672"/>
                </a:lnTo>
                <a:lnTo>
                  <a:pt x="3422" y="676"/>
                </a:lnTo>
                <a:lnTo>
                  <a:pt x="3423" y="679"/>
                </a:lnTo>
                <a:lnTo>
                  <a:pt x="3428" y="685"/>
                </a:lnTo>
                <a:lnTo>
                  <a:pt x="3435" y="691"/>
                </a:lnTo>
                <a:lnTo>
                  <a:pt x="3443" y="695"/>
                </a:lnTo>
                <a:lnTo>
                  <a:pt x="3448" y="697"/>
                </a:lnTo>
                <a:lnTo>
                  <a:pt x="3452" y="698"/>
                </a:lnTo>
                <a:lnTo>
                  <a:pt x="3461" y="700"/>
                </a:lnTo>
                <a:lnTo>
                  <a:pt x="3469" y="698"/>
                </a:lnTo>
                <a:lnTo>
                  <a:pt x="3473" y="697"/>
                </a:lnTo>
                <a:lnTo>
                  <a:pt x="3475" y="695"/>
                </a:lnTo>
                <a:lnTo>
                  <a:pt x="3478" y="694"/>
                </a:lnTo>
                <a:lnTo>
                  <a:pt x="3482" y="690"/>
                </a:lnTo>
                <a:lnTo>
                  <a:pt x="3484" y="688"/>
                </a:lnTo>
                <a:lnTo>
                  <a:pt x="3488" y="684"/>
                </a:lnTo>
                <a:lnTo>
                  <a:pt x="3493" y="676"/>
                </a:lnTo>
                <a:lnTo>
                  <a:pt x="3497" y="666"/>
                </a:lnTo>
                <a:lnTo>
                  <a:pt x="3547" y="546"/>
                </a:lnTo>
                <a:lnTo>
                  <a:pt x="3590" y="563"/>
                </a:lnTo>
                <a:lnTo>
                  <a:pt x="3540" y="684"/>
                </a:lnTo>
                <a:lnTo>
                  <a:pt x="3535" y="692"/>
                </a:lnTo>
                <a:lnTo>
                  <a:pt x="3532" y="701"/>
                </a:lnTo>
                <a:lnTo>
                  <a:pt x="3527" y="708"/>
                </a:lnTo>
                <a:lnTo>
                  <a:pt x="3521" y="715"/>
                </a:lnTo>
                <a:lnTo>
                  <a:pt x="3516" y="721"/>
                </a:lnTo>
                <a:lnTo>
                  <a:pt x="3510" y="726"/>
                </a:lnTo>
                <a:lnTo>
                  <a:pt x="3503" y="730"/>
                </a:lnTo>
                <a:lnTo>
                  <a:pt x="3497" y="734"/>
                </a:lnTo>
                <a:lnTo>
                  <a:pt x="3490" y="736"/>
                </a:lnTo>
                <a:lnTo>
                  <a:pt x="3482" y="739"/>
                </a:lnTo>
                <a:lnTo>
                  <a:pt x="3474" y="739"/>
                </a:lnTo>
                <a:lnTo>
                  <a:pt x="3465" y="739"/>
                </a:lnTo>
                <a:lnTo>
                  <a:pt x="3457" y="739"/>
                </a:lnTo>
                <a:lnTo>
                  <a:pt x="3448" y="736"/>
                </a:lnTo>
                <a:lnTo>
                  <a:pt x="3438" y="734"/>
                </a:lnTo>
                <a:lnTo>
                  <a:pt x="3429" y="730"/>
                </a:lnTo>
                <a:close/>
                <a:moveTo>
                  <a:pt x="3632" y="786"/>
                </a:moveTo>
                <a:lnTo>
                  <a:pt x="3638" y="790"/>
                </a:lnTo>
                <a:lnTo>
                  <a:pt x="3645" y="792"/>
                </a:lnTo>
                <a:lnTo>
                  <a:pt x="3649" y="792"/>
                </a:lnTo>
                <a:lnTo>
                  <a:pt x="3653" y="793"/>
                </a:lnTo>
                <a:lnTo>
                  <a:pt x="3658" y="793"/>
                </a:lnTo>
                <a:lnTo>
                  <a:pt x="3661" y="793"/>
                </a:lnTo>
                <a:lnTo>
                  <a:pt x="3663" y="792"/>
                </a:lnTo>
                <a:lnTo>
                  <a:pt x="3668" y="790"/>
                </a:lnTo>
                <a:lnTo>
                  <a:pt x="3673" y="787"/>
                </a:lnTo>
                <a:lnTo>
                  <a:pt x="3676" y="782"/>
                </a:lnTo>
                <a:lnTo>
                  <a:pt x="3677" y="776"/>
                </a:lnTo>
                <a:lnTo>
                  <a:pt x="3679" y="774"/>
                </a:lnTo>
                <a:lnTo>
                  <a:pt x="3679" y="772"/>
                </a:lnTo>
                <a:lnTo>
                  <a:pt x="3677" y="768"/>
                </a:lnTo>
                <a:lnTo>
                  <a:pt x="3677" y="766"/>
                </a:lnTo>
                <a:lnTo>
                  <a:pt x="3675" y="760"/>
                </a:lnTo>
                <a:lnTo>
                  <a:pt x="3671" y="755"/>
                </a:lnTo>
                <a:lnTo>
                  <a:pt x="3666" y="748"/>
                </a:lnTo>
                <a:lnTo>
                  <a:pt x="3660" y="742"/>
                </a:lnTo>
                <a:lnTo>
                  <a:pt x="3653" y="735"/>
                </a:lnTo>
                <a:lnTo>
                  <a:pt x="3631" y="714"/>
                </a:lnTo>
                <a:lnTo>
                  <a:pt x="3623" y="703"/>
                </a:lnTo>
                <a:lnTo>
                  <a:pt x="3615" y="692"/>
                </a:lnTo>
                <a:lnTo>
                  <a:pt x="3612" y="686"/>
                </a:lnTo>
                <a:lnTo>
                  <a:pt x="3610" y="681"/>
                </a:lnTo>
                <a:lnTo>
                  <a:pt x="3609" y="675"/>
                </a:lnTo>
                <a:lnTo>
                  <a:pt x="3608" y="669"/>
                </a:lnTo>
                <a:lnTo>
                  <a:pt x="3608" y="663"/>
                </a:lnTo>
                <a:lnTo>
                  <a:pt x="3609" y="656"/>
                </a:lnTo>
                <a:lnTo>
                  <a:pt x="3611" y="649"/>
                </a:lnTo>
                <a:lnTo>
                  <a:pt x="3615" y="641"/>
                </a:lnTo>
                <a:lnTo>
                  <a:pt x="3618" y="636"/>
                </a:lnTo>
                <a:lnTo>
                  <a:pt x="3623" y="630"/>
                </a:lnTo>
                <a:lnTo>
                  <a:pt x="3626" y="625"/>
                </a:lnTo>
                <a:lnTo>
                  <a:pt x="3632" y="620"/>
                </a:lnTo>
                <a:lnTo>
                  <a:pt x="3637" y="617"/>
                </a:lnTo>
                <a:lnTo>
                  <a:pt x="3643" y="614"/>
                </a:lnTo>
                <a:lnTo>
                  <a:pt x="3649" y="612"/>
                </a:lnTo>
                <a:lnTo>
                  <a:pt x="3655" y="611"/>
                </a:lnTo>
                <a:lnTo>
                  <a:pt x="3662" y="609"/>
                </a:lnTo>
                <a:lnTo>
                  <a:pt x="3668" y="609"/>
                </a:lnTo>
                <a:lnTo>
                  <a:pt x="3675" y="609"/>
                </a:lnTo>
                <a:lnTo>
                  <a:pt x="3682" y="611"/>
                </a:lnTo>
                <a:lnTo>
                  <a:pt x="3689" y="612"/>
                </a:lnTo>
                <a:lnTo>
                  <a:pt x="3696" y="614"/>
                </a:lnTo>
                <a:lnTo>
                  <a:pt x="3705" y="618"/>
                </a:lnTo>
                <a:lnTo>
                  <a:pt x="3712" y="621"/>
                </a:lnTo>
                <a:lnTo>
                  <a:pt x="3725" y="630"/>
                </a:lnTo>
                <a:lnTo>
                  <a:pt x="3735" y="639"/>
                </a:lnTo>
                <a:lnTo>
                  <a:pt x="3740" y="643"/>
                </a:lnTo>
                <a:lnTo>
                  <a:pt x="3745" y="649"/>
                </a:lnTo>
                <a:lnTo>
                  <a:pt x="3748" y="653"/>
                </a:lnTo>
                <a:lnTo>
                  <a:pt x="3752" y="658"/>
                </a:lnTo>
                <a:lnTo>
                  <a:pt x="3756" y="663"/>
                </a:lnTo>
                <a:lnTo>
                  <a:pt x="3758" y="669"/>
                </a:lnTo>
                <a:lnTo>
                  <a:pt x="3759" y="673"/>
                </a:lnTo>
                <a:lnTo>
                  <a:pt x="3762" y="678"/>
                </a:lnTo>
                <a:lnTo>
                  <a:pt x="3764" y="689"/>
                </a:lnTo>
                <a:lnTo>
                  <a:pt x="3765" y="700"/>
                </a:lnTo>
                <a:lnTo>
                  <a:pt x="3726" y="705"/>
                </a:lnTo>
                <a:lnTo>
                  <a:pt x="3725" y="698"/>
                </a:lnTo>
                <a:lnTo>
                  <a:pt x="3722" y="690"/>
                </a:lnTo>
                <a:lnTo>
                  <a:pt x="3720" y="683"/>
                </a:lnTo>
                <a:lnTo>
                  <a:pt x="3715" y="676"/>
                </a:lnTo>
                <a:lnTo>
                  <a:pt x="3712" y="670"/>
                </a:lnTo>
                <a:lnTo>
                  <a:pt x="3706" y="664"/>
                </a:lnTo>
                <a:lnTo>
                  <a:pt x="3700" y="659"/>
                </a:lnTo>
                <a:lnTo>
                  <a:pt x="3694" y="655"/>
                </a:lnTo>
                <a:lnTo>
                  <a:pt x="3687" y="652"/>
                </a:lnTo>
                <a:lnTo>
                  <a:pt x="3681" y="650"/>
                </a:lnTo>
                <a:lnTo>
                  <a:pt x="3676" y="650"/>
                </a:lnTo>
                <a:lnTo>
                  <a:pt x="3670" y="650"/>
                </a:lnTo>
                <a:lnTo>
                  <a:pt x="3667" y="651"/>
                </a:lnTo>
                <a:lnTo>
                  <a:pt x="3662" y="652"/>
                </a:lnTo>
                <a:lnTo>
                  <a:pt x="3660" y="656"/>
                </a:lnTo>
                <a:lnTo>
                  <a:pt x="3656" y="659"/>
                </a:lnTo>
                <a:lnTo>
                  <a:pt x="3655" y="662"/>
                </a:lnTo>
                <a:lnTo>
                  <a:pt x="3655" y="665"/>
                </a:lnTo>
                <a:lnTo>
                  <a:pt x="3654" y="668"/>
                </a:lnTo>
                <a:lnTo>
                  <a:pt x="3654" y="670"/>
                </a:lnTo>
                <a:lnTo>
                  <a:pt x="3655" y="672"/>
                </a:lnTo>
                <a:lnTo>
                  <a:pt x="3655" y="676"/>
                </a:lnTo>
                <a:lnTo>
                  <a:pt x="3657" y="681"/>
                </a:lnTo>
                <a:lnTo>
                  <a:pt x="3662" y="686"/>
                </a:lnTo>
                <a:lnTo>
                  <a:pt x="3667" y="692"/>
                </a:lnTo>
                <a:lnTo>
                  <a:pt x="3681" y="707"/>
                </a:lnTo>
                <a:lnTo>
                  <a:pt x="3692" y="716"/>
                </a:lnTo>
                <a:lnTo>
                  <a:pt x="3701" y="727"/>
                </a:lnTo>
                <a:lnTo>
                  <a:pt x="3711" y="737"/>
                </a:lnTo>
                <a:lnTo>
                  <a:pt x="3714" y="743"/>
                </a:lnTo>
                <a:lnTo>
                  <a:pt x="3718" y="749"/>
                </a:lnTo>
                <a:lnTo>
                  <a:pt x="3720" y="755"/>
                </a:lnTo>
                <a:lnTo>
                  <a:pt x="3722" y="761"/>
                </a:lnTo>
                <a:lnTo>
                  <a:pt x="3724" y="767"/>
                </a:lnTo>
                <a:lnTo>
                  <a:pt x="3725" y="773"/>
                </a:lnTo>
                <a:lnTo>
                  <a:pt x="3724" y="780"/>
                </a:lnTo>
                <a:lnTo>
                  <a:pt x="3722" y="786"/>
                </a:lnTo>
                <a:lnTo>
                  <a:pt x="3721" y="793"/>
                </a:lnTo>
                <a:lnTo>
                  <a:pt x="3718" y="800"/>
                </a:lnTo>
                <a:lnTo>
                  <a:pt x="3714" y="806"/>
                </a:lnTo>
                <a:lnTo>
                  <a:pt x="3711" y="811"/>
                </a:lnTo>
                <a:lnTo>
                  <a:pt x="3706" y="816"/>
                </a:lnTo>
                <a:lnTo>
                  <a:pt x="3701" y="820"/>
                </a:lnTo>
                <a:lnTo>
                  <a:pt x="3696" y="824"/>
                </a:lnTo>
                <a:lnTo>
                  <a:pt x="3690" y="826"/>
                </a:lnTo>
                <a:lnTo>
                  <a:pt x="3685" y="829"/>
                </a:lnTo>
                <a:lnTo>
                  <a:pt x="3679" y="831"/>
                </a:lnTo>
                <a:lnTo>
                  <a:pt x="3671" y="832"/>
                </a:lnTo>
                <a:lnTo>
                  <a:pt x="3664" y="832"/>
                </a:lnTo>
                <a:lnTo>
                  <a:pt x="3656" y="832"/>
                </a:lnTo>
                <a:lnTo>
                  <a:pt x="3649" y="831"/>
                </a:lnTo>
                <a:lnTo>
                  <a:pt x="3640" y="829"/>
                </a:lnTo>
                <a:lnTo>
                  <a:pt x="3631" y="826"/>
                </a:lnTo>
                <a:lnTo>
                  <a:pt x="3622" y="823"/>
                </a:lnTo>
                <a:lnTo>
                  <a:pt x="3612" y="818"/>
                </a:lnTo>
                <a:lnTo>
                  <a:pt x="3605" y="813"/>
                </a:lnTo>
                <a:lnTo>
                  <a:pt x="3598" y="808"/>
                </a:lnTo>
                <a:lnTo>
                  <a:pt x="3586" y="799"/>
                </a:lnTo>
                <a:lnTo>
                  <a:pt x="3581" y="794"/>
                </a:lnTo>
                <a:lnTo>
                  <a:pt x="3577" y="790"/>
                </a:lnTo>
                <a:lnTo>
                  <a:pt x="3573" y="784"/>
                </a:lnTo>
                <a:lnTo>
                  <a:pt x="3570" y="778"/>
                </a:lnTo>
                <a:lnTo>
                  <a:pt x="3566" y="772"/>
                </a:lnTo>
                <a:lnTo>
                  <a:pt x="3564" y="767"/>
                </a:lnTo>
                <a:lnTo>
                  <a:pt x="3561" y="760"/>
                </a:lnTo>
                <a:lnTo>
                  <a:pt x="3560" y="754"/>
                </a:lnTo>
                <a:lnTo>
                  <a:pt x="3559" y="748"/>
                </a:lnTo>
                <a:lnTo>
                  <a:pt x="3558" y="742"/>
                </a:lnTo>
                <a:lnTo>
                  <a:pt x="3558" y="735"/>
                </a:lnTo>
                <a:lnTo>
                  <a:pt x="3558" y="729"/>
                </a:lnTo>
                <a:lnTo>
                  <a:pt x="3598" y="727"/>
                </a:lnTo>
                <a:lnTo>
                  <a:pt x="3599" y="737"/>
                </a:lnTo>
                <a:lnTo>
                  <a:pt x="3600" y="746"/>
                </a:lnTo>
                <a:lnTo>
                  <a:pt x="3603" y="754"/>
                </a:lnTo>
                <a:lnTo>
                  <a:pt x="3606" y="762"/>
                </a:lnTo>
                <a:lnTo>
                  <a:pt x="3611" y="769"/>
                </a:lnTo>
                <a:lnTo>
                  <a:pt x="3617" y="775"/>
                </a:lnTo>
                <a:lnTo>
                  <a:pt x="3624" y="781"/>
                </a:lnTo>
                <a:lnTo>
                  <a:pt x="3632" y="78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9461932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E20503-FD26-45D7-8D72-ADBE68B52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45C70-0E7D-4432-AD26-2B8F2E584E75}" type="datetime1">
              <a:rPr lang="fi-FI" noProof="0" smtClean="0"/>
              <a:t>14.4.2026</a:t>
            </a:fld>
            <a:endParaRPr lang="fi-FI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83D58F-2FEE-465A-8C27-8071BFBDA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© Berner Oy  |  Esittäjä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5BEB2B-921C-4DB4-9DFA-93C092061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98F4-D9F1-4002-AD5C-3866A5A71344}" type="slidenum">
              <a:rPr lang="fi-FI" noProof="0" smtClean="0"/>
              <a:t>‹#›</a:t>
            </a:fld>
            <a:endParaRPr lang="fi-FI" noProof="0"/>
          </a:p>
        </p:txBody>
      </p:sp>
      <p:sp>
        <p:nvSpPr>
          <p:cNvPr id="7" name="Freeform 6"/>
          <p:cNvSpPr>
            <a:spLocks noChangeAspect="1" noEditPoints="1"/>
          </p:cNvSpPr>
          <p:nvPr userDrawn="1"/>
        </p:nvSpPr>
        <p:spPr bwMode="auto">
          <a:xfrm>
            <a:off x="3647728" y="2780928"/>
            <a:ext cx="5760000" cy="1251800"/>
          </a:xfrm>
          <a:custGeom>
            <a:avLst/>
            <a:gdLst>
              <a:gd name="T0" fmla="*/ 5840 w 7330"/>
              <a:gd name="T1" fmla="*/ 1317 h 1593"/>
              <a:gd name="T2" fmla="*/ 5357 w 7330"/>
              <a:gd name="T3" fmla="*/ 1467 h 1593"/>
              <a:gd name="T4" fmla="*/ 2874 w 7330"/>
              <a:gd name="T5" fmla="*/ 1589 h 1593"/>
              <a:gd name="T6" fmla="*/ 684 w 7330"/>
              <a:gd name="T7" fmla="*/ 1394 h 1593"/>
              <a:gd name="T8" fmla="*/ 863 w 7330"/>
              <a:gd name="T9" fmla="*/ 1338 h 1593"/>
              <a:gd name="T10" fmla="*/ 497 w 7330"/>
              <a:gd name="T11" fmla="*/ 753 h 1593"/>
              <a:gd name="T12" fmla="*/ 757 w 7330"/>
              <a:gd name="T13" fmla="*/ 719 h 1593"/>
              <a:gd name="T14" fmla="*/ 771 w 7330"/>
              <a:gd name="T15" fmla="*/ 502 h 1593"/>
              <a:gd name="T16" fmla="*/ 468 w 7330"/>
              <a:gd name="T17" fmla="*/ 709 h 1593"/>
              <a:gd name="T18" fmla="*/ 787 w 7330"/>
              <a:gd name="T19" fmla="*/ 281 h 1593"/>
              <a:gd name="T20" fmla="*/ 733 w 7330"/>
              <a:gd name="T21" fmla="*/ 82 h 1593"/>
              <a:gd name="T22" fmla="*/ 154 w 7330"/>
              <a:gd name="T23" fmla="*/ 767 h 1593"/>
              <a:gd name="T24" fmla="*/ 220 w 7330"/>
              <a:gd name="T25" fmla="*/ 78 h 1593"/>
              <a:gd name="T26" fmla="*/ 1075 w 7330"/>
              <a:gd name="T27" fmla="*/ 82 h 1593"/>
              <a:gd name="T28" fmla="*/ 1065 w 7330"/>
              <a:gd name="T29" fmla="*/ 315 h 1593"/>
              <a:gd name="T30" fmla="*/ 980 w 7330"/>
              <a:gd name="T31" fmla="*/ 435 h 1593"/>
              <a:gd name="T32" fmla="*/ 1073 w 7330"/>
              <a:gd name="T33" fmla="*/ 678 h 1593"/>
              <a:gd name="T34" fmla="*/ 6070 w 7330"/>
              <a:gd name="T35" fmla="*/ 209 h 1593"/>
              <a:gd name="T36" fmla="*/ 5917 w 7330"/>
              <a:gd name="T37" fmla="*/ 66 h 1593"/>
              <a:gd name="T38" fmla="*/ 6058 w 7330"/>
              <a:gd name="T39" fmla="*/ 299 h 1593"/>
              <a:gd name="T40" fmla="*/ 5284 w 7330"/>
              <a:gd name="T41" fmla="*/ 230 h 1593"/>
              <a:gd name="T42" fmla="*/ 5037 w 7330"/>
              <a:gd name="T43" fmla="*/ 69 h 1593"/>
              <a:gd name="T44" fmla="*/ 4979 w 7330"/>
              <a:gd name="T45" fmla="*/ 262 h 1593"/>
              <a:gd name="T46" fmla="*/ 4818 w 7330"/>
              <a:gd name="T47" fmla="*/ 433 h 1593"/>
              <a:gd name="T48" fmla="*/ 4812 w 7330"/>
              <a:gd name="T49" fmla="*/ 785 h 1593"/>
              <a:gd name="T50" fmla="*/ 5137 w 7330"/>
              <a:gd name="T51" fmla="*/ 646 h 1593"/>
              <a:gd name="T52" fmla="*/ 5456 w 7330"/>
              <a:gd name="T53" fmla="*/ 712 h 1593"/>
              <a:gd name="T54" fmla="*/ 4285 w 7330"/>
              <a:gd name="T55" fmla="*/ 66 h 1593"/>
              <a:gd name="T56" fmla="*/ 4123 w 7330"/>
              <a:gd name="T57" fmla="*/ 770 h 1593"/>
              <a:gd name="T58" fmla="*/ 4421 w 7330"/>
              <a:gd name="T59" fmla="*/ 688 h 1593"/>
              <a:gd name="T60" fmla="*/ 3435 w 7330"/>
              <a:gd name="T61" fmla="*/ 232 h 1593"/>
              <a:gd name="T62" fmla="*/ 3495 w 7330"/>
              <a:gd name="T63" fmla="*/ 783 h 1593"/>
              <a:gd name="T64" fmla="*/ 3626 w 7330"/>
              <a:gd name="T65" fmla="*/ 1033 h 1593"/>
              <a:gd name="T66" fmla="*/ 2881 w 7330"/>
              <a:gd name="T67" fmla="*/ 143 h 1593"/>
              <a:gd name="T68" fmla="*/ 2771 w 7330"/>
              <a:gd name="T69" fmla="*/ 404 h 1593"/>
              <a:gd name="T70" fmla="*/ 2342 w 7330"/>
              <a:gd name="T71" fmla="*/ 134 h 1593"/>
              <a:gd name="T72" fmla="*/ 2019 w 7330"/>
              <a:gd name="T73" fmla="*/ 169 h 1593"/>
              <a:gd name="T74" fmla="*/ 1663 w 7330"/>
              <a:gd name="T75" fmla="*/ 365 h 1593"/>
              <a:gd name="T76" fmla="*/ 1756 w 7330"/>
              <a:gd name="T77" fmla="*/ 508 h 1593"/>
              <a:gd name="T78" fmla="*/ 1521 w 7330"/>
              <a:gd name="T79" fmla="*/ 708 h 1593"/>
              <a:gd name="T80" fmla="*/ 1731 w 7330"/>
              <a:gd name="T81" fmla="*/ 781 h 1593"/>
              <a:gd name="T82" fmla="*/ 2193 w 7330"/>
              <a:gd name="T83" fmla="*/ 783 h 1593"/>
              <a:gd name="T84" fmla="*/ 7204 w 7330"/>
              <a:gd name="T85" fmla="*/ 969 h 1593"/>
              <a:gd name="T86" fmla="*/ 6563 w 7330"/>
              <a:gd name="T87" fmla="*/ 1121 h 1593"/>
              <a:gd name="T88" fmla="*/ 6047 w 7330"/>
              <a:gd name="T89" fmla="*/ 726 h 1593"/>
              <a:gd name="T90" fmla="*/ 5733 w 7330"/>
              <a:gd name="T91" fmla="*/ 731 h 1593"/>
              <a:gd name="T92" fmla="*/ 4068 w 7330"/>
              <a:gd name="T93" fmla="*/ 925 h 1593"/>
              <a:gd name="T94" fmla="*/ 3612 w 7330"/>
              <a:gd name="T95" fmla="*/ 1135 h 1593"/>
              <a:gd name="T96" fmla="*/ 3034 w 7330"/>
              <a:gd name="T97" fmla="*/ 919 h 1593"/>
              <a:gd name="T98" fmla="*/ 2649 w 7330"/>
              <a:gd name="T99" fmla="*/ 482 h 1593"/>
              <a:gd name="T100" fmla="*/ 1088 w 7330"/>
              <a:gd name="T101" fmla="*/ 851 h 1593"/>
              <a:gd name="T102" fmla="*/ 1304 w 7330"/>
              <a:gd name="T103" fmla="*/ 139 h 1593"/>
              <a:gd name="T104" fmla="*/ 2860 w 7330"/>
              <a:gd name="T105" fmla="*/ 1 h 1593"/>
              <a:gd name="T106" fmla="*/ 3155 w 7330"/>
              <a:gd name="T107" fmla="*/ 158 h 1593"/>
              <a:gd name="T108" fmla="*/ 3059 w 7330"/>
              <a:gd name="T109" fmla="*/ 408 h 1593"/>
              <a:gd name="T110" fmla="*/ 3253 w 7330"/>
              <a:gd name="T111" fmla="*/ 754 h 1593"/>
              <a:gd name="T112" fmla="*/ 3318 w 7330"/>
              <a:gd name="T113" fmla="*/ 80 h 1593"/>
              <a:gd name="T114" fmla="*/ 4041 w 7330"/>
              <a:gd name="T115" fmla="*/ 75 h 1593"/>
              <a:gd name="T116" fmla="*/ 6255 w 7330"/>
              <a:gd name="T117" fmla="*/ 58 h 1593"/>
              <a:gd name="T118" fmla="*/ 6328 w 7330"/>
              <a:gd name="T119" fmla="*/ 277 h 1593"/>
              <a:gd name="T120" fmla="*/ 6120 w 7330"/>
              <a:gd name="T121" fmla="*/ 470 h 1593"/>
              <a:gd name="T122" fmla="*/ 6529 w 7330"/>
              <a:gd name="T123" fmla="*/ 912 h 1593"/>
              <a:gd name="T124" fmla="*/ 7002 w 7330"/>
              <a:gd name="T125" fmla="*/ 1023 h 15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7330" h="1593">
                <a:moveTo>
                  <a:pt x="3255" y="1454"/>
                </a:moveTo>
                <a:lnTo>
                  <a:pt x="3373" y="1453"/>
                </a:lnTo>
                <a:lnTo>
                  <a:pt x="3491" y="1453"/>
                </a:lnTo>
                <a:lnTo>
                  <a:pt x="3608" y="1451"/>
                </a:lnTo>
                <a:lnTo>
                  <a:pt x="3726" y="1449"/>
                </a:lnTo>
                <a:lnTo>
                  <a:pt x="3842" y="1447"/>
                </a:lnTo>
                <a:lnTo>
                  <a:pt x="3957" y="1444"/>
                </a:lnTo>
                <a:lnTo>
                  <a:pt x="4071" y="1441"/>
                </a:lnTo>
                <a:lnTo>
                  <a:pt x="4184" y="1437"/>
                </a:lnTo>
                <a:lnTo>
                  <a:pt x="4297" y="1433"/>
                </a:lnTo>
                <a:lnTo>
                  <a:pt x="4408" y="1428"/>
                </a:lnTo>
                <a:lnTo>
                  <a:pt x="4518" y="1423"/>
                </a:lnTo>
                <a:lnTo>
                  <a:pt x="4628" y="1417"/>
                </a:lnTo>
                <a:lnTo>
                  <a:pt x="4736" y="1411"/>
                </a:lnTo>
                <a:lnTo>
                  <a:pt x="4843" y="1405"/>
                </a:lnTo>
                <a:lnTo>
                  <a:pt x="4949" y="1398"/>
                </a:lnTo>
                <a:lnTo>
                  <a:pt x="5002" y="1394"/>
                </a:lnTo>
                <a:lnTo>
                  <a:pt x="5054" y="1390"/>
                </a:lnTo>
                <a:lnTo>
                  <a:pt x="5158" y="1383"/>
                </a:lnTo>
                <a:lnTo>
                  <a:pt x="5260" y="1374"/>
                </a:lnTo>
                <a:lnTo>
                  <a:pt x="5360" y="1366"/>
                </a:lnTo>
                <a:lnTo>
                  <a:pt x="5459" y="1357"/>
                </a:lnTo>
                <a:lnTo>
                  <a:pt x="5557" y="1347"/>
                </a:lnTo>
                <a:lnTo>
                  <a:pt x="5653" y="1338"/>
                </a:lnTo>
                <a:lnTo>
                  <a:pt x="5747" y="1327"/>
                </a:lnTo>
                <a:lnTo>
                  <a:pt x="5840" y="1317"/>
                </a:lnTo>
                <a:lnTo>
                  <a:pt x="5931" y="1306"/>
                </a:lnTo>
                <a:lnTo>
                  <a:pt x="6020" y="1295"/>
                </a:lnTo>
                <a:lnTo>
                  <a:pt x="6108" y="1283"/>
                </a:lnTo>
                <a:lnTo>
                  <a:pt x="6194" y="1271"/>
                </a:lnTo>
                <a:lnTo>
                  <a:pt x="6277" y="1259"/>
                </a:lnTo>
                <a:lnTo>
                  <a:pt x="6359" y="1246"/>
                </a:lnTo>
                <a:lnTo>
                  <a:pt x="6439" y="1233"/>
                </a:lnTo>
                <a:lnTo>
                  <a:pt x="6517" y="1220"/>
                </a:lnTo>
                <a:lnTo>
                  <a:pt x="6518" y="1228"/>
                </a:lnTo>
                <a:lnTo>
                  <a:pt x="6454" y="1248"/>
                </a:lnTo>
                <a:lnTo>
                  <a:pt x="6386" y="1268"/>
                </a:lnTo>
                <a:lnTo>
                  <a:pt x="6316" y="1287"/>
                </a:lnTo>
                <a:lnTo>
                  <a:pt x="6279" y="1297"/>
                </a:lnTo>
                <a:lnTo>
                  <a:pt x="6242" y="1306"/>
                </a:lnTo>
                <a:lnTo>
                  <a:pt x="6204" y="1316"/>
                </a:lnTo>
                <a:lnTo>
                  <a:pt x="6166" y="1325"/>
                </a:lnTo>
                <a:lnTo>
                  <a:pt x="6087" y="1343"/>
                </a:lnTo>
                <a:lnTo>
                  <a:pt x="6004" y="1360"/>
                </a:lnTo>
                <a:lnTo>
                  <a:pt x="5920" y="1377"/>
                </a:lnTo>
                <a:lnTo>
                  <a:pt x="5832" y="1394"/>
                </a:lnTo>
                <a:lnTo>
                  <a:pt x="5742" y="1410"/>
                </a:lnTo>
                <a:lnTo>
                  <a:pt x="5649" y="1425"/>
                </a:lnTo>
                <a:lnTo>
                  <a:pt x="5554" y="1440"/>
                </a:lnTo>
                <a:lnTo>
                  <a:pt x="5457" y="1454"/>
                </a:lnTo>
                <a:lnTo>
                  <a:pt x="5407" y="1461"/>
                </a:lnTo>
                <a:lnTo>
                  <a:pt x="5357" y="1467"/>
                </a:lnTo>
                <a:lnTo>
                  <a:pt x="5255" y="1480"/>
                </a:lnTo>
                <a:lnTo>
                  <a:pt x="5151" y="1493"/>
                </a:lnTo>
                <a:lnTo>
                  <a:pt x="5044" y="1504"/>
                </a:lnTo>
                <a:lnTo>
                  <a:pt x="4936" y="1515"/>
                </a:lnTo>
                <a:lnTo>
                  <a:pt x="4826" y="1526"/>
                </a:lnTo>
                <a:lnTo>
                  <a:pt x="4714" y="1535"/>
                </a:lnTo>
                <a:lnTo>
                  <a:pt x="4601" y="1544"/>
                </a:lnTo>
                <a:lnTo>
                  <a:pt x="4485" y="1553"/>
                </a:lnTo>
                <a:lnTo>
                  <a:pt x="4427" y="1556"/>
                </a:lnTo>
                <a:lnTo>
                  <a:pt x="4368" y="1560"/>
                </a:lnTo>
                <a:lnTo>
                  <a:pt x="4309" y="1564"/>
                </a:lnTo>
                <a:lnTo>
                  <a:pt x="4250" y="1567"/>
                </a:lnTo>
                <a:lnTo>
                  <a:pt x="4190" y="1570"/>
                </a:lnTo>
                <a:lnTo>
                  <a:pt x="4130" y="1573"/>
                </a:lnTo>
                <a:lnTo>
                  <a:pt x="4070" y="1576"/>
                </a:lnTo>
                <a:lnTo>
                  <a:pt x="4009" y="1578"/>
                </a:lnTo>
                <a:lnTo>
                  <a:pt x="3948" y="1581"/>
                </a:lnTo>
                <a:lnTo>
                  <a:pt x="3886" y="1583"/>
                </a:lnTo>
                <a:lnTo>
                  <a:pt x="3762" y="1586"/>
                </a:lnTo>
                <a:lnTo>
                  <a:pt x="3636" y="1589"/>
                </a:lnTo>
                <a:lnTo>
                  <a:pt x="3510" y="1591"/>
                </a:lnTo>
                <a:lnTo>
                  <a:pt x="3383" y="1593"/>
                </a:lnTo>
                <a:lnTo>
                  <a:pt x="3255" y="1593"/>
                </a:lnTo>
                <a:lnTo>
                  <a:pt x="3127" y="1593"/>
                </a:lnTo>
                <a:lnTo>
                  <a:pt x="3000" y="1591"/>
                </a:lnTo>
                <a:lnTo>
                  <a:pt x="2874" y="1589"/>
                </a:lnTo>
                <a:lnTo>
                  <a:pt x="2811" y="1588"/>
                </a:lnTo>
                <a:lnTo>
                  <a:pt x="2749" y="1586"/>
                </a:lnTo>
                <a:lnTo>
                  <a:pt x="2687" y="1585"/>
                </a:lnTo>
                <a:lnTo>
                  <a:pt x="2625" y="1583"/>
                </a:lnTo>
                <a:lnTo>
                  <a:pt x="2564" y="1581"/>
                </a:lnTo>
                <a:lnTo>
                  <a:pt x="2503" y="1578"/>
                </a:lnTo>
                <a:lnTo>
                  <a:pt x="2382" y="1573"/>
                </a:lnTo>
                <a:lnTo>
                  <a:pt x="2262" y="1567"/>
                </a:lnTo>
                <a:lnTo>
                  <a:pt x="2143" y="1560"/>
                </a:lnTo>
                <a:lnTo>
                  <a:pt x="2026" y="1553"/>
                </a:lnTo>
                <a:lnTo>
                  <a:pt x="1911" y="1544"/>
                </a:lnTo>
                <a:lnTo>
                  <a:pt x="1854" y="1540"/>
                </a:lnTo>
                <a:lnTo>
                  <a:pt x="1798" y="1535"/>
                </a:lnTo>
                <a:lnTo>
                  <a:pt x="1742" y="1531"/>
                </a:lnTo>
                <a:lnTo>
                  <a:pt x="1687" y="1526"/>
                </a:lnTo>
                <a:lnTo>
                  <a:pt x="1577" y="1515"/>
                </a:lnTo>
                <a:lnTo>
                  <a:pt x="1469" y="1504"/>
                </a:lnTo>
                <a:lnTo>
                  <a:pt x="1363" y="1493"/>
                </a:lnTo>
                <a:lnTo>
                  <a:pt x="1260" y="1480"/>
                </a:lnTo>
                <a:lnTo>
                  <a:pt x="1158" y="1467"/>
                </a:lnTo>
                <a:lnTo>
                  <a:pt x="1059" y="1454"/>
                </a:lnTo>
                <a:lnTo>
                  <a:pt x="1010" y="1447"/>
                </a:lnTo>
                <a:lnTo>
                  <a:pt x="962" y="1440"/>
                </a:lnTo>
                <a:lnTo>
                  <a:pt x="867" y="1425"/>
                </a:lnTo>
                <a:lnTo>
                  <a:pt x="775" y="1410"/>
                </a:lnTo>
                <a:lnTo>
                  <a:pt x="684" y="1394"/>
                </a:lnTo>
                <a:lnTo>
                  <a:pt x="640" y="1386"/>
                </a:lnTo>
                <a:lnTo>
                  <a:pt x="597" y="1377"/>
                </a:lnTo>
                <a:lnTo>
                  <a:pt x="554" y="1369"/>
                </a:lnTo>
                <a:lnTo>
                  <a:pt x="512" y="1360"/>
                </a:lnTo>
                <a:lnTo>
                  <a:pt x="431" y="1343"/>
                </a:lnTo>
                <a:lnTo>
                  <a:pt x="351" y="1325"/>
                </a:lnTo>
                <a:lnTo>
                  <a:pt x="313" y="1316"/>
                </a:lnTo>
                <a:lnTo>
                  <a:pt x="275" y="1307"/>
                </a:lnTo>
                <a:lnTo>
                  <a:pt x="238" y="1297"/>
                </a:lnTo>
                <a:lnTo>
                  <a:pt x="202" y="1288"/>
                </a:lnTo>
                <a:lnTo>
                  <a:pt x="166" y="1278"/>
                </a:lnTo>
                <a:lnTo>
                  <a:pt x="132" y="1268"/>
                </a:lnTo>
                <a:lnTo>
                  <a:pt x="97" y="1258"/>
                </a:lnTo>
                <a:lnTo>
                  <a:pt x="64" y="1248"/>
                </a:lnTo>
                <a:lnTo>
                  <a:pt x="0" y="1228"/>
                </a:lnTo>
                <a:lnTo>
                  <a:pt x="1" y="1220"/>
                </a:lnTo>
                <a:lnTo>
                  <a:pt x="79" y="1234"/>
                </a:lnTo>
                <a:lnTo>
                  <a:pt x="158" y="1247"/>
                </a:lnTo>
                <a:lnTo>
                  <a:pt x="240" y="1259"/>
                </a:lnTo>
                <a:lnTo>
                  <a:pt x="323" y="1272"/>
                </a:lnTo>
                <a:lnTo>
                  <a:pt x="409" y="1284"/>
                </a:lnTo>
                <a:lnTo>
                  <a:pt x="496" y="1295"/>
                </a:lnTo>
                <a:lnTo>
                  <a:pt x="585" y="1307"/>
                </a:lnTo>
                <a:lnTo>
                  <a:pt x="676" y="1318"/>
                </a:lnTo>
                <a:lnTo>
                  <a:pt x="769" y="1328"/>
                </a:lnTo>
                <a:lnTo>
                  <a:pt x="863" y="1338"/>
                </a:lnTo>
                <a:lnTo>
                  <a:pt x="958" y="1348"/>
                </a:lnTo>
                <a:lnTo>
                  <a:pt x="1055" y="1357"/>
                </a:lnTo>
                <a:lnTo>
                  <a:pt x="1154" y="1366"/>
                </a:lnTo>
                <a:lnTo>
                  <a:pt x="1254" y="1375"/>
                </a:lnTo>
                <a:lnTo>
                  <a:pt x="1355" y="1383"/>
                </a:lnTo>
                <a:lnTo>
                  <a:pt x="1458" y="1391"/>
                </a:lnTo>
                <a:lnTo>
                  <a:pt x="1562" y="1398"/>
                </a:lnTo>
                <a:lnTo>
                  <a:pt x="1667" y="1405"/>
                </a:lnTo>
                <a:lnTo>
                  <a:pt x="1774" y="1412"/>
                </a:lnTo>
                <a:lnTo>
                  <a:pt x="1882" y="1418"/>
                </a:lnTo>
                <a:lnTo>
                  <a:pt x="1991" y="1423"/>
                </a:lnTo>
                <a:lnTo>
                  <a:pt x="2101" y="1428"/>
                </a:lnTo>
                <a:lnTo>
                  <a:pt x="2213" y="1433"/>
                </a:lnTo>
                <a:lnTo>
                  <a:pt x="2325" y="1437"/>
                </a:lnTo>
                <a:lnTo>
                  <a:pt x="2439" y="1441"/>
                </a:lnTo>
                <a:lnTo>
                  <a:pt x="2553" y="1444"/>
                </a:lnTo>
                <a:lnTo>
                  <a:pt x="2668" y="1447"/>
                </a:lnTo>
                <a:lnTo>
                  <a:pt x="2784" y="1449"/>
                </a:lnTo>
                <a:lnTo>
                  <a:pt x="2900" y="1451"/>
                </a:lnTo>
                <a:lnTo>
                  <a:pt x="3018" y="1453"/>
                </a:lnTo>
                <a:lnTo>
                  <a:pt x="3136" y="1453"/>
                </a:lnTo>
                <a:lnTo>
                  <a:pt x="3255" y="1454"/>
                </a:lnTo>
                <a:close/>
                <a:moveTo>
                  <a:pt x="484" y="741"/>
                </a:moveTo>
                <a:lnTo>
                  <a:pt x="488" y="746"/>
                </a:lnTo>
                <a:lnTo>
                  <a:pt x="492" y="750"/>
                </a:lnTo>
                <a:lnTo>
                  <a:pt x="497" y="753"/>
                </a:lnTo>
                <a:lnTo>
                  <a:pt x="502" y="757"/>
                </a:lnTo>
                <a:lnTo>
                  <a:pt x="508" y="760"/>
                </a:lnTo>
                <a:lnTo>
                  <a:pt x="514" y="763"/>
                </a:lnTo>
                <a:lnTo>
                  <a:pt x="528" y="768"/>
                </a:lnTo>
                <a:lnTo>
                  <a:pt x="545" y="772"/>
                </a:lnTo>
                <a:lnTo>
                  <a:pt x="565" y="775"/>
                </a:lnTo>
                <a:lnTo>
                  <a:pt x="590" y="776"/>
                </a:lnTo>
                <a:lnTo>
                  <a:pt x="618" y="777"/>
                </a:lnTo>
                <a:lnTo>
                  <a:pt x="628" y="777"/>
                </a:lnTo>
                <a:lnTo>
                  <a:pt x="638" y="776"/>
                </a:lnTo>
                <a:lnTo>
                  <a:pt x="647" y="775"/>
                </a:lnTo>
                <a:lnTo>
                  <a:pt x="657" y="774"/>
                </a:lnTo>
                <a:lnTo>
                  <a:pt x="665" y="772"/>
                </a:lnTo>
                <a:lnTo>
                  <a:pt x="674" y="770"/>
                </a:lnTo>
                <a:lnTo>
                  <a:pt x="682" y="767"/>
                </a:lnTo>
                <a:lnTo>
                  <a:pt x="690" y="765"/>
                </a:lnTo>
                <a:lnTo>
                  <a:pt x="698" y="761"/>
                </a:lnTo>
                <a:lnTo>
                  <a:pt x="706" y="758"/>
                </a:lnTo>
                <a:lnTo>
                  <a:pt x="713" y="754"/>
                </a:lnTo>
                <a:lnTo>
                  <a:pt x="720" y="750"/>
                </a:lnTo>
                <a:lnTo>
                  <a:pt x="726" y="745"/>
                </a:lnTo>
                <a:lnTo>
                  <a:pt x="734" y="741"/>
                </a:lnTo>
                <a:lnTo>
                  <a:pt x="740" y="736"/>
                </a:lnTo>
                <a:lnTo>
                  <a:pt x="746" y="730"/>
                </a:lnTo>
                <a:lnTo>
                  <a:pt x="751" y="725"/>
                </a:lnTo>
                <a:lnTo>
                  <a:pt x="757" y="719"/>
                </a:lnTo>
                <a:lnTo>
                  <a:pt x="762" y="713"/>
                </a:lnTo>
                <a:lnTo>
                  <a:pt x="766" y="706"/>
                </a:lnTo>
                <a:lnTo>
                  <a:pt x="775" y="693"/>
                </a:lnTo>
                <a:lnTo>
                  <a:pt x="779" y="686"/>
                </a:lnTo>
                <a:lnTo>
                  <a:pt x="782" y="678"/>
                </a:lnTo>
                <a:lnTo>
                  <a:pt x="785" y="671"/>
                </a:lnTo>
                <a:lnTo>
                  <a:pt x="788" y="663"/>
                </a:lnTo>
                <a:lnTo>
                  <a:pt x="791" y="655"/>
                </a:lnTo>
                <a:lnTo>
                  <a:pt x="793" y="647"/>
                </a:lnTo>
                <a:lnTo>
                  <a:pt x="795" y="639"/>
                </a:lnTo>
                <a:lnTo>
                  <a:pt x="797" y="630"/>
                </a:lnTo>
                <a:lnTo>
                  <a:pt x="799" y="613"/>
                </a:lnTo>
                <a:lnTo>
                  <a:pt x="800" y="604"/>
                </a:lnTo>
                <a:lnTo>
                  <a:pt x="800" y="596"/>
                </a:lnTo>
                <a:lnTo>
                  <a:pt x="800" y="587"/>
                </a:lnTo>
                <a:lnTo>
                  <a:pt x="799" y="579"/>
                </a:lnTo>
                <a:lnTo>
                  <a:pt x="798" y="571"/>
                </a:lnTo>
                <a:lnTo>
                  <a:pt x="797" y="562"/>
                </a:lnTo>
                <a:lnTo>
                  <a:pt x="795" y="554"/>
                </a:lnTo>
                <a:lnTo>
                  <a:pt x="793" y="546"/>
                </a:lnTo>
                <a:lnTo>
                  <a:pt x="790" y="539"/>
                </a:lnTo>
                <a:lnTo>
                  <a:pt x="787" y="531"/>
                </a:lnTo>
                <a:lnTo>
                  <a:pt x="784" y="523"/>
                </a:lnTo>
                <a:lnTo>
                  <a:pt x="780" y="516"/>
                </a:lnTo>
                <a:lnTo>
                  <a:pt x="776" y="509"/>
                </a:lnTo>
                <a:lnTo>
                  <a:pt x="771" y="502"/>
                </a:lnTo>
                <a:lnTo>
                  <a:pt x="766" y="496"/>
                </a:lnTo>
                <a:lnTo>
                  <a:pt x="761" y="490"/>
                </a:lnTo>
                <a:lnTo>
                  <a:pt x="754" y="483"/>
                </a:lnTo>
                <a:lnTo>
                  <a:pt x="747" y="476"/>
                </a:lnTo>
                <a:lnTo>
                  <a:pt x="740" y="470"/>
                </a:lnTo>
                <a:lnTo>
                  <a:pt x="733" y="465"/>
                </a:lnTo>
                <a:lnTo>
                  <a:pt x="724" y="459"/>
                </a:lnTo>
                <a:lnTo>
                  <a:pt x="715" y="455"/>
                </a:lnTo>
                <a:lnTo>
                  <a:pt x="707" y="450"/>
                </a:lnTo>
                <a:lnTo>
                  <a:pt x="698" y="446"/>
                </a:lnTo>
                <a:lnTo>
                  <a:pt x="688" y="443"/>
                </a:lnTo>
                <a:lnTo>
                  <a:pt x="679" y="440"/>
                </a:lnTo>
                <a:lnTo>
                  <a:pt x="669" y="437"/>
                </a:lnTo>
                <a:lnTo>
                  <a:pt x="659" y="435"/>
                </a:lnTo>
                <a:lnTo>
                  <a:pt x="648" y="433"/>
                </a:lnTo>
                <a:lnTo>
                  <a:pt x="638" y="432"/>
                </a:lnTo>
                <a:lnTo>
                  <a:pt x="627" y="431"/>
                </a:lnTo>
                <a:lnTo>
                  <a:pt x="616" y="431"/>
                </a:lnTo>
                <a:lnTo>
                  <a:pt x="491" y="431"/>
                </a:lnTo>
                <a:lnTo>
                  <a:pt x="467" y="660"/>
                </a:lnTo>
                <a:lnTo>
                  <a:pt x="466" y="674"/>
                </a:lnTo>
                <a:lnTo>
                  <a:pt x="466" y="687"/>
                </a:lnTo>
                <a:lnTo>
                  <a:pt x="466" y="693"/>
                </a:lnTo>
                <a:lnTo>
                  <a:pt x="467" y="699"/>
                </a:lnTo>
                <a:lnTo>
                  <a:pt x="467" y="704"/>
                </a:lnTo>
                <a:lnTo>
                  <a:pt x="468" y="709"/>
                </a:lnTo>
                <a:lnTo>
                  <a:pt x="471" y="718"/>
                </a:lnTo>
                <a:lnTo>
                  <a:pt x="472" y="723"/>
                </a:lnTo>
                <a:lnTo>
                  <a:pt x="474" y="727"/>
                </a:lnTo>
                <a:lnTo>
                  <a:pt x="479" y="735"/>
                </a:lnTo>
                <a:lnTo>
                  <a:pt x="481" y="738"/>
                </a:lnTo>
                <a:lnTo>
                  <a:pt x="484" y="741"/>
                </a:lnTo>
                <a:close/>
                <a:moveTo>
                  <a:pt x="529" y="64"/>
                </a:moveTo>
                <a:lnTo>
                  <a:pt x="498" y="365"/>
                </a:lnTo>
                <a:lnTo>
                  <a:pt x="627" y="365"/>
                </a:lnTo>
                <a:lnTo>
                  <a:pt x="643" y="364"/>
                </a:lnTo>
                <a:lnTo>
                  <a:pt x="651" y="363"/>
                </a:lnTo>
                <a:lnTo>
                  <a:pt x="659" y="362"/>
                </a:lnTo>
                <a:lnTo>
                  <a:pt x="675" y="359"/>
                </a:lnTo>
                <a:lnTo>
                  <a:pt x="683" y="357"/>
                </a:lnTo>
                <a:lnTo>
                  <a:pt x="691" y="354"/>
                </a:lnTo>
                <a:lnTo>
                  <a:pt x="698" y="352"/>
                </a:lnTo>
                <a:lnTo>
                  <a:pt x="706" y="349"/>
                </a:lnTo>
                <a:lnTo>
                  <a:pt x="720" y="342"/>
                </a:lnTo>
                <a:lnTo>
                  <a:pt x="734" y="334"/>
                </a:lnTo>
                <a:lnTo>
                  <a:pt x="747" y="325"/>
                </a:lnTo>
                <a:lnTo>
                  <a:pt x="753" y="321"/>
                </a:lnTo>
                <a:lnTo>
                  <a:pt x="759" y="316"/>
                </a:lnTo>
                <a:lnTo>
                  <a:pt x="769" y="305"/>
                </a:lnTo>
                <a:lnTo>
                  <a:pt x="779" y="294"/>
                </a:lnTo>
                <a:lnTo>
                  <a:pt x="783" y="288"/>
                </a:lnTo>
                <a:lnTo>
                  <a:pt x="787" y="281"/>
                </a:lnTo>
                <a:lnTo>
                  <a:pt x="794" y="268"/>
                </a:lnTo>
                <a:lnTo>
                  <a:pt x="797" y="262"/>
                </a:lnTo>
                <a:lnTo>
                  <a:pt x="800" y="255"/>
                </a:lnTo>
                <a:lnTo>
                  <a:pt x="802" y="248"/>
                </a:lnTo>
                <a:lnTo>
                  <a:pt x="804" y="240"/>
                </a:lnTo>
                <a:lnTo>
                  <a:pt x="805" y="233"/>
                </a:lnTo>
                <a:lnTo>
                  <a:pt x="806" y="225"/>
                </a:lnTo>
                <a:lnTo>
                  <a:pt x="807" y="209"/>
                </a:lnTo>
                <a:lnTo>
                  <a:pt x="807" y="201"/>
                </a:lnTo>
                <a:lnTo>
                  <a:pt x="806" y="193"/>
                </a:lnTo>
                <a:lnTo>
                  <a:pt x="805" y="185"/>
                </a:lnTo>
                <a:lnTo>
                  <a:pt x="804" y="178"/>
                </a:lnTo>
                <a:lnTo>
                  <a:pt x="800" y="163"/>
                </a:lnTo>
                <a:lnTo>
                  <a:pt x="795" y="148"/>
                </a:lnTo>
                <a:lnTo>
                  <a:pt x="792" y="141"/>
                </a:lnTo>
                <a:lnTo>
                  <a:pt x="789" y="135"/>
                </a:lnTo>
                <a:lnTo>
                  <a:pt x="785" y="128"/>
                </a:lnTo>
                <a:lnTo>
                  <a:pt x="781" y="122"/>
                </a:lnTo>
                <a:lnTo>
                  <a:pt x="777" y="116"/>
                </a:lnTo>
                <a:lnTo>
                  <a:pt x="772" y="111"/>
                </a:lnTo>
                <a:lnTo>
                  <a:pt x="767" y="105"/>
                </a:lnTo>
                <a:lnTo>
                  <a:pt x="761" y="100"/>
                </a:lnTo>
                <a:lnTo>
                  <a:pt x="754" y="95"/>
                </a:lnTo>
                <a:lnTo>
                  <a:pt x="748" y="90"/>
                </a:lnTo>
                <a:lnTo>
                  <a:pt x="740" y="86"/>
                </a:lnTo>
                <a:lnTo>
                  <a:pt x="733" y="82"/>
                </a:lnTo>
                <a:lnTo>
                  <a:pt x="724" y="79"/>
                </a:lnTo>
                <a:lnTo>
                  <a:pt x="715" y="76"/>
                </a:lnTo>
                <a:lnTo>
                  <a:pt x="707" y="73"/>
                </a:lnTo>
                <a:lnTo>
                  <a:pt x="698" y="71"/>
                </a:lnTo>
                <a:lnTo>
                  <a:pt x="689" y="69"/>
                </a:lnTo>
                <a:lnTo>
                  <a:pt x="680" y="67"/>
                </a:lnTo>
                <a:lnTo>
                  <a:pt x="661" y="65"/>
                </a:lnTo>
                <a:lnTo>
                  <a:pt x="642" y="64"/>
                </a:lnTo>
                <a:lnTo>
                  <a:pt x="529" y="64"/>
                </a:lnTo>
                <a:close/>
                <a:moveTo>
                  <a:pt x="863" y="842"/>
                </a:moveTo>
                <a:lnTo>
                  <a:pt x="855" y="843"/>
                </a:lnTo>
                <a:lnTo>
                  <a:pt x="845" y="845"/>
                </a:lnTo>
                <a:lnTo>
                  <a:pt x="831" y="846"/>
                </a:lnTo>
                <a:lnTo>
                  <a:pt x="814" y="848"/>
                </a:lnTo>
                <a:lnTo>
                  <a:pt x="794" y="849"/>
                </a:lnTo>
                <a:lnTo>
                  <a:pt x="771" y="850"/>
                </a:lnTo>
                <a:lnTo>
                  <a:pt x="746" y="851"/>
                </a:lnTo>
                <a:lnTo>
                  <a:pt x="37" y="851"/>
                </a:lnTo>
                <a:lnTo>
                  <a:pt x="45" y="784"/>
                </a:lnTo>
                <a:lnTo>
                  <a:pt x="76" y="784"/>
                </a:lnTo>
                <a:lnTo>
                  <a:pt x="93" y="783"/>
                </a:lnTo>
                <a:lnTo>
                  <a:pt x="108" y="781"/>
                </a:lnTo>
                <a:lnTo>
                  <a:pt x="122" y="779"/>
                </a:lnTo>
                <a:lnTo>
                  <a:pt x="134" y="775"/>
                </a:lnTo>
                <a:lnTo>
                  <a:pt x="145" y="771"/>
                </a:lnTo>
                <a:lnTo>
                  <a:pt x="154" y="767"/>
                </a:lnTo>
                <a:lnTo>
                  <a:pt x="163" y="761"/>
                </a:lnTo>
                <a:lnTo>
                  <a:pt x="170" y="755"/>
                </a:lnTo>
                <a:lnTo>
                  <a:pt x="176" y="748"/>
                </a:lnTo>
                <a:lnTo>
                  <a:pt x="179" y="744"/>
                </a:lnTo>
                <a:lnTo>
                  <a:pt x="181" y="740"/>
                </a:lnTo>
                <a:lnTo>
                  <a:pt x="186" y="731"/>
                </a:lnTo>
                <a:lnTo>
                  <a:pt x="189" y="721"/>
                </a:lnTo>
                <a:lnTo>
                  <a:pt x="192" y="711"/>
                </a:lnTo>
                <a:lnTo>
                  <a:pt x="195" y="700"/>
                </a:lnTo>
                <a:lnTo>
                  <a:pt x="197" y="688"/>
                </a:lnTo>
                <a:lnTo>
                  <a:pt x="198" y="675"/>
                </a:lnTo>
                <a:lnTo>
                  <a:pt x="248" y="176"/>
                </a:lnTo>
                <a:lnTo>
                  <a:pt x="249" y="160"/>
                </a:lnTo>
                <a:lnTo>
                  <a:pt x="250" y="146"/>
                </a:lnTo>
                <a:lnTo>
                  <a:pt x="250" y="134"/>
                </a:lnTo>
                <a:lnTo>
                  <a:pt x="248" y="123"/>
                </a:lnTo>
                <a:lnTo>
                  <a:pt x="246" y="113"/>
                </a:lnTo>
                <a:lnTo>
                  <a:pt x="245" y="108"/>
                </a:lnTo>
                <a:lnTo>
                  <a:pt x="243" y="104"/>
                </a:lnTo>
                <a:lnTo>
                  <a:pt x="239" y="96"/>
                </a:lnTo>
                <a:lnTo>
                  <a:pt x="237" y="93"/>
                </a:lnTo>
                <a:lnTo>
                  <a:pt x="234" y="90"/>
                </a:lnTo>
                <a:lnTo>
                  <a:pt x="231" y="86"/>
                </a:lnTo>
                <a:lnTo>
                  <a:pt x="228" y="83"/>
                </a:lnTo>
                <a:lnTo>
                  <a:pt x="224" y="81"/>
                </a:lnTo>
                <a:lnTo>
                  <a:pt x="220" y="78"/>
                </a:lnTo>
                <a:lnTo>
                  <a:pt x="211" y="74"/>
                </a:lnTo>
                <a:lnTo>
                  <a:pt x="201" y="70"/>
                </a:lnTo>
                <a:lnTo>
                  <a:pt x="189" y="67"/>
                </a:lnTo>
                <a:lnTo>
                  <a:pt x="176" y="66"/>
                </a:lnTo>
                <a:lnTo>
                  <a:pt x="161" y="64"/>
                </a:lnTo>
                <a:lnTo>
                  <a:pt x="145" y="64"/>
                </a:lnTo>
                <a:lnTo>
                  <a:pt x="121" y="64"/>
                </a:lnTo>
                <a:lnTo>
                  <a:pt x="127" y="0"/>
                </a:lnTo>
                <a:lnTo>
                  <a:pt x="848" y="0"/>
                </a:lnTo>
                <a:lnTo>
                  <a:pt x="867" y="1"/>
                </a:lnTo>
                <a:lnTo>
                  <a:pt x="886" y="1"/>
                </a:lnTo>
                <a:lnTo>
                  <a:pt x="903" y="3"/>
                </a:lnTo>
                <a:lnTo>
                  <a:pt x="920" y="5"/>
                </a:lnTo>
                <a:lnTo>
                  <a:pt x="937" y="8"/>
                </a:lnTo>
                <a:lnTo>
                  <a:pt x="952" y="11"/>
                </a:lnTo>
                <a:lnTo>
                  <a:pt x="967" y="15"/>
                </a:lnTo>
                <a:lnTo>
                  <a:pt x="982" y="19"/>
                </a:lnTo>
                <a:lnTo>
                  <a:pt x="995" y="24"/>
                </a:lnTo>
                <a:lnTo>
                  <a:pt x="1008" y="30"/>
                </a:lnTo>
                <a:lnTo>
                  <a:pt x="1020" y="36"/>
                </a:lnTo>
                <a:lnTo>
                  <a:pt x="1031" y="43"/>
                </a:lnTo>
                <a:lnTo>
                  <a:pt x="1042" y="50"/>
                </a:lnTo>
                <a:lnTo>
                  <a:pt x="1052" y="58"/>
                </a:lnTo>
                <a:lnTo>
                  <a:pt x="1061" y="66"/>
                </a:lnTo>
                <a:lnTo>
                  <a:pt x="1069" y="75"/>
                </a:lnTo>
                <a:lnTo>
                  <a:pt x="1075" y="82"/>
                </a:lnTo>
                <a:lnTo>
                  <a:pt x="1080" y="89"/>
                </a:lnTo>
                <a:lnTo>
                  <a:pt x="1085" y="96"/>
                </a:lnTo>
                <a:lnTo>
                  <a:pt x="1090" y="104"/>
                </a:lnTo>
                <a:lnTo>
                  <a:pt x="1094" y="112"/>
                </a:lnTo>
                <a:lnTo>
                  <a:pt x="1097" y="120"/>
                </a:lnTo>
                <a:lnTo>
                  <a:pt x="1101" y="128"/>
                </a:lnTo>
                <a:lnTo>
                  <a:pt x="1104" y="136"/>
                </a:lnTo>
                <a:lnTo>
                  <a:pt x="1106" y="145"/>
                </a:lnTo>
                <a:lnTo>
                  <a:pt x="1108" y="153"/>
                </a:lnTo>
                <a:lnTo>
                  <a:pt x="1110" y="162"/>
                </a:lnTo>
                <a:lnTo>
                  <a:pt x="1111" y="171"/>
                </a:lnTo>
                <a:lnTo>
                  <a:pt x="1112" y="180"/>
                </a:lnTo>
                <a:lnTo>
                  <a:pt x="1112" y="189"/>
                </a:lnTo>
                <a:lnTo>
                  <a:pt x="1112" y="198"/>
                </a:lnTo>
                <a:lnTo>
                  <a:pt x="1111" y="207"/>
                </a:lnTo>
                <a:lnTo>
                  <a:pt x="1110" y="216"/>
                </a:lnTo>
                <a:lnTo>
                  <a:pt x="1108" y="227"/>
                </a:lnTo>
                <a:lnTo>
                  <a:pt x="1105" y="238"/>
                </a:lnTo>
                <a:lnTo>
                  <a:pt x="1102" y="250"/>
                </a:lnTo>
                <a:lnTo>
                  <a:pt x="1097" y="262"/>
                </a:lnTo>
                <a:lnTo>
                  <a:pt x="1091" y="275"/>
                </a:lnTo>
                <a:lnTo>
                  <a:pt x="1088" y="282"/>
                </a:lnTo>
                <a:lnTo>
                  <a:pt x="1084" y="288"/>
                </a:lnTo>
                <a:lnTo>
                  <a:pt x="1075" y="301"/>
                </a:lnTo>
                <a:lnTo>
                  <a:pt x="1070" y="308"/>
                </a:lnTo>
                <a:lnTo>
                  <a:pt x="1065" y="315"/>
                </a:lnTo>
                <a:lnTo>
                  <a:pt x="1053" y="327"/>
                </a:lnTo>
                <a:lnTo>
                  <a:pt x="1046" y="334"/>
                </a:lnTo>
                <a:lnTo>
                  <a:pt x="1039" y="340"/>
                </a:lnTo>
                <a:lnTo>
                  <a:pt x="1023" y="352"/>
                </a:lnTo>
                <a:lnTo>
                  <a:pt x="1014" y="358"/>
                </a:lnTo>
                <a:lnTo>
                  <a:pt x="1005" y="363"/>
                </a:lnTo>
                <a:lnTo>
                  <a:pt x="995" y="369"/>
                </a:lnTo>
                <a:lnTo>
                  <a:pt x="985" y="374"/>
                </a:lnTo>
                <a:lnTo>
                  <a:pt x="974" y="379"/>
                </a:lnTo>
                <a:lnTo>
                  <a:pt x="962" y="384"/>
                </a:lnTo>
                <a:lnTo>
                  <a:pt x="950" y="388"/>
                </a:lnTo>
                <a:lnTo>
                  <a:pt x="937" y="392"/>
                </a:lnTo>
                <a:lnTo>
                  <a:pt x="916" y="396"/>
                </a:lnTo>
                <a:lnTo>
                  <a:pt x="896" y="399"/>
                </a:lnTo>
                <a:lnTo>
                  <a:pt x="885" y="401"/>
                </a:lnTo>
                <a:lnTo>
                  <a:pt x="874" y="402"/>
                </a:lnTo>
                <a:lnTo>
                  <a:pt x="888" y="405"/>
                </a:lnTo>
                <a:lnTo>
                  <a:pt x="901" y="407"/>
                </a:lnTo>
                <a:lnTo>
                  <a:pt x="913" y="410"/>
                </a:lnTo>
                <a:lnTo>
                  <a:pt x="926" y="413"/>
                </a:lnTo>
                <a:lnTo>
                  <a:pt x="932" y="415"/>
                </a:lnTo>
                <a:lnTo>
                  <a:pt x="938" y="417"/>
                </a:lnTo>
                <a:lnTo>
                  <a:pt x="949" y="421"/>
                </a:lnTo>
                <a:lnTo>
                  <a:pt x="960" y="425"/>
                </a:lnTo>
                <a:lnTo>
                  <a:pt x="970" y="430"/>
                </a:lnTo>
                <a:lnTo>
                  <a:pt x="980" y="435"/>
                </a:lnTo>
                <a:lnTo>
                  <a:pt x="990" y="441"/>
                </a:lnTo>
                <a:lnTo>
                  <a:pt x="999" y="446"/>
                </a:lnTo>
                <a:lnTo>
                  <a:pt x="1008" y="452"/>
                </a:lnTo>
                <a:lnTo>
                  <a:pt x="1016" y="459"/>
                </a:lnTo>
                <a:lnTo>
                  <a:pt x="1024" y="466"/>
                </a:lnTo>
                <a:lnTo>
                  <a:pt x="1031" y="473"/>
                </a:lnTo>
                <a:lnTo>
                  <a:pt x="1038" y="480"/>
                </a:lnTo>
                <a:lnTo>
                  <a:pt x="1044" y="488"/>
                </a:lnTo>
                <a:lnTo>
                  <a:pt x="1050" y="496"/>
                </a:lnTo>
                <a:lnTo>
                  <a:pt x="1056" y="504"/>
                </a:lnTo>
                <a:lnTo>
                  <a:pt x="1061" y="512"/>
                </a:lnTo>
                <a:lnTo>
                  <a:pt x="1065" y="521"/>
                </a:lnTo>
                <a:lnTo>
                  <a:pt x="1070" y="530"/>
                </a:lnTo>
                <a:lnTo>
                  <a:pt x="1073" y="539"/>
                </a:lnTo>
                <a:lnTo>
                  <a:pt x="1076" y="548"/>
                </a:lnTo>
                <a:lnTo>
                  <a:pt x="1079" y="558"/>
                </a:lnTo>
                <a:lnTo>
                  <a:pt x="1081" y="567"/>
                </a:lnTo>
                <a:lnTo>
                  <a:pt x="1085" y="587"/>
                </a:lnTo>
                <a:lnTo>
                  <a:pt x="1085" y="597"/>
                </a:lnTo>
                <a:lnTo>
                  <a:pt x="1086" y="607"/>
                </a:lnTo>
                <a:lnTo>
                  <a:pt x="1085" y="617"/>
                </a:lnTo>
                <a:lnTo>
                  <a:pt x="1085" y="627"/>
                </a:lnTo>
                <a:lnTo>
                  <a:pt x="1083" y="638"/>
                </a:lnTo>
                <a:lnTo>
                  <a:pt x="1081" y="651"/>
                </a:lnTo>
                <a:lnTo>
                  <a:pt x="1078" y="664"/>
                </a:lnTo>
                <a:lnTo>
                  <a:pt x="1073" y="678"/>
                </a:lnTo>
                <a:lnTo>
                  <a:pt x="1067" y="693"/>
                </a:lnTo>
                <a:lnTo>
                  <a:pt x="1060" y="708"/>
                </a:lnTo>
                <a:lnTo>
                  <a:pt x="1051" y="724"/>
                </a:lnTo>
                <a:lnTo>
                  <a:pt x="1046" y="731"/>
                </a:lnTo>
                <a:lnTo>
                  <a:pt x="1040" y="739"/>
                </a:lnTo>
                <a:lnTo>
                  <a:pt x="1034" y="747"/>
                </a:lnTo>
                <a:lnTo>
                  <a:pt x="1027" y="754"/>
                </a:lnTo>
                <a:lnTo>
                  <a:pt x="1019" y="762"/>
                </a:lnTo>
                <a:lnTo>
                  <a:pt x="1011" y="769"/>
                </a:lnTo>
                <a:lnTo>
                  <a:pt x="1003" y="777"/>
                </a:lnTo>
                <a:lnTo>
                  <a:pt x="994" y="784"/>
                </a:lnTo>
                <a:lnTo>
                  <a:pt x="984" y="791"/>
                </a:lnTo>
                <a:lnTo>
                  <a:pt x="973" y="798"/>
                </a:lnTo>
                <a:lnTo>
                  <a:pt x="962" y="805"/>
                </a:lnTo>
                <a:lnTo>
                  <a:pt x="950" y="811"/>
                </a:lnTo>
                <a:lnTo>
                  <a:pt x="938" y="817"/>
                </a:lnTo>
                <a:lnTo>
                  <a:pt x="924" y="823"/>
                </a:lnTo>
                <a:lnTo>
                  <a:pt x="910" y="828"/>
                </a:lnTo>
                <a:lnTo>
                  <a:pt x="895" y="833"/>
                </a:lnTo>
                <a:lnTo>
                  <a:pt x="879" y="838"/>
                </a:lnTo>
                <a:lnTo>
                  <a:pt x="863" y="842"/>
                </a:lnTo>
                <a:close/>
                <a:moveTo>
                  <a:pt x="6069" y="248"/>
                </a:moveTo>
                <a:lnTo>
                  <a:pt x="6070" y="238"/>
                </a:lnTo>
                <a:lnTo>
                  <a:pt x="6070" y="228"/>
                </a:lnTo>
                <a:lnTo>
                  <a:pt x="6070" y="219"/>
                </a:lnTo>
                <a:lnTo>
                  <a:pt x="6070" y="209"/>
                </a:lnTo>
                <a:lnTo>
                  <a:pt x="6069" y="200"/>
                </a:lnTo>
                <a:lnTo>
                  <a:pt x="6068" y="191"/>
                </a:lnTo>
                <a:lnTo>
                  <a:pt x="6066" y="182"/>
                </a:lnTo>
                <a:lnTo>
                  <a:pt x="6064" y="174"/>
                </a:lnTo>
                <a:lnTo>
                  <a:pt x="6062" y="166"/>
                </a:lnTo>
                <a:lnTo>
                  <a:pt x="6059" y="158"/>
                </a:lnTo>
                <a:lnTo>
                  <a:pt x="6056" y="150"/>
                </a:lnTo>
                <a:lnTo>
                  <a:pt x="6052" y="143"/>
                </a:lnTo>
                <a:lnTo>
                  <a:pt x="6048" y="136"/>
                </a:lnTo>
                <a:lnTo>
                  <a:pt x="6044" y="129"/>
                </a:lnTo>
                <a:lnTo>
                  <a:pt x="6039" y="123"/>
                </a:lnTo>
                <a:lnTo>
                  <a:pt x="6034" y="117"/>
                </a:lnTo>
                <a:lnTo>
                  <a:pt x="6029" y="110"/>
                </a:lnTo>
                <a:lnTo>
                  <a:pt x="6022" y="105"/>
                </a:lnTo>
                <a:lnTo>
                  <a:pt x="6016" y="99"/>
                </a:lnTo>
                <a:lnTo>
                  <a:pt x="6009" y="94"/>
                </a:lnTo>
                <a:lnTo>
                  <a:pt x="6001" y="90"/>
                </a:lnTo>
                <a:lnTo>
                  <a:pt x="5993" y="85"/>
                </a:lnTo>
                <a:lnTo>
                  <a:pt x="5985" y="81"/>
                </a:lnTo>
                <a:lnTo>
                  <a:pt x="5976" y="78"/>
                </a:lnTo>
                <a:lnTo>
                  <a:pt x="5967" y="75"/>
                </a:lnTo>
                <a:lnTo>
                  <a:pt x="5958" y="72"/>
                </a:lnTo>
                <a:lnTo>
                  <a:pt x="5948" y="70"/>
                </a:lnTo>
                <a:lnTo>
                  <a:pt x="5938" y="68"/>
                </a:lnTo>
                <a:lnTo>
                  <a:pt x="5928" y="67"/>
                </a:lnTo>
                <a:lnTo>
                  <a:pt x="5917" y="66"/>
                </a:lnTo>
                <a:lnTo>
                  <a:pt x="5906" y="65"/>
                </a:lnTo>
                <a:lnTo>
                  <a:pt x="5894" y="65"/>
                </a:lnTo>
                <a:lnTo>
                  <a:pt x="5793" y="65"/>
                </a:lnTo>
                <a:lnTo>
                  <a:pt x="5759" y="407"/>
                </a:lnTo>
                <a:lnTo>
                  <a:pt x="5911" y="407"/>
                </a:lnTo>
                <a:lnTo>
                  <a:pt x="5927" y="406"/>
                </a:lnTo>
                <a:lnTo>
                  <a:pt x="5935" y="405"/>
                </a:lnTo>
                <a:lnTo>
                  <a:pt x="5943" y="404"/>
                </a:lnTo>
                <a:lnTo>
                  <a:pt x="5950" y="403"/>
                </a:lnTo>
                <a:lnTo>
                  <a:pt x="5957" y="401"/>
                </a:lnTo>
                <a:lnTo>
                  <a:pt x="5971" y="396"/>
                </a:lnTo>
                <a:lnTo>
                  <a:pt x="5978" y="393"/>
                </a:lnTo>
                <a:lnTo>
                  <a:pt x="5985" y="390"/>
                </a:lnTo>
                <a:lnTo>
                  <a:pt x="5997" y="382"/>
                </a:lnTo>
                <a:lnTo>
                  <a:pt x="6009" y="374"/>
                </a:lnTo>
                <a:lnTo>
                  <a:pt x="6014" y="369"/>
                </a:lnTo>
                <a:lnTo>
                  <a:pt x="6019" y="364"/>
                </a:lnTo>
                <a:lnTo>
                  <a:pt x="6024" y="359"/>
                </a:lnTo>
                <a:lnTo>
                  <a:pt x="6029" y="353"/>
                </a:lnTo>
                <a:lnTo>
                  <a:pt x="6034" y="347"/>
                </a:lnTo>
                <a:lnTo>
                  <a:pt x="6038" y="341"/>
                </a:lnTo>
                <a:lnTo>
                  <a:pt x="6042" y="335"/>
                </a:lnTo>
                <a:lnTo>
                  <a:pt x="6046" y="328"/>
                </a:lnTo>
                <a:lnTo>
                  <a:pt x="6049" y="321"/>
                </a:lnTo>
                <a:lnTo>
                  <a:pt x="6053" y="314"/>
                </a:lnTo>
                <a:lnTo>
                  <a:pt x="6058" y="299"/>
                </a:lnTo>
                <a:lnTo>
                  <a:pt x="6063" y="283"/>
                </a:lnTo>
                <a:lnTo>
                  <a:pt x="6065" y="275"/>
                </a:lnTo>
                <a:lnTo>
                  <a:pt x="6067" y="266"/>
                </a:lnTo>
                <a:lnTo>
                  <a:pt x="6069" y="248"/>
                </a:lnTo>
                <a:close/>
                <a:moveTo>
                  <a:pt x="5512" y="174"/>
                </a:moveTo>
                <a:lnTo>
                  <a:pt x="5514" y="159"/>
                </a:lnTo>
                <a:lnTo>
                  <a:pt x="5514" y="146"/>
                </a:lnTo>
                <a:lnTo>
                  <a:pt x="5513" y="134"/>
                </a:lnTo>
                <a:lnTo>
                  <a:pt x="5513" y="128"/>
                </a:lnTo>
                <a:lnTo>
                  <a:pt x="5512" y="123"/>
                </a:lnTo>
                <a:lnTo>
                  <a:pt x="5511" y="118"/>
                </a:lnTo>
                <a:lnTo>
                  <a:pt x="5510" y="113"/>
                </a:lnTo>
                <a:lnTo>
                  <a:pt x="5507" y="105"/>
                </a:lnTo>
                <a:lnTo>
                  <a:pt x="5503" y="97"/>
                </a:lnTo>
                <a:lnTo>
                  <a:pt x="5498" y="91"/>
                </a:lnTo>
                <a:lnTo>
                  <a:pt x="5492" y="85"/>
                </a:lnTo>
                <a:lnTo>
                  <a:pt x="5485" y="80"/>
                </a:lnTo>
                <a:lnTo>
                  <a:pt x="5478" y="76"/>
                </a:lnTo>
                <a:lnTo>
                  <a:pt x="5469" y="73"/>
                </a:lnTo>
                <a:lnTo>
                  <a:pt x="5459" y="70"/>
                </a:lnTo>
                <a:lnTo>
                  <a:pt x="5448" y="68"/>
                </a:lnTo>
                <a:lnTo>
                  <a:pt x="5443" y="67"/>
                </a:lnTo>
                <a:lnTo>
                  <a:pt x="5436" y="66"/>
                </a:lnTo>
                <a:lnTo>
                  <a:pt x="5423" y="65"/>
                </a:lnTo>
                <a:lnTo>
                  <a:pt x="5303" y="65"/>
                </a:lnTo>
                <a:lnTo>
                  <a:pt x="5284" y="230"/>
                </a:lnTo>
                <a:lnTo>
                  <a:pt x="5208" y="230"/>
                </a:lnTo>
                <a:lnTo>
                  <a:pt x="5207" y="220"/>
                </a:lnTo>
                <a:lnTo>
                  <a:pt x="5206" y="211"/>
                </a:lnTo>
                <a:lnTo>
                  <a:pt x="5204" y="202"/>
                </a:lnTo>
                <a:lnTo>
                  <a:pt x="5202" y="194"/>
                </a:lnTo>
                <a:lnTo>
                  <a:pt x="5199" y="185"/>
                </a:lnTo>
                <a:lnTo>
                  <a:pt x="5195" y="177"/>
                </a:lnTo>
                <a:lnTo>
                  <a:pt x="5192" y="169"/>
                </a:lnTo>
                <a:lnTo>
                  <a:pt x="5187" y="162"/>
                </a:lnTo>
                <a:lnTo>
                  <a:pt x="5182" y="154"/>
                </a:lnTo>
                <a:lnTo>
                  <a:pt x="5177" y="147"/>
                </a:lnTo>
                <a:lnTo>
                  <a:pt x="5171" y="140"/>
                </a:lnTo>
                <a:lnTo>
                  <a:pt x="5165" y="133"/>
                </a:lnTo>
                <a:lnTo>
                  <a:pt x="5159" y="127"/>
                </a:lnTo>
                <a:lnTo>
                  <a:pt x="5152" y="121"/>
                </a:lnTo>
                <a:lnTo>
                  <a:pt x="5145" y="115"/>
                </a:lnTo>
                <a:lnTo>
                  <a:pt x="5138" y="110"/>
                </a:lnTo>
                <a:lnTo>
                  <a:pt x="5121" y="99"/>
                </a:lnTo>
                <a:lnTo>
                  <a:pt x="5112" y="95"/>
                </a:lnTo>
                <a:lnTo>
                  <a:pt x="5104" y="90"/>
                </a:lnTo>
                <a:lnTo>
                  <a:pt x="5086" y="83"/>
                </a:lnTo>
                <a:lnTo>
                  <a:pt x="5076" y="79"/>
                </a:lnTo>
                <a:lnTo>
                  <a:pt x="5067" y="76"/>
                </a:lnTo>
                <a:lnTo>
                  <a:pt x="5057" y="74"/>
                </a:lnTo>
                <a:lnTo>
                  <a:pt x="5047" y="71"/>
                </a:lnTo>
                <a:lnTo>
                  <a:pt x="5037" y="69"/>
                </a:lnTo>
                <a:lnTo>
                  <a:pt x="5027" y="68"/>
                </a:lnTo>
                <a:lnTo>
                  <a:pt x="5017" y="66"/>
                </a:lnTo>
                <a:lnTo>
                  <a:pt x="5007" y="66"/>
                </a:lnTo>
                <a:lnTo>
                  <a:pt x="4986" y="65"/>
                </a:lnTo>
                <a:lnTo>
                  <a:pt x="4754" y="65"/>
                </a:lnTo>
                <a:lnTo>
                  <a:pt x="4724" y="365"/>
                </a:lnTo>
                <a:lnTo>
                  <a:pt x="4846" y="365"/>
                </a:lnTo>
                <a:lnTo>
                  <a:pt x="4857" y="364"/>
                </a:lnTo>
                <a:lnTo>
                  <a:pt x="4867" y="364"/>
                </a:lnTo>
                <a:lnTo>
                  <a:pt x="4877" y="362"/>
                </a:lnTo>
                <a:lnTo>
                  <a:pt x="4886" y="360"/>
                </a:lnTo>
                <a:lnTo>
                  <a:pt x="4895" y="358"/>
                </a:lnTo>
                <a:lnTo>
                  <a:pt x="4903" y="355"/>
                </a:lnTo>
                <a:lnTo>
                  <a:pt x="4911" y="352"/>
                </a:lnTo>
                <a:lnTo>
                  <a:pt x="4918" y="349"/>
                </a:lnTo>
                <a:lnTo>
                  <a:pt x="4931" y="341"/>
                </a:lnTo>
                <a:lnTo>
                  <a:pt x="4937" y="337"/>
                </a:lnTo>
                <a:lnTo>
                  <a:pt x="4942" y="332"/>
                </a:lnTo>
                <a:lnTo>
                  <a:pt x="4951" y="323"/>
                </a:lnTo>
                <a:lnTo>
                  <a:pt x="4958" y="313"/>
                </a:lnTo>
                <a:lnTo>
                  <a:pt x="4965" y="304"/>
                </a:lnTo>
                <a:lnTo>
                  <a:pt x="4969" y="295"/>
                </a:lnTo>
                <a:lnTo>
                  <a:pt x="4973" y="286"/>
                </a:lnTo>
                <a:lnTo>
                  <a:pt x="4976" y="278"/>
                </a:lnTo>
                <a:lnTo>
                  <a:pt x="4979" y="267"/>
                </a:lnTo>
                <a:lnTo>
                  <a:pt x="4979" y="262"/>
                </a:lnTo>
                <a:lnTo>
                  <a:pt x="5053" y="262"/>
                </a:lnTo>
                <a:lnTo>
                  <a:pt x="5023" y="542"/>
                </a:lnTo>
                <a:lnTo>
                  <a:pt x="4938" y="542"/>
                </a:lnTo>
                <a:lnTo>
                  <a:pt x="4939" y="532"/>
                </a:lnTo>
                <a:lnTo>
                  <a:pt x="4939" y="524"/>
                </a:lnTo>
                <a:lnTo>
                  <a:pt x="4939" y="515"/>
                </a:lnTo>
                <a:lnTo>
                  <a:pt x="4938" y="508"/>
                </a:lnTo>
                <a:lnTo>
                  <a:pt x="4937" y="500"/>
                </a:lnTo>
                <a:lnTo>
                  <a:pt x="4936" y="494"/>
                </a:lnTo>
                <a:lnTo>
                  <a:pt x="4932" y="482"/>
                </a:lnTo>
                <a:lnTo>
                  <a:pt x="4930" y="476"/>
                </a:lnTo>
                <a:lnTo>
                  <a:pt x="4927" y="471"/>
                </a:lnTo>
                <a:lnTo>
                  <a:pt x="4925" y="467"/>
                </a:lnTo>
                <a:lnTo>
                  <a:pt x="4921" y="462"/>
                </a:lnTo>
                <a:lnTo>
                  <a:pt x="4918" y="459"/>
                </a:lnTo>
                <a:lnTo>
                  <a:pt x="4914" y="455"/>
                </a:lnTo>
                <a:lnTo>
                  <a:pt x="4910" y="452"/>
                </a:lnTo>
                <a:lnTo>
                  <a:pt x="4905" y="449"/>
                </a:lnTo>
                <a:lnTo>
                  <a:pt x="4896" y="444"/>
                </a:lnTo>
                <a:lnTo>
                  <a:pt x="4891" y="442"/>
                </a:lnTo>
                <a:lnTo>
                  <a:pt x="4885" y="440"/>
                </a:lnTo>
                <a:lnTo>
                  <a:pt x="4873" y="437"/>
                </a:lnTo>
                <a:lnTo>
                  <a:pt x="4861" y="435"/>
                </a:lnTo>
                <a:lnTo>
                  <a:pt x="4847" y="434"/>
                </a:lnTo>
                <a:lnTo>
                  <a:pt x="4833" y="433"/>
                </a:lnTo>
                <a:lnTo>
                  <a:pt x="4818" y="433"/>
                </a:lnTo>
                <a:lnTo>
                  <a:pt x="4802" y="432"/>
                </a:lnTo>
                <a:lnTo>
                  <a:pt x="4717" y="432"/>
                </a:lnTo>
                <a:lnTo>
                  <a:pt x="4694" y="670"/>
                </a:lnTo>
                <a:lnTo>
                  <a:pt x="4693" y="684"/>
                </a:lnTo>
                <a:lnTo>
                  <a:pt x="4692" y="697"/>
                </a:lnTo>
                <a:lnTo>
                  <a:pt x="4693" y="703"/>
                </a:lnTo>
                <a:lnTo>
                  <a:pt x="4693" y="708"/>
                </a:lnTo>
                <a:lnTo>
                  <a:pt x="4694" y="714"/>
                </a:lnTo>
                <a:lnTo>
                  <a:pt x="4695" y="719"/>
                </a:lnTo>
                <a:lnTo>
                  <a:pt x="4697" y="728"/>
                </a:lnTo>
                <a:lnTo>
                  <a:pt x="4700" y="736"/>
                </a:lnTo>
                <a:lnTo>
                  <a:pt x="4705" y="744"/>
                </a:lnTo>
                <a:lnTo>
                  <a:pt x="4707" y="747"/>
                </a:lnTo>
                <a:lnTo>
                  <a:pt x="4710" y="751"/>
                </a:lnTo>
                <a:lnTo>
                  <a:pt x="4714" y="755"/>
                </a:lnTo>
                <a:lnTo>
                  <a:pt x="4719" y="759"/>
                </a:lnTo>
                <a:lnTo>
                  <a:pt x="4723" y="763"/>
                </a:lnTo>
                <a:lnTo>
                  <a:pt x="4729" y="766"/>
                </a:lnTo>
                <a:lnTo>
                  <a:pt x="4734" y="770"/>
                </a:lnTo>
                <a:lnTo>
                  <a:pt x="4741" y="772"/>
                </a:lnTo>
                <a:lnTo>
                  <a:pt x="4755" y="777"/>
                </a:lnTo>
                <a:lnTo>
                  <a:pt x="4762" y="779"/>
                </a:lnTo>
                <a:lnTo>
                  <a:pt x="4771" y="781"/>
                </a:lnTo>
                <a:lnTo>
                  <a:pt x="4790" y="784"/>
                </a:lnTo>
                <a:lnTo>
                  <a:pt x="4801" y="785"/>
                </a:lnTo>
                <a:lnTo>
                  <a:pt x="4812" y="785"/>
                </a:lnTo>
                <a:lnTo>
                  <a:pt x="4838" y="786"/>
                </a:lnTo>
                <a:lnTo>
                  <a:pt x="4840" y="786"/>
                </a:lnTo>
                <a:lnTo>
                  <a:pt x="4852" y="786"/>
                </a:lnTo>
                <a:lnTo>
                  <a:pt x="4865" y="785"/>
                </a:lnTo>
                <a:lnTo>
                  <a:pt x="4877" y="784"/>
                </a:lnTo>
                <a:lnTo>
                  <a:pt x="4889" y="783"/>
                </a:lnTo>
                <a:lnTo>
                  <a:pt x="4912" y="779"/>
                </a:lnTo>
                <a:lnTo>
                  <a:pt x="4934" y="775"/>
                </a:lnTo>
                <a:lnTo>
                  <a:pt x="4944" y="772"/>
                </a:lnTo>
                <a:lnTo>
                  <a:pt x="4954" y="770"/>
                </a:lnTo>
                <a:lnTo>
                  <a:pt x="4964" y="767"/>
                </a:lnTo>
                <a:lnTo>
                  <a:pt x="4974" y="764"/>
                </a:lnTo>
                <a:lnTo>
                  <a:pt x="4992" y="757"/>
                </a:lnTo>
                <a:lnTo>
                  <a:pt x="5001" y="753"/>
                </a:lnTo>
                <a:lnTo>
                  <a:pt x="5010" y="750"/>
                </a:lnTo>
                <a:lnTo>
                  <a:pt x="5026" y="742"/>
                </a:lnTo>
                <a:lnTo>
                  <a:pt x="5041" y="733"/>
                </a:lnTo>
                <a:lnTo>
                  <a:pt x="5055" y="724"/>
                </a:lnTo>
                <a:lnTo>
                  <a:pt x="5068" y="715"/>
                </a:lnTo>
                <a:lnTo>
                  <a:pt x="5081" y="705"/>
                </a:lnTo>
                <a:lnTo>
                  <a:pt x="5092" y="695"/>
                </a:lnTo>
                <a:lnTo>
                  <a:pt x="5102" y="685"/>
                </a:lnTo>
                <a:lnTo>
                  <a:pt x="5112" y="675"/>
                </a:lnTo>
                <a:lnTo>
                  <a:pt x="5121" y="665"/>
                </a:lnTo>
                <a:lnTo>
                  <a:pt x="5130" y="655"/>
                </a:lnTo>
                <a:lnTo>
                  <a:pt x="5137" y="646"/>
                </a:lnTo>
                <a:lnTo>
                  <a:pt x="5144" y="636"/>
                </a:lnTo>
                <a:lnTo>
                  <a:pt x="5150" y="627"/>
                </a:lnTo>
                <a:lnTo>
                  <a:pt x="5155" y="618"/>
                </a:lnTo>
                <a:lnTo>
                  <a:pt x="5163" y="602"/>
                </a:lnTo>
                <a:lnTo>
                  <a:pt x="5170" y="589"/>
                </a:lnTo>
                <a:lnTo>
                  <a:pt x="5174" y="578"/>
                </a:lnTo>
                <a:lnTo>
                  <a:pt x="5176" y="572"/>
                </a:lnTo>
                <a:lnTo>
                  <a:pt x="5177" y="569"/>
                </a:lnTo>
                <a:lnTo>
                  <a:pt x="5251" y="569"/>
                </a:lnTo>
                <a:lnTo>
                  <a:pt x="5230" y="784"/>
                </a:lnTo>
                <a:lnTo>
                  <a:pt x="5351" y="784"/>
                </a:lnTo>
                <a:lnTo>
                  <a:pt x="5366" y="783"/>
                </a:lnTo>
                <a:lnTo>
                  <a:pt x="5380" y="781"/>
                </a:lnTo>
                <a:lnTo>
                  <a:pt x="5392" y="778"/>
                </a:lnTo>
                <a:lnTo>
                  <a:pt x="5403" y="775"/>
                </a:lnTo>
                <a:lnTo>
                  <a:pt x="5412" y="771"/>
                </a:lnTo>
                <a:lnTo>
                  <a:pt x="5417" y="768"/>
                </a:lnTo>
                <a:lnTo>
                  <a:pt x="5421" y="766"/>
                </a:lnTo>
                <a:lnTo>
                  <a:pt x="5425" y="763"/>
                </a:lnTo>
                <a:lnTo>
                  <a:pt x="5429" y="760"/>
                </a:lnTo>
                <a:lnTo>
                  <a:pt x="5435" y="754"/>
                </a:lnTo>
                <a:lnTo>
                  <a:pt x="5441" y="747"/>
                </a:lnTo>
                <a:lnTo>
                  <a:pt x="5446" y="739"/>
                </a:lnTo>
                <a:lnTo>
                  <a:pt x="5450" y="731"/>
                </a:lnTo>
                <a:lnTo>
                  <a:pt x="5453" y="722"/>
                </a:lnTo>
                <a:lnTo>
                  <a:pt x="5456" y="712"/>
                </a:lnTo>
                <a:lnTo>
                  <a:pt x="5458" y="702"/>
                </a:lnTo>
                <a:lnTo>
                  <a:pt x="5461" y="679"/>
                </a:lnTo>
                <a:lnTo>
                  <a:pt x="5512" y="174"/>
                </a:lnTo>
                <a:close/>
                <a:moveTo>
                  <a:pt x="4475" y="162"/>
                </a:moveTo>
                <a:lnTo>
                  <a:pt x="4476" y="150"/>
                </a:lnTo>
                <a:lnTo>
                  <a:pt x="4476" y="139"/>
                </a:lnTo>
                <a:lnTo>
                  <a:pt x="4476" y="134"/>
                </a:lnTo>
                <a:lnTo>
                  <a:pt x="4475" y="129"/>
                </a:lnTo>
                <a:lnTo>
                  <a:pt x="4475" y="124"/>
                </a:lnTo>
                <a:lnTo>
                  <a:pt x="4474" y="120"/>
                </a:lnTo>
                <a:lnTo>
                  <a:pt x="4473" y="115"/>
                </a:lnTo>
                <a:lnTo>
                  <a:pt x="4472" y="111"/>
                </a:lnTo>
                <a:lnTo>
                  <a:pt x="4470" y="108"/>
                </a:lnTo>
                <a:lnTo>
                  <a:pt x="4469" y="104"/>
                </a:lnTo>
                <a:lnTo>
                  <a:pt x="4465" y="97"/>
                </a:lnTo>
                <a:lnTo>
                  <a:pt x="4460" y="91"/>
                </a:lnTo>
                <a:lnTo>
                  <a:pt x="4455" y="86"/>
                </a:lnTo>
                <a:lnTo>
                  <a:pt x="4448" y="81"/>
                </a:lnTo>
                <a:lnTo>
                  <a:pt x="4441" y="77"/>
                </a:lnTo>
                <a:lnTo>
                  <a:pt x="4432" y="73"/>
                </a:lnTo>
                <a:lnTo>
                  <a:pt x="4423" y="70"/>
                </a:lnTo>
                <a:lnTo>
                  <a:pt x="4412" y="68"/>
                </a:lnTo>
                <a:lnTo>
                  <a:pt x="4400" y="66"/>
                </a:lnTo>
                <a:lnTo>
                  <a:pt x="4388" y="65"/>
                </a:lnTo>
                <a:lnTo>
                  <a:pt x="4303" y="65"/>
                </a:lnTo>
                <a:lnTo>
                  <a:pt x="4285" y="66"/>
                </a:lnTo>
                <a:lnTo>
                  <a:pt x="4277" y="67"/>
                </a:lnTo>
                <a:lnTo>
                  <a:pt x="4269" y="68"/>
                </a:lnTo>
                <a:lnTo>
                  <a:pt x="4255" y="70"/>
                </a:lnTo>
                <a:lnTo>
                  <a:pt x="4242" y="74"/>
                </a:lnTo>
                <a:lnTo>
                  <a:pt x="4236" y="77"/>
                </a:lnTo>
                <a:lnTo>
                  <a:pt x="4230" y="80"/>
                </a:lnTo>
                <a:lnTo>
                  <a:pt x="4225" y="83"/>
                </a:lnTo>
                <a:lnTo>
                  <a:pt x="4220" y="86"/>
                </a:lnTo>
                <a:lnTo>
                  <a:pt x="4215" y="90"/>
                </a:lnTo>
                <a:lnTo>
                  <a:pt x="4211" y="94"/>
                </a:lnTo>
                <a:lnTo>
                  <a:pt x="4207" y="99"/>
                </a:lnTo>
                <a:lnTo>
                  <a:pt x="4203" y="104"/>
                </a:lnTo>
                <a:lnTo>
                  <a:pt x="4199" y="109"/>
                </a:lnTo>
                <a:lnTo>
                  <a:pt x="4196" y="115"/>
                </a:lnTo>
                <a:lnTo>
                  <a:pt x="4190" y="127"/>
                </a:lnTo>
                <a:lnTo>
                  <a:pt x="4185" y="141"/>
                </a:lnTo>
                <a:lnTo>
                  <a:pt x="4181" y="157"/>
                </a:lnTo>
                <a:lnTo>
                  <a:pt x="4177" y="175"/>
                </a:lnTo>
                <a:lnTo>
                  <a:pt x="4174" y="194"/>
                </a:lnTo>
                <a:lnTo>
                  <a:pt x="4171" y="215"/>
                </a:lnTo>
                <a:lnTo>
                  <a:pt x="4169" y="238"/>
                </a:lnTo>
                <a:lnTo>
                  <a:pt x="4117" y="754"/>
                </a:lnTo>
                <a:lnTo>
                  <a:pt x="4117" y="758"/>
                </a:lnTo>
                <a:lnTo>
                  <a:pt x="4118" y="763"/>
                </a:lnTo>
                <a:lnTo>
                  <a:pt x="4121" y="767"/>
                </a:lnTo>
                <a:lnTo>
                  <a:pt x="4123" y="770"/>
                </a:lnTo>
                <a:lnTo>
                  <a:pt x="4127" y="773"/>
                </a:lnTo>
                <a:lnTo>
                  <a:pt x="4131" y="776"/>
                </a:lnTo>
                <a:lnTo>
                  <a:pt x="4133" y="776"/>
                </a:lnTo>
                <a:lnTo>
                  <a:pt x="4135" y="777"/>
                </a:lnTo>
                <a:lnTo>
                  <a:pt x="4139" y="778"/>
                </a:lnTo>
                <a:lnTo>
                  <a:pt x="4298" y="778"/>
                </a:lnTo>
                <a:lnTo>
                  <a:pt x="4313" y="778"/>
                </a:lnTo>
                <a:lnTo>
                  <a:pt x="4327" y="777"/>
                </a:lnTo>
                <a:lnTo>
                  <a:pt x="4340" y="775"/>
                </a:lnTo>
                <a:lnTo>
                  <a:pt x="4351" y="772"/>
                </a:lnTo>
                <a:lnTo>
                  <a:pt x="4362" y="769"/>
                </a:lnTo>
                <a:lnTo>
                  <a:pt x="4372" y="765"/>
                </a:lnTo>
                <a:lnTo>
                  <a:pt x="4381" y="760"/>
                </a:lnTo>
                <a:lnTo>
                  <a:pt x="4389" y="754"/>
                </a:lnTo>
                <a:lnTo>
                  <a:pt x="4392" y="751"/>
                </a:lnTo>
                <a:lnTo>
                  <a:pt x="4396" y="747"/>
                </a:lnTo>
                <a:lnTo>
                  <a:pt x="4399" y="744"/>
                </a:lnTo>
                <a:lnTo>
                  <a:pt x="4402" y="740"/>
                </a:lnTo>
                <a:lnTo>
                  <a:pt x="4407" y="731"/>
                </a:lnTo>
                <a:lnTo>
                  <a:pt x="4410" y="727"/>
                </a:lnTo>
                <a:lnTo>
                  <a:pt x="4412" y="722"/>
                </a:lnTo>
                <a:lnTo>
                  <a:pt x="4414" y="717"/>
                </a:lnTo>
                <a:lnTo>
                  <a:pt x="4416" y="711"/>
                </a:lnTo>
                <a:lnTo>
                  <a:pt x="4418" y="706"/>
                </a:lnTo>
                <a:lnTo>
                  <a:pt x="4419" y="700"/>
                </a:lnTo>
                <a:lnTo>
                  <a:pt x="4421" y="688"/>
                </a:lnTo>
                <a:lnTo>
                  <a:pt x="4423" y="674"/>
                </a:lnTo>
                <a:lnTo>
                  <a:pt x="4475" y="162"/>
                </a:lnTo>
                <a:close/>
                <a:moveTo>
                  <a:pt x="3829" y="1014"/>
                </a:moveTo>
                <a:lnTo>
                  <a:pt x="3844" y="1008"/>
                </a:lnTo>
                <a:lnTo>
                  <a:pt x="3860" y="1002"/>
                </a:lnTo>
                <a:lnTo>
                  <a:pt x="3877" y="994"/>
                </a:lnTo>
                <a:lnTo>
                  <a:pt x="3894" y="985"/>
                </a:lnTo>
                <a:lnTo>
                  <a:pt x="3913" y="976"/>
                </a:lnTo>
                <a:lnTo>
                  <a:pt x="3931" y="966"/>
                </a:lnTo>
                <a:lnTo>
                  <a:pt x="3948" y="955"/>
                </a:lnTo>
                <a:lnTo>
                  <a:pt x="3965" y="944"/>
                </a:lnTo>
                <a:lnTo>
                  <a:pt x="3980" y="933"/>
                </a:lnTo>
                <a:lnTo>
                  <a:pt x="3994" y="922"/>
                </a:lnTo>
                <a:lnTo>
                  <a:pt x="4005" y="912"/>
                </a:lnTo>
                <a:lnTo>
                  <a:pt x="4010" y="906"/>
                </a:lnTo>
                <a:lnTo>
                  <a:pt x="4015" y="901"/>
                </a:lnTo>
                <a:lnTo>
                  <a:pt x="4018" y="896"/>
                </a:lnTo>
                <a:lnTo>
                  <a:pt x="4021" y="891"/>
                </a:lnTo>
                <a:lnTo>
                  <a:pt x="4023" y="887"/>
                </a:lnTo>
                <a:lnTo>
                  <a:pt x="4024" y="882"/>
                </a:lnTo>
                <a:lnTo>
                  <a:pt x="4024" y="878"/>
                </a:lnTo>
                <a:lnTo>
                  <a:pt x="4024" y="876"/>
                </a:lnTo>
                <a:lnTo>
                  <a:pt x="4024" y="874"/>
                </a:lnTo>
                <a:lnTo>
                  <a:pt x="4022" y="870"/>
                </a:lnTo>
                <a:lnTo>
                  <a:pt x="4019" y="866"/>
                </a:lnTo>
                <a:lnTo>
                  <a:pt x="3435" y="232"/>
                </a:lnTo>
                <a:lnTo>
                  <a:pt x="3398" y="563"/>
                </a:lnTo>
                <a:lnTo>
                  <a:pt x="3396" y="584"/>
                </a:lnTo>
                <a:lnTo>
                  <a:pt x="3394" y="604"/>
                </a:lnTo>
                <a:lnTo>
                  <a:pt x="3392" y="622"/>
                </a:lnTo>
                <a:lnTo>
                  <a:pt x="3392" y="638"/>
                </a:lnTo>
                <a:lnTo>
                  <a:pt x="3392" y="653"/>
                </a:lnTo>
                <a:lnTo>
                  <a:pt x="3392" y="666"/>
                </a:lnTo>
                <a:lnTo>
                  <a:pt x="3393" y="679"/>
                </a:lnTo>
                <a:lnTo>
                  <a:pt x="3394" y="690"/>
                </a:lnTo>
                <a:lnTo>
                  <a:pt x="3397" y="700"/>
                </a:lnTo>
                <a:lnTo>
                  <a:pt x="3399" y="709"/>
                </a:lnTo>
                <a:lnTo>
                  <a:pt x="3402" y="718"/>
                </a:lnTo>
                <a:lnTo>
                  <a:pt x="3405" y="726"/>
                </a:lnTo>
                <a:lnTo>
                  <a:pt x="3409" y="733"/>
                </a:lnTo>
                <a:lnTo>
                  <a:pt x="3413" y="739"/>
                </a:lnTo>
                <a:lnTo>
                  <a:pt x="3423" y="752"/>
                </a:lnTo>
                <a:lnTo>
                  <a:pt x="3431" y="759"/>
                </a:lnTo>
                <a:lnTo>
                  <a:pt x="3435" y="763"/>
                </a:lnTo>
                <a:lnTo>
                  <a:pt x="3440" y="766"/>
                </a:lnTo>
                <a:lnTo>
                  <a:pt x="3445" y="769"/>
                </a:lnTo>
                <a:lnTo>
                  <a:pt x="3450" y="772"/>
                </a:lnTo>
                <a:lnTo>
                  <a:pt x="3455" y="774"/>
                </a:lnTo>
                <a:lnTo>
                  <a:pt x="3461" y="776"/>
                </a:lnTo>
                <a:lnTo>
                  <a:pt x="3474" y="779"/>
                </a:lnTo>
                <a:lnTo>
                  <a:pt x="3488" y="782"/>
                </a:lnTo>
                <a:lnTo>
                  <a:pt x="3495" y="783"/>
                </a:lnTo>
                <a:lnTo>
                  <a:pt x="3503" y="783"/>
                </a:lnTo>
                <a:lnTo>
                  <a:pt x="3519" y="784"/>
                </a:lnTo>
                <a:lnTo>
                  <a:pt x="3532" y="784"/>
                </a:lnTo>
                <a:lnTo>
                  <a:pt x="3525" y="851"/>
                </a:lnTo>
                <a:lnTo>
                  <a:pt x="3302" y="851"/>
                </a:lnTo>
                <a:lnTo>
                  <a:pt x="3316" y="866"/>
                </a:lnTo>
                <a:lnTo>
                  <a:pt x="3331" y="880"/>
                </a:lnTo>
                <a:lnTo>
                  <a:pt x="3344" y="891"/>
                </a:lnTo>
                <a:lnTo>
                  <a:pt x="3356" y="902"/>
                </a:lnTo>
                <a:lnTo>
                  <a:pt x="3382" y="922"/>
                </a:lnTo>
                <a:lnTo>
                  <a:pt x="3396" y="932"/>
                </a:lnTo>
                <a:lnTo>
                  <a:pt x="3409" y="942"/>
                </a:lnTo>
                <a:lnTo>
                  <a:pt x="3423" y="951"/>
                </a:lnTo>
                <a:lnTo>
                  <a:pt x="3438" y="960"/>
                </a:lnTo>
                <a:lnTo>
                  <a:pt x="3452" y="969"/>
                </a:lnTo>
                <a:lnTo>
                  <a:pt x="3467" y="977"/>
                </a:lnTo>
                <a:lnTo>
                  <a:pt x="3482" y="985"/>
                </a:lnTo>
                <a:lnTo>
                  <a:pt x="3497" y="992"/>
                </a:lnTo>
                <a:lnTo>
                  <a:pt x="3513" y="999"/>
                </a:lnTo>
                <a:lnTo>
                  <a:pt x="3529" y="1005"/>
                </a:lnTo>
                <a:lnTo>
                  <a:pt x="3544" y="1011"/>
                </a:lnTo>
                <a:lnTo>
                  <a:pt x="3560" y="1017"/>
                </a:lnTo>
                <a:lnTo>
                  <a:pt x="3576" y="1022"/>
                </a:lnTo>
                <a:lnTo>
                  <a:pt x="3593" y="1026"/>
                </a:lnTo>
                <a:lnTo>
                  <a:pt x="3609" y="1030"/>
                </a:lnTo>
                <a:lnTo>
                  <a:pt x="3626" y="1033"/>
                </a:lnTo>
                <a:lnTo>
                  <a:pt x="3642" y="1035"/>
                </a:lnTo>
                <a:lnTo>
                  <a:pt x="3659" y="1037"/>
                </a:lnTo>
                <a:lnTo>
                  <a:pt x="3677" y="1038"/>
                </a:lnTo>
                <a:lnTo>
                  <a:pt x="3694" y="1038"/>
                </a:lnTo>
                <a:lnTo>
                  <a:pt x="3710" y="1038"/>
                </a:lnTo>
                <a:lnTo>
                  <a:pt x="3727" y="1037"/>
                </a:lnTo>
                <a:lnTo>
                  <a:pt x="3744" y="1035"/>
                </a:lnTo>
                <a:lnTo>
                  <a:pt x="3753" y="1034"/>
                </a:lnTo>
                <a:lnTo>
                  <a:pt x="3761" y="1032"/>
                </a:lnTo>
                <a:lnTo>
                  <a:pt x="3778" y="1029"/>
                </a:lnTo>
                <a:lnTo>
                  <a:pt x="3795" y="1025"/>
                </a:lnTo>
                <a:lnTo>
                  <a:pt x="3812" y="1020"/>
                </a:lnTo>
                <a:lnTo>
                  <a:pt x="3829" y="1014"/>
                </a:lnTo>
                <a:close/>
                <a:moveTo>
                  <a:pt x="2897" y="248"/>
                </a:moveTo>
                <a:lnTo>
                  <a:pt x="2898" y="238"/>
                </a:lnTo>
                <a:lnTo>
                  <a:pt x="2898" y="228"/>
                </a:lnTo>
                <a:lnTo>
                  <a:pt x="2898" y="219"/>
                </a:lnTo>
                <a:lnTo>
                  <a:pt x="2898" y="209"/>
                </a:lnTo>
                <a:lnTo>
                  <a:pt x="2897" y="200"/>
                </a:lnTo>
                <a:lnTo>
                  <a:pt x="2896" y="191"/>
                </a:lnTo>
                <a:lnTo>
                  <a:pt x="2894" y="182"/>
                </a:lnTo>
                <a:lnTo>
                  <a:pt x="2893" y="174"/>
                </a:lnTo>
                <a:lnTo>
                  <a:pt x="2890" y="166"/>
                </a:lnTo>
                <a:lnTo>
                  <a:pt x="2887" y="158"/>
                </a:lnTo>
                <a:lnTo>
                  <a:pt x="2884" y="150"/>
                </a:lnTo>
                <a:lnTo>
                  <a:pt x="2881" y="143"/>
                </a:lnTo>
                <a:lnTo>
                  <a:pt x="2877" y="136"/>
                </a:lnTo>
                <a:lnTo>
                  <a:pt x="2872" y="129"/>
                </a:lnTo>
                <a:lnTo>
                  <a:pt x="2868" y="123"/>
                </a:lnTo>
                <a:lnTo>
                  <a:pt x="2863" y="117"/>
                </a:lnTo>
                <a:lnTo>
                  <a:pt x="2857" y="110"/>
                </a:lnTo>
                <a:lnTo>
                  <a:pt x="2851" y="105"/>
                </a:lnTo>
                <a:lnTo>
                  <a:pt x="2844" y="99"/>
                </a:lnTo>
                <a:lnTo>
                  <a:pt x="2837" y="94"/>
                </a:lnTo>
                <a:lnTo>
                  <a:pt x="2829" y="90"/>
                </a:lnTo>
                <a:lnTo>
                  <a:pt x="2821" y="85"/>
                </a:lnTo>
                <a:lnTo>
                  <a:pt x="2813" y="81"/>
                </a:lnTo>
                <a:lnTo>
                  <a:pt x="2804" y="78"/>
                </a:lnTo>
                <a:lnTo>
                  <a:pt x="2795" y="75"/>
                </a:lnTo>
                <a:lnTo>
                  <a:pt x="2786" y="72"/>
                </a:lnTo>
                <a:lnTo>
                  <a:pt x="2776" y="70"/>
                </a:lnTo>
                <a:lnTo>
                  <a:pt x="2766" y="68"/>
                </a:lnTo>
                <a:lnTo>
                  <a:pt x="2756" y="67"/>
                </a:lnTo>
                <a:lnTo>
                  <a:pt x="2745" y="66"/>
                </a:lnTo>
                <a:lnTo>
                  <a:pt x="2734" y="65"/>
                </a:lnTo>
                <a:lnTo>
                  <a:pt x="2723" y="65"/>
                </a:lnTo>
                <a:lnTo>
                  <a:pt x="2621" y="65"/>
                </a:lnTo>
                <a:lnTo>
                  <a:pt x="2587" y="407"/>
                </a:lnTo>
                <a:lnTo>
                  <a:pt x="2739" y="407"/>
                </a:lnTo>
                <a:lnTo>
                  <a:pt x="2755" y="406"/>
                </a:lnTo>
                <a:lnTo>
                  <a:pt x="2763" y="405"/>
                </a:lnTo>
                <a:lnTo>
                  <a:pt x="2771" y="404"/>
                </a:lnTo>
                <a:lnTo>
                  <a:pt x="2778" y="403"/>
                </a:lnTo>
                <a:lnTo>
                  <a:pt x="2786" y="401"/>
                </a:lnTo>
                <a:lnTo>
                  <a:pt x="2800" y="396"/>
                </a:lnTo>
                <a:lnTo>
                  <a:pt x="2806" y="393"/>
                </a:lnTo>
                <a:lnTo>
                  <a:pt x="2813" y="390"/>
                </a:lnTo>
                <a:lnTo>
                  <a:pt x="2825" y="382"/>
                </a:lnTo>
                <a:lnTo>
                  <a:pt x="2837" y="374"/>
                </a:lnTo>
                <a:lnTo>
                  <a:pt x="2842" y="369"/>
                </a:lnTo>
                <a:lnTo>
                  <a:pt x="2848" y="364"/>
                </a:lnTo>
                <a:lnTo>
                  <a:pt x="2853" y="359"/>
                </a:lnTo>
                <a:lnTo>
                  <a:pt x="2857" y="353"/>
                </a:lnTo>
                <a:lnTo>
                  <a:pt x="2862" y="347"/>
                </a:lnTo>
                <a:lnTo>
                  <a:pt x="2866" y="341"/>
                </a:lnTo>
                <a:lnTo>
                  <a:pt x="2870" y="335"/>
                </a:lnTo>
                <a:lnTo>
                  <a:pt x="2874" y="328"/>
                </a:lnTo>
                <a:lnTo>
                  <a:pt x="2878" y="321"/>
                </a:lnTo>
                <a:lnTo>
                  <a:pt x="2881" y="314"/>
                </a:lnTo>
                <a:lnTo>
                  <a:pt x="2887" y="299"/>
                </a:lnTo>
                <a:lnTo>
                  <a:pt x="2891" y="283"/>
                </a:lnTo>
                <a:lnTo>
                  <a:pt x="2893" y="275"/>
                </a:lnTo>
                <a:lnTo>
                  <a:pt x="2895" y="266"/>
                </a:lnTo>
                <a:lnTo>
                  <a:pt x="2897" y="248"/>
                </a:lnTo>
                <a:close/>
                <a:moveTo>
                  <a:pt x="2341" y="174"/>
                </a:moveTo>
                <a:lnTo>
                  <a:pt x="2342" y="159"/>
                </a:lnTo>
                <a:lnTo>
                  <a:pt x="2342" y="146"/>
                </a:lnTo>
                <a:lnTo>
                  <a:pt x="2342" y="134"/>
                </a:lnTo>
                <a:lnTo>
                  <a:pt x="2341" y="128"/>
                </a:lnTo>
                <a:lnTo>
                  <a:pt x="2340" y="123"/>
                </a:lnTo>
                <a:lnTo>
                  <a:pt x="2339" y="118"/>
                </a:lnTo>
                <a:lnTo>
                  <a:pt x="2338" y="113"/>
                </a:lnTo>
                <a:lnTo>
                  <a:pt x="2335" y="105"/>
                </a:lnTo>
                <a:lnTo>
                  <a:pt x="2331" y="97"/>
                </a:lnTo>
                <a:lnTo>
                  <a:pt x="2326" y="91"/>
                </a:lnTo>
                <a:lnTo>
                  <a:pt x="2320" y="85"/>
                </a:lnTo>
                <a:lnTo>
                  <a:pt x="2314" y="80"/>
                </a:lnTo>
                <a:lnTo>
                  <a:pt x="2306" y="76"/>
                </a:lnTo>
                <a:lnTo>
                  <a:pt x="2297" y="73"/>
                </a:lnTo>
                <a:lnTo>
                  <a:pt x="2288" y="70"/>
                </a:lnTo>
                <a:lnTo>
                  <a:pt x="2277" y="68"/>
                </a:lnTo>
                <a:lnTo>
                  <a:pt x="2271" y="67"/>
                </a:lnTo>
                <a:lnTo>
                  <a:pt x="2265" y="66"/>
                </a:lnTo>
                <a:lnTo>
                  <a:pt x="2252" y="65"/>
                </a:lnTo>
                <a:lnTo>
                  <a:pt x="2129" y="65"/>
                </a:lnTo>
                <a:lnTo>
                  <a:pt x="2111" y="230"/>
                </a:lnTo>
                <a:lnTo>
                  <a:pt x="2035" y="230"/>
                </a:lnTo>
                <a:lnTo>
                  <a:pt x="2034" y="220"/>
                </a:lnTo>
                <a:lnTo>
                  <a:pt x="2033" y="211"/>
                </a:lnTo>
                <a:lnTo>
                  <a:pt x="2031" y="202"/>
                </a:lnTo>
                <a:lnTo>
                  <a:pt x="2029" y="194"/>
                </a:lnTo>
                <a:lnTo>
                  <a:pt x="2026" y="185"/>
                </a:lnTo>
                <a:lnTo>
                  <a:pt x="2023" y="177"/>
                </a:lnTo>
                <a:lnTo>
                  <a:pt x="2019" y="169"/>
                </a:lnTo>
                <a:lnTo>
                  <a:pt x="2015" y="162"/>
                </a:lnTo>
                <a:lnTo>
                  <a:pt x="2010" y="154"/>
                </a:lnTo>
                <a:lnTo>
                  <a:pt x="2005" y="147"/>
                </a:lnTo>
                <a:lnTo>
                  <a:pt x="1999" y="140"/>
                </a:lnTo>
                <a:lnTo>
                  <a:pt x="1993" y="133"/>
                </a:lnTo>
                <a:lnTo>
                  <a:pt x="1987" y="127"/>
                </a:lnTo>
                <a:lnTo>
                  <a:pt x="1981" y="121"/>
                </a:lnTo>
                <a:lnTo>
                  <a:pt x="1974" y="115"/>
                </a:lnTo>
                <a:lnTo>
                  <a:pt x="1966" y="110"/>
                </a:lnTo>
                <a:lnTo>
                  <a:pt x="1959" y="104"/>
                </a:lnTo>
                <a:lnTo>
                  <a:pt x="1951" y="99"/>
                </a:lnTo>
                <a:lnTo>
                  <a:pt x="1943" y="95"/>
                </a:lnTo>
                <a:lnTo>
                  <a:pt x="1934" y="90"/>
                </a:lnTo>
                <a:lnTo>
                  <a:pt x="1917" y="83"/>
                </a:lnTo>
                <a:lnTo>
                  <a:pt x="1908" y="79"/>
                </a:lnTo>
                <a:lnTo>
                  <a:pt x="1898" y="76"/>
                </a:lnTo>
                <a:lnTo>
                  <a:pt x="1889" y="74"/>
                </a:lnTo>
                <a:lnTo>
                  <a:pt x="1879" y="71"/>
                </a:lnTo>
                <a:lnTo>
                  <a:pt x="1869" y="69"/>
                </a:lnTo>
                <a:lnTo>
                  <a:pt x="1859" y="68"/>
                </a:lnTo>
                <a:lnTo>
                  <a:pt x="1849" y="66"/>
                </a:lnTo>
                <a:lnTo>
                  <a:pt x="1838" y="66"/>
                </a:lnTo>
                <a:lnTo>
                  <a:pt x="1818" y="65"/>
                </a:lnTo>
                <a:lnTo>
                  <a:pt x="1582" y="65"/>
                </a:lnTo>
                <a:lnTo>
                  <a:pt x="1552" y="365"/>
                </a:lnTo>
                <a:lnTo>
                  <a:pt x="1663" y="365"/>
                </a:lnTo>
                <a:lnTo>
                  <a:pt x="1674" y="364"/>
                </a:lnTo>
                <a:lnTo>
                  <a:pt x="1685" y="364"/>
                </a:lnTo>
                <a:lnTo>
                  <a:pt x="1695" y="362"/>
                </a:lnTo>
                <a:lnTo>
                  <a:pt x="1704" y="360"/>
                </a:lnTo>
                <a:lnTo>
                  <a:pt x="1713" y="358"/>
                </a:lnTo>
                <a:lnTo>
                  <a:pt x="1721" y="355"/>
                </a:lnTo>
                <a:lnTo>
                  <a:pt x="1729" y="352"/>
                </a:lnTo>
                <a:lnTo>
                  <a:pt x="1736" y="349"/>
                </a:lnTo>
                <a:lnTo>
                  <a:pt x="1748" y="341"/>
                </a:lnTo>
                <a:lnTo>
                  <a:pt x="1754" y="337"/>
                </a:lnTo>
                <a:lnTo>
                  <a:pt x="1759" y="332"/>
                </a:lnTo>
                <a:lnTo>
                  <a:pt x="1768" y="323"/>
                </a:lnTo>
                <a:lnTo>
                  <a:pt x="1776" y="313"/>
                </a:lnTo>
                <a:lnTo>
                  <a:pt x="1782" y="304"/>
                </a:lnTo>
                <a:lnTo>
                  <a:pt x="1787" y="295"/>
                </a:lnTo>
                <a:lnTo>
                  <a:pt x="1791" y="286"/>
                </a:lnTo>
                <a:lnTo>
                  <a:pt x="1793" y="278"/>
                </a:lnTo>
                <a:lnTo>
                  <a:pt x="1796" y="267"/>
                </a:lnTo>
                <a:lnTo>
                  <a:pt x="1797" y="262"/>
                </a:lnTo>
                <a:lnTo>
                  <a:pt x="1870" y="262"/>
                </a:lnTo>
                <a:lnTo>
                  <a:pt x="1841" y="542"/>
                </a:lnTo>
                <a:lnTo>
                  <a:pt x="1756" y="542"/>
                </a:lnTo>
                <a:lnTo>
                  <a:pt x="1756" y="532"/>
                </a:lnTo>
                <a:lnTo>
                  <a:pt x="1757" y="524"/>
                </a:lnTo>
                <a:lnTo>
                  <a:pt x="1756" y="515"/>
                </a:lnTo>
                <a:lnTo>
                  <a:pt x="1756" y="508"/>
                </a:lnTo>
                <a:lnTo>
                  <a:pt x="1755" y="500"/>
                </a:lnTo>
                <a:lnTo>
                  <a:pt x="1753" y="494"/>
                </a:lnTo>
                <a:lnTo>
                  <a:pt x="1750" y="482"/>
                </a:lnTo>
                <a:lnTo>
                  <a:pt x="1748" y="476"/>
                </a:lnTo>
                <a:lnTo>
                  <a:pt x="1745" y="471"/>
                </a:lnTo>
                <a:lnTo>
                  <a:pt x="1742" y="467"/>
                </a:lnTo>
                <a:lnTo>
                  <a:pt x="1739" y="462"/>
                </a:lnTo>
                <a:lnTo>
                  <a:pt x="1735" y="459"/>
                </a:lnTo>
                <a:lnTo>
                  <a:pt x="1731" y="455"/>
                </a:lnTo>
                <a:lnTo>
                  <a:pt x="1727" y="452"/>
                </a:lnTo>
                <a:lnTo>
                  <a:pt x="1723" y="449"/>
                </a:lnTo>
                <a:lnTo>
                  <a:pt x="1713" y="444"/>
                </a:lnTo>
                <a:lnTo>
                  <a:pt x="1708" y="442"/>
                </a:lnTo>
                <a:lnTo>
                  <a:pt x="1703" y="440"/>
                </a:lnTo>
                <a:lnTo>
                  <a:pt x="1691" y="437"/>
                </a:lnTo>
                <a:lnTo>
                  <a:pt x="1678" y="435"/>
                </a:lnTo>
                <a:lnTo>
                  <a:pt x="1665" y="434"/>
                </a:lnTo>
                <a:lnTo>
                  <a:pt x="1650" y="433"/>
                </a:lnTo>
                <a:lnTo>
                  <a:pt x="1635" y="433"/>
                </a:lnTo>
                <a:lnTo>
                  <a:pt x="1619" y="432"/>
                </a:lnTo>
                <a:lnTo>
                  <a:pt x="1546" y="432"/>
                </a:lnTo>
                <a:lnTo>
                  <a:pt x="1522" y="670"/>
                </a:lnTo>
                <a:lnTo>
                  <a:pt x="1521" y="684"/>
                </a:lnTo>
                <a:lnTo>
                  <a:pt x="1521" y="697"/>
                </a:lnTo>
                <a:lnTo>
                  <a:pt x="1521" y="703"/>
                </a:lnTo>
                <a:lnTo>
                  <a:pt x="1521" y="708"/>
                </a:lnTo>
                <a:lnTo>
                  <a:pt x="1523" y="719"/>
                </a:lnTo>
                <a:lnTo>
                  <a:pt x="1525" y="728"/>
                </a:lnTo>
                <a:lnTo>
                  <a:pt x="1529" y="736"/>
                </a:lnTo>
                <a:lnTo>
                  <a:pt x="1533" y="744"/>
                </a:lnTo>
                <a:lnTo>
                  <a:pt x="1535" y="747"/>
                </a:lnTo>
                <a:lnTo>
                  <a:pt x="1538" y="751"/>
                </a:lnTo>
                <a:lnTo>
                  <a:pt x="1542" y="755"/>
                </a:lnTo>
                <a:lnTo>
                  <a:pt x="1546" y="759"/>
                </a:lnTo>
                <a:lnTo>
                  <a:pt x="1556" y="766"/>
                </a:lnTo>
                <a:lnTo>
                  <a:pt x="1561" y="769"/>
                </a:lnTo>
                <a:lnTo>
                  <a:pt x="1567" y="772"/>
                </a:lnTo>
                <a:lnTo>
                  <a:pt x="1579" y="777"/>
                </a:lnTo>
                <a:lnTo>
                  <a:pt x="1587" y="779"/>
                </a:lnTo>
                <a:lnTo>
                  <a:pt x="1594" y="780"/>
                </a:lnTo>
                <a:lnTo>
                  <a:pt x="1612" y="783"/>
                </a:lnTo>
                <a:lnTo>
                  <a:pt x="1621" y="784"/>
                </a:lnTo>
                <a:lnTo>
                  <a:pt x="1632" y="785"/>
                </a:lnTo>
                <a:lnTo>
                  <a:pt x="1655" y="786"/>
                </a:lnTo>
                <a:lnTo>
                  <a:pt x="1656" y="786"/>
                </a:lnTo>
                <a:lnTo>
                  <a:pt x="1655" y="786"/>
                </a:lnTo>
                <a:lnTo>
                  <a:pt x="1654" y="786"/>
                </a:lnTo>
                <a:lnTo>
                  <a:pt x="1655" y="786"/>
                </a:lnTo>
                <a:lnTo>
                  <a:pt x="1682" y="785"/>
                </a:lnTo>
                <a:lnTo>
                  <a:pt x="1707" y="784"/>
                </a:lnTo>
                <a:lnTo>
                  <a:pt x="1719" y="782"/>
                </a:lnTo>
                <a:lnTo>
                  <a:pt x="1731" y="781"/>
                </a:lnTo>
                <a:lnTo>
                  <a:pt x="1753" y="777"/>
                </a:lnTo>
                <a:lnTo>
                  <a:pt x="1764" y="774"/>
                </a:lnTo>
                <a:lnTo>
                  <a:pt x="1775" y="772"/>
                </a:lnTo>
                <a:lnTo>
                  <a:pt x="1795" y="766"/>
                </a:lnTo>
                <a:lnTo>
                  <a:pt x="1814" y="759"/>
                </a:lnTo>
                <a:lnTo>
                  <a:pt x="1832" y="752"/>
                </a:lnTo>
                <a:lnTo>
                  <a:pt x="1849" y="744"/>
                </a:lnTo>
                <a:lnTo>
                  <a:pt x="1864" y="736"/>
                </a:lnTo>
                <a:lnTo>
                  <a:pt x="1879" y="727"/>
                </a:lnTo>
                <a:lnTo>
                  <a:pt x="1893" y="717"/>
                </a:lnTo>
                <a:lnTo>
                  <a:pt x="1906" y="708"/>
                </a:lnTo>
                <a:lnTo>
                  <a:pt x="1917" y="698"/>
                </a:lnTo>
                <a:lnTo>
                  <a:pt x="1928" y="688"/>
                </a:lnTo>
                <a:lnTo>
                  <a:pt x="1938" y="678"/>
                </a:lnTo>
                <a:lnTo>
                  <a:pt x="1947" y="667"/>
                </a:lnTo>
                <a:lnTo>
                  <a:pt x="1956" y="657"/>
                </a:lnTo>
                <a:lnTo>
                  <a:pt x="1970" y="638"/>
                </a:lnTo>
                <a:lnTo>
                  <a:pt x="1981" y="619"/>
                </a:lnTo>
                <a:lnTo>
                  <a:pt x="1990" y="603"/>
                </a:lnTo>
                <a:lnTo>
                  <a:pt x="1997" y="589"/>
                </a:lnTo>
                <a:lnTo>
                  <a:pt x="2001" y="578"/>
                </a:lnTo>
                <a:lnTo>
                  <a:pt x="2004" y="569"/>
                </a:lnTo>
                <a:lnTo>
                  <a:pt x="2078" y="569"/>
                </a:lnTo>
                <a:lnTo>
                  <a:pt x="2057" y="784"/>
                </a:lnTo>
                <a:lnTo>
                  <a:pt x="2178" y="784"/>
                </a:lnTo>
                <a:lnTo>
                  <a:pt x="2193" y="783"/>
                </a:lnTo>
                <a:lnTo>
                  <a:pt x="2207" y="781"/>
                </a:lnTo>
                <a:lnTo>
                  <a:pt x="2220" y="778"/>
                </a:lnTo>
                <a:lnTo>
                  <a:pt x="2230" y="775"/>
                </a:lnTo>
                <a:lnTo>
                  <a:pt x="2240" y="771"/>
                </a:lnTo>
                <a:lnTo>
                  <a:pt x="2245" y="768"/>
                </a:lnTo>
                <a:lnTo>
                  <a:pt x="2249" y="766"/>
                </a:lnTo>
                <a:lnTo>
                  <a:pt x="2253" y="763"/>
                </a:lnTo>
                <a:lnTo>
                  <a:pt x="2256" y="760"/>
                </a:lnTo>
                <a:lnTo>
                  <a:pt x="2263" y="754"/>
                </a:lnTo>
                <a:lnTo>
                  <a:pt x="2269" y="747"/>
                </a:lnTo>
                <a:lnTo>
                  <a:pt x="2273" y="739"/>
                </a:lnTo>
                <a:lnTo>
                  <a:pt x="2277" y="731"/>
                </a:lnTo>
                <a:lnTo>
                  <a:pt x="2281" y="722"/>
                </a:lnTo>
                <a:lnTo>
                  <a:pt x="2284" y="712"/>
                </a:lnTo>
                <a:lnTo>
                  <a:pt x="2286" y="702"/>
                </a:lnTo>
                <a:lnTo>
                  <a:pt x="2289" y="679"/>
                </a:lnTo>
                <a:lnTo>
                  <a:pt x="2341" y="174"/>
                </a:lnTo>
                <a:close/>
                <a:moveTo>
                  <a:pt x="7278" y="851"/>
                </a:moveTo>
                <a:lnTo>
                  <a:pt x="7330" y="851"/>
                </a:lnTo>
                <a:lnTo>
                  <a:pt x="7308" y="874"/>
                </a:lnTo>
                <a:lnTo>
                  <a:pt x="7286" y="897"/>
                </a:lnTo>
                <a:lnTo>
                  <a:pt x="7275" y="908"/>
                </a:lnTo>
                <a:lnTo>
                  <a:pt x="7263" y="919"/>
                </a:lnTo>
                <a:lnTo>
                  <a:pt x="7240" y="939"/>
                </a:lnTo>
                <a:lnTo>
                  <a:pt x="7216" y="959"/>
                </a:lnTo>
                <a:lnTo>
                  <a:pt x="7204" y="969"/>
                </a:lnTo>
                <a:lnTo>
                  <a:pt x="7192" y="978"/>
                </a:lnTo>
                <a:lnTo>
                  <a:pt x="7167" y="996"/>
                </a:lnTo>
                <a:lnTo>
                  <a:pt x="7155" y="1004"/>
                </a:lnTo>
                <a:lnTo>
                  <a:pt x="7142" y="1013"/>
                </a:lnTo>
                <a:lnTo>
                  <a:pt x="7129" y="1021"/>
                </a:lnTo>
                <a:lnTo>
                  <a:pt x="7116" y="1029"/>
                </a:lnTo>
                <a:lnTo>
                  <a:pt x="7090" y="1043"/>
                </a:lnTo>
                <a:lnTo>
                  <a:pt x="7064" y="1057"/>
                </a:lnTo>
                <a:lnTo>
                  <a:pt x="7037" y="1070"/>
                </a:lnTo>
                <a:lnTo>
                  <a:pt x="7009" y="1082"/>
                </a:lnTo>
                <a:lnTo>
                  <a:pt x="6982" y="1092"/>
                </a:lnTo>
                <a:lnTo>
                  <a:pt x="6954" y="1102"/>
                </a:lnTo>
                <a:lnTo>
                  <a:pt x="6925" y="1110"/>
                </a:lnTo>
                <a:lnTo>
                  <a:pt x="6897" y="1118"/>
                </a:lnTo>
                <a:lnTo>
                  <a:pt x="6868" y="1124"/>
                </a:lnTo>
                <a:lnTo>
                  <a:pt x="6838" y="1129"/>
                </a:lnTo>
                <a:lnTo>
                  <a:pt x="6809" y="1133"/>
                </a:lnTo>
                <a:lnTo>
                  <a:pt x="6779" y="1136"/>
                </a:lnTo>
                <a:lnTo>
                  <a:pt x="6749" y="1137"/>
                </a:lnTo>
                <a:lnTo>
                  <a:pt x="6734" y="1137"/>
                </a:lnTo>
                <a:lnTo>
                  <a:pt x="6719" y="1137"/>
                </a:lnTo>
                <a:lnTo>
                  <a:pt x="6688" y="1137"/>
                </a:lnTo>
                <a:lnTo>
                  <a:pt x="6658" y="1135"/>
                </a:lnTo>
                <a:lnTo>
                  <a:pt x="6627" y="1131"/>
                </a:lnTo>
                <a:lnTo>
                  <a:pt x="6596" y="1127"/>
                </a:lnTo>
                <a:lnTo>
                  <a:pt x="6563" y="1121"/>
                </a:lnTo>
                <a:lnTo>
                  <a:pt x="6532" y="1114"/>
                </a:lnTo>
                <a:lnTo>
                  <a:pt x="6501" y="1106"/>
                </a:lnTo>
                <a:lnTo>
                  <a:pt x="6469" y="1096"/>
                </a:lnTo>
                <a:lnTo>
                  <a:pt x="6437" y="1085"/>
                </a:lnTo>
                <a:lnTo>
                  <a:pt x="6414" y="1076"/>
                </a:lnTo>
                <a:lnTo>
                  <a:pt x="6391" y="1066"/>
                </a:lnTo>
                <a:lnTo>
                  <a:pt x="6369" y="1055"/>
                </a:lnTo>
                <a:lnTo>
                  <a:pt x="6358" y="1049"/>
                </a:lnTo>
                <a:lnTo>
                  <a:pt x="6347" y="1043"/>
                </a:lnTo>
                <a:lnTo>
                  <a:pt x="6326" y="1030"/>
                </a:lnTo>
                <a:lnTo>
                  <a:pt x="6306" y="1016"/>
                </a:lnTo>
                <a:lnTo>
                  <a:pt x="6286" y="1002"/>
                </a:lnTo>
                <a:lnTo>
                  <a:pt x="6277" y="995"/>
                </a:lnTo>
                <a:lnTo>
                  <a:pt x="6267" y="987"/>
                </a:lnTo>
                <a:lnTo>
                  <a:pt x="6249" y="972"/>
                </a:lnTo>
                <a:lnTo>
                  <a:pt x="6231" y="955"/>
                </a:lnTo>
                <a:lnTo>
                  <a:pt x="6213" y="939"/>
                </a:lnTo>
                <a:lnTo>
                  <a:pt x="6196" y="921"/>
                </a:lnTo>
                <a:lnTo>
                  <a:pt x="6180" y="903"/>
                </a:lnTo>
                <a:lnTo>
                  <a:pt x="6164" y="885"/>
                </a:lnTo>
                <a:lnTo>
                  <a:pt x="6148" y="866"/>
                </a:lnTo>
                <a:lnTo>
                  <a:pt x="6133" y="847"/>
                </a:lnTo>
                <a:lnTo>
                  <a:pt x="6103" y="808"/>
                </a:lnTo>
                <a:lnTo>
                  <a:pt x="6089" y="787"/>
                </a:lnTo>
                <a:lnTo>
                  <a:pt x="6074" y="767"/>
                </a:lnTo>
                <a:lnTo>
                  <a:pt x="6047" y="726"/>
                </a:lnTo>
                <a:lnTo>
                  <a:pt x="6020" y="685"/>
                </a:lnTo>
                <a:lnTo>
                  <a:pt x="5967" y="603"/>
                </a:lnTo>
                <a:lnTo>
                  <a:pt x="5941" y="562"/>
                </a:lnTo>
                <a:lnTo>
                  <a:pt x="5915" y="522"/>
                </a:lnTo>
                <a:lnTo>
                  <a:pt x="5911" y="517"/>
                </a:lnTo>
                <a:lnTo>
                  <a:pt x="5906" y="511"/>
                </a:lnTo>
                <a:lnTo>
                  <a:pt x="5900" y="507"/>
                </a:lnTo>
                <a:lnTo>
                  <a:pt x="5895" y="503"/>
                </a:lnTo>
                <a:lnTo>
                  <a:pt x="5888" y="499"/>
                </a:lnTo>
                <a:lnTo>
                  <a:pt x="5882" y="496"/>
                </a:lnTo>
                <a:lnTo>
                  <a:pt x="5874" y="493"/>
                </a:lnTo>
                <a:lnTo>
                  <a:pt x="5867" y="490"/>
                </a:lnTo>
                <a:lnTo>
                  <a:pt x="5859" y="488"/>
                </a:lnTo>
                <a:lnTo>
                  <a:pt x="5851" y="487"/>
                </a:lnTo>
                <a:lnTo>
                  <a:pt x="5835" y="484"/>
                </a:lnTo>
                <a:lnTo>
                  <a:pt x="5817" y="482"/>
                </a:lnTo>
                <a:lnTo>
                  <a:pt x="5800" y="481"/>
                </a:lnTo>
                <a:lnTo>
                  <a:pt x="5751" y="481"/>
                </a:lnTo>
                <a:lnTo>
                  <a:pt x="5732" y="676"/>
                </a:lnTo>
                <a:lnTo>
                  <a:pt x="5731" y="683"/>
                </a:lnTo>
                <a:lnTo>
                  <a:pt x="5730" y="691"/>
                </a:lnTo>
                <a:lnTo>
                  <a:pt x="5730" y="704"/>
                </a:lnTo>
                <a:lnTo>
                  <a:pt x="5731" y="716"/>
                </a:lnTo>
                <a:lnTo>
                  <a:pt x="5731" y="721"/>
                </a:lnTo>
                <a:lnTo>
                  <a:pt x="5732" y="726"/>
                </a:lnTo>
                <a:lnTo>
                  <a:pt x="5733" y="731"/>
                </a:lnTo>
                <a:lnTo>
                  <a:pt x="5734" y="736"/>
                </a:lnTo>
                <a:lnTo>
                  <a:pt x="5737" y="744"/>
                </a:lnTo>
                <a:lnTo>
                  <a:pt x="5741" y="751"/>
                </a:lnTo>
                <a:lnTo>
                  <a:pt x="5744" y="755"/>
                </a:lnTo>
                <a:lnTo>
                  <a:pt x="5746" y="758"/>
                </a:lnTo>
                <a:lnTo>
                  <a:pt x="5749" y="761"/>
                </a:lnTo>
                <a:lnTo>
                  <a:pt x="5753" y="764"/>
                </a:lnTo>
                <a:lnTo>
                  <a:pt x="5757" y="767"/>
                </a:lnTo>
                <a:lnTo>
                  <a:pt x="5761" y="769"/>
                </a:lnTo>
                <a:lnTo>
                  <a:pt x="5766" y="772"/>
                </a:lnTo>
                <a:lnTo>
                  <a:pt x="5771" y="774"/>
                </a:lnTo>
                <a:lnTo>
                  <a:pt x="5782" y="778"/>
                </a:lnTo>
                <a:lnTo>
                  <a:pt x="5795" y="780"/>
                </a:lnTo>
                <a:lnTo>
                  <a:pt x="5809" y="782"/>
                </a:lnTo>
                <a:lnTo>
                  <a:pt x="5824" y="784"/>
                </a:lnTo>
                <a:lnTo>
                  <a:pt x="5841" y="784"/>
                </a:lnTo>
                <a:lnTo>
                  <a:pt x="5849" y="784"/>
                </a:lnTo>
                <a:lnTo>
                  <a:pt x="5843" y="851"/>
                </a:lnTo>
                <a:lnTo>
                  <a:pt x="5416" y="851"/>
                </a:lnTo>
                <a:lnTo>
                  <a:pt x="4988" y="851"/>
                </a:lnTo>
                <a:lnTo>
                  <a:pt x="4561" y="851"/>
                </a:lnTo>
                <a:lnTo>
                  <a:pt x="4134" y="851"/>
                </a:lnTo>
                <a:lnTo>
                  <a:pt x="4112" y="877"/>
                </a:lnTo>
                <a:lnTo>
                  <a:pt x="4102" y="889"/>
                </a:lnTo>
                <a:lnTo>
                  <a:pt x="4090" y="901"/>
                </a:lnTo>
                <a:lnTo>
                  <a:pt x="4068" y="925"/>
                </a:lnTo>
                <a:lnTo>
                  <a:pt x="4056" y="936"/>
                </a:lnTo>
                <a:lnTo>
                  <a:pt x="4045" y="947"/>
                </a:lnTo>
                <a:lnTo>
                  <a:pt x="4033" y="957"/>
                </a:lnTo>
                <a:lnTo>
                  <a:pt x="4021" y="967"/>
                </a:lnTo>
                <a:lnTo>
                  <a:pt x="4010" y="977"/>
                </a:lnTo>
                <a:lnTo>
                  <a:pt x="3998" y="987"/>
                </a:lnTo>
                <a:lnTo>
                  <a:pt x="3973" y="1005"/>
                </a:lnTo>
                <a:lnTo>
                  <a:pt x="3949" y="1022"/>
                </a:lnTo>
                <a:lnTo>
                  <a:pt x="3924" y="1038"/>
                </a:lnTo>
                <a:lnTo>
                  <a:pt x="3911" y="1046"/>
                </a:lnTo>
                <a:lnTo>
                  <a:pt x="3898" y="1053"/>
                </a:lnTo>
                <a:lnTo>
                  <a:pt x="3872" y="1066"/>
                </a:lnTo>
                <a:lnTo>
                  <a:pt x="3846" y="1078"/>
                </a:lnTo>
                <a:lnTo>
                  <a:pt x="3820" y="1089"/>
                </a:lnTo>
                <a:lnTo>
                  <a:pt x="3806" y="1094"/>
                </a:lnTo>
                <a:lnTo>
                  <a:pt x="3793" y="1099"/>
                </a:lnTo>
                <a:lnTo>
                  <a:pt x="3766" y="1108"/>
                </a:lnTo>
                <a:lnTo>
                  <a:pt x="3739" y="1115"/>
                </a:lnTo>
                <a:lnTo>
                  <a:pt x="3725" y="1119"/>
                </a:lnTo>
                <a:lnTo>
                  <a:pt x="3711" y="1122"/>
                </a:lnTo>
                <a:lnTo>
                  <a:pt x="3683" y="1127"/>
                </a:lnTo>
                <a:lnTo>
                  <a:pt x="3669" y="1129"/>
                </a:lnTo>
                <a:lnTo>
                  <a:pt x="3654" y="1131"/>
                </a:lnTo>
                <a:lnTo>
                  <a:pt x="3640" y="1133"/>
                </a:lnTo>
                <a:lnTo>
                  <a:pt x="3626" y="1134"/>
                </a:lnTo>
                <a:lnTo>
                  <a:pt x="3612" y="1135"/>
                </a:lnTo>
                <a:lnTo>
                  <a:pt x="3598" y="1136"/>
                </a:lnTo>
                <a:lnTo>
                  <a:pt x="3569" y="1137"/>
                </a:lnTo>
                <a:lnTo>
                  <a:pt x="3540" y="1136"/>
                </a:lnTo>
                <a:lnTo>
                  <a:pt x="3511" y="1135"/>
                </a:lnTo>
                <a:lnTo>
                  <a:pt x="3482" y="1132"/>
                </a:lnTo>
                <a:lnTo>
                  <a:pt x="3453" y="1129"/>
                </a:lnTo>
                <a:lnTo>
                  <a:pt x="3424" y="1124"/>
                </a:lnTo>
                <a:lnTo>
                  <a:pt x="3395" y="1118"/>
                </a:lnTo>
                <a:lnTo>
                  <a:pt x="3366" y="1112"/>
                </a:lnTo>
                <a:lnTo>
                  <a:pt x="3336" y="1104"/>
                </a:lnTo>
                <a:lnTo>
                  <a:pt x="3307" y="1095"/>
                </a:lnTo>
                <a:lnTo>
                  <a:pt x="3278" y="1085"/>
                </a:lnTo>
                <a:lnTo>
                  <a:pt x="3266" y="1080"/>
                </a:lnTo>
                <a:lnTo>
                  <a:pt x="3254" y="1075"/>
                </a:lnTo>
                <a:lnTo>
                  <a:pt x="3231" y="1065"/>
                </a:lnTo>
                <a:lnTo>
                  <a:pt x="3209" y="1053"/>
                </a:lnTo>
                <a:lnTo>
                  <a:pt x="3187" y="1041"/>
                </a:lnTo>
                <a:lnTo>
                  <a:pt x="3166" y="1028"/>
                </a:lnTo>
                <a:lnTo>
                  <a:pt x="3146" y="1014"/>
                </a:lnTo>
                <a:lnTo>
                  <a:pt x="3126" y="1000"/>
                </a:lnTo>
                <a:lnTo>
                  <a:pt x="3107" y="985"/>
                </a:lnTo>
                <a:lnTo>
                  <a:pt x="3097" y="977"/>
                </a:lnTo>
                <a:lnTo>
                  <a:pt x="3088" y="969"/>
                </a:lnTo>
                <a:lnTo>
                  <a:pt x="3070" y="953"/>
                </a:lnTo>
                <a:lnTo>
                  <a:pt x="3052" y="936"/>
                </a:lnTo>
                <a:lnTo>
                  <a:pt x="3034" y="919"/>
                </a:lnTo>
                <a:lnTo>
                  <a:pt x="3017" y="901"/>
                </a:lnTo>
                <a:lnTo>
                  <a:pt x="3009" y="892"/>
                </a:lnTo>
                <a:lnTo>
                  <a:pt x="3001" y="883"/>
                </a:lnTo>
                <a:lnTo>
                  <a:pt x="2984" y="864"/>
                </a:lnTo>
                <a:lnTo>
                  <a:pt x="2968" y="845"/>
                </a:lnTo>
                <a:lnTo>
                  <a:pt x="2953" y="826"/>
                </a:lnTo>
                <a:lnTo>
                  <a:pt x="2938" y="806"/>
                </a:lnTo>
                <a:lnTo>
                  <a:pt x="2923" y="786"/>
                </a:lnTo>
                <a:lnTo>
                  <a:pt x="2908" y="766"/>
                </a:lnTo>
                <a:lnTo>
                  <a:pt x="2879" y="725"/>
                </a:lnTo>
                <a:lnTo>
                  <a:pt x="2865" y="705"/>
                </a:lnTo>
                <a:lnTo>
                  <a:pt x="2852" y="684"/>
                </a:lnTo>
                <a:lnTo>
                  <a:pt x="2798" y="602"/>
                </a:lnTo>
                <a:lnTo>
                  <a:pt x="2771" y="562"/>
                </a:lnTo>
                <a:lnTo>
                  <a:pt x="2745" y="522"/>
                </a:lnTo>
                <a:lnTo>
                  <a:pt x="2740" y="517"/>
                </a:lnTo>
                <a:lnTo>
                  <a:pt x="2736" y="512"/>
                </a:lnTo>
                <a:lnTo>
                  <a:pt x="2730" y="507"/>
                </a:lnTo>
                <a:lnTo>
                  <a:pt x="2725" y="503"/>
                </a:lnTo>
                <a:lnTo>
                  <a:pt x="2718" y="499"/>
                </a:lnTo>
                <a:lnTo>
                  <a:pt x="2712" y="496"/>
                </a:lnTo>
                <a:lnTo>
                  <a:pt x="2705" y="493"/>
                </a:lnTo>
                <a:lnTo>
                  <a:pt x="2698" y="491"/>
                </a:lnTo>
                <a:lnTo>
                  <a:pt x="2682" y="487"/>
                </a:lnTo>
                <a:lnTo>
                  <a:pt x="2666" y="484"/>
                </a:lnTo>
                <a:lnTo>
                  <a:pt x="2649" y="482"/>
                </a:lnTo>
                <a:lnTo>
                  <a:pt x="2632" y="481"/>
                </a:lnTo>
                <a:lnTo>
                  <a:pt x="2579" y="481"/>
                </a:lnTo>
                <a:lnTo>
                  <a:pt x="2560" y="676"/>
                </a:lnTo>
                <a:lnTo>
                  <a:pt x="2559" y="690"/>
                </a:lnTo>
                <a:lnTo>
                  <a:pt x="2558" y="703"/>
                </a:lnTo>
                <a:lnTo>
                  <a:pt x="2559" y="715"/>
                </a:lnTo>
                <a:lnTo>
                  <a:pt x="2560" y="726"/>
                </a:lnTo>
                <a:lnTo>
                  <a:pt x="2561" y="731"/>
                </a:lnTo>
                <a:lnTo>
                  <a:pt x="2562" y="736"/>
                </a:lnTo>
                <a:lnTo>
                  <a:pt x="2565" y="744"/>
                </a:lnTo>
                <a:lnTo>
                  <a:pt x="2569" y="752"/>
                </a:lnTo>
                <a:lnTo>
                  <a:pt x="2572" y="755"/>
                </a:lnTo>
                <a:lnTo>
                  <a:pt x="2574" y="758"/>
                </a:lnTo>
                <a:lnTo>
                  <a:pt x="2581" y="765"/>
                </a:lnTo>
                <a:lnTo>
                  <a:pt x="2589" y="770"/>
                </a:lnTo>
                <a:lnTo>
                  <a:pt x="2593" y="772"/>
                </a:lnTo>
                <a:lnTo>
                  <a:pt x="2598" y="775"/>
                </a:lnTo>
                <a:lnTo>
                  <a:pt x="2609" y="778"/>
                </a:lnTo>
                <a:lnTo>
                  <a:pt x="2621" y="781"/>
                </a:lnTo>
                <a:lnTo>
                  <a:pt x="2635" y="783"/>
                </a:lnTo>
                <a:lnTo>
                  <a:pt x="2651" y="784"/>
                </a:lnTo>
                <a:lnTo>
                  <a:pt x="2668" y="785"/>
                </a:lnTo>
                <a:lnTo>
                  <a:pt x="2678" y="785"/>
                </a:lnTo>
                <a:lnTo>
                  <a:pt x="2673" y="851"/>
                </a:lnTo>
                <a:lnTo>
                  <a:pt x="1880" y="851"/>
                </a:lnTo>
                <a:lnTo>
                  <a:pt x="1088" y="851"/>
                </a:lnTo>
                <a:lnTo>
                  <a:pt x="1094" y="784"/>
                </a:lnTo>
                <a:lnTo>
                  <a:pt x="1127" y="784"/>
                </a:lnTo>
                <a:lnTo>
                  <a:pt x="1142" y="784"/>
                </a:lnTo>
                <a:lnTo>
                  <a:pt x="1155" y="783"/>
                </a:lnTo>
                <a:lnTo>
                  <a:pt x="1168" y="781"/>
                </a:lnTo>
                <a:lnTo>
                  <a:pt x="1180" y="778"/>
                </a:lnTo>
                <a:lnTo>
                  <a:pt x="1191" y="775"/>
                </a:lnTo>
                <a:lnTo>
                  <a:pt x="1200" y="771"/>
                </a:lnTo>
                <a:lnTo>
                  <a:pt x="1209" y="766"/>
                </a:lnTo>
                <a:lnTo>
                  <a:pt x="1217" y="760"/>
                </a:lnTo>
                <a:lnTo>
                  <a:pt x="1221" y="757"/>
                </a:lnTo>
                <a:lnTo>
                  <a:pt x="1224" y="753"/>
                </a:lnTo>
                <a:lnTo>
                  <a:pt x="1228" y="750"/>
                </a:lnTo>
                <a:lnTo>
                  <a:pt x="1231" y="746"/>
                </a:lnTo>
                <a:lnTo>
                  <a:pt x="1236" y="737"/>
                </a:lnTo>
                <a:lnTo>
                  <a:pt x="1238" y="733"/>
                </a:lnTo>
                <a:lnTo>
                  <a:pt x="1241" y="728"/>
                </a:lnTo>
                <a:lnTo>
                  <a:pt x="1243" y="723"/>
                </a:lnTo>
                <a:lnTo>
                  <a:pt x="1244" y="717"/>
                </a:lnTo>
                <a:lnTo>
                  <a:pt x="1246" y="712"/>
                </a:lnTo>
                <a:lnTo>
                  <a:pt x="1248" y="706"/>
                </a:lnTo>
                <a:lnTo>
                  <a:pt x="1250" y="694"/>
                </a:lnTo>
                <a:lnTo>
                  <a:pt x="1252" y="680"/>
                </a:lnTo>
                <a:lnTo>
                  <a:pt x="1303" y="162"/>
                </a:lnTo>
                <a:lnTo>
                  <a:pt x="1304" y="150"/>
                </a:lnTo>
                <a:lnTo>
                  <a:pt x="1304" y="139"/>
                </a:lnTo>
                <a:lnTo>
                  <a:pt x="1304" y="134"/>
                </a:lnTo>
                <a:lnTo>
                  <a:pt x="1304" y="129"/>
                </a:lnTo>
                <a:lnTo>
                  <a:pt x="1303" y="124"/>
                </a:lnTo>
                <a:lnTo>
                  <a:pt x="1302" y="120"/>
                </a:lnTo>
                <a:lnTo>
                  <a:pt x="1301" y="115"/>
                </a:lnTo>
                <a:lnTo>
                  <a:pt x="1300" y="111"/>
                </a:lnTo>
                <a:lnTo>
                  <a:pt x="1299" y="108"/>
                </a:lnTo>
                <a:lnTo>
                  <a:pt x="1297" y="104"/>
                </a:lnTo>
                <a:lnTo>
                  <a:pt x="1293" y="97"/>
                </a:lnTo>
                <a:lnTo>
                  <a:pt x="1289" y="91"/>
                </a:lnTo>
                <a:lnTo>
                  <a:pt x="1282" y="85"/>
                </a:lnTo>
                <a:lnTo>
                  <a:pt x="1274" y="79"/>
                </a:lnTo>
                <a:lnTo>
                  <a:pt x="1270" y="77"/>
                </a:lnTo>
                <a:lnTo>
                  <a:pt x="1265" y="75"/>
                </a:lnTo>
                <a:lnTo>
                  <a:pt x="1255" y="71"/>
                </a:lnTo>
                <a:lnTo>
                  <a:pt x="1243" y="68"/>
                </a:lnTo>
                <a:lnTo>
                  <a:pt x="1230" y="66"/>
                </a:lnTo>
                <a:lnTo>
                  <a:pt x="1215" y="65"/>
                </a:lnTo>
                <a:lnTo>
                  <a:pt x="1199" y="65"/>
                </a:lnTo>
                <a:lnTo>
                  <a:pt x="1157" y="65"/>
                </a:lnTo>
                <a:lnTo>
                  <a:pt x="1164" y="1"/>
                </a:lnTo>
                <a:lnTo>
                  <a:pt x="1196" y="1"/>
                </a:lnTo>
                <a:lnTo>
                  <a:pt x="1611" y="1"/>
                </a:lnTo>
                <a:lnTo>
                  <a:pt x="2027" y="1"/>
                </a:lnTo>
                <a:lnTo>
                  <a:pt x="2444" y="1"/>
                </a:lnTo>
                <a:lnTo>
                  <a:pt x="2860" y="1"/>
                </a:lnTo>
                <a:lnTo>
                  <a:pt x="2882" y="2"/>
                </a:lnTo>
                <a:lnTo>
                  <a:pt x="2903" y="3"/>
                </a:lnTo>
                <a:lnTo>
                  <a:pt x="2924" y="4"/>
                </a:lnTo>
                <a:lnTo>
                  <a:pt x="2944" y="7"/>
                </a:lnTo>
                <a:lnTo>
                  <a:pt x="2963" y="10"/>
                </a:lnTo>
                <a:lnTo>
                  <a:pt x="2981" y="14"/>
                </a:lnTo>
                <a:lnTo>
                  <a:pt x="2998" y="18"/>
                </a:lnTo>
                <a:lnTo>
                  <a:pt x="3014" y="23"/>
                </a:lnTo>
                <a:lnTo>
                  <a:pt x="3030" y="29"/>
                </a:lnTo>
                <a:lnTo>
                  <a:pt x="3044" y="35"/>
                </a:lnTo>
                <a:lnTo>
                  <a:pt x="3058" y="42"/>
                </a:lnTo>
                <a:lnTo>
                  <a:pt x="3071" y="50"/>
                </a:lnTo>
                <a:lnTo>
                  <a:pt x="3083" y="58"/>
                </a:lnTo>
                <a:lnTo>
                  <a:pt x="3095" y="67"/>
                </a:lnTo>
                <a:lnTo>
                  <a:pt x="3100" y="72"/>
                </a:lnTo>
                <a:lnTo>
                  <a:pt x="3105" y="77"/>
                </a:lnTo>
                <a:lnTo>
                  <a:pt x="3110" y="82"/>
                </a:lnTo>
                <a:lnTo>
                  <a:pt x="3115" y="87"/>
                </a:lnTo>
                <a:lnTo>
                  <a:pt x="3122" y="95"/>
                </a:lnTo>
                <a:lnTo>
                  <a:pt x="3128" y="103"/>
                </a:lnTo>
                <a:lnTo>
                  <a:pt x="3133" y="112"/>
                </a:lnTo>
                <a:lnTo>
                  <a:pt x="3139" y="120"/>
                </a:lnTo>
                <a:lnTo>
                  <a:pt x="3143" y="129"/>
                </a:lnTo>
                <a:lnTo>
                  <a:pt x="3148" y="139"/>
                </a:lnTo>
                <a:lnTo>
                  <a:pt x="3151" y="148"/>
                </a:lnTo>
                <a:lnTo>
                  <a:pt x="3155" y="158"/>
                </a:lnTo>
                <a:lnTo>
                  <a:pt x="3157" y="167"/>
                </a:lnTo>
                <a:lnTo>
                  <a:pt x="3159" y="172"/>
                </a:lnTo>
                <a:lnTo>
                  <a:pt x="3160" y="177"/>
                </a:lnTo>
                <a:lnTo>
                  <a:pt x="3162" y="187"/>
                </a:lnTo>
                <a:lnTo>
                  <a:pt x="3163" y="198"/>
                </a:lnTo>
                <a:lnTo>
                  <a:pt x="3164" y="208"/>
                </a:lnTo>
                <a:lnTo>
                  <a:pt x="3164" y="218"/>
                </a:lnTo>
                <a:lnTo>
                  <a:pt x="3164" y="229"/>
                </a:lnTo>
                <a:lnTo>
                  <a:pt x="3163" y="239"/>
                </a:lnTo>
                <a:lnTo>
                  <a:pt x="3162" y="251"/>
                </a:lnTo>
                <a:lnTo>
                  <a:pt x="3159" y="263"/>
                </a:lnTo>
                <a:lnTo>
                  <a:pt x="3158" y="270"/>
                </a:lnTo>
                <a:lnTo>
                  <a:pt x="3156" y="277"/>
                </a:lnTo>
                <a:lnTo>
                  <a:pt x="3151" y="292"/>
                </a:lnTo>
                <a:lnTo>
                  <a:pt x="3145" y="307"/>
                </a:lnTo>
                <a:lnTo>
                  <a:pt x="3142" y="315"/>
                </a:lnTo>
                <a:lnTo>
                  <a:pt x="3138" y="323"/>
                </a:lnTo>
                <a:lnTo>
                  <a:pt x="3133" y="331"/>
                </a:lnTo>
                <a:lnTo>
                  <a:pt x="3128" y="339"/>
                </a:lnTo>
                <a:lnTo>
                  <a:pt x="3117" y="355"/>
                </a:lnTo>
                <a:lnTo>
                  <a:pt x="3110" y="363"/>
                </a:lnTo>
                <a:lnTo>
                  <a:pt x="3103" y="371"/>
                </a:lnTo>
                <a:lnTo>
                  <a:pt x="3096" y="378"/>
                </a:lnTo>
                <a:lnTo>
                  <a:pt x="3087" y="386"/>
                </a:lnTo>
                <a:lnTo>
                  <a:pt x="3069" y="401"/>
                </a:lnTo>
                <a:lnTo>
                  <a:pt x="3059" y="408"/>
                </a:lnTo>
                <a:lnTo>
                  <a:pt x="3048" y="415"/>
                </a:lnTo>
                <a:lnTo>
                  <a:pt x="3037" y="422"/>
                </a:lnTo>
                <a:lnTo>
                  <a:pt x="3024" y="428"/>
                </a:lnTo>
                <a:lnTo>
                  <a:pt x="3011" y="435"/>
                </a:lnTo>
                <a:lnTo>
                  <a:pt x="2997" y="440"/>
                </a:lnTo>
                <a:lnTo>
                  <a:pt x="2983" y="446"/>
                </a:lnTo>
                <a:lnTo>
                  <a:pt x="2967" y="451"/>
                </a:lnTo>
                <a:lnTo>
                  <a:pt x="2951" y="456"/>
                </a:lnTo>
                <a:lnTo>
                  <a:pt x="2934" y="460"/>
                </a:lnTo>
                <a:lnTo>
                  <a:pt x="2957" y="474"/>
                </a:lnTo>
                <a:lnTo>
                  <a:pt x="2979" y="489"/>
                </a:lnTo>
                <a:lnTo>
                  <a:pt x="3001" y="506"/>
                </a:lnTo>
                <a:lnTo>
                  <a:pt x="3011" y="514"/>
                </a:lnTo>
                <a:lnTo>
                  <a:pt x="3021" y="523"/>
                </a:lnTo>
                <a:lnTo>
                  <a:pt x="3041" y="541"/>
                </a:lnTo>
                <a:lnTo>
                  <a:pt x="3060" y="560"/>
                </a:lnTo>
                <a:lnTo>
                  <a:pt x="3079" y="580"/>
                </a:lnTo>
                <a:lnTo>
                  <a:pt x="3097" y="600"/>
                </a:lnTo>
                <a:lnTo>
                  <a:pt x="3115" y="620"/>
                </a:lnTo>
                <a:lnTo>
                  <a:pt x="3133" y="641"/>
                </a:lnTo>
                <a:lnTo>
                  <a:pt x="3150" y="663"/>
                </a:lnTo>
                <a:lnTo>
                  <a:pt x="3167" y="684"/>
                </a:lnTo>
                <a:lnTo>
                  <a:pt x="3232" y="770"/>
                </a:lnTo>
                <a:lnTo>
                  <a:pt x="3240" y="765"/>
                </a:lnTo>
                <a:lnTo>
                  <a:pt x="3247" y="760"/>
                </a:lnTo>
                <a:lnTo>
                  <a:pt x="3253" y="754"/>
                </a:lnTo>
                <a:lnTo>
                  <a:pt x="3259" y="748"/>
                </a:lnTo>
                <a:lnTo>
                  <a:pt x="3265" y="741"/>
                </a:lnTo>
                <a:lnTo>
                  <a:pt x="3270" y="734"/>
                </a:lnTo>
                <a:lnTo>
                  <a:pt x="3275" y="726"/>
                </a:lnTo>
                <a:lnTo>
                  <a:pt x="3279" y="717"/>
                </a:lnTo>
                <a:lnTo>
                  <a:pt x="3284" y="708"/>
                </a:lnTo>
                <a:lnTo>
                  <a:pt x="3287" y="698"/>
                </a:lnTo>
                <a:lnTo>
                  <a:pt x="3291" y="687"/>
                </a:lnTo>
                <a:lnTo>
                  <a:pt x="3294" y="676"/>
                </a:lnTo>
                <a:lnTo>
                  <a:pt x="3298" y="652"/>
                </a:lnTo>
                <a:lnTo>
                  <a:pt x="3300" y="639"/>
                </a:lnTo>
                <a:lnTo>
                  <a:pt x="3302" y="625"/>
                </a:lnTo>
                <a:lnTo>
                  <a:pt x="3347" y="175"/>
                </a:lnTo>
                <a:lnTo>
                  <a:pt x="3348" y="160"/>
                </a:lnTo>
                <a:lnTo>
                  <a:pt x="3348" y="147"/>
                </a:lnTo>
                <a:lnTo>
                  <a:pt x="3348" y="135"/>
                </a:lnTo>
                <a:lnTo>
                  <a:pt x="3347" y="129"/>
                </a:lnTo>
                <a:lnTo>
                  <a:pt x="3346" y="124"/>
                </a:lnTo>
                <a:lnTo>
                  <a:pt x="3345" y="119"/>
                </a:lnTo>
                <a:lnTo>
                  <a:pt x="3344" y="114"/>
                </a:lnTo>
                <a:lnTo>
                  <a:pt x="3341" y="106"/>
                </a:lnTo>
                <a:lnTo>
                  <a:pt x="3337" y="98"/>
                </a:lnTo>
                <a:lnTo>
                  <a:pt x="3332" y="92"/>
                </a:lnTo>
                <a:lnTo>
                  <a:pt x="3329" y="88"/>
                </a:lnTo>
                <a:lnTo>
                  <a:pt x="3326" y="86"/>
                </a:lnTo>
                <a:lnTo>
                  <a:pt x="3318" y="80"/>
                </a:lnTo>
                <a:lnTo>
                  <a:pt x="3308" y="76"/>
                </a:lnTo>
                <a:lnTo>
                  <a:pt x="3303" y="74"/>
                </a:lnTo>
                <a:lnTo>
                  <a:pt x="3298" y="72"/>
                </a:lnTo>
                <a:lnTo>
                  <a:pt x="3286" y="70"/>
                </a:lnTo>
                <a:lnTo>
                  <a:pt x="3272" y="68"/>
                </a:lnTo>
                <a:lnTo>
                  <a:pt x="3258" y="66"/>
                </a:lnTo>
                <a:lnTo>
                  <a:pt x="3242" y="66"/>
                </a:lnTo>
                <a:lnTo>
                  <a:pt x="3223" y="66"/>
                </a:lnTo>
                <a:lnTo>
                  <a:pt x="3229" y="1"/>
                </a:lnTo>
                <a:lnTo>
                  <a:pt x="3581" y="1"/>
                </a:lnTo>
                <a:lnTo>
                  <a:pt x="4047" y="504"/>
                </a:lnTo>
                <a:lnTo>
                  <a:pt x="4079" y="175"/>
                </a:lnTo>
                <a:lnTo>
                  <a:pt x="4081" y="160"/>
                </a:lnTo>
                <a:lnTo>
                  <a:pt x="4081" y="146"/>
                </a:lnTo>
                <a:lnTo>
                  <a:pt x="4080" y="134"/>
                </a:lnTo>
                <a:lnTo>
                  <a:pt x="4080" y="129"/>
                </a:lnTo>
                <a:lnTo>
                  <a:pt x="4079" y="123"/>
                </a:lnTo>
                <a:lnTo>
                  <a:pt x="4078" y="118"/>
                </a:lnTo>
                <a:lnTo>
                  <a:pt x="4077" y="114"/>
                </a:lnTo>
                <a:lnTo>
                  <a:pt x="4074" y="105"/>
                </a:lnTo>
                <a:lnTo>
                  <a:pt x="4070" y="98"/>
                </a:lnTo>
                <a:lnTo>
                  <a:pt x="4065" y="91"/>
                </a:lnTo>
                <a:lnTo>
                  <a:pt x="4062" y="88"/>
                </a:lnTo>
                <a:lnTo>
                  <a:pt x="4058" y="85"/>
                </a:lnTo>
                <a:lnTo>
                  <a:pt x="4050" y="80"/>
                </a:lnTo>
                <a:lnTo>
                  <a:pt x="4041" y="75"/>
                </a:lnTo>
                <a:lnTo>
                  <a:pt x="4036" y="74"/>
                </a:lnTo>
                <a:lnTo>
                  <a:pt x="4030" y="72"/>
                </a:lnTo>
                <a:lnTo>
                  <a:pt x="4018" y="69"/>
                </a:lnTo>
                <a:lnTo>
                  <a:pt x="4005" y="67"/>
                </a:lnTo>
                <a:lnTo>
                  <a:pt x="3990" y="66"/>
                </a:lnTo>
                <a:lnTo>
                  <a:pt x="3974" y="65"/>
                </a:lnTo>
                <a:lnTo>
                  <a:pt x="3919" y="65"/>
                </a:lnTo>
                <a:lnTo>
                  <a:pt x="3925" y="1"/>
                </a:lnTo>
                <a:lnTo>
                  <a:pt x="4448" y="1"/>
                </a:lnTo>
                <a:lnTo>
                  <a:pt x="4972" y="1"/>
                </a:lnTo>
                <a:lnTo>
                  <a:pt x="5497" y="1"/>
                </a:lnTo>
                <a:lnTo>
                  <a:pt x="6021" y="1"/>
                </a:lnTo>
                <a:lnTo>
                  <a:pt x="6045" y="2"/>
                </a:lnTo>
                <a:lnTo>
                  <a:pt x="6068" y="3"/>
                </a:lnTo>
                <a:lnTo>
                  <a:pt x="6090" y="4"/>
                </a:lnTo>
                <a:lnTo>
                  <a:pt x="6111" y="7"/>
                </a:lnTo>
                <a:lnTo>
                  <a:pt x="6131" y="10"/>
                </a:lnTo>
                <a:lnTo>
                  <a:pt x="6150" y="14"/>
                </a:lnTo>
                <a:lnTo>
                  <a:pt x="6159" y="16"/>
                </a:lnTo>
                <a:lnTo>
                  <a:pt x="6167" y="18"/>
                </a:lnTo>
                <a:lnTo>
                  <a:pt x="6184" y="23"/>
                </a:lnTo>
                <a:lnTo>
                  <a:pt x="6200" y="29"/>
                </a:lnTo>
                <a:lnTo>
                  <a:pt x="6215" y="35"/>
                </a:lnTo>
                <a:lnTo>
                  <a:pt x="6229" y="42"/>
                </a:lnTo>
                <a:lnTo>
                  <a:pt x="6243" y="50"/>
                </a:lnTo>
                <a:lnTo>
                  <a:pt x="6255" y="58"/>
                </a:lnTo>
                <a:lnTo>
                  <a:pt x="6266" y="67"/>
                </a:lnTo>
                <a:lnTo>
                  <a:pt x="6272" y="72"/>
                </a:lnTo>
                <a:lnTo>
                  <a:pt x="6277" y="77"/>
                </a:lnTo>
                <a:lnTo>
                  <a:pt x="6282" y="82"/>
                </a:lnTo>
                <a:lnTo>
                  <a:pt x="6287" y="87"/>
                </a:lnTo>
                <a:lnTo>
                  <a:pt x="6293" y="95"/>
                </a:lnTo>
                <a:lnTo>
                  <a:pt x="6299" y="103"/>
                </a:lnTo>
                <a:lnTo>
                  <a:pt x="6305" y="112"/>
                </a:lnTo>
                <a:lnTo>
                  <a:pt x="6310" y="120"/>
                </a:lnTo>
                <a:lnTo>
                  <a:pt x="6315" y="129"/>
                </a:lnTo>
                <a:lnTo>
                  <a:pt x="6319" y="139"/>
                </a:lnTo>
                <a:lnTo>
                  <a:pt x="6323" y="148"/>
                </a:lnTo>
                <a:lnTo>
                  <a:pt x="6326" y="158"/>
                </a:lnTo>
                <a:lnTo>
                  <a:pt x="6329" y="167"/>
                </a:lnTo>
                <a:lnTo>
                  <a:pt x="6330" y="172"/>
                </a:lnTo>
                <a:lnTo>
                  <a:pt x="6332" y="177"/>
                </a:lnTo>
                <a:lnTo>
                  <a:pt x="6333" y="187"/>
                </a:lnTo>
                <a:lnTo>
                  <a:pt x="6335" y="198"/>
                </a:lnTo>
                <a:lnTo>
                  <a:pt x="6335" y="208"/>
                </a:lnTo>
                <a:lnTo>
                  <a:pt x="6336" y="218"/>
                </a:lnTo>
                <a:lnTo>
                  <a:pt x="6336" y="229"/>
                </a:lnTo>
                <a:lnTo>
                  <a:pt x="6335" y="239"/>
                </a:lnTo>
                <a:lnTo>
                  <a:pt x="6333" y="251"/>
                </a:lnTo>
                <a:lnTo>
                  <a:pt x="6331" y="263"/>
                </a:lnTo>
                <a:lnTo>
                  <a:pt x="6329" y="270"/>
                </a:lnTo>
                <a:lnTo>
                  <a:pt x="6328" y="277"/>
                </a:lnTo>
                <a:lnTo>
                  <a:pt x="6325" y="284"/>
                </a:lnTo>
                <a:lnTo>
                  <a:pt x="6323" y="292"/>
                </a:lnTo>
                <a:lnTo>
                  <a:pt x="6317" y="307"/>
                </a:lnTo>
                <a:lnTo>
                  <a:pt x="6313" y="315"/>
                </a:lnTo>
                <a:lnTo>
                  <a:pt x="6309" y="323"/>
                </a:lnTo>
                <a:lnTo>
                  <a:pt x="6305" y="331"/>
                </a:lnTo>
                <a:lnTo>
                  <a:pt x="6300" y="339"/>
                </a:lnTo>
                <a:lnTo>
                  <a:pt x="6294" y="347"/>
                </a:lnTo>
                <a:lnTo>
                  <a:pt x="6288" y="355"/>
                </a:lnTo>
                <a:lnTo>
                  <a:pt x="6282" y="363"/>
                </a:lnTo>
                <a:lnTo>
                  <a:pt x="6275" y="371"/>
                </a:lnTo>
                <a:lnTo>
                  <a:pt x="6267" y="379"/>
                </a:lnTo>
                <a:lnTo>
                  <a:pt x="6259" y="386"/>
                </a:lnTo>
                <a:lnTo>
                  <a:pt x="6250" y="394"/>
                </a:lnTo>
                <a:lnTo>
                  <a:pt x="6241" y="401"/>
                </a:lnTo>
                <a:lnTo>
                  <a:pt x="6230" y="409"/>
                </a:lnTo>
                <a:lnTo>
                  <a:pt x="6219" y="415"/>
                </a:lnTo>
                <a:lnTo>
                  <a:pt x="6208" y="422"/>
                </a:lnTo>
                <a:lnTo>
                  <a:pt x="6196" y="429"/>
                </a:lnTo>
                <a:lnTo>
                  <a:pt x="6182" y="435"/>
                </a:lnTo>
                <a:lnTo>
                  <a:pt x="6169" y="441"/>
                </a:lnTo>
                <a:lnTo>
                  <a:pt x="6154" y="446"/>
                </a:lnTo>
                <a:lnTo>
                  <a:pt x="6138" y="451"/>
                </a:lnTo>
                <a:lnTo>
                  <a:pt x="6122" y="456"/>
                </a:lnTo>
                <a:lnTo>
                  <a:pt x="6105" y="460"/>
                </a:lnTo>
                <a:lnTo>
                  <a:pt x="6120" y="470"/>
                </a:lnTo>
                <a:lnTo>
                  <a:pt x="6135" y="480"/>
                </a:lnTo>
                <a:lnTo>
                  <a:pt x="6150" y="490"/>
                </a:lnTo>
                <a:lnTo>
                  <a:pt x="6164" y="501"/>
                </a:lnTo>
                <a:lnTo>
                  <a:pt x="6178" y="512"/>
                </a:lnTo>
                <a:lnTo>
                  <a:pt x="6191" y="524"/>
                </a:lnTo>
                <a:lnTo>
                  <a:pt x="6204" y="536"/>
                </a:lnTo>
                <a:lnTo>
                  <a:pt x="6217" y="549"/>
                </a:lnTo>
                <a:lnTo>
                  <a:pt x="6229" y="562"/>
                </a:lnTo>
                <a:lnTo>
                  <a:pt x="6241" y="575"/>
                </a:lnTo>
                <a:lnTo>
                  <a:pt x="6253" y="588"/>
                </a:lnTo>
                <a:lnTo>
                  <a:pt x="6264" y="602"/>
                </a:lnTo>
                <a:lnTo>
                  <a:pt x="6287" y="630"/>
                </a:lnTo>
                <a:lnTo>
                  <a:pt x="6309" y="659"/>
                </a:lnTo>
                <a:lnTo>
                  <a:pt x="6352" y="717"/>
                </a:lnTo>
                <a:lnTo>
                  <a:pt x="6373" y="745"/>
                </a:lnTo>
                <a:lnTo>
                  <a:pt x="6395" y="774"/>
                </a:lnTo>
                <a:lnTo>
                  <a:pt x="6406" y="788"/>
                </a:lnTo>
                <a:lnTo>
                  <a:pt x="6418" y="803"/>
                </a:lnTo>
                <a:lnTo>
                  <a:pt x="6429" y="816"/>
                </a:lnTo>
                <a:lnTo>
                  <a:pt x="6441" y="830"/>
                </a:lnTo>
                <a:lnTo>
                  <a:pt x="6453" y="843"/>
                </a:lnTo>
                <a:lnTo>
                  <a:pt x="6465" y="856"/>
                </a:lnTo>
                <a:lnTo>
                  <a:pt x="6478" y="868"/>
                </a:lnTo>
                <a:lnTo>
                  <a:pt x="6491" y="880"/>
                </a:lnTo>
                <a:lnTo>
                  <a:pt x="6509" y="896"/>
                </a:lnTo>
                <a:lnTo>
                  <a:pt x="6529" y="912"/>
                </a:lnTo>
                <a:lnTo>
                  <a:pt x="6539" y="920"/>
                </a:lnTo>
                <a:lnTo>
                  <a:pt x="6549" y="927"/>
                </a:lnTo>
                <a:lnTo>
                  <a:pt x="6559" y="935"/>
                </a:lnTo>
                <a:lnTo>
                  <a:pt x="6570" y="942"/>
                </a:lnTo>
                <a:lnTo>
                  <a:pt x="6591" y="956"/>
                </a:lnTo>
                <a:lnTo>
                  <a:pt x="6615" y="970"/>
                </a:lnTo>
                <a:lnTo>
                  <a:pt x="6638" y="982"/>
                </a:lnTo>
                <a:lnTo>
                  <a:pt x="6661" y="994"/>
                </a:lnTo>
                <a:lnTo>
                  <a:pt x="6685" y="1004"/>
                </a:lnTo>
                <a:lnTo>
                  <a:pt x="6697" y="1009"/>
                </a:lnTo>
                <a:lnTo>
                  <a:pt x="6710" y="1014"/>
                </a:lnTo>
                <a:lnTo>
                  <a:pt x="6734" y="1022"/>
                </a:lnTo>
                <a:lnTo>
                  <a:pt x="6760" y="1030"/>
                </a:lnTo>
                <a:lnTo>
                  <a:pt x="6785" y="1035"/>
                </a:lnTo>
                <a:lnTo>
                  <a:pt x="6811" y="1040"/>
                </a:lnTo>
                <a:lnTo>
                  <a:pt x="6836" y="1043"/>
                </a:lnTo>
                <a:lnTo>
                  <a:pt x="6862" y="1044"/>
                </a:lnTo>
                <a:lnTo>
                  <a:pt x="6877" y="1045"/>
                </a:lnTo>
                <a:lnTo>
                  <a:pt x="6892" y="1044"/>
                </a:lnTo>
                <a:lnTo>
                  <a:pt x="6906" y="1043"/>
                </a:lnTo>
                <a:lnTo>
                  <a:pt x="6921" y="1042"/>
                </a:lnTo>
                <a:lnTo>
                  <a:pt x="6936" y="1039"/>
                </a:lnTo>
                <a:lnTo>
                  <a:pt x="6950" y="1037"/>
                </a:lnTo>
                <a:lnTo>
                  <a:pt x="6964" y="1033"/>
                </a:lnTo>
                <a:lnTo>
                  <a:pt x="6979" y="1029"/>
                </a:lnTo>
                <a:lnTo>
                  <a:pt x="7002" y="1023"/>
                </a:lnTo>
                <a:lnTo>
                  <a:pt x="7025" y="1015"/>
                </a:lnTo>
                <a:lnTo>
                  <a:pt x="7048" y="1007"/>
                </a:lnTo>
                <a:lnTo>
                  <a:pt x="7070" y="998"/>
                </a:lnTo>
                <a:lnTo>
                  <a:pt x="7091" y="988"/>
                </a:lnTo>
                <a:lnTo>
                  <a:pt x="7112" y="977"/>
                </a:lnTo>
                <a:lnTo>
                  <a:pt x="7132" y="966"/>
                </a:lnTo>
                <a:lnTo>
                  <a:pt x="7151" y="954"/>
                </a:lnTo>
                <a:lnTo>
                  <a:pt x="7170" y="942"/>
                </a:lnTo>
                <a:lnTo>
                  <a:pt x="7188" y="929"/>
                </a:lnTo>
                <a:lnTo>
                  <a:pt x="7205" y="916"/>
                </a:lnTo>
                <a:lnTo>
                  <a:pt x="7221" y="903"/>
                </a:lnTo>
                <a:lnTo>
                  <a:pt x="7237" y="890"/>
                </a:lnTo>
                <a:lnTo>
                  <a:pt x="7252" y="877"/>
                </a:lnTo>
                <a:lnTo>
                  <a:pt x="7265" y="864"/>
                </a:lnTo>
                <a:lnTo>
                  <a:pt x="7278" y="851"/>
                </a:lnTo>
                <a:close/>
              </a:path>
            </a:pathLst>
          </a:custGeom>
          <a:solidFill>
            <a:srgbClr val="00347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423373734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E20503-FD26-45D7-8D72-ADBE68B52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DD45C70-0E7D-4432-AD26-2B8F2E584E75}" type="datetime1">
              <a:rPr lang="fi-FI" smtClean="0"/>
              <a:pPr/>
              <a:t>14.4.2026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83D58F-2FEE-465A-8C27-8071BFBDA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© Berner Oy  |  Esittäjä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5BEB2B-921C-4DB4-9DFA-93C092061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E98F4-D9F1-4002-AD5C-3866A5A71344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Freeform 6"/>
          <p:cNvSpPr>
            <a:spLocks noChangeAspect="1" noEditPoints="1"/>
          </p:cNvSpPr>
          <p:nvPr userDrawn="1"/>
        </p:nvSpPr>
        <p:spPr bwMode="auto">
          <a:xfrm>
            <a:off x="3647728" y="2780928"/>
            <a:ext cx="5760000" cy="1251800"/>
          </a:xfrm>
          <a:custGeom>
            <a:avLst/>
            <a:gdLst>
              <a:gd name="T0" fmla="*/ 5840 w 7330"/>
              <a:gd name="T1" fmla="*/ 1317 h 1593"/>
              <a:gd name="T2" fmla="*/ 5357 w 7330"/>
              <a:gd name="T3" fmla="*/ 1467 h 1593"/>
              <a:gd name="T4" fmla="*/ 2874 w 7330"/>
              <a:gd name="T5" fmla="*/ 1589 h 1593"/>
              <a:gd name="T6" fmla="*/ 684 w 7330"/>
              <a:gd name="T7" fmla="*/ 1394 h 1593"/>
              <a:gd name="T8" fmla="*/ 863 w 7330"/>
              <a:gd name="T9" fmla="*/ 1338 h 1593"/>
              <a:gd name="T10" fmla="*/ 497 w 7330"/>
              <a:gd name="T11" fmla="*/ 753 h 1593"/>
              <a:gd name="T12" fmla="*/ 757 w 7330"/>
              <a:gd name="T13" fmla="*/ 719 h 1593"/>
              <a:gd name="T14" fmla="*/ 771 w 7330"/>
              <a:gd name="T15" fmla="*/ 502 h 1593"/>
              <a:gd name="T16" fmla="*/ 468 w 7330"/>
              <a:gd name="T17" fmla="*/ 709 h 1593"/>
              <a:gd name="T18" fmla="*/ 787 w 7330"/>
              <a:gd name="T19" fmla="*/ 281 h 1593"/>
              <a:gd name="T20" fmla="*/ 733 w 7330"/>
              <a:gd name="T21" fmla="*/ 82 h 1593"/>
              <a:gd name="T22" fmla="*/ 154 w 7330"/>
              <a:gd name="T23" fmla="*/ 767 h 1593"/>
              <a:gd name="T24" fmla="*/ 220 w 7330"/>
              <a:gd name="T25" fmla="*/ 78 h 1593"/>
              <a:gd name="T26" fmla="*/ 1075 w 7330"/>
              <a:gd name="T27" fmla="*/ 82 h 1593"/>
              <a:gd name="T28" fmla="*/ 1065 w 7330"/>
              <a:gd name="T29" fmla="*/ 315 h 1593"/>
              <a:gd name="T30" fmla="*/ 980 w 7330"/>
              <a:gd name="T31" fmla="*/ 435 h 1593"/>
              <a:gd name="T32" fmla="*/ 1073 w 7330"/>
              <a:gd name="T33" fmla="*/ 678 h 1593"/>
              <a:gd name="T34" fmla="*/ 6070 w 7330"/>
              <a:gd name="T35" fmla="*/ 209 h 1593"/>
              <a:gd name="T36" fmla="*/ 5917 w 7330"/>
              <a:gd name="T37" fmla="*/ 66 h 1593"/>
              <a:gd name="T38" fmla="*/ 6058 w 7330"/>
              <a:gd name="T39" fmla="*/ 299 h 1593"/>
              <a:gd name="T40" fmla="*/ 5284 w 7330"/>
              <a:gd name="T41" fmla="*/ 230 h 1593"/>
              <a:gd name="T42" fmla="*/ 5037 w 7330"/>
              <a:gd name="T43" fmla="*/ 69 h 1593"/>
              <a:gd name="T44" fmla="*/ 4979 w 7330"/>
              <a:gd name="T45" fmla="*/ 262 h 1593"/>
              <a:gd name="T46" fmla="*/ 4818 w 7330"/>
              <a:gd name="T47" fmla="*/ 433 h 1593"/>
              <a:gd name="T48" fmla="*/ 4812 w 7330"/>
              <a:gd name="T49" fmla="*/ 785 h 1593"/>
              <a:gd name="T50" fmla="*/ 5137 w 7330"/>
              <a:gd name="T51" fmla="*/ 646 h 1593"/>
              <a:gd name="T52" fmla="*/ 5456 w 7330"/>
              <a:gd name="T53" fmla="*/ 712 h 1593"/>
              <a:gd name="T54" fmla="*/ 4285 w 7330"/>
              <a:gd name="T55" fmla="*/ 66 h 1593"/>
              <a:gd name="T56" fmla="*/ 4123 w 7330"/>
              <a:gd name="T57" fmla="*/ 770 h 1593"/>
              <a:gd name="T58" fmla="*/ 4421 w 7330"/>
              <a:gd name="T59" fmla="*/ 688 h 1593"/>
              <a:gd name="T60" fmla="*/ 3435 w 7330"/>
              <a:gd name="T61" fmla="*/ 232 h 1593"/>
              <a:gd name="T62" fmla="*/ 3495 w 7330"/>
              <a:gd name="T63" fmla="*/ 783 h 1593"/>
              <a:gd name="T64" fmla="*/ 3626 w 7330"/>
              <a:gd name="T65" fmla="*/ 1033 h 1593"/>
              <a:gd name="T66" fmla="*/ 2881 w 7330"/>
              <a:gd name="T67" fmla="*/ 143 h 1593"/>
              <a:gd name="T68" fmla="*/ 2771 w 7330"/>
              <a:gd name="T69" fmla="*/ 404 h 1593"/>
              <a:gd name="T70" fmla="*/ 2342 w 7330"/>
              <a:gd name="T71" fmla="*/ 134 h 1593"/>
              <a:gd name="T72" fmla="*/ 2019 w 7330"/>
              <a:gd name="T73" fmla="*/ 169 h 1593"/>
              <a:gd name="T74" fmla="*/ 1663 w 7330"/>
              <a:gd name="T75" fmla="*/ 365 h 1593"/>
              <a:gd name="T76" fmla="*/ 1756 w 7330"/>
              <a:gd name="T77" fmla="*/ 508 h 1593"/>
              <a:gd name="T78" fmla="*/ 1521 w 7330"/>
              <a:gd name="T79" fmla="*/ 708 h 1593"/>
              <a:gd name="T80" fmla="*/ 1731 w 7330"/>
              <a:gd name="T81" fmla="*/ 781 h 1593"/>
              <a:gd name="T82" fmla="*/ 2193 w 7330"/>
              <a:gd name="T83" fmla="*/ 783 h 1593"/>
              <a:gd name="T84" fmla="*/ 7204 w 7330"/>
              <a:gd name="T85" fmla="*/ 969 h 1593"/>
              <a:gd name="T86" fmla="*/ 6563 w 7330"/>
              <a:gd name="T87" fmla="*/ 1121 h 1593"/>
              <a:gd name="T88" fmla="*/ 6047 w 7330"/>
              <a:gd name="T89" fmla="*/ 726 h 1593"/>
              <a:gd name="T90" fmla="*/ 5733 w 7330"/>
              <a:gd name="T91" fmla="*/ 731 h 1593"/>
              <a:gd name="T92" fmla="*/ 4068 w 7330"/>
              <a:gd name="T93" fmla="*/ 925 h 1593"/>
              <a:gd name="T94" fmla="*/ 3612 w 7330"/>
              <a:gd name="T95" fmla="*/ 1135 h 1593"/>
              <a:gd name="T96" fmla="*/ 3034 w 7330"/>
              <a:gd name="T97" fmla="*/ 919 h 1593"/>
              <a:gd name="T98" fmla="*/ 2649 w 7330"/>
              <a:gd name="T99" fmla="*/ 482 h 1593"/>
              <a:gd name="T100" fmla="*/ 1088 w 7330"/>
              <a:gd name="T101" fmla="*/ 851 h 1593"/>
              <a:gd name="T102" fmla="*/ 1304 w 7330"/>
              <a:gd name="T103" fmla="*/ 139 h 1593"/>
              <a:gd name="T104" fmla="*/ 2860 w 7330"/>
              <a:gd name="T105" fmla="*/ 1 h 1593"/>
              <a:gd name="T106" fmla="*/ 3155 w 7330"/>
              <a:gd name="T107" fmla="*/ 158 h 1593"/>
              <a:gd name="T108" fmla="*/ 3059 w 7330"/>
              <a:gd name="T109" fmla="*/ 408 h 1593"/>
              <a:gd name="T110" fmla="*/ 3253 w 7330"/>
              <a:gd name="T111" fmla="*/ 754 h 1593"/>
              <a:gd name="T112" fmla="*/ 3318 w 7330"/>
              <a:gd name="T113" fmla="*/ 80 h 1593"/>
              <a:gd name="T114" fmla="*/ 4041 w 7330"/>
              <a:gd name="T115" fmla="*/ 75 h 1593"/>
              <a:gd name="T116" fmla="*/ 6255 w 7330"/>
              <a:gd name="T117" fmla="*/ 58 h 1593"/>
              <a:gd name="T118" fmla="*/ 6328 w 7330"/>
              <a:gd name="T119" fmla="*/ 277 h 1593"/>
              <a:gd name="T120" fmla="*/ 6120 w 7330"/>
              <a:gd name="T121" fmla="*/ 470 h 1593"/>
              <a:gd name="T122" fmla="*/ 6529 w 7330"/>
              <a:gd name="T123" fmla="*/ 912 h 1593"/>
              <a:gd name="T124" fmla="*/ 7002 w 7330"/>
              <a:gd name="T125" fmla="*/ 1023 h 15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7330" h="1593">
                <a:moveTo>
                  <a:pt x="3255" y="1454"/>
                </a:moveTo>
                <a:lnTo>
                  <a:pt x="3373" y="1453"/>
                </a:lnTo>
                <a:lnTo>
                  <a:pt x="3491" y="1453"/>
                </a:lnTo>
                <a:lnTo>
                  <a:pt x="3608" y="1451"/>
                </a:lnTo>
                <a:lnTo>
                  <a:pt x="3726" y="1449"/>
                </a:lnTo>
                <a:lnTo>
                  <a:pt x="3842" y="1447"/>
                </a:lnTo>
                <a:lnTo>
                  <a:pt x="3957" y="1444"/>
                </a:lnTo>
                <a:lnTo>
                  <a:pt x="4071" y="1441"/>
                </a:lnTo>
                <a:lnTo>
                  <a:pt x="4184" y="1437"/>
                </a:lnTo>
                <a:lnTo>
                  <a:pt x="4297" y="1433"/>
                </a:lnTo>
                <a:lnTo>
                  <a:pt x="4408" y="1428"/>
                </a:lnTo>
                <a:lnTo>
                  <a:pt x="4518" y="1423"/>
                </a:lnTo>
                <a:lnTo>
                  <a:pt x="4628" y="1417"/>
                </a:lnTo>
                <a:lnTo>
                  <a:pt x="4736" y="1411"/>
                </a:lnTo>
                <a:lnTo>
                  <a:pt x="4843" y="1405"/>
                </a:lnTo>
                <a:lnTo>
                  <a:pt x="4949" y="1398"/>
                </a:lnTo>
                <a:lnTo>
                  <a:pt x="5002" y="1394"/>
                </a:lnTo>
                <a:lnTo>
                  <a:pt x="5054" y="1390"/>
                </a:lnTo>
                <a:lnTo>
                  <a:pt x="5158" y="1383"/>
                </a:lnTo>
                <a:lnTo>
                  <a:pt x="5260" y="1374"/>
                </a:lnTo>
                <a:lnTo>
                  <a:pt x="5360" y="1366"/>
                </a:lnTo>
                <a:lnTo>
                  <a:pt x="5459" y="1357"/>
                </a:lnTo>
                <a:lnTo>
                  <a:pt x="5557" y="1347"/>
                </a:lnTo>
                <a:lnTo>
                  <a:pt x="5653" y="1338"/>
                </a:lnTo>
                <a:lnTo>
                  <a:pt x="5747" y="1327"/>
                </a:lnTo>
                <a:lnTo>
                  <a:pt x="5840" y="1317"/>
                </a:lnTo>
                <a:lnTo>
                  <a:pt x="5931" y="1306"/>
                </a:lnTo>
                <a:lnTo>
                  <a:pt x="6020" y="1295"/>
                </a:lnTo>
                <a:lnTo>
                  <a:pt x="6108" y="1283"/>
                </a:lnTo>
                <a:lnTo>
                  <a:pt x="6194" y="1271"/>
                </a:lnTo>
                <a:lnTo>
                  <a:pt x="6277" y="1259"/>
                </a:lnTo>
                <a:lnTo>
                  <a:pt x="6359" y="1246"/>
                </a:lnTo>
                <a:lnTo>
                  <a:pt x="6439" y="1233"/>
                </a:lnTo>
                <a:lnTo>
                  <a:pt x="6517" y="1220"/>
                </a:lnTo>
                <a:lnTo>
                  <a:pt x="6518" y="1228"/>
                </a:lnTo>
                <a:lnTo>
                  <a:pt x="6454" y="1248"/>
                </a:lnTo>
                <a:lnTo>
                  <a:pt x="6386" y="1268"/>
                </a:lnTo>
                <a:lnTo>
                  <a:pt x="6316" y="1287"/>
                </a:lnTo>
                <a:lnTo>
                  <a:pt x="6279" y="1297"/>
                </a:lnTo>
                <a:lnTo>
                  <a:pt x="6242" y="1306"/>
                </a:lnTo>
                <a:lnTo>
                  <a:pt x="6204" y="1316"/>
                </a:lnTo>
                <a:lnTo>
                  <a:pt x="6166" y="1325"/>
                </a:lnTo>
                <a:lnTo>
                  <a:pt x="6087" y="1343"/>
                </a:lnTo>
                <a:lnTo>
                  <a:pt x="6004" y="1360"/>
                </a:lnTo>
                <a:lnTo>
                  <a:pt x="5920" y="1377"/>
                </a:lnTo>
                <a:lnTo>
                  <a:pt x="5832" y="1394"/>
                </a:lnTo>
                <a:lnTo>
                  <a:pt x="5742" y="1410"/>
                </a:lnTo>
                <a:lnTo>
                  <a:pt x="5649" y="1425"/>
                </a:lnTo>
                <a:lnTo>
                  <a:pt x="5554" y="1440"/>
                </a:lnTo>
                <a:lnTo>
                  <a:pt x="5457" y="1454"/>
                </a:lnTo>
                <a:lnTo>
                  <a:pt x="5407" y="1461"/>
                </a:lnTo>
                <a:lnTo>
                  <a:pt x="5357" y="1467"/>
                </a:lnTo>
                <a:lnTo>
                  <a:pt x="5255" y="1480"/>
                </a:lnTo>
                <a:lnTo>
                  <a:pt x="5151" y="1493"/>
                </a:lnTo>
                <a:lnTo>
                  <a:pt x="5044" y="1504"/>
                </a:lnTo>
                <a:lnTo>
                  <a:pt x="4936" y="1515"/>
                </a:lnTo>
                <a:lnTo>
                  <a:pt x="4826" y="1526"/>
                </a:lnTo>
                <a:lnTo>
                  <a:pt x="4714" y="1535"/>
                </a:lnTo>
                <a:lnTo>
                  <a:pt x="4601" y="1544"/>
                </a:lnTo>
                <a:lnTo>
                  <a:pt x="4485" y="1553"/>
                </a:lnTo>
                <a:lnTo>
                  <a:pt x="4427" y="1556"/>
                </a:lnTo>
                <a:lnTo>
                  <a:pt x="4368" y="1560"/>
                </a:lnTo>
                <a:lnTo>
                  <a:pt x="4309" y="1564"/>
                </a:lnTo>
                <a:lnTo>
                  <a:pt x="4250" y="1567"/>
                </a:lnTo>
                <a:lnTo>
                  <a:pt x="4190" y="1570"/>
                </a:lnTo>
                <a:lnTo>
                  <a:pt x="4130" y="1573"/>
                </a:lnTo>
                <a:lnTo>
                  <a:pt x="4070" y="1576"/>
                </a:lnTo>
                <a:lnTo>
                  <a:pt x="4009" y="1578"/>
                </a:lnTo>
                <a:lnTo>
                  <a:pt x="3948" y="1581"/>
                </a:lnTo>
                <a:lnTo>
                  <a:pt x="3886" y="1583"/>
                </a:lnTo>
                <a:lnTo>
                  <a:pt x="3762" y="1586"/>
                </a:lnTo>
                <a:lnTo>
                  <a:pt x="3636" y="1589"/>
                </a:lnTo>
                <a:lnTo>
                  <a:pt x="3510" y="1591"/>
                </a:lnTo>
                <a:lnTo>
                  <a:pt x="3383" y="1593"/>
                </a:lnTo>
                <a:lnTo>
                  <a:pt x="3255" y="1593"/>
                </a:lnTo>
                <a:lnTo>
                  <a:pt x="3127" y="1593"/>
                </a:lnTo>
                <a:lnTo>
                  <a:pt x="3000" y="1591"/>
                </a:lnTo>
                <a:lnTo>
                  <a:pt x="2874" y="1589"/>
                </a:lnTo>
                <a:lnTo>
                  <a:pt x="2811" y="1588"/>
                </a:lnTo>
                <a:lnTo>
                  <a:pt x="2749" y="1586"/>
                </a:lnTo>
                <a:lnTo>
                  <a:pt x="2687" y="1585"/>
                </a:lnTo>
                <a:lnTo>
                  <a:pt x="2625" y="1583"/>
                </a:lnTo>
                <a:lnTo>
                  <a:pt x="2564" y="1581"/>
                </a:lnTo>
                <a:lnTo>
                  <a:pt x="2503" y="1578"/>
                </a:lnTo>
                <a:lnTo>
                  <a:pt x="2382" y="1573"/>
                </a:lnTo>
                <a:lnTo>
                  <a:pt x="2262" y="1567"/>
                </a:lnTo>
                <a:lnTo>
                  <a:pt x="2143" y="1560"/>
                </a:lnTo>
                <a:lnTo>
                  <a:pt x="2026" y="1553"/>
                </a:lnTo>
                <a:lnTo>
                  <a:pt x="1911" y="1544"/>
                </a:lnTo>
                <a:lnTo>
                  <a:pt x="1854" y="1540"/>
                </a:lnTo>
                <a:lnTo>
                  <a:pt x="1798" y="1535"/>
                </a:lnTo>
                <a:lnTo>
                  <a:pt x="1742" y="1531"/>
                </a:lnTo>
                <a:lnTo>
                  <a:pt x="1687" y="1526"/>
                </a:lnTo>
                <a:lnTo>
                  <a:pt x="1577" y="1515"/>
                </a:lnTo>
                <a:lnTo>
                  <a:pt x="1469" y="1504"/>
                </a:lnTo>
                <a:lnTo>
                  <a:pt x="1363" y="1493"/>
                </a:lnTo>
                <a:lnTo>
                  <a:pt x="1260" y="1480"/>
                </a:lnTo>
                <a:lnTo>
                  <a:pt x="1158" y="1467"/>
                </a:lnTo>
                <a:lnTo>
                  <a:pt x="1059" y="1454"/>
                </a:lnTo>
                <a:lnTo>
                  <a:pt x="1010" y="1447"/>
                </a:lnTo>
                <a:lnTo>
                  <a:pt x="962" y="1440"/>
                </a:lnTo>
                <a:lnTo>
                  <a:pt x="867" y="1425"/>
                </a:lnTo>
                <a:lnTo>
                  <a:pt x="775" y="1410"/>
                </a:lnTo>
                <a:lnTo>
                  <a:pt x="684" y="1394"/>
                </a:lnTo>
                <a:lnTo>
                  <a:pt x="640" y="1386"/>
                </a:lnTo>
                <a:lnTo>
                  <a:pt x="597" y="1377"/>
                </a:lnTo>
                <a:lnTo>
                  <a:pt x="554" y="1369"/>
                </a:lnTo>
                <a:lnTo>
                  <a:pt x="512" y="1360"/>
                </a:lnTo>
                <a:lnTo>
                  <a:pt x="431" y="1343"/>
                </a:lnTo>
                <a:lnTo>
                  <a:pt x="351" y="1325"/>
                </a:lnTo>
                <a:lnTo>
                  <a:pt x="313" y="1316"/>
                </a:lnTo>
                <a:lnTo>
                  <a:pt x="275" y="1307"/>
                </a:lnTo>
                <a:lnTo>
                  <a:pt x="238" y="1297"/>
                </a:lnTo>
                <a:lnTo>
                  <a:pt x="202" y="1288"/>
                </a:lnTo>
                <a:lnTo>
                  <a:pt x="166" y="1278"/>
                </a:lnTo>
                <a:lnTo>
                  <a:pt x="132" y="1268"/>
                </a:lnTo>
                <a:lnTo>
                  <a:pt x="97" y="1258"/>
                </a:lnTo>
                <a:lnTo>
                  <a:pt x="64" y="1248"/>
                </a:lnTo>
                <a:lnTo>
                  <a:pt x="0" y="1228"/>
                </a:lnTo>
                <a:lnTo>
                  <a:pt x="1" y="1220"/>
                </a:lnTo>
                <a:lnTo>
                  <a:pt x="79" y="1234"/>
                </a:lnTo>
                <a:lnTo>
                  <a:pt x="158" y="1247"/>
                </a:lnTo>
                <a:lnTo>
                  <a:pt x="240" y="1259"/>
                </a:lnTo>
                <a:lnTo>
                  <a:pt x="323" y="1272"/>
                </a:lnTo>
                <a:lnTo>
                  <a:pt x="409" y="1284"/>
                </a:lnTo>
                <a:lnTo>
                  <a:pt x="496" y="1295"/>
                </a:lnTo>
                <a:lnTo>
                  <a:pt x="585" y="1307"/>
                </a:lnTo>
                <a:lnTo>
                  <a:pt x="676" y="1318"/>
                </a:lnTo>
                <a:lnTo>
                  <a:pt x="769" y="1328"/>
                </a:lnTo>
                <a:lnTo>
                  <a:pt x="863" y="1338"/>
                </a:lnTo>
                <a:lnTo>
                  <a:pt x="958" y="1348"/>
                </a:lnTo>
                <a:lnTo>
                  <a:pt x="1055" y="1357"/>
                </a:lnTo>
                <a:lnTo>
                  <a:pt x="1154" y="1366"/>
                </a:lnTo>
                <a:lnTo>
                  <a:pt x="1254" y="1375"/>
                </a:lnTo>
                <a:lnTo>
                  <a:pt x="1355" y="1383"/>
                </a:lnTo>
                <a:lnTo>
                  <a:pt x="1458" y="1391"/>
                </a:lnTo>
                <a:lnTo>
                  <a:pt x="1562" y="1398"/>
                </a:lnTo>
                <a:lnTo>
                  <a:pt x="1667" y="1405"/>
                </a:lnTo>
                <a:lnTo>
                  <a:pt x="1774" y="1412"/>
                </a:lnTo>
                <a:lnTo>
                  <a:pt x="1882" y="1418"/>
                </a:lnTo>
                <a:lnTo>
                  <a:pt x="1991" y="1423"/>
                </a:lnTo>
                <a:lnTo>
                  <a:pt x="2101" y="1428"/>
                </a:lnTo>
                <a:lnTo>
                  <a:pt x="2213" y="1433"/>
                </a:lnTo>
                <a:lnTo>
                  <a:pt x="2325" y="1437"/>
                </a:lnTo>
                <a:lnTo>
                  <a:pt x="2439" y="1441"/>
                </a:lnTo>
                <a:lnTo>
                  <a:pt x="2553" y="1444"/>
                </a:lnTo>
                <a:lnTo>
                  <a:pt x="2668" y="1447"/>
                </a:lnTo>
                <a:lnTo>
                  <a:pt x="2784" y="1449"/>
                </a:lnTo>
                <a:lnTo>
                  <a:pt x="2900" y="1451"/>
                </a:lnTo>
                <a:lnTo>
                  <a:pt x="3018" y="1453"/>
                </a:lnTo>
                <a:lnTo>
                  <a:pt x="3136" y="1453"/>
                </a:lnTo>
                <a:lnTo>
                  <a:pt x="3255" y="1454"/>
                </a:lnTo>
                <a:close/>
                <a:moveTo>
                  <a:pt x="484" y="741"/>
                </a:moveTo>
                <a:lnTo>
                  <a:pt x="488" y="746"/>
                </a:lnTo>
                <a:lnTo>
                  <a:pt x="492" y="750"/>
                </a:lnTo>
                <a:lnTo>
                  <a:pt x="497" y="753"/>
                </a:lnTo>
                <a:lnTo>
                  <a:pt x="502" y="757"/>
                </a:lnTo>
                <a:lnTo>
                  <a:pt x="508" y="760"/>
                </a:lnTo>
                <a:lnTo>
                  <a:pt x="514" y="763"/>
                </a:lnTo>
                <a:lnTo>
                  <a:pt x="528" y="768"/>
                </a:lnTo>
                <a:lnTo>
                  <a:pt x="545" y="772"/>
                </a:lnTo>
                <a:lnTo>
                  <a:pt x="565" y="775"/>
                </a:lnTo>
                <a:lnTo>
                  <a:pt x="590" y="776"/>
                </a:lnTo>
                <a:lnTo>
                  <a:pt x="618" y="777"/>
                </a:lnTo>
                <a:lnTo>
                  <a:pt x="628" y="777"/>
                </a:lnTo>
                <a:lnTo>
                  <a:pt x="638" y="776"/>
                </a:lnTo>
                <a:lnTo>
                  <a:pt x="647" y="775"/>
                </a:lnTo>
                <a:lnTo>
                  <a:pt x="657" y="774"/>
                </a:lnTo>
                <a:lnTo>
                  <a:pt x="665" y="772"/>
                </a:lnTo>
                <a:lnTo>
                  <a:pt x="674" y="770"/>
                </a:lnTo>
                <a:lnTo>
                  <a:pt x="682" y="767"/>
                </a:lnTo>
                <a:lnTo>
                  <a:pt x="690" y="765"/>
                </a:lnTo>
                <a:lnTo>
                  <a:pt x="698" y="761"/>
                </a:lnTo>
                <a:lnTo>
                  <a:pt x="706" y="758"/>
                </a:lnTo>
                <a:lnTo>
                  <a:pt x="713" y="754"/>
                </a:lnTo>
                <a:lnTo>
                  <a:pt x="720" y="750"/>
                </a:lnTo>
                <a:lnTo>
                  <a:pt x="726" y="745"/>
                </a:lnTo>
                <a:lnTo>
                  <a:pt x="734" y="741"/>
                </a:lnTo>
                <a:lnTo>
                  <a:pt x="740" y="736"/>
                </a:lnTo>
                <a:lnTo>
                  <a:pt x="746" y="730"/>
                </a:lnTo>
                <a:lnTo>
                  <a:pt x="751" y="725"/>
                </a:lnTo>
                <a:lnTo>
                  <a:pt x="757" y="719"/>
                </a:lnTo>
                <a:lnTo>
                  <a:pt x="762" y="713"/>
                </a:lnTo>
                <a:lnTo>
                  <a:pt x="766" y="706"/>
                </a:lnTo>
                <a:lnTo>
                  <a:pt x="775" y="693"/>
                </a:lnTo>
                <a:lnTo>
                  <a:pt x="779" y="686"/>
                </a:lnTo>
                <a:lnTo>
                  <a:pt x="782" y="678"/>
                </a:lnTo>
                <a:lnTo>
                  <a:pt x="785" y="671"/>
                </a:lnTo>
                <a:lnTo>
                  <a:pt x="788" y="663"/>
                </a:lnTo>
                <a:lnTo>
                  <a:pt x="791" y="655"/>
                </a:lnTo>
                <a:lnTo>
                  <a:pt x="793" y="647"/>
                </a:lnTo>
                <a:lnTo>
                  <a:pt x="795" y="639"/>
                </a:lnTo>
                <a:lnTo>
                  <a:pt x="797" y="630"/>
                </a:lnTo>
                <a:lnTo>
                  <a:pt x="799" y="613"/>
                </a:lnTo>
                <a:lnTo>
                  <a:pt x="800" y="604"/>
                </a:lnTo>
                <a:lnTo>
                  <a:pt x="800" y="596"/>
                </a:lnTo>
                <a:lnTo>
                  <a:pt x="800" y="587"/>
                </a:lnTo>
                <a:lnTo>
                  <a:pt x="799" y="579"/>
                </a:lnTo>
                <a:lnTo>
                  <a:pt x="798" y="571"/>
                </a:lnTo>
                <a:lnTo>
                  <a:pt x="797" y="562"/>
                </a:lnTo>
                <a:lnTo>
                  <a:pt x="795" y="554"/>
                </a:lnTo>
                <a:lnTo>
                  <a:pt x="793" y="546"/>
                </a:lnTo>
                <a:lnTo>
                  <a:pt x="790" y="539"/>
                </a:lnTo>
                <a:lnTo>
                  <a:pt x="787" y="531"/>
                </a:lnTo>
                <a:lnTo>
                  <a:pt x="784" y="523"/>
                </a:lnTo>
                <a:lnTo>
                  <a:pt x="780" y="516"/>
                </a:lnTo>
                <a:lnTo>
                  <a:pt x="776" y="509"/>
                </a:lnTo>
                <a:lnTo>
                  <a:pt x="771" y="502"/>
                </a:lnTo>
                <a:lnTo>
                  <a:pt x="766" y="496"/>
                </a:lnTo>
                <a:lnTo>
                  <a:pt x="761" y="490"/>
                </a:lnTo>
                <a:lnTo>
                  <a:pt x="754" y="483"/>
                </a:lnTo>
                <a:lnTo>
                  <a:pt x="747" y="476"/>
                </a:lnTo>
                <a:lnTo>
                  <a:pt x="740" y="470"/>
                </a:lnTo>
                <a:lnTo>
                  <a:pt x="733" y="465"/>
                </a:lnTo>
                <a:lnTo>
                  <a:pt x="724" y="459"/>
                </a:lnTo>
                <a:lnTo>
                  <a:pt x="715" y="455"/>
                </a:lnTo>
                <a:lnTo>
                  <a:pt x="707" y="450"/>
                </a:lnTo>
                <a:lnTo>
                  <a:pt x="698" y="446"/>
                </a:lnTo>
                <a:lnTo>
                  <a:pt x="688" y="443"/>
                </a:lnTo>
                <a:lnTo>
                  <a:pt x="679" y="440"/>
                </a:lnTo>
                <a:lnTo>
                  <a:pt x="669" y="437"/>
                </a:lnTo>
                <a:lnTo>
                  <a:pt x="659" y="435"/>
                </a:lnTo>
                <a:lnTo>
                  <a:pt x="648" y="433"/>
                </a:lnTo>
                <a:lnTo>
                  <a:pt x="638" y="432"/>
                </a:lnTo>
                <a:lnTo>
                  <a:pt x="627" y="431"/>
                </a:lnTo>
                <a:lnTo>
                  <a:pt x="616" y="431"/>
                </a:lnTo>
                <a:lnTo>
                  <a:pt x="491" y="431"/>
                </a:lnTo>
                <a:lnTo>
                  <a:pt x="467" y="660"/>
                </a:lnTo>
                <a:lnTo>
                  <a:pt x="466" y="674"/>
                </a:lnTo>
                <a:lnTo>
                  <a:pt x="466" y="687"/>
                </a:lnTo>
                <a:lnTo>
                  <a:pt x="466" y="693"/>
                </a:lnTo>
                <a:lnTo>
                  <a:pt x="467" y="699"/>
                </a:lnTo>
                <a:lnTo>
                  <a:pt x="467" y="704"/>
                </a:lnTo>
                <a:lnTo>
                  <a:pt x="468" y="709"/>
                </a:lnTo>
                <a:lnTo>
                  <a:pt x="471" y="718"/>
                </a:lnTo>
                <a:lnTo>
                  <a:pt x="472" y="723"/>
                </a:lnTo>
                <a:lnTo>
                  <a:pt x="474" y="727"/>
                </a:lnTo>
                <a:lnTo>
                  <a:pt x="479" y="735"/>
                </a:lnTo>
                <a:lnTo>
                  <a:pt x="481" y="738"/>
                </a:lnTo>
                <a:lnTo>
                  <a:pt x="484" y="741"/>
                </a:lnTo>
                <a:close/>
                <a:moveTo>
                  <a:pt x="529" y="64"/>
                </a:moveTo>
                <a:lnTo>
                  <a:pt x="498" y="365"/>
                </a:lnTo>
                <a:lnTo>
                  <a:pt x="627" y="365"/>
                </a:lnTo>
                <a:lnTo>
                  <a:pt x="643" y="364"/>
                </a:lnTo>
                <a:lnTo>
                  <a:pt x="651" y="363"/>
                </a:lnTo>
                <a:lnTo>
                  <a:pt x="659" y="362"/>
                </a:lnTo>
                <a:lnTo>
                  <a:pt x="675" y="359"/>
                </a:lnTo>
                <a:lnTo>
                  <a:pt x="683" y="357"/>
                </a:lnTo>
                <a:lnTo>
                  <a:pt x="691" y="354"/>
                </a:lnTo>
                <a:lnTo>
                  <a:pt x="698" y="352"/>
                </a:lnTo>
                <a:lnTo>
                  <a:pt x="706" y="349"/>
                </a:lnTo>
                <a:lnTo>
                  <a:pt x="720" y="342"/>
                </a:lnTo>
                <a:lnTo>
                  <a:pt x="734" y="334"/>
                </a:lnTo>
                <a:lnTo>
                  <a:pt x="747" y="325"/>
                </a:lnTo>
                <a:lnTo>
                  <a:pt x="753" y="321"/>
                </a:lnTo>
                <a:lnTo>
                  <a:pt x="759" y="316"/>
                </a:lnTo>
                <a:lnTo>
                  <a:pt x="769" y="305"/>
                </a:lnTo>
                <a:lnTo>
                  <a:pt x="779" y="294"/>
                </a:lnTo>
                <a:lnTo>
                  <a:pt x="783" y="288"/>
                </a:lnTo>
                <a:lnTo>
                  <a:pt x="787" y="281"/>
                </a:lnTo>
                <a:lnTo>
                  <a:pt x="794" y="268"/>
                </a:lnTo>
                <a:lnTo>
                  <a:pt x="797" y="262"/>
                </a:lnTo>
                <a:lnTo>
                  <a:pt x="800" y="255"/>
                </a:lnTo>
                <a:lnTo>
                  <a:pt x="802" y="248"/>
                </a:lnTo>
                <a:lnTo>
                  <a:pt x="804" y="240"/>
                </a:lnTo>
                <a:lnTo>
                  <a:pt x="805" y="233"/>
                </a:lnTo>
                <a:lnTo>
                  <a:pt x="806" y="225"/>
                </a:lnTo>
                <a:lnTo>
                  <a:pt x="807" y="209"/>
                </a:lnTo>
                <a:lnTo>
                  <a:pt x="807" y="201"/>
                </a:lnTo>
                <a:lnTo>
                  <a:pt x="806" y="193"/>
                </a:lnTo>
                <a:lnTo>
                  <a:pt x="805" y="185"/>
                </a:lnTo>
                <a:lnTo>
                  <a:pt x="804" y="178"/>
                </a:lnTo>
                <a:lnTo>
                  <a:pt x="800" y="163"/>
                </a:lnTo>
                <a:lnTo>
                  <a:pt x="795" y="148"/>
                </a:lnTo>
                <a:lnTo>
                  <a:pt x="792" y="141"/>
                </a:lnTo>
                <a:lnTo>
                  <a:pt x="789" y="135"/>
                </a:lnTo>
                <a:lnTo>
                  <a:pt x="785" y="128"/>
                </a:lnTo>
                <a:lnTo>
                  <a:pt x="781" y="122"/>
                </a:lnTo>
                <a:lnTo>
                  <a:pt x="777" y="116"/>
                </a:lnTo>
                <a:lnTo>
                  <a:pt x="772" y="111"/>
                </a:lnTo>
                <a:lnTo>
                  <a:pt x="767" y="105"/>
                </a:lnTo>
                <a:lnTo>
                  <a:pt x="761" y="100"/>
                </a:lnTo>
                <a:lnTo>
                  <a:pt x="754" y="95"/>
                </a:lnTo>
                <a:lnTo>
                  <a:pt x="748" y="90"/>
                </a:lnTo>
                <a:lnTo>
                  <a:pt x="740" y="86"/>
                </a:lnTo>
                <a:lnTo>
                  <a:pt x="733" y="82"/>
                </a:lnTo>
                <a:lnTo>
                  <a:pt x="724" y="79"/>
                </a:lnTo>
                <a:lnTo>
                  <a:pt x="715" y="76"/>
                </a:lnTo>
                <a:lnTo>
                  <a:pt x="707" y="73"/>
                </a:lnTo>
                <a:lnTo>
                  <a:pt x="698" y="71"/>
                </a:lnTo>
                <a:lnTo>
                  <a:pt x="689" y="69"/>
                </a:lnTo>
                <a:lnTo>
                  <a:pt x="680" y="67"/>
                </a:lnTo>
                <a:lnTo>
                  <a:pt x="661" y="65"/>
                </a:lnTo>
                <a:lnTo>
                  <a:pt x="642" y="64"/>
                </a:lnTo>
                <a:lnTo>
                  <a:pt x="529" y="64"/>
                </a:lnTo>
                <a:close/>
                <a:moveTo>
                  <a:pt x="863" y="842"/>
                </a:moveTo>
                <a:lnTo>
                  <a:pt x="855" y="843"/>
                </a:lnTo>
                <a:lnTo>
                  <a:pt x="845" y="845"/>
                </a:lnTo>
                <a:lnTo>
                  <a:pt x="831" y="846"/>
                </a:lnTo>
                <a:lnTo>
                  <a:pt x="814" y="848"/>
                </a:lnTo>
                <a:lnTo>
                  <a:pt x="794" y="849"/>
                </a:lnTo>
                <a:lnTo>
                  <a:pt x="771" y="850"/>
                </a:lnTo>
                <a:lnTo>
                  <a:pt x="746" y="851"/>
                </a:lnTo>
                <a:lnTo>
                  <a:pt x="37" y="851"/>
                </a:lnTo>
                <a:lnTo>
                  <a:pt x="45" y="784"/>
                </a:lnTo>
                <a:lnTo>
                  <a:pt x="76" y="784"/>
                </a:lnTo>
                <a:lnTo>
                  <a:pt x="93" y="783"/>
                </a:lnTo>
                <a:lnTo>
                  <a:pt x="108" y="781"/>
                </a:lnTo>
                <a:lnTo>
                  <a:pt x="122" y="779"/>
                </a:lnTo>
                <a:lnTo>
                  <a:pt x="134" y="775"/>
                </a:lnTo>
                <a:lnTo>
                  <a:pt x="145" y="771"/>
                </a:lnTo>
                <a:lnTo>
                  <a:pt x="154" y="767"/>
                </a:lnTo>
                <a:lnTo>
                  <a:pt x="163" y="761"/>
                </a:lnTo>
                <a:lnTo>
                  <a:pt x="170" y="755"/>
                </a:lnTo>
                <a:lnTo>
                  <a:pt x="176" y="748"/>
                </a:lnTo>
                <a:lnTo>
                  <a:pt x="179" y="744"/>
                </a:lnTo>
                <a:lnTo>
                  <a:pt x="181" y="740"/>
                </a:lnTo>
                <a:lnTo>
                  <a:pt x="186" y="731"/>
                </a:lnTo>
                <a:lnTo>
                  <a:pt x="189" y="721"/>
                </a:lnTo>
                <a:lnTo>
                  <a:pt x="192" y="711"/>
                </a:lnTo>
                <a:lnTo>
                  <a:pt x="195" y="700"/>
                </a:lnTo>
                <a:lnTo>
                  <a:pt x="197" y="688"/>
                </a:lnTo>
                <a:lnTo>
                  <a:pt x="198" y="675"/>
                </a:lnTo>
                <a:lnTo>
                  <a:pt x="248" y="176"/>
                </a:lnTo>
                <a:lnTo>
                  <a:pt x="249" y="160"/>
                </a:lnTo>
                <a:lnTo>
                  <a:pt x="250" y="146"/>
                </a:lnTo>
                <a:lnTo>
                  <a:pt x="250" y="134"/>
                </a:lnTo>
                <a:lnTo>
                  <a:pt x="248" y="123"/>
                </a:lnTo>
                <a:lnTo>
                  <a:pt x="246" y="113"/>
                </a:lnTo>
                <a:lnTo>
                  <a:pt x="245" y="108"/>
                </a:lnTo>
                <a:lnTo>
                  <a:pt x="243" y="104"/>
                </a:lnTo>
                <a:lnTo>
                  <a:pt x="239" y="96"/>
                </a:lnTo>
                <a:lnTo>
                  <a:pt x="237" y="93"/>
                </a:lnTo>
                <a:lnTo>
                  <a:pt x="234" y="90"/>
                </a:lnTo>
                <a:lnTo>
                  <a:pt x="231" y="86"/>
                </a:lnTo>
                <a:lnTo>
                  <a:pt x="228" y="83"/>
                </a:lnTo>
                <a:lnTo>
                  <a:pt x="224" y="81"/>
                </a:lnTo>
                <a:lnTo>
                  <a:pt x="220" y="78"/>
                </a:lnTo>
                <a:lnTo>
                  <a:pt x="211" y="74"/>
                </a:lnTo>
                <a:lnTo>
                  <a:pt x="201" y="70"/>
                </a:lnTo>
                <a:lnTo>
                  <a:pt x="189" y="67"/>
                </a:lnTo>
                <a:lnTo>
                  <a:pt x="176" y="66"/>
                </a:lnTo>
                <a:lnTo>
                  <a:pt x="161" y="64"/>
                </a:lnTo>
                <a:lnTo>
                  <a:pt x="145" y="64"/>
                </a:lnTo>
                <a:lnTo>
                  <a:pt x="121" y="64"/>
                </a:lnTo>
                <a:lnTo>
                  <a:pt x="127" y="0"/>
                </a:lnTo>
                <a:lnTo>
                  <a:pt x="848" y="0"/>
                </a:lnTo>
                <a:lnTo>
                  <a:pt x="867" y="1"/>
                </a:lnTo>
                <a:lnTo>
                  <a:pt x="886" y="1"/>
                </a:lnTo>
                <a:lnTo>
                  <a:pt x="903" y="3"/>
                </a:lnTo>
                <a:lnTo>
                  <a:pt x="920" y="5"/>
                </a:lnTo>
                <a:lnTo>
                  <a:pt x="937" y="8"/>
                </a:lnTo>
                <a:lnTo>
                  <a:pt x="952" y="11"/>
                </a:lnTo>
                <a:lnTo>
                  <a:pt x="967" y="15"/>
                </a:lnTo>
                <a:lnTo>
                  <a:pt x="982" y="19"/>
                </a:lnTo>
                <a:lnTo>
                  <a:pt x="995" y="24"/>
                </a:lnTo>
                <a:lnTo>
                  <a:pt x="1008" y="30"/>
                </a:lnTo>
                <a:lnTo>
                  <a:pt x="1020" y="36"/>
                </a:lnTo>
                <a:lnTo>
                  <a:pt x="1031" y="43"/>
                </a:lnTo>
                <a:lnTo>
                  <a:pt x="1042" y="50"/>
                </a:lnTo>
                <a:lnTo>
                  <a:pt x="1052" y="58"/>
                </a:lnTo>
                <a:lnTo>
                  <a:pt x="1061" y="66"/>
                </a:lnTo>
                <a:lnTo>
                  <a:pt x="1069" y="75"/>
                </a:lnTo>
                <a:lnTo>
                  <a:pt x="1075" y="82"/>
                </a:lnTo>
                <a:lnTo>
                  <a:pt x="1080" y="89"/>
                </a:lnTo>
                <a:lnTo>
                  <a:pt x="1085" y="96"/>
                </a:lnTo>
                <a:lnTo>
                  <a:pt x="1090" y="104"/>
                </a:lnTo>
                <a:lnTo>
                  <a:pt x="1094" y="112"/>
                </a:lnTo>
                <a:lnTo>
                  <a:pt x="1097" y="120"/>
                </a:lnTo>
                <a:lnTo>
                  <a:pt x="1101" y="128"/>
                </a:lnTo>
                <a:lnTo>
                  <a:pt x="1104" y="136"/>
                </a:lnTo>
                <a:lnTo>
                  <a:pt x="1106" y="145"/>
                </a:lnTo>
                <a:lnTo>
                  <a:pt x="1108" y="153"/>
                </a:lnTo>
                <a:lnTo>
                  <a:pt x="1110" y="162"/>
                </a:lnTo>
                <a:lnTo>
                  <a:pt x="1111" y="171"/>
                </a:lnTo>
                <a:lnTo>
                  <a:pt x="1112" y="180"/>
                </a:lnTo>
                <a:lnTo>
                  <a:pt x="1112" y="189"/>
                </a:lnTo>
                <a:lnTo>
                  <a:pt x="1112" y="198"/>
                </a:lnTo>
                <a:lnTo>
                  <a:pt x="1111" y="207"/>
                </a:lnTo>
                <a:lnTo>
                  <a:pt x="1110" y="216"/>
                </a:lnTo>
                <a:lnTo>
                  <a:pt x="1108" y="227"/>
                </a:lnTo>
                <a:lnTo>
                  <a:pt x="1105" y="238"/>
                </a:lnTo>
                <a:lnTo>
                  <a:pt x="1102" y="250"/>
                </a:lnTo>
                <a:lnTo>
                  <a:pt x="1097" y="262"/>
                </a:lnTo>
                <a:lnTo>
                  <a:pt x="1091" y="275"/>
                </a:lnTo>
                <a:lnTo>
                  <a:pt x="1088" y="282"/>
                </a:lnTo>
                <a:lnTo>
                  <a:pt x="1084" y="288"/>
                </a:lnTo>
                <a:lnTo>
                  <a:pt x="1075" y="301"/>
                </a:lnTo>
                <a:lnTo>
                  <a:pt x="1070" y="308"/>
                </a:lnTo>
                <a:lnTo>
                  <a:pt x="1065" y="315"/>
                </a:lnTo>
                <a:lnTo>
                  <a:pt x="1053" y="327"/>
                </a:lnTo>
                <a:lnTo>
                  <a:pt x="1046" y="334"/>
                </a:lnTo>
                <a:lnTo>
                  <a:pt x="1039" y="340"/>
                </a:lnTo>
                <a:lnTo>
                  <a:pt x="1023" y="352"/>
                </a:lnTo>
                <a:lnTo>
                  <a:pt x="1014" y="358"/>
                </a:lnTo>
                <a:lnTo>
                  <a:pt x="1005" y="363"/>
                </a:lnTo>
                <a:lnTo>
                  <a:pt x="995" y="369"/>
                </a:lnTo>
                <a:lnTo>
                  <a:pt x="985" y="374"/>
                </a:lnTo>
                <a:lnTo>
                  <a:pt x="974" y="379"/>
                </a:lnTo>
                <a:lnTo>
                  <a:pt x="962" y="384"/>
                </a:lnTo>
                <a:lnTo>
                  <a:pt x="950" y="388"/>
                </a:lnTo>
                <a:lnTo>
                  <a:pt x="937" y="392"/>
                </a:lnTo>
                <a:lnTo>
                  <a:pt x="916" y="396"/>
                </a:lnTo>
                <a:lnTo>
                  <a:pt x="896" y="399"/>
                </a:lnTo>
                <a:lnTo>
                  <a:pt x="885" y="401"/>
                </a:lnTo>
                <a:lnTo>
                  <a:pt x="874" y="402"/>
                </a:lnTo>
                <a:lnTo>
                  <a:pt x="888" y="405"/>
                </a:lnTo>
                <a:lnTo>
                  <a:pt x="901" y="407"/>
                </a:lnTo>
                <a:lnTo>
                  <a:pt x="913" y="410"/>
                </a:lnTo>
                <a:lnTo>
                  <a:pt x="926" y="413"/>
                </a:lnTo>
                <a:lnTo>
                  <a:pt x="932" y="415"/>
                </a:lnTo>
                <a:lnTo>
                  <a:pt x="938" y="417"/>
                </a:lnTo>
                <a:lnTo>
                  <a:pt x="949" y="421"/>
                </a:lnTo>
                <a:lnTo>
                  <a:pt x="960" y="425"/>
                </a:lnTo>
                <a:lnTo>
                  <a:pt x="970" y="430"/>
                </a:lnTo>
                <a:lnTo>
                  <a:pt x="980" y="435"/>
                </a:lnTo>
                <a:lnTo>
                  <a:pt x="990" y="441"/>
                </a:lnTo>
                <a:lnTo>
                  <a:pt x="999" y="446"/>
                </a:lnTo>
                <a:lnTo>
                  <a:pt x="1008" y="452"/>
                </a:lnTo>
                <a:lnTo>
                  <a:pt x="1016" y="459"/>
                </a:lnTo>
                <a:lnTo>
                  <a:pt x="1024" y="466"/>
                </a:lnTo>
                <a:lnTo>
                  <a:pt x="1031" y="473"/>
                </a:lnTo>
                <a:lnTo>
                  <a:pt x="1038" y="480"/>
                </a:lnTo>
                <a:lnTo>
                  <a:pt x="1044" y="488"/>
                </a:lnTo>
                <a:lnTo>
                  <a:pt x="1050" y="496"/>
                </a:lnTo>
                <a:lnTo>
                  <a:pt x="1056" y="504"/>
                </a:lnTo>
                <a:lnTo>
                  <a:pt x="1061" y="512"/>
                </a:lnTo>
                <a:lnTo>
                  <a:pt x="1065" y="521"/>
                </a:lnTo>
                <a:lnTo>
                  <a:pt x="1070" y="530"/>
                </a:lnTo>
                <a:lnTo>
                  <a:pt x="1073" y="539"/>
                </a:lnTo>
                <a:lnTo>
                  <a:pt x="1076" y="548"/>
                </a:lnTo>
                <a:lnTo>
                  <a:pt x="1079" y="558"/>
                </a:lnTo>
                <a:lnTo>
                  <a:pt x="1081" y="567"/>
                </a:lnTo>
                <a:lnTo>
                  <a:pt x="1085" y="587"/>
                </a:lnTo>
                <a:lnTo>
                  <a:pt x="1085" y="597"/>
                </a:lnTo>
                <a:lnTo>
                  <a:pt x="1086" y="607"/>
                </a:lnTo>
                <a:lnTo>
                  <a:pt x="1085" y="617"/>
                </a:lnTo>
                <a:lnTo>
                  <a:pt x="1085" y="627"/>
                </a:lnTo>
                <a:lnTo>
                  <a:pt x="1083" y="638"/>
                </a:lnTo>
                <a:lnTo>
                  <a:pt x="1081" y="651"/>
                </a:lnTo>
                <a:lnTo>
                  <a:pt x="1078" y="664"/>
                </a:lnTo>
                <a:lnTo>
                  <a:pt x="1073" y="678"/>
                </a:lnTo>
                <a:lnTo>
                  <a:pt x="1067" y="693"/>
                </a:lnTo>
                <a:lnTo>
                  <a:pt x="1060" y="708"/>
                </a:lnTo>
                <a:lnTo>
                  <a:pt x="1051" y="724"/>
                </a:lnTo>
                <a:lnTo>
                  <a:pt x="1046" y="731"/>
                </a:lnTo>
                <a:lnTo>
                  <a:pt x="1040" y="739"/>
                </a:lnTo>
                <a:lnTo>
                  <a:pt x="1034" y="747"/>
                </a:lnTo>
                <a:lnTo>
                  <a:pt x="1027" y="754"/>
                </a:lnTo>
                <a:lnTo>
                  <a:pt x="1019" y="762"/>
                </a:lnTo>
                <a:lnTo>
                  <a:pt x="1011" y="769"/>
                </a:lnTo>
                <a:lnTo>
                  <a:pt x="1003" y="777"/>
                </a:lnTo>
                <a:lnTo>
                  <a:pt x="994" y="784"/>
                </a:lnTo>
                <a:lnTo>
                  <a:pt x="984" y="791"/>
                </a:lnTo>
                <a:lnTo>
                  <a:pt x="973" y="798"/>
                </a:lnTo>
                <a:lnTo>
                  <a:pt x="962" y="805"/>
                </a:lnTo>
                <a:lnTo>
                  <a:pt x="950" y="811"/>
                </a:lnTo>
                <a:lnTo>
                  <a:pt x="938" y="817"/>
                </a:lnTo>
                <a:lnTo>
                  <a:pt x="924" y="823"/>
                </a:lnTo>
                <a:lnTo>
                  <a:pt x="910" y="828"/>
                </a:lnTo>
                <a:lnTo>
                  <a:pt x="895" y="833"/>
                </a:lnTo>
                <a:lnTo>
                  <a:pt x="879" y="838"/>
                </a:lnTo>
                <a:lnTo>
                  <a:pt x="863" y="842"/>
                </a:lnTo>
                <a:close/>
                <a:moveTo>
                  <a:pt x="6069" y="248"/>
                </a:moveTo>
                <a:lnTo>
                  <a:pt x="6070" y="238"/>
                </a:lnTo>
                <a:lnTo>
                  <a:pt x="6070" y="228"/>
                </a:lnTo>
                <a:lnTo>
                  <a:pt x="6070" y="219"/>
                </a:lnTo>
                <a:lnTo>
                  <a:pt x="6070" y="209"/>
                </a:lnTo>
                <a:lnTo>
                  <a:pt x="6069" y="200"/>
                </a:lnTo>
                <a:lnTo>
                  <a:pt x="6068" y="191"/>
                </a:lnTo>
                <a:lnTo>
                  <a:pt x="6066" y="182"/>
                </a:lnTo>
                <a:lnTo>
                  <a:pt x="6064" y="174"/>
                </a:lnTo>
                <a:lnTo>
                  <a:pt x="6062" y="166"/>
                </a:lnTo>
                <a:lnTo>
                  <a:pt x="6059" y="158"/>
                </a:lnTo>
                <a:lnTo>
                  <a:pt x="6056" y="150"/>
                </a:lnTo>
                <a:lnTo>
                  <a:pt x="6052" y="143"/>
                </a:lnTo>
                <a:lnTo>
                  <a:pt x="6048" y="136"/>
                </a:lnTo>
                <a:lnTo>
                  <a:pt x="6044" y="129"/>
                </a:lnTo>
                <a:lnTo>
                  <a:pt x="6039" y="123"/>
                </a:lnTo>
                <a:lnTo>
                  <a:pt x="6034" y="117"/>
                </a:lnTo>
                <a:lnTo>
                  <a:pt x="6029" y="110"/>
                </a:lnTo>
                <a:lnTo>
                  <a:pt x="6022" y="105"/>
                </a:lnTo>
                <a:lnTo>
                  <a:pt x="6016" y="99"/>
                </a:lnTo>
                <a:lnTo>
                  <a:pt x="6009" y="94"/>
                </a:lnTo>
                <a:lnTo>
                  <a:pt x="6001" y="90"/>
                </a:lnTo>
                <a:lnTo>
                  <a:pt x="5993" y="85"/>
                </a:lnTo>
                <a:lnTo>
                  <a:pt x="5985" y="81"/>
                </a:lnTo>
                <a:lnTo>
                  <a:pt x="5976" y="78"/>
                </a:lnTo>
                <a:lnTo>
                  <a:pt x="5967" y="75"/>
                </a:lnTo>
                <a:lnTo>
                  <a:pt x="5958" y="72"/>
                </a:lnTo>
                <a:lnTo>
                  <a:pt x="5948" y="70"/>
                </a:lnTo>
                <a:lnTo>
                  <a:pt x="5938" y="68"/>
                </a:lnTo>
                <a:lnTo>
                  <a:pt x="5928" y="67"/>
                </a:lnTo>
                <a:lnTo>
                  <a:pt x="5917" y="66"/>
                </a:lnTo>
                <a:lnTo>
                  <a:pt x="5906" y="65"/>
                </a:lnTo>
                <a:lnTo>
                  <a:pt x="5894" y="65"/>
                </a:lnTo>
                <a:lnTo>
                  <a:pt x="5793" y="65"/>
                </a:lnTo>
                <a:lnTo>
                  <a:pt x="5759" y="407"/>
                </a:lnTo>
                <a:lnTo>
                  <a:pt x="5911" y="407"/>
                </a:lnTo>
                <a:lnTo>
                  <a:pt x="5927" y="406"/>
                </a:lnTo>
                <a:lnTo>
                  <a:pt x="5935" y="405"/>
                </a:lnTo>
                <a:lnTo>
                  <a:pt x="5943" y="404"/>
                </a:lnTo>
                <a:lnTo>
                  <a:pt x="5950" y="403"/>
                </a:lnTo>
                <a:lnTo>
                  <a:pt x="5957" y="401"/>
                </a:lnTo>
                <a:lnTo>
                  <a:pt x="5971" y="396"/>
                </a:lnTo>
                <a:lnTo>
                  <a:pt x="5978" y="393"/>
                </a:lnTo>
                <a:lnTo>
                  <a:pt x="5985" y="390"/>
                </a:lnTo>
                <a:lnTo>
                  <a:pt x="5997" y="382"/>
                </a:lnTo>
                <a:lnTo>
                  <a:pt x="6009" y="374"/>
                </a:lnTo>
                <a:lnTo>
                  <a:pt x="6014" y="369"/>
                </a:lnTo>
                <a:lnTo>
                  <a:pt x="6019" y="364"/>
                </a:lnTo>
                <a:lnTo>
                  <a:pt x="6024" y="359"/>
                </a:lnTo>
                <a:lnTo>
                  <a:pt x="6029" y="353"/>
                </a:lnTo>
                <a:lnTo>
                  <a:pt x="6034" y="347"/>
                </a:lnTo>
                <a:lnTo>
                  <a:pt x="6038" y="341"/>
                </a:lnTo>
                <a:lnTo>
                  <a:pt x="6042" y="335"/>
                </a:lnTo>
                <a:lnTo>
                  <a:pt x="6046" y="328"/>
                </a:lnTo>
                <a:lnTo>
                  <a:pt x="6049" y="321"/>
                </a:lnTo>
                <a:lnTo>
                  <a:pt x="6053" y="314"/>
                </a:lnTo>
                <a:lnTo>
                  <a:pt x="6058" y="299"/>
                </a:lnTo>
                <a:lnTo>
                  <a:pt x="6063" y="283"/>
                </a:lnTo>
                <a:lnTo>
                  <a:pt x="6065" y="275"/>
                </a:lnTo>
                <a:lnTo>
                  <a:pt x="6067" y="266"/>
                </a:lnTo>
                <a:lnTo>
                  <a:pt x="6069" y="248"/>
                </a:lnTo>
                <a:close/>
                <a:moveTo>
                  <a:pt x="5512" y="174"/>
                </a:moveTo>
                <a:lnTo>
                  <a:pt x="5514" y="159"/>
                </a:lnTo>
                <a:lnTo>
                  <a:pt x="5514" y="146"/>
                </a:lnTo>
                <a:lnTo>
                  <a:pt x="5513" y="134"/>
                </a:lnTo>
                <a:lnTo>
                  <a:pt x="5513" y="128"/>
                </a:lnTo>
                <a:lnTo>
                  <a:pt x="5512" y="123"/>
                </a:lnTo>
                <a:lnTo>
                  <a:pt x="5511" y="118"/>
                </a:lnTo>
                <a:lnTo>
                  <a:pt x="5510" y="113"/>
                </a:lnTo>
                <a:lnTo>
                  <a:pt x="5507" y="105"/>
                </a:lnTo>
                <a:lnTo>
                  <a:pt x="5503" y="97"/>
                </a:lnTo>
                <a:lnTo>
                  <a:pt x="5498" y="91"/>
                </a:lnTo>
                <a:lnTo>
                  <a:pt x="5492" y="85"/>
                </a:lnTo>
                <a:lnTo>
                  <a:pt x="5485" y="80"/>
                </a:lnTo>
                <a:lnTo>
                  <a:pt x="5478" y="76"/>
                </a:lnTo>
                <a:lnTo>
                  <a:pt x="5469" y="73"/>
                </a:lnTo>
                <a:lnTo>
                  <a:pt x="5459" y="70"/>
                </a:lnTo>
                <a:lnTo>
                  <a:pt x="5448" y="68"/>
                </a:lnTo>
                <a:lnTo>
                  <a:pt x="5443" y="67"/>
                </a:lnTo>
                <a:lnTo>
                  <a:pt x="5436" y="66"/>
                </a:lnTo>
                <a:lnTo>
                  <a:pt x="5423" y="65"/>
                </a:lnTo>
                <a:lnTo>
                  <a:pt x="5303" y="65"/>
                </a:lnTo>
                <a:lnTo>
                  <a:pt x="5284" y="230"/>
                </a:lnTo>
                <a:lnTo>
                  <a:pt x="5208" y="230"/>
                </a:lnTo>
                <a:lnTo>
                  <a:pt x="5207" y="220"/>
                </a:lnTo>
                <a:lnTo>
                  <a:pt x="5206" y="211"/>
                </a:lnTo>
                <a:lnTo>
                  <a:pt x="5204" y="202"/>
                </a:lnTo>
                <a:lnTo>
                  <a:pt x="5202" y="194"/>
                </a:lnTo>
                <a:lnTo>
                  <a:pt x="5199" y="185"/>
                </a:lnTo>
                <a:lnTo>
                  <a:pt x="5195" y="177"/>
                </a:lnTo>
                <a:lnTo>
                  <a:pt x="5192" y="169"/>
                </a:lnTo>
                <a:lnTo>
                  <a:pt x="5187" y="162"/>
                </a:lnTo>
                <a:lnTo>
                  <a:pt x="5182" y="154"/>
                </a:lnTo>
                <a:lnTo>
                  <a:pt x="5177" y="147"/>
                </a:lnTo>
                <a:lnTo>
                  <a:pt x="5171" y="140"/>
                </a:lnTo>
                <a:lnTo>
                  <a:pt x="5165" y="133"/>
                </a:lnTo>
                <a:lnTo>
                  <a:pt x="5159" y="127"/>
                </a:lnTo>
                <a:lnTo>
                  <a:pt x="5152" y="121"/>
                </a:lnTo>
                <a:lnTo>
                  <a:pt x="5145" y="115"/>
                </a:lnTo>
                <a:lnTo>
                  <a:pt x="5138" y="110"/>
                </a:lnTo>
                <a:lnTo>
                  <a:pt x="5121" y="99"/>
                </a:lnTo>
                <a:lnTo>
                  <a:pt x="5112" y="95"/>
                </a:lnTo>
                <a:lnTo>
                  <a:pt x="5104" y="90"/>
                </a:lnTo>
                <a:lnTo>
                  <a:pt x="5086" y="83"/>
                </a:lnTo>
                <a:lnTo>
                  <a:pt x="5076" y="79"/>
                </a:lnTo>
                <a:lnTo>
                  <a:pt x="5067" y="76"/>
                </a:lnTo>
                <a:lnTo>
                  <a:pt x="5057" y="74"/>
                </a:lnTo>
                <a:lnTo>
                  <a:pt x="5047" y="71"/>
                </a:lnTo>
                <a:lnTo>
                  <a:pt x="5037" y="69"/>
                </a:lnTo>
                <a:lnTo>
                  <a:pt x="5027" y="68"/>
                </a:lnTo>
                <a:lnTo>
                  <a:pt x="5017" y="66"/>
                </a:lnTo>
                <a:lnTo>
                  <a:pt x="5007" y="66"/>
                </a:lnTo>
                <a:lnTo>
                  <a:pt x="4986" y="65"/>
                </a:lnTo>
                <a:lnTo>
                  <a:pt x="4754" y="65"/>
                </a:lnTo>
                <a:lnTo>
                  <a:pt x="4724" y="365"/>
                </a:lnTo>
                <a:lnTo>
                  <a:pt x="4846" y="365"/>
                </a:lnTo>
                <a:lnTo>
                  <a:pt x="4857" y="364"/>
                </a:lnTo>
                <a:lnTo>
                  <a:pt x="4867" y="364"/>
                </a:lnTo>
                <a:lnTo>
                  <a:pt x="4877" y="362"/>
                </a:lnTo>
                <a:lnTo>
                  <a:pt x="4886" y="360"/>
                </a:lnTo>
                <a:lnTo>
                  <a:pt x="4895" y="358"/>
                </a:lnTo>
                <a:lnTo>
                  <a:pt x="4903" y="355"/>
                </a:lnTo>
                <a:lnTo>
                  <a:pt x="4911" y="352"/>
                </a:lnTo>
                <a:lnTo>
                  <a:pt x="4918" y="349"/>
                </a:lnTo>
                <a:lnTo>
                  <a:pt x="4931" y="341"/>
                </a:lnTo>
                <a:lnTo>
                  <a:pt x="4937" y="337"/>
                </a:lnTo>
                <a:lnTo>
                  <a:pt x="4942" y="332"/>
                </a:lnTo>
                <a:lnTo>
                  <a:pt x="4951" y="323"/>
                </a:lnTo>
                <a:lnTo>
                  <a:pt x="4958" y="313"/>
                </a:lnTo>
                <a:lnTo>
                  <a:pt x="4965" y="304"/>
                </a:lnTo>
                <a:lnTo>
                  <a:pt x="4969" y="295"/>
                </a:lnTo>
                <a:lnTo>
                  <a:pt x="4973" y="286"/>
                </a:lnTo>
                <a:lnTo>
                  <a:pt x="4976" y="278"/>
                </a:lnTo>
                <a:lnTo>
                  <a:pt x="4979" y="267"/>
                </a:lnTo>
                <a:lnTo>
                  <a:pt x="4979" y="262"/>
                </a:lnTo>
                <a:lnTo>
                  <a:pt x="5053" y="262"/>
                </a:lnTo>
                <a:lnTo>
                  <a:pt x="5023" y="542"/>
                </a:lnTo>
                <a:lnTo>
                  <a:pt x="4938" y="542"/>
                </a:lnTo>
                <a:lnTo>
                  <a:pt x="4939" y="532"/>
                </a:lnTo>
                <a:lnTo>
                  <a:pt x="4939" y="524"/>
                </a:lnTo>
                <a:lnTo>
                  <a:pt x="4939" y="515"/>
                </a:lnTo>
                <a:lnTo>
                  <a:pt x="4938" y="508"/>
                </a:lnTo>
                <a:lnTo>
                  <a:pt x="4937" y="500"/>
                </a:lnTo>
                <a:lnTo>
                  <a:pt x="4936" y="494"/>
                </a:lnTo>
                <a:lnTo>
                  <a:pt x="4932" y="482"/>
                </a:lnTo>
                <a:lnTo>
                  <a:pt x="4930" y="476"/>
                </a:lnTo>
                <a:lnTo>
                  <a:pt x="4927" y="471"/>
                </a:lnTo>
                <a:lnTo>
                  <a:pt x="4925" y="467"/>
                </a:lnTo>
                <a:lnTo>
                  <a:pt x="4921" y="462"/>
                </a:lnTo>
                <a:lnTo>
                  <a:pt x="4918" y="459"/>
                </a:lnTo>
                <a:lnTo>
                  <a:pt x="4914" y="455"/>
                </a:lnTo>
                <a:lnTo>
                  <a:pt x="4910" y="452"/>
                </a:lnTo>
                <a:lnTo>
                  <a:pt x="4905" y="449"/>
                </a:lnTo>
                <a:lnTo>
                  <a:pt x="4896" y="444"/>
                </a:lnTo>
                <a:lnTo>
                  <a:pt x="4891" y="442"/>
                </a:lnTo>
                <a:lnTo>
                  <a:pt x="4885" y="440"/>
                </a:lnTo>
                <a:lnTo>
                  <a:pt x="4873" y="437"/>
                </a:lnTo>
                <a:lnTo>
                  <a:pt x="4861" y="435"/>
                </a:lnTo>
                <a:lnTo>
                  <a:pt x="4847" y="434"/>
                </a:lnTo>
                <a:lnTo>
                  <a:pt x="4833" y="433"/>
                </a:lnTo>
                <a:lnTo>
                  <a:pt x="4818" y="433"/>
                </a:lnTo>
                <a:lnTo>
                  <a:pt x="4802" y="432"/>
                </a:lnTo>
                <a:lnTo>
                  <a:pt x="4717" y="432"/>
                </a:lnTo>
                <a:lnTo>
                  <a:pt x="4694" y="670"/>
                </a:lnTo>
                <a:lnTo>
                  <a:pt x="4693" y="684"/>
                </a:lnTo>
                <a:lnTo>
                  <a:pt x="4692" y="697"/>
                </a:lnTo>
                <a:lnTo>
                  <a:pt x="4693" y="703"/>
                </a:lnTo>
                <a:lnTo>
                  <a:pt x="4693" y="708"/>
                </a:lnTo>
                <a:lnTo>
                  <a:pt x="4694" y="714"/>
                </a:lnTo>
                <a:lnTo>
                  <a:pt x="4695" y="719"/>
                </a:lnTo>
                <a:lnTo>
                  <a:pt x="4697" y="728"/>
                </a:lnTo>
                <a:lnTo>
                  <a:pt x="4700" y="736"/>
                </a:lnTo>
                <a:lnTo>
                  <a:pt x="4705" y="744"/>
                </a:lnTo>
                <a:lnTo>
                  <a:pt x="4707" y="747"/>
                </a:lnTo>
                <a:lnTo>
                  <a:pt x="4710" y="751"/>
                </a:lnTo>
                <a:lnTo>
                  <a:pt x="4714" y="755"/>
                </a:lnTo>
                <a:lnTo>
                  <a:pt x="4719" y="759"/>
                </a:lnTo>
                <a:lnTo>
                  <a:pt x="4723" y="763"/>
                </a:lnTo>
                <a:lnTo>
                  <a:pt x="4729" y="766"/>
                </a:lnTo>
                <a:lnTo>
                  <a:pt x="4734" y="770"/>
                </a:lnTo>
                <a:lnTo>
                  <a:pt x="4741" y="772"/>
                </a:lnTo>
                <a:lnTo>
                  <a:pt x="4755" y="777"/>
                </a:lnTo>
                <a:lnTo>
                  <a:pt x="4762" y="779"/>
                </a:lnTo>
                <a:lnTo>
                  <a:pt x="4771" y="781"/>
                </a:lnTo>
                <a:lnTo>
                  <a:pt x="4790" y="784"/>
                </a:lnTo>
                <a:lnTo>
                  <a:pt x="4801" y="785"/>
                </a:lnTo>
                <a:lnTo>
                  <a:pt x="4812" y="785"/>
                </a:lnTo>
                <a:lnTo>
                  <a:pt x="4838" y="786"/>
                </a:lnTo>
                <a:lnTo>
                  <a:pt x="4840" y="786"/>
                </a:lnTo>
                <a:lnTo>
                  <a:pt x="4852" y="786"/>
                </a:lnTo>
                <a:lnTo>
                  <a:pt x="4865" y="785"/>
                </a:lnTo>
                <a:lnTo>
                  <a:pt x="4877" y="784"/>
                </a:lnTo>
                <a:lnTo>
                  <a:pt x="4889" y="783"/>
                </a:lnTo>
                <a:lnTo>
                  <a:pt x="4912" y="779"/>
                </a:lnTo>
                <a:lnTo>
                  <a:pt x="4934" y="775"/>
                </a:lnTo>
                <a:lnTo>
                  <a:pt x="4944" y="772"/>
                </a:lnTo>
                <a:lnTo>
                  <a:pt x="4954" y="770"/>
                </a:lnTo>
                <a:lnTo>
                  <a:pt x="4964" y="767"/>
                </a:lnTo>
                <a:lnTo>
                  <a:pt x="4974" y="764"/>
                </a:lnTo>
                <a:lnTo>
                  <a:pt x="4992" y="757"/>
                </a:lnTo>
                <a:lnTo>
                  <a:pt x="5001" y="753"/>
                </a:lnTo>
                <a:lnTo>
                  <a:pt x="5010" y="750"/>
                </a:lnTo>
                <a:lnTo>
                  <a:pt x="5026" y="742"/>
                </a:lnTo>
                <a:lnTo>
                  <a:pt x="5041" y="733"/>
                </a:lnTo>
                <a:lnTo>
                  <a:pt x="5055" y="724"/>
                </a:lnTo>
                <a:lnTo>
                  <a:pt x="5068" y="715"/>
                </a:lnTo>
                <a:lnTo>
                  <a:pt x="5081" y="705"/>
                </a:lnTo>
                <a:lnTo>
                  <a:pt x="5092" y="695"/>
                </a:lnTo>
                <a:lnTo>
                  <a:pt x="5102" y="685"/>
                </a:lnTo>
                <a:lnTo>
                  <a:pt x="5112" y="675"/>
                </a:lnTo>
                <a:lnTo>
                  <a:pt x="5121" y="665"/>
                </a:lnTo>
                <a:lnTo>
                  <a:pt x="5130" y="655"/>
                </a:lnTo>
                <a:lnTo>
                  <a:pt x="5137" y="646"/>
                </a:lnTo>
                <a:lnTo>
                  <a:pt x="5144" y="636"/>
                </a:lnTo>
                <a:lnTo>
                  <a:pt x="5150" y="627"/>
                </a:lnTo>
                <a:lnTo>
                  <a:pt x="5155" y="618"/>
                </a:lnTo>
                <a:lnTo>
                  <a:pt x="5163" y="602"/>
                </a:lnTo>
                <a:lnTo>
                  <a:pt x="5170" y="589"/>
                </a:lnTo>
                <a:lnTo>
                  <a:pt x="5174" y="578"/>
                </a:lnTo>
                <a:lnTo>
                  <a:pt x="5176" y="572"/>
                </a:lnTo>
                <a:lnTo>
                  <a:pt x="5177" y="569"/>
                </a:lnTo>
                <a:lnTo>
                  <a:pt x="5251" y="569"/>
                </a:lnTo>
                <a:lnTo>
                  <a:pt x="5230" y="784"/>
                </a:lnTo>
                <a:lnTo>
                  <a:pt x="5351" y="784"/>
                </a:lnTo>
                <a:lnTo>
                  <a:pt x="5366" y="783"/>
                </a:lnTo>
                <a:lnTo>
                  <a:pt x="5380" y="781"/>
                </a:lnTo>
                <a:lnTo>
                  <a:pt x="5392" y="778"/>
                </a:lnTo>
                <a:lnTo>
                  <a:pt x="5403" y="775"/>
                </a:lnTo>
                <a:lnTo>
                  <a:pt x="5412" y="771"/>
                </a:lnTo>
                <a:lnTo>
                  <a:pt x="5417" y="768"/>
                </a:lnTo>
                <a:lnTo>
                  <a:pt x="5421" y="766"/>
                </a:lnTo>
                <a:lnTo>
                  <a:pt x="5425" y="763"/>
                </a:lnTo>
                <a:lnTo>
                  <a:pt x="5429" y="760"/>
                </a:lnTo>
                <a:lnTo>
                  <a:pt x="5435" y="754"/>
                </a:lnTo>
                <a:lnTo>
                  <a:pt x="5441" y="747"/>
                </a:lnTo>
                <a:lnTo>
                  <a:pt x="5446" y="739"/>
                </a:lnTo>
                <a:lnTo>
                  <a:pt x="5450" y="731"/>
                </a:lnTo>
                <a:lnTo>
                  <a:pt x="5453" y="722"/>
                </a:lnTo>
                <a:lnTo>
                  <a:pt x="5456" y="712"/>
                </a:lnTo>
                <a:lnTo>
                  <a:pt x="5458" y="702"/>
                </a:lnTo>
                <a:lnTo>
                  <a:pt x="5461" y="679"/>
                </a:lnTo>
                <a:lnTo>
                  <a:pt x="5512" y="174"/>
                </a:lnTo>
                <a:close/>
                <a:moveTo>
                  <a:pt x="4475" y="162"/>
                </a:moveTo>
                <a:lnTo>
                  <a:pt x="4476" y="150"/>
                </a:lnTo>
                <a:lnTo>
                  <a:pt x="4476" y="139"/>
                </a:lnTo>
                <a:lnTo>
                  <a:pt x="4476" y="134"/>
                </a:lnTo>
                <a:lnTo>
                  <a:pt x="4475" y="129"/>
                </a:lnTo>
                <a:lnTo>
                  <a:pt x="4475" y="124"/>
                </a:lnTo>
                <a:lnTo>
                  <a:pt x="4474" y="120"/>
                </a:lnTo>
                <a:lnTo>
                  <a:pt x="4473" y="115"/>
                </a:lnTo>
                <a:lnTo>
                  <a:pt x="4472" y="111"/>
                </a:lnTo>
                <a:lnTo>
                  <a:pt x="4470" y="108"/>
                </a:lnTo>
                <a:lnTo>
                  <a:pt x="4469" y="104"/>
                </a:lnTo>
                <a:lnTo>
                  <a:pt x="4465" y="97"/>
                </a:lnTo>
                <a:lnTo>
                  <a:pt x="4460" y="91"/>
                </a:lnTo>
                <a:lnTo>
                  <a:pt x="4455" y="86"/>
                </a:lnTo>
                <a:lnTo>
                  <a:pt x="4448" y="81"/>
                </a:lnTo>
                <a:lnTo>
                  <a:pt x="4441" y="77"/>
                </a:lnTo>
                <a:lnTo>
                  <a:pt x="4432" y="73"/>
                </a:lnTo>
                <a:lnTo>
                  <a:pt x="4423" y="70"/>
                </a:lnTo>
                <a:lnTo>
                  <a:pt x="4412" y="68"/>
                </a:lnTo>
                <a:lnTo>
                  <a:pt x="4400" y="66"/>
                </a:lnTo>
                <a:lnTo>
                  <a:pt x="4388" y="65"/>
                </a:lnTo>
                <a:lnTo>
                  <a:pt x="4303" y="65"/>
                </a:lnTo>
                <a:lnTo>
                  <a:pt x="4285" y="66"/>
                </a:lnTo>
                <a:lnTo>
                  <a:pt x="4277" y="67"/>
                </a:lnTo>
                <a:lnTo>
                  <a:pt x="4269" y="68"/>
                </a:lnTo>
                <a:lnTo>
                  <a:pt x="4255" y="70"/>
                </a:lnTo>
                <a:lnTo>
                  <a:pt x="4242" y="74"/>
                </a:lnTo>
                <a:lnTo>
                  <a:pt x="4236" y="77"/>
                </a:lnTo>
                <a:lnTo>
                  <a:pt x="4230" y="80"/>
                </a:lnTo>
                <a:lnTo>
                  <a:pt x="4225" y="83"/>
                </a:lnTo>
                <a:lnTo>
                  <a:pt x="4220" y="86"/>
                </a:lnTo>
                <a:lnTo>
                  <a:pt x="4215" y="90"/>
                </a:lnTo>
                <a:lnTo>
                  <a:pt x="4211" y="94"/>
                </a:lnTo>
                <a:lnTo>
                  <a:pt x="4207" y="99"/>
                </a:lnTo>
                <a:lnTo>
                  <a:pt x="4203" y="104"/>
                </a:lnTo>
                <a:lnTo>
                  <a:pt x="4199" y="109"/>
                </a:lnTo>
                <a:lnTo>
                  <a:pt x="4196" y="115"/>
                </a:lnTo>
                <a:lnTo>
                  <a:pt x="4190" y="127"/>
                </a:lnTo>
                <a:lnTo>
                  <a:pt x="4185" y="141"/>
                </a:lnTo>
                <a:lnTo>
                  <a:pt x="4181" y="157"/>
                </a:lnTo>
                <a:lnTo>
                  <a:pt x="4177" y="175"/>
                </a:lnTo>
                <a:lnTo>
                  <a:pt x="4174" y="194"/>
                </a:lnTo>
                <a:lnTo>
                  <a:pt x="4171" y="215"/>
                </a:lnTo>
                <a:lnTo>
                  <a:pt x="4169" y="238"/>
                </a:lnTo>
                <a:lnTo>
                  <a:pt x="4117" y="754"/>
                </a:lnTo>
                <a:lnTo>
                  <a:pt x="4117" y="758"/>
                </a:lnTo>
                <a:lnTo>
                  <a:pt x="4118" y="763"/>
                </a:lnTo>
                <a:lnTo>
                  <a:pt x="4121" y="767"/>
                </a:lnTo>
                <a:lnTo>
                  <a:pt x="4123" y="770"/>
                </a:lnTo>
                <a:lnTo>
                  <a:pt x="4127" y="773"/>
                </a:lnTo>
                <a:lnTo>
                  <a:pt x="4131" y="776"/>
                </a:lnTo>
                <a:lnTo>
                  <a:pt x="4133" y="776"/>
                </a:lnTo>
                <a:lnTo>
                  <a:pt x="4135" y="777"/>
                </a:lnTo>
                <a:lnTo>
                  <a:pt x="4139" y="778"/>
                </a:lnTo>
                <a:lnTo>
                  <a:pt x="4298" y="778"/>
                </a:lnTo>
                <a:lnTo>
                  <a:pt x="4313" y="778"/>
                </a:lnTo>
                <a:lnTo>
                  <a:pt x="4327" y="777"/>
                </a:lnTo>
                <a:lnTo>
                  <a:pt x="4340" y="775"/>
                </a:lnTo>
                <a:lnTo>
                  <a:pt x="4351" y="772"/>
                </a:lnTo>
                <a:lnTo>
                  <a:pt x="4362" y="769"/>
                </a:lnTo>
                <a:lnTo>
                  <a:pt x="4372" y="765"/>
                </a:lnTo>
                <a:lnTo>
                  <a:pt x="4381" y="760"/>
                </a:lnTo>
                <a:lnTo>
                  <a:pt x="4389" y="754"/>
                </a:lnTo>
                <a:lnTo>
                  <a:pt x="4392" y="751"/>
                </a:lnTo>
                <a:lnTo>
                  <a:pt x="4396" y="747"/>
                </a:lnTo>
                <a:lnTo>
                  <a:pt x="4399" y="744"/>
                </a:lnTo>
                <a:lnTo>
                  <a:pt x="4402" y="740"/>
                </a:lnTo>
                <a:lnTo>
                  <a:pt x="4407" y="731"/>
                </a:lnTo>
                <a:lnTo>
                  <a:pt x="4410" y="727"/>
                </a:lnTo>
                <a:lnTo>
                  <a:pt x="4412" y="722"/>
                </a:lnTo>
                <a:lnTo>
                  <a:pt x="4414" y="717"/>
                </a:lnTo>
                <a:lnTo>
                  <a:pt x="4416" y="711"/>
                </a:lnTo>
                <a:lnTo>
                  <a:pt x="4418" y="706"/>
                </a:lnTo>
                <a:lnTo>
                  <a:pt x="4419" y="700"/>
                </a:lnTo>
                <a:lnTo>
                  <a:pt x="4421" y="688"/>
                </a:lnTo>
                <a:lnTo>
                  <a:pt x="4423" y="674"/>
                </a:lnTo>
                <a:lnTo>
                  <a:pt x="4475" y="162"/>
                </a:lnTo>
                <a:close/>
                <a:moveTo>
                  <a:pt x="3829" y="1014"/>
                </a:moveTo>
                <a:lnTo>
                  <a:pt x="3844" y="1008"/>
                </a:lnTo>
                <a:lnTo>
                  <a:pt x="3860" y="1002"/>
                </a:lnTo>
                <a:lnTo>
                  <a:pt x="3877" y="994"/>
                </a:lnTo>
                <a:lnTo>
                  <a:pt x="3894" y="985"/>
                </a:lnTo>
                <a:lnTo>
                  <a:pt x="3913" y="976"/>
                </a:lnTo>
                <a:lnTo>
                  <a:pt x="3931" y="966"/>
                </a:lnTo>
                <a:lnTo>
                  <a:pt x="3948" y="955"/>
                </a:lnTo>
                <a:lnTo>
                  <a:pt x="3965" y="944"/>
                </a:lnTo>
                <a:lnTo>
                  <a:pt x="3980" y="933"/>
                </a:lnTo>
                <a:lnTo>
                  <a:pt x="3994" y="922"/>
                </a:lnTo>
                <a:lnTo>
                  <a:pt x="4005" y="912"/>
                </a:lnTo>
                <a:lnTo>
                  <a:pt x="4010" y="906"/>
                </a:lnTo>
                <a:lnTo>
                  <a:pt x="4015" y="901"/>
                </a:lnTo>
                <a:lnTo>
                  <a:pt x="4018" y="896"/>
                </a:lnTo>
                <a:lnTo>
                  <a:pt x="4021" y="891"/>
                </a:lnTo>
                <a:lnTo>
                  <a:pt x="4023" y="887"/>
                </a:lnTo>
                <a:lnTo>
                  <a:pt x="4024" y="882"/>
                </a:lnTo>
                <a:lnTo>
                  <a:pt x="4024" y="878"/>
                </a:lnTo>
                <a:lnTo>
                  <a:pt x="4024" y="876"/>
                </a:lnTo>
                <a:lnTo>
                  <a:pt x="4024" y="874"/>
                </a:lnTo>
                <a:lnTo>
                  <a:pt x="4022" y="870"/>
                </a:lnTo>
                <a:lnTo>
                  <a:pt x="4019" y="866"/>
                </a:lnTo>
                <a:lnTo>
                  <a:pt x="3435" y="232"/>
                </a:lnTo>
                <a:lnTo>
                  <a:pt x="3398" y="563"/>
                </a:lnTo>
                <a:lnTo>
                  <a:pt x="3396" y="584"/>
                </a:lnTo>
                <a:lnTo>
                  <a:pt x="3394" y="604"/>
                </a:lnTo>
                <a:lnTo>
                  <a:pt x="3392" y="622"/>
                </a:lnTo>
                <a:lnTo>
                  <a:pt x="3392" y="638"/>
                </a:lnTo>
                <a:lnTo>
                  <a:pt x="3392" y="653"/>
                </a:lnTo>
                <a:lnTo>
                  <a:pt x="3392" y="666"/>
                </a:lnTo>
                <a:lnTo>
                  <a:pt x="3393" y="679"/>
                </a:lnTo>
                <a:lnTo>
                  <a:pt x="3394" y="690"/>
                </a:lnTo>
                <a:lnTo>
                  <a:pt x="3397" y="700"/>
                </a:lnTo>
                <a:lnTo>
                  <a:pt x="3399" y="709"/>
                </a:lnTo>
                <a:lnTo>
                  <a:pt x="3402" y="718"/>
                </a:lnTo>
                <a:lnTo>
                  <a:pt x="3405" y="726"/>
                </a:lnTo>
                <a:lnTo>
                  <a:pt x="3409" y="733"/>
                </a:lnTo>
                <a:lnTo>
                  <a:pt x="3413" y="739"/>
                </a:lnTo>
                <a:lnTo>
                  <a:pt x="3423" y="752"/>
                </a:lnTo>
                <a:lnTo>
                  <a:pt x="3431" y="759"/>
                </a:lnTo>
                <a:lnTo>
                  <a:pt x="3435" y="763"/>
                </a:lnTo>
                <a:lnTo>
                  <a:pt x="3440" y="766"/>
                </a:lnTo>
                <a:lnTo>
                  <a:pt x="3445" y="769"/>
                </a:lnTo>
                <a:lnTo>
                  <a:pt x="3450" y="772"/>
                </a:lnTo>
                <a:lnTo>
                  <a:pt x="3455" y="774"/>
                </a:lnTo>
                <a:lnTo>
                  <a:pt x="3461" y="776"/>
                </a:lnTo>
                <a:lnTo>
                  <a:pt x="3474" y="779"/>
                </a:lnTo>
                <a:lnTo>
                  <a:pt x="3488" y="782"/>
                </a:lnTo>
                <a:lnTo>
                  <a:pt x="3495" y="783"/>
                </a:lnTo>
                <a:lnTo>
                  <a:pt x="3503" y="783"/>
                </a:lnTo>
                <a:lnTo>
                  <a:pt x="3519" y="784"/>
                </a:lnTo>
                <a:lnTo>
                  <a:pt x="3532" y="784"/>
                </a:lnTo>
                <a:lnTo>
                  <a:pt x="3525" y="851"/>
                </a:lnTo>
                <a:lnTo>
                  <a:pt x="3302" y="851"/>
                </a:lnTo>
                <a:lnTo>
                  <a:pt x="3316" y="866"/>
                </a:lnTo>
                <a:lnTo>
                  <a:pt x="3331" y="880"/>
                </a:lnTo>
                <a:lnTo>
                  <a:pt x="3344" y="891"/>
                </a:lnTo>
                <a:lnTo>
                  <a:pt x="3356" y="902"/>
                </a:lnTo>
                <a:lnTo>
                  <a:pt x="3382" y="922"/>
                </a:lnTo>
                <a:lnTo>
                  <a:pt x="3396" y="932"/>
                </a:lnTo>
                <a:lnTo>
                  <a:pt x="3409" y="942"/>
                </a:lnTo>
                <a:lnTo>
                  <a:pt x="3423" y="951"/>
                </a:lnTo>
                <a:lnTo>
                  <a:pt x="3438" y="960"/>
                </a:lnTo>
                <a:lnTo>
                  <a:pt x="3452" y="969"/>
                </a:lnTo>
                <a:lnTo>
                  <a:pt x="3467" y="977"/>
                </a:lnTo>
                <a:lnTo>
                  <a:pt x="3482" y="985"/>
                </a:lnTo>
                <a:lnTo>
                  <a:pt x="3497" y="992"/>
                </a:lnTo>
                <a:lnTo>
                  <a:pt x="3513" y="999"/>
                </a:lnTo>
                <a:lnTo>
                  <a:pt x="3529" y="1005"/>
                </a:lnTo>
                <a:lnTo>
                  <a:pt x="3544" y="1011"/>
                </a:lnTo>
                <a:lnTo>
                  <a:pt x="3560" y="1017"/>
                </a:lnTo>
                <a:lnTo>
                  <a:pt x="3576" y="1022"/>
                </a:lnTo>
                <a:lnTo>
                  <a:pt x="3593" y="1026"/>
                </a:lnTo>
                <a:lnTo>
                  <a:pt x="3609" y="1030"/>
                </a:lnTo>
                <a:lnTo>
                  <a:pt x="3626" y="1033"/>
                </a:lnTo>
                <a:lnTo>
                  <a:pt x="3642" y="1035"/>
                </a:lnTo>
                <a:lnTo>
                  <a:pt x="3659" y="1037"/>
                </a:lnTo>
                <a:lnTo>
                  <a:pt x="3677" y="1038"/>
                </a:lnTo>
                <a:lnTo>
                  <a:pt x="3694" y="1038"/>
                </a:lnTo>
                <a:lnTo>
                  <a:pt x="3710" y="1038"/>
                </a:lnTo>
                <a:lnTo>
                  <a:pt x="3727" y="1037"/>
                </a:lnTo>
                <a:lnTo>
                  <a:pt x="3744" y="1035"/>
                </a:lnTo>
                <a:lnTo>
                  <a:pt x="3753" y="1034"/>
                </a:lnTo>
                <a:lnTo>
                  <a:pt x="3761" y="1032"/>
                </a:lnTo>
                <a:lnTo>
                  <a:pt x="3778" y="1029"/>
                </a:lnTo>
                <a:lnTo>
                  <a:pt x="3795" y="1025"/>
                </a:lnTo>
                <a:lnTo>
                  <a:pt x="3812" y="1020"/>
                </a:lnTo>
                <a:lnTo>
                  <a:pt x="3829" y="1014"/>
                </a:lnTo>
                <a:close/>
                <a:moveTo>
                  <a:pt x="2897" y="248"/>
                </a:moveTo>
                <a:lnTo>
                  <a:pt x="2898" y="238"/>
                </a:lnTo>
                <a:lnTo>
                  <a:pt x="2898" y="228"/>
                </a:lnTo>
                <a:lnTo>
                  <a:pt x="2898" y="219"/>
                </a:lnTo>
                <a:lnTo>
                  <a:pt x="2898" y="209"/>
                </a:lnTo>
                <a:lnTo>
                  <a:pt x="2897" y="200"/>
                </a:lnTo>
                <a:lnTo>
                  <a:pt x="2896" y="191"/>
                </a:lnTo>
                <a:lnTo>
                  <a:pt x="2894" y="182"/>
                </a:lnTo>
                <a:lnTo>
                  <a:pt x="2893" y="174"/>
                </a:lnTo>
                <a:lnTo>
                  <a:pt x="2890" y="166"/>
                </a:lnTo>
                <a:lnTo>
                  <a:pt x="2887" y="158"/>
                </a:lnTo>
                <a:lnTo>
                  <a:pt x="2884" y="150"/>
                </a:lnTo>
                <a:lnTo>
                  <a:pt x="2881" y="143"/>
                </a:lnTo>
                <a:lnTo>
                  <a:pt x="2877" y="136"/>
                </a:lnTo>
                <a:lnTo>
                  <a:pt x="2872" y="129"/>
                </a:lnTo>
                <a:lnTo>
                  <a:pt x="2868" y="123"/>
                </a:lnTo>
                <a:lnTo>
                  <a:pt x="2863" y="117"/>
                </a:lnTo>
                <a:lnTo>
                  <a:pt x="2857" y="110"/>
                </a:lnTo>
                <a:lnTo>
                  <a:pt x="2851" y="105"/>
                </a:lnTo>
                <a:lnTo>
                  <a:pt x="2844" y="99"/>
                </a:lnTo>
                <a:lnTo>
                  <a:pt x="2837" y="94"/>
                </a:lnTo>
                <a:lnTo>
                  <a:pt x="2829" y="90"/>
                </a:lnTo>
                <a:lnTo>
                  <a:pt x="2821" y="85"/>
                </a:lnTo>
                <a:lnTo>
                  <a:pt x="2813" y="81"/>
                </a:lnTo>
                <a:lnTo>
                  <a:pt x="2804" y="78"/>
                </a:lnTo>
                <a:lnTo>
                  <a:pt x="2795" y="75"/>
                </a:lnTo>
                <a:lnTo>
                  <a:pt x="2786" y="72"/>
                </a:lnTo>
                <a:lnTo>
                  <a:pt x="2776" y="70"/>
                </a:lnTo>
                <a:lnTo>
                  <a:pt x="2766" y="68"/>
                </a:lnTo>
                <a:lnTo>
                  <a:pt x="2756" y="67"/>
                </a:lnTo>
                <a:lnTo>
                  <a:pt x="2745" y="66"/>
                </a:lnTo>
                <a:lnTo>
                  <a:pt x="2734" y="65"/>
                </a:lnTo>
                <a:lnTo>
                  <a:pt x="2723" y="65"/>
                </a:lnTo>
                <a:lnTo>
                  <a:pt x="2621" y="65"/>
                </a:lnTo>
                <a:lnTo>
                  <a:pt x="2587" y="407"/>
                </a:lnTo>
                <a:lnTo>
                  <a:pt x="2739" y="407"/>
                </a:lnTo>
                <a:lnTo>
                  <a:pt x="2755" y="406"/>
                </a:lnTo>
                <a:lnTo>
                  <a:pt x="2763" y="405"/>
                </a:lnTo>
                <a:lnTo>
                  <a:pt x="2771" y="404"/>
                </a:lnTo>
                <a:lnTo>
                  <a:pt x="2778" y="403"/>
                </a:lnTo>
                <a:lnTo>
                  <a:pt x="2786" y="401"/>
                </a:lnTo>
                <a:lnTo>
                  <a:pt x="2800" y="396"/>
                </a:lnTo>
                <a:lnTo>
                  <a:pt x="2806" y="393"/>
                </a:lnTo>
                <a:lnTo>
                  <a:pt x="2813" y="390"/>
                </a:lnTo>
                <a:lnTo>
                  <a:pt x="2825" y="382"/>
                </a:lnTo>
                <a:lnTo>
                  <a:pt x="2837" y="374"/>
                </a:lnTo>
                <a:lnTo>
                  <a:pt x="2842" y="369"/>
                </a:lnTo>
                <a:lnTo>
                  <a:pt x="2848" y="364"/>
                </a:lnTo>
                <a:lnTo>
                  <a:pt x="2853" y="359"/>
                </a:lnTo>
                <a:lnTo>
                  <a:pt x="2857" y="353"/>
                </a:lnTo>
                <a:lnTo>
                  <a:pt x="2862" y="347"/>
                </a:lnTo>
                <a:lnTo>
                  <a:pt x="2866" y="341"/>
                </a:lnTo>
                <a:lnTo>
                  <a:pt x="2870" y="335"/>
                </a:lnTo>
                <a:lnTo>
                  <a:pt x="2874" y="328"/>
                </a:lnTo>
                <a:lnTo>
                  <a:pt x="2878" y="321"/>
                </a:lnTo>
                <a:lnTo>
                  <a:pt x="2881" y="314"/>
                </a:lnTo>
                <a:lnTo>
                  <a:pt x="2887" y="299"/>
                </a:lnTo>
                <a:lnTo>
                  <a:pt x="2891" y="283"/>
                </a:lnTo>
                <a:lnTo>
                  <a:pt x="2893" y="275"/>
                </a:lnTo>
                <a:lnTo>
                  <a:pt x="2895" y="266"/>
                </a:lnTo>
                <a:lnTo>
                  <a:pt x="2897" y="248"/>
                </a:lnTo>
                <a:close/>
                <a:moveTo>
                  <a:pt x="2341" y="174"/>
                </a:moveTo>
                <a:lnTo>
                  <a:pt x="2342" y="159"/>
                </a:lnTo>
                <a:lnTo>
                  <a:pt x="2342" y="146"/>
                </a:lnTo>
                <a:lnTo>
                  <a:pt x="2342" y="134"/>
                </a:lnTo>
                <a:lnTo>
                  <a:pt x="2341" y="128"/>
                </a:lnTo>
                <a:lnTo>
                  <a:pt x="2340" y="123"/>
                </a:lnTo>
                <a:lnTo>
                  <a:pt x="2339" y="118"/>
                </a:lnTo>
                <a:lnTo>
                  <a:pt x="2338" y="113"/>
                </a:lnTo>
                <a:lnTo>
                  <a:pt x="2335" y="105"/>
                </a:lnTo>
                <a:lnTo>
                  <a:pt x="2331" y="97"/>
                </a:lnTo>
                <a:lnTo>
                  <a:pt x="2326" y="91"/>
                </a:lnTo>
                <a:lnTo>
                  <a:pt x="2320" y="85"/>
                </a:lnTo>
                <a:lnTo>
                  <a:pt x="2314" y="80"/>
                </a:lnTo>
                <a:lnTo>
                  <a:pt x="2306" y="76"/>
                </a:lnTo>
                <a:lnTo>
                  <a:pt x="2297" y="73"/>
                </a:lnTo>
                <a:lnTo>
                  <a:pt x="2288" y="70"/>
                </a:lnTo>
                <a:lnTo>
                  <a:pt x="2277" y="68"/>
                </a:lnTo>
                <a:lnTo>
                  <a:pt x="2271" y="67"/>
                </a:lnTo>
                <a:lnTo>
                  <a:pt x="2265" y="66"/>
                </a:lnTo>
                <a:lnTo>
                  <a:pt x="2252" y="65"/>
                </a:lnTo>
                <a:lnTo>
                  <a:pt x="2129" y="65"/>
                </a:lnTo>
                <a:lnTo>
                  <a:pt x="2111" y="230"/>
                </a:lnTo>
                <a:lnTo>
                  <a:pt x="2035" y="230"/>
                </a:lnTo>
                <a:lnTo>
                  <a:pt x="2034" y="220"/>
                </a:lnTo>
                <a:lnTo>
                  <a:pt x="2033" y="211"/>
                </a:lnTo>
                <a:lnTo>
                  <a:pt x="2031" y="202"/>
                </a:lnTo>
                <a:lnTo>
                  <a:pt x="2029" y="194"/>
                </a:lnTo>
                <a:lnTo>
                  <a:pt x="2026" y="185"/>
                </a:lnTo>
                <a:lnTo>
                  <a:pt x="2023" y="177"/>
                </a:lnTo>
                <a:lnTo>
                  <a:pt x="2019" y="169"/>
                </a:lnTo>
                <a:lnTo>
                  <a:pt x="2015" y="162"/>
                </a:lnTo>
                <a:lnTo>
                  <a:pt x="2010" y="154"/>
                </a:lnTo>
                <a:lnTo>
                  <a:pt x="2005" y="147"/>
                </a:lnTo>
                <a:lnTo>
                  <a:pt x="1999" y="140"/>
                </a:lnTo>
                <a:lnTo>
                  <a:pt x="1993" y="133"/>
                </a:lnTo>
                <a:lnTo>
                  <a:pt x="1987" y="127"/>
                </a:lnTo>
                <a:lnTo>
                  <a:pt x="1981" y="121"/>
                </a:lnTo>
                <a:lnTo>
                  <a:pt x="1974" y="115"/>
                </a:lnTo>
                <a:lnTo>
                  <a:pt x="1966" y="110"/>
                </a:lnTo>
                <a:lnTo>
                  <a:pt x="1959" y="104"/>
                </a:lnTo>
                <a:lnTo>
                  <a:pt x="1951" y="99"/>
                </a:lnTo>
                <a:lnTo>
                  <a:pt x="1943" y="95"/>
                </a:lnTo>
                <a:lnTo>
                  <a:pt x="1934" y="90"/>
                </a:lnTo>
                <a:lnTo>
                  <a:pt x="1917" y="83"/>
                </a:lnTo>
                <a:lnTo>
                  <a:pt x="1908" y="79"/>
                </a:lnTo>
                <a:lnTo>
                  <a:pt x="1898" y="76"/>
                </a:lnTo>
                <a:lnTo>
                  <a:pt x="1889" y="74"/>
                </a:lnTo>
                <a:lnTo>
                  <a:pt x="1879" y="71"/>
                </a:lnTo>
                <a:lnTo>
                  <a:pt x="1869" y="69"/>
                </a:lnTo>
                <a:lnTo>
                  <a:pt x="1859" y="68"/>
                </a:lnTo>
                <a:lnTo>
                  <a:pt x="1849" y="66"/>
                </a:lnTo>
                <a:lnTo>
                  <a:pt x="1838" y="66"/>
                </a:lnTo>
                <a:lnTo>
                  <a:pt x="1818" y="65"/>
                </a:lnTo>
                <a:lnTo>
                  <a:pt x="1582" y="65"/>
                </a:lnTo>
                <a:lnTo>
                  <a:pt x="1552" y="365"/>
                </a:lnTo>
                <a:lnTo>
                  <a:pt x="1663" y="365"/>
                </a:lnTo>
                <a:lnTo>
                  <a:pt x="1674" y="364"/>
                </a:lnTo>
                <a:lnTo>
                  <a:pt x="1685" y="364"/>
                </a:lnTo>
                <a:lnTo>
                  <a:pt x="1695" y="362"/>
                </a:lnTo>
                <a:lnTo>
                  <a:pt x="1704" y="360"/>
                </a:lnTo>
                <a:lnTo>
                  <a:pt x="1713" y="358"/>
                </a:lnTo>
                <a:lnTo>
                  <a:pt x="1721" y="355"/>
                </a:lnTo>
                <a:lnTo>
                  <a:pt x="1729" y="352"/>
                </a:lnTo>
                <a:lnTo>
                  <a:pt x="1736" y="349"/>
                </a:lnTo>
                <a:lnTo>
                  <a:pt x="1748" y="341"/>
                </a:lnTo>
                <a:lnTo>
                  <a:pt x="1754" y="337"/>
                </a:lnTo>
                <a:lnTo>
                  <a:pt x="1759" y="332"/>
                </a:lnTo>
                <a:lnTo>
                  <a:pt x="1768" y="323"/>
                </a:lnTo>
                <a:lnTo>
                  <a:pt x="1776" y="313"/>
                </a:lnTo>
                <a:lnTo>
                  <a:pt x="1782" y="304"/>
                </a:lnTo>
                <a:lnTo>
                  <a:pt x="1787" y="295"/>
                </a:lnTo>
                <a:lnTo>
                  <a:pt x="1791" y="286"/>
                </a:lnTo>
                <a:lnTo>
                  <a:pt x="1793" y="278"/>
                </a:lnTo>
                <a:lnTo>
                  <a:pt x="1796" y="267"/>
                </a:lnTo>
                <a:lnTo>
                  <a:pt x="1797" y="262"/>
                </a:lnTo>
                <a:lnTo>
                  <a:pt x="1870" y="262"/>
                </a:lnTo>
                <a:lnTo>
                  <a:pt x="1841" y="542"/>
                </a:lnTo>
                <a:lnTo>
                  <a:pt x="1756" y="542"/>
                </a:lnTo>
                <a:lnTo>
                  <a:pt x="1756" y="532"/>
                </a:lnTo>
                <a:lnTo>
                  <a:pt x="1757" y="524"/>
                </a:lnTo>
                <a:lnTo>
                  <a:pt x="1756" y="515"/>
                </a:lnTo>
                <a:lnTo>
                  <a:pt x="1756" y="508"/>
                </a:lnTo>
                <a:lnTo>
                  <a:pt x="1755" y="500"/>
                </a:lnTo>
                <a:lnTo>
                  <a:pt x="1753" y="494"/>
                </a:lnTo>
                <a:lnTo>
                  <a:pt x="1750" y="482"/>
                </a:lnTo>
                <a:lnTo>
                  <a:pt x="1748" y="476"/>
                </a:lnTo>
                <a:lnTo>
                  <a:pt x="1745" y="471"/>
                </a:lnTo>
                <a:lnTo>
                  <a:pt x="1742" y="467"/>
                </a:lnTo>
                <a:lnTo>
                  <a:pt x="1739" y="462"/>
                </a:lnTo>
                <a:lnTo>
                  <a:pt x="1735" y="459"/>
                </a:lnTo>
                <a:lnTo>
                  <a:pt x="1731" y="455"/>
                </a:lnTo>
                <a:lnTo>
                  <a:pt x="1727" y="452"/>
                </a:lnTo>
                <a:lnTo>
                  <a:pt x="1723" y="449"/>
                </a:lnTo>
                <a:lnTo>
                  <a:pt x="1713" y="444"/>
                </a:lnTo>
                <a:lnTo>
                  <a:pt x="1708" y="442"/>
                </a:lnTo>
                <a:lnTo>
                  <a:pt x="1703" y="440"/>
                </a:lnTo>
                <a:lnTo>
                  <a:pt x="1691" y="437"/>
                </a:lnTo>
                <a:lnTo>
                  <a:pt x="1678" y="435"/>
                </a:lnTo>
                <a:lnTo>
                  <a:pt x="1665" y="434"/>
                </a:lnTo>
                <a:lnTo>
                  <a:pt x="1650" y="433"/>
                </a:lnTo>
                <a:lnTo>
                  <a:pt x="1635" y="433"/>
                </a:lnTo>
                <a:lnTo>
                  <a:pt x="1619" y="432"/>
                </a:lnTo>
                <a:lnTo>
                  <a:pt x="1546" y="432"/>
                </a:lnTo>
                <a:lnTo>
                  <a:pt x="1522" y="670"/>
                </a:lnTo>
                <a:lnTo>
                  <a:pt x="1521" y="684"/>
                </a:lnTo>
                <a:lnTo>
                  <a:pt x="1521" y="697"/>
                </a:lnTo>
                <a:lnTo>
                  <a:pt x="1521" y="703"/>
                </a:lnTo>
                <a:lnTo>
                  <a:pt x="1521" y="708"/>
                </a:lnTo>
                <a:lnTo>
                  <a:pt x="1523" y="719"/>
                </a:lnTo>
                <a:lnTo>
                  <a:pt x="1525" y="728"/>
                </a:lnTo>
                <a:lnTo>
                  <a:pt x="1529" y="736"/>
                </a:lnTo>
                <a:lnTo>
                  <a:pt x="1533" y="744"/>
                </a:lnTo>
                <a:lnTo>
                  <a:pt x="1535" y="747"/>
                </a:lnTo>
                <a:lnTo>
                  <a:pt x="1538" y="751"/>
                </a:lnTo>
                <a:lnTo>
                  <a:pt x="1542" y="755"/>
                </a:lnTo>
                <a:lnTo>
                  <a:pt x="1546" y="759"/>
                </a:lnTo>
                <a:lnTo>
                  <a:pt x="1556" y="766"/>
                </a:lnTo>
                <a:lnTo>
                  <a:pt x="1561" y="769"/>
                </a:lnTo>
                <a:lnTo>
                  <a:pt x="1567" y="772"/>
                </a:lnTo>
                <a:lnTo>
                  <a:pt x="1579" y="777"/>
                </a:lnTo>
                <a:lnTo>
                  <a:pt x="1587" y="779"/>
                </a:lnTo>
                <a:lnTo>
                  <a:pt x="1594" y="780"/>
                </a:lnTo>
                <a:lnTo>
                  <a:pt x="1612" y="783"/>
                </a:lnTo>
                <a:lnTo>
                  <a:pt x="1621" y="784"/>
                </a:lnTo>
                <a:lnTo>
                  <a:pt x="1632" y="785"/>
                </a:lnTo>
                <a:lnTo>
                  <a:pt x="1655" y="786"/>
                </a:lnTo>
                <a:lnTo>
                  <a:pt x="1656" y="786"/>
                </a:lnTo>
                <a:lnTo>
                  <a:pt x="1655" y="786"/>
                </a:lnTo>
                <a:lnTo>
                  <a:pt x="1654" y="786"/>
                </a:lnTo>
                <a:lnTo>
                  <a:pt x="1655" y="786"/>
                </a:lnTo>
                <a:lnTo>
                  <a:pt x="1682" y="785"/>
                </a:lnTo>
                <a:lnTo>
                  <a:pt x="1707" y="784"/>
                </a:lnTo>
                <a:lnTo>
                  <a:pt x="1719" y="782"/>
                </a:lnTo>
                <a:lnTo>
                  <a:pt x="1731" y="781"/>
                </a:lnTo>
                <a:lnTo>
                  <a:pt x="1753" y="777"/>
                </a:lnTo>
                <a:lnTo>
                  <a:pt x="1764" y="774"/>
                </a:lnTo>
                <a:lnTo>
                  <a:pt x="1775" y="772"/>
                </a:lnTo>
                <a:lnTo>
                  <a:pt x="1795" y="766"/>
                </a:lnTo>
                <a:lnTo>
                  <a:pt x="1814" y="759"/>
                </a:lnTo>
                <a:lnTo>
                  <a:pt x="1832" y="752"/>
                </a:lnTo>
                <a:lnTo>
                  <a:pt x="1849" y="744"/>
                </a:lnTo>
                <a:lnTo>
                  <a:pt x="1864" y="736"/>
                </a:lnTo>
                <a:lnTo>
                  <a:pt x="1879" y="727"/>
                </a:lnTo>
                <a:lnTo>
                  <a:pt x="1893" y="717"/>
                </a:lnTo>
                <a:lnTo>
                  <a:pt x="1906" y="708"/>
                </a:lnTo>
                <a:lnTo>
                  <a:pt x="1917" y="698"/>
                </a:lnTo>
                <a:lnTo>
                  <a:pt x="1928" y="688"/>
                </a:lnTo>
                <a:lnTo>
                  <a:pt x="1938" y="678"/>
                </a:lnTo>
                <a:lnTo>
                  <a:pt x="1947" y="667"/>
                </a:lnTo>
                <a:lnTo>
                  <a:pt x="1956" y="657"/>
                </a:lnTo>
                <a:lnTo>
                  <a:pt x="1970" y="638"/>
                </a:lnTo>
                <a:lnTo>
                  <a:pt x="1981" y="619"/>
                </a:lnTo>
                <a:lnTo>
                  <a:pt x="1990" y="603"/>
                </a:lnTo>
                <a:lnTo>
                  <a:pt x="1997" y="589"/>
                </a:lnTo>
                <a:lnTo>
                  <a:pt x="2001" y="578"/>
                </a:lnTo>
                <a:lnTo>
                  <a:pt x="2004" y="569"/>
                </a:lnTo>
                <a:lnTo>
                  <a:pt x="2078" y="569"/>
                </a:lnTo>
                <a:lnTo>
                  <a:pt x="2057" y="784"/>
                </a:lnTo>
                <a:lnTo>
                  <a:pt x="2178" y="784"/>
                </a:lnTo>
                <a:lnTo>
                  <a:pt x="2193" y="783"/>
                </a:lnTo>
                <a:lnTo>
                  <a:pt x="2207" y="781"/>
                </a:lnTo>
                <a:lnTo>
                  <a:pt x="2220" y="778"/>
                </a:lnTo>
                <a:lnTo>
                  <a:pt x="2230" y="775"/>
                </a:lnTo>
                <a:lnTo>
                  <a:pt x="2240" y="771"/>
                </a:lnTo>
                <a:lnTo>
                  <a:pt x="2245" y="768"/>
                </a:lnTo>
                <a:lnTo>
                  <a:pt x="2249" y="766"/>
                </a:lnTo>
                <a:lnTo>
                  <a:pt x="2253" y="763"/>
                </a:lnTo>
                <a:lnTo>
                  <a:pt x="2256" y="760"/>
                </a:lnTo>
                <a:lnTo>
                  <a:pt x="2263" y="754"/>
                </a:lnTo>
                <a:lnTo>
                  <a:pt x="2269" y="747"/>
                </a:lnTo>
                <a:lnTo>
                  <a:pt x="2273" y="739"/>
                </a:lnTo>
                <a:lnTo>
                  <a:pt x="2277" y="731"/>
                </a:lnTo>
                <a:lnTo>
                  <a:pt x="2281" y="722"/>
                </a:lnTo>
                <a:lnTo>
                  <a:pt x="2284" y="712"/>
                </a:lnTo>
                <a:lnTo>
                  <a:pt x="2286" y="702"/>
                </a:lnTo>
                <a:lnTo>
                  <a:pt x="2289" y="679"/>
                </a:lnTo>
                <a:lnTo>
                  <a:pt x="2341" y="174"/>
                </a:lnTo>
                <a:close/>
                <a:moveTo>
                  <a:pt x="7278" y="851"/>
                </a:moveTo>
                <a:lnTo>
                  <a:pt x="7330" y="851"/>
                </a:lnTo>
                <a:lnTo>
                  <a:pt x="7308" y="874"/>
                </a:lnTo>
                <a:lnTo>
                  <a:pt x="7286" y="897"/>
                </a:lnTo>
                <a:lnTo>
                  <a:pt x="7275" y="908"/>
                </a:lnTo>
                <a:lnTo>
                  <a:pt x="7263" y="919"/>
                </a:lnTo>
                <a:lnTo>
                  <a:pt x="7240" y="939"/>
                </a:lnTo>
                <a:lnTo>
                  <a:pt x="7216" y="959"/>
                </a:lnTo>
                <a:lnTo>
                  <a:pt x="7204" y="969"/>
                </a:lnTo>
                <a:lnTo>
                  <a:pt x="7192" y="978"/>
                </a:lnTo>
                <a:lnTo>
                  <a:pt x="7167" y="996"/>
                </a:lnTo>
                <a:lnTo>
                  <a:pt x="7155" y="1004"/>
                </a:lnTo>
                <a:lnTo>
                  <a:pt x="7142" y="1013"/>
                </a:lnTo>
                <a:lnTo>
                  <a:pt x="7129" y="1021"/>
                </a:lnTo>
                <a:lnTo>
                  <a:pt x="7116" y="1029"/>
                </a:lnTo>
                <a:lnTo>
                  <a:pt x="7090" y="1043"/>
                </a:lnTo>
                <a:lnTo>
                  <a:pt x="7064" y="1057"/>
                </a:lnTo>
                <a:lnTo>
                  <a:pt x="7037" y="1070"/>
                </a:lnTo>
                <a:lnTo>
                  <a:pt x="7009" y="1082"/>
                </a:lnTo>
                <a:lnTo>
                  <a:pt x="6982" y="1092"/>
                </a:lnTo>
                <a:lnTo>
                  <a:pt x="6954" y="1102"/>
                </a:lnTo>
                <a:lnTo>
                  <a:pt x="6925" y="1110"/>
                </a:lnTo>
                <a:lnTo>
                  <a:pt x="6897" y="1118"/>
                </a:lnTo>
                <a:lnTo>
                  <a:pt x="6868" y="1124"/>
                </a:lnTo>
                <a:lnTo>
                  <a:pt x="6838" y="1129"/>
                </a:lnTo>
                <a:lnTo>
                  <a:pt x="6809" y="1133"/>
                </a:lnTo>
                <a:lnTo>
                  <a:pt x="6779" y="1136"/>
                </a:lnTo>
                <a:lnTo>
                  <a:pt x="6749" y="1137"/>
                </a:lnTo>
                <a:lnTo>
                  <a:pt x="6734" y="1137"/>
                </a:lnTo>
                <a:lnTo>
                  <a:pt x="6719" y="1137"/>
                </a:lnTo>
                <a:lnTo>
                  <a:pt x="6688" y="1137"/>
                </a:lnTo>
                <a:lnTo>
                  <a:pt x="6658" y="1135"/>
                </a:lnTo>
                <a:lnTo>
                  <a:pt x="6627" y="1131"/>
                </a:lnTo>
                <a:lnTo>
                  <a:pt x="6596" y="1127"/>
                </a:lnTo>
                <a:lnTo>
                  <a:pt x="6563" y="1121"/>
                </a:lnTo>
                <a:lnTo>
                  <a:pt x="6532" y="1114"/>
                </a:lnTo>
                <a:lnTo>
                  <a:pt x="6501" y="1106"/>
                </a:lnTo>
                <a:lnTo>
                  <a:pt x="6469" y="1096"/>
                </a:lnTo>
                <a:lnTo>
                  <a:pt x="6437" y="1085"/>
                </a:lnTo>
                <a:lnTo>
                  <a:pt x="6414" y="1076"/>
                </a:lnTo>
                <a:lnTo>
                  <a:pt x="6391" y="1066"/>
                </a:lnTo>
                <a:lnTo>
                  <a:pt x="6369" y="1055"/>
                </a:lnTo>
                <a:lnTo>
                  <a:pt x="6358" y="1049"/>
                </a:lnTo>
                <a:lnTo>
                  <a:pt x="6347" y="1043"/>
                </a:lnTo>
                <a:lnTo>
                  <a:pt x="6326" y="1030"/>
                </a:lnTo>
                <a:lnTo>
                  <a:pt x="6306" y="1016"/>
                </a:lnTo>
                <a:lnTo>
                  <a:pt x="6286" y="1002"/>
                </a:lnTo>
                <a:lnTo>
                  <a:pt x="6277" y="995"/>
                </a:lnTo>
                <a:lnTo>
                  <a:pt x="6267" y="987"/>
                </a:lnTo>
                <a:lnTo>
                  <a:pt x="6249" y="972"/>
                </a:lnTo>
                <a:lnTo>
                  <a:pt x="6231" y="955"/>
                </a:lnTo>
                <a:lnTo>
                  <a:pt x="6213" y="939"/>
                </a:lnTo>
                <a:lnTo>
                  <a:pt x="6196" y="921"/>
                </a:lnTo>
                <a:lnTo>
                  <a:pt x="6180" y="903"/>
                </a:lnTo>
                <a:lnTo>
                  <a:pt x="6164" y="885"/>
                </a:lnTo>
                <a:lnTo>
                  <a:pt x="6148" y="866"/>
                </a:lnTo>
                <a:lnTo>
                  <a:pt x="6133" y="847"/>
                </a:lnTo>
                <a:lnTo>
                  <a:pt x="6103" y="808"/>
                </a:lnTo>
                <a:lnTo>
                  <a:pt x="6089" y="787"/>
                </a:lnTo>
                <a:lnTo>
                  <a:pt x="6074" y="767"/>
                </a:lnTo>
                <a:lnTo>
                  <a:pt x="6047" y="726"/>
                </a:lnTo>
                <a:lnTo>
                  <a:pt x="6020" y="685"/>
                </a:lnTo>
                <a:lnTo>
                  <a:pt x="5967" y="603"/>
                </a:lnTo>
                <a:lnTo>
                  <a:pt x="5941" y="562"/>
                </a:lnTo>
                <a:lnTo>
                  <a:pt x="5915" y="522"/>
                </a:lnTo>
                <a:lnTo>
                  <a:pt x="5911" y="517"/>
                </a:lnTo>
                <a:lnTo>
                  <a:pt x="5906" y="511"/>
                </a:lnTo>
                <a:lnTo>
                  <a:pt x="5900" y="507"/>
                </a:lnTo>
                <a:lnTo>
                  <a:pt x="5895" y="503"/>
                </a:lnTo>
                <a:lnTo>
                  <a:pt x="5888" y="499"/>
                </a:lnTo>
                <a:lnTo>
                  <a:pt x="5882" y="496"/>
                </a:lnTo>
                <a:lnTo>
                  <a:pt x="5874" y="493"/>
                </a:lnTo>
                <a:lnTo>
                  <a:pt x="5867" y="490"/>
                </a:lnTo>
                <a:lnTo>
                  <a:pt x="5859" y="488"/>
                </a:lnTo>
                <a:lnTo>
                  <a:pt x="5851" y="487"/>
                </a:lnTo>
                <a:lnTo>
                  <a:pt x="5835" y="484"/>
                </a:lnTo>
                <a:lnTo>
                  <a:pt x="5817" y="482"/>
                </a:lnTo>
                <a:lnTo>
                  <a:pt x="5800" y="481"/>
                </a:lnTo>
                <a:lnTo>
                  <a:pt x="5751" y="481"/>
                </a:lnTo>
                <a:lnTo>
                  <a:pt x="5732" y="676"/>
                </a:lnTo>
                <a:lnTo>
                  <a:pt x="5731" y="683"/>
                </a:lnTo>
                <a:lnTo>
                  <a:pt x="5730" y="691"/>
                </a:lnTo>
                <a:lnTo>
                  <a:pt x="5730" y="704"/>
                </a:lnTo>
                <a:lnTo>
                  <a:pt x="5731" y="716"/>
                </a:lnTo>
                <a:lnTo>
                  <a:pt x="5731" y="721"/>
                </a:lnTo>
                <a:lnTo>
                  <a:pt x="5732" y="726"/>
                </a:lnTo>
                <a:lnTo>
                  <a:pt x="5733" y="731"/>
                </a:lnTo>
                <a:lnTo>
                  <a:pt x="5734" y="736"/>
                </a:lnTo>
                <a:lnTo>
                  <a:pt x="5737" y="744"/>
                </a:lnTo>
                <a:lnTo>
                  <a:pt x="5741" y="751"/>
                </a:lnTo>
                <a:lnTo>
                  <a:pt x="5744" y="755"/>
                </a:lnTo>
                <a:lnTo>
                  <a:pt x="5746" y="758"/>
                </a:lnTo>
                <a:lnTo>
                  <a:pt x="5749" y="761"/>
                </a:lnTo>
                <a:lnTo>
                  <a:pt x="5753" y="764"/>
                </a:lnTo>
                <a:lnTo>
                  <a:pt x="5757" y="767"/>
                </a:lnTo>
                <a:lnTo>
                  <a:pt x="5761" y="769"/>
                </a:lnTo>
                <a:lnTo>
                  <a:pt x="5766" y="772"/>
                </a:lnTo>
                <a:lnTo>
                  <a:pt x="5771" y="774"/>
                </a:lnTo>
                <a:lnTo>
                  <a:pt x="5782" y="778"/>
                </a:lnTo>
                <a:lnTo>
                  <a:pt x="5795" y="780"/>
                </a:lnTo>
                <a:lnTo>
                  <a:pt x="5809" y="782"/>
                </a:lnTo>
                <a:lnTo>
                  <a:pt x="5824" y="784"/>
                </a:lnTo>
                <a:lnTo>
                  <a:pt x="5841" y="784"/>
                </a:lnTo>
                <a:lnTo>
                  <a:pt x="5849" y="784"/>
                </a:lnTo>
                <a:lnTo>
                  <a:pt x="5843" y="851"/>
                </a:lnTo>
                <a:lnTo>
                  <a:pt x="5416" y="851"/>
                </a:lnTo>
                <a:lnTo>
                  <a:pt x="4988" y="851"/>
                </a:lnTo>
                <a:lnTo>
                  <a:pt x="4561" y="851"/>
                </a:lnTo>
                <a:lnTo>
                  <a:pt x="4134" y="851"/>
                </a:lnTo>
                <a:lnTo>
                  <a:pt x="4112" y="877"/>
                </a:lnTo>
                <a:lnTo>
                  <a:pt x="4102" y="889"/>
                </a:lnTo>
                <a:lnTo>
                  <a:pt x="4090" y="901"/>
                </a:lnTo>
                <a:lnTo>
                  <a:pt x="4068" y="925"/>
                </a:lnTo>
                <a:lnTo>
                  <a:pt x="4056" y="936"/>
                </a:lnTo>
                <a:lnTo>
                  <a:pt x="4045" y="947"/>
                </a:lnTo>
                <a:lnTo>
                  <a:pt x="4033" y="957"/>
                </a:lnTo>
                <a:lnTo>
                  <a:pt x="4021" y="967"/>
                </a:lnTo>
                <a:lnTo>
                  <a:pt x="4010" y="977"/>
                </a:lnTo>
                <a:lnTo>
                  <a:pt x="3998" y="987"/>
                </a:lnTo>
                <a:lnTo>
                  <a:pt x="3973" y="1005"/>
                </a:lnTo>
                <a:lnTo>
                  <a:pt x="3949" y="1022"/>
                </a:lnTo>
                <a:lnTo>
                  <a:pt x="3924" y="1038"/>
                </a:lnTo>
                <a:lnTo>
                  <a:pt x="3911" y="1046"/>
                </a:lnTo>
                <a:lnTo>
                  <a:pt x="3898" y="1053"/>
                </a:lnTo>
                <a:lnTo>
                  <a:pt x="3872" y="1066"/>
                </a:lnTo>
                <a:lnTo>
                  <a:pt x="3846" y="1078"/>
                </a:lnTo>
                <a:lnTo>
                  <a:pt x="3820" y="1089"/>
                </a:lnTo>
                <a:lnTo>
                  <a:pt x="3806" y="1094"/>
                </a:lnTo>
                <a:lnTo>
                  <a:pt x="3793" y="1099"/>
                </a:lnTo>
                <a:lnTo>
                  <a:pt x="3766" y="1108"/>
                </a:lnTo>
                <a:lnTo>
                  <a:pt x="3739" y="1115"/>
                </a:lnTo>
                <a:lnTo>
                  <a:pt x="3725" y="1119"/>
                </a:lnTo>
                <a:lnTo>
                  <a:pt x="3711" y="1122"/>
                </a:lnTo>
                <a:lnTo>
                  <a:pt x="3683" y="1127"/>
                </a:lnTo>
                <a:lnTo>
                  <a:pt x="3669" y="1129"/>
                </a:lnTo>
                <a:lnTo>
                  <a:pt x="3654" y="1131"/>
                </a:lnTo>
                <a:lnTo>
                  <a:pt x="3640" y="1133"/>
                </a:lnTo>
                <a:lnTo>
                  <a:pt x="3626" y="1134"/>
                </a:lnTo>
                <a:lnTo>
                  <a:pt x="3612" y="1135"/>
                </a:lnTo>
                <a:lnTo>
                  <a:pt x="3598" y="1136"/>
                </a:lnTo>
                <a:lnTo>
                  <a:pt x="3569" y="1137"/>
                </a:lnTo>
                <a:lnTo>
                  <a:pt x="3540" y="1136"/>
                </a:lnTo>
                <a:lnTo>
                  <a:pt x="3511" y="1135"/>
                </a:lnTo>
                <a:lnTo>
                  <a:pt x="3482" y="1132"/>
                </a:lnTo>
                <a:lnTo>
                  <a:pt x="3453" y="1129"/>
                </a:lnTo>
                <a:lnTo>
                  <a:pt x="3424" y="1124"/>
                </a:lnTo>
                <a:lnTo>
                  <a:pt x="3395" y="1118"/>
                </a:lnTo>
                <a:lnTo>
                  <a:pt x="3366" y="1112"/>
                </a:lnTo>
                <a:lnTo>
                  <a:pt x="3336" y="1104"/>
                </a:lnTo>
                <a:lnTo>
                  <a:pt x="3307" y="1095"/>
                </a:lnTo>
                <a:lnTo>
                  <a:pt x="3278" y="1085"/>
                </a:lnTo>
                <a:lnTo>
                  <a:pt x="3266" y="1080"/>
                </a:lnTo>
                <a:lnTo>
                  <a:pt x="3254" y="1075"/>
                </a:lnTo>
                <a:lnTo>
                  <a:pt x="3231" y="1065"/>
                </a:lnTo>
                <a:lnTo>
                  <a:pt x="3209" y="1053"/>
                </a:lnTo>
                <a:lnTo>
                  <a:pt x="3187" y="1041"/>
                </a:lnTo>
                <a:lnTo>
                  <a:pt x="3166" y="1028"/>
                </a:lnTo>
                <a:lnTo>
                  <a:pt x="3146" y="1014"/>
                </a:lnTo>
                <a:lnTo>
                  <a:pt x="3126" y="1000"/>
                </a:lnTo>
                <a:lnTo>
                  <a:pt x="3107" y="985"/>
                </a:lnTo>
                <a:lnTo>
                  <a:pt x="3097" y="977"/>
                </a:lnTo>
                <a:lnTo>
                  <a:pt x="3088" y="969"/>
                </a:lnTo>
                <a:lnTo>
                  <a:pt x="3070" y="953"/>
                </a:lnTo>
                <a:lnTo>
                  <a:pt x="3052" y="936"/>
                </a:lnTo>
                <a:lnTo>
                  <a:pt x="3034" y="919"/>
                </a:lnTo>
                <a:lnTo>
                  <a:pt x="3017" y="901"/>
                </a:lnTo>
                <a:lnTo>
                  <a:pt x="3009" y="892"/>
                </a:lnTo>
                <a:lnTo>
                  <a:pt x="3001" y="883"/>
                </a:lnTo>
                <a:lnTo>
                  <a:pt x="2984" y="864"/>
                </a:lnTo>
                <a:lnTo>
                  <a:pt x="2968" y="845"/>
                </a:lnTo>
                <a:lnTo>
                  <a:pt x="2953" y="826"/>
                </a:lnTo>
                <a:lnTo>
                  <a:pt x="2938" y="806"/>
                </a:lnTo>
                <a:lnTo>
                  <a:pt x="2923" y="786"/>
                </a:lnTo>
                <a:lnTo>
                  <a:pt x="2908" y="766"/>
                </a:lnTo>
                <a:lnTo>
                  <a:pt x="2879" y="725"/>
                </a:lnTo>
                <a:lnTo>
                  <a:pt x="2865" y="705"/>
                </a:lnTo>
                <a:lnTo>
                  <a:pt x="2852" y="684"/>
                </a:lnTo>
                <a:lnTo>
                  <a:pt x="2798" y="602"/>
                </a:lnTo>
                <a:lnTo>
                  <a:pt x="2771" y="562"/>
                </a:lnTo>
                <a:lnTo>
                  <a:pt x="2745" y="522"/>
                </a:lnTo>
                <a:lnTo>
                  <a:pt x="2740" y="517"/>
                </a:lnTo>
                <a:lnTo>
                  <a:pt x="2736" y="512"/>
                </a:lnTo>
                <a:lnTo>
                  <a:pt x="2730" y="507"/>
                </a:lnTo>
                <a:lnTo>
                  <a:pt x="2725" y="503"/>
                </a:lnTo>
                <a:lnTo>
                  <a:pt x="2718" y="499"/>
                </a:lnTo>
                <a:lnTo>
                  <a:pt x="2712" y="496"/>
                </a:lnTo>
                <a:lnTo>
                  <a:pt x="2705" y="493"/>
                </a:lnTo>
                <a:lnTo>
                  <a:pt x="2698" y="491"/>
                </a:lnTo>
                <a:lnTo>
                  <a:pt x="2682" y="487"/>
                </a:lnTo>
                <a:lnTo>
                  <a:pt x="2666" y="484"/>
                </a:lnTo>
                <a:lnTo>
                  <a:pt x="2649" y="482"/>
                </a:lnTo>
                <a:lnTo>
                  <a:pt x="2632" y="481"/>
                </a:lnTo>
                <a:lnTo>
                  <a:pt x="2579" y="481"/>
                </a:lnTo>
                <a:lnTo>
                  <a:pt x="2560" y="676"/>
                </a:lnTo>
                <a:lnTo>
                  <a:pt x="2559" y="690"/>
                </a:lnTo>
                <a:lnTo>
                  <a:pt x="2558" y="703"/>
                </a:lnTo>
                <a:lnTo>
                  <a:pt x="2559" y="715"/>
                </a:lnTo>
                <a:lnTo>
                  <a:pt x="2560" y="726"/>
                </a:lnTo>
                <a:lnTo>
                  <a:pt x="2561" y="731"/>
                </a:lnTo>
                <a:lnTo>
                  <a:pt x="2562" y="736"/>
                </a:lnTo>
                <a:lnTo>
                  <a:pt x="2565" y="744"/>
                </a:lnTo>
                <a:lnTo>
                  <a:pt x="2569" y="752"/>
                </a:lnTo>
                <a:lnTo>
                  <a:pt x="2572" y="755"/>
                </a:lnTo>
                <a:lnTo>
                  <a:pt x="2574" y="758"/>
                </a:lnTo>
                <a:lnTo>
                  <a:pt x="2581" y="765"/>
                </a:lnTo>
                <a:lnTo>
                  <a:pt x="2589" y="770"/>
                </a:lnTo>
                <a:lnTo>
                  <a:pt x="2593" y="772"/>
                </a:lnTo>
                <a:lnTo>
                  <a:pt x="2598" y="775"/>
                </a:lnTo>
                <a:lnTo>
                  <a:pt x="2609" y="778"/>
                </a:lnTo>
                <a:lnTo>
                  <a:pt x="2621" y="781"/>
                </a:lnTo>
                <a:lnTo>
                  <a:pt x="2635" y="783"/>
                </a:lnTo>
                <a:lnTo>
                  <a:pt x="2651" y="784"/>
                </a:lnTo>
                <a:lnTo>
                  <a:pt x="2668" y="785"/>
                </a:lnTo>
                <a:lnTo>
                  <a:pt x="2678" y="785"/>
                </a:lnTo>
                <a:lnTo>
                  <a:pt x="2673" y="851"/>
                </a:lnTo>
                <a:lnTo>
                  <a:pt x="1880" y="851"/>
                </a:lnTo>
                <a:lnTo>
                  <a:pt x="1088" y="851"/>
                </a:lnTo>
                <a:lnTo>
                  <a:pt x="1094" y="784"/>
                </a:lnTo>
                <a:lnTo>
                  <a:pt x="1127" y="784"/>
                </a:lnTo>
                <a:lnTo>
                  <a:pt x="1142" y="784"/>
                </a:lnTo>
                <a:lnTo>
                  <a:pt x="1155" y="783"/>
                </a:lnTo>
                <a:lnTo>
                  <a:pt x="1168" y="781"/>
                </a:lnTo>
                <a:lnTo>
                  <a:pt x="1180" y="778"/>
                </a:lnTo>
                <a:lnTo>
                  <a:pt x="1191" y="775"/>
                </a:lnTo>
                <a:lnTo>
                  <a:pt x="1200" y="771"/>
                </a:lnTo>
                <a:lnTo>
                  <a:pt x="1209" y="766"/>
                </a:lnTo>
                <a:lnTo>
                  <a:pt x="1217" y="760"/>
                </a:lnTo>
                <a:lnTo>
                  <a:pt x="1221" y="757"/>
                </a:lnTo>
                <a:lnTo>
                  <a:pt x="1224" y="753"/>
                </a:lnTo>
                <a:lnTo>
                  <a:pt x="1228" y="750"/>
                </a:lnTo>
                <a:lnTo>
                  <a:pt x="1231" y="746"/>
                </a:lnTo>
                <a:lnTo>
                  <a:pt x="1236" y="737"/>
                </a:lnTo>
                <a:lnTo>
                  <a:pt x="1238" y="733"/>
                </a:lnTo>
                <a:lnTo>
                  <a:pt x="1241" y="728"/>
                </a:lnTo>
                <a:lnTo>
                  <a:pt x="1243" y="723"/>
                </a:lnTo>
                <a:lnTo>
                  <a:pt x="1244" y="717"/>
                </a:lnTo>
                <a:lnTo>
                  <a:pt x="1246" y="712"/>
                </a:lnTo>
                <a:lnTo>
                  <a:pt x="1248" y="706"/>
                </a:lnTo>
                <a:lnTo>
                  <a:pt x="1250" y="694"/>
                </a:lnTo>
                <a:lnTo>
                  <a:pt x="1252" y="680"/>
                </a:lnTo>
                <a:lnTo>
                  <a:pt x="1303" y="162"/>
                </a:lnTo>
                <a:lnTo>
                  <a:pt x="1304" y="150"/>
                </a:lnTo>
                <a:lnTo>
                  <a:pt x="1304" y="139"/>
                </a:lnTo>
                <a:lnTo>
                  <a:pt x="1304" y="134"/>
                </a:lnTo>
                <a:lnTo>
                  <a:pt x="1304" y="129"/>
                </a:lnTo>
                <a:lnTo>
                  <a:pt x="1303" y="124"/>
                </a:lnTo>
                <a:lnTo>
                  <a:pt x="1302" y="120"/>
                </a:lnTo>
                <a:lnTo>
                  <a:pt x="1301" y="115"/>
                </a:lnTo>
                <a:lnTo>
                  <a:pt x="1300" y="111"/>
                </a:lnTo>
                <a:lnTo>
                  <a:pt x="1299" y="108"/>
                </a:lnTo>
                <a:lnTo>
                  <a:pt x="1297" y="104"/>
                </a:lnTo>
                <a:lnTo>
                  <a:pt x="1293" y="97"/>
                </a:lnTo>
                <a:lnTo>
                  <a:pt x="1289" y="91"/>
                </a:lnTo>
                <a:lnTo>
                  <a:pt x="1282" y="85"/>
                </a:lnTo>
                <a:lnTo>
                  <a:pt x="1274" y="79"/>
                </a:lnTo>
                <a:lnTo>
                  <a:pt x="1270" y="77"/>
                </a:lnTo>
                <a:lnTo>
                  <a:pt x="1265" y="75"/>
                </a:lnTo>
                <a:lnTo>
                  <a:pt x="1255" y="71"/>
                </a:lnTo>
                <a:lnTo>
                  <a:pt x="1243" y="68"/>
                </a:lnTo>
                <a:lnTo>
                  <a:pt x="1230" y="66"/>
                </a:lnTo>
                <a:lnTo>
                  <a:pt x="1215" y="65"/>
                </a:lnTo>
                <a:lnTo>
                  <a:pt x="1199" y="65"/>
                </a:lnTo>
                <a:lnTo>
                  <a:pt x="1157" y="65"/>
                </a:lnTo>
                <a:lnTo>
                  <a:pt x="1164" y="1"/>
                </a:lnTo>
                <a:lnTo>
                  <a:pt x="1196" y="1"/>
                </a:lnTo>
                <a:lnTo>
                  <a:pt x="1611" y="1"/>
                </a:lnTo>
                <a:lnTo>
                  <a:pt x="2027" y="1"/>
                </a:lnTo>
                <a:lnTo>
                  <a:pt x="2444" y="1"/>
                </a:lnTo>
                <a:lnTo>
                  <a:pt x="2860" y="1"/>
                </a:lnTo>
                <a:lnTo>
                  <a:pt x="2882" y="2"/>
                </a:lnTo>
                <a:lnTo>
                  <a:pt x="2903" y="3"/>
                </a:lnTo>
                <a:lnTo>
                  <a:pt x="2924" y="4"/>
                </a:lnTo>
                <a:lnTo>
                  <a:pt x="2944" y="7"/>
                </a:lnTo>
                <a:lnTo>
                  <a:pt x="2963" y="10"/>
                </a:lnTo>
                <a:lnTo>
                  <a:pt x="2981" y="14"/>
                </a:lnTo>
                <a:lnTo>
                  <a:pt x="2998" y="18"/>
                </a:lnTo>
                <a:lnTo>
                  <a:pt x="3014" y="23"/>
                </a:lnTo>
                <a:lnTo>
                  <a:pt x="3030" y="29"/>
                </a:lnTo>
                <a:lnTo>
                  <a:pt x="3044" y="35"/>
                </a:lnTo>
                <a:lnTo>
                  <a:pt x="3058" y="42"/>
                </a:lnTo>
                <a:lnTo>
                  <a:pt x="3071" y="50"/>
                </a:lnTo>
                <a:lnTo>
                  <a:pt x="3083" y="58"/>
                </a:lnTo>
                <a:lnTo>
                  <a:pt x="3095" y="67"/>
                </a:lnTo>
                <a:lnTo>
                  <a:pt x="3100" y="72"/>
                </a:lnTo>
                <a:lnTo>
                  <a:pt x="3105" y="77"/>
                </a:lnTo>
                <a:lnTo>
                  <a:pt x="3110" y="82"/>
                </a:lnTo>
                <a:lnTo>
                  <a:pt x="3115" y="87"/>
                </a:lnTo>
                <a:lnTo>
                  <a:pt x="3122" y="95"/>
                </a:lnTo>
                <a:lnTo>
                  <a:pt x="3128" y="103"/>
                </a:lnTo>
                <a:lnTo>
                  <a:pt x="3133" y="112"/>
                </a:lnTo>
                <a:lnTo>
                  <a:pt x="3139" y="120"/>
                </a:lnTo>
                <a:lnTo>
                  <a:pt x="3143" y="129"/>
                </a:lnTo>
                <a:lnTo>
                  <a:pt x="3148" y="139"/>
                </a:lnTo>
                <a:lnTo>
                  <a:pt x="3151" y="148"/>
                </a:lnTo>
                <a:lnTo>
                  <a:pt x="3155" y="158"/>
                </a:lnTo>
                <a:lnTo>
                  <a:pt x="3157" y="167"/>
                </a:lnTo>
                <a:lnTo>
                  <a:pt x="3159" y="172"/>
                </a:lnTo>
                <a:lnTo>
                  <a:pt x="3160" y="177"/>
                </a:lnTo>
                <a:lnTo>
                  <a:pt x="3162" y="187"/>
                </a:lnTo>
                <a:lnTo>
                  <a:pt x="3163" y="198"/>
                </a:lnTo>
                <a:lnTo>
                  <a:pt x="3164" y="208"/>
                </a:lnTo>
                <a:lnTo>
                  <a:pt x="3164" y="218"/>
                </a:lnTo>
                <a:lnTo>
                  <a:pt x="3164" y="229"/>
                </a:lnTo>
                <a:lnTo>
                  <a:pt x="3163" y="239"/>
                </a:lnTo>
                <a:lnTo>
                  <a:pt x="3162" y="251"/>
                </a:lnTo>
                <a:lnTo>
                  <a:pt x="3159" y="263"/>
                </a:lnTo>
                <a:lnTo>
                  <a:pt x="3158" y="270"/>
                </a:lnTo>
                <a:lnTo>
                  <a:pt x="3156" y="277"/>
                </a:lnTo>
                <a:lnTo>
                  <a:pt x="3151" y="292"/>
                </a:lnTo>
                <a:lnTo>
                  <a:pt x="3145" y="307"/>
                </a:lnTo>
                <a:lnTo>
                  <a:pt x="3142" y="315"/>
                </a:lnTo>
                <a:lnTo>
                  <a:pt x="3138" y="323"/>
                </a:lnTo>
                <a:lnTo>
                  <a:pt x="3133" y="331"/>
                </a:lnTo>
                <a:lnTo>
                  <a:pt x="3128" y="339"/>
                </a:lnTo>
                <a:lnTo>
                  <a:pt x="3117" y="355"/>
                </a:lnTo>
                <a:lnTo>
                  <a:pt x="3110" y="363"/>
                </a:lnTo>
                <a:lnTo>
                  <a:pt x="3103" y="371"/>
                </a:lnTo>
                <a:lnTo>
                  <a:pt x="3096" y="378"/>
                </a:lnTo>
                <a:lnTo>
                  <a:pt x="3087" y="386"/>
                </a:lnTo>
                <a:lnTo>
                  <a:pt x="3069" y="401"/>
                </a:lnTo>
                <a:lnTo>
                  <a:pt x="3059" y="408"/>
                </a:lnTo>
                <a:lnTo>
                  <a:pt x="3048" y="415"/>
                </a:lnTo>
                <a:lnTo>
                  <a:pt x="3037" y="422"/>
                </a:lnTo>
                <a:lnTo>
                  <a:pt x="3024" y="428"/>
                </a:lnTo>
                <a:lnTo>
                  <a:pt x="3011" y="435"/>
                </a:lnTo>
                <a:lnTo>
                  <a:pt x="2997" y="440"/>
                </a:lnTo>
                <a:lnTo>
                  <a:pt x="2983" y="446"/>
                </a:lnTo>
                <a:lnTo>
                  <a:pt x="2967" y="451"/>
                </a:lnTo>
                <a:lnTo>
                  <a:pt x="2951" y="456"/>
                </a:lnTo>
                <a:lnTo>
                  <a:pt x="2934" y="460"/>
                </a:lnTo>
                <a:lnTo>
                  <a:pt x="2957" y="474"/>
                </a:lnTo>
                <a:lnTo>
                  <a:pt x="2979" y="489"/>
                </a:lnTo>
                <a:lnTo>
                  <a:pt x="3001" y="506"/>
                </a:lnTo>
                <a:lnTo>
                  <a:pt x="3011" y="514"/>
                </a:lnTo>
                <a:lnTo>
                  <a:pt x="3021" y="523"/>
                </a:lnTo>
                <a:lnTo>
                  <a:pt x="3041" y="541"/>
                </a:lnTo>
                <a:lnTo>
                  <a:pt x="3060" y="560"/>
                </a:lnTo>
                <a:lnTo>
                  <a:pt x="3079" y="580"/>
                </a:lnTo>
                <a:lnTo>
                  <a:pt x="3097" y="600"/>
                </a:lnTo>
                <a:lnTo>
                  <a:pt x="3115" y="620"/>
                </a:lnTo>
                <a:lnTo>
                  <a:pt x="3133" y="641"/>
                </a:lnTo>
                <a:lnTo>
                  <a:pt x="3150" y="663"/>
                </a:lnTo>
                <a:lnTo>
                  <a:pt x="3167" y="684"/>
                </a:lnTo>
                <a:lnTo>
                  <a:pt x="3232" y="770"/>
                </a:lnTo>
                <a:lnTo>
                  <a:pt x="3240" y="765"/>
                </a:lnTo>
                <a:lnTo>
                  <a:pt x="3247" y="760"/>
                </a:lnTo>
                <a:lnTo>
                  <a:pt x="3253" y="754"/>
                </a:lnTo>
                <a:lnTo>
                  <a:pt x="3259" y="748"/>
                </a:lnTo>
                <a:lnTo>
                  <a:pt x="3265" y="741"/>
                </a:lnTo>
                <a:lnTo>
                  <a:pt x="3270" y="734"/>
                </a:lnTo>
                <a:lnTo>
                  <a:pt x="3275" y="726"/>
                </a:lnTo>
                <a:lnTo>
                  <a:pt x="3279" y="717"/>
                </a:lnTo>
                <a:lnTo>
                  <a:pt x="3284" y="708"/>
                </a:lnTo>
                <a:lnTo>
                  <a:pt x="3287" y="698"/>
                </a:lnTo>
                <a:lnTo>
                  <a:pt x="3291" y="687"/>
                </a:lnTo>
                <a:lnTo>
                  <a:pt x="3294" y="676"/>
                </a:lnTo>
                <a:lnTo>
                  <a:pt x="3298" y="652"/>
                </a:lnTo>
                <a:lnTo>
                  <a:pt x="3300" y="639"/>
                </a:lnTo>
                <a:lnTo>
                  <a:pt x="3302" y="625"/>
                </a:lnTo>
                <a:lnTo>
                  <a:pt x="3347" y="175"/>
                </a:lnTo>
                <a:lnTo>
                  <a:pt x="3348" y="160"/>
                </a:lnTo>
                <a:lnTo>
                  <a:pt x="3348" y="147"/>
                </a:lnTo>
                <a:lnTo>
                  <a:pt x="3348" y="135"/>
                </a:lnTo>
                <a:lnTo>
                  <a:pt x="3347" y="129"/>
                </a:lnTo>
                <a:lnTo>
                  <a:pt x="3346" y="124"/>
                </a:lnTo>
                <a:lnTo>
                  <a:pt x="3345" y="119"/>
                </a:lnTo>
                <a:lnTo>
                  <a:pt x="3344" y="114"/>
                </a:lnTo>
                <a:lnTo>
                  <a:pt x="3341" y="106"/>
                </a:lnTo>
                <a:lnTo>
                  <a:pt x="3337" y="98"/>
                </a:lnTo>
                <a:lnTo>
                  <a:pt x="3332" y="92"/>
                </a:lnTo>
                <a:lnTo>
                  <a:pt x="3329" y="88"/>
                </a:lnTo>
                <a:lnTo>
                  <a:pt x="3326" y="86"/>
                </a:lnTo>
                <a:lnTo>
                  <a:pt x="3318" y="80"/>
                </a:lnTo>
                <a:lnTo>
                  <a:pt x="3308" y="76"/>
                </a:lnTo>
                <a:lnTo>
                  <a:pt x="3303" y="74"/>
                </a:lnTo>
                <a:lnTo>
                  <a:pt x="3298" y="72"/>
                </a:lnTo>
                <a:lnTo>
                  <a:pt x="3286" y="70"/>
                </a:lnTo>
                <a:lnTo>
                  <a:pt x="3272" y="68"/>
                </a:lnTo>
                <a:lnTo>
                  <a:pt x="3258" y="66"/>
                </a:lnTo>
                <a:lnTo>
                  <a:pt x="3242" y="66"/>
                </a:lnTo>
                <a:lnTo>
                  <a:pt x="3223" y="66"/>
                </a:lnTo>
                <a:lnTo>
                  <a:pt x="3229" y="1"/>
                </a:lnTo>
                <a:lnTo>
                  <a:pt x="3581" y="1"/>
                </a:lnTo>
                <a:lnTo>
                  <a:pt x="4047" y="504"/>
                </a:lnTo>
                <a:lnTo>
                  <a:pt x="4079" y="175"/>
                </a:lnTo>
                <a:lnTo>
                  <a:pt x="4081" y="160"/>
                </a:lnTo>
                <a:lnTo>
                  <a:pt x="4081" y="146"/>
                </a:lnTo>
                <a:lnTo>
                  <a:pt x="4080" y="134"/>
                </a:lnTo>
                <a:lnTo>
                  <a:pt x="4080" y="129"/>
                </a:lnTo>
                <a:lnTo>
                  <a:pt x="4079" y="123"/>
                </a:lnTo>
                <a:lnTo>
                  <a:pt x="4078" y="118"/>
                </a:lnTo>
                <a:lnTo>
                  <a:pt x="4077" y="114"/>
                </a:lnTo>
                <a:lnTo>
                  <a:pt x="4074" y="105"/>
                </a:lnTo>
                <a:lnTo>
                  <a:pt x="4070" y="98"/>
                </a:lnTo>
                <a:lnTo>
                  <a:pt x="4065" y="91"/>
                </a:lnTo>
                <a:lnTo>
                  <a:pt x="4062" y="88"/>
                </a:lnTo>
                <a:lnTo>
                  <a:pt x="4058" y="85"/>
                </a:lnTo>
                <a:lnTo>
                  <a:pt x="4050" y="80"/>
                </a:lnTo>
                <a:lnTo>
                  <a:pt x="4041" y="75"/>
                </a:lnTo>
                <a:lnTo>
                  <a:pt x="4036" y="74"/>
                </a:lnTo>
                <a:lnTo>
                  <a:pt x="4030" y="72"/>
                </a:lnTo>
                <a:lnTo>
                  <a:pt x="4018" y="69"/>
                </a:lnTo>
                <a:lnTo>
                  <a:pt x="4005" y="67"/>
                </a:lnTo>
                <a:lnTo>
                  <a:pt x="3990" y="66"/>
                </a:lnTo>
                <a:lnTo>
                  <a:pt x="3974" y="65"/>
                </a:lnTo>
                <a:lnTo>
                  <a:pt x="3919" y="65"/>
                </a:lnTo>
                <a:lnTo>
                  <a:pt x="3925" y="1"/>
                </a:lnTo>
                <a:lnTo>
                  <a:pt x="4448" y="1"/>
                </a:lnTo>
                <a:lnTo>
                  <a:pt x="4972" y="1"/>
                </a:lnTo>
                <a:lnTo>
                  <a:pt x="5497" y="1"/>
                </a:lnTo>
                <a:lnTo>
                  <a:pt x="6021" y="1"/>
                </a:lnTo>
                <a:lnTo>
                  <a:pt x="6045" y="2"/>
                </a:lnTo>
                <a:lnTo>
                  <a:pt x="6068" y="3"/>
                </a:lnTo>
                <a:lnTo>
                  <a:pt x="6090" y="4"/>
                </a:lnTo>
                <a:lnTo>
                  <a:pt x="6111" y="7"/>
                </a:lnTo>
                <a:lnTo>
                  <a:pt x="6131" y="10"/>
                </a:lnTo>
                <a:lnTo>
                  <a:pt x="6150" y="14"/>
                </a:lnTo>
                <a:lnTo>
                  <a:pt x="6159" y="16"/>
                </a:lnTo>
                <a:lnTo>
                  <a:pt x="6167" y="18"/>
                </a:lnTo>
                <a:lnTo>
                  <a:pt x="6184" y="23"/>
                </a:lnTo>
                <a:lnTo>
                  <a:pt x="6200" y="29"/>
                </a:lnTo>
                <a:lnTo>
                  <a:pt x="6215" y="35"/>
                </a:lnTo>
                <a:lnTo>
                  <a:pt x="6229" y="42"/>
                </a:lnTo>
                <a:lnTo>
                  <a:pt x="6243" y="50"/>
                </a:lnTo>
                <a:lnTo>
                  <a:pt x="6255" y="58"/>
                </a:lnTo>
                <a:lnTo>
                  <a:pt x="6266" y="67"/>
                </a:lnTo>
                <a:lnTo>
                  <a:pt x="6272" y="72"/>
                </a:lnTo>
                <a:lnTo>
                  <a:pt x="6277" y="77"/>
                </a:lnTo>
                <a:lnTo>
                  <a:pt x="6282" y="82"/>
                </a:lnTo>
                <a:lnTo>
                  <a:pt x="6287" y="87"/>
                </a:lnTo>
                <a:lnTo>
                  <a:pt x="6293" y="95"/>
                </a:lnTo>
                <a:lnTo>
                  <a:pt x="6299" y="103"/>
                </a:lnTo>
                <a:lnTo>
                  <a:pt x="6305" y="112"/>
                </a:lnTo>
                <a:lnTo>
                  <a:pt x="6310" y="120"/>
                </a:lnTo>
                <a:lnTo>
                  <a:pt x="6315" y="129"/>
                </a:lnTo>
                <a:lnTo>
                  <a:pt x="6319" y="139"/>
                </a:lnTo>
                <a:lnTo>
                  <a:pt x="6323" y="148"/>
                </a:lnTo>
                <a:lnTo>
                  <a:pt x="6326" y="158"/>
                </a:lnTo>
                <a:lnTo>
                  <a:pt x="6329" y="167"/>
                </a:lnTo>
                <a:lnTo>
                  <a:pt x="6330" y="172"/>
                </a:lnTo>
                <a:lnTo>
                  <a:pt x="6332" y="177"/>
                </a:lnTo>
                <a:lnTo>
                  <a:pt x="6333" y="187"/>
                </a:lnTo>
                <a:lnTo>
                  <a:pt x="6335" y="198"/>
                </a:lnTo>
                <a:lnTo>
                  <a:pt x="6335" y="208"/>
                </a:lnTo>
                <a:lnTo>
                  <a:pt x="6336" y="218"/>
                </a:lnTo>
                <a:lnTo>
                  <a:pt x="6336" y="229"/>
                </a:lnTo>
                <a:lnTo>
                  <a:pt x="6335" y="239"/>
                </a:lnTo>
                <a:lnTo>
                  <a:pt x="6333" y="251"/>
                </a:lnTo>
                <a:lnTo>
                  <a:pt x="6331" y="263"/>
                </a:lnTo>
                <a:lnTo>
                  <a:pt x="6329" y="270"/>
                </a:lnTo>
                <a:lnTo>
                  <a:pt x="6328" y="277"/>
                </a:lnTo>
                <a:lnTo>
                  <a:pt x="6325" y="284"/>
                </a:lnTo>
                <a:lnTo>
                  <a:pt x="6323" y="292"/>
                </a:lnTo>
                <a:lnTo>
                  <a:pt x="6317" y="307"/>
                </a:lnTo>
                <a:lnTo>
                  <a:pt x="6313" y="315"/>
                </a:lnTo>
                <a:lnTo>
                  <a:pt x="6309" y="323"/>
                </a:lnTo>
                <a:lnTo>
                  <a:pt x="6305" y="331"/>
                </a:lnTo>
                <a:lnTo>
                  <a:pt x="6300" y="339"/>
                </a:lnTo>
                <a:lnTo>
                  <a:pt x="6294" y="347"/>
                </a:lnTo>
                <a:lnTo>
                  <a:pt x="6288" y="355"/>
                </a:lnTo>
                <a:lnTo>
                  <a:pt x="6282" y="363"/>
                </a:lnTo>
                <a:lnTo>
                  <a:pt x="6275" y="371"/>
                </a:lnTo>
                <a:lnTo>
                  <a:pt x="6267" y="379"/>
                </a:lnTo>
                <a:lnTo>
                  <a:pt x="6259" y="386"/>
                </a:lnTo>
                <a:lnTo>
                  <a:pt x="6250" y="394"/>
                </a:lnTo>
                <a:lnTo>
                  <a:pt x="6241" y="401"/>
                </a:lnTo>
                <a:lnTo>
                  <a:pt x="6230" y="409"/>
                </a:lnTo>
                <a:lnTo>
                  <a:pt x="6219" y="415"/>
                </a:lnTo>
                <a:lnTo>
                  <a:pt x="6208" y="422"/>
                </a:lnTo>
                <a:lnTo>
                  <a:pt x="6196" y="429"/>
                </a:lnTo>
                <a:lnTo>
                  <a:pt x="6182" y="435"/>
                </a:lnTo>
                <a:lnTo>
                  <a:pt x="6169" y="441"/>
                </a:lnTo>
                <a:lnTo>
                  <a:pt x="6154" y="446"/>
                </a:lnTo>
                <a:lnTo>
                  <a:pt x="6138" y="451"/>
                </a:lnTo>
                <a:lnTo>
                  <a:pt x="6122" y="456"/>
                </a:lnTo>
                <a:lnTo>
                  <a:pt x="6105" y="460"/>
                </a:lnTo>
                <a:lnTo>
                  <a:pt x="6120" y="470"/>
                </a:lnTo>
                <a:lnTo>
                  <a:pt x="6135" y="480"/>
                </a:lnTo>
                <a:lnTo>
                  <a:pt x="6150" y="490"/>
                </a:lnTo>
                <a:lnTo>
                  <a:pt x="6164" y="501"/>
                </a:lnTo>
                <a:lnTo>
                  <a:pt x="6178" y="512"/>
                </a:lnTo>
                <a:lnTo>
                  <a:pt x="6191" y="524"/>
                </a:lnTo>
                <a:lnTo>
                  <a:pt x="6204" y="536"/>
                </a:lnTo>
                <a:lnTo>
                  <a:pt x="6217" y="549"/>
                </a:lnTo>
                <a:lnTo>
                  <a:pt x="6229" y="562"/>
                </a:lnTo>
                <a:lnTo>
                  <a:pt x="6241" y="575"/>
                </a:lnTo>
                <a:lnTo>
                  <a:pt x="6253" y="588"/>
                </a:lnTo>
                <a:lnTo>
                  <a:pt x="6264" y="602"/>
                </a:lnTo>
                <a:lnTo>
                  <a:pt x="6287" y="630"/>
                </a:lnTo>
                <a:lnTo>
                  <a:pt x="6309" y="659"/>
                </a:lnTo>
                <a:lnTo>
                  <a:pt x="6352" y="717"/>
                </a:lnTo>
                <a:lnTo>
                  <a:pt x="6373" y="745"/>
                </a:lnTo>
                <a:lnTo>
                  <a:pt x="6395" y="774"/>
                </a:lnTo>
                <a:lnTo>
                  <a:pt x="6406" y="788"/>
                </a:lnTo>
                <a:lnTo>
                  <a:pt x="6418" y="803"/>
                </a:lnTo>
                <a:lnTo>
                  <a:pt x="6429" y="816"/>
                </a:lnTo>
                <a:lnTo>
                  <a:pt x="6441" y="830"/>
                </a:lnTo>
                <a:lnTo>
                  <a:pt x="6453" y="843"/>
                </a:lnTo>
                <a:lnTo>
                  <a:pt x="6465" y="856"/>
                </a:lnTo>
                <a:lnTo>
                  <a:pt x="6478" y="868"/>
                </a:lnTo>
                <a:lnTo>
                  <a:pt x="6491" y="880"/>
                </a:lnTo>
                <a:lnTo>
                  <a:pt x="6509" y="896"/>
                </a:lnTo>
                <a:lnTo>
                  <a:pt x="6529" y="912"/>
                </a:lnTo>
                <a:lnTo>
                  <a:pt x="6539" y="920"/>
                </a:lnTo>
                <a:lnTo>
                  <a:pt x="6549" y="927"/>
                </a:lnTo>
                <a:lnTo>
                  <a:pt x="6559" y="935"/>
                </a:lnTo>
                <a:lnTo>
                  <a:pt x="6570" y="942"/>
                </a:lnTo>
                <a:lnTo>
                  <a:pt x="6591" y="956"/>
                </a:lnTo>
                <a:lnTo>
                  <a:pt x="6615" y="970"/>
                </a:lnTo>
                <a:lnTo>
                  <a:pt x="6638" y="982"/>
                </a:lnTo>
                <a:lnTo>
                  <a:pt x="6661" y="994"/>
                </a:lnTo>
                <a:lnTo>
                  <a:pt x="6685" y="1004"/>
                </a:lnTo>
                <a:lnTo>
                  <a:pt x="6697" y="1009"/>
                </a:lnTo>
                <a:lnTo>
                  <a:pt x="6710" y="1014"/>
                </a:lnTo>
                <a:lnTo>
                  <a:pt x="6734" y="1022"/>
                </a:lnTo>
                <a:lnTo>
                  <a:pt x="6760" y="1030"/>
                </a:lnTo>
                <a:lnTo>
                  <a:pt x="6785" y="1035"/>
                </a:lnTo>
                <a:lnTo>
                  <a:pt x="6811" y="1040"/>
                </a:lnTo>
                <a:lnTo>
                  <a:pt x="6836" y="1043"/>
                </a:lnTo>
                <a:lnTo>
                  <a:pt x="6862" y="1044"/>
                </a:lnTo>
                <a:lnTo>
                  <a:pt x="6877" y="1045"/>
                </a:lnTo>
                <a:lnTo>
                  <a:pt x="6892" y="1044"/>
                </a:lnTo>
                <a:lnTo>
                  <a:pt x="6906" y="1043"/>
                </a:lnTo>
                <a:lnTo>
                  <a:pt x="6921" y="1042"/>
                </a:lnTo>
                <a:lnTo>
                  <a:pt x="6936" y="1039"/>
                </a:lnTo>
                <a:lnTo>
                  <a:pt x="6950" y="1037"/>
                </a:lnTo>
                <a:lnTo>
                  <a:pt x="6964" y="1033"/>
                </a:lnTo>
                <a:lnTo>
                  <a:pt x="6979" y="1029"/>
                </a:lnTo>
                <a:lnTo>
                  <a:pt x="7002" y="1023"/>
                </a:lnTo>
                <a:lnTo>
                  <a:pt x="7025" y="1015"/>
                </a:lnTo>
                <a:lnTo>
                  <a:pt x="7048" y="1007"/>
                </a:lnTo>
                <a:lnTo>
                  <a:pt x="7070" y="998"/>
                </a:lnTo>
                <a:lnTo>
                  <a:pt x="7091" y="988"/>
                </a:lnTo>
                <a:lnTo>
                  <a:pt x="7112" y="977"/>
                </a:lnTo>
                <a:lnTo>
                  <a:pt x="7132" y="966"/>
                </a:lnTo>
                <a:lnTo>
                  <a:pt x="7151" y="954"/>
                </a:lnTo>
                <a:lnTo>
                  <a:pt x="7170" y="942"/>
                </a:lnTo>
                <a:lnTo>
                  <a:pt x="7188" y="929"/>
                </a:lnTo>
                <a:lnTo>
                  <a:pt x="7205" y="916"/>
                </a:lnTo>
                <a:lnTo>
                  <a:pt x="7221" y="903"/>
                </a:lnTo>
                <a:lnTo>
                  <a:pt x="7237" y="890"/>
                </a:lnTo>
                <a:lnTo>
                  <a:pt x="7252" y="877"/>
                </a:lnTo>
                <a:lnTo>
                  <a:pt x="7265" y="864"/>
                </a:lnTo>
                <a:lnTo>
                  <a:pt x="7278" y="85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noProof="0"/>
          </a:p>
        </p:txBody>
      </p:sp>
      <p:sp>
        <p:nvSpPr>
          <p:cNvPr id="8" name="Freeform 7"/>
          <p:cNvSpPr>
            <a:spLocks noChangeAspect="1" noEditPoints="1"/>
          </p:cNvSpPr>
          <p:nvPr userDrawn="1"/>
        </p:nvSpPr>
        <p:spPr bwMode="auto">
          <a:xfrm>
            <a:off x="10691290" y="6381750"/>
            <a:ext cx="1152442" cy="250456"/>
          </a:xfrm>
          <a:custGeom>
            <a:avLst/>
            <a:gdLst>
              <a:gd name="T0" fmla="*/ 5840 w 7330"/>
              <a:gd name="T1" fmla="*/ 1317 h 1593"/>
              <a:gd name="T2" fmla="*/ 5357 w 7330"/>
              <a:gd name="T3" fmla="*/ 1467 h 1593"/>
              <a:gd name="T4" fmla="*/ 2874 w 7330"/>
              <a:gd name="T5" fmla="*/ 1589 h 1593"/>
              <a:gd name="T6" fmla="*/ 684 w 7330"/>
              <a:gd name="T7" fmla="*/ 1394 h 1593"/>
              <a:gd name="T8" fmla="*/ 863 w 7330"/>
              <a:gd name="T9" fmla="*/ 1338 h 1593"/>
              <a:gd name="T10" fmla="*/ 497 w 7330"/>
              <a:gd name="T11" fmla="*/ 753 h 1593"/>
              <a:gd name="T12" fmla="*/ 757 w 7330"/>
              <a:gd name="T13" fmla="*/ 719 h 1593"/>
              <a:gd name="T14" fmla="*/ 771 w 7330"/>
              <a:gd name="T15" fmla="*/ 502 h 1593"/>
              <a:gd name="T16" fmla="*/ 468 w 7330"/>
              <a:gd name="T17" fmla="*/ 709 h 1593"/>
              <a:gd name="T18" fmla="*/ 787 w 7330"/>
              <a:gd name="T19" fmla="*/ 281 h 1593"/>
              <a:gd name="T20" fmla="*/ 733 w 7330"/>
              <a:gd name="T21" fmla="*/ 82 h 1593"/>
              <a:gd name="T22" fmla="*/ 154 w 7330"/>
              <a:gd name="T23" fmla="*/ 767 h 1593"/>
              <a:gd name="T24" fmla="*/ 220 w 7330"/>
              <a:gd name="T25" fmla="*/ 78 h 1593"/>
              <a:gd name="T26" fmla="*/ 1075 w 7330"/>
              <a:gd name="T27" fmla="*/ 82 h 1593"/>
              <a:gd name="T28" fmla="*/ 1065 w 7330"/>
              <a:gd name="T29" fmla="*/ 315 h 1593"/>
              <a:gd name="T30" fmla="*/ 980 w 7330"/>
              <a:gd name="T31" fmla="*/ 435 h 1593"/>
              <a:gd name="T32" fmla="*/ 1073 w 7330"/>
              <a:gd name="T33" fmla="*/ 678 h 1593"/>
              <a:gd name="T34" fmla="*/ 6070 w 7330"/>
              <a:gd name="T35" fmla="*/ 209 h 1593"/>
              <a:gd name="T36" fmla="*/ 5917 w 7330"/>
              <a:gd name="T37" fmla="*/ 66 h 1593"/>
              <a:gd name="T38" fmla="*/ 6058 w 7330"/>
              <a:gd name="T39" fmla="*/ 299 h 1593"/>
              <a:gd name="T40" fmla="*/ 5284 w 7330"/>
              <a:gd name="T41" fmla="*/ 230 h 1593"/>
              <a:gd name="T42" fmla="*/ 5037 w 7330"/>
              <a:gd name="T43" fmla="*/ 69 h 1593"/>
              <a:gd name="T44" fmla="*/ 4979 w 7330"/>
              <a:gd name="T45" fmla="*/ 262 h 1593"/>
              <a:gd name="T46" fmla="*/ 4818 w 7330"/>
              <a:gd name="T47" fmla="*/ 433 h 1593"/>
              <a:gd name="T48" fmla="*/ 4812 w 7330"/>
              <a:gd name="T49" fmla="*/ 785 h 1593"/>
              <a:gd name="T50" fmla="*/ 5137 w 7330"/>
              <a:gd name="T51" fmla="*/ 646 h 1593"/>
              <a:gd name="T52" fmla="*/ 5456 w 7330"/>
              <a:gd name="T53" fmla="*/ 712 h 1593"/>
              <a:gd name="T54" fmla="*/ 4285 w 7330"/>
              <a:gd name="T55" fmla="*/ 66 h 1593"/>
              <a:gd name="T56" fmla="*/ 4123 w 7330"/>
              <a:gd name="T57" fmla="*/ 770 h 1593"/>
              <a:gd name="T58" fmla="*/ 4421 w 7330"/>
              <a:gd name="T59" fmla="*/ 688 h 1593"/>
              <a:gd name="T60" fmla="*/ 3435 w 7330"/>
              <a:gd name="T61" fmla="*/ 232 h 1593"/>
              <a:gd name="T62" fmla="*/ 3495 w 7330"/>
              <a:gd name="T63" fmla="*/ 783 h 1593"/>
              <a:gd name="T64" fmla="*/ 3626 w 7330"/>
              <a:gd name="T65" fmla="*/ 1033 h 1593"/>
              <a:gd name="T66" fmla="*/ 2881 w 7330"/>
              <a:gd name="T67" fmla="*/ 143 h 1593"/>
              <a:gd name="T68" fmla="*/ 2771 w 7330"/>
              <a:gd name="T69" fmla="*/ 404 h 1593"/>
              <a:gd name="T70" fmla="*/ 2342 w 7330"/>
              <a:gd name="T71" fmla="*/ 134 h 1593"/>
              <a:gd name="T72" fmla="*/ 2019 w 7330"/>
              <a:gd name="T73" fmla="*/ 169 h 1593"/>
              <a:gd name="T74" fmla="*/ 1663 w 7330"/>
              <a:gd name="T75" fmla="*/ 365 h 1593"/>
              <a:gd name="T76" fmla="*/ 1756 w 7330"/>
              <a:gd name="T77" fmla="*/ 508 h 1593"/>
              <a:gd name="T78" fmla="*/ 1521 w 7330"/>
              <a:gd name="T79" fmla="*/ 708 h 1593"/>
              <a:gd name="T80" fmla="*/ 1731 w 7330"/>
              <a:gd name="T81" fmla="*/ 781 h 1593"/>
              <a:gd name="T82" fmla="*/ 2193 w 7330"/>
              <a:gd name="T83" fmla="*/ 783 h 1593"/>
              <a:gd name="T84" fmla="*/ 7204 w 7330"/>
              <a:gd name="T85" fmla="*/ 969 h 1593"/>
              <a:gd name="T86" fmla="*/ 6563 w 7330"/>
              <a:gd name="T87" fmla="*/ 1121 h 1593"/>
              <a:gd name="T88" fmla="*/ 6047 w 7330"/>
              <a:gd name="T89" fmla="*/ 726 h 1593"/>
              <a:gd name="T90" fmla="*/ 5733 w 7330"/>
              <a:gd name="T91" fmla="*/ 731 h 1593"/>
              <a:gd name="T92" fmla="*/ 4068 w 7330"/>
              <a:gd name="T93" fmla="*/ 925 h 1593"/>
              <a:gd name="T94" fmla="*/ 3612 w 7330"/>
              <a:gd name="T95" fmla="*/ 1135 h 1593"/>
              <a:gd name="T96" fmla="*/ 3034 w 7330"/>
              <a:gd name="T97" fmla="*/ 919 h 1593"/>
              <a:gd name="T98" fmla="*/ 2649 w 7330"/>
              <a:gd name="T99" fmla="*/ 482 h 1593"/>
              <a:gd name="T100" fmla="*/ 1088 w 7330"/>
              <a:gd name="T101" fmla="*/ 851 h 1593"/>
              <a:gd name="T102" fmla="*/ 1304 w 7330"/>
              <a:gd name="T103" fmla="*/ 139 h 1593"/>
              <a:gd name="T104" fmla="*/ 2860 w 7330"/>
              <a:gd name="T105" fmla="*/ 1 h 1593"/>
              <a:gd name="T106" fmla="*/ 3155 w 7330"/>
              <a:gd name="T107" fmla="*/ 158 h 1593"/>
              <a:gd name="T108" fmla="*/ 3059 w 7330"/>
              <a:gd name="T109" fmla="*/ 408 h 1593"/>
              <a:gd name="T110" fmla="*/ 3253 w 7330"/>
              <a:gd name="T111" fmla="*/ 754 h 1593"/>
              <a:gd name="T112" fmla="*/ 3318 w 7330"/>
              <a:gd name="T113" fmla="*/ 80 h 1593"/>
              <a:gd name="T114" fmla="*/ 4041 w 7330"/>
              <a:gd name="T115" fmla="*/ 75 h 1593"/>
              <a:gd name="T116" fmla="*/ 6255 w 7330"/>
              <a:gd name="T117" fmla="*/ 58 h 1593"/>
              <a:gd name="T118" fmla="*/ 6328 w 7330"/>
              <a:gd name="T119" fmla="*/ 277 h 1593"/>
              <a:gd name="T120" fmla="*/ 6120 w 7330"/>
              <a:gd name="T121" fmla="*/ 470 h 1593"/>
              <a:gd name="T122" fmla="*/ 6529 w 7330"/>
              <a:gd name="T123" fmla="*/ 912 h 1593"/>
              <a:gd name="T124" fmla="*/ 7002 w 7330"/>
              <a:gd name="T125" fmla="*/ 1023 h 15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7330" h="1593">
                <a:moveTo>
                  <a:pt x="3255" y="1454"/>
                </a:moveTo>
                <a:lnTo>
                  <a:pt x="3373" y="1453"/>
                </a:lnTo>
                <a:lnTo>
                  <a:pt x="3491" y="1453"/>
                </a:lnTo>
                <a:lnTo>
                  <a:pt x="3608" y="1451"/>
                </a:lnTo>
                <a:lnTo>
                  <a:pt x="3726" y="1449"/>
                </a:lnTo>
                <a:lnTo>
                  <a:pt x="3842" y="1447"/>
                </a:lnTo>
                <a:lnTo>
                  <a:pt x="3957" y="1444"/>
                </a:lnTo>
                <a:lnTo>
                  <a:pt x="4071" y="1441"/>
                </a:lnTo>
                <a:lnTo>
                  <a:pt x="4184" y="1437"/>
                </a:lnTo>
                <a:lnTo>
                  <a:pt x="4297" y="1433"/>
                </a:lnTo>
                <a:lnTo>
                  <a:pt x="4408" y="1428"/>
                </a:lnTo>
                <a:lnTo>
                  <a:pt x="4518" y="1423"/>
                </a:lnTo>
                <a:lnTo>
                  <a:pt x="4628" y="1417"/>
                </a:lnTo>
                <a:lnTo>
                  <a:pt x="4736" y="1411"/>
                </a:lnTo>
                <a:lnTo>
                  <a:pt x="4843" y="1405"/>
                </a:lnTo>
                <a:lnTo>
                  <a:pt x="4949" y="1398"/>
                </a:lnTo>
                <a:lnTo>
                  <a:pt x="5002" y="1394"/>
                </a:lnTo>
                <a:lnTo>
                  <a:pt x="5054" y="1390"/>
                </a:lnTo>
                <a:lnTo>
                  <a:pt x="5158" y="1383"/>
                </a:lnTo>
                <a:lnTo>
                  <a:pt x="5260" y="1374"/>
                </a:lnTo>
                <a:lnTo>
                  <a:pt x="5360" y="1366"/>
                </a:lnTo>
                <a:lnTo>
                  <a:pt x="5459" y="1357"/>
                </a:lnTo>
                <a:lnTo>
                  <a:pt x="5557" y="1347"/>
                </a:lnTo>
                <a:lnTo>
                  <a:pt x="5653" y="1338"/>
                </a:lnTo>
                <a:lnTo>
                  <a:pt x="5747" y="1327"/>
                </a:lnTo>
                <a:lnTo>
                  <a:pt x="5840" y="1317"/>
                </a:lnTo>
                <a:lnTo>
                  <a:pt x="5931" y="1306"/>
                </a:lnTo>
                <a:lnTo>
                  <a:pt x="6020" y="1295"/>
                </a:lnTo>
                <a:lnTo>
                  <a:pt x="6108" y="1283"/>
                </a:lnTo>
                <a:lnTo>
                  <a:pt x="6194" y="1271"/>
                </a:lnTo>
                <a:lnTo>
                  <a:pt x="6277" y="1259"/>
                </a:lnTo>
                <a:lnTo>
                  <a:pt x="6359" y="1246"/>
                </a:lnTo>
                <a:lnTo>
                  <a:pt x="6439" y="1233"/>
                </a:lnTo>
                <a:lnTo>
                  <a:pt x="6517" y="1220"/>
                </a:lnTo>
                <a:lnTo>
                  <a:pt x="6518" y="1228"/>
                </a:lnTo>
                <a:lnTo>
                  <a:pt x="6454" y="1248"/>
                </a:lnTo>
                <a:lnTo>
                  <a:pt x="6386" y="1268"/>
                </a:lnTo>
                <a:lnTo>
                  <a:pt x="6316" y="1287"/>
                </a:lnTo>
                <a:lnTo>
                  <a:pt x="6279" y="1297"/>
                </a:lnTo>
                <a:lnTo>
                  <a:pt x="6242" y="1306"/>
                </a:lnTo>
                <a:lnTo>
                  <a:pt x="6204" y="1316"/>
                </a:lnTo>
                <a:lnTo>
                  <a:pt x="6166" y="1325"/>
                </a:lnTo>
                <a:lnTo>
                  <a:pt x="6087" y="1343"/>
                </a:lnTo>
                <a:lnTo>
                  <a:pt x="6004" y="1360"/>
                </a:lnTo>
                <a:lnTo>
                  <a:pt x="5920" y="1377"/>
                </a:lnTo>
                <a:lnTo>
                  <a:pt x="5832" y="1394"/>
                </a:lnTo>
                <a:lnTo>
                  <a:pt x="5742" y="1410"/>
                </a:lnTo>
                <a:lnTo>
                  <a:pt x="5649" y="1425"/>
                </a:lnTo>
                <a:lnTo>
                  <a:pt x="5554" y="1440"/>
                </a:lnTo>
                <a:lnTo>
                  <a:pt x="5457" y="1454"/>
                </a:lnTo>
                <a:lnTo>
                  <a:pt x="5407" y="1461"/>
                </a:lnTo>
                <a:lnTo>
                  <a:pt x="5357" y="1467"/>
                </a:lnTo>
                <a:lnTo>
                  <a:pt x="5255" y="1480"/>
                </a:lnTo>
                <a:lnTo>
                  <a:pt x="5151" y="1493"/>
                </a:lnTo>
                <a:lnTo>
                  <a:pt x="5044" y="1504"/>
                </a:lnTo>
                <a:lnTo>
                  <a:pt x="4936" y="1515"/>
                </a:lnTo>
                <a:lnTo>
                  <a:pt x="4826" y="1526"/>
                </a:lnTo>
                <a:lnTo>
                  <a:pt x="4714" y="1535"/>
                </a:lnTo>
                <a:lnTo>
                  <a:pt x="4601" y="1544"/>
                </a:lnTo>
                <a:lnTo>
                  <a:pt x="4485" y="1553"/>
                </a:lnTo>
                <a:lnTo>
                  <a:pt x="4427" y="1556"/>
                </a:lnTo>
                <a:lnTo>
                  <a:pt x="4368" y="1560"/>
                </a:lnTo>
                <a:lnTo>
                  <a:pt x="4309" y="1564"/>
                </a:lnTo>
                <a:lnTo>
                  <a:pt x="4250" y="1567"/>
                </a:lnTo>
                <a:lnTo>
                  <a:pt x="4190" y="1570"/>
                </a:lnTo>
                <a:lnTo>
                  <a:pt x="4130" y="1573"/>
                </a:lnTo>
                <a:lnTo>
                  <a:pt x="4070" y="1576"/>
                </a:lnTo>
                <a:lnTo>
                  <a:pt x="4009" y="1578"/>
                </a:lnTo>
                <a:lnTo>
                  <a:pt x="3948" y="1581"/>
                </a:lnTo>
                <a:lnTo>
                  <a:pt x="3886" y="1583"/>
                </a:lnTo>
                <a:lnTo>
                  <a:pt x="3762" y="1586"/>
                </a:lnTo>
                <a:lnTo>
                  <a:pt x="3636" y="1589"/>
                </a:lnTo>
                <a:lnTo>
                  <a:pt x="3510" y="1591"/>
                </a:lnTo>
                <a:lnTo>
                  <a:pt x="3383" y="1593"/>
                </a:lnTo>
                <a:lnTo>
                  <a:pt x="3255" y="1593"/>
                </a:lnTo>
                <a:lnTo>
                  <a:pt x="3127" y="1593"/>
                </a:lnTo>
                <a:lnTo>
                  <a:pt x="3000" y="1591"/>
                </a:lnTo>
                <a:lnTo>
                  <a:pt x="2874" y="1589"/>
                </a:lnTo>
                <a:lnTo>
                  <a:pt x="2811" y="1588"/>
                </a:lnTo>
                <a:lnTo>
                  <a:pt x="2749" y="1586"/>
                </a:lnTo>
                <a:lnTo>
                  <a:pt x="2687" y="1585"/>
                </a:lnTo>
                <a:lnTo>
                  <a:pt x="2625" y="1583"/>
                </a:lnTo>
                <a:lnTo>
                  <a:pt x="2564" y="1581"/>
                </a:lnTo>
                <a:lnTo>
                  <a:pt x="2503" y="1578"/>
                </a:lnTo>
                <a:lnTo>
                  <a:pt x="2382" y="1573"/>
                </a:lnTo>
                <a:lnTo>
                  <a:pt x="2262" y="1567"/>
                </a:lnTo>
                <a:lnTo>
                  <a:pt x="2143" y="1560"/>
                </a:lnTo>
                <a:lnTo>
                  <a:pt x="2026" y="1553"/>
                </a:lnTo>
                <a:lnTo>
                  <a:pt x="1911" y="1544"/>
                </a:lnTo>
                <a:lnTo>
                  <a:pt x="1854" y="1540"/>
                </a:lnTo>
                <a:lnTo>
                  <a:pt x="1798" y="1535"/>
                </a:lnTo>
                <a:lnTo>
                  <a:pt x="1742" y="1531"/>
                </a:lnTo>
                <a:lnTo>
                  <a:pt x="1687" y="1526"/>
                </a:lnTo>
                <a:lnTo>
                  <a:pt x="1577" y="1515"/>
                </a:lnTo>
                <a:lnTo>
                  <a:pt x="1469" y="1504"/>
                </a:lnTo>
                <a:lnTo>
                  <a:pt x="1363" y="1493"/>
                </a:lnTo>
                <a:lnTo>
                  <a:pt x="1260" y="1480"/>
                </a:lnTo>
                <a:lnTo>
                  <a:pt x="1158" y="1467"/>
                </a:lnTo>
                <a:lnTo>
                  <a:pt x="1059" y="1454"/>
                </a:lnTo>
                <a:lnTo>
                  <a:pt x="1010" y="1447"/>
                </a:lnTo>
                <a:lnTo>
                  <a:pt x="962" y="1440"/>
                </a:lnTo>
                <a:lnTo>
                  <a:pt x="867" y="1425"/>
                </a:lnTo>
                <a:lnTo>
                  <a:pt x="775" y="1410"/>
                </a:lnTo>
                <a:lnTo>
                  <a:pt x="684" y="1394"/>
                </a:lnTo>
                <a:lnTo>
                  <a:pt x="640" y="1386"/>
                </a:lnTo>
                <a:lnTo>
                  <a:pt x="597" y="1377"/>
                </a:lnTo>
                <a:lnTo>
                  <a:pt x="554" y="1369"/>
                </a:lnTo>
                <a:lnTo>
                  <a:pt x="512" y="1360"/>
                </a:lnTo>
                <a:lnTo>
                  <a:pt x="431" y="1343"/>
                </a:lnTo>
                <a:lnTo>
                  <a:pt x="351" y="1325"/>
                </a:lnTo>
                <a:lnTo>
                  <a:pt x="313" y="1316"/>
                </a:lnTo>
                <a:lnTo>
                  <a:pt x="275" y="1307"/>
                </a:lnTo>
                <a:lnTo>
                  <a:pt x="238" y="1297"/>
                </a:lnTo>
                <a:lnTo>
                  <a:pt x="202" y="1288"/>
                </a:lnTo>
                <a:lnTo>
                  <a:pt x="166" y="1278"/>
                </a:lnTo>
                <a:lnTo>
                  <a:pt x="132" y="1268"/>
                </a:lnTo>
                <a:lnTo>
                  <a:pt x="97" y="1258"/>
                </a:lnTo>
                <a:lnTo>
                  <a:pt x="64" y="1248"/>
                </a:lnTo>
                <a:lnTo>
                  <a:pt x="0" y="1228"/>
                </a:lnTo>
                <a:lnTo>
                  <a:pt x="1" y="1220"/>
                </a:lnTo>
                <a:lnTo>
                  <a:pt x="79" y="1234"/>
                </a:lnTo>
                <a:lnTo>
                  <a:pt x="158" y="1247"/>
                </a:lnTo>
                <a:lnTo>
                  <a:pt x="240" y="1259"/>
                </a:lnTo>
                <a:lnTo>
                  <a:pt x="323" y="1272"/>
                </a:lnTo>
                <a:lnTo>
                  <a:pt x="409" y="1284"/>
                </a:lnTo>
                <a:lnTo>
                  <a:pt x="496" y="1295"/>
                </a:lnTo>
                <a:lnTo>
                  <a:pt x="585" y="1307"/>
                </a:lnTo>
                <a:lnTo>
                  <a:pt x="676" y="1318"/>
                </a:lnTo>
                <a:lnTo>
                  <a:pt x="769" y="1328"/>
                </a:lnTo>
                <a:lnTo>
                  <a:pt x="863" y="1338"/>
                </a:lnTo>
                <a:lnTo>
                  <a:pt x="958" y="1348"/>
                </a:lnTo>
                <a:lnTo>
                  <a:pt x="1055" y="1357"/>
                </a:lnTo>
                <a:lnTo>
                  <a:pt x="1154" y="1366"/>
                </a:lnTo>
                <a:lnTo>
                  <a:pt x="1254" y="1375"/>
                </a:lnTo>
                <a:lnTo>
                  <a:pt x="1355" y="1383"/>
                </a:lnTo>
                <a:lnTo>
                  <a:pt x="1458" y="1391"/>
                </a:lnTo>
                <a:lnTo>
                  <a:pt x="1562" y="1398"/>
                </a:lnTo>
                <a:lnTo>
                  <a:pt x="1667" y="1405"/>
                </a:lnTo>
                <a:lnTo>
                  <a:pt x="1774" y="1412"/>
                </a:lnTo>
                <a:lnTo>
                  <a:pt x="1882" y="1418"/>
                </a:lnTo>
                <a:lnTo>
                  <a:pt x="1991" y="1423"/>
                </a:lnTo>
                <a:lnTo>
                  <a:pt x="2101" y="1428"/>
                </a:lnTo>
                <a:lnTo>
                  <a:pt x="2213" y="1433"/>
                </a:lnTo>
                <a:lnTo>
                  <a:pt x="2325" y="1437"/>
                </a:lnTo>
                <a:lnTo>
                  <a:pt x="2439" y="1441"/>
                </a:lnTo>
                <a:lnTo>
                  <a:pt x="2553" y="1444"/>
                </a:lnTo>
                <a:lnTo>
                  <a:pt x="2668" y="1447"/>
                </a:lnTo>
                <a:lnTo>
                  <a:pt x="2784" y="1449"/>
                </a:lnTo>
                <a:lnTo>
                  <a:pt x="2900" y="1451"/>
                </a:lnTo>
                <a:lnTo>
                  <a:pt x="3018" y="1453"/>
                </a:lnTo>
                <a:lnTo>
                  <a:pt x="3136" y="1453"/>
                </a:lnTo>
                <a:lnTo>
                  <a:pt x="3255" y="1454"/>
                </a:lnTo>
                <a:close/>
                <a:moveTo>
                  <a:pt x="484" y="741"/>
                </a:moveTo>
                <a:lnTo>
                  <a:pt x="488" y="746"/>
                </a:lnTo>
                <a:lnTo>
                  <a:pt x="492" y="750"/>
                </a:lnTo>
                <a:lnTo>
                  <a:pt x="497" y="753"/>
                </a:lnTo>
                <a:lnTo>
                  <a:pt x="502" y="757"/>
                </a:lnTo>
                <a:lnTo>
                  <a:pt x="508" y="760"/>
                </a:lnTo>
                <a:lnTo>
                  <a:pt x="514" y="763"/>
                </a:lnTo>
                <a:lnTo>
                  <a:pt x="528" y="768"/>
                </a:lnTo>
                <a:lnTo>
                  <a:pt x="545" y="772"/>
                </a:lnTo>
                <a:lnTo>
                  <a:pt x="565" y="775"/>
                </a:lnTo>
                <a:lnTo>
                  <a:pt x="590" y="776"/>
                </a:lnTo>
                <a:lnTo>
                  <a:pt x="618" y="777"/>
                </a:lnTo>
                <a:lnTo>
                  <a:pt x="628" y="777"/>
                </a:lnTo>
                <a:lnTo>
                  <a:pt x="638" y="776"/>
                </a:lnTo>
                <a:lnTo>
                  <a:pt x="647" y="775"/>
                </a:lnTo>
                <a:lnTo>
                  <a:pt x="657" y="774"/>
                </a:lnTo>
                <a:lnTo>
                  <a:pt x="665" y="772"/>
                </a:lnTo>
                <a:lnTo>
                  <a:pt x="674" y="770"/>
                </a:lnTo>
                <a:lnTo>
                  <a:pt x="682" y="767"/>
                </a:lnTo>
                <a:lnTo>
                  <a:pt x="690" y="765"/>
                </a:lnTo>
                <a:lnTo>
                  <a:pt x="698" y="761"/>
                </a:lnTo>
                <a:lnTo>
                  <a:pt x="706" y="758"/>
                </a:lnTo>
                <a:lnTo>
                  <a:pt x="713" y="754"/>
                </a:lnTo>
                <a:lnTo>
                  <a:pt x="720" y="750"/>
                </a:lnTo>
                <a:lnTo>
                  <a:pt x="726" y="745"/>
                </a:lnTo>
                <a:lnTo>
                  <a:pt x="734" y="741"/>
                </a:lnTo>
                <a:lnTo>
                  <a:pt x="740" y="736"/>
                </a:lnTo>
                <a:lnTo>
                  <a:pt x="746" y="730"/>
                </a:lnTo>
                <a:lnTo>
                  <a:pt x="751" y="725"/>
                </a:lnTo>
                <a:lnTo>
                  <a:pt x="757" y="719"/>
                </a:lnTo>
                <a:lnTo>
                  <a:pt x="762" y="713"/>
                </a:lnTo>
                <a:lnTo>
                  <a:pt x="766" y="706"/>
                </a:lnTo>
                <a:lnTo>
                  <a:pt x="775" y="693"/>
                </a:lnTo>
                <a:lnTo>
                  <a:pt x="779" y="686"/>
                </a:lnTo>
                <a:lnTo>
                  <a:pt x="782" y="678"/>
                </a:lnTo>
                <a:lnTo>
                  <a:pt x="785" y="671"/>
                </a:lnTo>
                <a:lnTo>
                  <a:pt x="788" y="663"/>
                </a:lnTo>
                <a:lnTo>
                  <a:pt x="791" y="655"/>
                </a:lnTo>
                <a:lnTo>
                  <a:pt x="793" y="647"/>
                </a:lnTo>
                <a:lnTo>
                  <a:pt x="795" y="639"/>
                </a:lnTo>
                <a:lnTo>
                  <a:pt x="797" y="630"/>
                </a:lnTo>
                <a:lnTo>
                  <a:pt x="799" y="613"/>
                </a:lnTo>
                <a:lnTo>
                  <a:pt x="800" y="604"/>
                </a:lnTo>
                <a:lnTo>
                  <a:pt x="800" y="596"/>
                </a:lnTo>
                <a:lnTo>
                  <a:pt x="800" y="587"/>
                </a:lnTo>
                <a:lnTo>
                  <a:pt x="799" y="579"/>
                </a:lnTo>
                <a:lnTo>
                  <a:pt x="798" y="571"/>
                </a:lnTo>
                <a:lnTo>
                  <a:pt x="797" y="562"/>
                </a:lnTo>
                <a:lnTo>
                  <a:pt x="795" y="554"/>
                </a:lnTo>
                <a:lnTo>
                  <a:pt x="793" y="546"/>
                </a:lnTo>
                <a:lnTo>
                  <a:pt x="790" y="539"/>
                </a:lnTo>
                <a:lnTo>
                  <a:pt x="787" y="531"/>
                </a:lnTo>
                <a:lnTo>
                  <a:pt x="784" y="523"/>
                </a:lnTo>
                <a:lnTo>
                  <a:pt x="780" y="516"/>
                </a:lnTo>
                <a:lnTo>
                  <a:pt x="776" y="509"/>
                </a:lnTo>
                <a:lnTo>
                  <a:pt x="771" y="502"/>
                </a:lnTo>
                <a:lnTo>
                  <a:pt x="766" y="496"/>
                </a:lnTo>
                <a:lnTo>
                  <a:pt x="761" y="490"/>
                </a:lnTo>
                <a:lnTo>
                  <a:pt x="754" y="483"/>
                </a:lnTo>
                <a:lnTo>
                  <a:pt x="747" y="476"/>
                </a:lnTo>
                <a:lnTo>
                  <a:pt x="740" y="470"/>
                </a:lnTo>
                <a:lnTo>
                  <a:pt x="733" y="465"/>
                </a:lnTo>
                <a:lnTo>
                  <a:pt x="724" y="459"/>
                </a:lnTo>
                <a:lnTo>
                  <a:pt x="715" y="455"/>
                </a:lnTo>
                <a:lnTo>
                  <a:pt x="707" y="450"/>
                </a:lnTo>
                <a:lnTo>
                  <a:pt x="698" y="446"/>
                </a:lnTo>
                <a:lnTo>
                  <a:pt x="688" y="443"/>
                </a:lnTo>
                <a:lnTo>
                  <a:pt x="679" y="440"/>
                </a:lnTo>
                <a:lnTo>
                  <a:pt x="669" y="437"/>
                </a:lnTo>
                <a:lnTo>
                  <a:pt x="659" y="435"/>
                </a:lnTo>
                <a:lnTo>
                  <a:pt x="648" y="433"/>
                </a:lnTo>
                <a:lnTo>
                  <a:pt x="638" y="432"/>
                </a:lnTo>
                <a:lnTo>
                  <a:pt x="627" y="431"/>
                </a:lnTo>
                <a:lnTo>
                  <a:pt x="616" y="431"/>
                </a:lnTo>
                <a:lnTo>
                  <a:pt x="491" y="431"/>
                </a:lnTo>
                <a:lnTo>
                  <a:pt x="467" y="660"/>
                </a:lnTo>
                <a:lnTo>
                  <a:pt x="466" y="674"/>
                </a:lnTo>
                <a:lnTo>
                  <a:pt x="466" y="687"/>
                </a:lnTo>
                <a:lnTo>
                  <a:pt x="466" y="693"/>
                </a:lnTo>
                <a:lnTo>
                  <a:pt x="467" y="699"/>
                </a:lnTo>
                <a:lnTo>
                  <a:pt x="467" y="704"/>
                </a:lnTo>
                <a:lnTo>
                  <a:pt x="468" y="709"/>
                </a:lnTo>
                <a:lnTo>
                  <a:pt x="471" y="718"/>
                </a:lnTo>
                <a:lnTo>
                  <a:pt x="472" y="723"/>
                </a:lnTo>
                <a:lnTo>
                  <a:pt x="474" y="727"/>
                </a:lnTo>
                <a:lnTo>
                  <a:pt x="479" y="735"/>
                </a:lnTo>
                <a:lnTo>
                  <a:pt x="481" y="738"/>
                </a:lnTo>
                <a:lnTo>
                  <a:pt x="484" y="741"/>
                </a:lnTo>
                <a:close/>
                <a:moveTo>
                  <a:pt x="529" y="64"/>
                </a:moveTo>
                <a:lnTo>
                  <a:pt x="498" y="365"/>
                </a:lnTo>
                <a:lnTo>
                  <a:pt x="627" y="365"/>
                </a:lnTo>
                <a:lnTo>
                  <a:pt x="643" y="364"/>
                </a:lnTo>
                <a:lnTo>
                  <a:pt x="651" y="363"/>
                </a:lnTo>
                <a:lnTo>
                  <a:pt x="659" y="362"/>
                </a:lnTo>
                <a:lnTo>
                  <a:pt x="675" y="359"/>
                </a:lnTo>
                <a:lnTo>
                  <a:pt x="683" y="357"/>
                </a:lnTo>
                <a:lnTo>
                  <a:pt x="691" y="354"/>
                </a:lnTo>
                <a:lnTo>
                  <a:pt x="698" y="352"/>
                </a:lnTo>
                <a:lnTo>
                  <a:pt x="706" y="349"/>
                </a:lnTo>
                <a:lnTo>
                  <a:pt x="720" y="342"/>
                </a:lnTo>
                <a:lnTo>
                  <a:pt x="734" y="334"/>
                </a:lnTo>
                <a:lnTo>
                  <a:pt x="747" y="325"/>
                </a:lnTo>
                <a:lnTo>
                  <a:pt x="753" y="321"/>
                </a:lnTo>
                <a:lnTo>
                  <a:pt x="759" y="316"/>
                </a:lnTo>
                <a:lnTo>
                  <a:pt x="769" y="305"/>
                </a:lnTo>
                <a:lnTo>
                  <a:pt x="779" y="294"/>
                </a:lnTo>
                <a:lnTo>
                  <a:pt x="783" y="288"/>
                </a:lnTo>
                <a:lnTo>
                  <a:pt x="787" y="281"/>
                </a:lnTo>
                <a:lnTo>
                  <a:pt x="794" y="268"/>
                </a:lnTo>
                <a:lnTo>
                  <a:pt x="797" y="262"/>
                </a:lnTo>
                <a:lnTo>
                  <a:pt x="800" y="255"/>
                </a:lnTo>
                <a:lnTo>
                  <a:pt x="802" y="248"/>
                </a:lnTo>
                <a:lnTo>
                  <a:pt x="804" y="240"/>
                </a:lnTo>
                <a:lnTo>
                  <a:pt x="805" y="233"/>
                </a:lnTo>
                <a:lnTo>
                  <a:pt x="806" y="225"/>
                </a:lnTo>
                <a:lnTo>
                  <a:pt x="807" y="209"/>
                </a:lnTo>
                <a:lnTo>
                  <a:pt x="807" y="201"/>
                </a:lnTo>
                <a:lnTo>
                  <a:pt x="806" y="193"/>
                </a:lnTo>
                <a:lnTo>
                  <a:pt x="805" y="185"/>
                </a:lnTo>
                <a:lnTo>
                  <a:pt x="804" y="178"/>
                </a:lnTo>
                <a:lnTo>
                  <a:pt x="800" y="163"/>
                </a:lnTo>
                <a:lnTo>
                  <a:pt x="795" y="148"/>
                </a:lnTo>
                <a:lnTo>
                  <a:pt x="792" y="141"/>
                </a:lnTo>
                <a:lnTo>
                  <a:pt x="789" y="135"/>
                </a:lnTo>
                <a:lnTo>
                  <a:pt x="785" y="128"/>
                </a:lnTo>
                <a:lnTo>
                  <a:pt x="781" y="122"/>
                </a:lnTo>
                <a:lnTo>
                  <a:pt x="777" y="116"/>
                </a:lnTo>
                <a:lnTo>
                  <a:pt x="772" y="111"/>
                </a:lnTo>
                <a:lnTo>
                  <a:pt x="767" y="105"/>
                </a:lnTo>
                <a:lnTo>
                  <a:pt x="761" y="100"/>
                </a:lnTo>
                <a:lnTo>
                  <a:pt x="754" y="95"/>
                </a:lnTo>
                <a:lnTo>
                  <a:pt x="748" y="90"/>
                </a:lnTo>
                <a:lnTo>
                  <a:pt x="740" y="86"/>
                </a:lnTo>
                <a:lnTo>
                  <a:pt x="733" y="82"/>
                </a:lnTo>
                <a:lnTo>
                  <a:pt x="724" y="79"/>
                </a:lnTo>
                <a:lnTo>
                  <a:pt x="715" y="76"/>
                </a:lnTo>
                <a:lnTo>
                  <a:pt x="707" y="73"/>
                </a:lnTo>
                <a:lnTo>
                  <a:pt x="698" y="71"/>
                </a:lnTo>
                <a:lnTo>
                  <a:pt x="689" y="69"/>
                </a:lnTo>
                <a:lnTo>
                  <a:pt x="680" y="67"/>
                </a:lnTo>
                <a:lnTo>
                  <a:pt x="661" y="65"/>
                </a:lnTo>
                <a:lnTo>
                  <a:pt x="642" y="64"/>
                </a:lnTo>
                <a:lnTo>
                  <a:pt x="529" y="64"/>
                </a:lnTo>
                <a:close/>
                <a:moveTo>
                  <a:pt x="863" y="842"/>
                </a:moveTo>
                <a:lnTo>
                  <a:pt x="855" y="843"/>
                </a:lnTo>
                <a:lnTo>
                  <a:pt x="845" y="845"/>
                </a:lnTo>
                <a:lnTo>
                  <a:pt x="831" y="846"/>
                </a:lnTo>
                <a:lnTo>
                  <a:pt x="814" y="848"/>
                </a:lnTo>
                <a:lnTo>
                  <a:pt x="794" y="849"/>
                </a:lnTo>
                <a:lnTo>
                  <a:pt x="771" y="850"/>
                </a:lnTo>
                <a:lnTo>
                  <a:pt x="746" y="851"/>
                </a:lnTo>
                <a:lnTo>
                  <a:pt x="37" y="851"/>
                </a:lnTo>
                <a:lnTo>
                  <a:pt x="45" y="784"/>
                </a:lnTo>
                <a:lnTo>
                  <a:pt x="76" y="784"/>
                </a:lnTo>
                <a:lnTo>
                  <a:pt x="93" y="783"/>
                </a:lnTo>
                <a:lnTo>
                  <a:pt x="108" y="781"/>
                </a:lnTo>
                <a:lnTo>
                  <a:pt x="122" y="779"/>
                </a:lnTo>
                <a:lnTo>
                  <a:pt x="134" y="775"/>
                </a:lnTo>
                <a:lnTo>
                  <a:pt x="145" y="771"/>
                </a:lnTo>
                <a:lnTo>
                  <a:pt x="154" y="767"/>
                </a:lnTo>
                <a:lnTo>
                  <a:pt x="163" y="761"/>
                </a:lnTo>
                <a:lnTo>
                  <a:pt x="170" y="755"/>
                </a:lnTo>
                <a:lnTo>
                  <a:pt x="176" y="748"/>
                </a:lnTo>
                <a:lnTo>
                  <a:pt x="179" y="744"/>
                </a:lnTo>
                <a:lnTo>
                  <a:pt x="181" y="740"/>
                </a:lnTo>
                <a:lnTo>
                  <a:pt x="186" y="731"/>
                </a:lnTo>
                <a:lnTo>
                  <a:pt x="189" y="721"/>
                </a:lnTo>
                <a:lnTo>
                  <a:pt x="192" y="711"/>
                </a:lnTo>
                <a:lnTo>
                  <a:pt x="195" y="700"/>
                </a:lnTo>
                <a:lnTo>
                  <a:pt x="197" y="688"/>
                </a:lnTo>
                <a:lnTo>
                  <a:pt x="198" y="675"/>
                </a:lnTo>
                <a:lnTo>
                  <a:pt x="248" y="176"/>
                </a:lnTo>
                <a:lnTo>
                  <a:pt x="249" y="160"/>
                </a:lnTo>
                <a:lnTo>
                  <a:pt x="250" y="146"/>
                </a:lnTo>
                <a:lnTo>
                  <a:pt x="250" y="134"/>
                </a:lnTo>
                <a:lnTo>
                  <a:pt x="248" y="123"/>
                </a:lnTo>
                <a:lnTo>
                  <a:pt x="246" y="113"/>
                </a:lnTo>
                <a:lnTo>
                  <a:pt x="245" y="108"/>
                </a:lnTo>
                <a:lnTo>
                  <a:pt x="243" y="104"/>
                </a:lnTo>
                <a:lnTo>
                  <a:pt x="239" y="96"/>
                </a:lnTo>
                <a:lnTo>
                  <a:pt x="237" y="93"/>
                </a:lnTo>
                <a:lnTo>
                  <a:pt x="234" y="90"/>
                </a:lnTo>
                <a:lnTo>
                  <a:pt x="231" y="86"/>
                </a:lnTo>
                <a:lnTo>
                  <a:pt x="228" y="83"/>
                </a:lnTo>
                <a:lnTo>
                  <a:pt x="224" y="81"/>
                </a:lnTo>
                <a:lnTo>
                  <a:pt x="220" y="78"/>
                </a:lnTo>
                <a:lnTo>
                  <a:pt x="211" y="74"/>
                </a:lnTo>
                <a:lnTo>
                  <a:pt x="201" y="70"/>
                </a:lnTo>
                <a:lnTo>
                  <a:pt x="189" y="67"/>
                </a:lnTo>
                <a:lnTo>
                  <a:pt x="176" y="66"/>
                </a:lnTo>
                <a:lnTo>
                  <a:pt x="161" y="64"/>
                </a:lnTo>
                <a:lnTo>
                  <a:pt x="145" y="64"/>
                </a:lnTo>
                <a:lnTo>
                  <a:pt x="121" y="64"/>
                </a:lnTo>
                <a:lnTo>
                  <a:pt x="127" y="0"/>
                </a:lnTo>
                <a:lnTo>
                  <a:pt x="848" y="0"/>
                </a:lnTo>
                <a:lnTo>
                  <a:pt x="867" y="1"/>
                </a:lnTo>
                <a:lnTo>
                  <a:pt x="886" y="1"/>
                </a:lnTo>
                <a:lnTo>
                  <a:pt x="903" y="3"/>
                </a:lnTo>
                <a:lnTo>
                  <a:pt x="920" y="5"/>
                </a:lnTo>
                <a:lnTo>
                  <a:pt x="937" y="8"/>
                </a:lnTo>
                <a:lnTo>
                  <a:pt x="952" y="11"/>
                </a:lnTo>
                <a:lnTo>
                  <a:pt x="967" y="15"/>
                </a:lnTo>
                <a:lnTo>
                  <a:pt x="982" y="19"/>
                </a:lnTo>
                <a:lnTo>
                  <a:pt x="995" y="24"/>
                </a:lnTo>
                <a:lnTo>
                  <a:pt x="1008" y="30"/>
                </a:lnTo>
                <a:lnTo>
                  <a:pt x="1020" y="36"/>
                </a:lnTo>
                <a:lnTo>
                  <a:pt x="1031" y="43"/>
                </a:lnTo>
                <a:lnTo>
                  <a:pt x="1042" y="50"/>
                </a:lnTo>
                <a:lnTo>
                  <a:pt x="1052" y="58"/>
                </a:lnTo>
                <a:lnTo>
                  <a:pt x="1061" y="66"/>
                </a:lnTo>
                <a:lnTo>
                  <a:pt x="1069" y="75"/>
                </a:lnTo>
                <a:lnTo>
                  <a:pt x="1075" y="82"/>
                </a:lnTo>
                <a:lnTo>
                  <a:pt x="1080" y="89"/>
                </a:lnTo>
                <a:lnTo>
                  <a:pt x="1085" y="96"/>
                </a:lnTo>
                <a:lnTo>
                  <a:pt x="1090" y="104"/>
                </a:lnTo>
                <a:lnTo>
                  <a:pt x="1094" y="112"/>
                </a:lnTo>
                <a:lnTo>
                  <a:pt x="1097" y="120"/>
                </a:lnTo>
                <a:lnTo>
                  <a:pt x="1101" y="128"/>
                </a:lnTo>
                <a:lnTo>
                  <a:pt x="1104" y="136"/>
                </a:lnTo>
                <a:lnTo>
                  <a:pt x="1106" y="145"/>
                </a:lnTo>
                <a:lnTo>
                  <a:pt x="1108" y="153"/>
                </a:lnTo>
                <a:lnTo>
                  <a:pt x="1110" y="162"/>
                </a:lnTo>
                <a:lnTo>
                  <a:pt x="1111" y="171"/>
                </a:lnTo>
                <a:lnTo>
                  <a:pt x="1112" y="180"/>
                </a:lnTo>
                <a:lnTo>
                  <a:pt x="1112" y="189"/>
                </a:lnTo>
                <a:lnTo>
                  <a:pt x="1112" y="198"/>
                </a:lnTo>
                <a:lnTo>
                  <a:pt x="1111" y="207"/>
                </a:lnTo>
                <a:lnTo>
                  <a:pt x="1110" y="216"/>
                </a:lnTo>
                <a:lnTo>
                  <a:pt x="1108" y="227"/>
                </a:lnTo>
                <a:lnTo>
                  <a:pt x="1105" y="238"/>
                </a:lnTo>
                <a:lnTo>
                  <a:pt x="1102" y="250"/>
                </a:lnTo>
                <a:lnTo>
                  <a:pt x="1097" y="262"/>
                </a:lnTo>
                <a:lnTo>
                  <a:pt x="1091" y="275"/>
                </a:lnTo>
                <a:lnTo>
                  <a:pt x="1088" y="282"/>
                </a:lnTo>
                <a:lnTo>
                  <a:pt x="1084" y="288"/>
                </a:lnTo>
                <a:lnTo>
                  <a:pt x="1075" y="301"/>
                </a:lnTo>
                <a:lnTo>
                  <a:pt x="1070" y="308"/>
                </a:lnTo>
                <a:lnTo>
                  <a:pt x="1065" y="315"/>
                </a:lnTo>
                <a:lnTo>
                  <a:pt x="1053" y="327"/>
                </a:lnTo>
                <a:lnTo>
                  <a:pt x="1046" y="334"/>
                </a:lnTo>
                <a:lnTo>
                  <a:pt x="1039" y="340"/>
                </a:lnTo>
                <a:lnTo>
                  <a:pt x="1023" y="352"/>
                </a:lnTo>
                <a:lnTo>
                  <a:pt x="1014" y="358"/>
                </a:lnTo>
                <a:lnTo>
                  <a:pt x="1005" y="363"/>
                </a:lnTo>
                <a:lnTo>
                  <a:pt x="995" y="369"/>
                </a:lnTo>
                <a:lnTo>
                  <a:pt x="985" y="374"/>
                </a:lnTo>
                <a:lnTo>
                  <a:pt x="974" y="379"/>
                </a:lnTo>
                <a:lnTo>
                  <a:pt x="962" y="384"/>
                </a:lnTo>
                <a:lnTo>
                  <a:pt x="950" y="388"/>
                </a:lnTo>
                <a:lnTo>
                  <a:pt x="937" y="392"/>
                </a:lnTo>
                <a:lnTo>
                  <a:pt x="916" y="396"/>
                </a:lnTo>
                <a:lnTo>
                  <a:pt x="896" y="399"/>
                </a:lnTo>
                <a:lnTo>
                  <a:pt x="885" y="401"/>
                </a:lnTo>
                <a:lnTo>
                  <a:pt x="874" y="402"/>
                </a:lnTo>
                <a:lnTo>
                  <a:pt x="888" y="405"/>
                </a:lnTo>
                <a:lnTo>
                  <a:pt x="901" y="407"/>
                </a:lnTo>
                <a:lnTo>
                  <a:pt x="913" y="410"/>
                </a:lnTo>
                <a:lnTo>
                  <a:pt x="926" y="413"/>
                </a:lnTo>
                <a:lnTo>
                  <a:pt x="932" y="415"/>
                </a:lnTo>
                <a:lnTo>
                  <a:pt x="938" y="417"/>
                </a:lnTo>
                <a:lnTo>
                  <a:pt x="949" y="421"/>
                </a:lnTo>
                <a:lnTo>
                  <a:pt x="960" y="425"/>
                </a:lnTo>
                <a:lnTo>
                  <a:pt x="970" y="430"/>
                </a:lnTo>
                <a:lnTo>
                  <a:pt x="980" y="435"/>
                </a:lnTo>
                <a:lnTo>
                  <a:pt x="990" y="441"/>
                </a:lnTo>
                <a:lnTo>
                  <a:pt x="999" y="446"/>
                </a:lnTo>
                <a:lnTo>
                  <a:pt x="1008" y="452"/>
                </a:lnTo>
                <a:lnTo>
                  <a:pt x="1016" y="459"/>
                </a:lnTo>
                <a:lnTo>
                  <a:pt x="1024" y="466"/>
                </a:lnTo>
                <a:lnTo>
                  <a:pt x="1031" y="473"/>
                </a:lnTo>
                <a:lnTo>
                  <a:pt x="1038" y="480"/>
                </a:lnTo>
                <a:lnTo>
                  <a:pt x="1044" y="488"/>
                </a:lnTo>
                <a:lnTo>
                  <a:pt x="1050" y="496"/>
                </a:lnTo>
                <a:lnTo>
                  <a:pt x="1056" y="504"/>
                </a:lnTo>
                <a:lnTo>
                  <a:pt x="1061" y="512"/>
                </a:lnTo>
                <a:lnTo>
                  <a:pt x="1065" y="521"/>
                </a:lnTo>
                <a:lnTo>
                  <a:pt x="1070" y="530"/>
                </a:lnTo>
                <a:lnTo>
                  <a:pt x="1073" y="539"/>
                </a:lnTo>
                <a:lnTo>
                  <a:pt x="1076" y="548"/>
                </a:lnTo>
                <a:lnTo>
                  <a:pt x="1079" y="558"/>
                </a:lnTo>
                <a:lnTo>
                  <a:pt x="1081" y="567"/>
                </a:lnTo>
                <a:lnTo>
                  <a:pt x="1085" y="587"/>
                </a:lnTo>
                <a:lnTo>
                  <a:pt x="1085" y="597"/>
                </a:lnTo>
                <a:lnTo>
                  <a:pt x="1086" y="607"/>
                </a:lnTo>
                <a:lnTo>
                  <a:pt x="1085" y="617"/>
                </a:lnTo>
                <a:lnTo>
                  <a:pt x="1085" y="627"/>
                </a:lnTo>
                <a:lnTo>
                  <a:pt x="1083" y="638"/>
                </a:lnTo>
                <a:lnTo>
                  <a:pt x="1081" y="651"/>
                </a:lnTo>
                <a:lnTo>
                  <a:pt x="1078" y="664"/>
                </a:lnTo>
                <a:lnTo>
                  <a:pt x="1073" y="678"/>
                </a:lnTo>
                <a:lnTo>
                  <a:pt x="1067" y="693"/>
                </a:lnTo>
                <a:lnTo>
                  <a:pt x="1060" y="708"/>
                </a:lnTo>
                <a:lnTo>
                  <a:pt x="1051" y="724"/>
                </a:lnTo>
                <a:lnTo>
                  <a:pt x="1046" y="731"/>
                </a:lnTo>
                <a:lnTo>
                  <a:pt x="1040" y="739"/>
                </a:lnTo>
                <a:lnTo>
                  <a:pt x="1034" y="747"/>
                </a:lnTo>
                <a:lnTo>
                  <a:pt x="1027" y="754"/>
                </a:lnTo>
                <a:lnTo>
                  <a:pt x="1019" y="762"/>
                </a:lnTo>
                <a:lnTo>
                  <a:pt x="1011" y="769"/>
                </a:lnTo>
                <a:lnTo>
                  <a:pt x="1003" y="777"/>
                </a:lnTo>
                <a:lnTo>
                  <a:pt x="994" y="784"/>
                </a:lnTo>
                <a:lnTo>
                  <a:pt x="984" y="791"/>
                </a:lnTo>
                <a:lnTo>
                  <a:pt x="973" y="798"/>
                </a:lnTo>
                <a:lnTo>
                  <a:pt x="962" y="805"/>
                </a:lnTo>
                <a:lnTo>
                  <a:pt x="950" y="811"/>
                </a:lnTo>
                <a:lnTo>
                  <a:pt x="938" y="817"/>
                </a:lnTo>
                <a:lnTo>
                  <a:pt x="924" y="823"/>
                </a:lnTo>
                <a:lnTo>
                  <a:pt x="910" y="828"/>
                </a:lnTo>
                <a:lnTo>
                  <a:pt x="895" y="833"/>
                </a:lnTo>
                <a:lnTo>
                  <a:pt x="879" y="838"/>
                </a:lnTo>
                <a:lnTo>
                  <a:pt x="863" y="842"/>
                </a:lnTo>
                <a:close/>
                <a:moveTo>
                  <a:pt x="6069" y="248"/>
                </a:moveTo>
                <a:lnTo>
                  <a:pt x="6070" y="238"/>
                </a:lnTo>
                <a:lnTo>
                  <a:pt x="6070" y="228"/>
                </a:lnTo>
                <a:lnTo>
                  <a:pt x="6070" y="219"/>
                </a:lnTo>
                <a:lnTo>
                  <a:pt x="6070" y="209"/>
                </a:lnTo>
                <a:lnTo>
                  <a:pt x="6069" y="200"/>
                </a:lnTo>
                <a:lnTo>
                  <a:pt x="6068" y="191"/>
                </a:lnTo>
                <a:lnTo>
                  <a:pt x="6066" y="182"/>
                </a:lnTo>
                <a:lnTo>
                  <a:pt x="6064" y="174"/>
                </a:lnTo>
                <a:lnTo>
                  <a:pt x="6062" y="166"/>
                </a:lnTo>
                <a:lnTo>
                  <a:pt x="6059" y="158"/>
                </a:lnTo>
                <a:lnTo>
                  <a:pt x="6056" y="150"/>
                </a:lnTo>
                <a:lnTo>
                  <a:pt x="6052" y="143"/>
                </a:lnTo>
                <a:lnTo>
                  <a:pt x="6048" y="136"/>
                </a:lnTo>
                <a:lnTo>
                  <a:pt x="6044" y="129"/>
                </a:lnTo>
                <a:lnTo>
                  <a:pt x="6039" y="123"/>
                </a:lnTo>
                <a:lnTo>
                  <a:pt x="6034" y="117"/>
                </a:lnTo>
                <a:lnTo>
                  <a:pt x="6029" y="110"/>
                </a:lnTo>
                <a:lnTo>
                  <a:pt x="6022" y="105"/>
                </a:lnTo>
                <a:lnTo>
                  <a:pt x="6016" y="99"/>
                </a:lnTo>
                <a:lnTo>
                  <a:pt x="6009" y="94"/>
                </a:lnTo>
                <a:lnTo>
                  <a:pt x="6001" y="90"/>
                </a:lnTo>
                <a:lnTo>
                  <a:pt x="5993" y="85"/>
                </a:lnTo>
                <a:lnTo>
                  <a:pt x="5985" y="81"/>
                </a:lnTo>
                <a:lnTo>
                  <a:pt x="5976" y="78"/>
                </a:lnTo>
                <a:lnTo>
                  <a:pt x="5967" y="75"/>
                </a:lnTo>
                <a:lnTo>
                  <a:pt x="5958" y="72"/>
                </a:lnTo>
                <a:lnTo>
                  <a:pt x="5948" y="70"/>
                </a:lnTo>
                <a:lnTo>
                  <a:pt x="5938" y="68"/>
                </a:lnTo>
                <a:lnTo>
                  <a:pt x="5928" y="67"/>
                </a:lnTo>
                <a:lnTo>
                  <a:pt x="5917" y="66"/>
                </a:lnTo>
                <a:lnTo>
                  <a:pt x="5906" y="65"/>
                </a:lnTo>
                <a:lnTo>
                  <a:pt x="5894" y="65"/>
                </a:lnTo>
                <a:lnTo>
                  <a:pt x="5793" y="65"/>
                </a:lnTo>
                <a:lnTo>
                  <a:pt x="5759" y="407"/>
                </a:lnTo>
                <a:lnTo>
                  <a:pt x="5911" y="407"/>
                </a:lnTo>
                <a:lnTo>
                  <a:pt x="5927" y="406"/>
                </a:lnTo>
                <a:lnTo>
                  <a:pt x="5935" y="405"/>
                </a:lnTo>
                <a:lnTo>
                  <a:pt x="5943" y="404"/>
                </a:lnTo>
                <a:lnTo>
                  <a:pt x="5950" y="403"/>
                </a:lnTo>
                <a:lnTo>
                  <a:pt x="5957" y="401"/>
                </a:lnTo>
                <a:lnTo>
                  <a:pt x="5971" y="396"/>
                </a:lnTo>
                <a:lnTo>
                  <a:pt x="5978" y="393"/>
                </a:lnTo>
                <a:lnTo>
                  <a:pt x="5985" y="390"/>
                </a:lnTo>
                <a:lnTo>
                  <a:pt x="5997" y="382"/>
                </a:lnTo>
                <a:lnTo>
                  <a:pt x="6009" y="374"/>
                </a:lnTo>
                <a:lnTo>
                  <a:pt x="6014" y="369"/>
                </a:lnTo>
                <a:lnTo>
                  <a:pt x="6019" y="364"/>
                </a:lnTo>
                <a:lnTo>
                  <a:pt x="6024" y="359"/>
                </a:lnTo>
                <a:lnTo>
                  <a:pt x="6029" y="353"/>
                </a:lnTo>
                <a:lnTo>
                  <a:pt x="6034" y="347"/>
                </a:lnTo>
                <a:lnTo>
                  <a:pt x="6038" y="341"/>
                </a:lnTo>
                <a:lnTo>
                  <a:pt x="6042" y="335"/>
                </a:lnTo>
                <a:lnTo>
                  <a:pt x="6046" y="328"/>
                </a:lnTo>
                <a:lnTo>
                  <a:pt x="6049" y="321"/>
                </a:lnTo>
                <a:lnTo>
                  <a:pt x="6053" y="314"/>
                </a:lnTo>
                <a:lnTo>
                  <a:pt x="6058" y="299"/>
                </a:lnTo>
                <a:lnTo>
                  <a:pt x="6063" y="283"/>
                </a:lnTo>
                <a:lnTo>
                  <a:pt x="6065" y="275"/>
                </a:lnTo>
                <a:lnTo>
                  <a:pt x="6067" y="266"/>
                </a:lnTo>
                <a:lnTo>
                  <a:pt x="6069" y="248"/>
                </a:lnTo>
                <a:close/>
                <a:moveTo>
                  <a:pt x="5512" y="174"/>
                </a:moveTo>
                <a:lnTo>
                  <a:pt x="5514" y="159"/>
                </a:lnTo>
                <a:lnTo>
                  <a:pt x="5514" y="146"/>
                </a:lnTo>
                <a:lnTo>
                  <a:pt x="5513" y="134"/>
                </a:lnTo>
                <a:lnTo>
                  <a:pt x="5513" y="128"/>
                </a:lnTo>
                <a:lnTo>
                  <a:pt x="5512" y="123"/>
                </a:lnTo>
                <a:lnTo>
                  <a:pt x="5511" y="118"/>
                </a:lnTo>
                <a:lnTo>
                  <a:pt x="5510" y="113"/>
                </a:lnTo>
                <a:lnTo>
                  <a:pt x="5507" y="105"/>
                </a:lnTo>
                <a:lnTo>
                  <a:pt x="5503" y="97"/>
                </a:lnTo>
                <a:lnTo>
                  <a:pt x="5498" y="91"/>
                </a:lnTo>
                <a:lnTo>
                  <a:pt x="5492" y="85"/>
                </a:lnTo>
                <a:lnTo>
                  <a:pt x="5485" y="80"/>
                </a:lnTo>
                <a:lnTo>
                  <a:pt x="5478" y="76"/>
                </a:lnTo>
                <a:lnTo>
                  <a:pt x="5469" y="73"/>
                </a:lnTo>
                <a:lnTo>
                  <a:pt x="5459" y="70"/>
                </a:lnTo>
                <a:lnTo>
                  <a:pt x="5448" y="68"/>
                </a:lnTo>
                <a:lnTo>
                  <a:pt x="5443" y="67"/>
                </a:lnTo>
                <a:lnTo>
                  <a:pt x="5436" y="66"/>
                </a:lnTo>
                <a:lnTo>
                  <a:pt x="5423" y="65"/>
                </a:lnTo>
                <a:lnTo>
                  <a:pt x="5303" y="65"/>
                </a:lnTo>
                <a:lnTo>
                  <a:pt x="5284" y="230"/>
                </a:lnTo>
                <a:lnTo>
                  <a:pt x="5208" y="230"/>
                </a:lnTo>
                <a:lnTo>
                  <a:pt x="5207" y="220"/>
                </a:lnTo>
                <a:lnTo>
                  <a:pt x="5206" y="211"/>
                </a:lnTo>
                <a:lnTo>
                  <a:pt x="5204" y="202"/>
                </a:lnTo>
                <a:lnTo>
                  <a:pt x="5202" y="194"/>
                </a:lnTo>
                <a:lnTo>
                  <a:pt x="5199" y="185"/>
                </a:lnTo>
                <a:lnTo>
                  <a:pt x="5195" y="177"/>
                </a:lnTo>
                <a:lnTo>
                  <a:pt x="5192" y="169"/>
                </a:lnTo>
                <a:lnTo>
                  <a:pt x="5187" y="162"/>
                </a:lnTo>
                <a:lnTo>
                  <a:pt x="5182" y="154"/>
                </a:lnTo>
                <a:lnTo>
                  <a:pt x="5177" y="147"/>
                </a:lnTo>
                <a:lnTo>
                  <a:pt x="5171" y="140"/>
                </a:lnTo>
                <a:lnTo>
                  <a:pt x="5165" y="133"/>
                </a:lnTo>
                <a:lnTo>
                  <a:pt x="5159" y="127"/>
                </a:lnTo>
                <a:lnTo>
                  <a:pt x="5152" y="121"/>
                </a:lnTo>
                <a:lnTo>
                  <a:pt x="5145" y="115"/>
                </a:lnTo>
                <a:lnTo>
                  <a:pt x="5138" y="110"/>
                </a:lnTo>
                <a:lnTo>
                  <a:pt x="5121" y="99"/>
                </a:lnTo>
                <a:lnTo>
                  <a:pt x="5112" y="95"/>
                </a:lnTo>
                <a:lnTo>
                  <a:pt x="5104" y="90"/>
                </a:lnTo>
                <a:lnTo>
                  <a:pt x="5086" y="83"/>
                </a:lnTo>
                <a:lnTo>
                  <a:pt x="5076" y="79"/>
                </a:lnTo>
                <a:lnTo>
                  <a:pt x="5067" y="76"/>
                </a:lnTo>
                <a:lnTo>
                  <a:pt x="5057" y="74"/>
                </a:lnTo>
                <a:lnTo>
                  <a:pt x="5047" y="71"/>
                </a:lnTo>
                <a:lnTo>
                  <a:pt x="5037" y="69"/>
                </a:lnTo>
                <a:lnTo>
                  <a:pt x="5027" y="68"/>
                </a:lnTo>
                <a:lnTo>
                  <a:pt x="5017" y="66"/>
                </a:lnTo>
                <a:lnTo>
                  <a:pt x="5007" y="66"/>
                </a:lnTo>
                <a:lnTo>
                  <a:pt x="4986" y="65"/>
                </a:lnTo>
                <a:lnTo>
                  <a:pt x="4754" y="65"/>
                </a:lnTo>
                <a:lnTo>
                  <a:pt x="4724" y="365"/>
                </a:lnTo>
                <a:lnTo>
                  <a:pt x="4846" y="365"/>
                </a:lnTo>
                <a:lnTo>
                  <a:pt x="4857" y="364"/>
                </a:lnTo>
                <a:lnTo>
                  <a:pt x="4867" y="364"/>
                </a:lnTo>
                <a:lnTo>
                  <a:pt x="4877" y="362"/>
                </a:lnTo>
                <a:lnTo>
                  <a:pt x="4886" y="360"/>
                </a:lnTo>
                <a:lnTo>
                  <a:pt x="4895" y="358"/>
                </a:lnTo>
                <a:lnTo>
                  <a:pt x="4903" y="355"/>
                </a:lnTo>
                <a:lnTo>
                  <a:pt x="4911" y="352"/>
                </a:lnTo>
                <a:lnTo>
                  <a:pt x="4918" y="349"/>
                </a:lnTo>
                <a:lnTo>
                  <a:pt x="4931" y="341"/>
                </a:lnTo>
                <a:lnTo>
                  <a:pt x="4937" y="337"/>
                </a:lnTo>
                <a:lnTo>
                  <a:pt x="4942" y="332"/>
                </a:lnTo>
                <a:lnTo>
                  <a:pt x="4951" y="323"/>
                </a:lnTo>
                <a:lnTo>
                  <a:pt x="4958" y="313"/>
                </a:lnTo>
                <a:lnTo>
                  <a:pt x="4965" y="304"/>
                </a:lnTo>
                <a:lnTo>
                  <a:pt x="4969" y="295"/>
                </a:lnTo>
                <a:lnTo>
                  <a:pt x="4973" y="286"/>
                </a:lnTo>
                <a:lnTo>
                  <a:pt x="4976" y="278"/>
                </a:lnTo>
                <a:lnTo>
                  <a:pt x="4979" y="267"/>
                </a:lnTo>
                <a:lnTo>
                  <a:pt x="4979" y="262"/>
                </a:lnTo>
                <a:lnTo>
                  <a:pt x="5053" y="262"/>
                </a:lnTo>
                <a:lnTo>
                  <a:pt x="5023" y="542"/>
                </a:lnTo>
                <a:lnTo>
                  <a:pt x="4938" y="542"/>
                </a:lnTo>
                <a:lnTo>
                  <a:pt x="4939" y="532"/>
                </a:lnTo>
                <a:lnTo>
                  <a:pt x="4939" y="524"/>
                </a:lnTo>
                <a:lnTo>
                  <a:pt x="4939" y="515"/>
                </a:lnTo>
                <a:lnTo>
                  <a:pt x="4938" y="508"/>
                </a:lnTo>
                <a:lnTo>
                  <a:pt x="4937" y="500"/>
                </a:lnTo>
                <a:lnTo>
                  <a:pt x="4936" y="494"/>
                </a:lnTo>
                <a:lnTo>
                  <a:pt x="4932" y="482"/>
                </a:lnTo>
                <a:lnTo>
                  <a:pt x="4930" y="476"/>
                </a:lnTo>
                <a:lnTo>
                  <a:pt x="4927" y="471"/>
                </a:lnTo>
                <a:lnTo>
                  <a:pt x="4925" y="467"/>
                </a:lnTo>
                <a:lnTo>
                  <a:pt x="4921" y="462"/>
                </a:lnTo>
                <a:lnTo>
                  <a:pt x="4918" y="459"/>
                </a:lnTo>
                <a:lnTo>
                  <a:pt x="4914" y="455"/>
                </a:lnTo>
                <a:lnTo>
                  <a:pt x="4910" y="452"/>
                </a:lnTo>
                <a:lnTo>
                  <a:pt x="4905" y="449"/>
                </a:lnTo>
                <a:lnTo>
                  <a:pt x="4896" y="444"/>
                </a:lnTo>
                <a:lnTo>
                  <a:pt x="4891" y="442"/>
                </a:lnTo>
                <a:lnTo>
                  <a:pt x="4885" y="440"/>
                </a:lnTo>
                <a:lnTo>
                  <a:pt x="4873" y="437"/>
                </a:lnTo>
                <a:lnTo>
                  <a:pt x="4861" y="435"/>
                </a:lnTo>
                <a:lnTo>
                  <a:pt x="4847" y="434"/>
                </a:lnTo>
                <a:lnTo>
                  <a:pt x="4833" y="433"/>
                </a:lnTo>
                <a:lnTo>
                  <a:pt x="4818" y="433"/>
                </a:lnTo>
                <a:lnTo>
                  <a:pt x="4802" y="432"/>
                </a:lnTo>
                <a:lnTo>
                  <a:pt x="4717" y="432"/>
                </a:lnTo>
                <a:lnTo>
                  <a:pt x="4694" y="670"/>
                </a:lnTo>
                <a:lnTo>
                  <a:pt x="4693" y="684"/>
                </a:lnTo>
                <a:lnTo>
                  <a:pt x="4692" y="697"/>
                </a:lnTo>
                <a:lnTo>
                  <a:pt x="4693" y="703"/>
                </a:lnTo>
                <a:lnTo>
                  <a:pt x="4693" y="708"/>
                </a:lnTo>
                <a:lnTo>
                  <a:pt x="4694" y="714"/>
                </a:lnTo>
                <a:lnTo>
                  <a:pt x="4695" y="719"/>
                </a:lnTo>
                <a:lnTo>
                  <a:pt x="4697" y="728"/>
                </a:lnTo>
                <a:lnTo>
                  <a:pt x="4700" y="736"/>
                </a:lnTo>
                <a:lnTo>
                  <a:pt x="4705" y="744"/>
                </a:lnTo>
                <a:lnTo>
                  <a:pt x="4707" y="747"/>
                </a:lnTo>
                <a:lnTo>
                  <a:pt x="4710" y="751"/>
                </a:lnTo>
                <a:lnTo>
                  <a:pt x="4714" y="755"/>
                </a:lnTo>
                <a:lnTo>
                  <a:pt x="4719" y="759"/>
                </a:lnTo>
                <a:lnTo>
                  <a:pt x="4723" y="763"/>
                </a:lnTo>
                <a:lnTo>
                  <a:pt x="4729" y="766"/>
                </a:lnTo>
                <a:lnTo>
                  <a:pt x="4734" y="770"/>
                </a:lnTo>
                <a:lnTo>
                  <a:pt x="4741" y="772"/>
                </a:lnTo>
                <a:lnTo>
                  <a:pt x="4755" y="777"/>
                </a:lnTo>
                <a:lnTo>
                  <a:pt x="4762" y="779"/>
                </a:lnTo>
                <a:lnTo>
                  <a:pt x="4771" y="781"/>
                </a:lnTo>
                <a:lnTo>
                  <a:pt x="4790" y="784"/>
                </a:lnTo>
                <a:lnTo>
                  <a:pt x="4801" y="785"/>
                </a:lnTo>
                <a:lnTo>
                  <a:pt x="4812" y="785"/>
                </a:lnTo>
                <a:lnTo>
                  <a:pt x="4838" y="786"/>
                </a:lnTo>
                <a:lnTo>
                  <a:pt x="4840" y="786"/>
                </a:lnTo>
                <a:lnTo>
                  <a:pt x="4852" y="786"/>
                </a:lnTo>
                <a:lnTo>
                  <a:pt x="4865" y="785"/>
                </a:lnTo>
                <a:lnTo>
                  <a:pt x="4877" y="784"/>
                </a:lnTo>
                <a:lnTo>
                  <a:pt x="4889" y="783"/>
                </a:lnTo>
                <a:lnTo>
                  <a:pt x="4912" y="779"/>
                </a:lnTo>
                <a:lnTo>
                  <a:pt x="4934" y="775"/>
                </a:lnTo>
                <a:lnTo>
                  <a:pt x="4944" y="772"/>
                </a:lnTo>
                <a:lnTo>
                  <a:pt x="4954" y="770"/>
                </a:lnTo>
                <a:lnTo>
                  <a:pt x="4964" y="767"/>
                </a:lnTo>
                <a:lnTo>
                  <a:pt x="4974" y="764"/>
                </a:lnTo>
                <a:lnTo>
                  <a:pt x="4992" y="757"/>
                </a:lnTo>
                <a:lnTo>
                  <a:pt x="5001" y="753"/>
                </a:lnTo>
                <a:lnTo>
                  <a:pt x="5010" y="750"/>
                </a:lnTo>
                <a:lnTo>
                  <a:pt x="5026" y="742"/>
                </a:lnTo>
                <a:lnTo>
                  <a:pt x="5041" y="733"/>
                </a:lnTo>
                <a:lnTo>
                  <a:pt x="5055" y="724"/>
                </a:lnTo>
                <a:lnTo>
                  <a:pt x="5068" y="715"/>
                </a:lnTo>
                <a:lnTo>
                  <a:pt x="5081" y="705"/>
                </a:lnTo>
                <a:lnTo>
                  <a:pt x="5092" y="695"/>
                </a:lnTo>
                <a:lnTo>
                  <a:pt x="5102" y="685"/>
                </a:lnTo>
                <a:lnTo>
                  <a:pt x="5112" y="675"/>
                </a:lnTo>
                <a:lnTo>
                  <a:pt x="5121" y="665"/>
                </a:lnTo>
                <a:lnTo>
                  <a:pt x="5130" y="655"/>
                </a:lnTo>
                <a:lnTo>
                  <a:pt x="5137" y="646"/>
                </a:lnTo>
                <a:lnTo>
                  <a:pt x="5144" y="636"/>
                </a:lnTo>
                <a:lnTo>
                  <a:pt x="5150" y="627"/>
                </a:lnTo>
                <a:lnTo>
                  <a:pt x="5155" y="618"/>
                </a:lnTo>
                <a:lnTo>
                  <a:pt x="5163" y="602"/>
                </a:lnTo>
                <a:lnTo>
                  <a:pt x="5170" y="589"/>
                </a:lnTo>
                <a:lnTo>
                  <a:pt x="5174" y="578"/>
                </a:lnTo>
                <a:lnTo>
                  <a:pt x="5176" y="572"/>
                </a:lnTo>
                <a:lnTo>
                  <a:pt x="5177" y="569"/>
                </a:lnTo>
                <a:lnTo>
                  <a:pt x="5251" y="569"/>
                </a:lnTo>
                <a:lnTo>
                  <a:pt x="5230" y="784"/>
                </a:lnTo>
                <a:lnTo>
                  <a:pt x="5351" y="784"/>
                </a:lnTo>
                <a:lnTo>
                  <a:pt x="5366" y="783"/>
                </a:lnTo>
                <a:lnTo>
                  <a:pt x="5380" y="781"/>
                </a:lnTo>
                <a:lnTo>
                  <a:pt x="5392" y="778"/>
                </a:lnTo>
                <a:lnTo>
                  <a:pt x="5403" y="775"/>
                </a:lnTo>
                <a:lnTo>
                  <a:pt x="5412" y="771"/>
                </a:lnTo>
                <a:lnTo>
                  <a:pt x="5417" y="768"/>
                </a:lnTo>
                <a:lnTo>
                  <a:pt x="5421" y="766"/>
                </a:lnTo>
                <a:lnTo>
                  <a:pt x="5425" y="763"/>
                </a:lnTo>
                <a:lnTo>
                  <a:pt x="5429" y="760"/>
                </a:lnTo>
                <a:lnTo>
                  <a:pt x="5435" y="754"/>
                </a:lnTo>
                <a:lnTo>
                  <a:pt x="5441" y="747"/>
                </a:lnTo>
                <a:lnTo>
                  <a:pt x="5446" y="739"/>
                </a:lnTo>
                <a:lnTo>
                  <a:pt x="5450" y="731"/>
                </a:lnTo>
                <a:lnTo>
                  <a:pt x="5453" y="722"/>
                </a:lnTo>
                <a:lnTo>
                  <a:pt x="5456" y="712"/>
                </a:lnTo>
                <a:lnTo>
                  <a:pt x="5458" y="702"/>
                </a:lnTo>
                <a:lnTo>
                  <a:pt x="5461" y="679"/>
                </a:lnTo>
                <a:lnTo>
                  <a:pt x="5512" y="174"/>
                </a:lnTo>
                <a:close/>
                <a:moveTo>
                  <a:pt x="4475" y="162"/>
                </a:moveTo>
                <a:lnTo>
                  <a:pt x="4476" y="150"/>
                </a:lnTo>
                <a:lnTo>
                  <a:pt x="4476" y="139"/>
                </a:lnTo>
                <a:lnTo>
                  <a:pt x="4476" y="134"/>
                </a:lnTo>
                <a:lnTo>
                  <a:pt x="4475" y="129"/>
                </a:lnTo>
                <a:lnTo>
                  <a:pt x="4475" y="124"/>
                </a:lnTo>
                <a:lnTo>
                  <a:pt x="4474" y="120"/>
                </a:lnTo>
                <a:lnTo>
                  <a:pt x="4473" y="115"/>
                </a:lnTo>
                <a:lnTo>
                  <a:pt x="4472" y="111"/>
                </a:lnTo>
                <a:lnTo>
                  <a:pt x="4470" y="108"/>
                </a:lnTo>
                <a:lnTo>
                  <a:pt x="4469" y="104"/>
                </a:lnTo>
                <a:lnTo>
                  <a:pt x="4465" y="97"/>
                </a:lnTo>
                <a:lnTo>
                  <a:pt x="4460" y="91"/>
                </a:lnTo>
                <a:lnTo>
                  <a:pt x="4455" y="86"/>
                </a:lnTo>
                <a:lnTo>
                  <a:pt x="4448" y="81"/>
                </a:lnTo>
                <a:lnTo>
                  <a:pt x="4441" y="77"/>
                </a:lnTo>
                <a:lnTo>
                  <a:pt x="4432" y="73"/>
                </a:lnTo>
                <a:lnTo>
                  <a:pt x="4423" y="70"/>
                </a:lnTo>
                <a:lnTo>
                  <a:pt x="4412" y="68"/>
                </a:lnTo>
                <a:lnTo>
                  <a:pt x="4400" y="66"/>
                </a:lnTo>
                <a:lnTo>
                  <a:pt x="4388" y="65"/>
                </a:lnTo>
                <a:lnTo>
                  <a:pt x="4303" y="65"/>
                </a:lnTo>
                <a:lnTo>
                  <a:pt x="4285" y="66"/>
                </a:lnTo>
                <a:lnTo>
                  <a:pt x="4277" y="67"/>
                </a:lnTo>
                <a:lnTo>
                  <a:pt x="4269" y="68"/>
                </a:lnTo>
                <a:lnTo>
                  <a:pt x="4255" y="70"/>
                </a:lnTo>
                <a:lnTo>
                  <a:pt x="4242" y="74"/>
                </a:lnTo>
                <a:lnTo>
                  <a:pt x="4236" y="77"/>
                </a:lnTo>
                <a:lnTo>
                  <a:pt x="4230" y="80"/>
                </a:lnTo>
                <a:lnTo>
                  <a:pt x="4225" y="83"/>
                </a:lnTo>
                <a:lnTo>
                  <a:pt x="4220" y="86"/>
                </a:lnTo>
                <a:lnTo>
                  <a:pt x="4215" y="90"/>
                </a:lnTo>
                <a:lnTo>
                  <a:pt x="4211" y="94"/>
                </a:lnTo>
                <a:lnTo>
                  <a:pt x="4207" y="99"/>
                </a:lnTo>
                <a:lnTo>
                  <a:pt x="4203" y="104"/>
                </a:lnTo>
                <a:lnTo>
                  <a:pt x="4199" y="109"/>
                </a:lnTo>
                <a:lnTo>
                  <a:pt x="4196" y="115"/>
                </a:lnTo>
                <a:lnTo>
                  <a:pt x="4190" y="127"/>
                </a:lnTo>
                <a:lnTo>
                  <a:pt x="4185" y="141"/>
                </a:lnTo>
                <a:lnTo>
                  <a:pt x="4181" y="157"/>
                </a:lnTo>
                <a:lnTo>
                  <a:pt x="4177" y="175"/>
                </a:lnTo>
                <a:lnTo>
                  <a:pt x="4174" y="194"/>
                </a:lnTo>
                <a:lnTo>
                  <a:pt x="4171" y="215"/>
                </a:lnTo>
                <a:lnTo>
                  <a:pt x="4169" y="238"/>
                </a:lnTo>
                <a:lnTo>
                  <a:pt x="4117" y="754"/>
                </a:lnTo>
                <a:lnTo>
                  <a:pt x="4117" y="758"/>
                </a:lnTo>
                <a:lnTo>
                  <a:pt x="4118" y="763"/>
                </a:lnTo>
                <a:lnTo>
                  <a:pt x="4121" y="767"/>
                </a:lnTo>
                <a:lnTo>
                  <a:pt x="4123" y="770"/>
                </a:lnTo>
                <a:lnTo>
                  <a:pt x="4127" y="773"/>
                </a:lnTo>
                <a:lnTo>
                  <a:pt x="4131" y="776"/>
                </a:lnTo>
                <a:lnTo>
                  <a:pt x="4133" y="776"/>
                </a:lnTo>
                <a:lnTo>
                  <a:pt x="4135" y="777"/>
                </a:lnTo>
                <a:lnTo>
                  <a:pt x="4139" y="778"/>
                </a:lnTo>
                <a:lnTo>
                  <a:pt x="4298" y="778"/>
                </a:lnTo>
                <a:lnTo>
                  <a:pt x="4313" y="778"/>
                </a:lnTo>
                <a:lnTo>
                  <a:pt x="4327" y="777"/>
                </a:lnTo>
                <a:lnTo>
                  <a:pt x="4340" y="775"/>
                </a:lnTo>
                <a:lnTo>
                  <a:pt x="4351" y="772"/>
                </a:lnTo>
                <a:lnTo>
                  <a:pt x="4362" y="769"/>
                </a:lnTo>
                <a:lnTo>
                  <a:pt x="4372" y="765"/>
                </a:lnTo>
                <a:lnTo>
                  <a:pt x="4381" y="760"/>
                </a:lnTo>
                <a:lnTo>
                  <a:pt x="4389" y="754"/>
                </a:lnTo>
                <a:lnTo>
                  <a:pt x="4392" y="751"/>
                </a:lnTo>
                <a:lnTo>
                  <a:pt x="4396" y="747"/>
                </a:lnTo>
                <a:lnTo>
                  <a:pt x="4399" y="744"/>
                </a:lnTo>
                <a:lnTo>
                  <a:pt x="4402" y="740"/>
                </a:lnTo>
                <a:lnTo>
                  <a:pt x="4407" y="731"/>
                </a:lnTo>
                <a:lnTo>
                  <a:pt x="4410" y="727"/>
                </a:lnTo>
                <a:lnTo>
                  <a:pt x="4412" y="722"/>
                </a:lnTo>
                <a:lnTo>
                  <a:pt x="4414" y="717"/>
                </a:lnTo>
                <a:lnTo>
                  <a:pt x="4416" y="711"/>
                </a:lnTo>
                <a:lnTo>
                  <a:pt x="4418" y="706"/>
                </a:lnTo>
                <a:lnTo>
                  <a:pt x="4419" y="700"/>
                </a:lnTo>
                <a:lnTo>
                  <a:pt x="4421" y="688"/>
                </a:lnTo>
                <a:lnTo>
                  <a:pt x="4423" y="674"/>
                </a:lnTo>
                <a:lnTo>
                  <a:pt x="4475" y="162"/>
                </a:lnTo>
                <a:close/>
                <a:moveTo>
                  <a:pt x="3829" y="1014"/>
                </a:moveTo>
                <a:lnTo>
                  <a:pt x="3844" y="1008"/>
                </a:lnTo>
                <a:lnTo>
                  <a:pt x="3860" y="1002"/>
                </a:lnTo>
                <a:lnTo>
                  <a:pt x="3877" y="994"/>
                </a:lnTo>
                <a:lnTo>
                  <a:pt x="3894" y="985"/>
                </a:lnTo>
                <a:lnTo>
                  <a:pt x="3913" y="976"/>
                </a:lnTo>
                <a:lnTo>
                  <a:pt x="3931" y="966"/>
                </a:lnTo>
                <a:lnTo>
                  <a:pt x="3948" y="955"/>
                </a:lnTo>
                <a:lnTo>
                  <a:pt x="3965" y="944"/>
                </a:lnTo>
                <a:lnTo>
                  <a:pt x="3980" y="933"/>
                </a:lnTo>
                <a:lnTo>
                  <a:pt x="3994" y="922"/>
                </a:lnTo>
                <a:lnTo>
                  <a:pt x="4005" y="912"/>
                </a:lnTo>
                <a:lnTo>
                  <a:pt x="4010" y="906"/>
                </a:lnTo>
                <a:lnTo>
                  <a:pt x="4015" y="901"/>
                </a:lnTo>
                <a:lnTo>
                  <a:pt x="4018" y="896"/>
                </a:lnTo>
                <a:lnTo>
                  <a:pt x="4021" y="891"/>
                </a:lnTo>
                <a:lnTo>
                  <a:pt x="4023" y="887"/>
                </a:lnTo>
                <a:lnTo>
                  <a:pt x="4024" y="882"/>
                </a:lnTo>
                <a:lnTo>
                  <a:pt x="4024" y="878"/>
                </a:lnTo>
                <a:lnTo>
                  <a:pt x="4024" y="876"/>
                </a:lnTo>
                <a:lnTo>
                  <a:pt x="4024" y="874"/>
                </a:lnTo>
                <a:lnTo>
                  <a:pt x="4022" y="870"/>
                </a:lnTo>
                <a:lnTo>
                  <a:pt x="4019" y="866"/>
                </a:lnTo>
                <a:lnTo>
                  <a:pt x="3435" y="232"/>
                </a:lnTo>
                <a:lnTo>
                  <a:pt x="3398" y="563"/>
                </a:lnTo>
                <a:lnTo>
                  <a:pt x="3396" y="584"/>
                </a:lnTo>
                <a:lnTo>
                  <a:pt x="3394" y="604"/>
                </a:lnTo>
                <a:lnTo>
                  <a:pt x="3392" y="622"/>
                </a:lnTo>
                <a:lnTo>
                  <a:pt x="3392" y="638"/>
                </a:lnTo>
                <a:lnTo>
                  <a:pt x="3392" y="653"/>
                </a:lnTo>
                <a:lnTo>
                  <a:pt x="3392" y="666"/>
                </a:lnTo>
                <a:lnTo>
                  <a:pt x="3393" y="679"/>
                </a:lnTo>
                <a:lnTo>
                  <a:pt x="3394" y="690"/>
                </a:lnTo>
                <a:lnTo>
                  <a:pt x="3397" y="700"/>
                </a:lnTo>
                <a:lnTo>
                  <a:pt x="3399" y="709"/>
                </a:lnTo>
                <a:lnTo>
                  <a:pt x="3402" y="718"/>
                </a:lnTo>
                <a:lnTo>
                  <a:pt x="3405" y="726"/>
                </a:lnTo>
                <a:lnTo>
                  <a:pt x="3409" y="733"/>
                </a:lnTo>
                <a:lnTo>
                  <a:pt x="3413" y="739"/>
                </a:lnTo>
                <a:lnTo>
                  <a:pt x="3423" y="752"/>
                </a:lnTo>
                <a:lnTo>
                  <a:pt x="3431" y="759"/>
                </a:lnTo>
                <a:lnTo>
                  <a:pt x="3435" y="763"/>
                </a:lnTo>
                <a:lnTo>
                  <a:pt x="3440" y="766"/>
                </a:lnTo>
                <a:lnTo>
                  <a:pt x="3445" y="769"/>
                </a:lnTo>
                <a:lnTo>
                  <a:pt x="3450" y="772"/>
                </a:lnTo>
                <a:lnTo>
                  <a:pt x="3455" y="774"/>
                </a:lnTo>
                <a:lnTo>
                  <a:pt x="3461" y="776"/>
                </a:lnTo>
                <a:lnTo>
                  <a:pt x="3474" y="779"/>
                </a:lnTo>
                <a:lnTo>
                  <a:pt x="3488" y="782"/>
                </a:lnTo>
                <a:lnTo>
                  <a:pt x="3495" y="783"/>
                </a:lnTo>
                <a:lnTo>
                  <a:pt x="3503" y="783"/>
                </a:lnTo>
                <a:lnTo>
                  <a:pt x="3519" y="784"/>
                </a:lnTo>
                <a:lnTo>
                  <a:pt x="3532" y="784"/>
                </a:lnTo>
                <a:lnTo>
                  <a:pt x="3525" y="851"/>
                </a:lnTo>
                <a:lnTo>
                  <a:pt x="3302" y="851"/>
                </a:lnTo>
                <a:lnTo>
                  <a:pt x="3316" y="866"/>
                </a:lnTo>
                <a:lnTo>
                  <a:pt x="3331" y="880"/>
                </a:lnTo>
                <a:lnTo>
                  <a:pt x="3344" y="891"/>
                </a:lnTo>
                <a:lnTo>
                  <a:pt x="3356" y="902"/>
                </a:lnTo>
                <a:lnTo>
                  <a:pt x="3382" y="922"/>
                </a:lnTo>
                <a:lnTo>
                  <a:pt x="3396" y="932"/>
                </a:lnTo>
                <a:lnTo>
                  <a:pt x="3409" y="942"/>
                </a:lnTo>
                <a:lnTo>
                  <a:pt x="3423" y="951"/>
                </a:lnTo>
                <a:lnTo>
                  <a:pt x="3438" y="960"/>
                </a:lnTo>
                <a:lnTo>
                  <a:pt x="3452" y="969"/>
                </a:lnTo>
                <a:lnTo>
                  <a:pt x="3467" y="977"/>
                </a:lnTo>
                <a:lnTo>
                  <a:pt x="3482" y="985"/>
                </a:lnTo>
                <a:lnTo>
                  <a:pt x="3497" y="992"/>
                </a:lnTo>
                <a:lnTo>
                  <a:pt x="3513" y="999"/>
                </a:lnTo>
                <a:lnTo>
                  <a:pt x="3529" y="1005"/>
                </a:lnTo>
                <a:lnTo>
                  <a:pt x="3544" y="1011"/>
                </a:lnTo>
                <a:lnTo>
                  <a:pt x="3560" y="1017"/>
                </a:lnTo>
                <a:lnTo>
                  <a:pt x="3576" y="1022"/>
                </a:lnTo>
                <a:lnTo>
                  <a:pt x="3593" y="1026"/>
                </a:lnTo>
                <a:lnTo>
                  <a:pt x="3609" y="1030"/>
                </a:lnTo>
                <a:lnTo>
                  <a:pt x="3626" y="1033"/>
                </a:lnTo>
                <a:lnTo>
                  <a:pt x="3642" y="1035"/>
                </a:lnTo>
                <a:lnTo>
                  <a:pt x="3659" y="1037"/>
                </a:lnTo>
                <a:lnTo>
                  <a:pt x="3677" y="1038"/>
                </a:lnTo>
                <a:lnTo>
                  <a:pt x="3694" y="1038"/>
                </a:lnTo>
                <a:lnTo>
                  <a:pt x="3710" y="1038"/>
                </a:lnTo>
                <a:lnTo>
                  <a:pt x="3727" y="1037"/>
                </a:lnTo>
                <a:lnTo>
                  <a:pt x="3744" y="1035"/>
                </a:lnTo>
                <a:lnTo>
                  <a:pt x="3753" y="1034"/>
                </a:lnTo>
                <a:lnTo>
                  <a:pt x="3761" y="1032"/>
                </a:lnTo>
                <a:lnTo>
                  <a:pt x="3778" y="1029"/>
                </a:lnTo>
                <a:lnTo>
                  <a:pt x="3795" y="1025"/>
                </a:lnTo>
                <a:lnTo>
                  <a:pt x="3812" y="1020"/>
                </a:lnTo>
                <a:lnTo>
                  <a:pt x="3829" y="1014"/>
                </a:lnTo>
                <a:close/>
                <a:moveTo>
                  <a:pt x="2897" y="248"/>
                </a:moveTo>
                <a:lnTo>
                  <a:pt x="2898" y="238"/>
                </a:lnTo>
                <a:lnTo>
                  <a:pt x="2898" y="228"/>
                </a:lnTo>
                <a:lnTo>
                  <a:pt x="2898" y="219"/>
                </a:lnTo>
                <a:lnTo>
                  <a:pt x="2898" y="209"/>
                </a:lnTo>
                <a:lnTo>
                  <a:pt x="2897" y="200"/>
                </a:lnTo>
                <a:lnTo>
                  <a:pt x="2896" y="191"/>
                </a:lnTo>
                <a:lnTo>
                  <a:pt x="2894" y="182"/>
                </a:lnTo>
                <a:lnTo>
                  <a:pt x="2893" y="174"/>
                </a:lnTo>
                <a:lnTo>
                  <a:pt x="2890" y="166"/>
                </a:lnTo>
                <a:lnTo>
                  <a:pt x="2887" y="158"/>
                </a:lnTo>
                <a:lnTo>
                  <a:pt x="2884" y="150"/>
                </a:lnTo>
                <a:lnTo>
                  <a:pt x="2881" y="143"/>
                </a:lnTo>
                <a:lnTo>
                  <a:pt x="2877" y="136"/>
                </a:lnTo>
                <a:lnTo>
                  <a:pt x="2872" y="129"/>
                </a:lnTo>
                <a:lnTo>
                  <a:pt x="2868" y="123"/>
                </a:lnTo>
                <a:lnTo>
                  <a:pt x="2863" y="117"/>
                </a:lnTo>
                <a:lnTo>
                  <a:pt x="2857" y="110"/>
                </a:lnTo>
                <a:lnTo>
                  <a:pt x="2851" y="105"/>
                </a:lnTo>
                <a:lnTo>
                  <a:pt x="2844" y="99"/>
                </a:lnTo>
                <a:lnTo>
                  <a:pt x="2837" y="94"/>
                </a:lnTo>
                <a:lnTo>
                  <a:pt x="2829" y="90"/>
                </a:lnTo>
                <a:lnTo>
                  <a:pt x="2821" y="85"/>
                </a:lnTo>
                <a:lnTo>
                  <a:pt x="2813" y="81"/>
                </a:lnTo>
                <a:lnTo>
                  <a:pt x="2804" y="78"/>
                </a:lnTo>
                <a:lnTo>
                  <a:pt x="2795" y="75"/>
                </a:lnTo>
                <a:lnTo>
                  <a:pt x="2786" y="72"/>
                </a:lnTo>
                <a:lnTo>
                  <a:pt x="2776" y="70"/>
                </a:lnTo>
                <a:lnTo>
                  <a:pt x="2766" y="68"/>
                </a:lnTo>
                <a:lnTo>
                  <a:pt x="2756" y="67"/>
                </a:lnTo>
                <a:lnTo>
                  <a:pt x="2745" y="66"/>
                </a:lnTo>
                <a:lnTo>
                  <a:pt x="2734" y="65"/>
                </a:lnTo>
                <a:lnTo>
                  <a:pt x="2723" y="65"/>
                </a:lnTo>
                <a:lnTo>
                  <a:pt x="2621" y="65"/>
                </a:lnTo>
                <a:lnTo>
                  <a:pt x="2587" y="407"/>
                </a:lnTo>
                <a:lnTo>
                  <a:pt x="2739" y="407"/>
                </a:lnTo>
                <a:lnTo>
                  <a:pt x="2755" y="406"/>
                </a:lnTo>
                <a:lnTo>
                  <a:pt x="2763" y="405"/>
                </a:lnTo>
                <a:lnTo>
                  <a:pt x="2771" y="404"/>
                </a:lnTo>
                <a:lnTo>
                  <a:pt x="2778" y="403"/>
                </a:lnTo>
                <a:lnTo>
                  <a:pt x="2786" y="401"/>
                </a:lnTo>
                <a:lnTo>
                  <a:pt x="2800" y="396"/>
                </a:lnTo>
                <a:lnTo>
                  <a:pt x="2806" y="393"/>
                </a:lnTo>
                <a:lnTo>
                  <a:pt x="2813" y="390"/>
                </a:lnTo>
                <a:lnTo>
                  <a:pt x="2825" y="382"/>
                </a:lnTo>
                <a:lnTo>
                  <a:pt x="2837" y="374"/>
                </a:lnTo>
                <a:lnTo>
                  <a:pt x="2842" y="369"/>
                </a:lnTo>
                <a:lnTo>
                  <a:pt x="2848" y="364"/>
                </a:lnTo>
                <a:lnTo>
                  <a:pt x="2853" y="359"/>
                </a:lnTo>
                <a:lnTo>
                  <a:pt x="2857" y="353"/>
                </a:lnTo>
                <a:lnTo>
                  <a:pt x="2862" y="347"/>
                </a:lnTo>
                <a:lnTo>
                  <a:pt x="2866" y="341"/>
                </a:lnTo>
                <a:lnTo>
                  <a:pt x="2870" y="335"/>
                </a:lnTo>
                <a:lnTo>
                  <a:pt x="2874" y="328"/>
                </a:lnTo>
                <a:lnTo>
                  <a:pt x="2878" y="321"/>
                </a:lnTo>
                <a:lnTo>
                  <a:pt x="2881" y="314"/>
                </a:lnTo>
                <a:lnTo>
                  <a:pt x="2887" y="299"/>
                </a:lnTo>
                <a:lnTo>
                  <a:pt x="2891" y="283"/>
                </a:lnTo>
                <a:lnTo>
                  <a:pt x="2893" y="275"/>
                </a:lnTo>
                <a:lnTo>
                  <a:pt x="2895" y="266"/>
                </a:lnTo>
                <a:lnTo>
                  <a:pt x="2897" y="248"/>
                </a:lnTo>
                <a:close/>
                <a:moveTo>
                  <a:pt x="2341" y="174"/>
                </a:moveTo>
                <a:lnTo>
                  <a:pt x="2342" y="159"/>
                </a:lnTo>
                <a:lnTo>
                  <a:pt x="2342" y="146"/>
                </a:lnTo>
                <a:lnTo>
                  <a:pt x="2342" y="134"/>
                </a:lnTo>
                <a:lnTo>
                  <a:pt x="2341" y="128"/>
                </a:lnTo>
                <a:lnTo>
                  <a:pt x="2340" y="123"/>
                </a:lnTo>
                <a:lnTo>
                  <a:pt x="2339" y="118"/>
                </a:lnTo>
                <a:lnTo>
                  <a:pt x="2338" y="113"/>
                </a:lnTo>
                <a:lnTo>
                  <a:pt x="2335" y="105"/>
                </a:lnTo>
                <a:lnTo>
                  <a:pt x="2331" y="97"/>
                </a:lnTo>
                <a:lnTo>
                  <a:pt x="2326" y="91"/>
                </a:lnTo>
                <a:lnTo>
                  <a:pt x="2320" y="85"/>
                </a:lnTo>
                <a:lnTo>
                  <a:pt x="2314" y="80"/>
                </a:lnTo>
                <a:lnTo>
                  <a:pt x="2306" y="76"/>
                </a:lnTo>
                <a:lnTo>
                  <a:pt x="2297" y="73"/>
                </a:lnTo>
                <a:lnTo>
                  <a:pt x="2288" y="70"/>
                </a:lnTo>
                <a:lnTo>
                  <a:pt x="2277" y="68"/>
                </a:lnTo>
                <a:lnTo>
                  <a:pt x="2271" y="67"/>
                </a:lnTo>
                <a:lnTo>
                  <a:pt x="2265" y="66"/>
                </a:lnTo>
                <a:lnTo>
                  <a:pt x="2252" y="65"/>
                </a:lnTo>
                <a:lnTo>
                  <a:pt x="2129" y="65"/>
                </a:lnTo>
                <a:lnTo>
                  <a:pt x="2111" y="230"/>
                </a:lnTo>
                <a:lnTo>
                  <a:pt x="2035" y="230"/>
                </a:lnTo>
                <a:lnTo>
                  <a:pt x="2034" y="220"/>
                </a:lnTo>
                <a:lnTo>
                  <a:pt x="2033" y="211"/>
                </a:lnTo>
                <a:lnTo>
                  <a:pt x="2031" y="202"/>
                </a:lnTo>
                <a:lnTo>
                  <a:pt x="2029" y="194"/>
                </a:lnTo>
                <a:lnTo>
                  <a:pt x="2026" y="185"/>
                </a:lnTo>
                <a:lnTo>
                  <a:pt x="2023" y="177"/>
                </a:lnTo>
                <a:lnTo>
                  <a:pt x="2019" y="169"/>
                </a:lnTo>
                <a:lnTo>
                  <a:pt x="2015" y="162"/>
                </a:lnTo>
                <a:lnTo>
                  <a:pt x="2010" y="154"/>
                </a:lnTo>
                <a:lnTo>
                  <a:pt x="2005" y="147"/>
                </a:lnTo>
                <a:lnTo>
                  <a:pt x="1999" y="140"/>
                </a:lnTo>
                <a:lnTo>
                  <a:pt x="1993" y="133"/>
                </a:lnTo>
                <a:lnTo>
                  <a:pt x="1987" y="127"/>
                </a:lnTo>
                <a:lnTo>
                  <a:pt x="1981" y="121"/>
                </a:lnTo>
                <a:lnTo>
                  <a:pt x="1974" y="115"/>
                </a:lnTo>
                <a:lnTo>
                  <a:pt x="1966" y="110"/>
                </a:lnTo>
                <a:lnTo>
                  <a:pt x="1959" y="104"/>
                </a:lnTo>
                <a:lnTo>
                  <a:pt x="1951" y="99"/>
                </a:lnTo>
                <a:lnTo>
                  <a:pt x="1943" y="95"/>
                </a:lnTo>
                <a:lnTo>
                  <a:pt x="1934" y="90"/>
                </a:lnTo>
                <a:lnTo>
                  <a:pt x="1917" y="83"/>
                </a:lnTo>
                <a:lnTo>
                  <a:pt x="1908" y="79"/>
                </a:lnTo>
                <a:lnTo>
                  <a:pt x="1898" y="76"/>
                </a:lnTo>
                <a:lnTo>
                  <a:pt x="1889" y="74"/>
                </a:lnTo>
                <a:lnTo>
                  <a:pt x="1879" y="71"/>
                </a:lnTo>
                <a:lnTo>
                  <a:pt x="1869" y="69"/>
                </a:lnTo>
                <a:lnTo>
                  <a:pt x="1859" y="68"/>
                </a:lnTo>
                <a:lnTo>
                  <a:pt x="1849" y="66"/>
                </a:lnTo>
                <a:lnTo>
                  <a:pt x="1838" y="66"/>
                </a:lnTo>
                <a:lnTo>
                  <a:pt x="1818" y="65"/>
                </a:lnTo>
                <a:lnTo>
                  <a:pt x="1582" y="65"/>
                </a:lnTo>
                <a:lnTo>
                  <a:pt x="1552" y="365"/>
                </a:lnTo>
                <a:lnTo>
                  <a:pt x="1663" y="365"/>
                </a:lnTo>
                <a:lnTo>
                  <a:pt x="1674" y="364"/>
                </a:lnTo>
                <a:lnTo>
                  <a:pt x="1685" y="364"/>
                </a:lnTo>
                <a:lnTo>
                  <a:pt x="1695" y="362"/>
                </a:lnTo>
                <a:lnTo>
                  <a:pt x="1704" y="360"/>
                </a:lnTo>
                <a:lnTo>
                  <a:pt x="1713" y="358"/>
                </a:lnTo>
                <a:lnTo>
                  <a:pt x="1721" y="355"/>
                </a:lnTo>
                <a:lnTo>
                  <a:pt x="1729" y="352"/>
                </a:lnTo>
                <a:lnTo>
                  <a:pt x="1736" y="349"/>
                </a:lnTo>
                <a:lnTo>
                  <a:pt x="1748" y="341"/>
                </a:lnTo>
                <a:lnTo>
                  <a:pt x="1754" y="337"/>
                </a:lnTo>
                <a:lnTo>
                  <a:pt x="1759" y="332"/>
                </a:lnTo>
                <a:lnTo>
                  <a:pt x="1768" y="323"/>
                </a:lnTo>
                <a:lnTo>
                  <a:pt x="1776" y="313"/>
                </a:lnTo>
                <a:lnTo>
                  <a:pt x="1782" y="304"/>
                </a:lnTo>
                <a:lnTo>
                  <a:pt x="1787" y="295"/>
                </a:lnTo>
                <a:lnTo>
                  <a:pt x="1791" y="286"/>
                </a:lnTo>
                <a:lnTo>
                  <a:pt x="1793" y="278"/>
                </a:lnTo>
                <a:lnTo>
                  <a:pt x="1796" y="267"/>
                </a:lnTo>
                <a:lnTo>
                  <a:pt x="1797" y="262"/>
                </a:lnTo>
                <a:lnTo>
                  <a:pt x="1870" y="262"/>
                </a:lnTo>
                <a:lnTo>
                  <a:pt x="1841" y="542"/>
                </a:lnTo>
                <a:lnTo>
                  <a:pt x="1756" y="542"/>
                </a:lnTo>
                <a:lnTo>
                  <a:pt x="1756" y="532"/>
                </a:lnTo>
                <a:lnTo>
                  <a:pt x="1757" y="524"/>
                </a:lnTo>
                <a:lnTo>
                  <a:pt x="1756" y="515"/>
                </a:lnTo>
                <a:lnTo>
                  <a:pt x="1756" y="508"/>
                </a:lnTo>
                <a:lnTo>
                  <a:pt x="1755" y="500"/>
                </a:lnTo>
                <a:lnTo>
                  <a:pt x="1753" y="494"/>
                </a:lnTo>
                <a:lnTo>
                  <a:pt x="1750" y="482"/>
                </a:lnTo>
                <a:lnTo>
                  <a:pt x="1748" y="476"/>
                </a:lnTo>
                <a:lnTo>
                  <a:pt x="1745" y="471"/>
                </a:lnTo>
                <a:lnTo>
                  <a:pt x="1742" y="467"/>
                </a:lnTo>
                <a:lnTo>
                  <a:pt x="1739" y="462"/>
                </a:lnTo>
                <a:lnTo>
                  <a:pt x="1735" y="459"/>
                </a:lnTo>
                <a:lnTo>
                  <a:pt x="1731" y="455"/>
                </a:lnTo>
                <a:lnTo>
                  <a:pt x="1727" y="452"/>
                </a:lnTo>
                <a:lnTo>
                  <a:pt x="1723" y="449"/>
                </a:lnTo>
                <a:lnTo>
                  <a:pt x="1713" y="444"/>
                </a:lnTo>
                <a:lnTo>
                  <a:pt x="1708" y="442"/>
                </a:lnTo>
                <a:lnTo>
                  <a:pt x="1703" y="440"/>
                </a:lnTo>
                <a:lnTo>
                  <a:pt x="1691" y="437"/>
                </a:lnTo>
                <a:lnTo>
                  <a:pt x="1678" y="435"/>
                </a:lnTo>
                <a:lnTo>
                  <a:pt x="1665" y="434"/>
                </a:lnTo>
                <a:lnTo>
                  <a:pt x="1650" y="433"/>
                </a:lnTo>
                <a:lnTo>
                  <a:pt x="1635" y="433"/>
                </a:lnTo>
                <a:lnTo>
                  <a:pt x="1619" y="432"/>
                </a:lnTo>
                <a:lnTo>
                  <a:pt x="1546" y="432"/>
                </a:lnTo>
                <a:lnTo>
                  <a:pt x="1522" y="670"/>
                </a:lnTo>
                <a:lnTo>
                  <a:pt x="1521" y="684"/>
                </a:lnTo>
                <a:lnTo>
                  <a:pt x="1521" y="697"/>
                </a:lnTo>
                <a:lnTo>
                  <a:pt x="1521" y="703"/>
                </a:lnTo>
                <a:lnTo>
                  <a:pt x="1521" y="708"/>
                </a:lnTo>
                <a:lnTo>
                  <a:pt x="1523" y="719"/>
                </a:lnTo>
                <a:lnTo>
                  <a:pt x="1525" y="728"/>
                </a:lnTo>
                <a:lnTo>
                  <a:pt x="1529" y="736"/>
                </a:lnTo>
                <a:lnTo>
                  <a:pt x="1533" y="744"/>
                </a:lnTo>
                <a:lnTo>
                  <a:pt x="1535" y="747"/>
                </a:lnTo>
                <a:lnTo>
                  <a:pt x="1538" y="751"/>
                </a:lnTo>
                <a:lnTo>
                  <a:pt x="1542" y="755"/>
                </a:lnTo>
                <a:lnTo>
                  <a:pt x="1546" y="759"/>
                </a:lnTo>
                <a:lnTo>
                  <a:pt x="1556" y="766"/>
                </a:lnTo>
                <a:lnTo>
                  <a:pt x="1561" y="769"/>
                </a:lnTo>
                <a:lnTo>
                  <a:pt x="1567" y="772"/>
                </a:lnTo>
                <a:lnTo>
                  <a:pt x="1579" y="777"/>
                </a:lnTo>
                <a:lnTo>
                  <a:pt x="1587" y="779"/>
                </a:lnTo>
                <a:lnTo>
                  <a:pt x="1594" y="780"/>
                </a:lnTo>
                <a:lnTo>
                  <a:pt x="1612" y="783"/>
                </a:lnTo>
                <a:lnTo>
                  <a:pt x="1621" y="784"/>
                </a:lnTo>
                <a:lnTo>
                  <a:pt x="1632" y="785"/>
                </a:lnTo>
                <a:lnTo>
                  <a:pt x="1655" y="786"/>
                </a:lnTo>
                <a:lnTo>
                  <a:pt x="1656" y="786"/>
                </a:lnTo>
                <a:lnTo>
                  <a:pt x="1655" y="786"/>
                </a:lnTo>
                <a:lnTo>
                  <a:pt x="1654" y="786"/>
                </a:lnTo>
                <a:lnTo>
                  <a:pt x="1655" y="786"/>
                </a:lnTo>
                <a:lnTo>
                  <a:pt x="1682" y="785"/>
                </a:lnTo>
                <a:lnTo>
                  <a:pt x="1707" y="784"/>
                </a:lnTo>
                <a:lnTo>
                  <a:pt x="1719" y="782"/>
                </a:lnTo>
                <a:lnTo>
                  <a:pt x="1731" y="781"/>
                </a:lnTo>
                <a:lnTo>
                  <a:pt x="1753" y="777"/>
                </a:lnTo>
                <a:lnTo>
                  <a:pt x="1764" y="774"/>
                </a:lnTo>
                <a:lnTo>
                  <a:pt x="1775" y="772"/>
                </a:lnTo>
                <a:lnTo>
                  <a:pt x="1795" y="766"/>
                </a:lnTo>
                <a:lnTo>
                  <a:pt x="1814" y="759"/>
                </a:lnTo>
                <a:lnTo>
                  <a:pt x="1832" y="752"/>
                </a:lnTo>
                <a:lnTo>
                  <a:pt x="1849" y="744"/>
                </a:lnTo>
                <a:lnTo>
                  <a:pt x="1864" y="736"/>
                </a:lnTo>
                <a:lnTo>
                  <a:pt x="1879" y="727"/>
                </a:lnTo>
                <a:lnTo>
                  <a:pt x="1893" y="717"/>
                </a:lnTo>
                <a:lnTo>
                  <a:pt x="1906" y="708"/>
                </a:lnTo>
                <a:lnTo>
                  <a:pt x="1917" y="698"/>
                </a:lnTo>
                <a:lnTo>
                  <a:pt x="1928" y="688"/>
                </a:lnTo>
                <a:lnTo>
                  <a:pt x="1938" y="678"/>
                </a:lnTo>
                <a:lnTo>
                  <a:pt x="1947" y="667"/>
                </a:lnTo>
                <a:lnTo>
                  <a:pt x="1956" y="657"/>
                </a:lnTo>
                <a:lnTo>
                  <a:pt x="1970" y="638"/>
                </a:lnTo>
                <a:lnTo>
                  <a:pt x="1981" y="619"/>
                </a:lnTo>
                <a:lnTo>
                  <a:pt x="1990" y="603"/>
                </a:lnTo>
                <a:lnTo>
                  <a:pt x="1997" y="589"/>
                </a:lnTo>
                <a:lnTo>
                  <a:pt x="2001" y="578"/>
                </a:lnTo>
                <a:lnTo>
                  <a:pt x="2004" y="569"/>
                </a:lnTo>
                <a:lnTo>
                  <a:pt x="2078" y="569"/>
                </a:lnTo>
                <a:lnTo>
                  <a:pt x="2057" y="784"/>
                </a:lnTo>
                <a:lnTo>
                  <a:pt x="2178" y="784"/>
                </a:lnTo>
                <a:lnTo>
                  <a:pt x="2193" y="783"/>
                </a:lnTo>
                <a:lnTo>
                  <a:pt x="2207" y="781"/>
                </a:lnTo>
                <a:lnTo>
                  <a:pt x="2220" y="778"/>
                </a:lnTo>
                <a:lnTo>
                  <a:pt x="2230" y="775"/>
                </a:lnTo>
                <a:lnTo>
                  <a:pt x="2240" y="771"/>
                </a:lnTo>
                <a:lnTo>
                  <a:pt x="2245" y="768"/>
                </a:lnTo>
                <a:lnTo>
                  <a:pt x="2249" y="766"/>
                </a:lnTo>
                <a:lnTo>
                  <a:pt x="2253" y="763"/>
                </a:lnTo>
                <a:lnTo>
                  <a:pt x="2256" y="760"/>
                </a:lnTo>
                <a:lnTo>
                  <a:pt x="2263" y="754"/>
                </a:lnTo>
                <a:lnTo>
                  <a:pt x="2269" y="747"/>
                </a:lnTo>
                <a:lnTo>
                  <a:pt x="2273" y="739"/>
                </a:lnTo>
                <a:lnTo>
                  <a:pt x="2277" y="731"/>
                </a:lnTo>
                <a:lnTo>
                  <a:pt x="2281" y="722"/>
                </a:lnTo>
                <a:lnTo>
                  <a:pt x="2284" y="712"/>
                </a:lnTo>
                <a:lnTo>
                  <a:pt x="2286" y="702"/>
                </a:lnTo>
                <a:lnTo>
                  <a:pt x="2289" y="679"/>
                </a:lnTo>
                <a:lnTo>
                  <a:pt x="2341" y="174"/>
                </a:lnTo>
                <a:close/>
                <a:moveTo>
                  <a:pt x="7278" y="851"/>
                </a:moveTo>
                <a:lnTo>
                  <a:pt x="7330" y="851"/>
                </a:lnTo>
                <a:lnTo>
                  <a:pt x="7308" y="874"/>
                </a:lnTo>
                <a:lnTo>
                  <a:pt x="7286" y="897"/>
                </a:lnTo>
                <a:lnTo>
                  <a:pt x="7275" y="908"/>
                </a:lnTo>
                <a:lnTo>
                  <a:pt x="7263" y="919"/>
                </a:lnTo>
                <a:lnTo>
                  <a:pt x="7240" y="939"/>
                </a:lnTo>
                <a:lnTo>
                  <a:pt x="7216" y="959"/>
                </a:lnTo>
                <a:lnTo>
                  <a:pt x="7204" y="969"/>
                </a:lnTo>
                <a:lnTo>
                  <a:pt x="7192" y="978"/>
                </a:lnTo>
                <a:lnTo>
                  <a:pt x="7167" y="996"/>
                </a:lnTo>
                <a:lnTo>
                  <a:pt x="7155" y="1004"/>
                </a:lnTo>
                <a:lnTo>
                  <a:pt x="7142" y="1013"/>
                </a:lnTo>
                <a:lnTo>
                  <a:pt x="7129" y="1021"/>
                </a:lnTo>
                <a:lnTo>
                  <a:pt x="7116" y="1029"/>
                </a:lnTo>
                <a:lnTo>
                  <a:pt x="7090" y="1043"/>
                </a:lnTo>
                <a:lnTo>
                  <a:pt x="7064" y="1057"/>
                </a:lnTo>
                <a:lnTo>
                  <a:pt x="7037" y="1070"/>
                </a:lnTo>
                <a:lnTo>
                  <a:pt x="7009" y="1082"/>
                </a:lnTo>
                <a:lnTo>
                  <a:pt x="6982" y="1092"/>
                </a:lnTo>
                <a:lnTo>
                  <a:pt x="6954" y="1102"/>
                </a:lnTo>
                <a:lnTo>
                  <a:pt x="6925" y="1110"/>
                </a:lnTo>
                <a:lnTo>
                  <a:pt x="6897" y="1118"/>
                </a:lnTo>
                <a:lnTo>
                  <a:pt x="6868" y="1124"/>
                </a:lnTo>
                <a:lnTo>
                  <a:pt x="6838" y="1129"/>
                </a:lnTo>
                <a:lnTo>
                  <a:pt x="6809" y="1133"/>
                </a:lnTo>
                <a:lnTo>
                  <a:pt x="6779" y="1136"/>
                </a:lnTo>
                <a:lnTo>
                  <a:pt x="6749" y="1137"/>
                </a:lnTo>
                <a:lnTo>
                  <a:pt x="6734" y="1137"/>
                </a:lnTo>
                <a:lnTo>
                  <a:pt x="6719" y="1137"/>
                </a:lnTo>
                <a:lnTo>
                  <a:pt x="6688" y="1137"/>
                </a:lnTo>
                <a:lnTo>
                  <a:pt x="6658" y="1135"/>
                </a:lnTo>
                <a:lnTo>
                  <a:pt x="6627" y="1131"/>
                </a:lnTo>
                <a:lnTo>
                  <a:pt x="6596" y="1127"/>
                </a:lnTo>
                <a:lnTo>
                  <a:pt x="6563" y="1121"/>
                </a:lnTo>
                <a:lnTo>
                  <a:pt x="6532" y="1114"/>
                </a:lnTo>
                <a:lnTo>
                  <a:pt x="6501" y="1106"/>
                </a:lnTo>
                <a:lnTo>
                  <a:pt x="6469" y="1096"/>
                </a:lnTo>
                <a:lnTo>
                  <a:pt x="6437" y="1085"/>
                </a:lnTo>
                <a:lnTo>
                  <a:pt x="6414" y="1076"/>
                </a:lnTo>
                <a:lnTo>
                  <a:pt x="6391" y="1066"/>
                </a:lnTo>
                <a:lnTo>
                  <a:pt x="6369" y="1055"/>
                </a:lnTo>
                <a:lnTo>
                  <a:pt x="6358" y="1049"/>
                </a:lnTo>
                <a:lnTo>
                  <a:pt x="6347" y="1043"/>
                </a:lnTo>
                <a:lnTo>
                  <a:pt x="6326" y="1030"/>
                </a:lnTo>
                <a:lnTo>
                  <a:pt x="6306" y="1016"/>
                </a:lnTo>
                <a:lnTo>
                  <a:pt x="6286" y="1002"/>
                </a:lnTo>
                <a:lnTo>
                  <a:pt x="6277" y="995"/>
                </a:lnTo>
                <a:lnTo>
                  <a:pt x="6267" y="987"/>
                </a:lnTo>
                <a:lnTo>
                  <a:pt x="6249" y="972"/>
                </a:lnTo>
                <a:lnTo>
                  <a:pt x="6231" y="955"/>
                </a:lnTo>
                <a:lnTo>
                  <a:pt x="6213" y="939"/>
                </a:lnTo>
                <a:lnTo>
                  <a:pt x="6196" y="921"/>
                </a:lnTo>
                <a:lnTo>
                  <a:pt x="6180" y="903"/>
                </a:lnTo>
                <a:lnTo>
                  <a:pt x="6164" y="885"/>
                </a:lnTo>
                <a:lnTo>
                  <a:pt x="6148" y="866"/>
                </a:lnTo>
                <a:lnTo>
                  <a:pt x="6133" y="847"/>
                </a:lnTo>
                <a:lnTo>
                  <a:pt x="6103" y="808"/>
                </a:lnTo>
                <a:lnTo>
                  <a:pt x="6089" y="787"/>
                </a:lnTo>
                <a:lnTo>
                  <a:pt x="6074" y="767"/>
                </a:lnTo>
                <a:lnTo>
                  <a:pt x="6047" y="726"/>
                </a:lnTo>
                <a:lnTo>
                  <a:pt x="6020" y="685"/>
                </a:lnTo>
                <a:lnTo>
                  <a:pt x="5967" y="603"/>
                </a:lnTo>
                <a:lnTo>
                  <a:pt x="5941" y="562"/>
                </a:lnTo>
                <a:lnTo>
                  <a:pt x="5915" y="522"/>
                </a:lnTo>
                <a:lnTo>
                  <a:pt x="5911" y="517"/>
                </a:lnTo>
                <a:lnTo>
                  <a:pt x="5906" y="511"/>
                </a:lnTo>
                <a:lnTo>
                  <a:pt x="5900" y="507"/>
                </a:lnTo>
                <a:lnTo>
                  <a:pt x="5895" y="503"/>
                </a:lnTo>
                <a:lnTo>
                  <a:pt x="5888" y="499"/>
                </a:lnTo>
                <a:lnTo>
                  <a:pt x="5882" y="496"/>
                </a:lnTo>
                <a:lnTo>
                  <a:pt x="5874" y="493"/>
                </a:lnTo>
                <a:lnTo>
                  <a:pt x="5867" y="490"/>
                </a:lnTo>
                <a:lnTo>
                  <a:pt x="5859" y="488"/>
                </a:lnTo>
                <a:lnTo>
                  <a:pt x="5851" y="487"/>
                </a:lnTo>
                <a:lnTo>
                  <a:pt x="5835" y="484"/>
                </a:lnTo>
                <a:lnTo>
                  <a:pt x="5817" y="482"/>
                </a:lnTo>
                <a:lnTo>
                  <a:pt x="5800" y="481"/>
                </a:lnTo>
                <a:lnTo>
                  <a:pt x="5751" y="481"/>
                </a:lnTo>
                <a:lnTo>
                  <a:pt x="5732" y="676"/>
                </a:lnTo>
                <a:lnTo>
                  <a:pt x="5731" y="683"/>
                </a:lnTo>
                <a:lnTo>
                  <a:pt x="5730" y="691"/>
                </a:lnTo>
                <a:lnTo>
                  <a:pt x="5730" y="704"/>
                </a:lnTo>
                <a:lnTo>
                  <a:pt x="5731" y="716"/>
                </a:lnTo>
                <a:lnTo>
                  <a:pt x="5731" y="721"/>
                </a:lnTo>
                <a:lnTo>
                  <a:pt x="5732" y="726"/>
                </a:lnTo>
                <a:lnTo>
                  <a:pt x="5733" y="731"/>
                </a:lnTo>
                <a:lnTo>
                  <a:pt x="5734" y="736"/>
                </a:lnTo>
                <a:lnTo>
                  <a:pt x="5737" y="744"/>
                </a:lnTo>
                <a:lnTo>
                  <a:pt x="5741" y="751"/>
                </a:lnTo>
                <a:lnTo>
                  <a:pt x="5744" y="755"/>
                </a:lnTo>
                <a:lnTo>
                  <a:pt x="5746" y="758"/>
                </a:lnTo>
                <a:lnTo>
                  <a:pt x="5749" y="761"/>
                </a:lnTo>
                <a:lnTo>
                  <a:pt x="5753" y="764"/>
                </a:lnTo>
                <a:lnTo>
                  <a:pt x="5757" y="767"/>
                </a:lnTo>
                <a:lnTo>
                  <a:pt x="5761" y="769"/>
                </a:lnTo>
                <a:lnTo>
                  <a:pt x="5766" y="772"/>
                </a:lnTo>
                <a:lnTo>
                  <a:pt x="5771" y="774"/>
                </a:lnTo>
                <a:lnTo>
                  <a:pt x="5782" y="778"/>
                </a:lnTo>
                <a:lnTo>
                  <a:pt x="5795" y="780"/>
                </a:lnTo>
                <a:lnTo>
                  <a:pt x="5809" y="782"/>
                </a:lnTo>
                <a:lnTo>
                  <a:pt x="5824" y="784"/>
                </a:lnTo>
                <a:lnTo>
                  <a:pt x="5841" y="784"/>
                </a:lnTo>
                <a:lnTo>
                  <a:pt x="5849" y="784"/>
                </a:lnTo>
                <a:lnTo>
                  <a:pt x="5843" y="851"/>
                </a:lnTo>
                <a:lnTo>
                  <a:pt x="5416" y="851"/>
                </a:lnTo>
                <a:lnTo>
                  <a:pt x="4988" y="851"/>
                </a:lnTo>
                <a:lnTo>
                  <a:pt x="4561" y="851"/>
                </a:lnTo>
                <a:lnTo>
                  <a:pt x="4134" y="851"/>
                </a:lnTo>
                <a:lnTo>
                  <a:pt x="4112" y="877"/>
                </a:lnTo>
                <a:lnTo>
                  <a:pt x="4102" y="889"/>
                </a:lnTo>
                <a:lnTo>
                  <a:pt x="4090" y="901"/>
                </a:lnTo>
                <a:lnTo>
                  <a:pt x="4068" y="925"/>
                </a:lnTo>
                <a:lnTo>
                  <a:pt x="4056" y="936"/>
                </a:lnTo>
                <a:lnTo>
                  <a:pt x="4045" y="947"/>
                </a:lnTo>
                <a:lnTo>
                  <a:pt x="4033" y="957"/>
                </a:lnTo>
                <a:lnTo>
                  <a:pt x="4021" y="967"/>
                </a:lnTo>
                <a:lnTo>
                  <a:pt x="4010" y="977"/>
                </a:lnTo>
                <a:lnTo>
                  <a:pt x="3998" y="987"/>
                </a:lnTo>
                <a:lnTo>
                  <a:pt x="3973" y="1005"/>
                </a:lnTo>
                <a:lnTo>
                  <a:pt x="3949" y="1022"/>
                </a:lnTo>
                <a:lnTo>
                  <a:pt x="3924" y="1038"/>
                </a:lnTo>
                <a:lnTo>
                  <a:pt x="3911" y="1046"/>
                </a:lnTo>
                <a:lnTo>
                  <a:pt x="3898" y="1053"/>
                </a:lnTo>
                <a:lnTo>
                  <a:pt x="3872" y="1066"/>
                </a:lnTo>
                <a:lnTo>
                  <a:pt x="3846" y="1078"/>
                </a:lnTo>
                <a:lnTo>
                  <a:pt x="3820" y="1089"/>
                </a:lnTo>
                <a:lnTo>
                  <a:pt x="3806" y="1094"/>
                </a:lnTo>
                <a:lnTo>
                  <a:pt x="3793" y="1099"/>
                </a:lnTo>
                <a:lnTo>
                  <a:pt x="3766" y="1108"/>
                </a:lnTo>
                <a:lnTo>
                  <a:pt x="3739" y="1115"/>
                </a:lnTo>
                <a:lnTo>
                  <a:pt x="3725" y="1119"/>
                </a:lnTo>
                <a:lnTo>
                  <a:pt x="3711" y="1122"/>
                </a:lnTo>
                <a:lnTo>
                  <a:pt x="3683" y="1127"/>
                </a:lnTo>
                <a:lnTo>
                  <a:pt x="3669" y="1129"/>
                </a:lnTo>
                <a:lnTo>
                  <a:pt x="3654" y="1131"/>
                </a:lnTo>
                <a:lnTo>
                  <a:pt x="3640" y="1133"/>
                </a:lnTo>
                <a:lnTo>
                  <a:pt x="3626" y="1134"/>
                </a:lnTo>
                <a:lnTo>
                  <a:pt x="3612" y="1135"/>
                </a:lnTo>
                <a:lnTo>
                  <a:pt x="3598" y="1136"/>
                </a:lnTo>
                <a:lnTo>
                  <a:pt x="3569" y="1137"/>
                </a:lnTo>
                <a:lnTo>
                  <a:pt x="3540" y="1136"/>
                </a:lnTo>
                <a:lnTo>
                  <a:pt x="3511" y="1135"/>
                </a:lnTo>
                <a:lnTo>
                  <a:pt x="3482" y="1132"/>
                </a:lnTo>
                <a:lnTo>
                  <a:pt x="3453" y="1129"/>
                </a:lnTo>
                <a:lnTo>
                  <a:pt x="3424" y="1124"/>
                </a:lnTo>
                <a:lnTo>
                  <a:pt x="3395" y="1118"/>
                </a:lnTo>
                <a:lnTo>
                  <a:pt x="3366" y="1112"/>
                </a:lnTo>
                <a:lnTo>
                  <a:pt x="3336" y="1104"/>
                </a:lnTo>
                <a:lnTo>
                  <a:pt x="3307" y="1095"/>
                </a:lnTo>
                <a:lnTo>
                  <a:pt x="3278" y="1085"/>
                </a:lnTo>
                <a:lnTo>
                  <a:pt x="3266" y="1080"/>
                </a:lnTo>
                <a:lnTo>
                  <a:pt x="3254" y="1075"/>
                </a:lnTo>
                <a:lnTo>
                  <a:pt x="3231" y="1065"/>
                </a:lnTo>
                <a:lnTo>
                  <a:pt x="3209" y="1053"/>
                </a:lnTo>
                <a:lnTo>
                  <a:pt x="3187" y="1041"/>
                </a:lnTo>
                <a:lnTo>
                  <a:pt x="3166" y="1028"/>
                </a:lnTo>
                <a:lnTo>
                  <a:pt x="3146" y="1014"/>
                </a:lnTo>
                <a:lnTo>
                  <a:pt x="3126" y="1000"/>
                </a:lnTo>
                <a:lnTo>
                  <a:pt x="3107" y="985"/>
                </a:lnTo>
                <a:lnTo>
                  <a:pt x="3097" y="977"/>
                </a:lnTo>
                <a:lnTo>
                  <a:pt x="3088" y="969"/>
                </a:lnTo>
                <a:lnTo>
                  <a:pt x="3070" y="953"/>
                </a:lnTo>
                <a:lnTo>
                  <a:pt x="3052" y="936"/>
                </a:lnTo>
                <a:lnTo>
                  <a:pt x="3034" y="919"/>
                </a:lnTo>
                <a:lnTo>
                  <a:pt x="3017" y="901"/>
                </a:lnTo>
                <a:lnTo>
                  <a:pt x="3009" y="892"/>
                </a:lnTo>
                <a:lnTo>
                  <a:pt x="3001" y="883"/>
                </a:lnTo>
                <a:lnTo>
                  <a:pt x="2984" y="864"/>
                </a:lnTo>
                <a:lnTo>
                  <a:pt x="2968" y="845"/>
                </a:lnTo>
                <a:lnTo>
                  <a:pt x="2953" y="826"/>
                </a:lnTo>
                <a:lnTo>
                  <a:pt x="2938" y="806"/>
                </a:lnTo>
                <a:lnTo>
                  <a:pt x="2923" y="786"/>
                </a:lnTo>
                <a:lnTo>
                  <a:pt x="2908" y="766"/>
                </a:lnTo>
                <a:lnTo>
                  <a:pt x="2879" y="725"/>
                </a:lnTo>
                <a:lnTo>
                  <a:pt x="2865" y="705"/>
                </a:lnTo>
                <a:lnTo>
                  <a:pt x="2852" y="684"/>
                </a:lnTo>
                <a:lnTo>
                  <a:pt x="2798" y="602"/>
                </a:lnTo>
                <a:lnTo>
                  <a:pt x="2771" y="562"/>
                </a:lnTo>
                <a:lnTo>
                  <a:pt x="2745" y="522"/>
                </a:lnTo>
                <a:lnTo>
                  <a:pt x="2740" y="517"/>
                </a:lnTo>
                <a:lnTo>
                  <a:pt x="2736" y="512"/>
                </a:lnTo>
                <a:lnTo>
                  <a:pt x="2730" y="507"/>
                </a:lnTo>
                <a:lnTo>
                  <a:pt x="2725" y="503"/>
                </a:lnTo>
                <a:lnTo>
                  <a:pt x="2718" y="499"/>
                </a:lnTo>
                <a:lnTo>
                  <a:pt x="2712" y="496"/>
                </a:lnTo>
                <a:lnTo>
                  <a:pt x="2705" y="493"/>
                </a:lnTo>
                <a:lnTo>
                  <a:pt x="2698" y="491"/>
                </a:lnTo>
                <a:lnTo>
                  <a:pt x="2682" y="487"/>
                </a:lnTo>
                <a:lnTo>
                  <a:pt x="2666" y="484"/>
                </a:lnTo>
                <a:lnTo>
                  <a:pt x="2649" y="482"/>
                </a:lnTo>
                <a:lnTo>
                  <a:pt x="2632" y="481"/>
                </a:lnTo>
                <a:lnTo>
                  <a:pt x="2579" y="481"/>
                </a:lnTo>
                <a:lnTo>
                  <a:pt x="2560" y="676"/>
                </a:lnTo>
                <a:lnTo>
                  <a:pt x="2559" y="690"/>
                </a:lnTo>
                <a:lnTo>
                  <a:pt x="2558" y="703"/>
                </a:lnTo>
                <a:lnTo>
                  <a:pt x="2559" y="715"/>
                </a:lnTo>
                <a:lnTo>
                  <a:pt x="2560" y="726"/>
                </a:lnTo>
                <a:lnTo>
                  <a:pt x="2561" y="731"/>
                </a:lnTo>
                <a:lnTo>
                  <a:pt x="2562" y="736"/>
                </a:lnTo>
                <a:lnTo>
                  <a:pt x="2565" y="744"/>
                </a:lnTo>
                <a:lnTo>
                  <a:pt x="2569" y="752"/>
                </a:lnTo>
                <a:lnTo>
                  <a:pt x="2572" y="755"/>
                </a:lnTo>
                <a:lnTo>
                  <a:pt x="2574" y="758"/>
                </a:lnTo>
                <a:lnTo>
                  <a:pt x="2581" y="765"/>
                </a:lnTo>
                <a:lnTo>
                  <a:pt x="2589" y="770"/>
                </a:lnTo>
                <a:lnTo>
                  <a:pt x="2593" y="772"/>
                </a:lnTo>
                <a:lnTo>
                  <a:pt x="2598" y="775"/>
                </a:lnTo>
                <a:lnTo>
                  <a:pt x="2609" y="778"/>
                </a:lnTo>
                <a:lnTo>
                  <a:pt x="2621" y="781"/>
                </a:lnTo>
                <a:lnTo>
                  <a:pt x="2635" y="783"/>
                </a:lnTo>
                <a:lnTo>
                  <a:pt x="2651" y="784"/>
                </a:lnTo>
                <a:lnTo>
                  <a:pt x="2668" y="785"/>
                </a:lnTo>
                <a:lnTo>
                  <a:pt x="2678" y="785"/>
                </a:lnTo>
                <a:lnTo>
                  <a:pt x="2673" y="851"/>
                </a:lnTo>
                <a:lnTo>
                  <a:pt x="1880" y="851"/>
                </a:lnTo>
                <a:lnTo>
                  <a:pt x="1088" y="851"/>
                </a:lnTo>
                <a:lnTo>
                  <a:pt x="1094" y="784"/>
                </a:lnTo>
                <a:lnTo>
                  <a:pt x="1127" y="784"/>
                </a:lnTo>
                <a:lnTo>
                  <a:pt x="1142" y="784"/>
                </a:lnTo>
                <a:lnTo>
                  <a:pt x="1155" y="783"/>
                </a:lnTo>
                <a:lnTo>
                  <a:pt x="1168" y="781"/>
                </a:lnTo>
                <a:lnTo>
                  <a:pt x="1180" y="778"/>
                </a:lnTo>
                <a:lnTo>
                  <a:pt x="1191" y="775"/>
                </a:lnTo>
                <a:lnTo>
                  <a:pt x="1200" y="771"/>
                </a:lnTo>
                <a:lnTo>
                  <a:pt x="1209" y="766"/>
                </a:lnTo>
                <a:lnTo>
                  <a:pt x="1217" y="760"/>
                </a:lnTo>
                <a:lnTo>
                  <a:pt x="1221" y="757"/>
                </a:lnTo>
                <a:lnTo>
                  <a:pt x="1224" y="753"/>
                </a:lnTo>
                <a:lnTo>
                  <a:pt x="1228" y="750"/>
                </a:lnTo>
                <a:lnTo>
                  <a:pt x="1231" y="746"/>
                </a:lnTo>
                <a:lnTo>
                  <a:pt x="1236" y="737"/>
                </a:lnTo>
                <a:lnTo>
                  <a:pt x="1238" y="733"/>
                </a:lnTo>
                <a:lnTo>
                  <a:pt x="1241" y="728"/>
                </a:lnTo>
                <a:lnTo>
                  <a:pt x="1243" y="723"/>
                </a:lnTo>
                <a:lnTo>
                  <a:pt x="1244" y="717"/>
                </a:lnTo>
                <a:lnTo>
                  <a:pt x="1246" y="712"/>
                </a:lnTo>
                <a:lnTo>
                  <a:pt x="1248" y="706"/>
                </a:lnTo>
                <a:lnTo>
                  <a:pt x="1250" y="694"/>
                </a:lnTo>
                <a:lnTo>
                  <a:pt x="1252" y="680"/>
                </a:lnTo>
                <a:lnTo>
                  <a:pt x="1303" y="162"/>
                </a:lnTo>
                <a:lnTo>
                  <a:pt x="1304" y="150"/>
                </a:lnTo>
                <a:lnTo>
                  <a:pt x="1304" y="139"/>
                </a:lnTo>
                <a:lnTo>
                  <a:pt x="1304" y="134"/>
                </a:lnTo>
                <a:lnTo>
                  <a:pt x="1304" y="129"/>
                </a:lnTo>
                <a:lnTo>
                  <a:pt x="1303" y="124"/>
                </a:lnTo>
                <a:lnTo>
                  <a:pt x="1302" y="120"/>
                </a:lnTo>
                <a:lnTo>
                  <a:pt x="1301" y="115"/>
                </a:lnTo>
                <a:lnTo>
                  <a:pt x="1300" y="111"/>
                </a:lnTo>
                <a:lnTo>
                  <a:pt x="1299" y="108"/>
                </a:lnTo>
                <a:lnTo>
                  <a:pt x="1297" y="104"/>
                </a:lnTo>
                <a:lnTo>
                  <a:pt x="1293" y="97"/>
                </a:lnTo>
                <a:lnTo>
                  <a:pt x="1289" y="91"/>
                </a:lnTo>
                <a:lnTo>
                  <a:pt x="1282" y="85"/>
                </a:lnTo>
                <a:lnTo>
                  <a:pt x="1274" y="79"/>
                </a:lnTo>
                <a:lnTo>
                  <a:pt x="1270" y="77"/>
                </a:lnTo>
                <a:lnTo>
                  <a:pt x="1265" y="75"/>
                </a:lnTo>
                <a:lnTo>
                  <a:pt x="1255" y="71"/>
                </a:lnTo>
                <a:lnTo>
                  <a:pt x="1243" y="68"/>
                </a:lnTo>
                <a:lnTo>
                  <a:pt x="1230" y="66"/>
                </a:lnTo>
                <a:lnTo>
                  <a:pt x="1215" y="65"/>
                </a:lnTo>
                <a:lnTo>
                  <a:pt x="1199" y="65"/>
                </a:lnTo>
                <a:lnTo>
                  <a:pt x="1157" y="65"/>
                </a:lnTo>
                <a:lnTo>
                  <a:pt x="1164" y="1"/>
                </a:lnTo>
                <a:lnTo>
                  <a:pt x="1196" y="1"/>
                </a:lnTo>
                <a:lnTo>
                  <a:pt x="1611" y="1"/>
                </a:lnTo>
                <a:lnTo>
                  <a:pt x="2027" y="1"/>
                </a:lnTo>
                <a:lnTo>
                  <a:pt x="2444" y="1"/>
                </a:lnTo>
                <a:lnTo>
                  <a:pt x="2860" y="1"/>
                </a:lnTo>
                <a:lnTo>
                  <a:pt x="2882" y="2"/>
                </a:lnTo>
                <a:lnTo>
                  <a:pt x="2903" y="3"/>
                </a:lnTo>
                <a:lnTo>
                  <a:pt x="2924" y="4"/>
                </a:lnTo>
                <a:lnTo>
                  <a:pt x="2944" y="7"/>
                </a:lnTo>
                <a:lnTo>
                  <a:pt x="2963" y="10"/>
                </a:lnTo>
                <a:lnTo>
                  <a:pt x="2981" y="14"/>
                </a:lnTo>
                <a:lnTo>
                  <a:pt x="2998" y="18"/>
                </a:lnTo>
                <a:lnTo>
                  <a:pt x="3014" y="23"/>
                </a:lnTo>
                <a:lnTo>
                  <a:pt x="3030" y="29"/>
                </a:lnTo>
                <a:lnTo>
                  <a:pt x="3044" y="35"/>
                </a:lnTo>
                <a:lnTo>
                  <a:pt x="3058" y="42"/>
                </a:lnTo>
                <a:lnTo>
                  <a:pt x="3071" y="50"/>
                </a:lnTo>
                <a:lnTo>
                  <a:pt x="3083" y="58"/>
                </a:lnTo>
                <a:lnTo>
                  <a:pt x="3095" y="67"/>
                </a:lnTo>
                <a:lnTo>
                  <a:pt x="3100" y="72"/>
                </a:lnTo>
                <a:lnTo>
                  <a:pt x="3105" y="77"/>
                </a:lnTo>
                <a:lnTo>
                  <a:pt x="3110" y="82"/>
                </a:lnTo>
                <a:lnTo>
                  <a:pt x="3115" y="87"/>
                </a:lnTo>
                <a:lnTo>
                  <a:pt x="3122" y="95"/>
                </a:lnTo>
                <a:lnTo>
                  <a:pt x="3128" y="103"/>
                </a:lnTo>
                <a:lnTo>
                  <a:pt x="3133" y="112"/>
                </a:lnTo>
                <a:lnTo>
                  <a:pt x="3139" y="120"/>
                </a:lnTo>
                <a:lnTo>
                  <a:pt x="3143" y="129"/>
                </a:lnTo>
                <a:lnTo>
                  <a:pt x="3148" y="139"/>
                </a:lnTo>
                <a:lnTo>
                  <a:pt x="3151" y="148"/>
                </a:lnTo>
                <a:lnTo>
                  <a:pt x="3155" y="158"/>
                </a:lnTo>
                <a:lnTo>
                  <a:pt x="3157" y="167"/>
                </a:lnTo>
                <a:lnTo>
                  <a:pt x="3159" y="172"/>
                </a:lnTo>
                <a:lnTo>
                  <a:pt x="3160" y="177"/>
                </a:lnTo>
                <a:lnTo>
                  <a:pt x="3162" y="187"/>
                </a:lnTo>
                <a:lnTo>
                  <a:pt x="3163" y="198"/>
                </a:lnTo>
                <a:lnTo>
                  <a:pt x="3164" y="208"/>
                </a:lnTo>
                <a:lnTo>
                  <a:pt x="3164" y="218"/>
                </a:lnTo>
                <a:lnTo>
                  <a:pt x="3164" y="229"/>
                </a:lnTo>
                <a:lnTo>
                  <a:pt x="3163" y="239"/>
                </a:lnTo>
                <a:lnTo>
                  <a:pt x="3162" y="251"/>
                </a:lnTo>
                <a:lnTo>
                  <a:pt x="3159" y="263"/>
                </a:lnTo>
                <a:lnTo>
                  <a:pt x="3158" y="270"/>
                </a:lnTo>
                <a:lnTo>
                  <a:pt x="3156" y="277"/>
                </a:lnTo>
                <a:lnTo>
                  <a:pt x="3151" y="292"/>
                </a:lnTo>
                <a:lnTo>
                  <a:pt x="3145" y="307"/>
                </a:lnTo>
                <a:lnTo>
                  <a:pt x="3142" y="315"/>
                </a:lnTo>
                <a:lnTo>
                  <a:pt x="3138" y="323"/>
                </a:lnTo>
                <a:lnTo>
                  <a:pt x="3133" y="331"/>
                </a:lnTo>
                <a:lnTo>
                  <a:pt x="3128" y="339"/>
                </a:lnTo>
                <a:lnTo>
                  <a:pt x="3117" y="355"/>
                </a:lnTo>
                <a:lnTo>
                  <a:pt x="3110" y="363"/>
                </a:lnTo>
                <a:lnTo>
                  <a:pt x="3103" y="371"/>
                </a:lnTo>
                <a:lnTo>
                  <a:pt x="3096" y="378"/>
                </a:lnTo>
                <a:lnTo>
                  <a:pt x="3087" y="386"/>
                </a:lnTo>
                <a:lnTo>
                  <a:pt x="3069" y="401"/>
                </a:lnTo>
                <a:lnTo>
                  <a:pt x="3059" y="408"/>
                </a:lnTo>
                <a:lnTo>
                  <a:pt x="3048" y="415"/>
                </a:lnTo>
                <a:lnTo>
                  <a:pt x="3037" y="422"/>
                </a:lnTo>
                <a:lnTo>
                  <a:pt x="3024" y="428"/>
                </a:lnTo>
                <a:lnTo>
                  <a:pt x="3011" y="435"/>
                </a:lnTo>
                <a:lnTo>
                  <a:pt x="2997" y="440"/>
                </a:lnTo>
                <a:lnTo>
                  <a:pt x="2983" y="446"/>
                </a:lnTo>
                <a:lnTo>
                  <a:pt x="2967" y="451"/>
                </a:lnTo>
                <a:lnTo>
                  <a:pt x="2951" y="456"/>
                </a:lnTo>
                <a:lnTo>
                  <a:pt x="2934" y="460"/>
                </a:lnTo>
                <a:lnTo>
                  <a:pt x="2957" y="474"/>
                </a:lnTo>
                <a:lnTo>
                  <a:pt x="2979" y="489"/>
                </a:lnTo>
                <a:lnTo>
                  <a:pt x="3001" y="506"/>
                </a:lnTo>
                <a:lnTo>
                  <a:pt x="3011" y="514"/>
                </a:lnTo>
                <a:lnTo>
                  <a:pt x="3021" y="523"/>
                </a:lnTo>
                <a:lnTo>
                  <a:pt x="3041" y="541"/>
                </a:lnTo>
                <a:lnTo>
                  <a:pt x="3060" y="560"/>
                </a:lnTo>
                <a:lnTo>
                  <a:pt x="3079" y="580"/>
                </a:lnTo>
                <a:lnTo>
                  <a:pt x="3097" y="600"/>
                </a:lnTo>
                <a:lnTo>
                  <a:pt x="3115" y="620"/>
                </a:lnTo>
                <a:lnTo>
                  <a:pt x="3133" y="641"/>
                </a:lnTo>
                <a:lnTo>
                  <a:pt x="3150" y="663"/>
                </a:lnTo>
                <a:lnTo>
                  <a:pt x="3167" y="684"/>
                </a:lnTo>
                <a:lnTo>
                  <a:pt x="3232" y="770"/>
                </a:lnTo>
                <a:lnTo>
                  <a:pt x="3240" y="765"/>
                </a:lnTo>
                <a:lnTo>
                  <a:pt x="3247" y="760"/>
                </a:lnTo>
                <a:lnTo>
                  <a:pt x="3253" y="754"/>
                </a:lnTo>
                <a:lnTo>
                  <a:pt x="3259" y="748"/>
                </a:lnTo>
                <a:lnTo>
                  <a:pt x="3265" y="741"/>
                </a:lnTo>
                <a:lnTo>
                  <a:pt x="3270" y="734"/>
                </a:lnTo>
                <a:lnTo>
                  <a:pt x="3275" y="726"/>
                </a:lnTo>
                <a:lnTo>
                  <a:pt x="3279" y="717"/>
                </a:lnTo>
                <a:lnTo>
                  <a:pt x="3284" y="708"/>
                </a:lnTo>
                <a:lnTo>
                  <a:pt x="3287" y="698"/>
                </a:lnTo>
                <a:lnTo>
                  <a:pt x="3291" y="687"/>
                </a:lnTo>
                <a:lnTo>
                  <a:pt x="3294" y="676"/>
                </a:lnTo>
                <a:lnTo>
                  <a:pt x="3298" y="652"/>
                </a:lnTo>
                <a:lnTo>
                  <a:pt x="3300" y="639"/>
                </a:lnTo>
                <a:lnTo>
                  <a:pt x="3302" y="625"/>
                </a:lnTo>
                <a:lnTo>
                  <a:pt x="3347" y="175"/>
                </a:lnTo>
                <a:lnTo>
                  <a:pt x="3348" y="160"/>
                </a:lnTo>
                <a:lnTo>
                  <a:pt x="3348" y="147"/>
                </a:lnTo>
                <a:lnTo>
                  <a:pt x="3348" y="135"/>
                </a:lnTo>
                <a:lnTo>
                  <a:pt x="3347" y="129"/>
                </a:lnTo>
                <a:lnTo>
                  <a:pt x="3346" y="124"/>
                </a:lnTo>
                <a:lnTo>
                  <a:pt x="3345" y="119"/>
                </a:lnTo>
                <a:lnTo>
                  <a:pt x="3344" y="114"/>
                </a:lnTo>
                <a:lnTo>
                  <a:pt x="3341" y="106"/>
                </a:lnTo>
                <a:lnTo>
                  <a:pt x="3337" y="98"/>
                </a:lnTo>
                <a:lnTo>
                  <a:pt x="3332" y="92"/>
                </a:lnTo>
                <a:lnTo>
                  <a:pt x="3329" y="88"/>
                </a:lnTo>
                <a:lnTo>
                  <a:pt x="3326" y="86"/>
                </a:lnTo>
                <a:lnTo>
                  <a:pt x="3318" y="80"/>
                </a:lnTo>
                <a:lnTo>
                  <a:pt x="3308" y="76"/>
                </a:lnTo>
                <a:lnTo>
                  <a:pt x="3303" y="74"/>
                </a:lnTo>
                <a:lnTo>
                  <a:pt x="3298" y="72"/>
                </a:lnTo>
                <a:lnTo>
                  <a:pt x="3286" y="70"/>
                </a:lnTo>
                <a:lnTo>
                  <a:pt x="3272" y="68"/>
                </a:lnTo>
                <a:lnTo>
                  <a:pt x="3258" y="66"/>
                </a:lnTo>
                <a:lnTo>
                  <a:pt x="3242" y="66"/>
                </a:lnTo>
                <a:lnTo>
                  <a:pt x="3223" y="66"/>
                </a:lnTo>
                <a:lnTo>
                  <a:pt x="3229" y="1"/>
                </a:lnTo>
                <a:lnTo>
                  <a:pt x="3581" y="1"/>
                </a:lnTo>
                <a:lnTo>
                  <a:pt x="4047" y="504"/>
                </a:lnTo>
                <a:lnTo>
                  <a:pt x="4079" y="175"/>
                </a:lnTo>
                <a:lnTo>
                  <a:pt x="4081" y="160"/>
                </a:lnTo>
                <a:lnTo>
                  <a:pt x="4081" y="146"/>
                </a:lnTo>
                <a:lnTo>
                  <a:pt x="4080" y="134"/>
                </a:lnTo>
                <a:lnTo>
                  <a:pt x="4080" y="129"/>
                </a:lnTo>
                <a:lnTo>
                  <a:pt x="4079" y="123"/>
                </a:lnTo>
                <a:lnTo>
                  <a:pt x="4078" y="118"/>
                </a:lnTo>
                <a:lnTo>
                  <a:pt x="4077" y="114"/>
                </a:lnTo>
                <a:lnTo>
                  <a:pt x="4074" y="105"/>
                </a:lnTo>
                <a:lnTo>
                  <a:pt x="4070" y="98"/>
                </a:lnTo>
                <a:lnTo>
                  <a:pt x="4065" y="91"/>
                </a:lnTo>
                <a:lnTo>
                  <a:pt x="4062" y="88"/>
                </a:lnTo>
                <a:lnTo>
                  <a:pt x="4058" y="85"/>
                </a:lnTo>
                <a:lnTo>
                  <a:pt x="4050" y="80"/>
                </a:lnTo>
                <a:lnTo>
                  <a:pt x="4041" y="75"/>
                </a:lnTo>
                <a:lnTo>
                  <a:pt x="4036" y="74"/>
                </a:lnTo>
                <a:lnTo>
                  <a:pt x="4030" y="72"/>
                </a:lnTo>
                <a:lnTo>
                  <a:pt x="4018" y="69"/>
                </a:lnTo>
                <a:lnTo>
                  <a:pt x="4005" y="67"/>
                </a:lnTo>
                <a:lnTo>
                  <a:pt x="3990" y="66"/>
                </a:lnTo>
                <a:lnTo>
                  <a:pt x="3974" y="65"/>
                </a:lnTo>
                <a:lnTo>
                  <a:pt x="3919" y="65"/>
                </a:lnTo>
                <a:lnTo>
                  <a:pt x="3925" y="1"/>
                </a:lnTo>
                <a:lnTo>
                  <a:pt x="4448" y="1"/>
                </a:lnTo>
                <a:lnTo>
                  <a:pt x="4972" y="1"/>
                </a:lnTo>
                <a:lnTo>
                  <a:pt x="5497" y="1"/>
                </a:lnTo>
                <a:lnTo>
                  <a:pt x="6021" y="1"/>
                </a:lnTo>
                <a:lnTo>
                  <a:pt x="6045" y="2"/>
                </a:lnTo>
                <a:lnTo>
                  <a:pt x="6068" y="3"/>
                </a:lnTo>
                <a:lnTo>
                  <a:pt x="6090" y="4"/>
                </a:lnTo>
                <a:lnTo>
                  <a:pt x="6111" y="7"/>
                </a:lnTo>
                <a:lnTo>
                  <a:pt x="6131" y="10"/>
                </a:lnTo>
                <a:lnTo>
                  <a:pt x="6150" y="14"/>
                </a:lnTo>
                <a:lnTo>
                  <a:pt x="6159" y="16"/>
                </a:lnTo>
                <a:lnTo>
                  <a:pt x="6167" y="18"/>
                </a:lnTo>
                <a:lnTo>
                  <a:pt x="6184" y="23"/>
                </a:lnTo>
                <a:lnTo>
                  <a:pt x="6200" y="29"/>
                </a:lnTo>
                <a:lnTo>
                  <a:pt x="6215" y="35"/>
                </a:lnTo>
                <a:lnTo>
                  <a:pt x="6229" y="42"/>
                </a:lnTo>
                <a:lnTo>
                  <a:pt x="6243" y="50"/>
                </a:lnTo>
                <a:lnTo>
                  <a:pt x="6255" y="58"/>
                </a:lnTo>
                <a:lnTo>
                  <a:pt x="6266" y="67"/>
                </a:lnTo>
                <a:lnTo>
                  <a:pt x="6272" y="72"/>
                </a:lnTo>
                <a:lnTo>
                  <a:pt x="6277" y="77"/>
                </a:lnTo>
                <a:lnTo>
                  <a:pt x="6282" y="82"/>
                </a:lnTo>
                <a:lnTo>
                  <a:pt x="6287" y="87"/>
                </a:lnTo>
                <a:lnTo>
                  <a:pt x="6293" y="95"/>
                </a:lnTo>
                <a:lnTo>
                  <a:pt x="6299" y="103"/>
                </a:lnTo>
                <a:lnTo>
                  <a:pt x="6305" y="112"/>
                </a:lnTo>
                <a:lnTo>
                  <a:pt x="6310" y="120"/>
                </a:lnTo>
                <a:lnTo>
                  <a:pt x="6315" y="129"/>
                </a:lnTo>
                <a:lnTo>
                  <a:pt x="6319" y="139"/>
                </a:lnTo>
                <a:lnTo>
                  <a:pt x="6323" y="148"/>
                </a:lnTo>
                <a:lnTo>
                  <a:pt x="6326" y="158"/>
                </a:lnTo>
                <a:lnTo>
                  <a:pt x="6329" y="167"/>
                </a:lnTo>
                <a:lnTo>
                  <a:pt x="6330" y="172"/>
                </a:lnTo>
                <a:lnTo>
                  <a:pt x="6332" y="177"/>
                </a:lnTo>
                <a:lnTo>
                  <a:pt x="6333" y="187"/>
                </a:lnTo>
                <a:lnTo>
                  <a:pt x="6335" y="198"/>
                </a:lnTo>
                <a:lnTo>
                  <a:pt x="6335" y="208"/>
                </a:lnTo>
                <a:lnTo>
                  <a:pt x="6336" y="218"/>
                </a:lnTo>
                <a:lnTo>
                  <a:pt x="6336" y="229"/>
                </a:lnTo>
                <a:lnTo>
                  <a:pt x="6335" y="239"/>
                </a:lnTo>
                <a:lnTo>
                  <a:pt x="6333" y="251"/>
                </a:lnTo>
                <a:lnTo>
                  <a:pt x="6331" y="263"/>
                </a:lnTo>
                <a:lnTo>
                  <a:pt x="6329" y="270"/>
                </a:lnTo>
                <a:lnTo>
                  <a:pt x="6328" y="277"/>
                </a:lnTo>
                <a:lnTo>
                  <a:pt x="6325" y="284"/>
                </a:lnTo>
                <a:lnTo>
                  <a:pt x="6323" y="292"/>
                </a:lnTo>
                <a:lnTo>
                  <a:pt x="6317" y="307"/>
                </a:lnTo>
                <a:lnTo>
                  <a:pt x="6313" y="315"/>
                </a:lnTo>
                <a:lnTo>
                  <a:pt x="6309" y="323"/>
                </a:lnTo>
                <a:lnTo>
                  <a:pt x="6305" y="331"/>
                </a:lnTo>
                <a:lnTo>
                  <a:pt x="6300" y="339"/>
                </a:lnTo>
                <a:lnTo>
                  <a:pt x="6294" y="347"/>
                </a:lnTo>
                <a:lnTo>
                  <a:pt x="6288" y="355"/>
                </a:lnTo>
                <a:lnTo>
                  <a:pt x="6282" y="363"/>
                </a:lnTo>
                <a:lnTo>
                  <a:pt x="6275" y="371"/>
                </a:lnTo>
                <a:lnTo>
                  <a:pt x="6267" y="379"/>
                </a:lnTo>
                <a:lnTo>
                  <a:pt x="6259" y="386"/>
                </a:lnTo>
                <a:lnTo>
                  <a:pt x="6250" y="394"/>
                </a:lnTo>
                <a:lnTo>
                  <a:pt x="6241" y="401"/>
                </a:lnTo>
                <a:lnTo>
                  <a:pt x="6230" y="409"/>
                </a:lnTo>
                <a:lnTo>
                  <a:pt x="6219" y="415"/>
                </a:lnTo>
                <a:lnTo>
                  <a:pt x="6208" y="422"/>
                </a:lnTo>
                <a:lnTo>
                  <a:pt x="6196" y="429"/>
                </a:lnTo>
                <a:lnTo>
                  <a:pt x="6182" y="435"/>
                </a:lnTo>
                <a:lnTo>
                  <a:pt x="6169" y="441"/>
                </a:lnTo>
                <a:lnTo>
                  <a:pt x="6154" y="446"/>
                </a:lnTo>
                <a:lnTo>
                  <a:pt x="6138" y="451"/>
                </a:lnTo>
                <a:lnTo>
                  <a:pt x="6122" y="456"/>
                </a:lnTo>
                <a:lnTo>
                  <a:pt x="6105" y="460"/>
                </a:lnTo>
                <a:lnTo>
                  <a:pt x="6120" y="470"/>
                </a:lnTo>
                <a:lnTo>
                  <a:pt x="6135" y="480"/>
                </a:lnTo>
                <a:lnTo>
                  <a:pt x="6150" y="490"/>
                </a:lnTo>
                <a:lnTo>
                  <a:pt x="6164" y="501"/>
                </a:lnTo>
                <a:lnTo>
                  <a:pt x="6178" y="512"/>
                </a:lnTo>
                <a:lnTo>
                  <a:pt x="6191" y="524"/>
                </a:lnTo>
                <a:lnTo>
                  <a:pt x="6204" y="536"/>
                </a:lnTo>
                <a:lnTo>
                  <a:pt x="6217" y="549"/>
                </a:lnTo>
                <a:lnTo>
                  <a:pt x="6229" y="562"/>
                </a:lnTo>
                <a:lnTo>
                  <a:pt x="6241" y="575"/>
                </a:lnTo>
                <a:lnTo>
                  <a:pt x="6253" y="588"/>
                </a:lnTo>
                <a:lnTo>
                  <a:pt x="6264" y="602"/>
                </a:lnTo>
                <a:lnTo>
                  <a:pt x="6287" y="630"/>
                </a:lnTo>
                <a:lnTo>
                  <a:pt x="6309" y="659"/>
                </a:lnTo>
                <a:lnTo>
                  <a:pt x="6352" y="717"/>
                </a:lnTo>
                <a:lnTo>
                  <a:pt x="6373" y="745"/>
                </a:lnTo>
                <a:lnTo>
                  <a:pt x="6395" y="774"/>
                </a:lnTo>
                <a:lnTo>
                  <a:pt x="6406" y="788"/>
                </a:lnTo>
                <a:lnTo>
                  <a:pt x="6418" y="803"/>
                </a:lnTo>
                <a:lnTo>
                  <a:pt x="6429" y="816"/>
                </a:lnTo>
                <a:lnTo>
                  <a:pt x="6441" y="830"/>
                </a:lnTo>
                <a:lnTo>
                  <a:pt x="6453" y="843"/>
                </a:lnTo>
                <a:lnTo>
                  <a:pt x="6465" y="856"/>
                </a:lnTo>
                <a:lnTo>
                  <a:pt x="6478" y="868"/>
                </a:lnTo>
                <a:lnTo>
                  <a:pt x="6491" y="880"/>
                </a:lnTo>
                <a:lnTo>
                  <a:pt x="6509" y="896"/>
                </a:lnTo>
                <a:lnTo>
                  <a:pt x="6529" y="912"/>
                </a:lnTo>
                <a:lnTo>
                  <a:pt x="6539" y="920"/>
                </a:lnTo>
                <a:lnTo>
                  <a:pt x="6549" y="927"/>
                </a:lnTo>
                <a:lnTo>
                  <a:pt x="6559" y="935"/>
                </a:lnTo>
                <a:lnTo>
                  <a:pt x="6570" y="942"/>
                </a:lnTo>
                <a:lnTo>
                  <a:pt x="6591" y="956"/>
                </a:lnTo>
                <a:lnTo>
                  <a:pt x="6615" y="970"/>
                </a:lnTo>
                <a:lnTo>
                  <a:pt x="6638" y="982"/>
                </a:lnTo>
                <a:lnTo>
                  <a:pt x="6661" y="994"/>
                </a:lnTo>
                <a:lnTo>
                  <a:pt x="6685" y="1004"/>
                </a:lnTo>
                <a:lnTo>
                  <a:pt x="6697" y="1009"/>
                </a:lnTo>
                <a:lnTo>
                  <a:pt x="6710" y="1014"/>
                </a:lnTo>
                <a:lnTo>
                  <a:pt x="6734" y="1022"/>
                </a:lnTo>
                <a:lnTo>
                  <a:pt x="6760" y="1030"/>
                </a:lnTo>
                <a:lnTo>
                  <a:pt x="6785" y="1035"/>
                </a:lnTo>
                <a:lnTo>
                  <a:pt x="6811" y="1040"/>
                </a:lnTo>
                <a:lnTo>
                  <a:pt x="6836" y="1043"/>
                </a:lnTo>
                <a:lnTo>
                  <a:pt x="6862" y="1044"/>
                </a:lnTo>
                <a:lnTo>
                  <a:pt x="6877" y="1045"/>
                </a:lnTo>
                <a:lnTo>
                  <a:pt x="6892" y="1044"/>
                </a:lnTo>
                <a:lnTo>
                  <a:pt x="6906" y="1043"/>
                </a:lnTo>
                <a:lnTo>
                  <a:pt x="6921" y="1042"/>
                </a:lnTo>
                <a:lnTo>
                  <a:pt x="6936" y="1039"/>
                </a:lnTo>
                <a:lnTo>
                  <a:pt x="6950" y="1037"/>
                </a:lnTo>
                <a:lnTo>
                  <a:pt x="6964" y="1033"/>
                </a:lnTo>
                <a:lnTo>
                  <a:pt x="6979" y="1029"/>
                </a:lnTo>
                <a:lnTo>
                  <a:pt x="7002" y="1023"/>
                </a:lnTo>
                <a:lnTo>
                  <a:pt x="7025" y="1015"/>
                </a:lnTo>
                <a:lnTo>
                  <a:pt x="7048" y="1007"/>
                </a:lnTo>
                <a:lnTo>
                  <a:pt x="7070" y="998"/>
                </a:lnTo>
                <a:lnTo>
                  <a:pt x="7091" y="988"/>
                </a:lnTo>
                <a:lnTo>
                  <a:pt x="7112" y="977"/>
                </a:lnTo>
                <a:lnTo>
                  <a:pt x="7132" y="966"/>
                </a:lnTo>
                <a:lnTo>
                  <a:pt x="7151" y="954"/>
                </a:lnTo>
                <a:lnTo>
                  <a:pt x="7170" y="942"/>
                </a:lnTo>
                <a:lnTo>
                  <a:pt x="7188" y="929"/>
                </a:lnTo>
                <a:lnTo>
                  <a:pt x="7205" y="916"/>
                </a:lnTo>
                <a:lnTo>
                  <a:pt x="7221" y="903"/>
                </a:lnTo>
                <a:lnTo>
                  <a:pt x="7237" y="890"/>
                </a:lnTo>
                <a:lnTo>
                  <a:pt x="7252" y="877"/>
                </a:lnTo>
                <a:lnTo>
                  <a:pt x="7265" y="864"/>
                </a:lnTo>
                <a:lnTo>
                  <a:pt x="7278" y="85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427899871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tusivu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196AA-A964-4BEF-92CE-110737F724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1951673"/>
            <a:ext cx="11090275" cy="1477328"/>
          </a:xfrm>
        </p:spPr>
        <p:txBody>
          <a:bodyPr anchor="b">
            <a:spAutoFit/>
          </a:bodyPr>
          <a:lstStyle>
            <a:lvl1pPr algn="ctr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DC690F-209B-441E-838B-48C1728121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645024"/>
            <a:ext cx="11090275" cy="369332"/>
          </a:xfrm>
        </p:spPr>
        <p:txBody>
          <a:bodyPr>
            <a:spAutoFit/>
          </a:bodyPr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E20503-FD26-45D7-8D72-ADBE68B52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45C70-0E7D-4432-AD26-2B8F2E584E75}" type="datetime1">
              <a:rPr lang="fi-FI" noProof="0" smtClean="0"/>
              <a:t>14.4.2026</a:t>
            </a:fld>
            <a:endParaRPr lang="fi-FI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83D58F-2FEE-465A-8C27-8071BFBDA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© Berner Oy  |  Esittäjä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5BEB2B-921C-4DB4-9DFA-93C092061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98F4-D9F1-4002-AD5C-3866A5A71344}" type="slidenum">
              <a:rPr lang="fi-FI" noProof="0" smtClean="0"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28137203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Etusivu Kuvalla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trees with green grass&#10;&#10;Description automatically generated">
            <a:extLst>
              <a:ext uri="{FF2B5EF4-FFF2-40B4-BE49-F238E27FC236}">
                <a16:creationId xmlns:a16="http://schemas.microsoft.com/office/drawing/2014/main" id="{68BB3495-18C1-7268-131C-C61FAC9E02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31"/>
          <a:stretch/>
        </p:blipFill>
        <p:spPr>
          <a:xfrm>
            <a:off x="0" y="0"/>
            <a:ext cx="12288688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37A8BDD-B370-B959-672D-E92CB5805C5A}"/>
              </a:ext>
            </a:extLst>
          </p:cNvPr>
          <p:cNvSpPr/>
          <p:nvPr userDrawn="1"/>
        </p:nvSpPr>
        <p:spPr>
          <a:xfrm>
            <a:off x="48344" y="0"/>
            <a:ext cx="12192000" cy="6858000"/>
          </a:xfrm>
          <a:prstGeom prst="rect">
            <a:avLst/>
          </a:prstGeom>
          <a:solidFill>
            <a:schemeClr val="accent1">
              <a:alpha val="1421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A196AA-A964-4BEF-92CE-110737F724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1951673"/>
            <a:ext cx="11090275" cy="1477328"/>
          </a:xfrm>
        </p:spPr>
        <p:txBody>
          <a:bodyPr anchor="b">
            <a:sp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DC690F-209B-441E-838B-48C1728121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645024"/>
            <a:ext cx="11090275" cy="369332"/>
          </a:xfrm>
        </p:spPr>
        <p:txBody>
          <a:bodyPr>
            <a:sp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E20503-FD26-45D7-8D72-ADBE68B52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3E0EEA0-E5B5-496F-A4E4-0A7BE8C92FE4}" type="datetime1">
              <a:rPr lang="fi-FI" smtClean="0"/>
              <a:pPr/>
              <a:t>14.4.2026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83D58F-2FEE-465A-8C27-8071BFBDA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© Berner Oy  |  Esittäjä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5BEB2B-921C-4DB4-9DFA-93C092061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E98F4-D9F1-4002-AD5C-3866A5A71344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92FC0B-5EA7-5DCA-71C2-C7B6592E45E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803173" y="6349771"/>
            <a:ext cx="954807" cy="20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90318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Etusivu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196AA-A964-4BEF-92CE-110737F724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1951673"/>
            <a:ext cx="11090275" cy="1477328"/>
          </a:xfrm>
        </p:spPr>
        <p:txBody>
          <a:bodyPr anchor="b">
            <a:sp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DC690F-209B-441E-838B-48C1728121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645024"/>
            <a:ext cx="11090275" cy="369332"/>
          </a:xfrm>
        </p:spPr>
        <p:txBody>
          <a:bodyPr>
            <a:sp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E20503-FD26-45D7-8D72-ADBE68B52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3E0EEA0-E5B5-496F-A4E4-0A7BE8C92FE4}" type="datetime1">
              <a:rPr lang="fi-FI" smtClean="0"/>
              <a:pPr/>
              <a:t>14.4.2026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83D58F-2FEE-465A-8C27-8071BFBDA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© Berner Oy  |  Esittäjä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5BEB2B-921C-4DB4-9DFA-93C092061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E98F4-D9F1-4002-AD5C-3866A5A71344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Freeform 6"/>
          <p:cNvSpPr>
            <a:spLocks noChangeAspect="1" noEditPoints="1"/>
          </p:cNvSpPr>
          <p:nvPr userDrawn="1"/>
        </p:nvSpPr>
        <p:spPr bwMode="auto">
          <a:xfrm>
            <a:off x="10691290" y="6381750"/>
            <a:ext cx="1152442" cy="250456"/>
          </a:xfrm>
          <a:custGeom>
            <a:avLst/>
            <a:gdLst>
              <a:gd name="T0" fmla="*/ 5840 w 7330"/>
              <a:gd name="T1" fmla="*/ 1317 h 1593"/>
              <a:gd name="T2" fmla="*/ 5357 w 7330"/>
              <a:gd name="T3" fmla="*/ 1467 h 1593"/>
              <a:gd name="T4" fmla="*/ 2874 w 7330"/>
              <a:gd name="T5" fmla="*/ 1589 h 1593"/>
              <a:gd name="T6" fmla="*/ 684 w 7330"/>
              <a:gd name="T7" fmla="*/ 1394 h 1593"/>
              <a:gd name="T8" fmla="*/ 863 w 7330"/>
              <a:gd name="T9" fmla="*/ 1338 h 1593"/>
              <a:gd name="T10" fmla="*/ 497 w 7330"/>
              <a:gd name="T11" fmla="*/ 753 h 1593"/>
              <a:gd name="T12" fmla="*/ 757 w 7330"/>
              <a:gd name="T13" fmla="*/ 719 h 1593"/>
              <a:gd name="T14" fmla="*/ 771 w 7330"/>
              <a:gd name="T15" fmla="*/ 502 h 1593"/>
              <a:gd name="T16" fmla="*/ 468 w 7330"/>
              <a:gd name="T17" fmla="*/ 709 h 1593"/>
              <a:gd name="T18" fmla="*/ 787 w 7330"/>
              <a:gd name="T19" fmla="*/ 281 h 1593"/>
              <a:gd name="T20" fmla="*/ 733 w 7330"/>
              <a:gd name="T21" fmla="*/ 82 h 1593"/>
              <a:gd name="T22" fmla="*/ 154 w 7330"/>
              <a:gd name="T23" fmla="*/ 767 h 1593"/>
              <a:gd name="T24" fmla="*/ 220 w 7330"/>
              <a:gd name="T25" fmla="*/ 78 h 1593"/>
              <a:gd name="T26" fmla="*/ 1075 w 7330"/>
              <a:gd name="T27" fmla="*/ 82 h 1593"/>
              <a:gd name="T28" fmla="*/ 1065 w 7330"/>
              <a:gd name="T29" fmla="*/ 315 h 1593"/>
              <a:gd name="T30" fmla="*/ 980 w 7330"/>
              <a:gd name="T31" fmla="*/ 435 h 1593"/>
              <a:gd name="T32" fmla="*/ 1073 w 7330"/>
              <a:gd name="T33" fmla="*/ 678 h 1593"/>
              <a:gd name="T34" fmla="*/ 6070 w 7330"/>
              <a:gd name="T35" fmla="*/ 209 h 1593"/>
              <a:gd name="T36" fmla="*/ 5917 w 7330"/>
              <a:gd name="T37" fmla="*/ 66 h 1593"/>
              <a:gd name="T38" fmla="*/ 6058 w 7330"/>
              <a:gd name="T39" fmla="*/ 299 h 1593"/>
              <a:gd name="T40" fmla="*/ 5284 w 7330"/>
              <a:gd name="T41" fmla="*/ 230 h 1593"/>
              <a:gd name="T42" fmla="*/ 5037 w 7330"/>
              <a:gd name="T43" fmla="*/ 69 h 1593"/>
              <a:gd name="T44" fmla="*/ 4979 w 7330"/>
              <a:gd name="T45" fmla="*/ 262 h 1593"/>
              <a:gd name="T46" fmla="*/ 4818 w 7330"/>
              <a:gd name="T47" fmla="*/ 433 h 1593"/>
              <a:gd name="T48" fmla="*/ 4812 w 7330"/>
              <a:gd name="T49" fmla="*/ 785 h 1593"/>
              <a:gd name="T50" fmla="*/ 5137 w 7330"/>
              <a:gd name="T51" fmla="*/ 646 h 1593"/>
              <a:gd name="T52" fmla="*/ 5456 w 7330"/>
              <a:gd name="T53" fmla="*/ 712 h 1593"/>
              <a:gd name="T54" fmla="*/ 4285 w 7330"/>
              <a:gd name="T55" fmla="*/ 66 h 1593"/>
              <a:gd name="T56" fmla="*/ 4123 w 7330"/>
              <a:gd name="T57" fmla="*/ 770 h 1593"/>
              <a:gd name="T58" fmla="*/ 4421 w 7330"/>
              <a:gd name="T59" fmla="*/ 688 h 1593"/>
              <a:gd name="T60" fmla="*/ 3435 w 7330"/>
              <a:gd name="T61" fmla="*/ 232 h 1593"/>
              <a:gd name="T62" fmla="*/ 3495 w 7330"/>
              <a:gd name="T63" fmla="*/ 783 h 1593"/>
              <a:gd name="T64" fmla="*/ 3626 w 7330"/>
              <a:gd name="T65" fmla="*/ 1033 h 1593"/>
              <a:gd name="T66" fmla="*/ 2881 w 7330"/>
              <a:gd name="T67" fmla="*/ 143 h 1593"/>
              <a:gd name="T68" fmla="*/ 2771 w 7330"/>
              <a:gd name="T69" fmla="*/ 404 h 1593"/>
              <a:gd name="T70" fmla="*/ 2342 w 7330"/>
              <a:gd name="T71" fmla="*/ 134 h 1593"/>
              <a:gd name="T72" fmla="*/ 2019 w 7330"/>
              <a:gd name="T73" fmla="*/ 169 h 1593"/>
              <a:gd name="T74" fmla="*/ 1663 w 7330"/>
              <a:gd name="T75" fmla="*/ 365 h 1593"/>
              <a:gd name="T76" fmla="*/ 1756 w 7330"/>
              <a:gd name="T77" fmla="*/ 508 h 1593"/>
              <a:gd name="T78" fmla="*/ 1521 w 7330"/>
              <a:gd name="T79" fmla="*/ 708 h 1593"/>
              <a:gd name="T80" fmla="*/ 1731 w 7330"/>
              <a:gd name="T81" fmla="*/ 781 h 1593"/>
              <a:gd name="T82" fmla="*/ 2193 w 7330"/>
              <a:gd name="T83" fmla="*/ 783 h 1593"/>
              <a:gd name="T84" fmla="*/ 7204 w 7330"/>
              <a:gd name="T85" fmla="*/ 969 h 1593"/>
              <a:gd name="T86" fmla="*/ 6563 w 7330"/>
              <a:gd name="T87" fmla="*/ 1121 h 1593"/>
              <a:gd name="T88" fmla="*/ 6047 w 7330"/>
              <a:gd name="T89" fmla="*/ 726 h 1593"/>
              <a:gd name="T90" fmla="*/ 5733 w 7330"/>
              <a:gd name="T91" fmla="*/ 731 h 1593"/>
              <a:gd name="T92" fmla="*/ 4068 w 7330"/>
              <a:gd name="T93" fmla="*/ 925 h 1593"/>
              <a:gd name="T94" fmla="*/ 3612 w 7330"/>
              <a:gd name="T95" fmla="*/ 1135 h 1593"/>
              <a:gd name="T96" fmla="*/ 3034 w 7330"/>
              <a:gd name="T97" fmla="*/ 919 h 1593"/>
              <a:gd name="T98" fmla="*/ 2649 w 7330"/>
              <a:gd name="T99" fmla="*/ 482 h 1593"/>
              <a:gd name="T100" fmla="*/ 1088 w 7330"/>
              <a:gd name="T101" fmla="*/ 851 h 1593"/>
              <a:gd name="T102" fmla="*/ 1304 w 7330"/>
              <a:gd name="T103" fmla="*/ 139 h 1593"/>
              <a:gd name="T104" fmla="*/ 2860 w 7330"/>
              <a:gd name="T105" fmla="*/ 1 h 1593"/>
              <a:gd name="T106" fmla="*/ 3155 w 7330"/>
              <a:gd name="T107" fmla="*/ 158 h 1593"/>
              <a:gd name="T108" fmla="*/ 3059 w 7330"/>
              <a:gd name="T109" fmla="*/ 408 h 1593"/>
              <a:gd name="T110" fmla="*/ 3253 w 7330"/>
              <a:gd name="T111" fmla="*/ 754 h 1593"/>
              <a:gd name="T112" fmla="*/ 3318 w 7330"/>
              <a:gd name="T113" fmla="*/ 80 h 1593"/>
              <a:gd name="T114" fmla="*/ 4041 w 7330"/>
              <a:gd name="T115" fmla="*/ 75 h 1593"/>
              <a:gd name="T116" fmla="*/ 6255 w 7330"/>
              <a:gd name="T117" fmla="*/ 58 h 1593"/>
              <a:gd name="T118" fmla="*/ 6328 w 7330"/>
              <a:gd name="T119" fmla="*/ 277 h 1593"/>
              <a:gd name="T120" fmla="*/ 6120 w 7330"/>
              <a:gd name="T121" fmla="*/ 470 h 1593"/>
              <a:gd name="T122" fmla="*/ 6529 w 7330"/>
              <a:gd name="T123" fmla="*/ 912 h 1593"/>
              <a:gd name="T124" fmla="*/ 7002 w 7330"/>
              <a:gd name="T125" fmla="*/ 1023 h 15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7330" h="1593">
                <a:moveTo>
                  <a:pt x="3255" y="1454"/>
                </a:moveTo>
                <a:lnTo>
                  <a:pt x="3373" y="1453"/>
                </a:lnTo>
                <a:lnTo>
                  <a:pt x="3491" y="1453"/>
                </a:lnTo>
                <a:lnTo>
                  <a:pt x="3608" y="1451"/>
                </a:lnTo>
                <a:lnTo>
                  <a:pt x="3726" y="1449"/>
                </a:lnTo>
                <a:lnTo>
                  <a:pt x="3842" y="1447"/>
                </a:lnTo>
                <a:lnTo>
                  <a:pt x="3957" y="1444"/>
                </a:lnTo>
                <a:lnTo>
                  <a:pt x="4071" y="1441"/>
                </a:lnTo>
                <a:lnTo>
                  <a:pt x="4184" y="1437"/>
                </a:lnTo>
                <a:lnTo>
                  <a:pt x="4297" y="1433"/>
                </a:lnTo>
                <a:lnTo>
                  <a:pt x="4408" y="1428"/>
                </a:lnTo>
                <a:lnTo>
                  <a:pt x="4518" y="1423"/>
                </a:lnTo>
                <a:lnTo>
                  <a:pt x="4628" y="1417"/>
                </a:lnTo>
                <a:lnTo>
                  <a:pt x="4736" y="1411"/>
                </a:lnTo>
                <a:lnTo>
                  <a:pt x="4843" y="1405"/>
                </a:lnTo>
                <a:lnTo>
                  <a:pt x="4949" y="1398"/>
                </a:lnTo>
                <a:lnTo>
                  <a:pt x="5002" y="1394"/>
                </a:lnTo>
                <a:lnTo>
                  <a:pt x="5054" y="1390"/>
                </a:lnTo>
                <a:lnTo>
                  <a:pt x="5158" y="1383"/>
                </a:lnTo>
                <a:lnTo>
                  <a:pt x="5260" y="1374"/>
                </a:lnTo>
                <a:lnTo>
                  <a:pt x="5360" y="1366"/>
                </a:lnTo>
                <a:lnTo>
                  <a:pt x="5459" y="1357"/>
                </a:lnTo>
                <a:lnTo>
                  <a:pt x="5557" y="1347"/>
                </a:lnTo>
                <a:lnTo>
                  <a:pt x="5653" y="1338"/>
                </a:lnTo>
                <a:lnTo>
                  <a:pt x="5747" y="1327"/>
                </a:lnTo>
                <a:lnTo>
                  <a:pt x="5840" y="1317"/>
                </a:lnTo>
                <a:lnTo>
                  <a:pt x="5931" y="1306"/>
                </a:lnTo>
                <a:lnTo>
                  <a:pt x="6020" y="1295"/>
                </a:lnTo>
                <a:lnTo>
                  <a:pt x="6108" y="1283"/>
                </a:lnTo>
                <a:lnTo>
                  <a:pt x="6194" y="1271"/>
                </a:lnTo>
                <a:lnTo>
                  <a:pt x="6277" y="1259"/>
                </a:lnTo>
                <a:lnTo>
                  <a:pt x="6359" y="1246"/>
                </a:lnTo>
                <a:lnTo>
                  <a:pt x="6439" y="1233"/>
                </a:lnTo>
                <a:lnTo>
                  <a:pt x="6517" y="1220"/>
                </a:lnTo>
                <a:lnTo>
                  <a:pt x="6518" y="1228"/>
                </a:lnTo>
                <a:lnTo>
                  <a:pt x="6454" y="1248"/>
                </a:lnTo>
                <a:lnTo>
                  <a:pt x="6386" y="1268"/>
                </a:lnTo>
                <a:lnTo>
                  <a:pt x="6316" y="1287"/>
                </a:lnTo>
                <a:lnTo>
                  <a:pt x="6279" y="1297"/>
                </a:lnTo>
                <a:lnTo>
                  <a:pt x="6242" y="1306"/>
                </a:lnTo>
                <a:lnTo>
                  <a:pt x="6204" y="1316"/>
                </a:lnTo>
                <a:lnTo>
                  <a:pt x="6166" y="1325"/>
                </a:lnTo>
                <a:lnTo>
                  <a:pt x="6087" y="1343"/>
                </a:lnTo>
                <a:lnTo>
                  <a:pt x="6004" y="1360"/>
                </a:lnTo>
                <a:lnTo>
                  <a:pt x="5920" y="1377"/>
                </a:lnTo>
                <a:lnTo>
                  <a:pt x="5832" y="1394"/>
                </a:lnTo>
                <a:lnTo>
                  <a:pt x="5742" y="1410"/>
                </a:lnTo>
                <a:lnTo>
                  <a:pt x="5649" y="1425"/>
                </a:lnTo>
                <a:lnTo>
                  <a:pt x="5554" y="1440"/>
                </a:lnTo>
                <a:lnTo>
                  <a:pt x="5457" y="1454"/>
                </a:lnTo>
                <a:lnTo>
                  <a:pt x="5407" y="1461"/>
                </a:lnTo>
                <a:lnTo>
                  <a:pt x="5357" y="1467"/>
                </a:lnTo>
                <a:lnTo>
                  <a:pt x="5255" y="1480"/>
                </a:lnTo>
                <a:lnTo>
                  <a:pt x="5151" y="1493"/>
                </a:lnTo>
                <a:lnTo>
                  <a:pt x="5044" y="1504"/>
                </a:lnTo>
                <a:lnTo>
                  <a:pt x="4936" y="1515"/>
                </a:lnTo>
                <a:lnTo>
                  <a:pt x="4826" y="1526"/>
                </a:lnTo>
                <a:lnTo>
                  <a:pt x="4714" y="1535"/>
                </a:lnTo>
                <a:lnTo>
                  <a:pt x="4601" y="1544"/>
                </a:lnTo>
                <a:lnTo>
                  <a:pt x="4485" y="1553"/>
                </a:lnTo>
                <a:lnTo>
                  <a:pt x="4427" y="1556"/>
                </a:lnTo>
                <a:lnTo>
                  <a:pt x="4368" y="1560"/>
                </a:lnTo>
                <a:lnTo>
                  <a:pt x="4309" y="1564"/>
                </a:lnTo>
                <a:lnTo>
                  <a:pt x="4250" y="1567"/>
                </a:lnTo>
                <a:lnTo>
                  <a:pt x="4190" y="1570"/>
                </a:lnTo>
                <a:lnTo>
                  <a:pt x="4130" y="1573"/>
                </a:lnTo>
                <a:lnTo>
                  <a:pt x="4070" y="1576"/>
                </a:lnTo>
                <a:lnTo>
                  <a:pt x="4009" y="1578"/>
                </a:lnTo>
                <a:lnTo>
                  <a:pt x="3948" y="1581"/>
                </a:lnTo>
                <a:lnTo>
                  <a:pt x="3886" y="1583"/>
                </a:lnTo>
                <a:lnTo>
                  <a:pt x="3762" y="1586"/>
                </a:lnTo>
                <a:lnTo>
                  <a:pt x="3636" y="1589"/>
                </a:lnTo>
                <a:lnTo>
                  <a:pt x="3510" y="1591"/>
                </a:lnTo>
                <a:lnTo>
                  <a:pt x="3383" y="1593"/>
                </a:lnTo>
                <a:lnTo>
                  <a:pt x="3255" y="1593"/>
                </a:lnTo>
                <a:lnTo>
                  <a:pt x="3127" y="1593"/>
                </a:lnTo>
                <a:lnTo>
                  <a:pt x="3000" y="1591"/>
                </a:lnTo>
                <a:lnTo>
                  <a:pt x="2874" y="1589"/>
                </a:lnTo>
                <a:lnTo>
                  <a:pt x="2811" y="1588"/>
                </a:lnTo>
                <a:lnTo>
                  <a:pt x="2749" y="1586"/>
                </a:lnTo>
                <a:lnTo>
                  <a:pt x="2687" y="1585"/>
                </a:lnTo>
                <a:lnTo>
                  <a:pt x="2625" y="1583"/>
                </a:lnTo>
                <a:lnTo>
                  <a:pt x="2564" y="1581"/>
                </a:lnTo>
                <a:lnTo>
                  <a:pt x="2503" y="1578"/>
                </a:lnTo>
                <a:lnTo>
                  <a:pt x="2382" y="1573"/>
                </a:lnTo>
                <a:lnTo>
                  <a:pt x="2262" y="1567"/>
                </a:lnTo>
                <a:lnTo>
                  <a:pt x="2143" y="1560"/>
                </a:lnTo>
                <a:lnTo>
                  <a:pt x="2026" y="1553"/>
                </a:lnTo>
                <a:lnTo>
                  <a:pt x="1911" y="1544"/>
                </a:lnTo>
                <a:lnTo>
                  <a:pt x="1854" y="1540"/>
                </a:lnTo>
                <a:lnTo>
                  <a:pt x="1798" y="1535"/>
                </a:lnTo>
                <a:lnTo>
                  <a:pt x="1742" y="1531"/>
                </a:lnTo>
                <a:lnTo>
                  <a:pt x="1687" y="1526"/>
                </a:lnTo>
                <a:lnTo>
                  <a:pt x="1577" y="1515"/>
                </a:lnTo>
                <a:lnTo>
                  <a:pt x="1469" y="1504"/>
                </a:lnTo>
                <a:lnTo>
                  <a:pt x="1363" y="1493"/>
                </a:lnTo>
                <a:lnTo>
                  <a:pt x="1260" y="1480"/>
                </a:lnTo>
                <a:lnTo>
                  <a:pt x="1158" y="1467"/>
                </a:lnTo>
                <a:lnTo>
                  <a:pt x="1059" y="1454"/>
                </a:lnTo>
                <a:lnTo>
                  <a:pt x="1010" y="1447"/>
                </a:lnTo>
                <a:lnTo>
                  <a:pt x="962" y="1440"/>
                </a:lnTo>
                <a:lnTo>
                  <a:pt x="867" y="1425"/>
                </a:lnTo>
                <a:lnTo>
                  <a:pt x="775" y="1410"/>
                </a:lnTo>
                <a:lnTo>
                  <a:pt x="684" y="1394"/>
                </a:lnTo>
                <a:lnTo>
                  <a:pt x="640" y="1386"/>
                </a:lnTo>
                <a:lnTo>
                  <a:pt x="597" y="1377"/>
                </a:lnTo>
                <a:lnTo>
                  <a:pt x="554" y="1369"/>
                </a:lnTo>
                <a:lnTo>
                  <a:pt x="512" y="1360"/>
                </a:lnTo>
                <a:lnTo>
                  <a:pt x="431" y="1343"/>
                </a:lnTo>
                <a:lnTo>
                  <a:pt x="351" y="1325"/>
                </a:lnTo>
                <a:lnTo>
                  <a:pt x="313" y="1316"/>
                </a:lnTo>
                <a:lnTo>
                  <a:pt x="275" y="1307"/>
                </a:lnTo>
                <a:lnTo>
                  <a:pt x="238" y="1297"/>
                </a:lnTo>
                <a:lnTo>
                  <a:pt x="202" y="1288"/>
                </a:lnTo>
                <a:lnTo>
                  <a:pt x="166" y="1278"/>
                </a:lnTo>
                <a:lnTo>
                  <a:pt x="132" y="1268"/>
                </a:lnTo>
                <a:lnTo>
                  <a:pt x="97" y="1258"/>
                </a:lnTo>
                <a:lnTo>
                  <a:pt x="64" y="1248"/>
                </a:lnTo>
                <a:lnTo>
                  <a:pt x="0" y="1228"/>
                </a:lnTo>
                <a:lnTo>
                  <a:pt x="1" y="1220"/>
                </a:lnTo>
                <a:lnTo>
                  <a:pt x="79" y="1234"/>
                </a:lnTo>
                <a:lnTo>
                  <a:pt x="158" y="1247"/>
                </a:lnTo>
                <a:lnTo>
                  <a:pt x="240" y="1259"/>
                </a:lnTo>
                <a:lnTo>
                  <a:pt x="323" y="1272"/>
                </a:lnTo>
                <a:lnTo>
                  <a:pt x="409" y="1284"/>
                </a:lnTo>
                <a:lnTo>
                  <a:pt x="496" y="1295"/>
                </a:lnTo>
                <a:lnTo>
                  <a:pt x="585" y="1307"/>
                </a:lnTo>
                <a:lnTo>
                  <a:pt x="676" y="1318"/>
                </a:lnTo>
                <a:lnTo>
                  <a:pt x="769" y="1328"/>
                </a:lnTo>
                <a:lnTo>
                  <a:pt x="863" y="1338"/>
                </a:lnTo>
                <a:lnTo>
                  <a:pt x="958" y="1348"/>
                </a:lnTo>
                <a:lnTo>
                  <a:pt x="1055" y="1357"/>
                </a:lnTo>
                <a:lnTo>
                  <a:pt x="1154" y="1366"/>
                </a:lnTo>
                <a:lnTo>
                  <a:pt x="1254" y="1375"/>
                </a:lnTo>
                <a:lnTo>
                  <a:pt x="1355" y="1383"/>
                </a:lnTo>
                <a:lnTo>
                  <a:pt x="1458" y="1391"/>
                </a:lnTo>
                <a:lnTo>
                  <a:pt x="1562" y="1398"/>
                </a:lnTo>
                <a:lnTo>
                  <a:pt x="1667" y="1405"/>
                </a:lnTo>
                <a:lnTo>
                  <a:pt x="1774" y="1412"/>
                </a:lnTo>
                <a:lnTo>
                  <a:pt x="1882" y="1418"/>
                </a:lnTo>
                <a:lnTo>
                  <a:pt x="1991" y="1423"/>
                </a:lnTo>
                <a:lnTo>
                  <a:pt x="2101" y="1428"/>
                </a:lnTo>
                <a:lnTo>
                  <a:pt x="2213" y="1433"/>
                </a:lnTo>
                <a:lnTo>
                  <a:pt x="2325" y="1437"/>
                </a:lnTo>
                <a:lnTo>
                  <a:pt x="2439" y="1441"/>
                </a:lnTo>
                <a:lnTo>
                  <a:pt x="2553" y="1444"/>
                </a:lnTo>
                <a:lnTo>
                  <a:pt x="2668" y="1447"/>
                </a:lnTo>
                <a:lnTo>
                  <a:pt x="2784" y="1449"/>
                </a:lnTo>
                <a:lnTo>
                  <a:pt x="2900" y="1451"/>
                </a:lnTo>
                <a:lnTo>
                  <a:pt x="3018" y="1453"/>
                </a:lnTo>
                <a:lnTo>
                  <a:pt x="3136" y="1453"/>
                </a:lnTo>
                <a:lnTo>
                  <a:pt x="3255" y="1454"/>
                </a:lnTo>
                <a:close/>
                <a:moveTo>
                  <a:pt x="484" y="741"/>
                </a:moveTo>
                <a:lnTo>
                  <a:pt x="488" y="746"/>
                </a:lnTo>
                <a:lnTo>
                  <a:pt x="492" y="750"/>
                </a:lnTo>
                <a:lnTo>
                  <a:pt x="497" y="753"/>
                </a:lnTo>
                <a:lnTo>
                  <a:pt x="502" y="757"/>
                </a:lnTo>
                <a:lnTo>
                  <a:pt x="508" y="760"/>
                </a:lnTo>
                <a:lnTo>
                  <a:pt x="514" y="763"/>
                </a:lnTo>
                <a:lnTo>
                  <a:pt x="528" y="768"/>
                </a:lnTo>
                <a:lnTo>
                  <a:pt x="545" y="772"/>
                </a:lnTo>
                <a:lnTo>
                  <a:pt x="565" y="775"/>
                </a:lnTo>
                <a:lnTo>
                  <a:pt x="590" y="776"/>
                </a:lnTo>
                <a:lnTo>
                  <a:pt x="618" y="777"/>
                </a:lnTo>
                <a:lnTo>
                  <a:pt x="628" y="777"/>
                </a:lnTo>
                <a:lnTo>
                  <a:pt x="638" y="776"/>
                </a:lnTo>
                <a:lnTo>
                  <a:pt x="647" y="775"/>
                </a:lnTo>
                <a:lnTo>
                  <a:pt x="657" y="774"/>
                </a:lnTo>
                <a:lnTo>
                  <a:pt x="665" y="772"/>
                </a:lnTo>
                <a:lnTo>
                  <a:pt x="674" y="770"/>
                </a:lnTo>
                <a:lnTo>
                  <a:pt x="682" y="767"/>
                </a:lnTo>
                <a:lnTo>
                  <a:pt x="690" y="765"/>
                </a:lnTo>
                <a:lnTo>
                  <a:pt x="698" y="761"/>
                </a:lnTo>
                <a:lnTo>
                  <a:pt x="706" y="758"/>
                </a:lnTo>
                <a:lnTo>
                  <a:pt x="713" y="754"/>
                </a:lnTo>
                <a:lnTo>
                  <a:pt x="720" y="750"/>
                </a:lnTo>
                <a:lnTo>
                  <a:pt x="726" y="745"/>
                </a:lnTo>
                <a:lnTo>
                  <a:pt x="734" y="741"/>
                </a:lnTo>
                <a:lnTo>
                  <a:pt x="740" y="736"/>
                </a:lnTo>
                <a:lnTo>
                  <a:pt x="746" y="730"/>
                </a:lnTo>
                <a:lnTo>
                  <a:pt x="751" y="725"/>
                </a:lnTo>
                <a:lnTo>
                  <a:pt x="757" y="719"/>
                </a:lnTo>
                <a:lnTo>
                  <a:pt x="762" y="713"/>
                </a:lnTo>
                <a:lnTo>
                  <a:pt x="766" y="706"/>
                </a:lnTo>
                <a:lnTo>
                  <a:pt x="775" y="693"/>
                </a:lnTo>
                <a:lnTo>
                  <a:pt x="779" y="686"/>
                </a:lnTo>
                <a:lnTo>
                  <a:pt x="782" y="678"/>
                </a:lnTo>
                <a:lnTo>
                  <a:pt x="785" y="671"/>
                </a:lnTo>
                <a:lnTo>
                  <a:pt x="788" y="663"/>
                </a:lnTo>
                <a:lnTo>
                  <a:pt x="791" y="655"/>
                </a:lnTo>
                <a:lnTo>
                  <a:pt x="793" y="647"/>
                </a:lnTo>
                <a:lnTo>
                  <a:pt x="795" y="639"/>
                </a:lnTo>
                <a:lnTo>
                  <a:pt x="797" y="630"/>
                </a:lnTo>
                <a:lnTo>
                  <a:pt x="799" y="613"/>
                </a:lnTo>
                <a:lnTo>
                  <a:pt x="800" y="604"/>
                </a:lnTo>
                <a:lnTo>
                  <a:pt x="800" y="596"/>
                </a:lnTo>
                <a:lnTo>
                  <a:pt x="800" y="587"/>
                </a:lnTo>
                <a:lnTo>
                  <a:pt x="799" y="579"/>
                </a:lnTo>
                <a:lnTo>
                  <a:pt x="798" y="571"/>
                </a:lnTo>
                <a:lnTo>
                  <a:pt x="797" y="562"/>
                </a:lnTo>
                <a:lnTo>
                  <a:pt x="795" y="554"/>
                </a:lnTo>
                <a:lnTo>
                  <a:pt x="793" y="546"/>
                </a:lnTo>
                <a:lnTo>
                  <a:pt x="790" y="539"/>
                </a:lnTo>
                <a:lnTo>
                  <a:pt x="787" y="531"/>
                </a:lnTo>
                <a:lnTo>
                  <a:pt x="784" y="523"/>
                </a:lnTo>
                <a:lnTo>
                  <a:pt x="780" y="516"/>
                </a:lnTo>
                <a:lnTo>
                  <a:pt x="776" y="509"/>
                </a:lnTo>
                <a:lnTo>
                  <a:pt x="771" y="502"/>
                </a:lnTo>
                <a:lnTo>
                  <a:pt x="766" y="496"/>
                </a:lnTo>
                <a:lnTo>
                  <a:pt x="761" y="490"/>
                </a:lnTo>
                <a:lnTo>
                  <a:pt x="754" y="483"/>
                </a:lnTo>
                <a:lnTo>
                  <a:pt x="747" y="476"/>
                </a:lnTo>
                <a:lnTo>
                  <a:pt x="740" y="470"/>
                </a:lnTo>
                <a:lnTo>
                  <a:pt x="733" y="465"/>
                </a:lnTo>
                <a:lnTo>
                  <a:pt x="724" y="459"/>
                </a:lnTo>
                <a:lnTo>
                  <a:pt x="715" y="455"/>
                </a:lnTo>
                <a:lnTo>
                  <a:pt x="707" y="450"/>
                </a:lnTo>
                <a:lnTo>
                  <a:pt x="698" y="446"/>
                </a:lnTo>
                <a:lnTo>
                  <a:pt x="688" y="443"/>
                </a:lnTo>
                <a:lnTo>
                  <a:pt x="679" y="440"/>
                </a:lnTo>
                <a:lnTo>
                  <a:pt x="669" y="437"/>
                </a:lnTo>
                <a:lnTo>
                  <a:pt x="659" y="435"/>
                </a:lnTo>
                <a:lnTo>
                  <a:pt x="648" y="433"/>
                </a:lnTo>
                <a:lnTo>
                  <a:pt x="638" y="432"/>
                </a:lnTo>
                <a:lnTo>
                  <a:pt x="627" y="431"/>
                </a:lnTo>
                <a:lnTo>
                  <a:pt x="616" y="431"/>
                </a:lnTo>
                <a:lnTo>
                  <a:pt x="491" y="431"/>
                </a:lnTo>
                <a:lnTo>
                  <a:pt x="467" y="660"/>
                </a:lnTo>
                <a:lnTo>
                  <a:pt x="466" y="674"/>
                </a:lnTo>
                <a:lnTo>
                  <a:pt x="466" y="687"/>
                </a:lnTo>
                <a:lnTo>
                  <a:pt x="466" y="693"/>
                </a:lnTo>
                <a:lnTo>
                  <a:pt x="467" y="699"/>
                </a:lnTo>
                <a:lnTo>
                  <a:pt x="467" y="704"/>
                </a:lnTo>
                <a:lnTo>
                  <a:pt x="468" y="709"/>
                </a:lnTo>
                <a:lnTo>
                  <a:pt x="471" y="718"/>
                </a:lnTo>
                <a:lnTo>
                  <a:pt x="472" y="723"/>
                </a:lnTo>
                <a:lnTo>
                  <a:pt x="474" y="727"/>
                </a:lnTo>
                <a:lnTo>
                  <a:pt x="479" y="735"/>
                </a:lnTo>
                <a:lnTo>
                  <a:pt x="481" y="738"/>
                </a:lnTo>
                <a:lnTo>
                  <a:pt x="484" y="741"/>
                </a:lnTo>
                <a:close/>
                <a:moveTo>
                  <a:pt x="529" y="64"/>
                </a:moveTo>
                <a:lnTo>
                  <a:pt x="498" y="365"/>
                </a:lnTo>
                <a:lnTo>
                  <a:pt x="627" y="365"/>
                </a:lnTo>
                <a:lnTo>
                  <a:pt x="643" y="364"/>
                </a:lnTo>
                <a:lnTo>
                  <a:pt x="651" y="363"/>
                </a:lnTo>
                <a:lnTo>
                  <a:pt x="659" y="362"/>
                </a:lnTo>
                <a:lnTo>
                  <a:pt x="675" y="359"/>
                </a:lnTo>
                <a:lnTo>
                  <a:pt x="683" y="357"/>
                </a:lnTo>
                <a:lnTo>
                  <a:pt x="691" y="354"/>
                </a:lnTo>
                <a:lnTo>
                  <a:pt x="698" y="352"/>
                </a:lnTo>
                <a:lnTo>
                  <a:pt x="706" y="349"/>
                </a:lnTo>
                <a:lnTo>
                  <a:pt x="720" y="342"/>
                </a:lnTo>
                <a:lnTo>
                  <a:pt x="734" y="334"/>
                </a:lnTo>
                <a:lnTo>
                  <a:pt x="747" y="325"/>
                </a:lnTo>
                <a:lnTo>
                  <a:pt x="753" y="321"/>
                </a:lnTo>
                <a:lnTo>
                  <a:pt x="759" y="316"/>
                </a:lnTo>
                <a:lnTo>
                  <a:pt x="769" y="305"/>
                </a:lnTo>
                <a:lnTo>
                  <a:pt x="779" y="294"/>
                </a:lnTo>
                <a:lnTo>
                  <a:pt x="783" y="288"/>
                </a:lnTo>
                <a:lnTo>
                  <a:pt x="787" y="281"/>
                </a:lnTo>
                <a:lnTo>
                  <a:pt x="794" y="268"/>
                </a:lnTo>
                <a:lnTo>
                  <a:pt x="797" y="262"/>
                </a:lnTo>
                <a:lnTo>
                  <a:pt x="800" y="255"/>
                </a:lnTo>
                <a:lnTo>
                  <a:pt x="802" y="248"/>
                </a:lnTo>
                <a:lnTo>
                  <a:pt x="804" y="240"/>
                </a:lnTo>
                <a:lnTo>
                  <a:pt x="805" y="233"/>
                </a:lnTo>
                <a:lnTo>
                  <a:pt x="806" y="225"/>
                </a:lnTo>
                <a:lnTo>
                  <a:pt x="807" y="209"/>
                </a:lnTo>
                <a:lnTo>
                  <a:pt x="807" y="201"/>
                </a:lnTo>
                <a:lnTo>
                  <a:pt x="806" y="193"/>
                </a:lnTo>
                <a:lnTo>
                  <a:pt x="805" y="185"/>
                </a:lnTo>
                <a:lnTo>
                  <a:pt x="804" y="178"/>
                </a:lnTo>
                <a:lnTo>
                  <a:pt x="800" y="163"/>
                </a:lnTo>
                <a:lnTo>
                  <a:pt x="795" y="148"/>
                </a:lnTo>
                <a:lnTo>
                  <a:pt x="792" y="141"/>
                </a:lnTo>
                <a:lnTo>
                  <a:pt x="789" y="135"/>
                </a:lnTo>
                <a:lnTo>
                  <a:pt x="785" y="128"/>
                </a:lnTo>
                <a:lnTo>
                  <a:pt x="781" y="122"/>
                </a:lnTo>
                <a:lnTo>
                  <a:pt x="777" y="116"/>
                </a:lnTo>
                <a:lnTo>
                  <a:pt x="772" y="111"/>
                </a:lnTo>
                <a:lnTo>
                  <a:pt x="767" y="105"/>
                </a:lnTo>
                <a:lnTo>
                  <a:pt x="761" y="100"/>
                </a:lnTo>
                <a:lnTo>
                  <a:pt x="754" y="95"/>
                </a:lnTo>
                <a:lnTo>
                  <a:pt x="748" y="90"/>
                </a:lnTo>
                <a:lnTo>
                  <a:pt x="740" y="86"/>
                </a:lnTo>
                <a:lnTo>
                  <a:pt x="733" y="82"/>
                </a:lnTo>
                <a:lnTo>
                  <a:pt x="724" y="79"/>
                </a:lnTo>
                <a:lnTo>
                  <a:pt x="715" y="76"/>
                </a:lnTo>
                <a:lnTo>
                  <a:pt x="707" y="73"/>
                </a:lnTo>
                <a:lnTo>
                  <a:pt x="698" y="71"/>
                </a:lnTo>
                <a:lnTo>
                  <a:pt x="689" y="69"/>
                </a:lnTo>
                <a:lnTo>
                  <a:pt x="680" y="67"/>
                </a:lnTo>
                <a:lnTo>
                  <a:pt x="661" y="65"/>
                </a:lnTo>
                <a:lnTo>
                  <a:pt x="642" y="64"/>
                </a:lnTo>
                <a:lnTo>
                  <a:pt x="529" y="64"/>
                </a:lnTo>
                <a:close/>
                <a:moveTo>
                  <a:pt x="863" y="842"/>
                </a:moveTo>
                <a:lnTo>
                  <a:pt x="855" y="843"/>
                </a:lnTo>
                <a:lnTo>
                  <a:pt x="845" y="845"/>
                </a:lnTo>
                <a:lnTo>
                  <a:pt x="831" y="846"/>
                </a:lnTo>
                <a:lnTo>
                  <a:pt x="814" y="848"/>
                </a:lnTo>
                <a:lnTo>
                  <a:pt x="794" y="849"/>
                </a:lnTo>
                <a:lnTo>
                  <a:pt x="771" y="850"/>
                </a:lnTo>
                <a:lnTo>
                  <a:pt x="746" y="851"/>
                </a:lnTo>
                <a:lnTo>
                  <a:pt x="37" y="851"/>
                </a:lnTo>
                <a:lnTo>
                  <a:pt x="45" y="784"/>
                </a:lnTo>
                <a:lnTo>
                  <a:pt x="76" y="784"/>
                </a:lnTo>
                <a:lnTo>
                  <a:pt x="93" y="783"/>
                </a:lnTo>
                <a:lnTo>
                  <a:pt x="108" y="781"/>
                </a:lnTo>
                <a:lnTo>
                  <a:pt x="122" y="779"/>
                </a:lnTo>
                <a:lnTo>
                  <a:pt x="134" y="775"/>
                </a:lnTo>
                <a:lnTo>
                  <a:pt x="145" y="771"/>
                </a:lnTo>
                <a:lnTo>
                  <a:pt x="154" y="767"/>
                </a:lnTo>
                <a:lnTo>
                  <a:pt x="163" y="761"/>
                </a:lnTo>
                <a:lnTo>
                  <a:pt x="170" y="755"/>
                </a:lnTo>
                <a:lnTo>
                  <a:pt x="176" y="748"/>
                </a:lnTo>
                <a:lnTo>
                  <a:pt x="179" y="744"/>
                </a:lnTo>
                <a:lnTo>
                  <a:pt x="181" y="740"/>
                </a:lnTo>
                <a:lnTo>
                  <a:pt x="186" y="731"/>
                </a:lnTo>
                <a:lnTo>
                  <a:pt x="189" y="721"/>
                </a:lnTo>
                <a:lnTo>
                  <a:pt x="192" y="711"/>
                </a:lnTo>
                <a:lnTo>
                  <a:pt x="195" y="700"/>
                </a:lnTo>
                <a:lnTo>
                  <a:pt x="197" y="688"/>
                </a:lnTo>
                <a:lnTo>
                  <a:pt x="198" y="675"/>
                </a:lnTo>
                <a:lnTo>
                  <a:pt x="248" y="176"/>
                </a:lnTo>
                <a:lnTo>
                  <a:pt x="249" y="160"/>
                </a:lnTo>
                <a:lnTo>
                  <a:pt x="250" y="146"/>
                </a:lnTo>
                <a:lnTo>
                  <a:pt x="250" y="134"/>
                </a:lnTo>
                <a:lnTo>
                  <a:pt x="248" y="123"/>
                </a:lnTo>
                <a:lnTo>
                  <a:pt x="246" y="113"/>
                </a:lnTo>
                <a:lnTo>
                  <a:pt x="245" y="108"/>
                </a:lnTo>
                <a:lnTo>
                  <a:pt x="243" y="104"/>
                </a:lnTo>
                <a:lnTo>
                  <a:pt x="239" y="96"/>
                </a:lnTo>
                <a:lnTo>
                  <a:pt x="237" y="93"/>
                </a:lnTo>
                <a:lnTo>
                  <a:pt x="234" y="90"/>
                </a:lnTo>
                <a:lnTo>
                  <a:pt x="231" y="86"/>
                </a:lnTo>
                <a:lnTo>
                  <a:pt x="228" y="83"/>
                </a:lnTo>
                <a:lnTo>
                  <a:pt x="224" y="81"/>
                </a:lnTo>
                <a:lnTo>
                  <a:pt x="220" y="78"/>
                </a:lnTo>
                <a:lnTo>
                  <a:pt x="211" y="74"/>
                </a:lnTo>
                <a:lnTo>
                  <a:pt x="201" y="70"/>
                </a:lnTo>
                <a:lnTo>
                  <a:pt x="189" y="67"/>
                </a:lnTo>
                <a:lnTo>
                  <a:pt x="176" y="66"/>
                </a:lnTo>
                <a:lnTo>
                  <a:pt x="161" y="64"/>
                </a:lnTo>
                <a:lnTo>
                  <a:pt x="145" y="64"/>
                </a:lnTo>
                <a:lnTo>
                  <a:pt x="121" y="64"/>
                </a:lnTo>
                <a:lnTo>
                  <a:pt x="127" y="0"/>
                </a:lnTo>
                <a:lnTo>
                  <a:pt x="848" y="0"/>
                </a:lnTo>
                <a:lnTo>
                  <a:pt x="867" y="1"/>
                </a:lnTo>
                <a:lnTo>
                  <a:pt x="886" y="1"/>
                </a:lnTo>
                <a:lnTo>
                  <a:pt x="903" y="3"/>
                </a:lnTo>
                <a:lnTo>
                  <a:pt x="920" y="5"/>
                </a:lnTo>
                <a:lnTo>
                  <a:pt x="937" y="8"/>
                </a:lnTo>
                <a:lnTo>
                  <a:pt x="952" y="11"/>
                </a:lnTo>
                <a:lnTo>
                  <a:pt x="967" y="15"/>
                </a:lnTo>
                <a:lnTo>
                  <a:pt x="982" y="19"/>
                </a:lnTo>
                <a:lnTo>
                  <a:pt x="995" y="24"/>
                </a:lnTo>
                <a:lnTo>
                  <a:pt x="1008" y="30"/>
                </a:lnTo>
                <a:lnTo>
                  <a:pt x="1020" y="36"/>
                </a:lnTo>
                <a:lnTo>
                  <a:pt x="1031" y="43"/>
                </a:lnTo>
                <a:lnTo>
                  <a:pt x="1042" y="50"/>
                </a:lnTo>
                <a:lnTo>
                  <a:pt x="1052" y="58"/>
                </a:lnTo>
                <a:lnTo>
                  <a:pt x="1061" y="66"/>
                </a:lnTo>
                <a:lnTo>
                  <a:pt x="1069" y="75"/>
                </a:lnTo>
                <a:lnTo>
                  <a:pt x="1075" y="82"/>
                </a:lnTo>
                <a:lnTo>
                  <a:pt x="1080" y="89"/>
                </a:lnTo>
                <a:lnTo>
                  <a:pt x="1085" y="96"/>
                </a:lnTo>
                <a:lnTo>
                  <a:pt x="1090" y="104"/>
                </a:lnTo>
                <a:lnTo>
                  <a:pt x="1094" y="112"/>
                </a:lnTo>
                <a:lnTo>
                  <a:pt x="1097" y="120"/>
                </a:lnTo>
                <a:lnTo>
                  <a:pt x="1101" y="128"/>
                </a:lnTo>
                <a:lnTo>
                  <a:pt x="1104" y="136"/>
                </a:lnTo>
                <a:lnTo>
                  <a:pt x="1106" y="145"/>
                </a:lnTo>
                <a:lnTo>
                  <a:pt x="1108" y="153"/>
                </a:lnTo>
                <a:lnTo>
                  <a:pt x="1110" y="162"/>
                </a:lnTo>
                <a:lnTo>
                  <a:pt x="1111" y="171"/>
                </a:lnTo>
                <a:lnTo>
                  <a:pt x="1112" y="180"/>
                </a:lnTo>
                <a:lnTo>
                  <a:pt x="1112" y="189"/>
                </a:lnTo>
                <a:lnTo>
                  <a:pt x="1112" y="198"/>
                </a:lnTo>
                <a:lnTo>
                  <a:pt x="1111" y="207"/>
                </a:lnTo>
                <a:lnTo>
                  <a:pt x="1110" y="216"/>
                </a:lnTo>
                <a:lnTo>
                  <a:pt x="1108" y="227"/>
                </a:lnTo>
                <a:lnTo>
                  <a:pt x="1105" y="238"/>
                </a:lnTo>
                <a:lnTo>
                  <a:pt x="1102" y="250"/>
                </a:lnTo>
                <a:lnTo>
                  <a:pt x="1097" y="262"/>
                </a:lnTo>
                <a:lnTo>
                  <a:pt x="1091" y="275"/>
                </a:lnTo>
                <a:lnTo>
                  <a:pt x="1088" y="282"/>
                </a:lnTo>
                <a:lnTo>
                  <a:pt x="1084" y="288"/>
                </a:lnTo>
                <a:lnTo>
                  <a:pt x="1075" y="301"/>
                </a:lnTo>
                <a:lnTo>
                  <a:pt x="1070" y="308"/>
                </a:lnTo>
                <a:lnTo>
                  <a:pt x="1065" y="315"/>
                </a:lnTo>
                <a:lnTo>
                  <a:pt x="1053" y="327"/>
                </a:lnTo>
                <a:lnTo>
                  <a:pt x="1046" y="334"/>
                </a:lnTo>
                <a:lnTo>
                  <a:pt x="1039" y="340"/>
                </a:lnTo>
                <a:lnTo>
                  <a:pt x="1023" y="352"/>
                </a:lnTo>
                <a:lnTo>
                  <a:pt x="1014" y="358"/>
                </a:lnTo>
                <a:lnTo>
                  <a:pt x="1005" y="363"/>
                </a:lnTo>
                <a:lnTo>
                  <a:pt x="995" y="369"/>
                </a:lnTo>
                <a:lnTo>
                  <a:pt x="985" y="374"/>
                </a:lnTo>
                <a:lnTo>
                  <a:pt x="974" y="379"/>
                </a:lnTo>
                <a:lnTo>
                  <a:pt x="962" y="384"/>
                </a:lnTo>
                <a:lnTo>
                  <a:pt x="950" y="388"/>
                </a:lnTo>
                <a:lnTo>
                  <a:pt x="937" y="392"/>
                </a:lnTo>
                <a:lnTo>
                  <a:pt x="916" y="396"/>
                </a:lnTo>
                <a:lnTo>
                  <a:pt x="896" y="399"/>
                </a:lnTo>
                <a:lnTo>
                  <a:pt x="885" y="401"/>
                </a:lnTo>
                <a:lnTo>
                  <a:pt x="874" y="402"/>
                </a:lnTo>
                <a:lnTo>
                  <a:pt x="888" y="405"/>
                </a:lnTo>
                <a:lnTo>
                  <a:pt x="901" y="407"/>
                </a:lnTo>
                <a:lnTo>
                  <a:pt x="913" y="410"/>
                </a:lnTo>
                <a:lnTo>
                  <a:pt x="926" y="413"/>
                </a:lnTo>
                <a:lnTo>
                  <a:pt x="932" y="415"/>
                </a:lnTo>
                <a:lnTo>
                  <a:pt x="938" y="417"/>
                </a:lnTo>
                <a:lnTo>
                  <a:pt x="949" y="421"/>
                </a:lnTo>
                <a:lnTo>
                  <a:pt x="960" y="425"/>
                </a:lnTo>
                <a:lnTo>
                  <a:pt x="970" y="430"/>
                </a:lnTo>
                <a:lnTo>
                  <a:pt x="980" y="435"/>
                </a:lnTo>
                <a:lnTo>
                  <a:pt x="990" y="441"/>
                </a:lnTo>
                <a:lnTo>
                  <a:pt x="999" y="446"/>
                </a:lnTo>
                <a:lnTo>
                  <a:pt x="1008" y="452"/>
                </a:lnTo>
                <a:lnTo>
                  <a:pt x="1016" y="459"/>
                </a:lnTo>
                <a:lnTo>
                  <a:pt x="1024" y="466"/>
                </a:lnTo>
                <a:lnTo>
                  <a:pt x="1031" y="473"/>
                </a:lnTo>
                <a:lnTo>
                  <a:pt x="1038" y="480"/>
                </a:lnTo>
                <a:lnTo>
                  <a:pt x="1044" y="488"/>
                </a:lnTo>
                <a:lnTo>
                  <a:pt x="1050" y="496"/>
                </a:lnTo>
                <a:lnTo>
                  <a:pt x="1056" y="504"/>
                </a:lnTo>
                <a:lnTo>
                  <a:pt x="1061" y="512"/>
                </a:lnTo>
                <a:lnTo>
                  <a:pt x="1065" y="521"/>
                </a:lnTo>
                <a:lnTo>
                  <a:pt x="1070" y="530"/>
                </a:lnTo>
                <a:lnTo>
                  <a:pt x="1073" y="539"/>
                </a:lnTo>
                <a:lnTo>
                  <a:pt x="1076" y="548"/>
                </a:lnTo>
                <a:lnTo>
                  <a:pt x="1079" y="558"/>
                </a:lnTo>
                <a:lnTo>
                  <a:pt x="1081" y="567"/>
                </a:lnTo>
                <a:lnTo>
                  <a:pt x="1085" y="587"/>
                </a:lnTo>
                <a:lnTo>
                  <a:pt x="1085" y="597"/>
                </a:lnTo>
                <a:lnTo>
                  <a:pt x="1086" y="607"/>
                </a:lnTo>
                <a:lnTo>
                  <a:pt x="1085" y="617"/>
                </a:lnTo>
                <a:lnTo>
                  <a:pt x="1085" y="627"/>
                </a:lnTo>
                <a:lnTo>
                  <a:pt x="1083" y="638"/>
                </a:lnTo>
                <a:lnTo>
                  <a:pt x="1081" y="651"/>
                </a:lnTo>
                <a:lnTo>
                  <a:pt x="1078" y="664"/>
                </a:lnTo>
                <a:lnTo>
                  <a:pt x="1073" y="678"/>
                </a:lnTo>
                <a:lnTo>
                  <a:pt x="1067" y="693"/>
                </a:lnTo>
                <a:lnTo>
                  <a:pt x="1060" y="708"/>
                </a:lnTo>
                <a:lnTo>
                  <a:pt x="1051" y="724"/>
                </a:lnTo>
                <a:lnTo>
                  <a:pt x="1046" y="731"/>
                </a:lnTo>
                <a:lnTo>
                  <a:pt x="1040" y="739"/>
                </a:lnTo>
                <a:lnTo>
                  <a:pt x="1034" y="747"/>
                </a:lnTo>
                <a:lnTo>
                  <a:pt x="1027" y="754"/>
                </a:lnTo>
                <a:lnTo>
                  <a:pt x="1019" y="762"/>
                </a:lnTo>
                <a:lnTo>
                  <a:pt x="1011" y="769"/>
                </a:lnTo>
                <a:lnTo>
                  <a:pt x="1003" y="777"/>
                </a:lnTo>
                <a:lnTo>
                  <a:pt x="994" y="784"/>
                </a:lnTo>
                <a:lnTo>
                  <a:pt x="984" y="791"/>
                </a:lnTo>
                <a:lnTo>
                  <a:pt x="973" y="798"/>
                </a:lnTo>
                <a:lnTo>
                  <a:pt x="962" y="805"/>
                </a:lnTo>
                <a:lnTo>
                  <a:pt x="950" y="811"/>
                </a:lnTo>
                <a:lnTo>
                  <a:pt x="938" y="817"/>
                </a:lnTo>
                <a:lnTo>
                  <a:pt x="924" y="823"/>
                </a:lnTo>
                <a:lnTo>
                  <a:pt x="910" y="828"/>
                </a:lnTo>
                <a:lnTo>
                  <a:pt x="895" y="833"/>
                </a:lnTo>
                <a:lnTo>
                  <a:pt x="879" y="838"/>
                </a:lnTo>
                <a:lnTo>
                  <a:pt x="863" y="842"/>
                </a:lnTo>
                <a:close/>
                <a:moveTo>
                  <a:pt x="6069" y="248"/>
                </a:moveTo>
                <a:lnTo>
                  <a:pt x="6070" y="238"/>
                </a:lnTo>
                <a:lnTo>
                  <a:pt x="6070" y="228"/>
                </a:lnTo>
                <a:lnTo>
                  <a:pt x="6070" y="219"/>
                </a:lnTo>
                <a:lnTo>
                  <a:pt x="6070" y="209"/>
                </a:lnTo>
                <a:lnTo>
                  <a:pt x="6069" y="200"/>
                </a:lnTo>
                <a:lnTo>
                  <a:pt x="6068" y="191"/>
                </a:lnTo>
                <a:lnTo>
                  <a:pt x="6066" y="182"/>
                </a:lnTo>
                <a:lnTo>
                  <a:pt x="6064" y="174"/>
                </a:lnTo>
                <a:lnTo>
                  <a:pt x="6062" y="166"/>
                </a:lnTo>
                <a:lnTo>
                  <a:pt x="6059" y="158"/>
                </a:lnTo>
                <a:lnTo>
                  <a:pt x="6056" y="150"/>
                </a:lnTo>
                <a:lnTo>
                  <a:pt x="6052" y="143"/>
                </a:lnTo>
                <a:lnTo>
                  <a:pt x="6048" y="136"/>
                </a:lnTo>
                <a:lnTo>
                  <a:pt x="6044" y="129"/>
                </a:lnTo>
                <a:lnTo>
                  <a:pt x="6039" y="123"/>
                </a:lnTo>
                <a:lnTo>
                  <a:pt x="6034" y="117"/>
                </a:lnTo>
                <a:lnTo>
                  <a:pt x="6029" y="110"/>
                </a:lnTo>
                <a:lnTo>
                  <a:pt x="6022" y="105"/>
                </a:lnTo>
                <a:lnTo>
                  <a:pt x="6016" y="99"/>
                </a:lnTo>
                <a:lnTo>
                  <a:pt x="6009" y="94"/>
                </a:lnTo>
                <a:lnTo>
                  <a:pt x="6001" y="90"/>
                </a:lnTo>
                <a:lnTo>
                  <a:pt x="5993" y="85"/>
                </a:lnTo>
                <a:lnTo>
                  <a:pt x="5985" y="81"/>
                </a:lnTo>
                <a:lnTo>
                  <a:pt x="5976" y="78"/>
                </a:lnTo>
                <a:lnTo>
                  <a:pt x="5967" y="75"/>
                </a:lnTo>
                <a:lnTo>
                  <a:pt x="5958" y="72"/>
                </a:lnTo>
                <a:lnTo>
                  <a:pt x="5948" y="70"/>
                </a:lnTo>
                <a:lnTo>
                  <a:pt x="5938" y="68"/>
                </a:lnTo>
                <a:lnTo>
                  <a:pt x="5928" y="67"/>
                </a:lnTo>
                <a:lnTo>
                  <a:pt x="5917" y="66"/>
                </a:lnTo>
                <a:lnTo>
                  <a:pt x="5906" y="65"/>
                </a:lnTo>
                <a:lnTo>
                  <a:pt x="5894" y="65"/>
                </a:lnTo>
                <a:lnTo>
                  <a:pt x="5793" y="65"/>
                </a:lnTo>
                <a:lnTo>
                  <a:pt x="5759" y="407"/>
                </a:lnTo>
                <a:lnTo>
                  <a:pt x="5911" y="407"/>
                </a:lnTo>
                <a:lnTo>
                  <a:pt x="5927" y="406"/>
                </a:lnTo>
                <a:lnTo>
                  <a:pt x="5935" y="405"/>
                </a:lnTo>
                <a:lnTo>
                  <a:pt x="5943" y="404"/>
                </a:lnTo>
                <a:lnTo>
                  <a:pt x="5950" y="403"/>
                </a:lnTo>
                <a:lnTo>
                  <a:pt x="5957" y="401"/>
                </a:lnTo>
                <a:lnTo>
                  <a:pt x="5971" y="396"/>
                </a:lnTo>
                <a:lnTo>
                  <a:pt x="5978" y="393"/>
                </a:lnTo>
                <a:lnTo>
                  <a:pt x="5985" y="390"/>
                </a:lnTo>
                <a:lnTo>
                  <a:pt x="5997" y="382"/>
                </a:lnTo>
                <a:lnTo>
                  <a:pt x="6009" y="374"/>
                </a:lnTo>
                <a:lnTo>
                  <a:pt x="6014" y="369"/>
                </a:lnTo>
                <a:lnTo>
                  <a:pt x="6019" y="364"/>
                </a:lnTo>
                <a:lnTo>
                  <a:pt x="6024" y="359"/>
                </a:lnTo>
                <a:lnTo>
                  <a:pt x="6029" y="353"/>
                </a:lnTo>
                <a:lnTo>
                  <a:pt x="6034" y="347"/>
                </a:lnTo>
                <a:lnTo>
                  <a:pt x="6038" y="341"/>
                </a:lnTo>
                <a:lnTo>
                  <a:pt x="6042" y="335"/>
                </a:lnTo>
                <a:lnTo>
                  <a:pt x="6046" y="328"/>
                </a:lnTo>
                <a:lnTo>
                  <a:pt x="6049" y="321"/>
                </a:lnTo>
                <a:lnTo>
                  <a:pt x="6053" y="314"/>
                </a:lnTo>
                <a:lnTo>
                  <a:pt x="6058" y="299"/>
                </a:lnTo>
                <a:lnTo>
                  <a:pt x="6063" y="283"/>
                </a:lnTo>
                <a:lnTo>
                  <a:pt x="6065" y="275"/>
                </a:lnTo>
                <a:lnTo>
                  <a:pt x="6067" y="266"/>
                </a:lnTo>
                <a:lnTo>
                  <a:pt x="6069" y="248"/>
                </a:lnTo>
                <a:close/>
                <a:moveTo>
                  <a:pt x="5512" y="174"/>
                </a:moveTo>
                <a:lnTo>
                  <a:pt x="5514" y="159"/>
                </a:lnTo>
                <a:lnTo>
                  <a:pt x="5514" y="146"/>
                </a:lnTo>
                <a:lnTo>
                  <a:pt x="5513" y="134"/>
                </a:lnTo>
                <a:lnTo>
                  <a:pt x="5513" y="128"/>
                </a:lnTo>
                <a:lnTo>
                  <a:pt x="5512" y="123"/>
                </a:lnTo>
                <a:lnTo>
                  <a:pt x="5511" y="118"/>
                </a:lnTo>
                <a:lnTo>
                  <a:pt x="5510" y="113"/>
                </a:lnTo>
                <a:lnTo>
                  <a:pt x="5507" y="105"/>
                </a:lnTo>
                <a:lnTo>
                  <a:pt x="5503" y="97"/>
                </a:lnTo>
                <a:lnTo>
                  <a:pt x="5498" y="91"/>
                </a:lnTo>
                <a:lnTo>
                  <a:pt x="5492" y="85"/>
                </a:lnTo>
                <a:lnTo>
                  <a:pt x="5485" y="80"/>
                </a:lnTo>
                <a:lnTo>
                  <a:pt x="5478" y="76"/>
                </a:lnTo>
                <a:lnTo>
                  <a:pt x="5469" y="73"/>
                </a:lnTo>
                <a:lnTo>
                  <a:pt x="5459" y="70"/>
                </a:lnTo>
                <a:lnTo>
                  <a:pt x="5448" y="68"/>
                </a:lnTo>
                <a:lnTo>
                  <a:pt x="5443" y="67"/>
                </a:lnTo>
                <a:lnTo>
                  <a:pt x="5436" y="66"/>
                </a:lnTo>
                <a:lnTo>
                  <a:pt x="5423" y="65"/>
                </a:lnTo>
                <a:lnTo>
                  <a:pt x="5303" y="65"/>
                </a:lnTo>
                <a:lnTo>
                  <a:pt x="5284" y="230"/>
                </a:lnTo>
                <a:lnTo>
                  <a:pt x="5208" y="230"/>
                </a:lnTo>
                <a:lnTo>
                  <a:pt x="5207" y="220"/>
                </a:lnTo>
                <a:lnTo>
                  <a:pt x="5206" y="211"/>
                </a:lnTo>
                <a:lnTo>
                  <a:pt x="5204" y="202"/>
                </a:lnTo>
                <a:lnTo>
                  <a:pt x="5202" y="194"/>
                </a:lnTo>
                <a:lnTo>
                  <a:pt x="5199" y="185"/>
                </a:lnTo>
                <a:lnTo>
                  <a:pt x="5195" y="177"/>
                </a:lnTo>
                <a:lnTo>
                  <a:pt x="5192" y="169"/>
                </a:lnTo>
                <a:lnTo>
                  <a:pt x="5187" y="162"/>
                </a:lnTo>
                <a:lnTo>
                  <a:pt x="5182" y="154"/>
                </a:lnTo>
                <a:lnTo>
                  <a:pt x="5177" y="147"/>
                </a:lnTo>
                <a:lnTo>
                  <a:pt x="5171" y="140"/>
                </a:lnTo>
                <a:lnTo>
                  <a:pt x="5165" y="133"/>
                </a:lnTo>
                <a:lnTo>
                  <a:pt x="5159" y="127"/>
                </a:lnTo>
                <a:lnTo>
                  <a:pt x="5152" y="121"/>
                </a:lnTo>
                <a:lnTo>
                  <a:pt x="5145" y="115"/>
                </a:lnTo>
                <a:lnTo>
                  <a:pt x="5138" y="110"/>
                </a:lnTo>
                <a:lnTo>
                  <a:pt x="5121" y="99"/>
                </a:lnTo>
                <a:lnTo>
                  <a:pt x="5112" y="95"/>
                </a:lnTo>
                <a:lnTo>
                  <a:pt x="5104" y="90"/>
                </a:lnTo>
                <a:lnTo>
                  <a:pt x="5086" y="83"/>
                </a:lnTo>
                <a:lnTo>
                  <a:pt x="5076" y="79"/>
                </a:lnTo>
                <a:lnTo>
                  <a:pt x="5067" y="76"/>
                </a:lnTo>
                <a:lnTo>
                  <a:pt x="5057" y="74"/>
                </a:lnTo>
                <a:lnTo>
                  <a:pt x="5047" y="71"/>
                </a:lnTo>
                <a:lnTo>
                  <a:pt x="5037" y="69"/>
                </a:lnTo>
                <a:lnTo>
                  <a:pt x="5027" y="68"/>
                </a:lnTo>
                <a:lnTo>
                  <a:pt x="5017" y="66"/>
                </a:lnTo>
                <a:lnTo>
                  <a:pt x="5007" y="66"/>
                </a:lnTo>
                <a:lnTo>
                  <a:pt x="4986" y="65"/>
                </a:lnTo>
                <a:lnTo>
                  <a:pt x="4754" y="65"/>
                </a:lnTo>
                <a:lnTo>
                  <a:pt x="4724" y="365"/>
                </a:lnTo>
                <a:lnTo>
                  <a:pt x="4846" y="365"/>
                </a:lnTo>
                <a:lnTo>
                  <a:pt x="4857" y="364"/>
                </a:lnTo>
                <a:lnTo>
                  <a:pt x="4867" y="364"/>
                </a:lnTo>
                <a:lnTo>
                  <a:pt x="4877" y="362"/>
                </a:lnTo>
                <a:lnTo>
                  <a:pt x="4886" y="360"/>
                </a:lnTo>
                <a:lnTo>
                  <a:pt x="4895" y="358"/>
                </a:lnTo>
                <a:lnTo>
                  <a:pt x="4903" y="355"/>
                </a:lnTo>
                <a:lnTo>
                  <a:pt x="4911" y="352"/>
                </a:lnTo>
                <a:lnTo>
                  <a:pt x="4918" y="349"/>
                </a:lnTo>
                <a:lnTo>
                  <a:pt x="4931" y="341"/>
                </a:lnTo>
                <a:lnTo>
                  <a:pt x="4937" y="337"/>
                </a:lnTo>
                <a:lnTo>
                  <a:pt x="4942" y="332"/>
                </a:lnTo>
                <a:lnTo>
                  <a:pt x="4951" y="323"/>
                </a:lnTo>
                <a:lnTo>
                  <a:pt x="4958" y="313"/>
                </a:lnTo>
                <a:lnTo>
                  <a:pt x="4965" y="304"/>
                </a:lnTo>
                <a:lnTo>
                  <a:pt x="4969" y="295"/>
                </a:lnTo>
                <a:lnTo>
                  <a:pt x="4973" y="286"/>
                </a:lnTo>
                <a:lnTo>
                  <a:pt x="4976" y="278"/>
                </a:lnTo>
                <a:lnTo>
                  <a:pt x="4979" y="267"/>
                </a:lnTo>
                <a:lnTo>
                  <a:pt x="4979" y="262"/>
                </a:lnTo>
                <a:lnTo>
                  <a:pt x="5053" y="262"/>
                </a:lnTo>
                <a:lnTo>
                  <a:pt x="5023" y="542"/>
                </a:lnTo>
                <a:lnTo>
                  <a:pt x="4938" y="542"/>
                </a:lnTo>
                <a:lnTo>
                  <a:pt x="4939" y="532"/>
                </a:lnTo>
                <a:lnTo>
                  <a:pt x="4939" y="524"/>
                </a:lnTo>
                <a:lnTo>
                  <a:pt x="4939" y="515"/>
                </a:lnTo>
                <a:lnTo>
                  <a:pt x="4938" y="508"/>
                </a:lnTo>
                <a:lnTo>
                  <a:pt x="4937" y="500"/>
                </a:lnTo>
                <a:lnTo>
                  <a:pt x="4936" y="494"/>
                </a:lnTo>
                <a:lnTo>
                  <a:pt x="4932" y="482"/>
                </a:lnTo>
                <a:lnTo>
                  <a:pt x="4930" y="476"/>
                </a:lnTo>
                <a:lnTo>
                  <a:pt x="4927" y="471"/>
                </a:lnTo>
                <a:lnTo>
                  <a:pt x="4925" y="467"/>
                </a:lnTo>
                <a:lnTo>
                  <a:pt x="4921" y="462"/>
                </a:lnTo>
                <a:lnTo>
                  <a:pt x="4918" y="459"/>
                </a:lnTo>
                <a:lnTo>
                  <a:pt x="4914" y="455"/>
                </a:lnTo>
                <a:lnTo>
                  <a:pt x="4910" y="452"/>
                </a:lnTo>
                <a:lnTo>
                  <a:pt x="4905" y="449"/>
                </a:lnTo>
                <a:lnTo>
                  <a:pt x="4896" y="444"/>
                </a:lnTo>
                <a:lnTo>
                  <a:pt x="4891" y="442"/>
                </a:lnTo>
                <a:lnTo>
                  <a:pt x="4885" y="440"/>
                </a:lnTo>
                <a:lnTo>
                  <a:pt x="4873" y="437"/>
                </a:lnTo>
                <a:lnTo>
                  <a:pt x="4861" y="435"/>
                </a:lnTo>
                <a:lnTo>
                  <a:pt x="4847" y="434"/>
                </a:lnTo>
                <a:lnTo>
                  <a:pt x="4833" y="433"/>
                </a:lnTo>
                <a:lnTo>
                  <a:pt x="4818" y="433"/>
                </a:lnTo>
                <a:lnTo>
                  <a:pt x="4802" y="432"/>
                </a:lnTo>
                <a:lnTo>
                  <a:pt x="4717" y="432"/>
                </a:lnTo>
                <a:lnTo>
                  <a:pt x="4694" y="670"/>
                </a:lnTo>
                <a:lnTo>
                  <a:pt x="4693" y="684"/>
                </a:lnTo>
                <a:lnTo>
                  <a:pt x="4692" y="697"/>
                </a:lnTo>
                <a:lnTo>
                  <a:pt x="4693" y="703"/>
                </a:lnTo>
                <a:lnTo>
                  <a:pt x="4693" y="708"/>
                </a:lnTo>
                <a:lnTo>
                  <a:pt x="4694" y="714"/>
                </a:lnTo>
                <a:lnTo>
                  <a:pt x="4695" y="719"/>
                </a:lnTo>
                <a:lnTo>
                  <a:pt x="4697" y="728"/>
                </a:lnTo>
                <a:lnTo>
                  <a:pt x="4700" y="736"/>
                </a:lnTo>
                <a:lnTo>
                  <a:pt x="4705" y="744"/>
                </a:lnTo>
                <a:lnTo>
                  <a:pt x="4707" y="747"/>
                </a:lnTo>
                <a:lnTo>
                  <a:pt x="4710" y="751"/>
                </a:lnTo>
                <a:lnTo>
                  <a:pt x="4714" y="755"/>
                </a:lnTo>
                <a:lnTo>
                  <a:pt x="4719" y="759"/>
                </a:lnTo>
                <a:lnTo>
                  <a:pt x="4723" y="763"/>
                </a:lnTo>
                <a:lnTo>
                  <a:pt x="4729" y="766"/>
                </a:lnTo>
                <a:lnTo>
                  <a:pt x="4734" y="770"/>
                </a:lnTo>
                <a:lnTo>
                  <a:pt x="4741" y="772"/>
                </a:lnTo>
                <a:lnTo>
                  <a:pt x="4755" y="777"/>
                </a:lnTo>
                <a:lnTo>
                  <a:pt x="4762" y="779"/>
                </a:lnTo>
                <a:lnTo>
                  <a:pt x="4771" y="781"/>
                </a:lnTo>
                <a:lnTo>
                  <a:pt x="4790" y="784"/>
                </a:lnTo>
                <a:lnTo>
                  <a:pt x="4801" y="785"/>
                </a:lnTo>
                <a:lnTo>
                  <a:pt x="4812" y="785"/>
                </a:lnTo>
                <a:lnTo>
                  <a:pt x="4838" y="786"/>
                </a:lnTo>
                <a:lnTo>
                  <a:pt x="4840" y="786"/>
                </a:lnTo>
                <a:lnTo>
                  <a:pt x="4852" y="786"/>
                </a:lnTo>
                <a:lnTo>
                  <a:pt x="4865" y="785"/>
                </a:lnTo>
                <a:lnTo>
                  <a:pt x="4877" y="784"/>
                </a:lnTo>
                <a:lnTo>
                  <a:pt x="4889" y="783"/>
                </a:lnTo>
                <a:lnTo>
                  <a:pt x="4912" y="779"/>
                </a:lnTo>
                <a:lnTo>
                  <a:pt x="4934" y="775"/>
                </a:lnTo>
                <a:lnTo>
                  <a:pt x="4944" y="772"/>
                </a:lnTo>
                <a:lnTo>
                  <a:pt x="4954" y="770"/>
                </a:lnTo>
                <a:lnTo>
                  <a:pt x="4964" y="767"/>
                </a:lnTo>
                <a:lnTo>
                  <a:pt x="4974" y="764"/>
                </a:lnTo>
                <a:lnTo>
                  <a:pt x="4992" y="757"/>
                </a:lnTo>
                <a:lnTo>
                  <a:pt x="5001" y="753"/>
                </a:lnTo>
                <a:lnTo>
                  <a:pt x="5010" y="750"/>
                </a:lnTo>
                <a:lnTo>
                  <a:pt x="5026" y="742"/>
                </a:lnTo>
                <a:lnTo>
                  <a:pt x="5041" y="733"/>
                </a:lnTo>
                <a:lnTo>
                  <a:pt x="5055" y="724"/>
                </a:lnTo>
                <a:lnTo>
                  <a:pt x="5068" y="715"/>
                </a:lnTo>
                <a:lnTo>
                  <a:pt x="5081" y="705"/>
                </a:lnTo>
                <a:lnTo>
                  <a:pt x="5092" y="695"/>
                </a:lnTo>
                <a:lnTo>
                  <a:pt x="5102" y="685"/>
                </a:lnTo>
                <a:lnTo>
                  <a:pt x="5112" y="675"/>
                </a:lnTo>
                <a:lnTo>
                  <a:pt x="5121" y="665"/>
                </a:lnTo>
                <a:lnTo>
                  <a:pt x="5130" y="655"/>
                </a:lnTo>
                <a:lnTo>
                  <a:pt x="5137" y="646"/>
                </a:lnTo>
                <a:lnTo>
                  <a:pt x="5144" y="636"/>
                </a:lnTo>
                <a:lnTo>
                  <a:pt x="5150" y="627"/>
                </a:lnTo>
                <a:lnTo>
                  <a:pt x="5155" y="618"/>
                </a:lnTo>
                <a:lnTo>
                  <a:pt x="5163" y="602"/>
                </a:lnTo>
                <a:lnTo>
                  <a:pt x="5170" y="589"/>
                </a:lnTo>
                <a:lnTo>
                  <a:pt x="5174" y="578"/>
                </a:lnTo>
                <a:lnTo>
                  <a:pt x="5176" y="572"/>
                </a:lnTo>
                <a:lnTo>
                  <a:pt x="5177" y="569"/>
                </a:lnTo>
                <a:lnTo>
                  <a:pt x="5251" y="569"/>
                </a:lnTo>
                <a:lnTo>
                  <a:pt x="5230" y="784"/>
                </a:lnTo>
                <a:lnTo>
                  <a:pt x="5351" y="784"/>
                </a:lnTo>
                <a:lnTo>
                  <a:pt x="5366" y="783"/>
                </a:lnTo>
                <a:lnTo>
                  <a:pt x="5380" y="781"/>
                </a:lnTo>
                <a:lnTo>
                  <a:pt x="5392" y="778"/>
                </a:lnTo>
                <a:lnTo>
                  <a:pt x="5403" y="775"/>
                </a:lnTo>
                <a:lnTo>
                  <a:pt x="5412" y="771"/>
                </a:lnTo>
                <a:lnTo>
                  <a:pt x="5417" y="768"/>
                </a:lnTo>
                <a:lnTo>
                  <a:pt x="5421" y="766"/>
                </a:lnTo>
                <a:lnTo>
                  <a:pt x="5425" y="763"/>
                </a:lnTo>
                <a:lnTo>
                  <a:pt x="5429" y="760"/>
                </a:lnTo>
                <a:lnTo>
                  <a:pt x="5435" y="754"/>
                </a:lnTo>
                <a:lnTo>
                  <a:pt x="5441" y="747"/>
                </a:lnTo>
                <a:lnTo>
                  <a:pt x="5446" y="739"/>
                </a:lnTo>
                <a:lnTo>
                  <a:pt x="5450" y="731"/>
                </a:lnTo>
                <a:lnTo>
                  <a:pt x="5453" y="722"/>
                </a:lnTo>
                <a:lnTo>
                  <a:pt x="5456" y="712"/>
                </a:lnTo>
                <a:lnTo>
                  <a:pt x="5458" y="702"/>
                </a:lnTo>
                <a:lnTo>
                  <a:pt x="5461" y="679"/>
                </a:lnTo>
                <a:lnTo>
                  <a:pt x="5512" y="174"/>
                </a:lnTo>
                <a:close/>
                <a:moveTo>
                  <a:pt x="4475" y="162"/>
                </a:moveTo>
                <a:lnTo>
                  <a:pt x="4476" y="150"/>
                </a:lnTo>
                <a:lnTo>
                  <a:pt x="4476" y="139"/>
                </a:lnTo>
                <a:lnTo>
                  <a:pt x="4476" y="134"/>
                </a:lnTo>
                <a:lnTo>
                  <a:pt x="4475" y="129"/>
                </a:lnTo>
                <a:lnTo>
                  <a:pt x="4475" y="124"/>
                </a:lnTo>
                <a:lnTo>
                  <a:pt x="4474" y="120"/>
                </a:lnTo>
                <a:lnTo>
                  <a:pt x="4473" y="115"/>
                </a:lnTo>
                <a:lnTo>
                  <a:pt x="4472" y="111"/>
                </a:lnTo>
                <a:lnTo>
                  <a:pt x="4470" y="108"/>
                </a:lnTo>
                <a:lnTo>
                  <a:pt x="4469" y="104"/>
                </a:lnTo>
                <a:lnTo>
                  <a:pt x="4465" y="97"/>
                </a:lnTo>
                <a:lnTo>
                  <a:pt x="4460" y="91"/>
                </a:lnTo>
                <a:lnTo>
                  <a:pt x="4455" y="86"/>
                </a:lnTo>
                <a:lnTo>
                  <a:pt x="4448" y="81"/>
                </a:lnTo>
                <a:lnTo>
                  <a:pt x="4441" y="77"/>
                </a:lnTo>
                <a:lnTo>
                  <a:pt x="4432" y="73"/>
                </a:lnTo>
                <a:lnTo>
                  <a:pt x="4423" y="70"/>
                </a:lnTo>
                <a:lnTo>
                  <a:pt x="4412" y="68"/>
                </a:lnTo>
                <a:lnTo>
                  <a:pt x="4400" y="66"/>
                </a:lnTo>
                <a:lnTo>
                  <a:pt x="4388" y="65"/>
                </a:lnTo>
                <a:lnTo>
                  <a:pt x="4303" y="65"/>
                </a:lnTo>
                <a:lnTo>
                  <a:pt x="4285" y="66"/>
                </a:lnTo>
                <a:lnTo>
                  <a:pt x="4277" y="67"/>
                </a:lnTo>
                <a:lnTo>
                  <a:pt x="4269" y="68"/>
                </a:lnTo>
                <a:lnTo>
                  <a:pt x="4255" y="70"/>
                </a:lnTo>
                <a:lnTo>
                  <a:pt x="4242" y="74"/>
                </a:lnTo>
                <a:lnTo>
                  <a:pt x="4236" y="77"/>
                </a:lnTo>
                <a:lnTo>
                  <a:pt x="4230" y="80"/>
                </a:lnTo>
                <a:lnTo>
                  <a:pt x="4225" y="83"/>
                </a:lnTo>
                <a:lnTo>
                  <a:pt x="4220" y="86"/>
                </a:lnTo>
                <a:lnTo>
                  <a:pt x="4215" y="90"/>
                </a:lnTo>
                <a:lnTo>
                  <a:pt x="4211" y="94"/>
                </a:lnTo>
                <a:lnTo>
                  <a:pt x="4207" y="99"/>
                </a:lnTo>
                <a:lnTo>
                  <a:pt x="4203" y="104"/>
                </a:lnTo>
                <a:lnTo>
                  <a:pt x="4199" y="109"/>
                </a:lnTo>
                <a:lnTo>
                  <a:pt x="4196" y="115"/>
                </a:lnTo>
                <a:lnTo>
                  <a:pt x="4190" y="127"/>
                </a:lnTo>
                <a:lnTo>
                  <a:pt x="4185" y="141"/>
                </a:lnTo>
                <a:lnTo>
                  <a:pt x="4181" y="157"/>
                </a:lnTo>
                <a:lnTo>
                  <a:pt x="4177" y="175"/>
                </a:lnTo>
                <a:lnTo>
                  <a:pt x="4174" y="194"/>
                </a:lnTo>
                <a:lnTo>
                  <a:pt x="4171" y="215"/>
                </a:lnTo>
                <a:lnTo>
                  <a:pt x="4169" y="238"/>
                </a:lnTo>
                <a:lnTo>
                  <a:pt x="4117" y="754"/>
                </a:lnTo>
                <a:lnTo>
                  <a:pt x="4117" y="758"/>
                </a:lnTo>
                <a:lnTo>
                  <a:pt x="4118" y="763"/>
                </a:lnTo>
                <a:lnTo>
                  <a:pt x="4121" y="767"/>
                </a:lnTo>
                <a:lnTo>
                  <a:pt x="4123" y="770"/>
                </a:lnTo>
                <a:lnTo>
                  <a:pt x="4127" y="773"/>
                </a:lnTo>
                <a:lnTo>
                  <a:pt x="4131" y="776"/>
                </a:lnTo>
                <a:lnTo>
                  <a:pt x="4133" y="776"/>
                </a:lnTo>
                <a:lnTo>
                  <a:pt x="4135" y="777"/>
                </a:lnTo>
                <a:lnTo>
                  <a:pt x="4139" y="778"/>
                </a:lnTo>
                <a:lnTo>
                  <a:pt x="4298" y="778"/>
                </a:lnTo>
                <a:lnTo>
                  <a:pt x="4313" y="778"/>
                </a:lnTo>
                <a:lnTo>
                  <a:pt x="4327" y="777"/>
                </a:lnTo>
                <a:lnTo>
                  <a:pt x="4340" y="775"/>
                </a:lnTo>
                <a:lnTo>
                  <a:pt x="4351" y="772"/>
                </a:lnTo>
                <a:lnTo>
                  <a:pt x="4362" y="769"/>
                </a:lnTo>
                <a:lnTo>
                  <a:pt x="4372" y="765"/>
                </a:lnTo>
                <a:lnTo>
                  <a:pt x="4381" y="760"/>
                </a:lnTo>
                <a:lnTo>
                  <a:pt x="4389" y="754"/>
                </a:lnTo>
                <a:lnTo>
                  <a:pt x="4392" y="751"/>
                </a:lnTo>
                <a:lnTo>
                  <a:pt x="4396" y="747"/>
                </a:lnTo>
                <a:lnTo>
                  <a:pt x="4399" y="744"/>
                </a:lnTo>
                <a:lnTo>
                  <a:pt x="4402" y="740"/>
                </a:lnTo>
                <a:lnTo>
                  <a:pt x="4407" y="731"/>
                </a:lnTo>
                <a:lnTo>
                  <a:pt x="4410" y="727"/>
                </a:lnTo>
                <a:lnTo>
                  <a:pt x="4412" y="722"/>
                </a:lnTo>
                <a:lnTo>
                  <a:pt x="4414" y="717"/>
                </a:lnTo>
                <a:lnTo>
                  <a:pt x="4416" y="711"/>
                </a:lnTo>
                <a:lnTo>
                  <a:pt x="4418" y="706"/>
                </a:lnTo>
                <a:lnTo>
                  <a:pt x="4419" y="700"/>
                </a:lnTo>
                <a:lnTo>
                  <a:pt x="4421" y="688"/>
                </a:lnTo>
                <a:lnTo>
                  <a:pt x="4423" y="674"/>
                </a:lnTo>
                <a:lnTo>
                  <a:pt x="4475" y="162"/>
                </a:lnTo>
                <a:close/>
                <a:moveTo>
                  <a:pt x="3829" y="1014"/>
                </a:moveTo>
                <a:lnTo>
                  <a:pt x="3844" y="1008"/>
                </a:lnTo>
                <a:lnTo>
                  <a:pt x="3860" y="1002"/>
                </a:lnTo>
                <a:lnTo>
                  <a:pt x="3877" y="994"/>
                </a:lnTo>
                <a:lnTo>
                  <a:pt x="3894" y="985"/>
                </a:lnTo>
                <a:lnTo>
                  <a:pt x="3913" y="976"/>
                </a:lnTo>
                <a:lnTo>
                  <a:pt x="3931" y="966"/>
                </a:lnTo>
                <a:lnTo>
                  <a:pt x="3948" y="955"/>
                </a:lnTo>
                <a:lnTo>
                  <a:pt x="3965" y="944"/>
                </a:lnTo>
                <a:lnTo>
                  <a:pt x="3980" y="933"/>
                </a:lnTo>
                <a:lnTo>
                  <a:pt x="3994" y="922"/>
                </a:lnTo>
                <a:lnTo>
                  <a:pt x="4005" y="912"/>
                </a:lnTo>
                <a:lnTo>
                  <a:pt x="4010" y="906"/>
                </a:lnTo>
                <a:lnTo>
                  <a:pt x="4015" y="901"/>
                </a:lnTo>
                <a:lnTo>
                  <a:pt x="4018" y="896"/>
                </a:lnTo>
                <a:lnTo>
                  <a:pt x="4021" y="891"/>
                </a:lnTo>
                <a:lnTo>
                  <a:pt x="4023" y="887"/>
                </a:lnTo>
                <a:lnTo>
                  <a:pt x="4024" y="882"/>
                </a:lnTo>
                <a:lnTo>
                  <a:pt x="4024" y="878"/>
                </a:lnTo>
                <a:lnTo>
                  <a:pt x="4024" y="876"/>
                </a:lnTo>
                <a:lnTo>
                  <a:pt x="4024" y="874"/>
                </a:lnTo>
                <a:lnTo>
                  <a:pt x="4022" y="870"/>
                </a:lnTo>
                <a:lnTo>
                  <a:pt x="4019" y="866"/>
                </a:lnTo>
                <a:lnTo>
                  <a:pt x="3435" y="232"/>
                </a:lnTo>
                <a:lnTo>
                  <a:pt x="3398" y="563"/>
                </a:lnTo>
                <a:lnTo>
                  <a:pt x="3396" y="584"/>
                </a:lnTo>
                <a:lnTo>
                  <a:pt x="3394" y="604"/>
                </a:lnTo>
                <a:lnTo>
                  <a:pt x="3392" y="622"/>
                </a:lnTo>
                <a:lnTo>
                  <a:pt x="3392" y="638"/>
                </a:lnTo>
                <a:lnTo>
                  <a:pt x="3392" y="653"/>
                </a:lnTo>
                <a:lnTo>
                  <a:pt x="3392" y="666"/>
                </a:lnTo>
                <a:lnTo>
                  <a:pt x="3393" y="679"/>
                </a:lnTo>
                <a:lnTo>
                  <a:pt x="3394" y="690"/>
                </a:lnTo>
                <a:lnTo>
                  <a:pt x="3397" y="700"/>
                </a:lnTo>
                <a:lnTo>
                  <a:pt x="3399" y="709"/>
                </a:lnTo>
                <a:lnTo>
                  <a:pt x="3402" y="718"/>
                </a:lnTo>
                <a:lnTo>
                  <a:pt x="3405" y="726"/>
                </a:lnTo>
                <a:lnTo>
                  <a:pt x="3409" y="733"/>
                </a:lnTo>
                <a:lnTo>
                  <a:pt x="3413" y="739"/>
                </a:lnTo>
                <a:lnTo>
                  <a:pt x="3423" y="752"/>
                </a:lnTo>
                <a:lnTo>
                  <a:pt x="3431" y="759"/>
                </a:lnTo>
                <a:lnTo>
                  <a:pt x="3435" y="763"/>
                </a:lnTo>
                <a:lnTo>
                  <a:pt x="3440" y="766"/>
                </a:lnTo>
                <a:lnTo>
                  <a:pt x="3445" y="769"/>
                </a:lnTo>
                <a:lnTo>
                  <a:pt x="3450" y="772"/>
                </a:lnTo>
                <a:lnTo>
                  <a:pt x="3455" y="774"/>
                </a:lnTo>
                <a:lnTo>
                  <a:pt x="3461" y="776"/>
                </a:lnTo>
                <a:lnTo>
                  <a:pt x="3474" y="779"/>
                </a:lnTo>
                <a:lnTo>
                  <a:pt x="3488" y="782"/>
                </a:lnTo>
                <a:lnTo>
                  <a:pt x="3495" y="783"/>
                </a:lnTo>
                <a:lnTo>
                  <a:pt x="3503" y="783"/>
                </a:lnTo>
                <a:lnTo>
                  <a:pt x="3519" y="784"/>
                </a:lnTo>
                <a:lnTo>
                  <a:pt x="3532" y="784"/>
                </a:lnTo>
                <a:lnTo>
                  <a:pt x="3525" y="851"/>
                </a:lnTo>
                <a:lnTo>
                  <a:pt x="3302" y="851"/>
                </a:lnTo>
                <a:lnTo>
                  <a:pt x="3316" y="866"/>
                </a:lnTo>
                <a:lnTo>
                  <a:pt x="3331" y="880"/>
                </a:lnTo>
                <a:lnTo>
                  <a:pt x="3344" y="891"/>
                </a:lnTo>
                <a:lnTo>
                  <a:pt x="3356" y="902"/>
                </a:lnTo>
                <a:lnTo>
                  <a:pt x="3382" y="922"/>
                </a:lnTo>
                <a:lnTo>
                  <a:pt x="3396" y="932"/>
                </a:lnTo>
                <a:lnTo>
                  <a:pt x="3409" y="942"/>
                </a:lnTo>
                <a:lnTo>
                  <a:pt x="3423" y="951"/>
                </a:lnTo>
                <a:lnTo>
                  <a:pt x="3438" y="960"/>
                </a:lnTo>
                <a:lnTo>
                  <a:pt x="3452" y="969"/>
                </a:lnTo>
                <a:lnTo>
                  <a:pt x="3467" y="977"/>
                </a:lnTo>
                <a:lnTo>
                  <a:pt x="3482" y="985"/>
                </a:lnTo>
                <a:lnTo>
                  <a:pt x="3497" y="992"/>
                </a:lnTo>
                <a:lnTo>
                  <a:pt x="3513" y="999"/>
                </a:lnTo>
                <a:lnTo>
                  <a:pt x="3529" y="1005"/>
                </a:lnTo>
                <a:lnTo>
                  <a:pt x="3544" y="1011"/>
                </a:lnTo>
                <a:lnTo>
                  <a:pt x="3560" y="1017"/>
                </a:lnTo>
                <a:lnTo>
                  <a:pt x="3576" y="1022"/>
                </a:lnTo>
                <a:lnTo>
                  <a:pt x="3593" y="1026"/>
                </a:lnTo>
                <a:lnTo>
                  <a:pt x="3609" y="1030"/>
                </a:lnTo>
                <a:lnTo>
                  <a:pt x="3626" y="1033"/>
                </a:lnTo>
                <a:lnTo>
                  <a:pt x="3642" y="1035"/>
                </a:lnTo>
                <a:lnTo>
                  <a:pt x="3659" y="1037"/>
                </a:lnTo>
                <a:lnTo>
                  <a:pt x="3677" y="1038"/>
                </a:lnTo>
                <a:lnTo>
                  <a:pt x="3694" y="1038"/>
                </a:lnTo>
                <a:lnTo>
                  <a:pt x="3710" y="1038"/>
                </a:lnTo>
                <a:lnTo>
                  <a:pt x="3727" y="1037"/>
                </a:lnTo>
                <a:lnTo>
                  <a:pt x="3744" y="1035"/>
                </a:lnTo>
                <a:lnTo>
                  <a:pt x="3753" y="1034"/>
                </a:lnTo>
                <a:lnTo>
                  <a:pt x="3761" y="1032"/>
                </a:lnTo>
                <a:lnTo>
                  <a:pt x="3778" y="1029"/>
                </a:lnTo>
                <a:lnTo>
                  <a:pt x="3795" y="1025"/>
                </a:lnTo>
                <a:lnTo>
                  <a:pt x="3812" y="1020"/>
                </a:lnTo>
                <a:lnTo>
                  <a:pt x="3829" y="1014"/>
                </a:lnTo>
                <a:close/>
                <a:moveTo>
                  <a:pt x="2897" y="248"/>
                </a:moveTo>
                <a:lnTo>
                  <a:pt x="2898" y="238"/>
                </a:lnTo>
                <a:lnTo>
                  <a:pt x="2898" y="228"/>
                </a:lnTo>
                <a:lnTo>
                  <a:pt x="2898" y="219"/>
                </a:lnTo>
                <a:lnTo>
                  <a:pt x="2898" y="209"/>
                </a:lnTo>
                <a:lnTo>
                  <a:pt x="2897" y="200"/>
                </a:lnTo>
                <a:lnTo>
                  <a:pt x="2896" y="191"/>
                </a:lnTo>
                <a:lnTo>
                  <a:pt x="2894" y="182"/>
                </a:lnTo>
                <a:lnTo>
                  <a:pt x="2893" y="174"/>
                </a:lnTo>
                <a:lnTo>
                  <a:pt x="2890" y="166"/>
                </a:lnTo>
                <a:lnTo>
                  <a:pt x="2887" y="158"/>
                </a:lnTo>
                <a:lnTo>
                  <a:pt x="2884" y="150"/>
                </a:lnTo>
                <a:lnTo>
                  <a:pt x="2881" y="143"/>
                </a:lnTo>
                <a:lnTo>
                  <a:pt x="2877" y="136"/>
                </a:lnTo>
                <a:lnTo>
                  <a:pt x="2872" y="129"/>
                </a:lnTo>
                <a:lnTo>
                  <a:pt x="2868" y="123"/>
                </a:lnTo>
                <a:lnTo>
                  <a:pt x="2863" y="117"/>
                </a:lnTo>
                <a:lnTo>
                  <a:pt x="2857" y="110"/>
                </a:lnTo>
                <a:lnTo>
                  <a:pt x="2851" y="105"/>
                </a:lnTo>
                <a:lnTo>
                  <a:pt x="2844" y="99"/>
                </a:lnTo>
                <a:lnTo>
                  <a:pt x="2837" y="94"/>
                </a:lnTo>
                <a:lnTo>
                  <a:pt x="2829" y="90"/>
                </a:lnTo>
                <a:lnTo>
                  <a:pt x="2821" y="85"/>
                </a:lnTo>
                <a:lnTo>
                  <a:pt x="2813" y="81"/>
                </a:lnTo>
                <a:lnTo>
                  <a:pt x="2804" y="78"/>
                </a:lnTo>
                <a:lnTo>
                  <a:pt x="2795" y="75"/>
                </a:lnTo>
                <a:lnTo>
                  <a:pt x="2786" y="72"/>
                </a:lnTo>
                <a:lnTo>
                  <a:pt x="2776" y="70"/>
                </a:lnTo>
                <a:lnTo>
                  <a:pt x="2766" y="68"/>
                </a:lnTo>
                <a:lnTo>
                  <a:pt x="2756" y="67"/>
                </a:lnTo>
                <a:lnTo>
                  <a:pt x="2745" y="66"/>
                </a:lnTo>
                <a:lnTo>
                  <a:pt x="2734" y="65"/>
                </a:lnTo>
                <a:lnTo>
                  <a:pt x="2723" y="65"/>
                </a:lnTo>
                <a:lnTo>
                  <a:pt x="2621" y="65"/>
                </a:lnTo>
                <a:lnTo>
                  <a:pt x="2587" y="407"/>
                </a:lnTo>
                <a:lnTo>
                  <a:pt x="2739" y="407"/>
                </a:lnTo>
                <a:lnTo>
                  <a:pt x="2755" y="406"/>
                </a:lnTo>
                <a:lnTo>
                  <a:pt x="2763" y="405"/>
                </a:lnTo>
                <a:lnTo>
                  <a:pt x="2771" y="404"/>
                </a:lnTo>
                <a:lnTo>
                  <a:pt x="2778" y="403"/>
                </a:lnTo>
                <a:lnTo>
                  <a:pt x="2786" y="401"/>
                </a:lnTo>
                <a:lnTo>
                  <a:pt x="2800" y="396"/>
                </a:lnTo>
                <a:lnTo>
                  <a:pt x="2806" y="393"/>
                </a:lnTo>
                <a:lnTo>
                  <a:pt x="2813" y="390"/>
                </a:lnTo>
                <a:lnTo>
                  <a:pt x="2825" y="382"/>
                </a:lnTo>
                <a:lnTo>
                  <a:pt x="2837" y="374"/>
                </a:lnTo>
                <a:lnTo>
                  <a:pt x="2842" y="369"/>
                </a:lnTo>
                <a:lnTo>
                  <a:pt x="2848" y="364"/>
                </a:lnTo>
                <a:lnTo>
                  <a:pt x="2853" y="359"/>
                </a:lnTo>
                <a:lnTo>
                  <a:pt x="2857" y="353"/>
                </a:lnTo>
                <a:lnTo>
                  <a:pt x="2862" y="347"/>
                </a:lnTo>
                <a:lnTo>
                  <a:pt x="2866" y="341"/>
                </a:lnTo>
                <a:lnTo>
                  <a:pt x="2870" y="335"/>
                </a:lnTo>
                <a:lnTo>
                  <a:pt x="2874" y="328"/>
                </a:lnTo>
                <a:lnTo>
                  <a:pt x="2878" y="321"/>
                </a:lnTo>
                <a:lnTo>
                  <a:pt x="2881" y="314"/>
                </a:lnTo>
                <a:lnTo>
                  <a:pt x="2887" y="299"/>
                </a:lnTo>
                <a:lnTo>
                  <a:pt x="2891" y="283"/>
                </a:lnTo>
                <a:lnTo>
                  <a:pt x="2893" y="275"/>
                </a:lnTo>
                <a:lnTo>
                  <a:pt x="2895" y="266"/>
                </a:lnTo>
                <a:lnTo>
                  <a:pt x="2897" y="248"/>
                </a:lnTo>
                <a:close/>
                <a:moveTo>
                  <a:pt x="2341" y="174"/>
                </a:moveTo>
                <a:lnTo>
                  <a:pt x="2342" y="159"/>
                </a:lnTo>
                <a:lnTo>
                  <a:pt x="2342" y="146"/>
                </a:lnTo>
                <a:lnTo>
                  <a:pt x="2342" y="134"/>
                </a:lnTo>
                <a:lnTo>
                  <a:pt x="2341" y="128"/>
                </a:lnTo>
                <a:lnTo>
                  <a:pt x="2340" y="123"/>
                </a:lnTo>
                <a:lnTo>
                  <a:pt x="2339" y="118"/>
                </a:lnTo>
                <a:lnTo>
                  <a:pt x="2338" y="113"/>
                </a:lnTo>
                <a:lnTo>
                  <a:pt x="2335" y="105"/>
                </a:lnTo>
                <a:lnTo>
                  <a:pt x="2331" y="97"/>
                </a:lnTo>
                <a:lnTo>
                  <a:pt x="2326" y="91"/>
                </a:lnTo>
                <a:lnTo>
                  <a:pt x="2320" y="85"/>
                </a:lnTo>
                <a:lnTo>
                  <a:pt x="2314" y="80"/>
                </a:lnTo>
                <a:lnTo>
                  <a:pt x="2306" y="76"/>
                </a:lnTo>
                <a:lnTo>
                  <a:pt x="2297" y="73"/>
                </a:lnTo>
                <a:lnTo>
                  <a:pt x="2288" y="70"/>
                </a:lnTo>
                <a:lnTo>
                  <a:pt x="2277" y="68"/>
                </a:lnTo>
                <a:lnTo>
                  <a:pt x="2271" y="67"/>
                </a:lnTo>
                <a:lnTo>
                  <a:pt x="2265" y="66"/>
                </a:lnTo>
                <a:lnTo>
                  <a:pt x="2252" y="65"/>
                </a:lnTo>
                <a:lnTo>
                  <a:pt x="2129" y="65"/>
                </a:lnTo>
                <a:lnTo>
                  <a:pt x="2111" y="230"/>
                </a:lnTo>
                <a:lnTo>
                  <a:pt x="2035" y="230"/>
                </a:lnTo>
                <a:lnTo>
                  <a:pt x="2034" y="220"/>
                </a:lnTo>
                <a:lnTo>
                  <a:pt x="2033" y="211"/>
                </a:lnTo>
                <a:lnTo>
                  <a:pt x="2031" y="202"/>
                </a:lnTo>
                <a:lnTo>
                  <a:pt x="2029" y="194"/>
                </a:lnTo>
                <a:lnTo>
                  <a:pt x="2026" y="185"/>
                </a:lnTo>
                <a:lnTo>
                  <a:pt x="2023" y="177"/>
                </a:lnTo>
                <a:lnTo>
                  <a:pt x="2019" y="169"/>
                </a:lnTo>
                <a:lnTo>
                  <a:pt x="2015" y="162"/>
                </a:lnTo>
                <a:lnTo>
                  <a:pt x="2010" y="154"/>
                </a:lnTo>
                <a:lnTo>
                  <a:pt x="2005" y="147"/>
                </a:lnTo>
                <a:lnTo>
                  <a:pt x="1999" y="140"/>
                </a:lnTo>
                <a:lnTo>
                  <a:pt x="1993" y="133"/>
                </a:lnTo>
                <a:lnTo>
                  <a:pt x="1987" y="127"/>
                </a:lnTo>
                <a:lnTo>
                  <a:pt x="1981" y="121"/>
                </a:lnTo>
                <a:lnTo>
                  <a:pt x="1974" y="115"/>
                </a:lnTo>
                <a:lnTo>
                  <a:pt x="1966" y="110"/>
                </a:lnTo>
                <a:lnTo>
                  <a:pt x="1959" y="104"/>
                </a:lnTo>
                <a:lnTo>
                  <a:pt x="1951" y="99"/>
                </a:lnTo>
                <a:lnTo>
                  <a:pt x="1943" y="95"/>
                </a:lnTo>
                <a:lnTo>
                  <a:pt x="1934" y="90"/>
                </a:lnTo>
                <a:lnTo>
                  <a:pt x="1917" y="83"/>
                </a:lnTo>
                <a:lnTo>
                  <a:pt x="1908" y="79"/>
                </a:lnTo>
                <a:lnTo>
                  <a:pt x="1898" y="76"/>
                </a:lnTo>
                <a:lnTo>
                  <a:pt x="1889" y="74"/>
                </a:lnTo>
                <a:lnTo>
                  <a:pt x="1879" y="71"/>
                </a:lnTo>
                <a:lnTo>
                  <a:pt x="1869" y="69"/>
                </a:lnTo>
                <a:lnTo>
                  <a:pt x="1859" y="68"/>
                </a:lnTo>
                <a:lnTo>
                  <a:pt x="1849" y="66"/>
                </a:lnTo>
                <a:lnTo>
                  <a:pt x="1838" y="66"/>
                </a:lnTo>
                <a:lnTo>
                  <a:pt x="1818" y="65"/>
                </a:lnTo>
                <a:lnTo>
                  <a:pt x="1582" y="65"/>
                </a:lnTo>
                <a:lnTo>
                  <a:pt x="1552" y="365"/>
                </a:lnTo>
                <a:lnTo>
                  <a:pt x="1663" y="365"/>
                </a:lnTo>
                <a:lnTo>
                  <a:pt x="1674" y="364"/>
                </a:lnTo>
                <a:lnTo>
                  <a:pt x="1685" y="364"/>
                </a:lnTo>
                <a:lnTo>
                  <a:pt x="1695" y="362"/>
                </a:lnTo>
                <a:lnTo>
                  <a:pt x="1704" y="360"/>
                </a:lnTo>
                <a:lnTo>
                  <a:pt x="1713" y="358"/>
                </a:lnTo>
                <a:lnTo>
                  <a:pt x="1721" y="355"/>
                </a:lnTo>
                <a:lnTo>
                  <a:pt x="1729" y="352"/>
                </a:lnTo>
                <a:lnTo>
                  <a:pt x="1736" y="349"/>
                </a:lnTo>
                <a:lnTo>
                  <a:pt x="1748" y="341"/>
                </a:lnTo>
                <a:lnTo>
                  <a:pt x="1754" y="337"/>
                </a:lnTo>
                <a:lnTo>
                  <a:pt x="1759" y="332"/>
                </a:lnTo>
                <a:lnTo>
                  <a:pt x="1768" y="323"/>
                </a:lnTo>
                <a:lnTo>
                  <a:pt x="1776" y="313"/>
                </a:lnTo>
                <a:lnTo>
                  <a:pt x="1782" y="304"/>
                </a:lnTo>
                <a:lnTo>
                  <a:pt x="1787" y="295"/>
                </a:lnTo>
                <a:lnTo>
                  <a:pt x="1791" y="286"/>
                </a:lnTo>
                <a:lnTo>
                  <a:pt x="1793" y="278"/>
                </a:lnTo>
                <a:lnTo>
                  <a:pt x="1796" y="267"/>
                </a:lnTo>
                <a:lnTo>
                  <a:pt x="1797" y="262"/>
                </a:lnTo>
                <a:lnTo>
                  <a:pt x="1870" y="262"/>
                </a:lnTo>
                <a:lnTo>
                  <a:pt x="1841" y="542"/>
                </a:lnTo>
                <a:lnTo>
                  <a:pt x="1756" y="542"/>
                </a:lnTo>
                <a:lnTo>
                  <a:pt x="1756" y="532"/>
                </a:lnTo>
                <a:lnTo>
                  <a:pt x="1757" y="524"/>
                </a:lnTo>
                <a:lnTo>
                  <a:pt x="1756" y="515"/>
                </a:lnTo>
                <a:lnTo>
                  <a:pt x="1756" y="508"/>
                </a:lnTo>
                <a:lnTo>
                  <a:pt x="1755" y="500"/>
                </a:lnTo>
                <a:lnTo>
                  <a:pt x="1753" y="494"/>
                </a:lnTo>
                <a:lnTo>
                  <a:pt x="1750" y="482"/>
                </a:lnTo>
                <a:lnTo>
                  <a:pt x="1748" y="476"/>
                </a:lnTo>
                <a:lnTo>
                  <a:pt x="1745" y="471"/>
                </a:lnTo>
                <a:lnTo>
                  <a:pt x="1742" y="467"/>
                </a:lnTo>
                <a:lnTo>
                  <a:pt x="1739" y="462"/>
                </a:lnTo>
                <a:lnTo>
                  <a:pt x="1735" y="459"/>
                </a:lnTo>
                <a:lnTo>
                  <a:pt x="1731" y="455"/>
                </a:lnTo>
                <a:lnTo>
                  <a:pt x="1727" y="452"/>
                </a:lnTo>
                <a:lnTo>
                  <a:pt x="1723" y="449"/>
                </a:lnTo>
                <a:lnTo>
                  <a:pt x="1713" y="444"/>
                </a:lnTo>
                <a:lnTo>
                  <a:pt x="1708" y="442"/>
                </a:lnTo>
                <a:lnTo>
                  <a:pt x="1703" y="440"/>
                </a:lnTo>
                <a:lnTo>
                  <a:pt x="1691" y="437"/>
                </a:lnTo>
                <a:lnTo>
                  <a:pt x="1678" y="435"/>
                </a:lnTo>
                <a:lnTo>
                  <a:pt x="1665" y="434"/>
                </a:lnTo>
                <a:lnTo>
                  <a:pt x="1650" y="433"/>
                </a:lnTo>
                <a:lnTo>
                  <a:pt x="1635" y="433"/>
                </a:lnTo>
                <a:lnTo>
                  <a:pt x="1619" y="432"/>
                </a:lnTo>
                <a:lnTo>
                  <a:pt x="1546" y="432"/>
                </a:lnTo>
                <a:lnTo>
                  <a:pt x="1522" y="670"/>
                </a:lnTo>
                <a:lnTo>
                  <a:pt x="1521" y="684"/>
                </a:lnTo>
                <a:lnTo>
                  <a:pt x="1521" y="697"/>
                </a:lnTo>
                <a:lnTo>
                  <a:pt x="1521" y="703"/>
                </a:lnTo>
                <a:lnTo>
                  <a:pt x="1521" y="708"/>
                </a:lnTo>
                <a:lnTo>
                  <a:pt x="1523" y="719"/>
                </a:lnTo>
                <a:lnTo>
                  <a:pt x="1525" y="728"/>
                </a:lnTo>
                <a:lnTo>
                  <a:pt x="1529" y="736"/>
                </a:lnTo>
                <a:lnTo>
                  <a:pt x="1533" y="744"/>
                </a:lnTo>
                <a:lnTo>
                  <a:pt x="1535" y="747"/>
                </a:lnTo>
                <a:lnTo>
                  <a:pt x="1538" y="751"/>
                </a:lnTo>
                <a:lnTo>
                  <a:pt x="1542" y="755"/>
                </a:lnTo>
                <a:lnTo>
                  <a:pt x="1546" y="759"/>
                </a:lnTo>
                <a:lnTo>
                  <a:pt x="1556" y="766"/>
                </a:lnTo>
                <a:lnTo>
                  <a:pt x="1561" y="769"/>
                </a:lnTo>
                <a:lnTo>
                  <a:pt x="1567" y="772"/>
                </a:lnTo>
                <a:lnTo>
                  <a:pt x="1579" y="777"/>
                </a:lnTo>
                <a:lnTo>
                  <a:pt x="1587" y="779"/>
                </a:lnTo>
                <a:lnTo>
                  <a:pt x="1594" y="780"/>
                </a:lnTo>
                <a:lnTo>
                  <a:pt x="1612" y="783"/>
                </a:lnTo>
                <a:lnTo>
                  <a:pt x="1621" y="784"/>
                </a:lnTo>
                <a:lnTo>
                  <a:pt x="1632" y="785"/>
                </a:lnTo>
                <a:lnTo>
                  <a:pt x="1655" y="786"/>
                </a:lnTo>
                <a:lnTo>
                  <a:pt x="1656" y="786"/>
                </a:lnTo>
                <a:lnTo>
                  <a:pt x="1655" y="786"/>
                </a:lnTo>
                <a:lnTo>
                  <a:pt x="1654" y="786"/>
                </a:lnTo>
                <a:lnTo>
                  <a:pt x="1655" y="786"/>
                </a:lnTo>
                <a:lnTo>
                  <a:pt x="1682" y="785"/>
                </a:lnTo>
                <a:lnTo>
                  <a:pt x="1707" y="784"/>
                </a:lnTo>
                <a:lnTo>
                  <a:pt x="1719" y="782"/>
                </a:lnTo>
                <a:lnTo>
                  <a:pt x="1731" y="781"/>
                </a:lnTo>
                <a:lnTo>
                  <a:pt x="1753" y="777"/>
                </a:lnTo>
                <a:lnTo>
                  <a:pt x="1764" y="774"/>
                </a:lnTo>
                <a:lnTo>
                  <a:pt x="1775" y="772"/>
                </a:lnTo>
                <a:lnTo>
                  <a:pt x="1795" y="766"/>
                </a:lnTo>
                <a:lnTo>
                  <a:pt x="1814" y="759"/>
                </a:lnTo>
                <a:lnTo>
                  <a:pt x="1832" y="752"/>
                </a:lnTo>
                <a:lnTo>
                  <a:pt x="1849" y="744"/>
                </a:lnTo>
                <a:lnTo>
                  <a:pt x="1864" y="736"/>
                </a:lnTo>
                <a:lnTo>
                  <a:pt x="1879" y="727"/>
                </a:lnTo>
                <a:lnTo>
                  <a:pt x="1893" y="717"/>
                </a:lnTo>
                <a:lnTo>
                  <a:pt x="1906" y="708"/>
                </a:lnTo>
                <a:lnTo>
                  <a:pt x="1917" y="698"/>
                </a:lnTo>
                <a:lnTo>
                  <a:pt x="1928" y="688"/>
                </a:lnTo>
                <a:lnTo>
                  <a:pt x="1938" y="678"/>
                </a:lnTo>
                <a:lnTo>
                  <a:pt x="1947" y="667"/>
                </a:lnTo>
                <a:lnTo>
                  <a:pt x="1956" y="657"/>
                </a:lnTo>
                <a:lnTo>
                  <a:pt x="1970" y="638"/>
                </a:lnTo>
                <a:lnTo>
                  <a:pt x="1981" y="619"/>
                </a:lnTo>
                <a:lnTo>
                  <a:pt x="1990" y="603"/>
                </a:lnTo>
                <a:lnTo>
                  <a:pt x="1997" y="589"/>
                </a:lnTo>
                <a:lnTo>
                  <a:pt x="2001" y="578"/>
                </a:lnTo>
                <a:lnTo>
                  <a:pt x="2004" y="569"/>
                </a:lnTo>
                <a:lnTo>
                  <a:pt x="2078" y="569"/>
                </a:lnTo>
                <a:lnTo>
                  <a:pt x="2057" y="784"/>
                </a:lnTo>
                <a:lnTo>
                  <a:pt x="2178" y="784"/>
                </a:lnTo>
                <a:lnTo>
                  <a:pt x="2193" y="783"/>
                </a:lnTo>
                <a:lnTo>
                  <a:pt x="2207" y="781"/>
                </a:lnTo>
                <a:lnTo>
                  <a:pt x="2220" y="778"/>
                </a:lnTo>
                <a:lnTo>
                  <a:pt x="2230" y="775"/>
                </a:lnTo>
                <a:lnTo>
                  <a:pt x="2240" y="771"/>
                </a:lnTo>
                <a:lnTo>
                  <a:pt x="2245" y="768"/>
                </a:lnTo>
                <a:lnTo>
                  <a:pt x="2249" y="766"/>
                </a:lnTo>
                <a:lnTo>
                  <a:pt x="2253" y="763"/>
                </a:lnTo>
                <a:lnTo>
                  <a:pt x="2256" y="760"/>
                </a:lnTo>
                <a:lnTo>
                  <a:pt x="2263" y="754"/>
                </a:lnTo>
                <a:lnTo>
                  <a:pt x="2269" y="747"/>
                </a:lnTo>
                <a:lnTo>
                  <a:pt x="2273" y="739"/>
                </a:lnTo>
                <a:lnTo>
                  <a:pt x="2277" y="731"/>
                </a:lnTo>
                <a:lnTo>
                  <a:pt x="2281" y="722"/>
                </a:lnTo>
                <a:lnTo>
                  <a:pt x="2284" y="712"/>
                </a:lnTo>
                <a:lnTo>
                  <a:pt x="2286" y="702"/>
                </a:lnTo>
                <a:lnTo>
                  <a:pt x="2289" y="679"/>
                </a:lnTo>
                <a:lnTo>
                  <a:pt x="2341" y="174"/>
                </a:lnTo>
                <a:close/>
                <a:moveTo>
                  <a:pt x="7278" y="851"/>
                </a:moveTo>
                <a:lnTo>
                  <a:pt x="7330" y="851"/>
                </a:lnTo>
                <a:lnTo>
                  <a:pt x="7308" y="874"/>
                </a:lnTo>
                <a:lnTo>
                  <a:pt x="7286" y="897"/>
                </a:lnTo>
                <a:lnTo>
                  <a:pt x="7275" y="908"/>
                </a:lnTo>
                <a:lnTo>
                  <a:pt x="7263" y="919"/>
                </a:lnTo>
                <a:lnTo>
                  <a:pt x="7240" y="939"/>
                </a:lnTo>
                <a:lnTo>
                  <a:pt x="7216" y="959"/>
                </a:lnTo>
                <a:lnTo>
                  <a:pt x="7204" y="969"/>
                </a:lnTo>
                <a:lnTo>
                  <a:pt x="7192" y="978"/>
                </a:lnTo>
                <a:lnTo>
                  <a:pt x="7167" y="996"/>
                </a:lnTo>
                <a:lnTo>
                  <a:pt x="7155" y="1004"/>
                </a:lnTo>
                <a:lnTo>
                  <a:pt x="7142" y="1013"/>
                </a:lnTo>
                <a:lnTo>
                  <a:pt x="7129" y="1021"/>
                </a:lnTo>
                <a:lnTo>
                  <a:pt x="7116" y="1029"/>
                </a:lnTo>
                <a:lnTo>
                  <a:pt x="7090" y="1043"/>
                </a:lnTo>
                <a:lnTo>
                  <a:pt x="7064" y="1057"/>
                </a:lnTo>
                <a:lnTo>
                  <a:pt x="7037" y="1070"/>
                </a:lnTo>
                <a:lnTo>
                  <a:pt x="7009" y="1082"/>
                </a:lnTo>
                <a:lnTo>
                  <a:pt x="6982" y="1092"/>
                </a:lnTo>
                <a:lnTo>
                  <a:pt x="6954" y="1102"/>
                </a:lnTo>
                <a:lnTo>
                  <a:pt x="6925" y="1110"/>
                </a:lnTo>
                <a:lnTo>
                  <a:pt x="6897" y="1118"/>
                </a:lnTo>
                <a:lnTo>
                  <a:pt x="6868" y="1124"/>
                </a:lnTo>
                <a:lnTo>
                  <a:pt x="6838" y="1129"/>
                </a:lnTo>
                <a:lnTo>
                  <a:pt x="6809" y="1133"/>
                </a:lnTo>
                <a:lnTo>
                  <a:pt x="6779" y="1136"/>
                </a:lnTo>
                <a:lnTo>
                  <a:pt x="6749" y="1137"/>
                </a:lnTo>
                <a:lnTo>
                  <a:pt x="6734" y="1137"/>
                </a:lnTo>
                <a:lnTo>
                  <a:pt x="6719" y="1137"/>
                </a:lnTo>
                <a:lnTo>
                  <a:pt x="6688" y="1137"/>
                </a:lnTo>
                <a:lnTo>
                  <a:pt x="6658" y="1135"/>
                </a:lnTo>
                <a:lnTo>
                  <a:pt x="6627" y="1131"/>
                </a:lnTo>
                <a:lnTo>
                  <a:pt x="6596" y="1127"/>
                </a:lnTo>
                <a:lnTo>
                  <a:pt x="6563" y="1121"/>
                </a:lnTo>
                <a:lnTo>
                  <a:pt x="6532" y="1114"/>
                </a:lnTo>
                <a:lnTo>
                  <a:pt x="6501" y="1106"/>
                </a:lnTo>
                <a:lnTo>
                  <a:pt x="6469" y="1096"/>
                </a:lnTo>
                <a:lnTo>
                  <a:pt x="6437" y="1085"/>
                </a:lnTo>
                <a:lnTo>
                  <a:pt x="6414" y="1076"/>
                </a:lnTo>
                <a:lnTo>
                  <a:pt x="6391" y="1066"/>
                </a:lnTo>
                <a:lnTo>
                  <a:pt x="6369" y="1055"/>
                </a:lnTo>
                <a:lnTo>
                  <a:pt x="6358" y="1049"/>
                </a:lnTo>
                <a:lnTo>
                  <a:pt x="6347" y="1043"/>
                </a:lnTo>
                <a:lnTo>
                  <a:pt x="6326" y="1030"/>
                </a:lnTo>
                <a:lnTo>
                  <a:pt x="6306" y="1016"/>
                </a:lnTo>
                <a:lnTo>
                  <a:pt x="6286" y="1002"/>
                </a:lnTo>
                <a:lnTo>
                  <a:pt x="6277" y="995"/>
                </a:lnTo>
                <a:lnTo>
                  <a:pt x="6267" y="987"/>
                </a:lnTo>
                <a:lnTo>
                  <a:pt x="6249" y="972"/>
                </a:lnTo>
                <a:lnTo>
                  <a:pt x="6231" y="955"/>
                </a:lnTo>
                <a:lnTo>
                  <a:pt x="6213" y="939"/>
                </a:lnTo>
                <a:lnTo>
                  <a:pt x="6196" y="921"/>
                </a:lnTo>
                <a:lnTo>
                  <a:pt x="6180" y="903"/>
                </a:lnTo>
                <a:lnTo>
                  <a:pt x="6164" y="885"/>
                </a:lnTo>
                <a:lnTo>
                  <a:pt x="6148" y="866"/>
                </a:lnTo>
                <a:lnTo>
                  <a:pt x="6133" y="847"/>
                </a:lnTo>
                <a:lnTo>
                  <a:pt x="6103" y="808"/>
                </a:lnTo>
                <a:lnTo>
                  <a:pt x="6089" y="787"/>
                </a:lnTo>
                <a:lnTo>
                  <a:pt x="6074" y="767"/>
                </a:lnTo>
                <a:lnTo>
                  <a:pt x="6047" y="726"/>
                </a:lnTo>
                <a:lnTo>
                  <a:pt x="6020" y="685"/>
                </a:lnTo>
                <a:lnTo>
                  <a:pt x="5967" y="603"/>
                </a:lnTo>
                <a:lnTo>
                  <a:pt x="5941" y="562"/>
                </a:lnTo>
                <a:lnTo>
                  <a:pt x="5915" y="522"/>
                </a:lnTo>
                <a:lnTo>
                  <a:pt x="5911" y="517"/>
                </a:lnTo>
                <a:lnTo>
                  <a:pt x="5906" y="511"/>
                </a:lnTo>
                <a:lnTo>
                  <a:pt x="5900" y="507"/>
                </a:lnTo>
                <a:lnTo>
                  <a:pt x="5895" y="503"/>
                </a:lnTo>
                <a:lnTo>
                  <a:pt x="5888" y="499"/>
                </a:lnTo>
                <a:lnTo>
                  <a:pt x="5882" y="496"/>
                </a:lnTo>
                <a:lnTo>
                  <a:pt x="5874" y="493"/>
                </a:lnTo>
                <a:lnTo>
                  <a:pt x="5867" y="490"/>
                </a:lnTo>
                <a:lnTo>
                  <a:pt x="5859" y="488"/>
                </a:lnTo>
                <a:lnTo>
                  <a:pt x="5851" y="487"/>
                </a:lnTo>
                <a:lnTo>
                  <a:pt x="5835" y="484"/>
                </a:lnTo>
                <a:lnTo>
                  <a:pt x="5817" y="482"/>
                </a:lnTo>
                <a:lnTo>
                  <a:pt x="5800" y="481"/>
                </a:lnTo>
                <a:lnTo>
                  <a:pt x="5751" y="481"/>
                </a:lnTo>
                <a:lnTo>
                  <a:pt x="5732" y="676"/>
                </a:lnTo>
                <a:lnTo>
                  <a:pt x="5731" y="683"/>
                </a:lnTo>
                <a:lnTo>
                  <a:pt x="5730" y="691"/>
                </a:lnTo>
                <a:lnTo>
                  <a:pt x="5730" y="704"/>
                </a:lnTo>
                <a:lnTo>
                  <a:pt x="5731" y="716"/>
                </a:lnTo>
                <a:lnTo>
                  <a:pt x="5731" y="721"/>
                </a:lnTo>
                <a:lnTo>
                  <a:pt x="5732" y="726"/>
                </a:lnTo>
                <a:lnTo>
                  <a:pt x="5733" y="731"/>
                </a:lnTo>
                <a:lnTo>
                  <a:pt x="5734" y="736"/>
                </a:lnTo>
                <a:lnTo>
                  <a:pt x="5737" y="744"/>
                </a:lnTo>
                <a:lnTo>
                  <a:pt x="5741" y="751"/>
                </a:lnTo>
                <a:lnTo>
                  <a:pt x="5744" y="755"/>
                </a:lnTo>
                <a:lnTo>
                  <a:pt x="5746" y="758"/>
                </a:lnTo>
                <a:lnTo>
                  <a:pt x="5749" y="761"/>
                </a:lnTo>
                <a:lnTo>
                  <a:pt x="5753" y="764"/>
                </a:lnTo>
                <a:lnTo>
                  <a:pt x="5757" y="767"/>
                </a:lnTo>
                <a:lnTo>
                  <a:pt x="5761" y="769"/>
                </a:lnTo>
                <a:lnTo>
                  <a:pt x="5766" y="772"/>
                </a:lnTo>
                <a:lnTo>
                  <a:pt x="5771" y="774"/>
                </a:lnTo>
                <a:lnTo>
                  <a:pt x="5782" y="778"/>
                </a:lnTo>
                <a:lnTo>
                  <a:pt x="5795" y="780"/>
                </a:lnTo>
                <a:lnTo>
                  <a:pt x="5809" y="782"/>
                </a:lnTo>
                <a:lnTo>
                  <a:pt x="5824" y="784"/>
                </a:lnTo>
                <a:lnTo>
                  <a:pt x="5841" y="784"/>
                </a:lnTo>
                <a:lnTo>
                  <a:pt x="5849" y="784"/>
                </a:lnTo>
                <a:lnTo>
                  <a:pt x="5843" y="851"/>
                </a:lnTo>
                <a:lnTo>
                  <a:pt x="5416" y="851"/>
                </a:lnTo>
                <a:lnTo>
                  <a:pt x="4988" y="851"/>
                </a:lnTo>
                <a:lnTo>
                  <a:pt x="4561" y="851"/>
                </a:lnTo>
                <a:lnTo>
                  <a:pt x="4134" y="851"/>
                </a:lnTo>
                <a:lnTo>
                  <a:pt x="4112" y="877"/>
                </a:lnTo>
                <a:lnTo>
                  <a:pt x="4102" y="889"/>
                </a:lnTo>
                <a:lnTo>
                  <a:pt x="4090" y="901"/>
                </a:lnTo>
                <a:lnTo>
                  <a:pt x="4068" y="925"/>
                </a:lnTo>
                <a:lnTo>
                  <a:pt x="4056" y="936"/>
                </a:lnTo>
                <a:lnTo>
                  <a:pt x="4045" y="947"/>
                </a:lnTo>
                <a:lnTo>
                  <a:pt x="4033" y="957"/>
                </a:lnTo>
                <a:lnTo>
                  <a:pt x="4021" y="967"/>
                </a:lnTo>
                <a:lnTo>
                  <a:pt x="4010" y="977"/>
                </a:lnTo>
                <a:lnTo>
                  <a:pt x="3998" y="987"/>
                </a:lnTo>
                <a:lnTo>
                  <a:pt x="3973" y="1005"/>
                </a:lnTo>
                <a:lnTo>
                  <a:pt x="3949" y="1022"/>
                </a:lnTo>
                <a:lnTo>
                  <a:pt x="3924" y="1038"/>
                </a:lnTo>
                <a:lnTo>
                  <a:pt x="3911" y="1046"/>
                </a:lnTo>
                <a:lnTo>
                  <a:pt x="3898" y="1053"/>
                </a:lnTo>
                <a:lnTo>
                  <a:pt x="3872" y="1066"/>
                </a:lnTo>
                <a:lnTo>
                  <a:pt x="3846" y="1078"/>
                </a:lnTo>
                <a:lnTo>
                  <a:pt x="3820" y="1089"/>
                </a:lnTo>
                <a:lnTo>
                  <a:pt x="3806" y="1094"/>
                </a:lnTo>
                <a:lnTo>
                  <a:pt x="3793" y="1099"/>
                </a:lnTo>
                <a:lnTo>
                  <a:pt x="3766" y="1108"/>
                </a:lnTo>
                <a:lnTo>
                  <a:pt x="3739" y="1115"/>
                </a:lnTo>
                <a:lnTo>
                  <a:pt x="3725" y="1119"/>
                </a:lnTo>
                <a:lnTo>
                  <a:pt x="3711" y="1122"/>
                </a:lnTo>
                <a:lnTo>
                  <a:pt x="3683" y="1127"/>
                </a:lnTo>
                <a:lnTo>
                  <a:pt x="3669" y="1129"/>
                </a:lnTo>
                <a:lnTo>
                  <a:pt x="3654" y="1131"/>
                </a:lnTo>
                <a:lnTo>
                  <a:pt x="3640" y="1133"/>
                </a:lnTo>
                <a:lnTo>
                  <a:pt x="3626" y="1134"/>
                </a:lnTo>
                <a:lnTo>
                  <a:pt x="3612" y="1135"/>
                </a:lnTo>
                <a:lnTo>
                  <a:pt x="3598" y="1136"/>
                </a:lnTo>
                <a:lnTo>
                  <a:pt x="3569" y="1137"/>
                </a:lnTo>
                <a:lnTo>
                  <a:pt x="3540" y="1136"/>
                </a:lnTo>
                <a:lnTo>
                  <a:pt x="3511" y="1135"/>
                </a:lnTo>
                <a:lnTo>
                  <a:pt x="3482" y="1132"/>
                </a:lnTo>
                <a:lnTo>
                  <a:pt x="3453" y="1129"/>
                </a:lnTo>
                <a:lnTo>
                  <a:pt x="3424" y="1124"/>
                </a:lnTo>
                <a:lnTo>
                  <a:pt x="3395" y="1118"/>
                </a:lnTo>
                <a:lnTo>
                  <a:pt x="3366" y="1112"/>
                </a:lnTo>
                <a:lnTo>
                  <a:pt x="3336" y="1104"/>
                </a:lnTo>
                <a:lnTo>
                  <a:pt x="3307" y="1095"/>
                </a:lnTo>
                <a:lnTo>
                  <a:pt x="3278" y="1085"/>
                </a:lnTo>
                <a:lnTo>
                  <a:pt x="3266" y="1080"/>
                </a:lnTo>
                <a:lnTo>
                  <a:pt x="3254" y="1075"/>
                </a:lnTo>
                <a:lnTo>
                  <a:pt x="3231" y="1065"/>
                </a:lnTo>
                <a:lnTo>
                  <a:pt x="3209" y="1053"/>
                </a:lnTo>
                <a:lnTo>
                  <a:pt x="3187" y="1041"/>
                </a:lnTo>
                <a:lnTo>
                  <a:pt x="3166" y="1028"/>
                </a:lnTo>
                <a:lnTo>
                  <a:pt x="3146" y="1014"/>
                </a:lnTo>
                <a:lnTo>
                  <a:pt x="3126" y="1000"/>
                </a:lnTo>
                <a:lnTo>
                  <a:pt x="3107" y="985"/>
                </a:lnTo>
                <a:lnTo>
                  <a:pt x="3097" y="977"/>
                </a:lnTo>
                <a:lnTo>
                  <a:pt x="3088" y="969"/>
                </a:lnTo>
                <a:lnTo>
                  <a:pt x="3070" y="953"/>
                </a:lnTo>
                <a:lnTo>
                  <a:pt x="3052" y="936"/>
                </a:lnTo>
                <a:lnTo>
                  <a:pt x="3034" y="919"/>
                </a:lnTo>
                <a:lnTo>
                  <a:pt x="3017" y="901"/>
                </a:lnTo>
                <a:lnTo>
                  <a:pt x="3009" y="892"/>
                </a:lnTo>
                <a:lnTo>
                  <a:pt x="3001" y="883"/>
                </a:lnTo>
                <a:lnTo>
                  <a:pt x="2984" y="864"/>
                </a:lnTo>
                <a:lnTo>
                  <a:pt x="2968" y="845"/>
                </a:lnTo>
                <a:lnTo>
                  <a:pt x="2953" y="826"/>
                </a:lnTo>
                <a:lnTo>
                  <a:pt x="2938" y="806"/>
                </a:lnTo>
                <a:lnTo>
                  <a:pt x="2923" y="786"/>
                </a:lnTo>
                <a:lnTo>
                  <a:pt x="2908" y="766"/>
                </a:lnTo>
                <a:lnTo>
                  <a:pt x="2879" y="725"/>
                </a:lnTo>
                <a:lnTo>
                  <a:pt x="2865" y="705"/>
                </a:lnTo>
                <a:lnTo>
                  <a:pt x="2852" y="684"/>
                </a:lnTo>
                <a:lnTo>
                  <a:pt x="2798" y="602"/>
                </a:lnTo>
                <a:lnTo>
                  <a:pt x="2771" y="562"/>
                </a:lnTo>
                <a:lnTo>
                  <a:pt x="2745" y="522"/>
                </a:lnTo>
                <a:lnTo>
                  <a:pt x="2740" y="517"/>
                </a:lnTo>
                <a:lnTo>
                  <a:pt x="2736" y="512"/>
                </a:lnTo>
                <a:lnTo>
                  <a:pt x="2730" y="507"/>
                </a:lnTo>
                <a:lnTo>
                  <a:pt x="2725" y="503"/>
                </a:lnTo>
                <a:lnTo>
                  <a:pt x="2718" y="499"/>
                </a:lnTo>
                <a:lnTo>
                  <a:pt x="2712" y="496"/>
                </a:lnTo>
                <a:lnTo>
                  <a:pt x="2705" y="493"/>
                </a:lnTo>
                <a:lnTo>
                  <a:pt x="2698" y="491"/>
                </a:lnTo>
                <a:lnTo>
                  <a:pt x="2682" y="487"/>
                </a:lnTo>
                <a:lnTo>
                  <a:pt x="2666" y="484"/>
                </a:lnTo>
                <a:lnTo>
                  <a:pt x="2649" y="482"/>
                </a:lnTo>
                <a:lnTo>
                  <a:pt x="2632" y="481"/>
                </a:lnTo>
                <a:lnTo>
                  <a:pt x="2579" y="481"/>
                </a:lnTo>
                <a:lnTo>
                  <a:pt x="2560" y="676"/>
                </a:lnTo>
                <a:lnTo>
                  <a:pt x="2559" y="690"/>
                </a:lnTo>
                <a:lnTo>
                  <a:pt x="2558" y="703"/>
                </a:lnTo>
                <a:lnTo>
                  <a:pt x="2559" y="715"/>
                </a:lnTo>
                <a:lnTo>
                  <a:pt x="2560" y="726"/>
                </a:lnTo>
                <a:lnTo>
                  <a:pt x="2561" y="731"/>
                </a:lnTo>
                <a:lnTo>
                  <a:pt x="2562" y="736"/>
                </a:lnTo>
                <a:lnTo>
                  <a:pt x="2565" y="744"/>
                </a:lnTo>
                <a:lnTo>
                  <a:pt x="2569" y="752"/>
                </a:lnTo>
                <a:lnTo>
                  <a:pt x="2572" y="755"/>
                </a:lnTo>
                <a:lnTo>
                  <a:pt x="2574" y="758"/>
                </a:lnTo>
                <a:lnTo>
                  <a:pt x="2581" y="765"/>
                </a:lnTo>
                <a:lnTo>
                  <a:pt x="2589" y="770"/>
                </a:lnTo>
                <a:lnTo>
                  <a:pt x="2593" y="772"/>
                </a:lnTo>
                <a:lnTo>
                  <a:pt x="2598" y="775"/>
                </a:lnTo>
                <a:lnTo>
                  <a:pt x="2609" y="778"/>
                </a:lnTo>
                <a:lnTo>
                  <a:pt x="2621" y="781"/>
                </a:lnTo>
                <a:lnTo>
                  <a:pt x="2635" y="783"/>
                </a:lnTo>
                <a:lnTo>
                  <a:pt x="2651" y="784"/>
                </a:lnTo>
                <a:lnTo>
                  <a:pt x="2668" y="785"/>
                </a:lnTo>
                <a:lnTo>
                  <a:pt x="2678" y="785"/>
                </a:lnTo>
                <a:lnTo>
                  <a:pt x="2673" y="851"/>
                </a:lnTo>
                <a:lnTo>
                  <a:pt x="1880" y="851"/>
                </a:lnTo>
                <a:lnTo>
                  <a:pt x="1088" y="851"/>
                </a:lnTo>
                <a:lnTo>
                  <a:pt x="1094" y="784"/>
                </a:lnTo>
                <a:lnTo>
                  <a:pt x="1127" y="784"/>
                </a:lnTo>
                <a:lnTo>
                  <a:pt x="1142" y="784"/>
                </a:lnTo>
                <a:lnTo>
                  <a:pt x="1155" y="783"/>
                </a:lnTo>
                <a:lnTo>
                  <a:pt x="1168" y="781"/>
                </a:lnTo>
                <a:lnTo>
                  <a:pt x="1180" y="778"/>
                </a:lnTo>
                <a:lnTo>
                  <a:pt x="1191" y="775"/>
                </a:lnTo>
                <a:lnTo>
                  <a:pt x="1200" y="771"/>
                </a:lnTo>
                <a:lnTo>
                  <a:pt x="1209" y="766"/>
                </a:lnTo>
                <a:lnTo>
                  <a:pt x="1217" y="760"/>
                </a:lnTo>
                <a:lnTo>
                  <a:pt x="1221" y="757"/>
                </a:lnTo>
                <a:lnTo>
                  <a:pt x="1224" y="753"/>
                </a:lnTo>
                <a:lnTo>
                  <a:pt x="1228" y="750"/>
                </a:lnTo>
                <a:lnTo>
                  <a:pt x="1231" y="746"/>
                </a:lnTo>
                <a:lnTo>
                  <a:pt x="1236" y="737"/>
                </a:lnTo>
                <a:lnTo>
                  <a:pt x="1238" y="733"/>
                </a:lnTo>
                <a:lnTo>
                  <a:pt x="1241" y="728"/>
                </a:lnTo>
                <a:lnTo>
                  <a:pt x="1243" y="723"/>
                </a:lnTo>
                <a:lnTo>
                  <a:pt x="1244" y="717"/>
                </a:lnTo>
                <a:lnTo>
                  <a:pt x="1246" y="712"/>
                </a:lnTo>
                <a:lnTo>
                  <a:pt x="1248" y="706"/>
                </a:lnTo>
                <a:lnTo>
                  <a:pt x="1250" y="694"/>
                </a:lnTo>
                <a:lnTo>
                  <a:pt x="1252" y="680"/>
                </a:lnTo>
                <a:lnTo>
                  <a:pt x="1303" y="162"/>
                </a:lnTo>
                <a:lnTo>
                  <a:pt x="1304" y="150"/>
                </a:lnTo>
                <a:lnTo>
                  <a:pt x="1304" y="139"/>
                </a:lnTo>
                <a:lnTo>
                  <a:pt x="1304" y="134"/>
                </a:lnTo>
                <a:lnTo>
                  <a:pt x="1304" y="129"/>
                </a:lnTo>
                <a:lnTo>
                  <a:pt x="1303" y="124"/>
                </a:lnTo>
                <a:lnTo>
                  <a:pt x="1302" y="120"/>
                </a:lnTo>
                <a:lnTo>
                  <a:pt x="1301" y="115"/>
                </a:lnTo>
                <a:lnTo>
                  <a:pt x="1300" y="111"/>
                </a:lnTo>
                <a:lnTo>
                  <a:pt x="1299" y="108"/>
                </a:lnTo>
                <a:lnTo>
                  <a:pt x="1297" y="104"/>
                </a:lnTo>
                <a:lnTo>
                  <a:pt x="1293" y="97"/>
                </a:lnTo>
                <a:lnTo>
                  <a:pt x="1289" y="91"/>
                </a:lnTo>
                <a:lnTo>
                  <a:pt x="1282" y="85"/>
                </a:lnTo>
                <a:lnTo>
                  <a:pt x="1274" y="79"/>
                </a:lnTo>
                <a:lnTo>
                  <a:pt x="1270" y="77"/>
                </a:lnTo>
                <a:lnTo>
                  <a:pt x="1265" y="75"/>
                </a:lnTo>
                <a:lnTo>
                  <a:pt x="1255" y="71"/>
                </a:lnTo>
                <a:lnTo>
                  <a:pt x="1243" y="68"/>
                </a:lnTo>
                <a:lnTo>
                  <a:pt x="1230" y="66"/>
                </a:lnTo>
                <a:lnTo>
                  <a:pt x="1215" y="65"/>
                </a:lnTo>
                <a:lnTo>
                  <a:pt x="1199" y="65"/>
                </a:lnTo>
                <a:lnTo>
                  <a:pt x="1157" y="65"/>
                </a:lnTo>
                <a:lnTo>
                  <a:pt x="1164" y="1"/>
                </a:lnTo>
                <a:lnTo>
                  <a:pt x="1196" y="1"/>
                </a:lnTo>
                <a:lnTo>
                  <a:pt x="1611" y="1"/>
                </a:lnTo>
                <a:lnTo>
                  <a:pt x="2027" y="1"/>
                </a:lnTo>
                <a:lnTo>
                  <a:pt x="2444" y="1"/>
                </a:lnTo>
                <a:lnTo>
                  <a:pt x="2860" y="1"/>
                </a:lnTo>
                <a:lnTo>
                  <a:pt x="2882" y="2"/>
                </a:lnTo>
                <a:lnTo>
                  <a:pt x="2903" y="3"/>
                </a:lnTo>
                <a:lnTo>
                  <a:pt x="2924" y="4"/>
                </a:lnTo>
                <a:lnTo>
                  <a:pt x="2944" y="7"/>
                </a:lnTo>
                <a:lnTo>
                  <a:pt x="2963" y="10"/>
                </a:lnTo>
                <a:lnTo>
                  <a:pt x="2981" y="14"/>
                </a:lnTo>
                <a:lnTo>
                  <a:pt x="2998" y="18"/>
                </a:lnTo>
                <a:lnTo>
                  <a:pt x="3014" y="23"/>
                </a:lnTo>
                <a:lnTo>
                  <a:pt x="3030" y="29"/>
                </a:lnTo>
                <a:lnTo>
                  <a:pt x="3044" y="35"/>
                </a:lnTo>
                <a:lnTo>
                  <a:pt x="3058" y="42"/>
                </a:lnTo>
                <a:lnTo>
                  <a:pt x="3071" y="50"/>
                </a:lnTo>
                <a:lnTo>
                  <a:pt x="3083" y="58"/>
                </a:lnTo>
                <a:lnTo>
                  <a:pt x="3095" y="67"/>
                </a:lnTo>
                <a:lnTo>
                  <a:pt x="3100" y="72"/>
                </a:lnTo>
                <a:lnTo>
                  <a:pt x="3105" y="77"/>
                </a:lnTo>
                <a:lnTo>
                  <a:pt x="3110" y="82"/>
                </a:lnTo>
                <a:lnTo>
                  <a:pt x="3115" y="87"/>
                </a:lnTo>
                <a:lnTo>
                  <a:pt x="3122" y="95"/>
                </a:lnTo>
                <a:lnTo>
                  <a:pt x="3128" y="103"/>
                </a:lnTo>
                <a:lnTo>
                  <a:pt x="3133" y="112"/>
                </a:lnTo>
                <a:lnTo>
                  <a:pt x="3139" y="120"/>
                </a:lnTo>
                <a:lnTo>
                  <a:pt x="3143" y="129"/>
                </a:lnTo>
                <a:lnTo>
                  <a:pt x="3148" y="139"/>
                </a:lnTo>
                <a:lnTo>
                  <a:pt x="3151" y="148"/>
                </a:lnTo>
                <a:lnTo>
                  <a:pt x="3155" y="158"/>
                </a:lnTo>
                <a:lnTo>
                  <a:pt x="3157" y="167"/>
                </a:lnTo>
                <a:lnTo>
                  <a:pt x="3159" y="172"/>
                </a:lnTo>
                <a:lnTo>
                  <a:pt x="3160" y="177"/>
                </a:lnTo>
                <a:lnTo>
                  <a:pt x="3162" y="187"/>
                </a:lnTo>
                <a:lnTo>
                  <a:pt x="3163" y="198"/>
                </a:lnTo>
                <a:lnTo>
                  <a:pt x="3164" y="208"/>
                </a:lnTo>
                <a:lnTo>
                  <a:pt x="3164" y="218"/>
                </a:lnTo>
                <a:lnTo>
                  <a:pt x="3164" y="229"/>
                </a:lnTo>
                <a:lnTo>
                  <a:pt x="3163" y="239"/>
                </a:lnTo>
                <a:lnTo>
                  <a:pt x="3162" y="251"/>
                </a:lnTo>
                <a:lnTo>
                  <a:pt x="3159" y="263"/>
                </a:lnTo>
                <a:lnTo>
                  <a:pt x="3158" y="270"/>
                </a:lnTo>
                <a:lnTo>
                  <a:pt x="3156" y="277"/>
                </a:lnTo>
                <a:lnTo>
                  <a:pt x="3151" y="292"/>
                </a:lnTo>
                <a:lnTo>
                  <a:pt x="3145" y="307"/>
                </a:lnTo>
                <a:lnTo>
                  <a:pt x="3142" y="315"/>
                </a:lnTo>
                <a:lnTo>
                  <a:pt x="3138" y="323"/>
                </a:lnTo>
                <a:lnTo>
                  <a:pt x="3133" y="331"/>
                </a:lnTo>
                <a:lnTo>
                  <a:pt x="3128" y="339"/>
                </a:lnTo>
                <a:lnTo>
                  <a:pt x="3117" y="355"/>
                </a:lnTo>
                <a:lnTo>
                  <a:pt x="3110" y="363"/>
                </a:lnTo>
                <a:lnTo>
                  <a:pt x="3103" y="371"/>
                </a:lnTo>
                <a:lnTo>
                  <a:pt x="3096" y="378"/>
                </a:lnTo>
                <a:lnTo>
                  <a:pt x="3087" y="386"/>
                </a:lnTo>
                <a:lnTo>
                  <a:pt x="3069" y="401"/>
                </a:lnTo>
                <a:lnTo>
                  <a:pt x="3059" y="408"/>
                </a:lnTo>
                <a:lnTo>
                  <a:pt x="3048" y="415"/>
                </a:lnTo>
                <a:lnTo>
                  <a:pt x="3037" y="422"/>
                </a:lnTo>
                <a:lnTo>
                  <a:pt x="3024" y="428"/>
                </a:lnTo>
                <a:lnTo>
                  <a:pt x="3011" y="435"/>
                </a:lnTo>
                <a:lnTo>
                  <a:pt x="2997" y="440"/>
                </a:lnTo>
                <a:lnTo>
                  <a:pt x="2983" y="446"/>
                </a:lnTo>
                <a:lnTo>
                  <a:pt x="2967" y="451"/>
                </a:lnTo>
                <a:lnTo>
                  <a:pt x="2951" y="456"/>
                </a:lnTo>
                <a:lnTo>
                  <a:pt x="2934" y="460"/>
                </a:lnTo>
                <a:lnTo>
                  <a:pt x="2957" y="474"/>
                </a:lnTo>
                <a:lnTo>
                  <a:pt x="2979" y="489"/>
                </a:lnTo>
                <a:lnTo>
                  <a:pt x="3001" y="506"/>
                </a:lnTo>
                <a:lnTo>
                  <a:pt x="3011" y="514"/>
                </a:lnTo>
                <a:lnTo>
                  <a:pt x="3021" y="523"/>
                </a:lnTo>
                <a:lnTo>
                  <a:pt x="3041" y="541"/>
                </a:lnTo>
                <a:lnTo>
                  <a:pt x="3060" y="560"/>
                </a:lnTo>
                <a:lnTo>
                  <a:pt x="3079" y="580"/>
                </a:lnTo>
                <a:lnTo>
                  <a:pt x="3097" y="600"/>
                </a:lnTo>
                <a:lnTo>
                  <a:pt x="3115" y="620"/>
                </a:lnTo>
                <a:lnTo>
                  <a:pt x="3133" y="641"/>
                </a:lnTo>
                <a:lnTo>
                  <a:pt x="3150" y="663"/>
                </a:lnTo>
                <a:lnTo>
                  <a:pt x="3167" y="684"/>
                </a:lnTo>
                <a:lnTo>
                  <a:pt x="3232" y="770"/>
                </a:lnTo>
                <a:lnTo>
                  <a:pt x="3240" y="765"/>
                </a:lnTo>
                <a:lnTo>
                  <a:pt x="3247" y="760"/>
                </a:lnTo>
                <a:lnTo>
                  <a:pt x="3253" y="754"/>
                </a:lnTo>
                <a:lnTo>
                  <a:pt x="3259" y="748"/>
                </a:lnTo>
                <a:lnTo>
                  <a:pt x="3265" y="741"/>
                </a:lnTo>
                <a:lnTo>
                  <a:pt x="3270" y="734"/>
                </a:lnTo>
                <a:lnTo>
                  <a:pt x="3275" y="726"/>
                </a:lnTo>
                <a:lnTo>
                  <a:pt x="3279" y="717"/>
                </a:lnTo>
                <a:lnTo>
                  <a:pt x="3284" y="708"/>
                </a:lnTo>
                <a:lnTo>
                  <a:pt x="3287" y="698"/>
                </a:lnTo>
                <a:lnTo>
                  <a:pt x="3291" y="687"/>
                </a:lnTo>
                <a:lnTo>
                  <a:pt x="3294" y="676"/>
                </a:lnTo>
                <a:lnTo>
                  <a:pt x="3298" y="652"/>
                </a:lnTo>
                <a:lnTo>
                  <a:pt x="3300" y="639"/>
                </a:lnTo>
                <a:lnTo>
                  <a:pt x="3302" y="625"/>
                </a:lnTo>
                <a:lnTo>
                  <a:pt x="3347" y="175"/>
                </a:lnTo>
                <a:lnTo>
                  <a:pt x="3348" y="160"/>
                </a:lnTo>
                <a:lnTo>
                  <a:pt x="3348" y="147"/>
                </a:lnTo>
                <a:lnTo>
                  <a:pt x="3348" y="135"/>
                </a:lnTo>
                <a:lnTo>
                  <a:pt x="3347" y="129"/>
                </a:lnTo>
                <a:lnTo>
                  <a:pt x="3346" y="124"/>
                </a:lnTo>
                <a:lnTo>
                  <a:pt x="3345" y="119"/>
                </a:lnTo>
                <a:lnTo>
                  <a:pt x="3344" y="114"/>
                </a:lnTo>
                <a:lnTo>
                  <a:pt x="3341" y="106"/>
                </a:lnTo>
                <a:lnTo>
                  <a:pt x="3337" y="98"/>
                </a:lnTo>
                <a:lnTo>
                  <a:pt x="3332" y="92"/>
                </a:lnTo>
                <a:lnTo>
                  <a:pt x="3329" y="88"/>
                </a:lnTo>
                <a:lnTo>
                  <a:pt x="3326" y="86"/>
                </a:lnTo>
                <a:lnTo>
                  <a:pt x="3318" y="80"/>
                </a:lnTo>
                <a:lnTo>
                  <a:pt x="3308" y="76"/>
                </a:lnTo>
                <a:lnTo>
                  <a:pt x="3303" y="74"/>
                </a:lnTo>
                <a:lnTo>
                  <a:pt x="3298" y="72"/>
                </a:lnTo>
                <a:lnTo>
                  <a:pt x="3286" y="70"/>
                </a:lnTo>
                <a:lnTo>
                  <a:pt x="3272" y="68"/>
                </a:lnTo>
                <a:lnTo>
                  <a:pt x="3258" y="66"/>
                </a:lnTo>
                <a:lnTo>
                  <a:pt x="3242" y="66"/>
                </a:lnTo>
                <a:lnTo>
                  <a:pt x="3223" y="66"/>
                </a:lnTo>
                <a:lnTo>
                  <a:pt x="3229" y="1"/>
                </a:lnTo>
                <a:lnTo>
                  <a:pt x="3581" y="1"/>
                </a:lnTo>
                <a:lnTo>
                  <a:pt x="4047" y="504"/>
                </a:lnTo>
                <a:lnTo>
                  <a:pt x="4079" y="175"/>
                </a:lnTo>
                <a:lnTo>
                  <a:pt x="4081" y="160"/>
                </a:lnTo>
                <a:lnTo>
                  <a:pt x="4081" y="146"/>
                </a:lnTo>
                <a:lnTo>
                  <a:pt x="4080" y="134"/>
                </a:lnTo>
                <a:lnTo>
                  <a:pt x="4080" y="129"/>
                </a:lnTo>
                <a:lnTo>
                  <a:pt x="4079" y="123"/>
                </a:lnTo>
                <a:lnTo>
                  <a:pt x="4078" y="118"/>
                </a:lnTo>
                <a:lnTo>
                  <a:pt x="4077" y="114"/>
                </a:lnTo>
                <a:lnTo>
                  <a:pt x="4074" y="105"/>
                </a:lnTo>
                <a:lnTo>
                  <a:pt x="4070" y="98"/>
                </a:lnTo>
                <a:lnTo>
                  <a:pt x="4065" y="91"/>
                </a:lnTo>
                <a:lnTo>
                  <a:pt x="4062" y="88"/>
                </a:lnTo>
                <a:lnTo>
                  <a:pt x="4058" y="85"/>
                </a:lnTo>
                <a:lnTo>
                  <a:pt x="4050" y="80"/>
                </a:lnTo>
                <a:lnTo>
                  <a:pt x="4041" y="75"/>
                </a:lnTo>
                <a:lnTo>
                  <a:pt x="4036" y="74"/>
                </a:lnTo>
                <a:lnTo>
                  <a:pt x="4030" y="72"/>
                </a:lnTo>
                <a:lnTo>
                  <a:pt x="4018" y="69"/>
                </a:lnTo>
                <a:lnTo>
                  <a:pt x="4005" y="67"/>
                </a:lnTo>
                <a:lnTo>
                  <a:pt x="3990" y="66"/>
                </a:lnTo>
                <a:lnTo>
                  <a:pt x="3974" y="65"/>
                </a:lnTo>
                <a:lnTo>
                  <a:pt x="3919" y="65"/>
                </a:lnTo>
                <a:lnTo>
                  <a:pt x="3925" y="1"/>
                </a:lnTo>
                <a:lnTo>
                  <a:pt x="4448" y="1"/>
                </a:lnTo>
                <a:lnTo>
                  <a:pt x="4972" y="1"/>
                </a:lnTo>
                <a:lnTo>
                  <a:pt x="5497" y="1"/>
                </a:lnTo>
                <a:lnTo>
                  <a:pt x="6021" y="1"/>
                </a:lnTo>
                <a:lnTo>
                  <a:pt x="6045" y="2"/>
                </a:lnTo>
                <a:lnTo>
                  <a:pt x="6068" y="3"/>
                </a:lnTo>
                <a:lnTo>
                  <a:pt x="6090" y="4"/>
                </a:lnTo>
                <a:lnTo>
                  <a:pt x="6111" y="7"/>
                </a:lnTo>
                <a:lnTo>
                  <a:pt x="6131" y="10"/>
                </a:lnTo>
                <a:lnTo>
                  <a:pt x="6150" y="14"/>
                </a:lnTo>
                <a:lnTo>
                  <a:pt x="6159" y="16"/>
                </a:lnTo>
                <a:lnTo>
                  <a:pt x="6167" y="18"/>
                </a:lnTo>
                <a:lnTo>
                  <a:pt x="6184" y="23"/>
                </a:lnTo>
                <a:lnTo>
                  <a:pt x="6200" y="29"/>
                </a:lnTo>
                <a:lnTo>
                  <a:pt x="6215" y="35"/>
                </a:lnTo>
                <a:lnTo>
                  <a:pt x="6229" y="42"/>
                </a:lnTo>
                <a:lnTo>
                  <a:pt x="6243" y="50"/>
                </a:lnTo>
                <a:lnTo>
                  <a:pt x="6255" y="58"/>
                </a:lnTo>
                <a:lnTo>
                  <a:pt x="6266" y="67"/>
                </a:lnTo>
                <a:lnTo>
                  <a:pt x="6272" y="72"/>
                </a:lnTo>
                <a:lnTo>
                  <a:pt x="6277" y="77"/>
                </a:lnTo>
                <a:lnTo>
                  <a:pt x="6282" y="82"/>
                </a:lnTo>
                <a:lnTo>
                  <a:pt x="6287" y="87"/>
                </a:lnTo>
                <a:lnTo>
                  <a:pt x="6293" y="95"/>
                </a:lnTo>
                <a:lnTo>
                  <a:pt x="6299" y="103"/>
                </a:lnTo>
                <a:lnTo>
                  <a:pt x="6305" y="112"/>
                </a:lnTo>
                <a:lnTo>
                  <a:pt x="6310" y="120"/>
                </a:lnTo>
                <a:lnTo>
                  <a:pt x="6315" y="129"/>
                </a:lnTo>
                <a:lnTo>
                  <a:pt x="6319" y="139"/>
                </a:lnTo>
                <a:lnTo>
                  <a:pt x="6323" y="148"/>
                </a:lnTo>
                <a:lnTo>
                  <a:pt x="6326" y="158"/>
                </a:lnTo>
                <a:lnTo>
                  <a:pt x="6329" y="167"/>
                </a:lnTo>
                <a:lnTo>
                  <a:pt x="6330" y="172"/>
                </a:lnTo>
                <a:lnTo>
                  <a:pt x="6332" y="177"/>
                </a:lnTo>
                <a:lnTo>
                  <a:pt x="6333" y="187"/>
                </a:lnTo>
                <a:lnTo>
                  <a:pt x="6335" y="198"/>
                </a:lnTo>
                <a:lnTo>
                  <a:pt x="6335" y="208"/>
                </a:lnTo>
                <a:lnTo>
                  <a:pt x="6336" y="218"/>
                </a:lnTo>
                <a:lnTo>
                  <a:pt x="6336" y="229"/>
                </a:lnTo>
                <a:lnTo>
                  <a:pt x="6335" y="239"/>
                </a:lnTo>
                <a:lnTo>
                  <a:pt x="6333" y="251"/>
                </a:lnTo>
                <a:lnTo>
                  <a:pt x="6331" y="263"/>
                </a:lnTo>
                <a:lnTo>
                  <a:pt x="6329" y="270"/>
                </a:lnTo>
                <a:lnTo>
                  <a:pt x="6328" y="277"/>
                </a:lnTo>
                <a:lnTo>
                  <a:pt x="6325" y="284"/>
                </a:lnTo>
                <a:lnTo>
                  <a:pt x="6323" y="292"/>
                </a:lnTo>
                <a:lnTo>
                  <a:pt x="6317" y="307"/>
                </a:lnTo>
                <a:lnTo>
                  <a:pt x="6313" y="315"/>
                </a:lnTo>
                <a:lnTo>
                  <a:pt x="6309" y="323"/>
                </a:lnTo>
                <a:lnTo>
                  <a:pt x="6305" y="331"/>
                </a:lnTo>
                <a:lnTo>
                  <a:pt x="6300" y="339"/>
                </a:lnTo>
                <a:lnTo>
                  <a:pt x="6294" y="347"/>
                </a:lnTo>
                <a:lnTo>
                  <a:pt x="6288" y="355"/>
                </a:lnTo>
                <a:lnTo>
                  <a:pt x="6282" y="363"/>
                </a:lnTo>
                <a:lnTo>
                  <a:pt x="6275" y="371"/>
                </a:lnTo>
                <a:lnTo>
                  <a:pt x="6267" y="379"/>
                </a:lnTo>
                <a:lnTo>
                  <a:pt x="6259" y="386"/>
                </a:lnTo>
                <a:lnTo>
                  <a:pt x="6250" y="394"/>
                </a:lnTo>
                <a:lnTo>
                  <a:pt x="6241" y="401"/>
                </a:lnTo>
                <a:lnTo>
                  <a:pt x="6230" y="409"/>
                </a:lnTo>
                <a:lnTo>
                  <a:pt x="6219" y="415"/>
                </a:lnTo>
                <a:lnTo>
                  <a:pt x="6208" y="422"/>
                </a:lnTo>
                <a:lnTo>
                  <a:pt x="6196" y="429"/>
                </a:lnTo>
                <a:lnTo>
                  <a:pt x="6182" y="435"/>
                </a:lnTo>
                <a:lnTo>
                  <a:pt x="6169" y="441"/>
                </a:lnTo>
                <a:lnTo>
                  <a:pt x="6154" y="446"/>
                </a:lnTo>
                <a:lnTo>
                  <a:pt x="6138" y="451"/>
                </a:lnTo>
                <a:lnTo>
                  <a:pt x="6122" y="456"/>
                </a:lnTo>
                <a:lnTo>
                  <a:pt x="6105" y="460"/>
                </a:lnTo>
                <a:lnTo>
                  <a:pt x="6120" y="470"/>
                </a:lnTo>
                <a:lnTo>
                  <a:pt x="6135" y="480"/>
                </a:lnTo>
                <a:lnTo>
                  <a:pt x="6150" y="490"/>
                </a:lnTo>
                <a:lnTo>
                  <a:pt x="6164" y="501"/>
                </a:lnTo>
                <a:lnTo>
                  <a:pt x="6178" y="512"/>
                </a:lnTo>
                <a:lnTo>
                  <a:pt x="6191" y="524"/>
                </a:lnTo>
                <a:lnTo>
                  <a:pt x="6204" y="536"/>
                </a:lnTo>
                <a:lnTo>
                  <a:pt x="6217" y="549"/>
                </a:lnTo>
                <a:lnTo>
                  <a:pt x="6229" y="562"/>
                </a:lnTo>
                <a:lnTo>
                  <a:pt x="6241" y="575"/>
                </a:lnTo>
                <a:lnTo>
                  <a:pt x="6253" y="588"/>
                </a:lnTo>
                <a:lnTo>
                  <a:pt x="6264" y="602"/>
                </a:lnTo>
                <a:lnTo>
                  <a:pt x="6287" y="630"/>
                </a:lnTo>
                <a:lnTo>
                  <a:pt x="6309" y="659"/>
                </a:lnTo>
                <a:lnTo>
                  <a:pt x="6352" y="717"/>
                </a:lnTo>
                <a:lnTo>
                  <a:pt x="6373" y="745"/>
                </a:lnTo>
                <a:lnTo>
                  <a:pt x="6395" y="774"/>
                </a:lnTo>
                <a:lnTo>
                  <a:pt x="6406" y="788"/>
                </a:lnTo>
                <a:lnTo>
                  <a:pt x="6418" y="803"/>
                </a:lnTo>
                <a:lnTo>
                  <a:pt x="6429" y="816"/>
                </a:lnTo>
                <a:lnTo>
                  <a:pt x="6441" y="830"/>
                </a:lnTo>
                <a:lnTo>
                  <a:pt x="6453" y="843"/>
                </a:lnTo>
                <a:lnTo>
                  <a:pt x="6465" y="856"/>
                </a:lnTo>
                <a:lnTo>
                  <a:pt x="6478" y="868"/>
                </a:lnTo>
                <a:lnTo>
                  <a:pt x="6491" y="880"/>
                </a:lnTo>
                <a:lnTo>
                  <a:pt x="6509" y="896"/>
                </a:lnTo>
                <a:lnTo>
                  <a:pt x="6529" y="912"/>
                </a:lnTo>
                <a:lnTo>
                  <a:pt x="6539" y="920"/>
                </a:lnTo>
                <a:lnTo>
                  <a:pt x="6549" y="927"/>
                </a:lnTo>
                <a:lnTo>
                  <a:pt x="6559" y="935"/>
                </a:lnTo>
                <a:lnTo>
                  <a:pt x="6570" y="942"/>
                </a:lnTo>
                <a:lnTo>
                  <a:pt x="6591" y="956"/>
                </a:lnTo>
                <a:lnTo>
                  <a:pt x="6615" y="970"/>
                </a:lnTo>
                <a:lnTo>
                  <a:pt x="6638" y="982"/>
                </a:lnTo>
                <a:lnTo>
                  <a:pt x="6661" y="994"/>
                </a:lnTo>
                <a:lnTo>
                  <a:pt x="6685" y="1004"/>
                </a:lnTo>
                <a:lnTo>
                  <a:pt x="6697" y="1009"/>
                </a:lnTo>
                <a:lnTo>
                  <a:pt x="6710" y="1014"/>
                </a:lnTo>
                <a:lnTo>
                  <a:pt x="6734" y="1022"/>
                </a:lnTo>
                <a:lnTo>
                  <a:pt x="6760" y="1030"/>
                </a:lnTo>
                <a:lnTo>
                  <a:pt x="6785" y="1035"/>
                </a:lnTo>
                <a:lnTo>
                  <a:pt x="6811" y="1040"/>
                </a:lnTo>
                <a:lnTo>
                  <a:pt x="6836" y="1043"/>
                </a:lnTo>
                <a:lnTo>
                  <a:pt x="6862" y="1044"/>
                </a:lnTo>
                <a:lnTo>
                  <a:pt x="6877" y="1045"/>
                </a:lnTo>
                <a:lnTo>
                  <a:pt x="6892" y="1044"/>
                </a:lnTo>
                <a:lnTo>
                  <a:pt x="6906" y="1043"/>
                </a:lnTo>
                <a:lnTo>
                  <a:pt x="6921" y="1042"/>
                </a:lnTo>
                <a:lnTo>
                  <a:pt x="6936" y="1039"/>
                </a:lnTo>
                <a:lnTo>
                  <a:pt x="6950" y="1037"/>
                </a:lnTo>
                <a:lnTo>
                  <a:pt x="6964" y="1033"/>
                </a:lnTo>
                <a:lnTo>
                  <a:pt x="6979" y="1029"/>
                </a:lnTo>
                <a:lnTo>
                  <a:pt x="7002" y="1023"/>
                </a:lnTo>
                <a:lnTo>
                  <a:pt x="7025" y="1015"/>
                </a:lnTo>
                <a:lnTo>
                  <a:pt x="7048" y="1007"/>
                </a:lnTo>
                <a:lnTo>
                  <a:pt x="7070" y="998"/>
                </a:lnTo>
                <a:lnTo>
                  <a:pt x="7091" y="988"/>
                </a:lnTo>
                <a:lnTo>
                  <a:pt x="7112" y="977"/>
                </a:lnTo>
                <a:lnTo>
                  <a:pt x="7132" y="966"/>
                </a:lnTo>
                <a:lnTo>
                  <a:pt x="7151" y="954"/>
                </a:lnTo>
                <a:lnTo>
                  <a:pt x="7170" y="942"/>
                </a:lnTo>
                <a:lnTo>
                  <a:pt x="7188" y="929"/>
                </a:lnTo>
                <a:lnTo>
                  <a:pt x="7205" y="916"/>
                </a:lnTo>
                <a:lnTo>
                  <a:pt x="7221" y="903"/>
                </a:lnTo>
                <a:lnTo>
                  <a:pt x="7237" y="890"/>
                </a:lnTo>
                <a:lnTo>
                  <a:pt x="7252" y="877"/>
                </a:lnTo>
                <a:lnTo>
                  <a:pt x="7265" y="864"/>
                </a:lnTo>
                <a:lnTo>
                  <a:pt x="7278" y="85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21766058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Etusivu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196AA-A964-4BEF-92CE-110737F724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1951673"/>
            <a:ext cx="11090275" cy="1477328"/>
          </a:xfrm>
        </p:spPr>
        <p:txBody>
          <a:bodyPr anchor="b">
            <a:sp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DC690F-209B-441E-838B-48C1728121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645024"/>
            <a:ext cx="11090275" cy="369332"/>
          </a:xfrm>
        </p:spPr>
        <p:txBody>
          <a:bodyPr>
            <a:sp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E20503-FD26-45D7-8D72-ADBE68B52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3E0EEA0-E5B5-496F-A4E4-0A7BE8C92FE4}" type="datetime1">
              <a:rPr lang="fi-FI" smtClean="0"/>
              <a:pPr/>
              <a:t>14.4.2026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83D58F-2FEE-465A-8C27-8071BFBDA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© Berner Oy  |  Esittäjä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5BEB2B-921C-4DB4-9DFA-93C092061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E98F4-D9F1-4002-AD5C-3866A5A71344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Freeform 6"/>
          <p:cNvSpPr>
            <a:spLocks noChangeAspect="1" noEditPoints="1"/>
          </p:cNvSpPr>
          <p:nvPr userDrawn="1"/>
        </p:nvSpPr>
        <p:spPr bwMode="auto">
          <a:xfrm>
            <a:off x="10691290" y="6381750"/>
            <a:ext cx="1152442" cy="250456"/>
          </a:xfrm>
          <a:custGeom>
            <a:avLst/>
            <a:gdLst>
              <a:gd name="T0" fmla="*/ 5840 w 7330"/>
              <a:gd name="T1" fmla="*/ 1317 h 1593"/>
              <a:gd name="T2" fmla="*/ 5357 w 7330"/>
              <a:gd name="T3" fmla="*/ 1467 h 1593"/>
              <a:gd name="T4" fmla="*/ 2874 w 7330"/>
              <a:gd name="T5" fmla="*/ 1589 h 1593"/>
              <a:gd name="T6" fmla="*/ 684 w 7330"/>
              <a:gd name="T7" fmla="*/ 1394 h 1593"/>
              <a:gd name="T8" fmla="*/ 863 w 7330"/>
              <a:gd name="T9" fmla="*/ 1338 h 1593"/>
              <a:gd name="T10" fmla="*/ 497 w 7330"/>
              <a:gd name="T11" fmla="*/ 753 h 1593"/>
              <a:gd name="T12" fmla="*/ 757 w 7330"/>
              <a:gd name="T13" fmla="*/ 719 h 1593"/>
              <a:gd name="T14" fmla="*/ 771 w 7330"/>
              <a:gd name="T15" fmla="*/ 502 h 1593"/>
              <a:gd name="T16" fmla="*/ 468 w 7330"/>
              <a:gd name="T17" fmla="*/ 709 h 1593"/>
              <a:gd name="T18" fmla="*/ 787 w 7330"/>
              <a:gd name="T19" fmla="*/ 281 h 1593"/>
              <a:gd name="T20" fmla="*/ 733 w 7330"/>
              <a:gd name="T21" fmla="*/ 82 h 1593"/>
              <a:gd name="T22" fmla="*/ 154 w 7330"/>
              <a:gd name="T23" fmla="*/ 767 h 1593"/>
              <a:gd name="T24" fmla="*/ 220 w 7330"/>
              <a:gd name="T25" fmla="*/ 78 h 1593"/>
              <a:gd name="T26" fmla="*/ 1075 w 7330"/>
              <a:gd name="T27" fmla="*/ 82 h 1593"/>
              <a:gd name="T28" fmla="*/ 1065 w 7330"/>
              <a:gd name="T29" fmla="*/ 315 h 1593"/>
              <a:gd name="T30" fmla="*/ 980 w 7330"/>
              <a:gd name="T31" fmla="*/ 435 h 1593"/>
              <a:gd name="T32" fmla="*/ 1073 w 7330"/>
              <a:gd name="T33" fmla="*/ 678 h 1593"/>
              <a:gd name="T34" fmla="*/ 6070 w 7330"/>
              <a:gd name="T35" fmla="*/ 209 h 1593"/>
              <a:gd name="T36" fmla="*/ 5917 w 7330"/>
              <a:gd name="T37" fmla="*/ 66 h 1593"/>
              <a:gd name="T38" fmla="*/ 6058 w 7330"/>
              <a:gd name="T39" fmla="*/ 299 h 1593"/>
              <a:gd name="T40" fmla="*/ 5284 w 7330"/>
              <a:gd name="T41" fmla="*/ 230 h 1593"/>
              <a:gd name="T42" fmla="*/ 5037 w 7330"/>
              <a:gd name="T43" fmla="*/ 69 h 1593"/>
              <a:gd name="T44" fmla="*/ 4979 w 7330"/>
              <a:gd name="T45" fmla="*/ 262 h 1593"/>
              <a:gd name="T46" fmla="*/ 4818 w 7330"/>
              <a:gd name="T47" fmla="*/ 433 h 1593"/>
              <a:gd name="T48" fmla="*/ 4812 w 7330"/>
              <a:gd name="T49" fmla="*/ 785 h 1593"/>
              <a:gd name="T50" fmla="*/ 5137 w 7330"/>
              <a:gd name="T51" fmla="*/ 646 h 1593"/>
              <a:gd name="T52" fmla="*/ 5456 w 7330"/>
              <a:gd name="T53" fmla="*/ 712 h 1593"/>
              <a:gd name="T54" fmla="*/ 4285 w 7330"/>
              <a:gd name="T55" fmla="*/ 66 h 1593"/>
              <a:gd name="T56" fmla="*/ 4123 w 7330"/>
              <a:gd name="T57" fmla="*/ 770 h 1593"/>
              <a:gd name="T58" fmla="*/ 4421 w 7330"/>
              <a:gd name="T59" fmla="*/ 688 h 1593"/>
              <a:gd name="T60" fmla="*/ 3435 w 7330"/>
              <a:gd name="T61" fmla="*/ 232 h 1593"/>
              <a:gd name="T62" fmla="*/ 3495 w 7330"/>
              <a:gd name="T63" fmla="*/ 783 h 1593"/>
              <a:gd name="T64" fmla="*/ 3626 w 7330"/>
              <a:gd name="T65" fmla="*/ 1033 h 1593"/>
              <a:gd name="T66" fmla="*/ 2881 w 7330"/>
              <a:gd name="T67" fmla="*/ 143 h 1593"/>
              <a:gd name="T68" fmla="*/ 2771 w 7330"/>
              <a:gd name="T69" fmla="*/ 404 h 1593"/>
              <a:gd name="T70" fmla="*/ 2342 w 7330"/>
              <a:gd name="T71" fmla="*/ 134 h 1593"/>
              <a:gd name="T72" fmla="*/ 2019 w 7330"/>
              <a:gd name="T73" fmla="*/ 169 h 1593"/>
              <a:gd name="T74" fmla="*/ 1663 w 7330"/>
              <a:gd name="T75" fmla="*/ 365 h 1593"/>
              <a:gd name="T76" fmla="*/ 1756 w 7330"/>
              <a:gd name="T77" fmla="*/ 508 h 1593"/>
              <a:gd name="T78" fmla="*/ 1521 w 7330"/>
              <a:gd name="T79" fmla="*/ 708 h 1593"/>
              <a:gd name="T80" fmla="*/ 1731 w 7330"/>
              <a:gd name="T81" fmla="*/ 781 h 1593"/>
              <a:gd name="T82" fmla="*/ 2193 w 7330"/>
              <a:gd name="T83" fmla="*/ 783 h 1593"/>
              <a:gd name="T84" fmla="*/ 7204 w 7330"/>
              <a:gd name="T85" fmla="*/ 969 h 1593"/>
              <a:gd name="T86" fmla="*/ 6563 w 7330"/>
              <a:gd name="T87" fmla="*/ 1121 h 1593"/>
              <a:gd name="T88" fmla="*/ 6047 w 7330"/>
              <a:gd name="T89" fmla="*/ 726 h 1593"/>
              <a:gd name="T90" fmla="*/ 5733 w 7330"/>
              <a:gd name="T91" fmla="*/ 731 h 1593"/>
              <a:gd name="T92" fmla="*/ 4068 w 7330"/>
              <a:gd name="T93" fmla="*/ 925 h 1593"/>
              <a:gd name="T94" fmla="*/ 3612 w 7330"/>
              <a:gd name="T95" fmla="*/ 1135 h 1593"/>
              <a:gd name="T96" fmla="*/ 3034 w 7330"/>
              <a:gd name="T97" fmla="*/ 919 h 1593"/>
              <a:gd name="T98" fmla="*/ 2649 w 7330"/>
              <a:gd name="T99" fmla="*/ 482 h 1593"/>
              <a:gd name="T100" fmla="*/ 1088 w 7330"/>
              <a:gd name="T101" fmla="*/ 851 h 1593"/>
              <a:gd name="T102" fmla="*/ 1304 w 7330"/>
              <a:gd name="T103" fmla="*/ 139 h 1593"/>
              <a:gd name="T104" fmla="*/ 2860 w 7330"/>
              <a:gd name="T105" fmla="*/ 1 h 1593"/>
              <a:gd name="T106" fmla="*/ 3155 w 7330"/>
              <a:gd name="T107" fmla="*/ 158 h 1593"/>
              <a:gd name="T108" fmla="*/ 3059 w 7330"/>
              <a:gd name="T109" fmla="*/ 408 h 1593"/>
              <a:gd name="T110" fmla="*/ 3253 w 7330"/>
              <a:gd name="T111" fmla="*/ 754 h 1593"/>
              <a:gd name="T112" fmla="*/ 3318 w 7330"/>
              <a:gd name="T113" fmla="*/ 80 h 1593"/>
              <a:gd name="T114" fmla="*/ 4041 w 7330"/>
              <a:gd name="T115" fmla="*/ 75 h 1593"/>
              <a:gd name="T116" fmla="*/ 6255 w 7330"/>
              <a:gd name="T117" fmla="*/ 58 h 1593"/>
              <a:gd name="T118" fmla="*/ 6328 w 7330"/>
              <a:gd name="T119" fmla="*/ 277 h 1593"/>
              <a:gd name="T120" fmla="*/ 6120 w 7330"/>
              <a:gd name="T121" fmla="*/ 470 h 1593"/>
              <a:gd name="T122" fmla="*/ 6529 w 7330"/>
              <a:gd name="T123" fmla="*/ 912 h 1593"/>
              <a:gd name="T124" fmla="*/ 7002 w 7330"/>
              <a:gd name="T125" fmla="*/ 1023 h 15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7330" h="1593">
                <a:moveTo>
                  <a:pt x="3255" y="1454"/>
                </a:moveTo>
                <a:lnTo>
                  <a:pt x="3373" y="1453"/>
                </a:lnTo>
                <a:lnTo>
                  <a:pt x="3491" y="1453"/>
                </a:lnTo>
                <a:lnTo>
                  <a:pt x="3608" y="1451"/>
                </a:lnTo>
                <a:lnTo>
                  <a:pt x="3726" y="1449"/>
                </a:lnTo>
                <a:lnTo>
                  <a:pt x="3842" y="1447"/>
                </a:lnTo>
                <a:lnTo>
                  <a:pt x="3957" y="1444"/>
                </a:lnTo>
                <a:lnTo>
                  <a:pt x="4071" y="1441"/>
                </a:lnTo>
                <a:lnTo>
                  <a:pt x="4184" y="1437"/>
                </a:lnTo>
                <a:lnTo>
                  <a:pt x="4297" y="1433"/>
                </a:lnTo>
                <a:lnTo>
                  <a:pt x="4408" y="1428"/>
                </a:lnTo>
                <a:lnTo>
                  <a:pt x="4518" y="1423"/>
                </a:lnTo>
                <a:lnTo>
                  <a:pt x="4628" y="1417"/>
                </a:lnTo>
                <a:lnTo>
                  <a:pt x="4736" y="1411"/>
                </a:lnTo>
                <a:lnTo>
                  <a:pt x="4843" y="1405"/>
                </a:lnTo>
                <a:lnTo>
                  <a:pt x="4949" y="1398"/>
                </a:lnTo>
                <a:lnTo>
                  <a:pt x="5002" y="1394"/>
                </a:lnTo>
                <a:lnTo>
                  <a:pt x="5054" y="1390"/>
                </a:lnTo>
                <a:lnTo>
                  <a:pt x="5158" y="1383"/>
                </a:lnTo>
                <a:lnTo>
                  <a:pt x="5260" y="1374"/>
                </a:lnTo>
                <a:lnTo>
                  <a:pt x="5360" y="1366"/>
                </a:lnTo>
                <a:lnTo>
                  <a:pt x="5459" y="1357"/>
                </a:lnTo>
                <a:lnTo>
                  <a:pt x="5557" y="1347"/>
                </a:lnTo>
                <a:lnTo>
                  <a:pt x="5653" y="1338"/>
                </a:lnTo>
                <a:lnTo>
                  <a:pt x="5747" y="1327"/>
                </a:lnTo>
                <a:lnTo>
                  <a:pt x="5840" y="1317"/>
                </a:lnTo>
                <a:lnTo>
                  <a:pt x="5931" y="1306"/>
                </a:lnTo>
                <a:lnTo>
                  <a:pt x="6020" y="1295"/>
                </a:lnTo>
                <a:lnTo>
                  <a:pt x="6108" y="1283"/>
                </a:lnTo>
                <a:lnTo>
                  <a:pt x="6194" y="1271"/>
                </a:lnTo>
                <a:lnTo>
                  <a:pt x="6277" y="1259"/>
                </a:lnTo>
                <a:lnTo>
                  <a:pt x="6359" y="1246"/>
                </a:lnTo>
                <a:lnTo>
                  <a:pt x="6439" y="1233"/>
                </a:lnTo>
                <a:lnTo>
                  <a:pt x="6517" y="1220"/>
                </a:lnTo>
                <a:lnTo>
                  <a:pt x="6518" y="1228"/>
                </a:lnTo>
                <a:lnTo>
                  <a:pt x="6454" y="1248"/>
                </a:lnTo>
                <a:lnTo>
                  <a:pt x="6386" y="1268"/>
                </a:lnTo>
                <a:lnTo>
                  <a:pt x="6316" y="1287"/>
                </a:lnTo>
                <a:lnTo>
                  <a:pt x="6279" y="1297"/>
                </a:lnTo>
                <a:lnTo>
                  <a:pt x="6242" y="1306"/>
                </a:lnTo>
                <a:lnTo>
                  <a:pt x="6204" y="1316"/>
                </a:lnTo>
                <a:lnTo>
                  <a:pt x="6166" y="1325"/>
                </a:lnTo>
                <a:lnTo>
                  <a:pt x="6087" y="1343"/>
                </a:lnTo>
                <a:lnTo>
                  <a:pt x="6004" y="1360"/>
                </a:lnTo>
                <a:lnTo>
                  <a:pt x="5920" y="1377"/>
                </a:lnTo>
                <a:lnTo>
                  <a:pt x="5832" y="1394"/>
                </a:lnTo>
                <a:lnTo>
                  <a:pt x="5742" y="1410"/>
                </a:lnTo>
                <a:lnTo>
                  <a:pt x="5649" y="1425"/>
                </a:lnTo>
                <a:lnTo>
                  <a:pt x="5554" y="1440"/>
                </a:lnTo>
                <a:lnTo>
                  <a:pt x="5457" y="1454"/>
                </a:lnTo>
                <a:lnTo>
                  <a:pt x="5407" y="1461"/>
                </a:lnTo>
                <a:lnTo>
                  <a:pt x="5357" y="1467"/>
                </a:lnTo>
                <a:lnTo>
                  <a:pt x="5255" y="1480"/>
                </a:lnTo>
                <a:lnTo>
                  <a:pt x="5151" y="1493"/>
                </a:lnTo>
                <a:lnTo>
                  <a:pt x="5044" y="1504"/>
                </a:lnTo>
                <a:lnTo>
                  <a:pt x="4936" y="1515"/>
                </a:lnTo>
                <a:lnTo>
                  <a:pt x="4826" y="1526"/>
                </a:lnTo>
                <a:lnTo>
                  <a:pt x="4714" y="1535"/>
                </a:lnTo>
                <a:lnTo>
                  <a:pt x="4601" y="1544"/>
                </a:lnTo>
                <a:lnTo>
                  <a:pt x="4485" y="1553"/>
                </a:lnTo>
                <a:lnTo>
                  <a:pt x="4427" y="1556"/>
                </a:lnTo>
                <a:lnTo>
                  <a:pt x="4368" y="1560"/>
                </a:lnTo>
                <a:lnTo>
                  <a:pt x="4309" y="1564"/>
                </a:lnTo>
                <a:lnTo>
                  <a:pt x="4250" y="1567"/>
                </a:lnTo>
                <a:lnTo>
                  <a:pt x="4190" y="1570"/>
                </a:lnTo>
                <a:lnTo>
                  <a:pt x="4130" y="1573"/>
                </a:lnTo>
                <a:lnTo>
                  <a:pt x="4070" y="1576"/>
                </a:lnTo>
                <a:lnTo>
                  <a:pt x="4009" y="1578"/>
                </a:lnTo>
                <a:lnTo>
                  <a:pt x="3948" y="1581"/>
                </a:lnTo>
                <a:lnTo>
                  <a:pt x="3886" y="1583"/>
                </a:lnTo>
                <a:lnTo>
                  <a:pt x="3762" y="1586"/>
                </a:lnTo>
                <a:lnTo>
                  <a:pt x="3636" y="1589"/>
                </a:lnTo>
                <a:lnTo>
                  <a:pt x="3510" y="1591"/>
                </a:lnTo>
                <a:lnTo>
                  <a:pt x="3383" y="1593"/>
                </a:lnTo>
                <a:lnTo>
                  <a:pt x="3255" y="1593"/>
                </a:lnTo>
                <a:lnTo>
                  <a:pt x="3127" y="1593"/>
                </a:lnTo>
                <a:lnTo>
                  <a:pt x="3000" y="1591"/>
                </a:lnTo>
                <a:lnTo>
                  <a:pt x="2874" y="1589"/>
                </a:lnTo>
                <a:lnTo>
                  <a:pt x="2811" y="1588"/>
                </a:lnTo>
                <a:lnTo>
                  <a:pt x="2749" y="1586"/>
                </a:lnTo>
                <a:lnTo>
                  <a:pt x="2687" y="1585"/>
                </a:lnTo>
                <a:lnTo>
                  <a:pt x="2625" y="1583"/>
                </a:lnTo>
                <a:lnTo>
                  <a:pt x="2564" y="1581"/>
                </a:lnTo>
                <a:lnTo>
                  <a:pt x="2503" y="1578"/>
                </a:lnTo>
                <a:lnTo>
                  <a:pt x="2382" y="1573"/>
                </a:lnTo>
                <a:lnTo>
                  <a:pt x="2262" y="1567"/>
                </a:lnTo>
                <a:lnTo>
                  <a:pt x="2143" y="1560"/>
                </a:lnTo>
                <a:lnTo>
                  <a:pt x="2026" y="1553"/>
                </a:lnTo>
                <a:lnTo>
                  <a:pt x="1911" y="1544"/>
                </a:lnTo>
                <a:lnTo>
                  <a:pt x="1854" y="1540"/>
                </a:lnTo>
                <a:lnTo>
                  <a:pt x="1798" y="1535"/>
                </a:lnTo>
                <a:lnTo>
                  <a:pt x="1742" y="1531"/>
                </a:lnTo>
                <a:lnTo>
                  <a:pt x="1687" y="1526"/>
                </a:lnTo>
                <a:lnTo>
                  <a:pt x="1577" y="1515"/>
                </a:lnTo>
                <a:lnTo>
                  <a:pt x="1469" y="1504"/>
                </a:lnTo>
                <a:lnTo>
                  <a:pt x="1363" y="1493"/>
                </a:lnTo>
                <a:lnTo>
                  <a:pt x="1260" y="1480"/>
                </a:lnTo>
                <a:lnTo>
                  <a:pt x="1158" y="1467"/>
                </a:lnTo>
                <a:lnTo>
                  <a:pt x="1059" y="1454"/>
                </a:lnTo>
                <a:lnTo>
                  <a:pt x="1010" y="1447"/>
                </a:lnTo>
                <a:lnTo>
                  <a:pt x="962" y="1440"/>
                </a:lnTo>
                <a:lnTo>
                  <a:pt x="867" y="1425"/>
                </a:lnTo>
                <a:lnTo>
                  <a:pt x="775" y="1410"/>
                </a:lnTo>
                <a:lnTo>
                  <a:pt x="684" y="1394"/>
                </a:lnTo>
                <a:lnTo>
                  <a:pt x="640" y="1386"/>
                </a:lnTo>
                <a:lnTo>
                  <a:pt x="597" y="1377"/>
                </a:lnTo>
                <a:lnTo>
                  <a:pt x="554" y="1369"/>
                </a:lnTo>
                <a:lnTo>
                  <a:pt x="512" y="1360"/>
                </a:lnTo>
                <a:lnTo>
                  <a:pt x="431" y="1343"/>
                </a:lnTo>
                <a:lnTo>
                  <a:pt x="351" y="1325"/>
                </a:lnTo>
                <a:lnTo>
                  <a:pt x="313" y="1316"/>
                </a:lnTo>
                <a:lnTo>
                  <a:pt x="275" y="1307"/>
                </a:lnTo>
                <a:lnTo>
                  <a:pt x="238" y="1297"/>
                </a:lnTo>
                <a:lnTo>
                  <a:pt x="202" y="1288"/>
                </a:lnTo>
                <a:lnTo>
                  <a:pt x="166" y="1278"/>
                </a:lnTo>
                <a:lnTo>
                  <a:pt x="132" y="1268"/>
                </a:lnTo>
                <a:lnTo>
                  <a:pt x="97" y="1258"/>
                </a:lnTo>
                <a:lnTo>
                  <a:pt x="64" y="1248"/>
                </a:lnTo>
                <a:lnTo>
                  <a:pt x="0" y="1228"/>
                </a:lnTo>
                <a:lnTo>
                  <a:pt x="1" y="1220"/>
                </a:lnTo>
                <a:lnTo>
                  <a:pt x="79" y="1234"/>
                </a:lnTo>
                <a:lnTo>
                  <a:pt x="158" y="1247"/>
                </a:lnTo>
                <a:lnTo>
                  <a:pt x="240" y="1259"/>
                </a:lnTo>
                <a:lnTo>
                  <a:pt x="323" y="1272"/>
                </a:lnTo>
                <a:lnTo>
                  <a:pt x="409" y="1284"/>
                </a:lnTo>
                <a:lnTo>
                  <a:pt x="496" y="1295"/>
                </a:lnTo>
                <a:lnTo>
                  <a:pt x="585" y="1307"/>
                </a:lnTo>
                <a:lnTo>
                  <a:pt x="676" y="1318"/>
                </a:lnTo>
                <a:lnTo>
                  <a:pt x="769" y="1328"/>
                </a:lnTo>
                <a:lnTo>
                  <a:pt x="863" y="1338"/>
                </a:lnTo>
                <a:lnTo>
                  <a:pt x="958" y="1348"/>
                </a:lnTo>
                <a:lnTo>
                  <a:pt x="1055" y="1357"/>
                </a:lnTo>
                <a:lnTo>
                  <a:pt x="1154" y="1366"/>
                </a:lnTo>
                <a:lnTo>
                  <a:pt x="1254" y="1375"/>
                </a:lnTo>
                <a:lnTo>
                  <a:pt x="1355" y="1383"/>
                </a:lnTo>
                <a:lnTo>
                  <a:pt x="1458" y="1391"/>
                </a:lnTo>
                <a:lnTo>
                  <a:pt x="1562" y="1398"/>
                </a:lnTo>
                <a:lnTo>
                  <a:pt x="1667" y="1405"/>
                </a:lnTo>
                <a:lnTo>
                  <a:pt x="1774" y="1412"/>
                </a:lnTo>
                <a:lnTo>
                  <a:pt x="1882" y="1418"/>
                </a:lnTo>
                <a:lnTo>
                  <a:pt x="1991" y="1423"/>
                </a:lnTo>
                <a:lnTo>
                  <a:pt x="2101" y="1428"/>
                </a:lnTo>
                <a:lnTo>
                  <a:pt x="2213" y="1433"/>
                </a:lnTo>
                <a:lnTo>
                  <a:pt x="2325" y="1437"/>
                </a:lnTo>
                <a:lnTo>
                  <a:pt x="2439" y="1441"/>
                </a:lnTo>
                <a:lnTo>
                  <a:pt x="2553" y="1444"/>
                </a:lnTo>
                <a:lnTo>
                  <a:pt x="2668" y="1447"/>
                </a:lnTo>
                <a:lnTo>
                  <a:pt x="2784" y="1449"/>
                </a:lnTo>
                <a:lnTo>
                  <a:pt x="2900" y="1451"/>
                </a:lnTo>
                <a:lnTo>
                  <a:pt x="3018" y="1453"/>
                </a:lnTo>
                <a:lnTo>
                  <a:pt x="3136" y="1453"/>
                </a:lnTo>
                <a:lnTo>
                  <a:pt x="3255" y="1454"/>
                </a:lnTo>
                <a:close/>
                <a:moveTo>
                  <a:pt x="484" y="741"/>
                </a:moveTo>
                <a:lnTo>
                  <a:pt x="488" y="746"/>
                </a:lnTo>
                <a:lnTo>
                  <a:pt x="492" y="750"/>
                </a:lnTo>
                <a:lnTo>
                  <a:pt x="497" y="753"/>
                </a:lnTo>
                <a:lnTo>
                  <a:pt x="502" y="757"/>
                </a:lnTo>
                <a:lnTo>
                  <a:pt x="508" y="760"/>
                </a:lnTo>
                <a:lnTo>
                  <a:pt x="514" y="763"/>
                </a:lnTo>
                <a:lnTo>
                  <a:pt x="528" y="768"/>
                </a:lnTo>
                <a:lnTo>
                  <a:pt x="545" y="772"/>
                </a:lnTo>
                <a:lnTo>
                  <a:pt x="565" y="775"/>
                </a:lnTo>
                <a:lnTo>
                  <a:pt x="590" y="776"/>
                </a:lnTo>
                <a:lnTo>
                  <a:pt x="618" y="777"/>
                </a:lnTo>
                <a:lnTo>
                  <a:pt x="628" y="777"/>
                </a:lnTo>
                <a:lnTo>
                  <a:pt x="638" y="776"/>
                </a:lnTo>
                <a:lnTo>
                  <a:pt x="647" y="775"/>
                </a:lnTo>
                <a:lnTo>
                  <a:pt x="657" y="774"/>
                </a:lnTo>
                <a:lnTo>
                  <a:pt x="665" y="772"/>
                </a:lnTo>
                <a:lnTo>
                  <a:pt x="674" y="770"/>
                </a:lnTo>
                <a:lnTo>
                  <a:pt x="682" y="767"/>
                </a:lnTo>
                <a:lnTo>
                  <a:pt x="690" y="765"/>
                </a:lnTo>
                <a:lnTo>
                  <a:pt x="698" y="761"/>
                </a:lnTo>
                <a:lnTo>
                  <a:pt x="706" y="758"/>
                </a:lnTo>
                <a:lnTo>
                  <a:pt x="713" y="754"/>
                </a:lnTo>
                <a:lnTo>
                  <a:pt x="720" y="750"/>
                </a:lnTo>
                <a:lnTo>
                  <a:pt x="726" y="745"/>
                </a:lnTo>
                <a:lnTo>
                  <a:pt x="734" y="741"/>
                </a:lnTo>
                <a:lnTo>
                  <a:pt x="740" y="736"/>
                </a:lnTo>
                <a:lnTo>
                  <a:pt x="746" y="730"/>
                </a:lnTo>
                <a:lnTo>
                  <a:pt x="751" y="725"/>
                </a:lnTo>
                <a:lnTo>
                  <a:pt x="757" y="719"/>
                </a:lnTo>
                <a:lnTo>
                  <a:pt x="762" y="713"/>
                </a:lnTo>
                <a:lnTo>
                  <a:pt x="766" y="706"/>
                </a:lnTo>
                <a:lnTo>
                  <a:pt x="775" y="693"/>
                </a:lnTo>
                <a:lnTo>
                  <a:pt x="779" y="686"/>
                </a:lnTo>
                <a:lnTo>
                  <a:pt x="782" y="678"/>
                </a:lnTo>
                <a:lnTo>
                  <a:pt x="785" y="671"/>
                </a:lnTo>
                <a:lnTo>
                  <a:pt x="788" y="663"/>
                </a:lnTo>
                <a:lnTo>
                  <a:pt x="791" y="655"/>
                </a:lnTo>
                <a:lnTo>
                  <a:pt x="793" y="647"/>
                </a:lnTo>
                <a:lnTo>
                  <a:pt x="795" y="639"/>
                </a:lnTo>
                <a:lnTo>
                  <a:pt x="797" y="630"/>
                </a:lnTo>
                <a:lnTo>
                  <a:pt x="799" y="613"/>
                </a:lnTo>
                <a:lnTo>
                  <a:pt x="800" y="604"/>
                </a:lnTo>
                <a:lnTo>
                  <a:pt x="800" y="596"/>
                </a:lnTo>
                <a:lnTo>
                  <a:pt x="800" y="587"/>
                </a:lnTo>
                <a:lnTo>
                  <a:pt x="799" y="579"/>
                </a:lnTo>
                <a:lnTo>
                  <a:pt x="798" y="571"/>
                </a:lnTo>
                <a:lnTo>
                  <a:pt x="797" y="562"/>
                </a:lnTo>
                <a:lnTo>
                  <a:pt x="795" y="554"/>
                </a:lnTo>
                <a:lnTo>
                  <a:pt x="793" y="546"/>
                </a:lnTo>
                <a:lnTo>
                  <a:pt x="790" y="539"/>
                </a:lnTo>
                <a:lnTo>
                  <a:pt x="787" y="531"/>
                </a:lnTo>
                <a:lnTo>
                  <a:pt x="784" y="523"/>
                </a:lnTo>
                <a:lnTo>
                  <a:pt x="780" y="516"/>
                </a:lnTo>
                <a:lnTo>
                  <a:pt x="776" y="509"/>
                </a:lnTo>
                <a:lnTo>
                  <a:pt x="771" y="502"/>
                </a:lnTo>
                <a:lnTo>
                  <a:pt x="766" y="496"/>
                </a:lnTo>
                <a:lnTo>
                  <a:pt x="761" y="490"/>
                </a:lnTo>
                <a:lnTo>
                  <a:pt x="754" y="483"/>
                </a:lnTo>
                <a:lnTo>
                  <a:pt x="747" y="476"/>
                </a:lnTo>
                <a:lnTo>
                  <a:pt x="740" y="470"/>
                </a:lnTo>
                <a:lnTo>
                  <a:pt x="733" y="465"/>
                </a:lnTo>
                <a:lnTo>
                  <a:pt x="724" y="459"/>
                </a:lnTo>
                <a:lnTo>
                  <a:pt x="715" y="455"/>
                </a:lnTo>
                <a:lnTo>
                  <a:pt x="707" y="450"/>
                </a:lnTo>
                <a:lnTo>
                  <a:pt x="698" y="446"/>
                </a:lnTo>
                <a:lnTo>
                  <a:pt x="688" y="443"/>
                </a:lnTo>
                <a:lnTo>
                  <a:pt x="679" y="440"/>
                </a:lnTo>
                <a:lnTo>
                  <a:pt x="669" y="437"/>
                </a:lnTo>
                <a:lnTo>
                  <a:pt x="659" y="435"/>
                </a:lnTo>
                <a:lnTo>
                  <a:pt x="648" y="433"/>
                </a:lnTo>
                <a:lnTo>
                  <a:pt x="638" y="432"/>
                </a:lnTo>
                <a:lnTo>
                  <a:pt x="627" y="431"/>
                </a:lnTo>
                <a:lnTo>
                  <a:pt x="616" y="431"/>
                </a:lnTo>
                <a:lnTo>
                  <a:pt x="491" y="431"/>
                </a:lnTo>
                <a:lnTo>
                  <a:pt x="467" y="660"/>
                </a:lnTo>
                <a:lnTo>
                  <a:pt x="466" y="674"/>
                </a:lnTo>
                <a:lnTo>
                  <a:pt x="466" y="687"/>
                </a:lnTo>
                <a:lnTo>
                  <a:pt x="466" y="693"/>
                </a:lnTo>
                <a:lnTo>
                  <a:pt x="467" y="699"/>
                </a:lnTo>
                <a:lnTo>
                  <a:pt x="467" y="704"/>
                </a:lnTo>
                <a:lnTo>
                  <a:pt x="468" y="709"/>
                </a:lnTo>
                <a:lnTo>
                  <a:pt x="471" y="718"/>
                </a:lnTo>
                <a:lnTo>
                  <a:pt x="472" y="723"/>
                </a:lnTo>
                <a:lnTo>
                  <a:pt x="474" y="727"/>
                </a:lnTo>
                <a:lnTo>
                  <a:pt x="479" y="735"/>
                </a:lnTo>
                <a:lnTo>
                  <a:pt x="481" y="738"/>
                </a:lnTo>
                <a:lnTo>
                  <a:pt x="484" y="741"/>
                </a:lnTo>
                <a:close/>
                <a:moveTo>
                  <a:pt x="529" y="64"/>
                </a:moveTo>
                <a:lnTo>
                  <a:pt x="498" y="365"/>
                </a:lnTo>
                <a:lnTo>
                  <a:pt x="627" y="365"/>
                </a:lnTo>
                <a:lnTo>
                  <a:pt x="643" y="364"/>
                </a:lnTo>
                <a:lnTo>
                  <a:pt x="651" y="363"/>
                </a:lnTo>
                <a:lnTo>
                  <a:pt x="659" y="362"/>
                </a:lnTo>
                <a:lnTo>
                  <a:pt x="675" y="359"/>
                </a:lnTo>
                <a:lnTo>
                  <a:pt x="683" y="357"/>
                </a:lnTo>
                <a:lnTo>
                  <a:pt x="691" y="354"/>
                </a:lnTo>
                <a:lnTo>
                  <a:pt x="698" y="352"/>
                </a:lnTo>
                <a:lnTo>
                  <a:pt x="706" y="349"/>
                </a:lnTo>
                <a:lnTo>
                  <a:pt x="720" y="342"/>
                </a:lnTo>
                <a:lnTo>
                  <a:pt x="734" y="334"/>
                </a:lnTo>
                <a:lnTo>
                  <a:pt x="747" y="325"/>
                </a:lnTo>
                <a:lnTo>
                  <a:pt x="753" y="321"/>
                </a:lnTo>
                <a:lnTo>
                  <a:pt x="759" y="316"/>
                </a:lnTo>
                <a:lnTo>
                  <a:pt x="769" y="305"/>
                </a:lnTo>
                <a:lnTo>
                  <a:pt x="779" y="294"/>
                </a:lnTo>
                <a:lnTo>
                  <a:pt x="783" y="288"/>
                </a:lnTo>
                <a:lnTo>
                  <a:pt x="787" y="281"/>
                </a:lnTo>
                <a:lnTo>
                  <a:pt x="794" y="268"/>
                </a:lnTo>
                <a:lnTo>
                  <a:pt x="797" y="262"/>
                </a:lnTo>
                <a:lnTo>
                  <a:pt x="800" y="255"/>
                </a:lnTo>
                <a:lnTo>
                  <a:pt x="802" y="248"/>
                </a:lnTo>
                <a:lnTo>
                  <a:pt x="804" y="240"/>
                </a:lnTo>
                <a:lnTo>
                  <a:pt x="805" y="233"/>
                </a:lnTo>
                <a:lnTo>
                  <a:pt x="806" y="225"/>
                </a:lnTo>
                <a:lnTo>
                  <a:pt x="807" y="209"/>
                </a:lnTo>
                <a:lnTo>
                  <a:pt x="807" y="201"/>
                </a:lnTo>
                <a:lnTo>
                  <a:pt x="806" y="193"/>
                </a:lnTo>
                <a:lnTo>
                  <a:pt x="805" y="185"/>
                </a:lnTo>
                <a:lnTo>
                  <a:pt x="804" y="178"/>
                </a:lnTo>
                <a:lnTo>
                  <a:pt x="800" y="163"/>
                </a:lnTo>
                <a:lnTo>
                  <a:pt x="795" y="148"/>
                </a:lnTo>
                <a:lnTo>
                  <a:pt x="792" y="141"/>
                </a:lnTo>
                <a:lnTo>
                  <a:pt x="789" y="135"/>
                </a:lnTo>
                <a:lnTo>
                  <a:pt x="785" y="128"/>
                </a:lnTo>
                <a:lnTo>
                  <a:pt x="781" y="122"/>
                </a:lnTo>
                <a:lnTo>
                  <a:pt x="777" y="116"/>
                </a:lnTo>
                <a:lnTo>
                  <a:pt x="772" y="111"/>
                </a:lnTo>
                <a:lnTo>
                  <a:pt x="767" y="105"/>
                </a:lnTo>
                <a:lnTo>
                  <a:pt x="761" y="100"/>
                </a:lnTo>
                <a:lnTo>
                  <a:pt x="754" y="95"/>
                </a:lnTo>
                <a:lnTo>
                  <a:pt x="748" y="90"/>
                </a:lnTo>
                <a:lnTo>
                  <a:pt x="740" y="86"/>
                </a:lnTo>
                <a:lnTo>
                  <a:pt x="733" y="82"/>
                </a:lnTo>
                <a:lnTo>
                  <a:pt x="724" y="79"/>
                </a:lnTo>
                <a:lnTo>
                  <a:pt x="715" y="76"/>
                </a:lnTo>
                <a:lnTo>
                  <a:pt x="707" y="73"/>
                </a:lnTo>
                <a:lnTo>
                  <a:pt x="698" y="71"/>
                </a:lnTo>
                <a:lnTo>
                  <a:pt x="689" y="69"/>
                </a:lnTo>
                <a:lnTo>
                  <a:pt x="680" y="67"/>
                </a:lnTo>
                <a:lnTo>
                  <a:pt x="661" y="65"/>
                </a:lnTo>
                <a:lnTo>
                  <a:pt x="642" y="64"/>
                </a:lnTo>
                <a:lnTo>
                  <a:pt x="529" y="64"/>
                </a:lnTo>
                <a:close/>
                <a:moveTo>
                  <a:pt x="863" y="842"/>
                </a:moveTo>
                <a:lnTo>
                  <a:pt x="855" y="843"/>
                </a:lnTo>
                <a:lnTo>
                  <a:pt x="845" y="845"/>
                </a:lnTo>
                <a:lnTo>
                  <a:pt x="831" y="846"/>
                </a:lnTo>
                <a:lnTo>
                  <a:pt x="814" y="848"/>
                </a:lnTo>
                <a:lnTo>
                  <a:pt x="794" y="849"/>
                </a:lnTo>
                <a:lnTo>
                  <a:pt x="771" y="850"/>
                </a:lnTo>
                <a:lnTo>
                  <a:pt x="746" y="851"/>
                </a:lnTo>
                <a:lnTo>
                  <a:pt x="37" y="851"/>
                </a:lnTo>
                <a:lnTo>
                  <a:pt x="45" y="784"/>
                </a:lnTo>
                <a:lnTo>
                  <a:pt x="76" y="784"/>
                </a:lnTo>
                <a:lnTo>
                  <a:pt x="93" y="783"/>
                </a:lnTo>
                <a:lnTo>
                  <a:pt x="108" y="781"/>
                </a:lnTo>
                <a:lnTo>
                  <a:pt x="122" y="779"/>
                </a:lnTo>
                <a:lnTo>
                  <a:pt x="134" y="775"/>
                </a:lnTo>
                <a:lnTo>
                  <a:pt x="145" y="771"/>
                </a:lnTo>
                <a:lnTo>
                  <a:pt x="154" y="767"/>
                </a:lnTo>
                <a:lnTo>
                  <a:pt x="163" y="761"/>
                </a:lnTo>
                <a:lnTo>
                  <a:pt x="170" y="755"/>
                </a:lnTo>
                <a:lnTo>
                  <a:pt x="176" y="748"/>
                </a:lnTo>
                <a:lnTo>
                  <a:pt x="179" y="744"/>
                </a:lnTo>
                <a:lnTo>
                  <a:pt x="181" y="740"/>
                </a:lnTo>
                <a:lnTo>
                  <a:pt x="186" y="731"/>
                </a:lnTo>
                <a:lnTo>
                  <a:pt x="189" y="721"/>
                </a:lnTo>
                <a:lnTo>
                  <a:pt x="192" y="711"/>
                </a:lnTo>
                <a:lnTo>
                  <a:pt x="195" y="700"/>
                </a:lnTo>
                <a:lnTo>
                  <a:pt x="197" y="688"/>
                </a:lnTo>
                <a:lnTo>
                  <a:pt x="198" y="675"/>
                </a:lnTo>
                <a:lnTo>
                  <a:pt x="248" y="176"/>
                </a:lnTo>
                <a:lnTo>
                  <a:pt x="249" y="160"/>
                </a:lnTo>
                <a:lnTo>
                  <a:pt x="250" y="146"/>
                </a:lnTo>
                <a:lnTo>
                  <a:pt x="250" y="134"/>
                </a:lnTo>
                <a:lnTo>
                  <a:pt x="248" y="123"/>
                </a:lnTo>
                <a:lnTo>
                  <a:pt x="246" y="113"/>
                </a:lnTo>
                <a:lnTo>
                  <a:pt x="245" y="108"/>
                </a:lnTo>
                <a:lnTo>
                  <a:pt x="243" y="104"/>
                </a:lnTo>
                <a:lnTo>
                  <a:pt x="239" y="96"/>
                </a:lnTo>
                <a:lnTo>
                  <a:pt x="237" y="93"/>
                </a:lnTo>
                <a:lnTo>
                  <a:pt x="234" y="90"/>
                </a:lnTo>
                <a:lnTo>
                  <a:pt x="231" y="86"/>
                </a:lnTo>
                <a:lnTo>
                  <a:pt x="228" y="83"/>
                </a:lnTo>
                <a:lnTo>
                  <a:pt x="224" y="81"/>
                </a:lnTo>
                <a:lnTo>
                  <a:pt x="220" y="78"/>
                </a:lnTo>
                <a:lnTo>
                  <a:pt x="211" y="74"/>
                </a:lnTo>
                <a:lnTo>
                  <a:pt x="201" y="70"/>
                </a:lnTo>
                <a:lnTo>
                  <a:pt x="189" y="67"/>
                </a:lnTo>
                <a:lnTo>
                  <a:pt x="176" y="66"/>
                </a:lnTo>
                <a:lnTo>
                  <a:pt x="161" y="64"/>
                </a:lnTo>
                <a:lnTo>
                  <a:pt x="145" y="64"/>
                </a:lnTo>
                <a:lnTo>
                  <a:pt x="121" y="64"/>
                </a:lnTo>
                <a:lnTo>
                  <a:pt x="127" y="0"/>
                </a:lnTo>
                <a:lnTo>
                  <a:pt x="848" y="0"/>
                </a:lnTo>
                <a:lnTo>
                  <a:pt x="867" y="1"/>
                </a:lnTo>
                <a:lnTo>
                  <a:pt x="886" y="1"/>
                </a:lnTo>
                <a:lnTo>
                  <a:pt x="903" y="3"/>
                </a:lnTo>
                <a:lnTo>
                  <a:pt x="920" y="5"/>
                </a:lnTo>
                <a:lnTo>
                  <a:pt x="937" y="8"/>
                </a:lnTo>
                <a:lnTo>
                  <a:pt x="952" y="11"/>
                </a:lnTo>
                <a:lnTo>
                  <a:pt x="967" y="15"/>
                </a:lnTo>
                <a:lnTo>
                  <a:pt x="982" y="19"/>
                </a:lnTo>
                <a:lnTo>
                  <a:pt x="995" y="24"/>
                </a:lnTo>
                <a:lnTo>
                  <a:pt x="1008" y="30"/>
                </a:lnTo>
                <a:lnTo>
                  <a:pt x="1020" y="36"/>
                </a:lnTo>
                <a:lnTo>
                  <a:pt x="1031" y="43"/>
                </a:lnTo>
                <a:lnTo>
                  <a:pt x="1042" y="50"/>
                </a:lnTo>
                <a:lnTo>
                  <a:pt x="1052" y="58"/>
                </a:lnTo>
                <a:lnTo>
                  <a:pt x="1061" y="66"/>
                </a:lnTo>
                <a:lnTo>
                  <a:pt x="1069" y="75"/>
                </a:lnTo>
                <a:lnTo>
                  <a:pt x="1075" y="82"/>
                </a:lnTo>
                <a:lnTo>
                  <a:pt x="1080" y="89"/>
                </a:lnTo>
                <a:lnTo>
                  <a:pt x="1085" y="96"/>
                </a:lnTo>
                <a:lnTo>
                  <a:pt x="1090" y="104"/>
                </a:lnTo>
                <a:lnTo>
                  <a:pt x="1094" y="112"/>
                </a:lnTo>
                <a:lnTo>
                  <a:pt x="1097" y="120"/>
                </a:lnTo>
                <a:lnTo>
                  <a:pt x="1101" y="128"/>
                </a:lnTo>
                <a:lnTo>
                  <a:pt x="1104" y="136"/>
                </a:lnTo>
                <a:lnTo>
                  <a:pt x="1106" y="145"/>
                </a:lnTo>
                <a:lnTo>
                  <a:pt x="1108" y="153"/>
                </a:lnTo>
                <a:lnTo>
                  <a:pt x="1110" y="162"/>
                </a:lnTo>
                <a:lnTo>
                  <a:pt x="1111" y="171"/>
                </a:lnTo>
                <a:lnTo>
                  <a:pt x="1112" y="180"/>
                </a:lnTo>
                <a:lnTo>
                  <a:pt x="1112" y="189"/>
                </a:lnTo>
                <a:lnTo>
                  <a:pt x="1112" y="198"/>
                </a:lnTo>
                <a:lnTo>
                  <a:pt x="1111" y="207"/>
                </a:lnTo>
                <a:lnTo>
                  <a:pt x="1110" y="216"/>
                </a:lnTo>
                <a:lnTo>
                  <a:pt x="1108" y="227"/>
                </a:lnTo>
                <a:lnTo>
                  <a:pt x="1105" y="238"/>
                </a:lnTo>
                <a:lnTo>
                  <a:pt x="1102" y="250"/>
                </a:lnTo>
                <a:lnTo>
                  <a:pt x="1097" y="262"/>
                </a:lnTo>
                <a:lnTo>
                  <a:pt x="1091" y="275"/>
                </a:lnTo>
                <a:lnTo>
                  <a:pt x="1088" y="282"/>
                </a:lnTo>
                <a:lnTo>
                  <a:pt x="1084" y="288"/>
                </a:lnTo>
                <a:lnTo>
                  <a:pt x="1075" y="301"/>
                </a:lnTo>
                <a:lnTo>
                  <a:pt x="1070" y="308"/>
                </a:lnTo>
                <a:lnTo>
                  <a:pt x="1065" y="315"/>
                </a:lnTo>
                <a:lnTo>
                  <a:pt x="1053" y="327"/>
                </a:lnTo>
                <a:lnTo>
                  <a:pt x="1046" y="334"/>
                </a:lnTo>
                <a:lnTo>
                  <a:pt x="1039" y="340"/>
                </a:lnTo>
                <a:lnTo>
                  <a:pt x="1023" y="352"/>
                </a:lnTo>
                <a:lnTo>
                  <a:pt x="1014" y="358"/>
                </a:lnTo>
                <a:lnTo>
                  <a:pt x="1005" y="363"/>
                </a:lnTo>
                <a:lnTo>
                  <a:pt x="995" y="369"/>
                </a:lnTo>
                <a:lnTo>
                  <a:pt x="985" y="374"/>
                </a:lnTo>
                <a:lnTo>
                  <a:pt x="974" y="379"/>
                </a:lnTo>
                <a:lnTo>
                  <a:pt x="962" y="384"/>
                </a:lnTo>
                <a:lnTo>
                  <a:pt x="950" y="388"/>
                </a:lnTo>
                <a:lnTo>
                  <a:pt x="937" y="392"/>
                </a:lnTo>
                <a:lnTo>
                  <a:pt x="916" y="396"/>
                </a:lnTo>
                <a:lnTo>
                  <a:pt x="896" y="399"/>
                </a:lnTo>
                <a:lnTo>
                  <a:pt x="885" y="401"/>
                </a:lnTo>
                <a:lnTo>
                  <a:pt x="874" y="402"/>
                </a:lnTo>
                <a:lnTo>
                  <a:pt x="888" y="405"/>
                </a:lnTo>
                <a:lnTo>
                  <a:pt x="901" y="407"/>
                </a:lnTo>
                <a:lnTo>
                  <a:pt x="913" y="410"/>
                </a:lnTo>
                <a:lnTo>
                  <a:pt x="926" y="413"/>
                </a:lnTo>
                <a:lnTo>
                  <a:pt x="932" y="415"/>
                </a:lnTo>
                <a:lnTo>
                  <a:pt x="938" y="417"/>
                </a:lnTo>
                <a:lnTo>
                  <a:pt x="949" y="421"/>
                </a:lnTo>
                <a:lnTo>
                  <a:pt x="960" y="425"/>
                </a:lnTo>
                <a:lnTo>
                  <a:pt x="970" y="430"/>
                </a:lnTo>
                <a:lnTo>
                  <a:pt x="980" y="435"/>
                </a:lnTo>
                <a:lnTo>
                  <a:pt x="990" y="441"/>
                </a:lnTo>
                <a:lnTo>
                  <a:pt x="999" y="446"/>
                </a:lnTo>
                <a:lnTo>
                  <a:pt x="1008" y="452"/>
                </a:lnTo>
                <a:lnTo>
                  <a:pt x="1016" y="459"/>
                </a:lnTo>
                <a:lnTo>
                  <a:pt x="1024" y="466"/>
                </a:lnTo>
                <a:lnTo>
                  <a:pt x="1031" y="473"/>
                </a:lnTo>
                <a:lnTo>
                  <a:pt x="1038" y="480"/>
                </a:lnTo>
                <a:lnTo>
                  <a:pt x="1044" y="488"/>
                </a:lnTo>
                <a:lnTo>
                  <a:pt x="1050" y="496"/>
                </a:lnTo>
                <a:lnTo>
                  <a:pt x="1056" y="504"/>
                </a:lnTo>
                <a:lnTo>
                  <a:pt x="1061" y="512"/>
                </a:lnTo>
                <a:lnTo>
                  <a:pt x="1065" y="521"/>
                </a:lnTo>
                <a:lnTo>
                  <a:pt x="1070" y="530"/>
                </a:lnTo>
                <a:lnTo>
                  <a:pt x="1073" y="539"/>
                </a:lnTo>
                <a:lnTo>
                  <a:pt x="1076" y="548"/>
                </a:lnTo>
                <a:lnTo>
                  <a:pt x="1079" y="558"/>
                </a:lnTo>
                <a:lnTo>
                  <a:pt x="1081" y="567"/>
                </a:lnTo>
                <a:lnTo>
                  <a:pt x="1085" y="587"/>
                </a:lnTo>
                <a:lnTo>
                  <a:pt x="1085" y="597"/>
                </a:lnTo>
                <a:lnTo>
                  <a:pt x="1086" y="607"/>
                </a:lnTo>
                <a:lnTo>
                  <a:pt x="1085" y="617"/>
                </a:lnTo>
                <a:lnTo>
                  <a:pt x="1085" y="627"/>
                </a:lnTo>
                <a:lnTo>
                  <a:pt x="1083" y="638"/>
                </a:lnTo>
                <a:lnTo>
                  <a:pt x="1081" y="651"/>
                </a:lnTo>
                <a:lnTo>
                  <a:pt x="1078" y="664"/>
                </a:lnTo>
                <a:lnTo>
                  <a:pt x="1073" y="678"/>
                </a:lnTo>
                <a:lnTo>
                  <a:pt x="1067" y="693"/>
                </a:lnTo>
                <a:lnTo>
                  <a:pt x="1060" y="708"/>
                </a:lnTo>
                <a:lnTo>
                  <a:pt x="1051" y="724"/>
                </a:lnTo>
                <a:lnTo>
                  <a:pt x="1046" y="731"/>
                </a:lnTo>
                <a:lnTo>
                  <a:pt x="1040" y="739"/>
                </a:lnTo>
                <a:lnTo>
                  <a:pt x="1034" y="747"/>
                </a:lnTo>
                <a:lnTo>
                  <a:pt x="1027" y="754"/>
                </a:lnTo>
                <a:lnTo>
                  <a:pt x="1019" y="762"/>
                </a:lnTo>
                <a:lnTo>
                  <a:pt x="1011" y="769"/>
                </a:lnTo>
                <a:lnTo>
                  <a:pt x="1003" y="777"/>
                </a:lnTo>
                <a:lnTo>
                  <a:pt x="994" y="784"/>
                </a:lnTo>
                <a:lnTo>
                  <a:pt x="984" y="791"/>
                </a:lnTo>
                <a:lnTo>
                  <a:pt x="973" y="798"/>
                </a:lnTo>
                <a:lnTo>
                  <a:pt x="962" y="805"/>
                </a:lnTo>
                <a:lnTo>
                  <a:pt x="950" y="811"/>
                </a:lnTo>
                <a:lnTo>
                  <a:pt x="938" y="817"/>
                </a:lnTo>
                <a:lnTo>
                  <a:pt x="924" y="823"/>
                </a:lnTo>
                <a:lnTo>
                  <a:pt x="910" y="828"/>
                </a:lnTo>
                <a:lnTo>
                  <a:pt x="895" y="833"/>
                </a:lnTo>
                <a:lnTo>
                  <a:pt x="879" y="838"/>
                </a:lnTo>
                <a:lnTo>
                  <a:pt x="863" y="842"/>
                </a:lnTo>
                <a:close/>
                <a:moveTo>
                  <a:pt x="6069" y="248"/>
                </a:moveTo>
                <a:lnTo>
                  <a:pt x="6070" y="238"/>
                </a:lnTo>
                <a:lnTo>
                  <a:pt x="6070" y="228"/>
                </a:lnTo>
                <a:lnTo>
                  <a:pt x="6070" y="219"/>
                </a:lnTo>
                <a:lnTo>
                  <a:pt x="6070" y="209"/>
                </a:lnTo>
                <a:lnTo>
                  <a:pt x="6069" y="200"/>
                </a:lnTo>
                <a:lnTo>
                  <a:pt x="6068" y="191"/>
                </a:lnTo>
                <a:lnTo>
                  <a:pt x="6066" y="182"/>
                </a:lnTo>
                <a:lnTo>
                  <a:pt x="6064" y="174"/>
                </a:lnTo>
                <a:lnTo>
                  <a:pt x="6062" y="166"/>
                </a:lnTo>
                <a:lnTo>
                  <a:pt x="6059" y="158"/>
                </a:lnTo>
                <a:lnTo>
                  <a:pt x="6056" y="150"/>
                </a:lnTo>
                <a:lnTo>
                  <a:pt x="6052" y="143"/>
                </a:lnTo>
                <a:lnTo>
                  <a:pt x="6048" y="136"/>
                </a:lnTo>
                <a:lnTo>
                  <a:pt x="6044" y="129"/>
                </a:lnTo>
                <a:lnTo>
                  <a:pt x="6039" y="123"/>
                </a:lnTo>
                <a:lnTo>
                  <a:pt x="6034" y="117"/>
                </a:lnTo>
                <a:lnTo>
                  <a:pt x="6029" y="110"/>
                </a:lnTo>
                <a:lnTo>
                  <a:pt x="6022" y="105"/>
                </a:lnTo>
                <a:lnTo>
                  <a:pt x="6016" y="99"/>
                </a:lnTo>
                <a:lnTo>
                  <a:pt x="6009" y="94"/>
                </a:lnTo>
                <a:lnTo>
                  <a:pt x="6001" y="90"/>
                </a:lnTo>
                <a:lnTo>
                  <a:pt x="5993" y="85"/>
                </a:lnTo>
                <a:lnTo>
                  <a:pt x="5985" y="81"/>
                </a:lnTo>
                <a:lnTo>
                  <a:pt x="5976" y="78"/>
                </a:lnTo>
                <a:lnTo>
                  <a:pt x="5967" y="75"/>
                </a:lnTo>
                <a:lnTo>
                  <a:pt x="5958" y="72"/>
                </a:lnTo>
                <a:lnTo>
                  <a:pt x="5948" y="70"/>
                </a:lnTo>
                <a:lnTo>
                  <a:pt x="5938" y="68"/>
                </a:lnTo>
                <a:lnTo>
                  <a:pt x="5928" y="67"/>
                </a:lnTo>
                <a:lnTo>
                  <a:pt x="5917" y="66"/>
                </a:lnTo>
                <a:lnTo>
                  <a:pt x="5906" y="65"/>
                </a:lnTo>
                <a:lnTo>
                  <a:pt x="5894" y="65"/>
                </a:lnTo>
                <a:lnTo>
                  <a:pt x="5793" y="65"/>
                </a:lnTo>
                <a:lnTo>
                  <a:pt x="5759" y="407"/>
                </a:lnTo>
                <a:lnTo>
                  <a:pt x="5911" y="407"/>
                </a:lnTo>
                <a:lnTo>
                  <a:pt x="5927" y="406"/>
                </a:lnTo>
                <a:lnTo>
                  <a:pt x="5935" y="405"/>
                </a:lnTo>
                <a:lnTo>
                  <a:pt x="5943" y="404"/>
                </a:lnTo>
                <a:lnTo>
                  <a:pt x="5950" y="403"/>
                </a:lnTo>
                <a:lnTo>
                  <a:pt x="5957" y="401"/>
                </a:lnTo>
                <a:lnTo>
                  <a:pt x="5971" y="396"/>
                </a:lnTo>
                <a:lnTo>
                  <a:pt x="5978" y="393"/>
                </a:lnTo>
                <a:lnTo>
                  <a:pt x="5985" y="390"/>
                </a:lnTo>
                <a:lnTo>
                  <a:pt x="5997" y="382"/>
                </a:lnTo>
                <a:lnTo>
                  <a:pt x="6009" y="374"/>
                </a:lnTo>
                <a:lnTo>
                  <a:pt x="6014" y="369"/>
                </a:lnTo>
                <a:lnTo>
                  <a:pt x="6019" y="364"/>
                </a:lnTo>
                <a:lnTo>
                  <a:pt x="6024" y="359"/>
                </a:lnTo>
                <a:lnTo>
                  <a:pt x="6029" y="353"/>
                </a:lnTo>
                <a:lnTo>
                  <a:pt x="6034" y="347"/>
                </a:lnTo>
                <a:lnTo>
                  <a:pt x="6038" y="341"/>
                </a:lnTo>
                <a:lnTo>
                  <a:pt x="6042" y="335"/>
                </a:lnTo>
                <a:lnTo>
                  <a:pt x="6046" y="328"/>
                </a:lnTo>
                <a:lnTo>
                  <a:pt x="6049" y="321"/>
                </a:lnTo>
                <a:lnTo>
                  <a:pt x="6053" y="314"/>
                </a:lnTo>
                <a:lnTo>
                  <a:pt x="6058" y="299"/>
                </a:lnTo>
                <a:lnTo>
                  <a:pt x="6063" y="283"/>
                </a:lnTo>
                <a:lnTo>
                  <a:pt x="6065" y="275"/>
                </a:lnTo>
                <a:lnTo>
                  <a:pt x="6067" y="266"/>
                </a:lnTo>
                <a:lnTo>
                  <a:pt x="6069" y="248"/>
                </a:lnTo>
                <a:close/>
                <a:moveTo>
                  <a:pt x="5512" y="174"/>
                </a:moveTo>
                <a:lnTo>
                  <a:pt x="5514" y="159"/>
                </a:lnTo>
                <a:lnTo>
                  <a:pt x="5514" y="146"/>
                </a:lnTo>
                <a:lnTo>
                  <a:pt x="5513" y="134"/>
                </a:lnTo>
                <a:lnTo>
                  <a:pt x="5513" y="128"/>
                </a:lnTo>
                <a:lnTo>
                  <a:pt x="5512" y="123"/>
                </a:lnTo>
                <a:lnTo>
                  <a:pt x="5511" y="118"/>
                </a:lnTo>
                <a:lnTo>
                  <a:pt x="5510" y="113"/>
                </a:lnTo>
                <a:lnTo>
                  <a:pt x="5507" y="105"/>
                </a:lnTo>
                <a:lnTo>
                  <a:pt x="5503" y="97"/>
                </a:lnTo>
                <a:lnTo>
                  <a:pt x="5498" y="91"/>
                </a:lnTo>
                <a:lnTo>
                  <a:pt x="5492" y="85"/>
                </a:lnTo>
                <a:lnTo>
                  <a:pt x="5485" y="80"/>
                </a:lnTo>
                <a:lnTo>
                  <a:pt x="5478" y="76"/>
                </a:lnTo>
                <a:lnTo>
                  <a:pt x="5469" y="73"/>
                </a:lnTo>
                <a:lnTo>
                  <a:pt x="5459" y="70"/>
                </a:lnTo>
                <a:lnTo>
                  <a:pt x="5448" y="68"/>
                </a:lnTo>
                <a:lnTo>
                  <a:pt x="5443" y="67"/>
                </a:lnTo>
                <a:lnTo>
                  <a:pt x="5436" y="66"/>
                </a:lnTo>
                <a:lnTo>
                  <a:pt x="5423" y="65"/>
                </a:lnTo>
                <a:lnTo>
                  <a:pt x="5303" y="65"/>
                </a:lnTo>
                <a:lnTo>
                  <a:pt x="5284" y="230"/>
                </a:lnTo>
                <a:lnTo>
                  <a:pt x="5208" y="230"/>
                </a:lnTo>
                <a:lnTo>
                  <a:pt x="5207" y="220"/>
                </a:lnTo>
                <a:lnTo>
                  <a:pt x="5206" y="211"/>
                </a:lnTo>
                <a:lnTo>
                  <a:pt x="5204" y="202"/>
                </a:lnTo>
                <a:lnTo>
                  <a:pt x="5202" y="194"/>
                </a:lnTo>
                <a:lnTo>
                  <a:pt x="5199" y="185"/>
                </a:lnTo>
                <a:lnTo>
                  <a:pt x="5195" y="177"/>
                </a:lnTo>
                <a:lnTo>
                  <a:pt x="5192" y="169"/>
                </a:lnTo>
                <a:lnTo>
                  <a:pt x="5187" y="162"/>
                </a:lnTo>
                <a:lnTo>
                  <a:pt x="5182" y="154"/>
                </a:lnTo>
                <a:lnTo>
                  <a:pt x="5177" y="147"/>
                </a:lnTo>
                <a:lnTo>
                  <a:pt x="5171" y="140"/>
                </a:lnTo>
                <a:lnTo>
                  <a:pt x="5165" y="133"/>
                </a:lnTo>
                <a:lnTo>
                  <a:pt x="5159" y="127"/>
                </a:lnTo>
                <a:lnTo>
                  <a:pt x="5152" y="121"/>
                </a:lnTo>
                <a:lnTo>
                  <a:pt x="5145" y="115"/>
                </a:lnTo>
                <a:lnTo>
                  <a:pt x="5138" y="110"/>
                </a:lnTo>
                <a:lnTo>
                  <a:pt x="5121" y="99"/>
                </a:lnTo>
                <a:lnTo>
                  <a:pt x="5112" y="95"/>
                </a:lnTo>
                <a:lnTo>
                  <a:pt x="5104" y="90"/>
                </a:lnTo>
                <a:lnTo>
                  <a:pt x="5086" y="83"/>
                </a:lnTo>
                <a:lnTo>
                  <a:pt x="5076" y="79"/>
                </a:lnTo>
                <a:lnTo>
                  <a:pt x="5067" y="76"/>
                </a:lnTo>
                <a:lnTo>
                  <a:pt x="5057" y="74"/>
                </a:lnTo>
                <a:lnTo>
                  <a:pt x="5047" y="71"/>
                </a:lnTo>
                <a:lnTo>
                  <a:pt x="5037" y="69"/>
                </a:lnTo>
                <a:lnTo>
                  <a:pt x="5027" y="68"/>
                </a:lnTo>
                <a:lnTo>
                  <a:pt x="5017" y="66"/>
                </a:lnTo>
                <a:lnTo>
                  <a:pt x="5007" y="66"/>
                </a:lnTo>
                <a:lnTo>
                  <a:pt x="4986" y="65"/>
                </a:lnTo>
                <a:lnTo>
                  <a:pt x="4754" y="65"/>
                </a:lnTo>
                <a:lnTo>
                  <a:pt x="4724" y="365"/>
                </a:lnTo>
                <a:lnTo>
                  <a:pt x="4846" y="365"/>
                </a:lnTo>
                <a:lnTo>
                  <a:pt x="4857" y="364"/>
                </a:lnTo>
                <a:lnTo>
                  <a:pt x="4867" y="364"/>
                </a:lnTo>
                <a:lnTo>
                  <a:pt x="4877" y="362"/>
                </a:lnTo>
                <a:lnTo>
                  <a:pt x="4886" y="360"/>
                </a:lnTo>
                <a:lnTo>
                  <a:pt x="4895" y="358"/>
                </a:lnTo>
                <a:lnTo>
                  <a:pt x="4903" y="355"/>
                </a:lnTo>
                <a:lnTo>
                  <a:pt x="4911" y="352"/>
                </a:lnTo>
                <a:lnTo>
                  <a:pt x="4918" y="349"/>
                </a:lnTo>
                <a:lnTo>
                  <a:pt x="4931" y="341"/>
                </a:lnTo>
                <a:lnTo>
                  <a:pt x="4937" y="337"/>
                </a:lnTo>
                <a:lnTo>
                  <a:pt x="4942" y="332"/>
                </a:lnTo>
                <a:lnTo>
                  <a:pt x="4951" y="323"/>
                </a:lnTo>
                <a:lnTo>
                  <a:pt x="4958" y="313"/>
                </a:lnTo>
                <a:lnTo>
                  <a:pt x="4965" y="304"/>
                </a:lnTo>
                <a:lnTo>
                  <a:pt x="4969" y="295"/>
                </a:lnTo>
                <a:lnTo>
                  <a:pt x="4973" y="286"/>
                </a:lnTo>
                <a:lnTo>
                  <a:pt x="4976" y="278"/>
                </a:lnTo>
                <a:lnTo>
                  <a:pt x="4979" y="267"/>
                </a:lnTo>
                <a:lnTo>
                  <a:pt x="4979" y="262"/>
                </a:lnTo>
                <a:lnTo>
                  <a:pt x="5053" y="262"/>
                </a:lnTo>
                <a:lnTo>
                  <a:pt x="5023" y="542"/>
                </a:lnTo>
                <a:lnTo>
                  <a:pt x="4938" y="542"/>
                </a:lnTo>
                <a:lnTo>
                  <a:pt x="4939" y="532"/>
                </a:lnTo>
                <a:lnTo>
                  <a:pt x="4939" y="524"/>
                </a:lnTo>
                <a:lnTo>
                  <a:pt x="4939" y="515"/>
                </a:lnTo>
                <a:lnTo>
                  <a:pt x="4938" y="508"/>
                </a:lnTo>
                <a:lnTo>
                  <a:pt x="4937" y="500"/>
                </a:lnTo>
                <a:lnTo>
                  <a:pt x="4936" y="494"/>
                </a:lnTo>
                <a:lnTo>
                  <a:pt x="4932" y="482"/>
                </a:lnTo>
                <a:lnTo>
                  <a:pt x="4930" y="476"/>
                </a:lnTo>
                <a:lnTo>
                  <a:pt x="4927" y="471"/>
                </a:lnTo>
                <a:lnTo>
                  <a:pt x="4925" y="467"/>
                </a:lnTo>
                <a:lnTo>
                  <a:pt x="4921" y="462"/>
                </a:lnTo>
                <a:lnTo>
                  <a:pt x="4918" y="459"/>
                </a:lnTo>
                <a:lnTo>
                  <a:pt x="4914" y="455"/>
                </a:lnTo>
                <a:lnTo>
                  <a:pt x="4910" y="452"/>
                </a:lnTo>
                <a:lnTo>
                  <a:pt x="4905" y="449"/>
                </a:lnTo>
                <a:lnTo>
                  <a:pt x="4896" y="444"/>
                </a:lnTo>
                <a:lnTo>
                  <a:pt x="4891" y="442"/>
                </a:lnTo>
                <a:lnTo>
                  <a:pt x="4885" y="440"/>
                </a:lnTo>
                <a:lnTo>
                  <a:pt x="4873" y="437"/>
                </a:lnTo>
                <a:lnTo>
                  <a:pt x="4861" y="435"/>
                </a:lnTo>
                <a:lnTo>
                  <a:pt x="4847" y="434"/>
                </a:lnTo>
                <a:lnTo>
                  <a:pt x="4833" y="433"/>
                </a:lnTo>
                <a:lnTo>
                  <a:pt x="4818" y="433"/>
                </a:lnTo>
                <a:lnTo>
                  <a:pt x="4802" y="432"/>
                </a:lnTo>
                <a:lnTo>
                  <a:pt x="4717" y="432"/>
                </a:lnTo>
                <a:lnTo>
                  <a:pt x="4694" y="670"/>
                </a:lnTo>
                <a:lnTo>
                  <a:pt x="4693" y="684"/>
                </a:lnTo>
                <a:lnTo>
                  <a:pt x="4692" y="697"/>
                </a:lnTo>
                <a:lnTo>
                  <a:pt x="4693" y="703"/>
                </a:lnTo>
                <a:lnTo>
                  <a:pt x="4693" y="708"/>
                </a:lnTo>
                <a:lnTo>
                  <a:pt x="4694" y="714"/>
                </a:lnTo>
                <a:lnTo>
                  <a:pt x="4695" y="719"/>
                </a:lnTo>
                <a:lnTo>
                  <a:pt x="4697" y="728"/>
                </a:lnTo>
                <a:lnTo>
                  <a:pt x="4700" y="736"/>
                </a:lnTo>
                <a:lnTo>
                  <a:pt x="4705" y="744"/>
                </a:lnTo>
                <a:lnTo>
                  <a:pt x="4707" y="747"/>
                </a:lnTo>
                <a:lnTo>
                  <a:pt x="4710" y="751"/>
                </a:lnTo>
                <a:lnTo>
                  <a:pt x="4714" y="755"/>
                </a:lnTo>
                <a:lnTo>
                  <a:pt x="4719" y="759"/>
                </a:lnTo>
                <a:lnTo>
                  <a:pt x="4723" y="763"/>
                </a:lnTo>
                <a:lnTo>
                  <a:pt x="4729" y="766"/>
                </a:lnTo>
                <a:lnTo>
                  <a:pt x="4734" y="770"/>
                </a:lnTo>
                <a:lnTo>
                  <a:pt x="4741" y="772"/>
                </a:lnTo>
                <a:lnTo>
                  <a:pt x="4755" y="777"/>
                </a:lnTo>
                <a:lnTo>
                  <a:pt x="4762" y="779"/>
                </a:lnTo>
                <a:lnTo>
                  <a:pt x="4771" y="781"/>
                </a:lnTo>
                <a:lnTo>
                  <a:pt x="4790" y="784"/>
                </a:lnTo>
                <a:lnTo>
                  <a:pt x="4801" y="785"/>
                </a:lnTo>
                <a:lnTo>
                  <a:pt x="4812" y="785"/>
                </a:lnTo>
                <a:lnTo>
                  <a:pt x="4838" y="786"/>
                </a:lnTo>
                <a:lnTo>
                  <a:pt x="4840" y="786"/>
                </a:lnTo>
                <a:lnTo>
                  <a:pt x="4852" y="786"/>
                </a:lnTo>
                <a:lnTo>
                  <a:pt x="4865" y="785"/>
                </a:lnTo>
                <a:lnTo>
                  <a:pt x="4877" y="784"/>
                </a:lnTo>
                <a:lnTo>
                  <a:pt x="4889" y="783"/>
                </a:lnTo>
                <a:lnTo>
                  <a:pt x="4912" y="779"/>
                </a:lnTo>
                <a:lnTo>
                  <a:pt x="4934" y="775"/>
                </a:lnTo>
                <a:lnTo>
                  <a:pt x="4944" y="772"/>
                </a:lnTo>
                <a:lnTo>
                  <a:pt x="4954" y="770"/>
                </a:lnTo>
                <a:lnTo>
                  <a:pt x="4964" y="767"/>
                </a:lnTo>
                <a:lnTo>
                  <a:pt x="4974" y="764"/>
                </a:lnTo>
                <a:lnTo>
                  <a:pt x="4992" y="757"/>
                </a:lnTo>
                <a:lnTo>
                  <a:pt x="5001" y="753"/>
                </a:lnTo>
                <a:lnTo>
                  <a:pt x="5010" y="750"/>
                </a:lnTo>
                <a:lnTo>
                  <a:pt x="5026" y="742"/>
                </a:lnTo>
                <a:lnTo>
                  <a:pt x="5041" y="733"/>
                </a:lnTo>
                <a:lnTo>
                  <a:pt x="5055" y="724"/>
                </a:lnTo>
                <a:lnTo>
                  <a:pt x="5068" y="715"/>
                </a:lnTo>
                <a:lnTo>
                  <a:pt x="5081" y="705"/>
                </a:lnTo>
                <a:lnTo>
                  <a:pt x="5092" y="695"/>
                </a:lnTo>
                <a:lnTo>
                  <a:pt x="5102" y="685"/>
                </a:lnTo>
                <a:lnTo>
                  <a:pt x="5112" y="675"/>
                </a:lnTo>
                <a:lnTo>
                  <a:pt x="5121" y="665"/>
                </a:lnTo>
                <a:lnTo>
                  <a:pt x="5130" y="655"/>
                </a:lnTo>
                <a:lnTo>
                  <a:pt x="5137" y="646"/>
                </a:lnTo>
                <a:lnTo>
                  <a:pt x="5144" y="636"/>
                </a:lnTo>
                <a:lnTo>
                  <a:pt x="5150" y="627"/>
                </a:lnTo>
                <a:lnTo>
                  <a:pt x="5155" y="618"/>
                </a:lnTo>
                <a:lnTo>
                  <a:pt x="5163" y="602"/>
                </a:lnTo>
                <a:lnTo>
                  <a:pt x="5170" y="589"/>
                </a:lnTo>
                <a:lnTo>
                  <a:pt x="5174" y="578"/>
                </a:lnTo>
                <a:lnTo>
                  <a:pt x="5176" y="572"/>
                </a:lnTo>
                <a:lnTo>
                  <a:pt x="5177" y="569"/>
                </a:lnTo>
                <a:lnTo>
                  <a:pt x="5251" y="569"/>
                </a:lnTo>
                <a:lnTo>
                  <a:pt x="5230" y="784"/>
                </a:lnTo>
                <a:lnTo>
                  <a:pt x="5351" y="784"/>
                </a:lnTo>
                <a:lnTo>
                  <a:pt x="5366" y="783"/>
                </a:lnTo>
                <a:lnTo>
                  <a:pt x="5380" y="781"/>
                </a:lnTo>
                <a:lnTo>
                  <a:pt x="5392" y="778"/>
                </a:lnTo>
                <a:lnTo>
                  <a:pt x="5403" y="775"/>
                </a:lnTo>
                <a:lnTo>
                  <a:pt x="5412" y="771"/>
                </a:lnTo>
                <a:lnTo>
                  <a:pt x="5417" y="768"/>
                </a:lnTo>
                <a:lnTo>
                  <a:pt x="5421" y="766"/>
                </a:lnTo>
                <a:lnTo>
                  <a:pt x="5425" y="763"/>
                </a:lnTo>
                <a:lnTo>
                  <a:pt x="5429" y="760"/>
                </a:lnTo>
                <a:lnTo>
                  <a:pt x="5435" y="754"/>
                </a:lnTo>
                <a:lnTo>
                  <a:pt x="5441" y="747"/>
                </a:lnTo>
                <a:lnTo>
                  <a:pt x="5446" y="739"/>
                </a:lnTo>
                <a:lnTo>
                  <a:pt x="5450" y="731"/>
                </a:lnTo>
                <a:lnTo>
                  <a:pt x="5453" y="722"/>
                </a:lnTo>
                <a:lnTo>
                  <a:pt x="5456" y="712"/>
                </a:lnTo>
                <a:lnTo>
                  <a:pt x="5458" y="702"/>
                </a:lnTo>
                <a:lnTo>
                  <a:pt x="5461" y="679"/>
                </a:lnTo>
                <a:lnTo>
                  <a:pt x="5512" y="174"/>
                </a:lnTo>
                <a:close/>
                <a:moveTo>
                  <a:pt x="4475" y="162"/>
                </a:moveTo>
                <a:lnTo>
                  <a:pt x="4476" y="150"/>
                </a:lnTo>
                <a:lnTo>
                  <a:pt x="4476" y="139"/>
                </a:lnTo>
                <a:lnTo>
                  <a:pt x="4476" y="134"/>
                </a:lnTo>
                <a:lnTo>
                  <a:pt x="4475" y="129"/>
                </a:lnTo>
                <a:lnTo>
                  <a:pt x="4475" y="124"/>
                </a:lnTo>
                <a:lnTo>
                  <a:pt x="4474" y="120"/>
                </a:lnTo>
                <a:lnTo>
                  <a:pt x="4473" y="115"/>
                </a:lnTo>
                <a:lnTo>
                  <a:pt x="4472" y="111"/>
                </a:lnTo>
                <a:lnTo>
                  <a:pt x="4470" y="108"/>
                </a:lnTo>
                <a:lnTo>
                  <a:pt x="4469" y="104"/>
                </a:lnTo>
                <a:lnTo>
                  <a:pt x="4465" y="97"/>
                </a:lnTo>
                <a:lnTo>
                  <a:pt x="4460" y="91"/>
                </a:lnTo>
                <a:lnTo>
                  <a:pt x="4455" y="86"/>
                </a:lnTo>
                <a:lnTo>
                  <a:pt x="4448" y="81"/>
                </a:lnTo>
                <a:lnTo>
                  <a:pt x="4441" y="77"/>
                </a:lnTo>
                <a:lnTo>
                  <a:pt x="4432" y="73"/>
                </a:lnTo>
                <a:lnTo>
                  <a:pt x="4423" y="70"/>
                </a:lnTo>
                <a:lnTo>
                  <a:pt x="4412" y="68"/>
                </a:lnTo>
                <a:lnTo>
                  <a:pt x="4400" y="66"/>
                </a:lnTo>
                <a:lnTo>
                  <a:pt x="4388" y="65"/>
                </a:lnTo>
                <a:lnTo>
                  <a:pt x="4303" y="65"/>
                </a:lnTo>
                <a:lnTo>
                  <a:pt x="4285" y="66"/>
                </a:lnTo>
                <a:lnTo>
                  <a:pt x="4277" y="67"/>
                </a:lnTo>
                <a:lnTo>
                  <a:pt x="4269" y="68"/>
                </a:lnTo>
                <a:lnTo>
                  <a:pt x="4255" y="70"/>
                </a:lnTo>
                <a:lnTo>
                  <a:pt x="4242" y="74"/>
                </a:lnTo>
                <a:lnTo>
                  <a:pt x="4236" y="77"/>
                </a:lnTo>
                <a:lnTo>
                  <a:pt x="4230" y="80"/>
                </a:lnTo>
                <a:lnTo>
                  <a:pt x="4225" y="83"/>
                </a:lnTo>
                <a:lnTo>
                  <a:pt x="4220" y="86"/>
                </a:lnTo>
                <a:lnTo>
                  <a:pt x="4215" y="90"/>
                </a:lnTo>
                <a:lnTo>
                  <a:pt x="4211" y="94"/>
                </a:lnTo>
                <a:lnTo>
                  <a:pt x="4207" y="99"/>
                </a:lnTo>
                <a:lnTo>
                  <a:pt x="4203" y="104"/>
                </a:lnTo>
                <a:lnTo>
                  <a:pt x="4199" y="109"/>
                </a:lnTo>
                <a:lnTo>
                  <a:pt x="4196" y="115"/>
                </a:lnTo>
                <a:lnTo>
                  <a:pt x="4190" y="127"/>
                </a:lnTo>
                <a:lnTo>
                  <a:pt x="4185" y="141"/>
                </a:lnTo>
                <a:lnTo>
                  <a:pt x="4181" y="157"/>
                </a:lnTo>
                <a:lnTo>
                  <a:pt x="4177" y="175"/>
                </a:lnTo>
                <a:lnTo>
                  <a:pt x="4174" y="194"/>
                </a:lnTo>
                <a:lnTo>
                  <a:pt x="4171" y="215"/>
                </a:lnTo>
                <a:lnTo>
                  <a:pt x="4169" y="238"/>
                </a:lnTo>
                <a:lnTo>
                  <a:pt x="4117" y="754"/>
                </a:lnTo>
                <a:lnTo>
                  <a:pt x="4117" y="758"/>
                </a:lnTo>
                <a:lnTo>
                  <a:pt x="4118" y="763"/>
                </a:lnTo>
                <a:lnTo>
                  <a:pt x="4121" y="767"/>
                </a:lnTo>
                <a:lnTo>
                  <a:pt x="4123" y="770"/>
                </a:lnTo>
                <a:lnTo>
                  <a:pt x="4127" y="773"/>
                </a:lnTo>
                <a:lnTo>
                  <a:pt x="4131" y="776"/>
                </a:lnTo>
                <a:lnTo>
                  <a:pt x="4133" y="776"/>
                </a:lnTo>
                <a:lnTo>
                  <a:pt x="4135" y="777"/>
                </a:lnTo>
                <a:lnTo>
                  <a:pt x="4139" y="778"/>
                </a:lnTo>
                <a:lnTo>
                  <a:pt x="4298" y="778"/>
                </a:lnTo>
                <a:lnTo>
                  <a:pt x="4313" y="778"/>
                </a:lnTo>
                <a:lnTo>
                  <a:pt x="4327" y="777"/>
                </a:lnTo>
                <a:lnTo>
                  <a:pt x="4340" y="775"/>
                </a:lnTo>
                <a:lnTo>
                  <a:pt x="4351" y="772"/>
                </a:lnTo>
                <a:lnTo>
                  <a:pt x="4362" y="769"/>
                </a:lnTo>
                <a:lnTo>
                  <a:pt x="4372" y="765"/>
                </a:lnTo>
                <a:lnTo>
                  <a:pt x="4381" y="760"/>
                </a:lnTo>
                <a:lnTo>
                  <a:pt x="4389" y="754"/>
                </a:lnTo>
                <a:lnTo>
                  <a:pt x="4392" y="751"/>
                </a:lnTo>
                <a:lnTo>
                  <a:pt x="4396" y="747"/>
                </a:lnTo>
                <a:lnTo>
                  <a:pt x="4399" y="744"/>
                </a:lnTo>
                <a:lnTo>
                  <a:pt x="4402" y="740"/>
                </a:lnTo>
                <a:lnTo>
                  <a:pt x="4407" y="731"/>
                </a:lnTo>
                <a:lnTo>
                  <a:pt x="4410" y="727"/>
                </a:lnTo>
                <a:lnTo>
                  <a:pt x="4412" y="722"/>
                </a:lnTo>
                <a:lnTo>
                  <a:pt x="4414" y="717"/>
                </a:lnTo>
                <a:lnTo>
                  <a:pt x="4416" y="711"/>
                </a:lnTo>
                <a:lnTo>
                  <a:pt x="4418" y="706"/>
                </a:lnTo>
                <a:lnTo>
                  <a:pt x="4419" y="700"/>
                </a:lnTo>
                <a:lnTo>
                  <a:pt x="4421" y="688"/>
                </a:lnTo>
                <a:lnTo>
                  <a:pt x="4423" y="674"/>
                </a:lnTo>
                <a:lnTo>
                  <a:pt x="4475" y="162"/>
                </a:lnTo>
                <a:close/>
                <a:moveTo>
                  <a:pt x="3829" y="1014"/>
                </a:moveTo>
                <a:lnTo>
                  <a:pt x="3844" y="1008"/>
                </a:lnTo>
                <a:lnTo>
                  <a:pt x="3860" y="1002"/>
                </a:lnTo>
                <a:lnTo>
                  <a:pt x="3877" y="994"/>
                </a:lnTo>
                <a:lnTo>
                  <a:pt x="3894" y="985"/>
                </a:lnTo>
                <a:lnTo>
                  <a:pt x="3913" y="976"/>
                </a:lnTo>
                <a:lnTo>
                  <a:pt x="3931" y="966"/>
                </a:lnTo>
                <a:lnTo>
                  <a:pt x="3948" y="955"/>
                </a:lnTo>
                <a:lnTo>
                  <a:pt x="3965" y="944"/>
                </a:lnTo>
                <a:lnTo>
                  <a:pt x="3980" y="933"/>
                </a:lnTo>
                <a:lnTo>
                  <a:pt x="3994" y="922"/>
                </a:lnTo>
                <a:lnTo>
                  <a:pt x="4005" y="912"/>
                </a:lnTo>
                <a:lnTo>
                  <a:pt x="4010" y="906"/>
                </a:lnTo>
                <a:lnTo>
                  <a:pt x="4015" y="901"/>
                </a:lnTo>
                <a:lnTo>
                  <a:pt x="4018" y="896"/>
                </a:lnTo>
                <a:lnTo>
                  <a:pt x="4021" y="891"/>
                </a:lnTo>
                <a:lnTo>
                  <a:pt x="4023" y="887"/>
                </a:lnTo>
                <a:lnTo>
                  <a:pt x="4024" y="882"/>
                </a:lnTo>
                <a:lnTo>
                  <a:pt x="4024" y="878"/>
                </a:lnTo>
                <a:lnTo>
                  <a:pt x="4024" y="876"/>
                </a:lnTo>
                <a:lnTo>
                  <a:pt x="4024" y="874"/>
                </a:lnTo>
                <a:lnTo>
                  <a:pt x="4022" y="870"/>
                </a:lnTo>
                <a:lnTo>
                  <a:pt x="4019" y="866"/>
                </a:lnTo>
                <a:lnTo>
                  <a:pt x="3435" y="232"/>
                </a:lnTo>
                <a:lnTo>
                  <a:pt x="3398" y="563"/>
                </a:lnTo>
                <a:lnTo>
                  <a:pt x="3396" y="584"/>
                </a:lnTo>
                <a:lnTo>
                  <a:pt x="3394" y="604"/>
                </a:lnTo>
                <a:lnTo>
                  <a:pt x="3392" y="622"/>
                </a:lnTo>
                <a:lnTo>
                  <a:pt x="3392" y="638"/>
                </a:lnTo>
                <a:lnTo>
                  <a:pt x="3392" y="653"/>
                </a:lnTo>
                <a:lnTo>
                  <a:pt x="3392" y="666"/>
                </a:lnTo>
                <a:lnTo>
                  <a:pt x="3393" y="679"/>
                </a:lnTo>
                <a:lnTo>
                  <a:pt x="3394" y="690"/>
                </a:lnTo>
                <a:lnTo>
                  <a:pt x="3397" y="700"/>
                </a:lnTo>
                <a:lnTo>
                  <a:pt x="3399" y="709"/>
                </a:lnTo>
                <a:lnTo>
                  <a:pt x="3402" y="718"/>
                </a:lnTo>
                <a:lnTo>
                  <a:pt x="3405" y="726"/>
                </a:lnTo>
                <a:lnTo>
                  <a:pt x="3409" y="733"/>
                </a:lnTo>
                <a:lnTo>
                  <a:pt x="3413" y="739"/>
                </a:lnTo>
                <a:lnTo>
                  <a:pt x="3423" y="752"/>
                </a:lnTo>
                <a:lnTo>
                  <a:pt x="3431" y="759"/>
                </a:lnTo>
                <a:lnTo>
                  <a:pt x="3435" y="763"/>
                </a:lnTo>
                <a:lnTo>
                  <a:pt x="3440" y="766"/>
                </a:lnTo>
                <a:lnTo>
                  <a:pt x="3445" y="769"/>
                </a:lnTo>
                <a:lnTo>
                  <a:pt x="3450" y="772"/>
                </a:lnTo>
                <a:lnTo>
                  <a:pt x="3455" y="774"/>
                </a:lnTo>
                <a:lnTo>
                  <a:pt x="3461" y="776"/>
                </a:lnTo>
                <a:lnTo>
                  <a:pt x="3474" y="779"/>
                </a:lnTo>
                <a:lnTo>
                  <a:pt x="3488" y="782"/>
                </a:lnTo>
                <a:lnTo>
                  <a:pt x="3495" y="783"/>
                </a:lnTo>
                <a:lnTo>
                  <a:pt x="3503" y="783"/>
                </a:lnTo>
                <a:lnTo>
                  <a:pt x="3519" y="784"/>
                </a:lnTo>
                <a:lnTo>
                  <a:pt x="3532" y="784"/>
                </a:lnTo>
                <a:lnTo>
                  <a:pt x="3525" y="851"/>
                </a:lnTo>
                <a:lnTo>
                  <a:pt x="3302" y="851"/>
                </a:lnTo>
                <a:lnTo>
                  <a:pt x="3316" y="866"/>
                </a:lnTo>
                <a:lnTo>
                  <a:pt x="3331" y="880"/>
                </a:lnTo>
                <a:lnTo>
                  <a:pt x="3344" y="891"/>
                </a:lnTo>
                <a:lnTo>
                  <a:pt x="3356" y="902"/>
                </a:lnTo>
                <a:lnTo>
                  <a:pt x="3382" y="922"/>
                </a:lnTo>
                <a:lnTo>
                  <a:pt x="3396" y="932"/>
                </a:lnTo>
                <a:lnTo>
                  <a:pt x="3409" y="942"/>
                </a:lnTo>
                <a:lnTo>
                  <a:pt x="3423" y="951"/>
                </a:lnTo>
                <a:lnTo>
                  <a:pt x="3438" y="960"/>
                </a:lnTo>
                <a:lnTo>
                  <a:pt x="3452" y="969"/>
                </a:lnTo>
                <a:lnTo>
                  <a:pt x="3467" y="977"/>
                </a:lnTo>
                <a:lnTo>
                  <a:pt x="3482" y="985"/>
                </a:lnTo>
                <a:lnTo>
                  <a:pt x="3497" y="992"/>
                </a:lnTo>
                <a:lnTo>
                  <a:pt x="3513" y="999"/>
                </a:lnTo>
                <a:lnTo>
                  <a:pt x="3529" y="1005"/>
                </a:lnTo>
                <a:lnTo>
                  <a:pt x="3544" y="1011"/>
                </a:lnTo>
                <a:lnTo>
                  <a:pt x="3560" y="1017"/>
                </a:lnTo>
                <a:lnTo>
                  <a:pt x="3576" y="1022"/>
                </a:lnTo>
                <a:lnTo>
                  <a:pt x="3593" y="1026"/>
                </a:lnTo>
                <a:lnTo>
                  <a:pt x="3609" y="1030"/>
                </a:lnTo>
                <a:lnTo>
                  <a:pt x="3626" y="1033"/>
                </a:lnTo>
                <a:lnTo>
                  <a:pt x="3642" y="1035"/>
                </a:lnTo>
                <a:lnTo>
                  <a:pt x="3659" y="1037"/>
                </a:lnTo>
                <a:lnTo>
                  <a:pt x="3677" y="1038"/>
                </a:lnTo>
                <a:lnTo>
                  <a:pt x="3694" y="1038"/>
                </a:lnTo>
                <a:lnTo>
                  <a:pt x="3710" y="1038"/>
                </a:lnTo>
                <a:lnTo>
                  <a:pt x="3727" y="1037"/>
                </a:lnTo>
                <a:lnTo>
                  <a:pt x="3744" y="1035"/>
                </a:lnTo>
                <a:lnTo>
                  <a:pt x="3753" y="1034"/>
                </a:lnTo>
                <a:lnTo>
                  <a:pt x="3761" y="1032"/>
                </a:lnTo>
                <a:lnTo>
                  <a:pt x="3778" y="1029"/>
                </a:lnTo>
                <a:lnTo>
                  <a:pt x="3795" y="1025"/>
                </a:lnTo>
                <a:lnTo>
                  <a:pt x="3812" y="1020"/>
                </a:lnTo>
                <a:lnTo>
                  <a:pt x="3829" y="1014"/>
                </a:lnTo>
                <a:close/>
                <a:moveTo>
                  <a:pt x="2897" y="248"/>
                </a:moveTo>
                <a:lnTo>
                  <a:pt x="2898" y="238"/>
                </a:lnTo>
                <a:lnTo>
                  <a:pt x="2898" y="228"/>
                </a:lnTo>
                <a:lnTo>
                  <a:pt x="2898" y="219"/>
                </a:lnTo>
                <a:lnTo>
                  <a:pt x="2898" y="209"/>
                </a:lnTo>
                <a:lnTo>
                  <a:pt x="2897" y="200"/>
                </a:lnTo>
                <a:lnTo>
                  <a:pt x="2896" y="191"/>
                </a:lnTo>
                <a:lnTo>
                  <a:pt x="2894" y="182"/>
                </a:lnTo>
                <a:lnTo>
                  <a:pt x="2893" y="174"/>
                </a:lnTo>
                <a:lnTo>
                  <a:pt x="2890" y="166"/>
                </a:lnTo>
                <a:lnTo>
                  <a:pt x="2887" y="158"/>
                </a:lnTo>
                <a:lnTo>
                  <a:pt x="2884" y="150"/>
                </a:lnTo>
                <a:lnTo>
                  <a:pt x="2881" y="143"/>
                </a:lnTo>
                <a:lnTo>
                  <a:pt x="2877" y="136"/>
                </a:lnTo>
                <a:lnTo>
                  <a:pt x="2872" y="129"/>
                </a:lnTo>
                <a:lnTo>
                  <a:pt x="2868" y="123"/>
                </a:lnTo>
                <a:lnTo>
                  <a:pt x="2863" y="117"/>
                </a:lnTo>
                <a:lnTo>
                  <a:pt x="2857" y="110"/>
                </a:lnTo>
                <a:lnTo>
                  <a:pt x="2851" y="105"/>
                </a:lnTo>
                <a:lnTo>
                  <a:pt x="2844" y="99"/>
                </a:lnTo>
                <a:lnTo>
                  <a:pt x="2837" y="94"/>
                </a:lnTo>
                <a:lnTo>
                  <a:pt x="2829" y="90"/>
                </a:lnTo>
                <a:lnTo>
                  <a:pt x="2821" y="85"/>
                </a:lnTo>
                <a:lnTo>
                  <a:pt x="2813" y="81"/>
                </a:lnTo>
                <a:lnTo>
                  <a:pt x="2804" y="78"/>
                </a:lnTo>
                <a:lnTo>
                  <a:pt x="2795" y="75"/>
                </a:lnTo>
                <a:lnTo>
                  <a:pt x="2786" y="72"/>
                </a:lnTo>
                <a:lnTo>
                  <a:pt x="2776" y="70"/>
                </a:lnTo>
                <a:lnTo>
                  <a:pt x="2766" y="68"/>
                </a:lnTo>
                <a:lnTo>
                  <a:pt x="2756" y="67"/>
                </a:lnTo>
                <a:lnTo>
                  <a:pt x="2745" y="66"/>
                </a:lnTo>
                <a:lnTo>
                  <a:pt x="2734" y="65"/>
                </a:lnTo>
                <a:lnTo>
                  <a:pt x="2723" y="65"/>
                </a:lnTo>
                <a:lnTo>
                  <a:pt x="2621" y="65"/>
                </a:lnTo>
                <a:lnTo>
                  <a:pt x="2587" y="407"/>
                </a:lnTo>
                <a:lnTo>
                  <a:pt x="2739" y="407"/>
                </a:lnTo>
                <a:lnTo>
                  <a:pt x="2755" y="406"/>
                </a:lnTo>
                <a:lnTo>
                  <a:pt x="2763" y="405"/>
                </a:lnTo>
                <a:lnTo>
                  <a:pt x="2771" y="404"/>
                </a:lnTo>
                <a:lnTo>
                  <a:pt x="2778" y="403"/>
                </a:lnTo>
                <a:lnTo>
                  <a:pt x="2786" y="401"/>
                </a:lnTo>
                <a:lnTo>
                  <a:pt x="2800" y="396"/>
                </a:lnTo>
                <a:lnTo>
                  <a:pt x="2806" y="393"/>
                </a:lnTo>
                <a:lnTo>
                  <a:pt x="2813" y="390"/>
                </a:lnTo>
                <a:lnTo>
                  <a:pt x="2825" y="382"/>
                </a:lnTo>
                <a:lnTo>
                  <a:pt x="2837" y="374"/>
                </a:lnTo>
                <a:lnTo>
                  <a:pt x="2842" y="369"/>
                </a:lnTo>
                <a:lnTo>
                  <a:pt x="2848" y="364"/>
                </a:lnTo>
                <a:lnTo>
                  <a:pt x="2853" y="359"/>
                </a:lnTo>
                <a:lnTo>
                  <a:pt x="2857" y="353"/>
                </a:lnTo>
                <a:lnTo>
                  <a:pt x="2862" y="347"/>
                </a:lnTo>
                <a:lnTo>
                  <a:pt x="2866" y="341"/>
                </a:lnTo>
                <a:lnTo>
                  <a:pt x="2870" y="335"/>
                </a:lnTo>
                <a:lnTo>
                  <a:pt x="2874" y="328"/>
                </a:lnTo>
                <a:lnTo>
                  <a:pt x="2878" y="321"/>
                </a:lnTo>
                <a:lnTo>
                  <a:pt x="2881" y="314"/>
                </a:lnTo>
                <a:lnTo>
                  <a:pt x="2887" y="299"/>
                </a:lnTo>
                <a:lnTo>
                  <a:pt x="2891" y="283"/>
                </a:lnTo>
                <a:lnTo>
                  <a:pt x="2893" y="275"/>
                </a:lnTo>
                <a:lnTo>
                  <a:pt x="2895" y="266"/>
                </a:lnTo>
                <a:lnTo>
                  <a:pt x="2897" y="248"/>
                </a:lnTo>
                <a:close/>
                <a:moveTo>
                  <a:pt x="2341" y="174"/>
                </a:moveTo>
                <a:lnTo>
                  <a:pt x="2342" y="159"/>
                </a:lnTo>
                <a:lnTo>
                  <a:pt x="2342" y="146"/>
                </a:lnTo>
                <a:lnTo>
                  <a:pt x="2342" y="134"/>
                </a:lnTo>
                <a:lnTo>
                  <a:pt x="2341" y="128"/>
                </a:lnTo>
                <a:lnTo>
                  <a:pt x="2340" y="123"/>
                </a:lnTo>
                <a:lnTo>
                  <a:pt x="2339" y="118"/>
                </a:lnTo>
                <a:lnTo>
                  <a:pt x="2338" y="113"/>
                </a:lnTo>
                <a:lnTo>
                  <a:pt x="2335" y="105"/>
                </a:lnTo>
                <a:lnTo>
                  <a:pt x="2331" y="97"/>
                </a:lnTo>
                <a:lnTo>
                  <a:pt x="2326" y="91"/>
                </a:lnTo>
                <a:lnTo>
                  <a:pt x="2320" y="85"/>
                </a:lnTo>
                <a:lnTo>
                  <a:pt x="2314" y="80"/>
                </a:lnTo>
                <a:lnTo>
                  <a:pt x="2306" y="76"/>
                </a:lnTo>
                <a:lnTo>
                  <a:pt x="2297" y="73"/>
                </a:lnTo>
                <a:lnTo>
                  <a:pt x="2288" y="70"/>
                </a:lnTo>
                <a:lnTo>
                  <a:pt x="2277" y="68"/>
                </a:lnTo>
                <a:lnTo>
                  <a:pt x="2271" y="67"/>
                </a:lnTo>
                <a:lnTo>
                  <a:pt x="2265" y="66"/>
                </a:lnTo>
                <a:lnTo>
                  <a:pt x="2252" y="65"/>
                </a:lnTo>
                <a:lnTo>
                  <a:pt x="2129" y="65"/>
                </a:lnTo>
                <a:lnTo>
                  <a:pt x="2111" y="230"/>
                </a:lnTo>
                <a:lnTo>
                  <a:pt x="2035" y="230"/>
                </a:lnTo>
                <a:lnTo>
                  <a:pt x="2034" y="220"/>
                </a:lnTo>
                <a:lnTo>
                  <a:pt x="2033" y="211"/>
                </a:lnTo>
                <a:lnTo>
                  <a:pt x="2031" y="202"/>
                </a:lnTo>
                <a:lnTo>
                  <a:pt x="2029" y="194"/>
                </a:lnTo>
                <a:lnTo>
                  <a:pt x="2026" y="185"/>
                </a:lnTo>
                <a:lnTo>
                  <a:pt x="2023" y="177"/>
                </a:lnTo>
                <a:lnTo>
                  <a:pt x="2019" y="169"/>
                </a:lnTo>
                <a:lnTo>
                  <a:pt x="2015" y="162"/>
                </a:lnTo>
                <a:lnTo>
                  <a:pt x="2010" y="154"/>
                </a:lnTo>
                <a:lnTo>
                  <a:pt x="2005" y="147"/>
                </a:lnTo>
                <a:lnTo>
                  <a:pt x="1999" y="140"/>
                </a:lnTo>
                <a:lnTo>
                  <a:pt x="1993" y="133"/>
                </a:lnTo>
                <a:lnTo>
                  <a:pt x="1987" y="127"/>
                </a:lnTo>
                <a:lnTo>
                  <a:pt x="1981" y="121"/>
                </a:lnTo>
                <a:lnTo>
                  <a:pt x="1974" y="115"/>
                </a:lnTo>
                <a:lnTo>
                  <a:pt x="1966" y="110"/>
                </a:lnTo>
                <a:lnTo>
                  <a:pt x="1959" y="104"/>
                </a:lnTo>
                <a:lnTo>
                  <a:pt x="1951" y="99"/>
                </a:lnTo>
                <a:lnTo>
                  <a:pt x="1943" y="95"/>
                </a:lnTo>
                <a:lnTo>
                  <a:pt x="1934" y="90"/>
                </a:lnTo>
                <a:lnTo>
                  <a:pt x="1917" y="83"/>
                </a:lnTo>
                <a:lnTo>
                  <a:pt x="1908" y="79"/>
                </a:lnTo>
                <a:lnTo>
                  <a:pt x="1898" y="76"/>
                </a:lnTo>
                <a:lnTo>
                  <a:pt x="1889" y="74"/>
                </a:lnTo>
                <a:lnTo>
                  <a:pt x="1879" y="71"/>
                </a:lnTo>
                <a:lnTo>
                  <a:pt x="1869" y="69"/>
                </a:lnTo>
                <a:lnTo>
                  <a:pt x="1859" y="68"/>
                </a:lnTo>
                <a:lnTo>
                  <a:pt x="1849" y="66"/>
                </a:lnTo>
                <a:lnTo>
                  <a:pt x="1838" y="66"/>
                </a:lnTo>
                <a:lnTo>
                  <a:pt x="1818" y="65"/>
                </a:lnTo>
                <a:lnTo>
                  <a:pt x="1582" y="65"/>
                </a:lnTo>
                <a:lnTo>
                  <a:pt x="1552" y="365"/>
                </a:lnTo>
                <a:lnTo>
                  <a:pt x="1663" y="365"/>
                </a:lnTo>
                <a:lnTo>
                  <a:pt x="1674" y="364"/>
                </a:lnTo>
                <a:lnTo>
                  <a:pt x="1685" y="364"/>
                </a:lnTo>
                <a:lnTo>
                  <a:pt x="1695" y="362"/>
                </a:lnTo>
                <a:lnTo>
                  <a:pt x="1704" y="360"/>
                </a:lnTo>
                <a:lnTo>
                  <a:pt x="1713" y="358"/>
                </a:lnTo>
                <a:lnTo>
                  <a:pt x="1721" y="355"/>
                </a:lnTo>
                <a:lnTo>
                  <a:pt x="1729" y="352"/>
                </a:lnTo>
                <a:lnTo>
                  <a:pt x="1736" y="349"/>
                </a:lnTo>
                <a:lnTo>
                  <a:pt x="1748" y="341"/>
                </a:lnTo>
                <a:lnTo>
                  <a:pt x="1754" y="337"/>
                </a:lnTo>
                <a:lnTo>
                  <a:pt x="1759" y="332"/>
                </a:lnTo>
                <a:lnTo>
                  <a:pt x="1768" y="323"/>
                </a:lnTo>
                <a:lnTo>
                  <a:pt x="1776" y="313"/>
                </a:lnTo>
                <a:lnTo>
                  <a:pt x="1782" y="304"/>
                </a:lnTo>
                <a:lnTo>
                  <a:pt x="1787" y="295"/>
                </a:lnTo>
                <a:lnTo>
                  <a:pt x="1791" y="286"/>
                </a:lnTo>
                <a:lnTo>
                  <a:pt x="1793" y="278"/>
                </a:lnTo>
                <a:lnTo>
                  <a:pt x="1796" y="267"/>
                </a:lnTo>
                <a:lnTo>
                  <a:pt x="1797" y="262"/>
                </a:lnTo>
                <a:lnTo>
                  <a:pt x="1870" y="262"/>
                </a:lnTo>
                <a:lnTo>
                  <a:pt x="1841" y="542"/>
                </a:lnTo>
                <a:lnTo>
                  <a:pt x="1756" y="542"/>
                </a:lnTo>
                <a:lnTo>
                  <a:pt x="1756" y="532"/>
                </a:lnTo>
                <a:lnTo>
                  <a:pt x="1757" y="524"/>
                </a:lnTo>
                <a:lnTo>
                  <a:pt x="1756" y="515"/>
                </a:lnTo>
                <a:lnTo>
                  <a:pt x="1756" y="508"/>
                </a:lnTo>
                <a:lnTo>
                  <a:pt x="1755" y="500"/>
                </a:lnTo>
                <a:lnTo>
                  <a:pt x="1753" y="494"/>
                </a:lnTo>
                <a:lnTo>
                  <a:pt x="1750" y="482"/>
                </a:lnTo>
                <a:lnTo>
                  <a:pt x="1748" y="476"/>
                </a:lnTo>
                <a:lnTo>
                  <a:pt x="1745" y="471"/>
                </a:lnTo>
                <a:lnTo>
                  <a:pt x="1742" y="467"/>
                </a:lnTo>
                <a:lnTo>
                  <a:pt x="1739" y="462"/>
                </a:lnTo>
                <a:lnTo>
                  <a:pt x="1735" y="459"/>
                </a:lnTo>
                <a:lnTo>
                  <a:pt x="1731" y="455"/>
                </a:lnTo>
                <a:lnTo>
                  <a:pt x="1727" y="452"/>
                </a:lnTo>
                <a:lnTo>
                  <a:pt x="1723" y="449"/>
                </a:lnTo>
                <a:lnTo>
                  <a:pt x="1713" y="444"/>
                </a:lnTo>
                <a:lnTo>
                  <a:pt x="1708" y="442"/>
                </a:lnTo>
                <a:lnTo>
                  <a:pt x="1703" y="440"/>
                </a:lnTo>
                <a:lnTo>
                  <a:pt x="1691" y="437"/>
                </a:lnTo>
                <a:lnTo>
                  <a:pt x="1678" y="435"/>
                </a:lnTo>
                <a:lnTo>
                  <a:pt x="1665" y="434"/>
                </a:lnTo>
                <a:lnTo>
                  <a:pt x="1650" y="433"/>
                </a:lnTo>
                <a:lnTo>
                  <a:pt x="1635" y="433"/>
                </a:lnTo>
                <a:lnTo>
                  <a:pt x="1619" y="432"/>
                </a:lnTo>
                <a:lnTo>
                  <a:pt x="1546" y="432"/>
                </a:lnTo>
                <a:lnTo>
                  <a:pt x="1522" y="670"/>
                </a:lnTo>
                <a:lnTo>
                  <a:pt x="1521" y="684"/>
                </a:lnTo>
                <a:lnTo>
                  <a:pt x="1521" y="697"/>
                </a:lnTo>
                <a:lnTo>
                  <a:pt x="1521" y="703"/>
                </a:lnTo>
                <a:lnTo>
                  <a:pt x="1521" y="708"/>
                </a:lnTo>
                <a:lnTo>
                  <a:pt x="1523" y="719"/>
                </a:lnTo>
                <a:lnTo>
                  <a:pt x="1525" y="728"/>
                </a:lnTo>
                <a:lnTo>
                  <a:pt x="1529" y="736"/>
                </a:lnTo>
                <a:lnTo>
                  <a:pt x="1533" y="744"/>
                </a:lnTo>
                <a:lnTo>
                  <a:pt x="1535" y="747"/>
                </a:lnTo>
                <a:lnTo>
                  <a:pt x="1538" y="751"/>
                </a:lnTo>
                <a:lnTo>
                  <a:pt x="1542" y="755"/>
                </a:lnTo>
                <a:lnTo>
                  <a:pt x="1546" y="759"/>
                </a:lnTo>
                <a:lnTo>
                  <a:pt x="1556" y="766"/>
                </a:lnTo>
                <a:lnTo>
                  <a:pt x="1561" y="769"/>
                </a:lnTo>
                <a:lnTo>
                  <a:pt x="1567" y="772"/>
                </a:lnTo>
                <a:lnTo>
                  <a:pt x="1579" y="777"/>
                </a:lnTo>
                <a:lnTo>
                  <a:pt x="1587" y="779"/>
                </a:lnTo>
                <a:lnTo>
                  <a:pt x="1594" y="780"/>
                </a:lnTo>
                <a:lnTo>
                  <a:pt x="1612" y="783"/>
                </a:lnTo>
                <a:lnTo>
                  <a:pt x="1621" y="784"/>
                </a:lnTo>
                <a:lnTo>
                  <a:pt x="1632" y="785"/>
                </a:lnTo>
                <a:lnTo>
                  <a:pt x="1655" y="786"/>
                </a:lnTo>
                <a:lnTo>
                  <a:pt x="1656" y="786"/>
                </a:lnTo>
                <a:lnTo>
                  <a:pt x="1655" y="786"/>
                </a:lnTo>
                <a:lnTo>
                  <a:pt x="1654" y="786"/>
                </a:lnTo>
                <a:lnTo>
                  <a:pt x="1655" y="786"/>
                </a:lnTo>
                <a:lnTo>
                  <a:pt x="1682" y="785"/>
                </a:lnTo>
                <a:lnTo>
                  <a:pt x="1707" y="784"/>
                </a:lnTo>
                <a:lnTo>
                  <a:pt x="1719" y="782"/>
                </a:lnTo>
                <a:lnTo>
                  <a:pt x="1731" y="781"/>
                </a:lnTo>
                <a:lnTo>
                  <a:pt x="1753" y="777"/>
                </a:lnTo>
                <a:lnTo>
                  <a:pt x="1764" y="774"/>
                </a:lnTo>
                <a:lnTo>
                  <a:pt x="1775" y="772"/>
                </a:lnTo>
                <a:lnTo>
                  <a:pt x="1795" y="766"/>
                </a:lnTo>
                <a:lnTo>
                  <a:pt x="1814" y="759"/>
                </a:lnTo>
                <a:lnTo>
                  <a:pt x="1832" y="752"/>
                </a:lnTo>
                <a:lnTo>
                  <a:pt x="1849" y="744"/>
                </a:lnTo>
                <a:lnTo>
                  <a:pt x="1864" y="736"/>
                </a:lnTo>
                <a:lnTo>
                  <a:pt x="1879" y="727"/>
                </a:lnTo>
                <a:lnTo>
                  <a:pt x="1893" y="717"/>
                </a:lnTo>
                <a:lnTo>
                  <a:pt x="1906" y="708"/>
                </a:lnTo>
                <a:lnTo>
                  <a:pt x="1917" y="698"/>
                </a:lnTo>
                <a:lnTo>
                  <a:pt x="1928" y="688"/>
                </a:lnTo>
                <a:lnTo>
                  <a:pt x="1938" y="678"/>
                </a:lnTo>
                <a:lnTo>
                  <a:pt x="1947" y="667"/>
                </a:lnTo>
                <a:lnTo>
                  <a:pt x="1956" y="657"/>
                </a:lnTo>
                <a:lnTo>
                  <a:pt x="1970" y="638"/>
                </a:lnTo>
                <a:lnTo>
                  <a:pt x="1981" y="619"/>
                </a:lnTo>
                <a:lnTo>
                  <a:pt x="1990" y="603"/>
                </a:lnTo>
                <a:lnTo>
                  <a:pt x="1997" y="589"/>
                </a:lnTo>
                <a:lnTo>
                  <a:pt x="2001" y="578"/>
                </a:lnTo>
                <a:lnTo>
                  <a:pt x="2004" y="569"/>
                </a:lnTo>
                <a:lnTo>
                  <a:pt x="2078" y="569"/>
                </a:lnTo>
                <a:lnTo>
                  <a:pt x="2057" y="784"/>
                </a:lnTo>
                <a:lnTo>
                  <a:pt x="2178" y="784"/>
                </a:lnTo>
                <a:lnTo>
                  <a:pt x="2193" y="783"/>
                </a:lnTo>
                <a:lnTo>
                  <a:pt x="2207" y="781"/>
                </a:lnTo>
                <a:lnTo>
                  <a:pt x="2220" y="778"/>
                </a:lnTo>
                <a:lnTo>
                  <a:pt x="2230" y="775"/>
                </a:lnTo>
                <a:lnTo>
                  <a:pt x="2240" y="771"/>
                </a:lnTo>
                <a:lnTo>
                  <a:pt x="2245" y="768"/>
                </a:lnTo>
                <a:lnTo>
                  <a:pt x="2249" y="766"/>
                </a:lnTo>
                <a:lnTo>
                  <a:pt x="2253" y="763"/>
                </a:lnTo>
                <a:lnTo>
                  <a:pt x="2256" y="760"/>
                </a:lnTo>
                <a:lnTo>
                  <a:pt x="2263" y="754"/>
                </a:lnTo>
                <a:lnTo>
                  <a:pt x="2269" y="747"/>
                </a:lnTo>
                <a:lnTo>
                  <a:pt x="2273" y="739"/>
                </a:lnTo>
                <a:lnTo>
                  <a:pt x="2277" y="731"/>
                </a:lnTo>
                <a:lnTo>
                  <a:pt x="2281" y="722"/>
                </a:lnTo>
                <a:lnTo>
                  <a:pt x="2284" y="712"/>
                </a:lnTo>
                <a:lnTo>
                  <a:pt x="2286" y="702"/>
                </a:lnTo>
                <a:lnTo>
                  <a:pt x="2289" y="679"/>
                </a:lnTo>
                <a:lnTo>
                  <a:pt x="2341" y="174"/>
                </a:lnTo>
                <a:close/>
                <a:moveTo>
                  <a:pt x="7278" y="851"/>
                </a:moveTo>
                <a:lnTo>
                  <a:pt x="7330" y="851"/>
                </a:lnTo>
                <a:lnTo>
                  <a:pt x="7308" y="874"/>
                </a:lnTo>
                <a:lnTo>
                  <a:pt x="7286" y="897"/>
                </a:lnTo>
                <a:lnTo>
                  <a:pt x="7275" y="908"/>
                </a:lnTo>
                <a:lnTo>
                  <a:pt x="7263" y="919"/>
                </a:lnTo>
                <a:lnTo>
                  <a:pt x="7240" y="939"/>
                </a:lnTo>
                <a:lnTo>
                  <a:pt x="7216" y="959"/>
                </a:lnTo>
                <a:lnTo>
                  <a:pt x="7204" y="969"/>
                </a:lnTo>
                <a:lnTo>
                  <a:pt x="7192" y="978"/>
                </a:lnTo>
                <a:lnTo>
                  <a:pt x="7167" y="996"/>
                </a:lnTo>
                <a:lnTo>
                  <a:pt x="7155" y="1004"/>
                </a:lnTo>
                <a:lnTo>
                  <a:pt x="7142" y="1013"/>
                </a:lnTo>
                <a:lnTo>
                  <a:pt x="7129" y="1021"/>
                </a:lnTo>
                <a:lnTo>
                  <a:pt x="7116" y="1029"/>
                </a:lnTo>
                <a:lnTo>
                  <a:pt x="7090" y="1043"/>
                </a:lnTo>
                <a:lnTo>
                  <a:pt x="7064" y="1057"/>
                </a:lnTo>
                <a:lnTo>
                  <a:pt x="7037" y="1070"/>
                </a:lnTo>
                <a:lnTo>
                  <a:pt x="7009" y="1082"/>
                </a:lnTo>
                <a:lnTo>
                  <a:pt x="6982" y="1092"/>
                </a:lnTo>
                <a:lnTo>
                  <a:pt x="6954" y="1102"/>
                </a:lnTo>
                <a:lnTo>
                  <a:pt x="6925" y="1110"/>
                </a:lnTo>
                <a:lnTo>
                  <a:pt x="6897" y="1118"/>
                </a:lnTo>
                <a:lnTo>
                  <a:pt x="6868" y="1124"/>
                </a:lnTo>
                <a:lnTo>
                  <a:pt x="6838" y="1129"/>
                </a:lnTo>
                <a:lnTo>
                  <a:pt x="6809" y="1133"/>
                </a:lnTo>
                <a:lnTo>
                  <a:pt x="6779" y="1136"/>
                </a:lnTo>
                <a:lnTo>
                  <a:pt x="6749" y="1137"/>
                </a:lnTo>
                <a:lnTo>
                  <a:pt x="6734" y="1137"/>
                </a:lnTo>
                <a:lnTo>
                  <a:pt x="6719" y="1137"/>
                </a:lnTo>
                <a:lnTo>
                  <a:pt x="6688" y="1137"/>
                </a:lnTo>
                <a:lnTo>
                  <a:pt x="6658" y="1135"/>
                </a:lnTo>
                <a:lnTo>
                  <a:pt x="6627" y="1131"/>
                </a:lnTo>
                <a:lnTo>
                  <a:pt x="6596" y="1127"/>
                </a:lnTo>
                <a:lnTo>
                  <a:pt x="6563" y="1121"/>
                </a:lnTo>
                <a:lnTo>
                  <a:pt x="6532" y="1114"/>
                </a:lnTo>
                <a:lnTo>
                  <a:pt x="6501" y="1106"/>
                </a:lnTo>
                <a:lnTo>
                  <a:pt x="6469" y="1096"/>
                </a:lnTo>
                <a:lnTo>
                  <a:pt x="6437" y="1085"/>
                </a:lnTo>
                <a:lnTo>
                  <a:pt x="6414" y="1076"/>
                </a:lnTo>
                <a:lnTo>
                  <a:pt x="6391" y="1066"/>
                </a:lnTo>
                <a:lnTo>
                  <a:pt x="6369" y="1055"/>
                </a:lnTo>
                <a:lnTo>
                  <a:pt x="6358" y="1049"/>
                </a:lnTo>
                <a:lnTo>
                  <a:pt x="6347" y="1043"/>
                </a:lnTo>
                <a:lnTo>
                  <a:pt x="6326" y="1030"/>
                </a:lnTo>
                <a:lnTo>
                  <a:pt x="6306" y="1016"/>
                </a:lnTo>
                <a:lnTo>
                  <a:pt x="6286" y="1002"/>
                </a:lnTo>
                <a:lnTo>
                  <a:pt x="6277" y="995"/>
                </a:lnTo>
                <a:lnTo>
                  <a:pt x="6267" y="987"/>
                </a:lnTo>
                <a:lnTo>
                  <a:pt x="6249" y="972"/>
                </a:lnTo>
                <a:lnTo>
                  <a:pt x="6231" y="955"/>
                </a:lnTo>
                <a:lnTo>
                  <a:pt x="6213" y="939"/>
                </a:lnTo>
                <a:lnTo>
                  <a:pt x="6196" y="921"/>
                </a:lnTo>
                <a:lnTo>
                  <a:pt x="6180" y="903"/>
                </a:lnTo>
                <a:lnTo>
                  <a:pt x="6164" y="885"/>
                </a:lnTo>
                <a:lnTo>
                  <a:pt x="6148" y="866"/>
                </a:lnTo>
                <a:lnTo>
                  <a:pt x="6133" y="847"/>
                </a:lnTo>
                <a:lnTo>
                  <a:pt x="6103" y="808"/>
                </a:lnTo>
                <a:lnTo>
                  <a:pt x="6089" y="787"/>
                </a:lnTo>
                <a:lnTo>
                  <a:pt x="6074" y="767"/>
                </a:lnTo>
                <a:lnTo>
                  <a:pt x="6047" y="726"/>
                </a:lnTo>
                <a:lnTo>
                  <a:pt x="6020" y="685"/>
                </a:lnTo>
                <a:lnTo>
                  <a:pt x="5967" y="603"/>
                </a:lnTo>
                <a:lnTo>
                  <a:pt x="5941" y="562"/>
                </a:lnTo>
                <a:lnTo>
                  <a:pt x="5915" y="522"/>
                </a:lnTo>
                <a:lnTo>
                  <a:pt x="5911" y="517"/>
                </a:lnTo>
                <a:lnTo>
                  <a:pt x="5906" y="511"/>
                </a:lnTo>
                <a:lnTo>
                  <a:pt x="5900" y="507"/>
                </a:lnTo>
                <a:lnTo>
                  <a:pt x="5895" y="503"/>
                </a:lnTo>
                <a:lnTo>
                  <a:pt x="5888" y="499"/>
                </a:lnTo>
                <a:lnTo>
                  <a:pt x="5882" y="496"/>
                </a:lnTo>
                <a:lnTo>
                  <a:pt x="5874" y="493"/>
                </a:lnTo>
                <a:lnTo>
                  <a:pt x="5867" y="490"/>
                </a:lnTo>
                <a:lnTo>
                  <a:pt x="5859" y="488"/>
                </a:lnTo>
                <a:lnTo>
                  <a:pt x="5851" y="487"/>
                </a:lnTo>
                <a:lnTo>
                  <a:pt x="5835" y="484"/>
                </a:lnTo>
                <a:lnTo>
                  <a:pt x="5817" y="482"/>
                </a:lnTo>
                <a:lnTo>
                  <a:pt x="5800" y="481"/>
                </a:lnTo>
                <a:lnTo>
                  <a:pt x="5751" y="481"/>
                </a:lnTo>
                <a:lnTo>
                  <a:pt x="5732" y="676"/>
                </a:lnTo>
                <a:lnTo>
                  <a:pt x="5731" y="683"/>
                </a:lnTo>
                <a:lnTo>
                  <a:pt x="5730" y="691"/>
                </a:lnTo>
                <a:lnTo>
                  <a:pt x="5730" y="704"/>
                </a:lnTo>
                <a:lnTo>
                  <a:pt x="5731" y="716"/>
                </a:lnTo>
                <a:lnTo>
                  <a:pt x="5731" y="721"/>
                </a:lnTo>
                <a:lnTo>
                  <a:pt x="5732" y="726"/>
                </a:lnTo>
                <a:lnTo>
                  <a:pt x="5733" y="731"/>
                </a:lnTo>
                <a:lnTo>
                  <a:pt x="5734" y="736"/>
                </a:lnTo>
                <a:lnTo>
                  <a:pt x="5737" y="744"/>
                </a:lnTo>
                <a:lnTo>
                  <a:pt x="5741" y="751"/>
                </a:lnTo>
                <a:lnTo>
                  <a:pt x="5744" y="755"/>
                </a:lnTo>
                <a:lnTo>
                  <a:pt x="5746" y="758"/>
                </a:lnTo>
                <a:lnTo>
                  <a:pt x="5749" y="761"/>
                </a:lnTo>
                <a:lnTo>
                  <a:pt x="5753" y="764"/>
                </a:lnTo>
                <a:lnTo>
                  <a:pt x="5757" y="767"/>
                </a:lnTo>
                <a:lnTo>
                  <a:pt x="5761" y="769"/>
                </a:lnTo>
                <a:lnTo>
                  <a:pt x="5766" y="772"/>
                </a:lnTo>
                <a:lnTo>
                  <a:pt x="5771" y="774"/>
                </a:lnTo>
                <a:lnTo>
                  <a:pt x="5782" y="778"/>
                </a:lnTo>
                <a:lnTo>
                  <a:pt x="5795" y="780"/>
                </a:lnTo>
                <a:lnTo>
                  <a:pt x="5809" y="782"/>
                </a:lnTo>
                <a:lnTo>
                  <a:pt x="5824" y="784"/>
                </a:lnTo>
                <a:lnTo>
                  <a:pt x="5841" y="784"/>
                </a:lnTo>
                <a:lnTo>
                  <a:pt x="5849" y="784"/>
                </a:lnTo>
                <a:lnTo>
                  <a:pt x="5843" y="851"/>
                </a:lnTo>
                <a:lnTo>
                  <a:pt x="5416" y="851"/>
                </a:lnTo>
                <a:lnTo>
                  <a:pt x="4988" y="851"/>
                </a:lnTo>
                <a:lnTo>
                  <a:pt x="4561" y="851"/>
                </a:lnTo>
                <a:lnTo>
                  <a:pt x="4134" y="851"/>
                </a:lnTo>
                <a:lnTo>
                  <a:pt x="4112" y="877"/>
                </a:lnTo>
                <a:lnTo>
                  <a:pt x="4102" y="889"/>
                </a:lnTo>
                <a:lnTo>
                  <a:pt x="4090" y="901"/>
                </a:lnTo>
                <a:lnTo>
                  <a:pt x="4068" y="925"/>
                </a:lnTo>
                <a:lnTo>
                  <a:pt x="4056" y="936"/>
                </a:lnTo>
                <a:lnTo>
                  <a:pt x="4045" y="947"/>
                </a:lnTo>
                <a:lnTo>
                  <a:pt x="4033" y="957"/>
                </a:lnTo>
                <a:lnTo>
                  <a:pt x="4021" y="967"/>
                </a:lnTo>
                <a:lnTo>
                  <a:pt x="4010" y="977"/>
                </a:lnTo>
                <a:lnTo>
                  <a:pt x="3998" y="987"/>
                </a:lnTo>
                <a:lnTo>
                  <a:pt x="3973" y="1005"/>
                </a:lnTo>
                <a:lnTo>
                  <a:pt x="3949" y="1022"/>
                </a:lnTo>
                <a:lnTo>
                  <a:pt x="3924" y="1038"/>
                </a:lnTo>
                <a:lnTo>
                  <a:pt x="3911" y="1046"/>
                </a:lnTo>
                <a:lnTo>
                  <a:pt x="3898" y="1053"/>
                </a:lnTo>
                <a:lnTo>
                  <a:pt x="3872" y="1066"/>
                </a:lnTo>
                <a:lnTo>
                  <a:pt x="3846" y="1078"/>
                </a:lnTo>
                <a:lnTo>
                  <a:pt x="3820" y="1089"/>
                </a:lnTo>
                <a:lnTo>
                  <a:pt x="3806" y="1094"/>
                </a:lnTo>
                <a:lnTo>
                  <a:pt x="3793" y="1099"/>
                </a:lnTo>
                <a:lnTo>
                  <a:pt x="3766" y="1108"/>
                </a:lnTo>
                <a:lnTo>
                  <a:pt x="3739" y="1115"/>
                </a:lnTo>
                <a:lnTo>
                  <a:pt x="3725" y="1119"/>
                </a:lnTo>
                <a:lnTo>
                  <a:pt x="3711" y="1122"/>
                </a:lnTo>
                <a:lnTo>
                  <a:pt x="3683" y="1127"/>
                </a:lnTo>
                <a:lnTo>
                  <a:pt x="3669" y="1129"/>
                </a:lnTo>
                <a:lnTo>
                  <a:pt x="3654" y="1131"/>
                </a:lnTo>
                <a:lnTo>
                  <a:pt x="3640" y="1133"/>
                </a:lnTo>
                <a:lnTo>
                  <a:pt x="3626" y="1134"/>
                </a:lnTo>
                <a:lnTo>
                  <a:pt x="3612" y="1135"/>
                </a:lnTo>
                <a:lnTo>
                  <a:pt x="3598" y="1136"/>
                </a:lnTo>
                <a:lnTo>
                  <a:pt x="3569" y="1137"/>
                </a:lnTo>
                <a:lnTo>
                  <a:pt x="3540" y="1136"/>
                </a:lnTo>
                <a:lnTo>
                  <a:pt x="3511" y="1135"/>
                </a:lnTo>
                <a:lnTo>
                  <a:pt x="3482" y="1132"/>
                </a:lnTo>
                <a:lnTo>
                  <a:pt x="3453" y="1129"/>
                </a:lnTo>
                <a:lnTo>
                  <a:pt x="3424" y="1124"/>
                </a:lnTo>
                <a:lnTo>
                  <a:pt x="3395" y="1118"/>
                </a:lnTo>
                <a:lnTo>
                  <a:pt x="3366" y="1112"/>
                </a:lnTo>
                <a:lnTo>
                  <a:pt x="3336" y="1104"/>
                </a:lnTo>
                <a:lnTo>
                  <a:pt x="3307" y="1095"/>
                </a:lnTo>
                <a:lnTo>
                  <a:pt x="3278" y="1085"/>
                </a:lnTo>
                <a:lnTo>
                  <a:pt x="3266" y="1080"/>
                </a:lnTo>
                <a:lnTo>
                  <a:pt x="3254" y="1075"/>
                </a:lnTo>
                <a:lnTo>
                  <a:pt x="3231" y="1065"/>
                </a:lnTo>
                <a:lnTo>
                  <a:pt x="3209" y="1053"/>
                </a:lnTo>
                <a:lnTo>
                  <a:pt x="3187" y="1041"/>
                </a:lnTo>
                <a:lnTo>
                  <a:pt x="3166" y="1028"/>
                </a:lnTo>
                <a:lnTo>
                  <a:pt x="3146" y="1014"/>
                </a:lnTo>
                <a:lnTo>
                  <a:pt x="3126" y="1000"/>
                </a:lnTo>
                <a:lnTo>
                  <a:pt x="3107" y="985"/>
                </a:lnTo>
                <a:lnTo>
                  <a:pt x="3097" y="977"/>
                </a:lnTo>
                <a:lnTo>
                  <a:pt x="3088" y="969"/>
                </a:lnTo>
                <a:lnTo>
                  <a:pt x="3070" y="953"/>
                </a:lnTo>
                <a:lnTo>
                  <a:pt x="3052" y="936"/>
                </a:lnTo>
                <a:lnTo>
                  <a:pt x="3034" y="919"/>
                </a:lnTo>
                <a:lnTo>
                  <a:pt x="3017" y="901"/>
                </a:lnTo>
                <a:lnTo>
                  <a:pt x="3009" y="892"/>
                </a:lnTo>
                <a:lnTo>
                  <a:pt x="3001" y="883"/>
                </a:lnTo>
                <a:lnTo>
                  <a:pt x="2984" y="864"/>
                </a:lnTo>
                <a:lnTo>
                  <a:pt x="2968" y="845"/>
                </a:lnTo>
                <a:lnTo>
                  <a:pt x="2953" y="826"/>
                </a:lnTo>
                <a:lnTo>
                  <a:pt x="2938" y="806"/>
                </a:lnTo>
                <a:lnTo>
                  <a:pt x="2923" y="786"/>
                </a:lnTo>
                <a:lnTo>
                  <a:pt x="2908" y="766"/>
                </a:lnTo>
                <a:lnTo>
                  <a:pt x="2879" y="725"/>
                </a:lnTo>
                <a:lnTo>
                  <a:pt x="2865" y="705"/>
                </a:lnTo>
                <a:lnTo>
                  <a:pt x="2852" y="684"/>
                </a:lnTo>
                <a:lnTo>
                  <a:pt x="2798" y="602"/>
                </a:lnTo>
                <a:lnTo>
                  <a:pt x="2771" y="562"/>
                </a:lnTo>
                <a:lnTo>
                  <a:pt x="2745" y="522"/>
                </a:lnTo>
                <a:lnTo>
                  <a:pt x="2740" y="517"/>
                </a:lnTo>
                <a:lnTo>
                  <a:pt x="2736" y="512"/>
                </a:lnTo>
                <a:lnTo>
                  <a:pt x="2730" y="507"/>
                </a:lnTo>
                <a:lnTo>
                  <a:pt x="2725" y="503"/>
                </a:lnTo>
                <a:lnTo>
                  <a:pt x="2718" y="499"/>
                </a:lnTo>
                <a:lnTo>
                  <a:pt x="2712" y="496"/>
                </a:lnTo>
                <a:lnTo>
                  <a:pt x="2705" y="493"/>
                </a:lnTo>
                <a:lnTo>
                  <a:pt x="2698" y="491"/>
                </a:lnTo>
                <a:lnTo>
                  <a:pt x="2682" y="487"/>
                </a:lnTo>
                <a:lnTo>
                  <a:pt x="2666" y="484"/>
                </a:lnTo>
                <a:lnTo>
                  <a:pt x="2649" y="482"/>
                </a:lnTo>
                <a:lnTo>
                  <a:pt x="2632" y="481"/>
                </a:lnTo>
                <a:lnTo>
                  <a:pt x="2579" y="481"/>
                </a:lnTo>
                <a:lnTo>
                  <a:pt x="2560" y="676"/>
                </a:lnTo>
                <a:lnTo>
                  <a:pt x="2559" y="690"/>
                </a:lnTo>
                <a:lnTo>
                  <a:pt x="2558" y="703"/>
                </a:lnTo>
                <a:lnTo>
                  <a:pt x="2559" y="715"/>
                </a:lnTo>
                <a:lnTo>
                  <a:pt x="2560" y="726"/>
                </a:lnTo>
                <a:lnTo>
                  <a:pt x="2561" y="731"/>
                </a:lnTo>
                <a:lnTo>
                  <a:pt x="2562" y="736"/>
                </a:lnTo>
                <a:lnTo>
                  <a:pt x="2565" y="744"/>
                </a:lnTo>
                <a:lnTo>
                  <a:pt x="2569" y="752"/>
                </a:lnTo>
                <a:lnTo>
                  <a:pt x="2572" y="755"/>
                </a:lnTo>
                <a:lnTo>
                  <a:pt x="2574" y="758"/>
                </a:lnTo>
                <a:lnTo>
                  <a:pt x="2581" y="765"/>
                </a:lnTo>
                <a:lnTo>
                  <a:pt x="2589" y="770"/>
                </a:lnTo>
                <a:lnTo>
                  <a:pt x="2593" y="772"/>
                </a:lnTo>
                <a:lnTo>
                  <a:pt x="2598" y="775"/>
                </a:lnTo>
                <a:lnTo>
                  <a:pt x="2609" y="778"/>
                </a:lnTo>
                <a:lnTo>
                  <a:pt x="2621" y="781"/>
                </a:lnTo>
                <a:lnTo>
                  <a:pt x="2635" y="783"/>
                </a:lnTo>
                <a:lnTo>
                  <a:pt x="2651" y="784"/>
                </a:lnTo>
                <a:lnTo>
                  <a:pt x="2668" y="785"/>
                </a:lnTo>
                <a:lnTo>
                  <a:pt x="2678" y="785"/>
                </a:lnTo>
                <a:lnTo>
                  <a:pt x="2673" y="851"/>
                </a:lnTo>
                <a:lnTo>
                  <a:pt x="1880" y="851"/>
                </a:lnTo>
                <a:lnTo>
                  <a:pt x="1088" y="851"/>
                </a:lnTo>
                <a:lnTo>
                  <a:pt x="1094" y="784"/>
                </a:lnTo>
                <a:lnTo>
                  <a:pt x="1127" y="784"/>
                </a:lnTo>
                <a:lnTo>
                  <a:pt x="1142" y="784"/>
                </a:lnTo>
                <a:lnTo>
                  <a:pt x="1155" y="783"/>
                </a:lnTo>
                <a:lnTo>
                  <a:pt x="1168" y="781"/>
                </a:lnTo>
                <a:lnTo>
                  <a:pt x="1180" y="778"/>
                </a:lnTo>
                <a:lnTo>
                  <a:pt x="1191" y="775"/>
                </a:lnTo>
                <a:lnTo>
                  <a:pt x="1200" y="771"/>
                </a:lnTo>
                <a:lnTo>
                  <a:pt x="1209" y="766"/>
                </a:lnTo>
                <a:lnTo>
                  <a:pt x="1217" y="760"/>
                </a:lnTo>
                <a:lnTo>
                  <a:pt x="1221" y="757"/>
                </a:lnTo>
                <a:lnTo>
                  <a:pt x="1224" y="753"/>
                </a:lnTo>
                <a:lnTo>
                  <a:pt x="1228" y="750"/>
                </a:lnTo>
                <a:lnTo>
                  <a:pt x="1231" y="746"/>
                </a:lnTo>
                <a:lnTo>
                  <a:pt x="1236" y="737"/>
                </a:lnTo>
                <a:lnTo>
                  <a:pt x="1238" y="733"/>
                </a:lnTo>
                <a:lnTo>
                  <a:pt x="1241" y="728"/>
                </a:lnTo>
                <a:lnTo>
                  <a:pt x="1243" y="723"/>
                </a:lnTo>
                <a:lnTo>
                  <a:pt x="1244" y="717"/>
                </a:lnTo>
                <a:lnTo>
                  <a:pt x="1246" y="712"/>
                </a:lnTo>
                <a:lnTo>
                  <a:pt x="1248" y="706"/>
                </a:lnTo>
                <a:lnTo>
                  <a:pt x="1250" y="694"/>
                </a:lnTo>
                <a:lnTo>
                  <a:pt x="1252" y="680"/>
                </a:lnTo>
                <a:lnTo>
                  <a:pt x="1303" y="162"/>
                </a:lnTo>
                <a:lnTo>
                  <a:pt x="1304" y="150"/>
                </a:lnTo>
                <a:lnTo>
                  <a:pt x="1304" y="139"/>
                </a:lnTo>
                <a:lnTo>
                  <a:pt x="1304" y="134"/>
                </a:lnTo>
                <a:lnTo>
                  <a:pt x="1304" y="129"/>
                </a:lnTo>
                <a:lnTo>
                  <a:pt x="1303" y="124"/>
                </a:lnTo>
                <a:lnTo>
                  <a:pt x="1302" y="120"/>
                </a:lnTo>
                <a:lnTo>
                  <a:pt x="1301" y="115"/>
                </a:lnTo>
                <a:lnTo>
                  <a:pt x="1300" y="111"/>
                </a:lnTo>
                <a:lnTo>
                  <a:pt x="1299" y="108"/>
                </a:lnTo>
                <a:lnTo>
                  <a:pt x="1297" y="104"/>
                </a:lnTo>
                <a:lnTo>
                  <a:pt x="1293" y="97"/>
                </a:lnTo>
                <a:lnTo>
                  <a:pt x="1289" y="91"/>
                </a:lnTo>
                <a:lnTo>
                  <a:pt x="1282" y="85"/>
                </a:lnTo>
                <a:lnTo>
                  <a:pt x="1274" y="79"/>
                </a:lnTo>
                <a:lnTo>
                  <a:pt x="1270" y="77"/>
                </a:lnTo>
                <a:lnTo>
                  <a:pt x="1265" y="75"/>
                </a:lnTo>
                <a:lnTo>
                  <a:pt x="1255" y="71"/>
                </a:lnTo>
                <a:lnTo>
                  <a:pt x="1243" y="68"/>
                </a:lnTo>
                <a:lnTo>
                  <a:pt x="1230" y="66"/>
                </a:lnTo>
                <a:lnTo>
                  <a:pt x="1215" y="65"/>
                </a:lnTo>
                <a:lnTo>
                  <a:pt x="1199" y="65"/>
                </a:lnTo>
                <a:lnTo>
                  <a:pt x="1157" y="65"/>
                </a:lnTo>
                <a:lnTo>
                  <a:pt x="1164" y="1"/>
                </a:lnTo>
                <a:lnTo>
                  <a:pt x="1196" y="1"/>
                </a:lnTo>
                <a:lnTo>
                  <a:pt x="1611" y="1"/>
                </a:lnTo>
                <a:lnTo>
                  <a:pt x="2027" y="1"/>
                </a:lnTo>
                <a:lnTo>
                  <a:pt x="2444" y="1"/>
                </a:lnTo>
                <a:lnTo>
                  <a:pt x="2860" y="1"/>
                </a:lnTo>
                <a:lnTo>
                  <a:pt x="2882" y="2"/>
                </a:lnTo>
                <a:lnTo>
                  <a:pt x="2903" y="3"/>
                </a:lnTo>
                <a:lnTo>
                  <a:pt x="2924" y="4"/>
                </a:lnTo>
                <a:lnTo>
                  <a:pt x="2944" y="7"/>
                </a:lnTo>
                <a:lnTo>
                  <a:pt x="2963" y="10"/>
                </a:lnTo>
                <a:lnTo>
                  <a:pt x="2981" y="14"/>
                </a:lnTo>
                <a:lnTo>
                  <a:pt x="2998" y="18"/>
                </a:lnTo>
                <a:lnTo>
                  <a:pt x="3014" y="23"/>
                </a:lnTo>
                <a:lnTo>
                  <a:pt x="3030" y="29"/>
                </a:lnTo>
                <a:lnTo>
                  <a:pt x="3044" y="35"/>
                </a:lnTo>
                <a:lnTo>
                  <a:pt x="3058" y="42"/>
                </a:lnTo>
                <a:lnTo>
                  <a:pt x="3071" y="50"/>
                </a:lnTo>
                <a:lnTo>
                  <a:pt x="3083" y="58"/>
                </a:lnTo>
                <a:lnTo>
                  <a:pt x="3095" y="67"/>
                </a:lnTo>
                <a:lnTo>
                  <a:pt x="3100" y="72"/>
                </a:lnTo>
                <a:lnTo>
                  <a:pt x="3105" y="77"/>
                </a:lnTo>
                <a:lnTo>
                  <a:pt x="3110" y="82"/>
                </a:lnTo>
                <a:lnTo>
                  <a:pt x="3115" y="87"/>
                </a:lnTo>
                <a:lnTo>
                  <a:pt x="3122" y="95"/>
                </a:lnTo>
                <a:lnTo>
                  <a:pt x="3128" y="103"/>
                </a:lnTo>
                <a:lnTo>
                  <a:pt x="3133" y="112"/>
                </a:lnTo>
                <a:lnTo>
                  <a:pt x="3139" y="120"/>
                </a:lnTo>
                <a:lnTo>
                  <a:pt x="3143" y="129"/>
                </a:lnTo>
                <a:lnTo>
                  <a:pt x="3148" y="139"/>
                </a:lnTo>
                <a:lnTo>
                  <a:pt x="3151" y="148"/>
                </a:lnTo>
                <a:lnTo>
                  <a:pt x="3155" y="158"/>
                </a:lnTo>
                <a:lnTo>
                  <a:pt x="3157" y="167"/>
                </a:lnTo>
                <a:lnTo>
                  <a:pt x="3159" y="172"/>
                </a:lnTo>
                <a:lnTo>
                  <a:pt x="3160" y="177"/>
                </a:lnTo>
                <a:lnTo>
                  <a:pt x="3162" y="187"/>
                </a:lnTo>
                <a:lnTo>
                  <a:pt x="3163" y="198"/>
                </a:lnTo>
                <a:lnTo>
                  <a:pt x="3164" y="208"/>
                </a:lnTo>
                <a:lnTo>
                  <a:pt x="3164" y="218"/>
                </a:lnTo>
                <a:lnTo>
                  <a:pt x="3164" y="229"/>
                </a:lnTo>
                <a:lnTo>
                  <a:pt x="3163" y="239"/>
                </a:lnTo>
                <a:lnTo>
                  <a:pt x="3162" y="251"/>
                </a:lnTo>
                <a:lnTo>
                  <a:pt x="3159" y="263"/>
                </a:lnTo>
                <a:lnTo>
                  <a:pt x="3158" y="270"/>
                </a:lnTo>
                <a:lnTo>
                  <a:pt x="3156" y="277"/>
                </a:lnTo>
                <a:lnTo>
                  <a:pt x="3151" y="292"/>
                </a:lnTo>
                <a:lnTo>
                  <a:pt x="3145" y="307"/>
                </a:lnTo>
                <a:lnTo>
                  <a:pt x="3142" y="315"/>
                </a:lnTo>
                <a:lnTo>
                  <a:pt x="3138" y="323"/>
                </a:lnTo>
                <a:lnTo>
                  <a:pt x="3133" y="331"/>
                </a:lnTo>
                <a:lnTo>
                  <a:pt x="3128" y="339"/>
                </a:lnTo>
                <a:lnTo>
                  <a:pt x="3117" y="355"/>
                </a:lnTo>
                <a:lnTo>
                  <a:pt x="3110" y="363"/>
                </a:lnTo>
                <a:lnTo>
                  <a:pt x="3103" y="371"/>
                </a:lnTo>
                <a:lnTo>
                  <a:pt x="3096" y="378"/>
                </a:lnTo>
                <a:lnTo>
                  <a:pt x="3087" y="386"/>
                </a:lnTo>
                <a:lnTo>
                  <a:pt x="3069" y="401"/>
                </a:lnTo>
                <a:lnTo>
                  <a:pt x="3059" y="408"/>
                </a:lnTo>
                <a:lnTo>
                  <a:pt x="3048" y="415"/>
                </a:lnTo>
                <a:lnTo>
                  <a:pt x="3037" y="422"/>
                </a:lnTo>
                <a:lnTo>
                  <a:pt x="3024" y="428"/>
                </a:lnTo>
                <a:lnTo>
                  <a:pt x="3011" y="435"/>
                </a:lnTo>
                <a:lnTo>
                  <a:pt x="2997" y="440"/>
                </a:lnTo>
                <a:lnTo>
                  <a:pt x="2983" y="446"/>
                </a:lnTo>
                <a:lnTo>
                  <a:pt x="2967" y="451"/>
                </a:lnTo>
                <a:lnTo>
                  <a:pt x="2951" y="456"/>
                </a:lnTo>
                <a:lnTo>
                  <a:pt x="2934" y="460"/>
                </a:lnTo>
                <a:lnTo>
                  <a:pt x="2957" y="474"/>
                </a:lnTo>
                <a:lnTo>
                  <a:pt x="2979" y="489"/>
                </a:lnTo>
                <a:lnTo>
                  <a:pt x="3001" y="506"/>
                </a:lnTo>
                <a:lnTo>
                  <a:pt x="3011" y="514"/>
                </a:lnTo>
                <a:lnTo>
                  <a:pt x="3021" y="523"/>
                </a:lnTo>
                <a:lnTo>
                  <a:pt x="3041" y="541"/>
                </a:lnTo>
                <a:lnTo>
                  <a:pt x="3060" y="560"/>
                </a:lnTo>
                <a:lnTo>
                  <a:pt x="3079" y="580"/>
                </a:lnTo>
                <a:lnTo>
                  <a:pt x="3097" y="600"/>
                </a:lnTo>
                <a:lnTo>
                  <a:pt x="3115" y="620"/>
                </a:lnTo>
                <a:lnTo>
                  <a:pt x="3133" y="641"/>
                </a:lnTo>
                <a:lnTo>
                  <a:pt x="3150" y="663"/>
                </a:lnTo>
                <a:lnTo>
                  <a:pt x="3167" y="684"/>
                </a:lnTo>
                <a:lnTo>
                  <a:pt x="3232" y="770"/>
                </a:lnTo>
                <a:lnTo>
                  <a:pt x="3240" y="765"/>
                </a:lnTo>
                <a:lnTo>
                  <a:pt x="3247" y="760"/>
                </a:lnTo>
                <a:lnTo>
                  <a:pt x="3253" y="754"/>
                </a:lnTo>
                <a:lnTo>
                  <a:pt x="3259" y="748"/>
                </a:lnTo>
                <a:lnTo>
                  <a:pt x="3265" y="741"/>
                </a:lnTo>
                <a:lnTo>
                  <a:pt x="3270" y="734"/>
                </a:lnTo>
                <a:lnTo>
                  <a:pt x="3275" y="726"/>
                </a:lnTo>
                <a:lnTo>
                  <a:pt x="3279" y="717"/>
                </a:lnTo>
                <a:lnTo>
                  <a:pt x="3284" y="708"/>
                </a:lnTo>
                <a:lnTo>
                  <a:pt x="3287" y="698"/>
                </a:lnTo>
                <a:lnTo>
                  <a:pt x="3291" y="687"/>
                </a:lnTo>
                <a:lnTo>
                  <a:pt x="3294" y="676"/>
                </a:lnTo>
                <a:lnTo>
                  <a:pt x="3298" y="652"/>
                </a:lnTo>
                <a:lnTo>
                  <a:pt x="3300" y="639"/>
                </a:lnTo>
                <a:lnTo>
                  <a:pt x="3302" y="625"/>
                </a:lnTo>
                <a:lnTo>
                  <a:pt x="3347" y="175"/>
                </a:lnTo>
                <a:lnTo>
                  <a:pt x="3348" y="160"/>
                </a:lnTo>
                <a:lnTo>
                  <a:pt x="3348" y="147"/>
                </a:lnTo>
                <a:lnTo>
                  <a:pt x="3348" y="135"/>
                </a:lnTo>
                <a:lnTo>
                  <a:pt x="3347" y="129"/>
                </a:lnTo>
                <a:lnTo>
                  <a:pt x="3346" y="124"/>
                </a:lnTo>
                <a:lnTo>
                  <a:pt x="3345" y="119"/>
                </a:lnTo>
                <a:lnTo>
                  <a:pt x="3344" y="114"/>
                </a:lnTo>
                <a:lnTo>
                  <a:pt x="3341" y="106"/>
                </a:lnTo>
                <a:lnTo>
                  <a:pt x="3337" y="98"/>
                </a:lnTo>
                <a:lnTo>
                  <a:pt x="3332" y="92"/>
                </a:lnTo>
                <a:lnTo>
                  <a:pt x="3329" y="88"/>
                </a:lnTo>
                <a:lnTo>
                  <a:pt x="3326" y="86"/>
                </a:lnTo>
                <a:lnTo>
                  <a:pt x="3318" y="80"/>
                </a:lnTo>
                <a:lnTo>
                  <a:pt x="3308" y="76"/>
                </a:lnTo>
                <a:lnTo>
                  <a:pt x="3303" y="74"/>
                </a:lnTo>
                <a:lnTo>
                  <a:pt x="3298" y="72"/>
                </a:lnTo>
                <a:lnTo>
                  <a:pt x="3286" y="70"/>
                </a:lnTo>
                <a:lnTo>
                  <a:pt x="3272" y="68"/>
                </a:lnTo>
                <a:lnTo>
                  <a:pt x="3258" y="66"/>
                </a:lnTo>
                <a:lnTo>
                  <a:pt x="3242" y="66"/>
                </a:lnTo>
                <a:lnTo>
                  <a:pt x="3223" y="66"/>
                </a:lnTo>
                <a:lnTo>
                  <a:pt x="3229" y="1"/>
                </a:lnTo>
                <a:lnTo>
                  <a:pt x="3581" y="1"/>
                </a:lnTo>
                <a:lnTo>
                  <a:pt x="4047" y="504"/>
                </a:lnTo>
                <a:lnTo>
                  <a:pt x="4079" y="175"/>
                </a:lnTo>
                <a:lnTo>
                  <a:pt x="4081" y="160"/>
                </a:lnTo>
                <a:lnTo>
                  <a:pt x="4081" y="146"/>
                </a:lnTo>
                <a:lnTo>
                  <a:pt x="4080" y="134"/>
                </a:lnTo>
                <a:lnTo>
                  <a:pt x="4080" y="129"/>
                </a:lnTo>
                <a:lnTo>
                  <a:pt x="4079" y="123"/>
                </a:lnTo>
                <a:lnTo>
                  <a:pt x="4078" y="118"/>
                </a:lnTo>
                <a:lnTo>
                  <a:pt x="4077" y="114"/>
                </a:lnTo>
                <a:lnTo>
                  <a:pt x="4074" y="105"/>
                </a:lnTo>
                <a:lnTo>
                  <a:pt x="4070" y="98"/>
                </a:lnTo>
                <a:lnTo>
                  <a:pt x="4065" y="91"/>
                </a:lnTo>
                <a:lnTo>
                  <a:pt x="4062" y="88"/>
                </a:lnTo>
                <a:lnTo>
                  <a:pt x="4058" y="85"/>
                </a:lnTo>
                <a:lnTo>
                  <a:pt x="4050" y="80"/>
                </a:lnTo>
                <a:lnTo>
                  <a:pt x="4041" y="75"/>
                </a:lnTo>
                <a:lnTo>
                  <a:pt x="4036" y="74"/>
                </a:lnTo>
                <a:lnTo>
                  <a:pt x="4030" y="72"/>
                </a:lnTo>
                <a:lnTo>
                  <a:pt x="4018" y="69"/>
                </a:lnTo>
                <a:lnTo>
                  <a:pt x="4005" y="67"/>
                </a:lnTo>
                <a:lnTo>
                  <a:pt x="3990" y="66"/>
                </a:lnTo>
                <a:lnTo>
                  <a:pt x="3974" y="65"/>
                </a:lnTo>
                <a:lnTo>
                  <a:pt x="3919" y="65"/>
                </a:lnTo>
                <a:lnTo>
                  <a:pt x="3925" y="1"/>
                </a:lnTo>
                <a:lnTo>
                  <a:pt x="4448" y="1"/>
                </a:lnTo>
                <a:lnTo>
                  <a:pt x="4972" y="1"/>
                </a:lnTo>
                <a:lnTo>
                  <a:pt x="5497" y="1"/>
                </a:lnTo>
                <a:lnTo>
                  <a:pt x="6021" y="1"/>
                </a:lnTo>
                <a:lnTo>
                  <a:pt x="6045" y="2"/>
                </a:lnTo>
                <a:lnTo>
                  <a:pt x="6068" y="3"/>
                </a:lnTo>
                <a:lnTo>
                  <a:pt x="6090" y="4"/>
                </a:lnTo>
                <a:lnTo>
                  <a:pt x="6111" y="7"/>
                </a:lnTo>
                <a:lnTo>
                  <a:pt x="6131" y="10"/>
                </a:lnTo>
                <a:lnTo>
                  <a:pt x="6150" y="14"/>
                </a:lnTo>
                <a:lnTo>
                  <a:pt x="6159" y="16"/>
                </a:lnTo>
                <a:lnTo>
                  <a:pt x="6167" y="18"/>
                </a:lnTo>
                <a:lnTo>
                  <a:pt x="6184" y="23"/>
                </a:lnTo>
                <a:lnTo>
                  <a:pt x="6200" y="29"/>
                </a:lnTo>
                <a:lnTo>
                  <a:pt x="6215" y="35"/>
                </a:lnTo>
                <a:lnTo>
                  <a:pt x="6229" y="42"/>
                </a:lnTo>
                <a:lnTo>
                  <a:pt x="6243" y="50"/>
                </a:lnTo>
                <a:lnTo>
                  <a:pt x="6255" y="58"/>
                </a:lnTo>
                <a:lnTo>
                  <a:pt x="6266" y="67"/>
                </a:lnTo>
                <a:lnTo>
                  <a:pt x="6272" y="72"/>
                </a:lnTo>
                <a:lnTo>
                  <a:pt x="6277" y="77"/>
                </a:lnTo>
                <a:lnTo>
                  <a:pt x="6282" y="82"/>
                </a:lnTo>
                <a:lnTo>
                  <a:pt x="6287" y="87"/>
                </a:lnTo>
                <a:lnTo>
                  <a:pt x="6293" y="95"/>
                </a:lnTo>
                <a:lnTo>
                  <a:pt x="6299" y="103"/>
                </a:lnTo>
                <a:lnTo>
                  <a:pt x="6305" y="112"/>
                </a:lnTo>
                <a:lnTo>
                  <a:pt x="6310" y="120"/>
                </a:lnTo>
                <a:lnTo>
                  <a:pt x="6315" y="129"/>
                </a:lnTo>
                <a:lnTo>
                  <a:pt x="6319" y="139"/>
                </a:lnTo>
                <a:lnTo>
                  <a:pt x="6323" y="148"/>
                </a:lnTo>
                <a:lnTo>
                  <a:pt x="6326" y="158"/>
                </a:lnTo>
                <a:lnTo>
                  <a:pt x="6329" y="167"/>
                </a:lnTo>
                <a:lnTo>
                  <a:pt x="6330" y="172"/>
                </a:lnTo>
                <a:lnTo>
                  <a:pt x="6332" y="177"/>
                </a:lnTo>
                <a:lnTo>
                  <a:pt x="6333" y="187"/>
                </a:lnTo>
                <a:lnTo>
                  <a:pt x="6335" y="198"/>
                </a:lnTo>
                <a:lnTo>
                  <a:pt x="6335" y="208"/>
                </a:lnTo>
                <a:lnTo>
                  <a:pt x="6336" y="218"/>
                </a:lnTo>
                <a:lnTo>
                  <a:pt x="6336" y="229"/>
                </a:lnTo>
                <a:lnTo>
                  <a:pt x="6335" y="239"/>
                </a:lnTo>
                <a:lnTo>
                  <a:pt x="6333" y="251"/>
                </a:lnTo>
                <a:lnTo>
                  <a:pt x="6331" y="263"/>
                </a:lnTo>
                <a:lnTo>
                  <a:pt x="6329" y="270"/>
                </a:lnTo>
                <a:lnTo>
                  <a:pt x="6328" y="277"/>
                </a:lnTo>
                <a:lnTo>
                  <a:pt x="6325" y="284"/>
                </a:lnTo>
                <a:lnTo>
                  <a:pt x="6323" y="292"/>
                </a:lnTo>
                <a:lnTo>
                  <a:pt x="6317" y="307"/>
                </a:lnTo>
                <a:lnTo>
                  <a:pt x="6313" y="315"/>
                </a:lnTo>
                <a:lnTo>
                  <a:pt x="6309" y="323"/>
                </a:lnTo>
                <a:lnTo>
                  <a:pt x="6305" y="331"/>
                </a:lnTo>
                <a:lnTo>
                  <a:pt x="6300" y="339"/>
                </a:lnTo>
                <a:lnTo>
                  <a:pt x="6294" y="347"/>
                </a:lnTo>
                <a:lnTo>
                  <a:pt x="6288" y="355"/>
                </a:lnTo>
                <a:lnTo>
                  <a:pt x="6282" y="363"/>
                </a:lnTo>
                <a:lnTo>
                  <a:pt x="6275" y="371"/>
                </a:lnTo>
                <a:lnTo>
                  <a:pt x="6267" y="379"/>
                </a:lnTo>
                <a:lnTo>
                  <a:pt x="6259" y="386"/>
                </a:lnTo>
                <a:lnTo>
                  <a:pt x="6250" y="394"/>
                </a:lnTo>
                <a:lnTo>
                  <a:pt x="6241" y="401"/>
                </a:lnTo>
                <a:lnTo>
                  <a:pt x="6230" y="409"/>
                </a:lnTo>
                <a:lnTo>
                  <a:pt x="6219" y="415"/>
                </a:lnTo>
                <a:lnTo>
                  <a:pt x="6208" y="422"/>
                </a:lnTo>
                <a:lnTo>
                  <a:pt x="6196" y="429"/>
                </a:lnTo>
                <a:lnTo>
                  <a:pt x="6182" y="435"/>
                </a:lnTo>
                <a:lnTo>
                  <a:pt x="6169" y="441"/>
                </a:lnTo>
                <a:lnTo>
                  <a:pt x="6154" y="446"/>
                </a:lnTo>
                <a:lnTo>
                  <a:pt x="6138" y="451"/>
                </a:lnTo>
                <a:lnTo>
                  <a:pt x="6122" y="456"/>
                </a:lnTo>
                <a:lnTo>
                  <a:pt x="6105" y="460"/>
                </a:lnTo>
                <a:lnTo>
                  <a:pt x="6120" y="470"/>
                </a:lnTo>
                <a:lnTo>
                  <a:pt x="6135" y="480"/>
                </a:lnTo>
                <a:lnTo>
                  <a:pt x="6150" y="490"/>
                </a:lnTo>
                <a:lnTo>
                  <a:pt x="6164" y="501"/>
                </a:lnTo>
                <a:lnTo>
                  <a:pt x="6178" y="512"/>
                </a:lnTo>
                <a:lnTo>
                  <a:pt x="6191" y="524"/>
                </a:lnTo>
                <a:lnTo>
                  <a:pt x="6204" y="536"/>
                </a:lnTo>
                <a:lnTo>
                  <a:pt x="6217" y="549"/>
                </a:lnTo>
                <a:lnTo>
                  <a:pt x="6229" y="562"/>
                </a:lnTo>
                <a:lnTo>
                  <a:pt x="6241" y="575"/>
                </a:lnTo>
                <a:lnTo>
                  <a:pt x="6253" y="588"/>
                </a:lnTo>
                <a:lnTo>
                  <a:pt x="6264" y="602"/>
                </a:lnTo>
                <a:lnTo>
                  <a:pt x="6287" y="630"/>
                </a:lnTo>
                <a:lnTo>
                  <a:pt x="6309" y="659"/>
                </a:lnTo>
                <a:lnTo>
                  <a:pt x="6352" y="717"/>
                </a:lnTo>
                <a:lnTo>
                  <a:pt x="6373" y="745"/>
                </a:lnTo>
                <a:lnTo>
                  <a:pt x="6395" y="774"/>
                </a:lnTo>
                <a:lnTo>
                  <a:pt x="6406" y="788"/>
                </a:lnTo>
                <a:lnTo>
                  <a:pt x="6418" y="803"/>
                </a:lnTo>
                <a:lnTo>
                  <a:pt x="6429" y="816"/>
                </a:lnTo>
                <a:lnTo>
                  <a:pt x="6441" y="830"/>
                </a:lnTo>
                <a:lnTo>
                  <a:pt x="6453" y="843"/>
                </a:lnTo>
                <a:lnTo>
                  <a:pt x="6465" y="856"/>
                </a:lnTo>
                <a:lnTo>
                  <a:pt x="6478" y="868"/>
                </a:lnTo>
                <a:lnTo>
                  <a:pt x="6491" y="880"/>
                </a:lnTo>
                <a:lnTo>
                  <a:pt x="6509" y="896"/>
                </a:lnTo>
                <a:lnTo>
                  <a:pt x="6529" y="912"/>
                </a:lnTo>
                <a:lnTo>
                  <a:pt x="6539" y="920"/>
                </a:lnTo>
                <a:lnTo>
                  <a:pt x="6549" y="927"/>
                </a:lnTo>
                <a:lnTo>
                  <a:pt x="6559" y="935"/>
                </a:lnTo>
                <a:lnTo>
                  <a:pt x="6570" y="942"/>
                </a:lnTo>
                <a:lnTo>
                  <a:pt x="6591" y="956"/>
                </a:lnTo>
                <a:lnTo>
                  <a:pt x="6615" y="970"/>
                </a:lnTo>
                <a:lnTo>
                  <a:pt x="6638" y="982"/>
                </a:lnTo>
                <a:lnTo>
                  <a:pt x="6661" y="994"/>
                </a:lnTo>
                <a:lnTo>
                  <a:pt x="6685" y="1004"/>
                </a:lnTo>
                <a:lnTo>
                  <a:pt x="6697" y="1009"/>
                </a:lnTo>
                <a:lnTo>
                  <a:pt x="6710" y="1014"/>
                </a:lnTo>
                <a:lnTo>
                  <a:pt x="6734" y="1022"/>
                </a:lnTo>
                <a:lnTo>
                  <a:pt x="6760" y="1030"/>
                </a:lnTo>
                <a:lnTo>
                  <a:pt x="6785" y="1035"/>
                </a:lnTo>
                <a:lnTo>
                  <a:pt x="6811" y="1040"/>
                </a:lnTo>
                <a:lnTo>
                  <a:pt x="6836" y="1043"/>
                </a:lnTo>
                <a:lnTo>
                  <a:pt x="6862" y="1044"/>
                </a:lnTo>
                <a:lnTo>
                  <a:pt x="6877" y="1045"/>
                </a:lnTo>
                <a:lnTo>
                  <a:pt x="6892" y="1044"/>
                </a:lnTo>
                <a:lnTo>
                  <a:pt x="6906" y="1043"/>
                </a:lnTo>
                <a:lnTo>
                  <a:pt x="6921" y="1042"/>
                </a:lnTo>
                <a:lnTo>
                  <a:pt x="6936" y="1039"/>
                </a:lnTo>
                <a:lnTo>
                  <a:pt x="6950" y="1037"/>
                </a:lnTo>
                <a:lnTo>
                  <a:pt x="6964" y="1033"/>
                </a:lnTo>
                <a:lnTo>
                  <a:pt x="6979" y="1029"/>
                </a:lnTo>
                <a:lnTo>
                  <a:pt x="7002" y="1023"/>
                </a:lnTo>
                <a:lnTo>
                  <a:pt x="7025" y="1015"/>
                </a:lnTo>
                <a:lnTo>
                  <a:pt x="7048" y="1007"/>
                </a:lnTo>
                <a:lnTo>
                  <a:pt x="7070" y="998"/>
                </a:lnTo>
                <a:lnTo>
                  <a:pt x="7091" y="988"/>
                </a:lnTo>
                <a:lnTo>
                  <a:pt x="7112" y="977"/>
                </a:lnTo>
                <a:lnTo>
                  <a:pt x="7132" y="966"/>
                </a:lnTo>
                <a:lnTo>
                  <a:pt x="7151" y="954"/>
                </a:lnTo>
                <a:lnTo>
                  <a:pt x="7170" y="942"/>
                </a:lnTo>
                <a:lnTo>
                  <a:pt x="7188" y="929"/>
                </a:lnTo>
                <a:lnTo>
                  <a:pt x="7205" y="916"/>
                </a:lnTo>
                <a:lnTo>
                  <a:pt x="7221" y="903"/>
                </a:lnTo>
                <a:lnTo>
                  <a:pt x="7237" y="890"/>
                </a:lnTo>
                <a:lnTo>
                  <a:pt x="7252" y="877"/>
                </a:lnTo>
                <a:lnTo>
                  <a:pt x="7265" y="864"/>
                </a:lnTo>
                <a:lnTo>
                  <a:pt x="7278" y="85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23017460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tusivu 4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6165850"/>
            <a:ext cx="12192000" cy="692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/>
          </a:p>
        </p:txBody>
      </p:sp>
      <p:sp>
        <p:nvSpPr>
          <p:cNvPr id="9" name="Freeform 6"/>
          <p:cNvSpPr>
            <a:spLocks noChangeAspect="1" noEditPoints="1"/>
          </p:cNvSpPr>
          <p:nvPr userDrawn="1"/>
        </p:nvSpPr>
        <p:spPr bwMode="auto">
          <a:xfrm>
            <a:off x="10691290" y="6381750"/>
            <a:ext cx="1152442" cy="250456"/>
          </a:xfrm>
          <a:custGeom>
            <a:avLst/>
            <a:gdLst>
              <a:gd name="T0" fmla="*/ 5840 w 7330"/>
              <a:gd name="T1" fmla="*/ 1317 h 1593"/>
              <a:gd name="T2" fmla="*/ 5357 w 7330"/>
              <a:gd name="T3" fmla="*/ 1467 h 1593"/>
              <a:gd name="T4" fmla="*/ 2874 w 7330"/>
              <a:gd name="T5" fmla="*/ 1589 h 1593"/>
              <a:gd name="T6" fmla="*/ 684 w 7330"/>
              <a:gd name="T7" fmla="*/ 1394 h 1593"/>
              <a:gd name="T8" fmla="*/ 863 w 7330"/>
              <a:gd name="T9" fmla="*/ 1338 h 1593"/>
              <a:gd name="T10" fmla="*/ 497 w 7330"/>
              <a:gd name="T11" fmla="*/ 753 h 1593"/>
              <a:gd name="T12" fmla="*/ 757 w 7330"/>
              <a:gd name="T13" fmla="*/ 719 h 1593"/>
              <a:gd name="T14" fmla="*/ 771 w 7330"/>
              <a:gd name="T15" fmla="*/ 502 h 1593"/>
              <a:gd name="T16" fmla="*/ 468 w 7330"/>
              <a:gd name="T17" fmla="*/ 709 h 1593"/>
              <a:gd name="T18" fmla="*/ 787 w 7330"/>
              <a:gd name="T19" fmla="*/ 281 h 1593"/>
              <a:gd name="T20" fmla="*/ 733 w 7330"/>
              <a:gd name="T21" fmla="*/ 82 h 1593"/>
              <a:gd name="T22" fmla="*/ 154 w 7330"/>
              <a:gd name="T23" fmla="*/ 767 h 1593"/>
              <a:gd name="T24" fmla="*/ 220 w 7330"/>
              <a:gd name="T25" fmla="*/ 78 h 1593"/>
              <a:gd name="T26" fmla="*/ 1075 w 7330"/>
              <a:gd name="T27" fmla="*/ 82 h 1593"/>
              <a:gd name="T28" fmla="*/ 1065 w 7330"/>
              <a:gd name="T29" fmla="*/ 315 h 1593"/>
              <a:gd name="T30" fmla="*/ 980 w 7330"/>
              <a:gd name="T31" fmla="*/ 435 h 1593"/>
              <a:gd name="T32" fmla="*/ 1073 w 7330"/>
              <a:gd name="T33" fmla="*/ 678 h 1593"/>
              <a:gd name="T34" fmla="*/ 6070 w 7330"/>
              <a:gd name="T35" fmla="*/ 209 h 1593"/>
              <a:gd name="T36" fmla="*/ 5917 w 7330"/>
              <a:gd name="T37" fmla="*/ 66 h 1593"/>
              <a:gd name="T38" fmla="*/ 6058 w 7330"/>
              <a:gd name="T39" fmla="*/ 299 h 1593"/>
              <a:gd name="T40" fmla="*/ 5284 w 7330"/>
              <a:gd name="T41" fmla="*/ 230 h 1593"/>
              <a:gd name="T42" fmla="*/ 5037 w 7330"/>
              <a:gd name="T43" fmla="*/ 69 h 1593"/>
              <a:gd name="T44" fmla="*/ 4979 w 7330"/>
              <a:gd name="T45" fmla="*/ 262 h 1593"/>
              <a:gd name="T46" fmla="*/ 4818 w 7330"/>
              <a:gd name="T47" fmla="*/ 433 h 1593"/>
              <a:gd name="T48" fmla="*/ 4812 w 7330"/>
              <a:gd name="T49" fmla="*/ 785 h 1593"/>
              <a:gd name="T50" fmla="*/ 5137 w 7330"/>
              <a:gd name="T51" fmla="*/ 646 h 1593"/>
              <a:gd name="T52" fmla="*/ 5456 w 7330"/>
              <a:gd name="T53" fmla="*/ 712 h 1593"/>
              <a:gd name="T54" fmla="*/ 4285 w 7330"/>
              <a:gd name="T55" fmla="*/ 66 h 1593"/>
              <a:gd name="T56" fmla="*/ 4123 w 7330"/>
              <a:gd name="T57" fmla="*/ 770 h 1593"/>
              <a:gd name="T58" fmla="*/ 4421 w 7330"/>
              <a:gd name="T59" fmla="*/ 688 h 1593"/>
              <a:gd name="T60" fmla="*/ 3435 w 7330"/>
              <a:gd name="T61" fmla="*/ 232 h 1593"/>
              <a:gd name="T62" fmla="*/ 3495 w 7330"/>
              <a:gd name="T63" fmla="*/ 783 h 1593"/>
              <a:gd name="T64" fmla="*/ 3626 w 7330"/>
              <a:gd name="T65" fmla="*/ 1033 h 1593"/>
              <a:gd name="T66" fmla="*/ 2881 w 7330"/>
              <a:gd name="T67" fmla="*/ 143 h 1593"/>
              <a:gd name="T68" fmla="*/ 2771 w 7330"/>
              <a:gd name="T69" fmla="*/ 404 h 1593"/>
              <a:gd name="T70" fmla="*/ 2342 w 7330"/>
              <a:gd name="T71" fmla="*/ 134 h 1593"/>
              <a:gd name="T72" fmla="*/ 2019 w 7330"/>
              <a:gd name="T73" fmla="*/ 169 h 1593"/>
              <a:gd name="T74" fmla="*/ 1663 w 7330"/>
              <a:gd name="T75" fmla="*/ 365 h 1593"/>
              <a:gd name="T76" fmla="*/ 1756 w 7330"/>
              <a:gd name="T77" fmla="*/ 508 h 1593"/>
              <a:gd name="T78" fmla="*/ 1521 w 7330"/>
              <a:gd name="T79" fmla="*/ 708 h 1593"/>
              <a:gd name="T80" fmla="*/ 1731 w 7330"/>
              <a:gd name="T81" fmla="*/ 781 h 1593"/>
              <a:gd name="T82" fmla="*/ 2193 w 7330"/>
              <a:gd name="T83" fmla="*/ 783 h 1593"/>
              <a:gd name="T84" fmla="*/ 7204 w 7330"/>
              <a:gd name="T85" fmla="*/ 969 h 1593"/>
              <a:gd name="T86" fmla="*/ 6563 w 7330"/>
              <a:gd name="T87" fmla="*/ 1121 h 1593"/>
              <a:gd name="T88" fmla="*/ 6047 w 7330"/>
              <a:gd name="T89" fmla="*/ 726 h 1593"/>
              <a:gd name="T90" fmla="*/ 5733 w 7330"/>
              <a:gd name="T91" fmla="*/ 731 h 1593"/>
              <a:gd name="T92" fmla="*/ 4068 w 7330"/>
              <a:gd name="T93" fmla="*/ 925 h 1593"/>
              <a:gd name="T94" fmla="*/ 3612 w 7330"/>
              <a:gd name="T95" fmla="*/ 1135 h 1593"/>
              <a:gd name="T96" fmla="*/ 3034 w 7330"/>
              <a:gd name="T97" fmla="*/ 919 h 1593"/>
              <a:gd name="T98" fmla="*/ 2649 w 7330"/>
              <a:gd name="T99" fmla="*/ 482 h 1593"/>
              <a:gd name="T100" fmla="*/ 1088 w 7330"/>
              <a:gd name="T101" fmla="*/ 851 h 1593"/>
              <a:gd name="T102" fmla="*/ 1304 w 7330"/>
              <a:gd name="T103" fmla="*/ 139 h 1593"/>
              <a:gd name="T104" fmla="*/ 2860 w 7330"/>
              <a:gd name="T105" fmla="*/ 1 h 1593"/>
              <a:gd name="T106" fmla="*/ 3155 w 7330"/>
              <a:gd name="T107" fmla="*/ 158 h 1593"/>
              <a:gd name="T108" fmla="*/ 3059 w 7330"/>
              <a:gd name="T109" fmla="*/ 408 h 1593"/>
              <a:gd name="T110" fmla="*/ 3253 w 7330"/>
              <a:gd name="T111" fmla="*/ 754 h 1593"/>
              <a:gd name="T112" fmla="*/ 3318 w 7330"/>
              <a:gd name="T113" fmla="*/ 80 h 1593"/>
              <a:gd name="T114" fmla="*/ 4041 w 7330"/>
              <a:gd name="T115" fmla="*/ 75 h 1593"/>
              <a:gd name="T116" fmla="*/ 6255 w 7330"/>
              <a:gd name="T117" fmla="*/ 58 h 1593"/>
              <a:gd name="T118" fmla="*/ 6328 w 7330"/>
              <a:gd name="T119" fmla="*/ 277 h 1593"/>
              <a:gd name="T120" fmla="*/ 6120 w 7330"/>
              <a:gd name="T121" fmla="*/ 470 h 1593"/>
              <a:gd name="T122" fmla="*/ 6529 w 7330"/>
              <a:gd name="T123" fmla="*/ 912 h 1593"/>
              <a:gd name="T124" fmla="*/ 7002 w 7330"/>
              <a:gd name="T125" fmla="*/ 1023 h 15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7330" h="1593">
                <a:moveTo>
                  <a:pt x="3255" y="1454"/>
                </a:moveTo>
                <a:lnTo>
                  <a:pt x="3373" y="1453"/>
                </a:lnTo>
                <a:lnTo>
                  <a:pt x="3491" y="1453"/>
                </a:lnTo>
                <a:lnTo>
                  <a:pt x="3608" y="1451"/>
                </a:lnTo>
                <a:lnTo>
                  <a:pt x="3726" y="1449"/>
                </a:lnTo>
                <a:lnTo>
                  <a:pt x="3842" y="1447"/>
                </a:lnTo>
                <a:lnTo>
                  <a:pt x="3957" y="1444"/>
                </a:lnTo>
                <a:lnTo>
                  <a:pt x="4071" y="1441"/>
                </a:lnTo>
                <a:lnTo>
                  <a:pt x="4184" y="1437"/>
                </a:lnTo>
                <a:lnTo>
                  <a:pt x="4297" y="1433"/>
                </a:lnTo>
                <a:lnTo>
                  <a:pt x="4408" y="1428"/>
                </a:lnTo>
                <a:lnTo>
                  <a:pt x="4518" y="1423"/>
                </a:lnTo>
                <a:lnTo>
                  <a:pt x="4628" y="1417"/>
                </a:lnTo>
                <a:lnTo>
                  <a:pt x="4736" y="1411"/>
                </a:lnTo>
                <a:lnTo>
                  <a:pt x="4843" y="1405"/>
                </a:lnTo>
                <a:lnTo>
                  <a:pt x="4949" y="1398"/>
                </a:lnTo>
                <a:lnTo>
                  <a:pt x="5002" y="1394"/>
                </a:lnTo>
                <a:lnTo>
                  <a:pt x="5054" y="1390"/>
                </a:lnTo>
                <a:lnTo>
                  <a:pt x="5158" y="1383"/>
                </a:lnTo>
                <a:lnTo>
                  <a:pt x="5260" y="1374"/>
                </a:lnTo>
                <a:lnTo>
                  <a:pt x="5360" y="1366"/>
                </a:lnTo>
                <a:lnTo>
                  <a:pt x="5459" y="1357"/>
                </a:lnTo>
                <a:lnTo>
                  <a:pt x="5557" y="1347"/>
                </a:lnTo>
                <a:lnTo>
                  <a:pt x="5653" y="1338"/>
                </a:lnTo>
                <a:lnTo>
                  <a:pt x="5747" y="1327"/>
                </a:lnTo>
                <a:lnTo>
                  <a:pt x="5840" y="1317"/>
                </a:lnTo>
                <a:lnTo>
                  <a:pt x="5931" y="1306"/>
                </a:lnTo>
                <a:lnTo>
                  <a:pt x="6020" y="1295"/>
                </a:lnTo>
                <a:lnTo>
                  <a:pt x="6108" y="1283"/>
                </a:lnTo>
                <a:lnTo>
                  <a:pt x="6194" y="1271"/>
                </a:lnTo>
                <a:lnTo>
                  <a:pt x="6277" y="1259"/>
                </a:lnTo>
                <a:lnTo>
                  <a:pt x="6359" y="1246"/>
                </a:lnTo>
                <a:lnTo>
                  <a:pt x="6439" y="1233"/>
                </a:lnTo>
                <a:lnTo>
                  <a:pt x="6517" y="1220"/>
                </a:lnTo>
                <a:lnTo>
                  <a:pt x="6518" y="1228"/>
                </a:lnTo>
                <a:lnTo>
                  <a:pt x="6454" y="1248"/>
                </a:lnTo>
                <a:lnTo>
                  <a:pt x="6386" y="1268"/>
                </a:lnTo>
                <a:lnTo>
                  <a:pt x="6316" y="1287"/>
                </a:lnTo>
                <a:lnTo>
                  <a:pt x="6279" y="1297"/>
                </a:lnTo>
                <a:lnTo>
                  <a:pt x="6242" y="1306"/>
                </a:lnTo>
                <a:lnTo>
                  <a:pt x="6204" y="1316"/>
                </a:lnTo>
                <a:lnTo>
                  <a:pt x="6166" y="1325"/>
                </a:lnTo>
                <a:lnTo>
                  <a:pt x="6087" y="1343"/>
                </a:lnTo>
                <a:lnTo>
                  <a:pt x="6004" y="1360"/>
                </a:lnTo>
                <a:lnTo>
                  <a:pt x="5920" y="1377"/>
                </a:lnTo>
                <a:lnTo>
                  <a:pt x="5832" y="1394"/>
                </a:lnTo>
                <a:lnTo>
                  <a:pt x="5742" y="1410"/>
                </a:lnTo>
                <a:lnTo>
                  <a:pt x="5649" y="1425"/>
                </a:lnTo>
                <a:lnTo>
                  <a:pt x="5554" y="1440"/>
                </a:lnTo>
                <a:lnTo>
                  <a:pt x="5457" y="1454"/>
                </a:lnTo>
                <a:lnTo>
                  <a:pt x="5407" y="1461"/>
                </a:lnTo>
                <a:lnTo>
                  <a:pt x="5357" y="1467"/>
                </a:lnTo>
                <a:lnTo>
                  <a:pt x="5255" y="1480"/>
                </a:lnTo>
                <a:lnTo>
                  <a:pt x="5151" y="1493"/>
                </a:lnTo>
                <a:lnTo>
                  <a:pt x="5044" y="1504"/>
                </a:lnTo>
                <a:lnTo>
                  <a:pt x="4936" y="1515"/>
                </a:lnTo>
                <a:lnTo>
                  <a:pt x="4826" y="1526"/>
                </a:lnTo>
                <a:lnTo>
                  <a:pt x="4714" y="1535"/>
                </a:lnTo>
                <a:lnTo>
                  <a:pt x="4601" y="1544"/>
                </a:lnTo>
                <a:lnTo>
                  <a:pt x="4485" y="1553"/>
                </a:lnTo>
                <a:lnTo>
                  <a:pt x="4427" y="1556"/>
                </a:lnTo>
                <a:lnTo>
                  <a:pt x="4368" y="1560"/>
                </a:lnTo>
                <a:lnTo>
                  <a:pt x="4309" y="1564"/>
                </a:lnTo>
                <a:lnTo>
                  <a:pt x="4250" y="1567"/>
                </a:lnTo>
                <a:lnTo>
                  <a:pt x="4190" y="1570"/>
                </a:lnTo>
                <a:lnTo>
                  <a:pt x="4130" y="1573"/>
                </a:lnTo>
                <a:lnTo>
                  <a:pt x="4070" y="1576"/>
                </a:lnTo>
                <a:lnTo>
                  <a:pt x="4009" y="1578"/>
                </a:lnTo>
                <a:lnTo>
                  <a:pt x="3948" y="1581"/>
                </a:lnTo>
                <a:lnTo>
                  <a:pt x="3886" y="1583"/>
                </a:lnTo>
                <a:lnTo>
                  <a:pt x="3762" y="1586"/>
                </a:lnTo>
                <a:lnTo>
                  <a:pt x="3636" y="1589"/>
                </a:lnTo>
                <a:lnTo>
                  <a:pt x="3510" y="1591"/>
                </a:lnTo>
                <a:lnTo>
                  <a:pt x="3383" y="1593"/>
                </a:lnTo>
                <a:lnTo>
                  <a:pt x="3255" y="1593"/>
                </a:lnTo>
                <a:lnTo>
                  <a:pt x="3127" y="1593"/>
                </a:lnTo>
                <a:lnTo>
                  <a:pt x="3000" y="1591"/>
                </a:lnTo>
                <a:lnTo>
                  <a:pt x="2874" y="1589"/>
                </a:lnTo>
                <a:lnTo>
                  <a:pt x="2811" y="1588"/>
                </a:lnTo>
                <a:lnTo>
                  <a:pt x="2749" y="1586"/>
                </a:lnTo>
                <a:lnTo>
                  <a:pt x="2687" y="1585"/>
                </a:lnTo>
                <a:lnTo>
                  <a:pt x="2625" y="1583"/>
                </a:lnTo>
                <a:lnTo>
                  <a:pt x="2564" y="1581"/>
                </a:lnTo>
                <a:lnTo>
                  <a:pt x="2503" y="1578"/>
                </a:lnTo>
                <a:lnTo>
                  <a:pt x="2382" y="1573"/>
                </a:lnTo>
                <a:lnTo>
                  <a:pt x="2262" y="1567"/>
                </a:lnTo>
                <a:lnTo>
                  <a:pt x="2143" y="1560"/>
                </a:lnTo>
                <a:lnTo>
                  <a:pt x="2026" y="1553"/>
                </a:lnTo>
                <a:lnTo>
                  <a:pt x="1911" y="1544"/>
                </a:lnTo>
                <a:lnTo>
                  <a:pt x="1854" y="1540"/>
                </a:lnTo>
                <a:lnTo>
                  <a:pt x="1798" y="1535"/>
                </a:lnTo>
                <a:lnTo>
                  <a:pt x="1742" y="1531"/>
                </a:lnTo>
                <a:lnTo>
                  <a:pt x="1687" y="1526"/>
                </a:lnTo>
                <a:lnTo>
                  <a:pt x="1577" y="1515"/>
                </a:lnTo>
                <a:lnTo>
                  <a:pt x="1469" y="1504"/>
                </a:lnTo>
                <a:lnTo>
                  <a:pt x="1363" y="1493"/>
                </a:lnTo>
                <a:lnTo>
                  <a:pt x="1260" y="1480"/>
                </a:lnTo>
                <a:lnTo>
                  <a:pt x="1158" y="1467"/>
                </a:lnTo>
                <a:lnTo>
                  <a:pt x="1059" y="1454"/>
                </a:lnTo>
                <a:lnTo>
                  <a:pt x="1010" y="1447"/>
                </a:lnTo>
                <a:lnTo>
                  <a:pt x="962" y="1440"/>
                </a:lnTo>
                <a:lnTo>
                  <a:pt x="867" y="1425"/>
                </a:lnTo>
                <a:lnTo>
                  <a:pt x="775" y="1410"/>
                </a:lnTo>
                <a:lnTo>
                  <a:pt x="684" y="1394"/>
                </a:lnTo>
                <a:lnTo>
                  <a:pt x="640" y="1386"/>
                </a:lnTo>
                <a:lnTo>
                  <a:pt x="597" y="1377"/>
                </a:lnTo>
                <a:lnTo>
                  <a:pt x="554" y="1369"/>
                </a:lnTo>
                <a:lnTo>
                  <a:pt x="512" y="1360"/>
                </a:lnTo>
                <a:lnTo>
                  <a:pt x="431" y="1343"/>
                </a:lnTo>
                <a:lnTo>
                  <a:pt x="351" y="1325"/>
                </a:lnTo>
                <a:lnTo>
                  <a:pt x="313" y="1316"/>
                </a:lnTo>
                <a:lnTo>
                  <a:pt x="275" y="1307"/>
                </a:lnTo>
                <a:lnTo>
                  <a:pt x="238" y="1297"/>
                </a:lnTo>
                <a:lnTo>
                  <a:pt x="202" y="1288"/>
                </a:lnTo>
                <a:lnTo>
                  <a:pt x="166" y="1278"/>
                </a:lnTo>
                <a:lnTo>
                  <a:pt x="132" y="1268"/>
                </a:lnTo>
                <a:lnTo>
                  <a:pt x="97" y="1258"/>
                </a:lnTo>
                <a:lnTo>
                  <a:pt x="64" y="1248"/>
                </a:lnTo>
                <a:lnTo>
                  <a:pt x="0" y="1228"/>
                </a:lnTo>
                <a:lnTo>
                  <a:pt x="1" y="1220"/>
                </a:lnTo>
                <a:lnTo>
                  <a:pt x="79" y="1234"/>
                </a:lnTo>
                <a:lnTo>
                  <a:pt x="158" y="1247"/>
                </a:lnTo>
                <a:lnTo>
                  <a:pt x="240" y="1259"/>
                </a:lnTo>
                <a:lnTo>
                  <a:pt x="323" y="1272"/>
                </a:lnTo>
                <a:lnTo>
                  <a:pt x="409" y="1284"/>
                </a:lnTo>
                <a:lnTo>
                  <a:pt x="496" y="1295"/>
                </a:lnTo>
                <a:lnTo>
                  <a:pt x="585" y="1307"/>
                </a:lnTo>
                <a:lnTo>
                  <a:pt x="676" y="1318"/>
                </a:lnTo>
                <a:lnTo>
                  <a:pt x="769" y="1328"/>
                </a:lnTo>
                <a:lnTo>
                  <a:pt x="863" y="1338"/>
                </a:lnTo>
                <a:lnTo>
                  <a:pt x="958" y="1348"/>
                </a:lnTo>
                <a:lnTo>
                  <a:pt x="1055" y="1357"/>
                </a:lnTo>
                <a:lnTo>
                  <a:pt x="1154" y="1366"/>
                </a:lnTo>
                <a:lnTo>
                  <a:pt x="1254" y="1375"/>
                </a:lnTo>
                <a:lnTo>
                  <a:pt x="1355" y="1383"/>
                </a:lnTo>
                <a:lnTo>
                  <a:pt x="1458" y="1391"/>
                </a:lnTo>
                <a:lnTo>
                  <a:pt x="1562" y="1398"/>
                </a:lnTo>
                <a:lnTo>
                  <a:pt x="1667" y="1405"/>
                </a:lnTo>
                <a:lnTo>
                  <a:pt x="1774" y="1412"/>
                </a:lnTo>
                <a:lnTo>
                  <a:pt x="1882" y="1418"/>
                </a:lnTo>
                <a:lnTo>
                  <a:pt x="1991" y="1423"/>
                </a:lnTo>
                <a:lnTo>
                  <a:pt x="2101" y="1428"/>
                </a:lnTo>
                <a:lnTo>
                  <a:pt x="2213" y="1433"/>
                </a:lnTo>
                <a:lnTo>
                  <a:pt x="2325" y="1437"/>
                </a:lnTo>
                <a:lnTo>
                  <a:pt x="2439" y="1441"/>
                </a:lnTo>
                <a:lnTo>
                  <a:pt x="2553" y="1444"/>
                </a:lnTo>
                <a:lnTo>
                  <a:pt x="2668" y="1447"/>
                </a:lnTo>
                <a:lnTo>
                  <a:pt x="2784" y="1449"/>
                </a:lnTo>
                <a:lnTo>
                  <a:pt x="2900" y="1451"/>
                </a:lnTo>
                <a:lnTo>
                  <a:pt x="3018" y="1453"/>
                </a:lnTo>
                <a:lnTo>
                  <a:pt x="3136" y="1453"/>
                </a:lnTo>
                <a:lnTo>
                  <a:pt x="3255" y="1454"/>
                </a:lnTo>
                <a:close/>
                <a:moveTo>
                  <a:pt x="484" y="741"/>
                </a:moveTo>
                <a:lnTo>
                  <a:pt x="488" y="746"/>
                </a:lnTo>
                <a:lnTo>
                  <a:pt x="492" y="750"/>
                </a:lnTo>
                <a:lnTo>
                  <a:pt x="497" y="753"/>
                </a:lnTo>
                <a:lnTo>
                  <a:pt x="502" y="757"/>
                </a:lnTo>
                <a:lnTo>
                  <a:pt x="508" y="760"/>
                </a:lnTo>
                <a:lnTo>
                  <a:pt x="514" y="763"/>
                </a:lnTo>
                <a:lnTo>
                  <a:pt x="528" y="768"/>
                </a:lnTo>
                <a:lnTo>
                  <a:pt x="545" y="772"/>
                </a:lnTo>
                <a:lnTo>
                  <a:pt x="565" y="775"/>
                </a:lnTo>
                <a:lnTo>
                  <a:pt x="590" y="776"/>
                </a:lnTo>
                <a:lnTo>
                  <a:pt x="618" y="777"/>
                </a:lnTo>
                <a:lnTo>
                  <a:pt x="628" y="777"/>
                </a:lnTo>
                <a:lnTo>
                  <a:pt x="638" y="776"/>
                </a:lnTo>
                <a:lnTo>
                  <a:pt x="647" y="775"/>
                </a:lnTo>
                <a:lnTo>
                  <a:pt x="657" y="774"/>
                </a:lnTo>
                <a:lnTo>
                  <a:pt x="665" y="772"/>
                </a:lnTo>
                <a:lnTo>
                  <a:pt x="674" y="770"/>
                </a:lnTo>
                <a:lnTo>
                  <a:pt x="682" y="767"/>
                </a:lnTo>
                <a:lnTo>
                  <a:pt x="690" y="765"/>
                </a:lnTo>
                <a:lnTo>
                  <a:pt x="698" y="761"/>
                </a:lnTo>
                <a:lnTo>
                  <a:pt x="706" y="758"/>
                </a:lnTo>
                <a:lnTo>
                  <a:pt x="713" y="754"/>
                </a:lnTo>
                <a:lnTo>
                  <a:pt x="720" y="750"/>
                </a:lnTo>
                <a:lnTo>
                  <a:pt x="726" y="745"/>
                </a:lnTo>
                <a:lnTo>
                  <a:pt x="734" y="741"/>
                </a:lnTo>
                <a:lnTo>
                  <a:pt x="740" y="736"/>
                </a:lnTo>
                <a:lnTo>
                  <a:pt x="746" y="730"/>
                </a:lnTo>
                <a:lnTo>
                  <a:pt x="751" y="725"/>
                </a:lnTo>
                <a:lnTo>
                  <a:pt x="757" y="719"/>
                </a:lnTo>
                <a:lnTo>
                  <a:pt x="762" y="713"/>
                </a:lnTo>
                <a:lnTo>
                  <a:pt x="766" y="706"/>
                </a:lnTo>
                <a:lnTo>
                  <a:pt x="775" y="693"/>
                </a:lnTo>
                <a:lnTo>
                  <a:pt x="779" y="686"/>
                </a:lnTo>
                <a:lnTo>
                  <a:pt x="782" y="678"/>
                </a:lnTo>
                <a:lnTo>
                  <a:pt x="785" y="671"/>
                </a:lnTo>
                <a:lnTo>
                  <a:pt x="788" y="663"/>
                </a:lnTo>
                <a:lnTo>
                  <a:pt x="791" y="655"/>
                </a:lnTo>
                <a:lnTo>
                  <a:pt x="793" y="647"/>
                </a:lnTo>
                <a:lnTo>
                  <a:pt x="795" y="639"/>
                </a:lnTo>
                <a:lnTo>
                  <a:pt x="797" y="630"/>
                </a:lnTo>
                <a:lnTo>
                  <a:pt x="799" y="613"/>
                </a:lnTo>
                <a:lnTo>
                  <a:pt x="800" y="604"/>
                </a:lnTo>
                <a:lnTo>
                  <a:pt x="800" y="596"/>
                </a:lnTo>
                <a:lnTo>
                  <a:pt x="800" y="587"/>
                </a:lnTo>
                <a:lnTo>
                  <a:pt x="799" y="579"/>
                </a:lnTo>
                <a:lnTo>
                  <a:pt x="798" y="571"/>
                </a:lnTo>
                <a:lnTo>
                  <a:pt x="797" y="562"/>
                </a:lnTo>
                <a:lnTo>
                  <a:pt x="795" y="554"/>
                </a:lnTo>
                <a:lnTo>
                  <a:pt x="793" y="546"/>
                </a:lnTo>
                <a:lnTo>
                  <a:pt x="790" y="539"/>
                </a:lnTo>
                <a:lnTo>
                  <a:pt x="787" y="531"/>
                </a:lnTo>
                <a:lnTo>
                  <a:pt x="784" y="523"/>
                </a:lnTo>
                <a:lnTo>
                  <a:pt x="780" y="516"/>
                </a:lnTo>
                <a:lnTo>
                  <a:pt x="776" y="509"/>
                </a:lnTo>
                <a:lnTo>
                  <a:pt x="771" y="502"/>
                </a:lnTo>
                <a:lnTo>
                  <a:pt x="766" y="496"/>
                </a:lnTo>
                <a:lnTo>
                  <a:pt x="761" y="490"/>
                </a:lnTo>
                <a:lnTo>
                  <a:pt x="754" y="483"/>
                </a:lnTo>
                <a:lnTo>
                  <a:pt x="747" y="476"/>
                </a:lnTo>
                <a:lnTo>
                  <a:pt x="740" y="470"/>
                </a:lnTo>
                <a:lnTo>
                  <a:pt x="733" y="465"/>
                </a:lnTo>
                <a:lnTo>
                  <a:pt x="724" y="459"/>
                </a:lnTo>
                <a:lnTo>
                  <a:pt x="715" y="455"/>
                </a:lnTo>
                <a:lnTo>
                  <a:pt x="707" y="450"/>
                </a:lnTo>
                <a:lnTo>
                  <a:pt x="698" y="446"/>
                </a:lnTo>
                <a:lnTo>
                  <a:pt x="688" y="443"/>
                </a:lnTo>
                <a:lnTo>
                  <a:pt x="679" y="440"/>
                </a:lnTo>
                <a:lnTo>
                  <a:pt x="669" y="437"/>
                </a:lnTo>
                <a:lnTo>
                  <a:pt x="659" y="435"/>
                </a:lnTo>
                <a:lnTo>
                  <a:pt x="648" y="433"/>
                </a:lnTo>
                <a:lnTo>
                  <a:pt x="638" y="432"/>
                </a:lnTo>
                <a:lnTo>
                  <a:pt x="627" y="431"/>
                </a:lnTo>
                <a:lnTo>
                  <a:pt x="616" y="431"/>
                </a:lnTo>
                <a:lnTo>
                  <a:pt x="491" y="431"/>
                </a:lnTo>
                <a:lnTo>
                  <a:pt x="467" y="660"/>
                </a:lnTo>
                <a:lnTo>
                  <a:pt x="466" y="674"/>
                </a:lnTo>
                <a:lnTo>
                  <a:pt x="466" y="687"/>
                </a:lnTo>
                <a:lnTo>
                  <a:pt x="466" y="693"/>
                </a:lnTo>
                <a:lnTo>
                  <a:pt x="467" y="699"/>
                </a:lnTo>
                <a:lnTo>
                  <a:pt x="467" y="704"/>
                </a:lnTo>
                <a:lnTo>
                  <a:pt x="468" y="709"/>
                </a:lnTo>
                <a:lnTo>
                  <a:pt x="471" y="718"/>
                </a:lnTo>
                <a:lnTo>
                  <a:pt x="472" y="723"/>
                </a:lnTo>
                <a:lnTo>
                  <a:pt x="474" y="727"/>
                </a:lnTo>
                <a:lnTo>
                  <a:pt x="479" y="735"/>
                </a:lnTo>
                <a:lnTo>
                  <a:pt x="481" y="738"/>
                </a:lnTo>
                <a:lnTo>
                  <a:pt x="484" y="741"/>
                </a:lnTo>
                <a:close/>
                <a:moveTo>
                  <a:pt x="529" y="64"/>
                </a:moveTo>
                <a:lnTo>
                  <a:pt x="498" y="365"/>
                </a:lnTo>
                <a:lnTo>
                  <a:pt x="627" y="365"/>
                </a:lnTo>
                <a:lnTo>
                  <a:pt x="643" y="364"/>
                </a:lnTo>
                <a:lnTo>
                  <a:pt x="651" y="363"/>
                </a:lnTo>
                <a:lnTo>
                  <a:pt x="659" y="362"/>
                </a:lnTo>
                <a:lnTo>
                  <a:pt x="675" y="359"/>
                </a:lnTo>
                <a:lnTo>
                  <a:pt x="683" y="357"/>
                </a:lnTo>
                <a:lnTo>
                  <a:pt x="691" y="354"/>
                </a:lnTo>
                <a:lnTo>
                  <a:pt x="698" y="352"/>
                </a:lnTo>
                <a:lnTo>
                  <a:pt x="706" y="349"/>
                </a:lnTo>
                <a:lnTo>
                  <a:pt x="720" y="342"/>
                </a:lnTo>
                <a:lnTo>
                  <a:pt x="734" y="334"/>
                </a:lnTo>
                <a:lnTo>
                  <a:pt x="747" y="325"/>
                </a:lnTo>
                <a:lnTo>
                  <a:pt x="753" y="321"/>
                </a:lnTo>
                <a:lnTo>
                  <a:pt x="759" y="316"/>
                </a:lnTo>
                <a:lnTo>
                  <a:pt x="769" y="305"/>
                </a:lnTo>
                <a:lnTo>
                  <a:pt x="779" y="294"/>
                </a:lnTo>
                <a:lnTo>
                  <a:pt x="783" y="288"/>
                </a:lnTo>
                <a:lnTo>
                  <a:pt x="787" y="281"/>
                </a:lnTo>
                <a:lnTo>
                  <a:pt x="794" y="268"/>
                </a:lnTo>
                <a:lnTo>
                  <a:pt x="797" y="262"/>
                </a:lnTo>
                <a:lnTo>
                  <a:pt x="800" y="255"/>
                </a:lnTo>
                <a:lnTo>
                  <a:pt x="802" y="248"/>
                </a:lnTo>
                <a:lnTo>
                  <a:pt x="804" y="240"/>
                </a:lnTo>
                <a:lnTo>
                  <a:pt x="805" y="233"/>
                </a:lnTo>
                <a:lnTo>
                  <a:pt x="806" y="225"/>
                </a:lnTo>
                <a:lnTo>
                  <a:pt x="807" y="209"/>
                </a:lnTo>
                <a:lnTo>
                  <a:pt x="807" y="201"/>
                </a:lnTo>
                <a:lnTo>
                  <a:pt x="806" y="193"/>
                </a:lnTo>
                <a:lnTo>
                  <a:pt x="805" y="185"/>
                </a:lnTo>
                <a:lnTo>
                  <a:pt x="804" y="178"/>
                </a:lnTo>
                <a:lnTo>
                  <a:pt x="800" y="163"/>
                </a:lnTo>
                <a:lnTo>
                  <a:pt x="795" y="148"/>
                </a:lnTo>
                <a:lnTo>
                  <a:pt x="792" y="141"/>
                </a:lnTo>
                <a:lnTo>
                  <a:pt x="789" y="135"/>
                </a:lnTo>
                <a:lnTo>
                  <a:pt x="785" y="128"/>
                </a:lnTo>
                <a:lnTo>
                  <a:pt x="781" y="122"/>
                </a:lnTo>
                <a:lnTo>
                  <a:pt x="777" y="116"/>
                </a:lnTo>
                <a:lnTo>
                  <a:pt x="772" y="111"/>
                </a:lnTo>
                <a:lnTo>
                  <a:pt x="767" y="105"/>
                </a:lnTo>
                <a:lnTo>
                  <a:pt x="761" y="100"/>
                </a:lnTo>
                <a:lnTo>
                  <a:pt x="754" y="95"/>
                </a:lnTo>
                <a:lnTo>
                  <a:pt x="748" y="90"/>
                </a:lnTo>
                <a:lnTo>
                  <a:pt x="740" y="86"/>
                </a:lnTo>
                <a:lnTo>
                  <a:pt x="733" y="82"/>
                </a:lnTo>
                <a:lnTo>
                  <a:pt x="724" y="79"/>
                </a:lnTo>
                <a:lnTo>
                  <a:pt x="715" y="76"/>
                </a:lnTo>
                <a:lnTo>
                  <a:pt x="707" y="73"/>
                </a:lnTo>
                <a:lnTo>
                  <a:pt x="698" y="71"/>
                </a:lnTo>
                <a:lnTo>
                  <a:pt x="689" y="69"/>
                </a:lnTo>
                <a:lnTo>
                  <a:pt x="680" y="67"/>
                </a:lnTo>
                <a:lnTo>
                  <a:pt x="661" y="65"/>
                </a:lnTo>
                <a:lnTo>
                  <a:pt x="642" y="64"/>
                </a:lnTo>
                <a:lnTo>
                  <a:pt x="529" y="64"/>
                </a:lnTo>
                <a:close/>
                <a:moveTo>
                  <a:pt x="863" y="842"/>
                </a:moveTo>
                <a:lnTo>
                  <a:pt x="855" y="843"/>
                </a:lnTo>
                <a:lnTo>
                  <a:pt x="845" y="845"/>
                </a:lnTo>
                <a:lnTo>
                  <a:pt x="831" y="846"/>
                </a:lnTo>
                <a:lnTo>
                  <a:pt x="814" y="848"/>
                </a:lnTo>
                <a:lnTo>
                  <a:pt x="794" y="849"/>
                </a:lnTo>
                <a:lnTo>
                  <a:pt x="771" y="850"/>
                </a:lnTo>
                <a:lnTo>
                  <a:pt x="746" y="851"/>
                </a:lnTo>
                <a:lnTo>
                  <a:pt x="37" y="851"/>
                </a:lnTo>
                <a:lnTo>
                  <a:pt x="45" y="784"/>
                </a:lnTo>
                <a:lnTo>
                  <a:pt x="76" y="784"/>
                </a:lnTo>
                <a:lnTo>
                  <a:pt x="93" y="783"/>
                </a:lnTo>
                <a:lnTo>
                  <a:pt x="108" y="781"/>
                </a:lnTo>
                <a:lnTo>
                  <a:pt x="122" y="779"/>
                </a:lnTo>
                <a:lnTo>
                  <a:pt x="134" y="775"/>
                </a:lnTo>
                <a:lnTo>
                  <a:pt x="145" y="771"/>
                </a:lnTo>
                <a:lnTo>
                  <a:pt x="154" y="767"/>
                </a:lnTo>
                <a:lnTo>
                  <a:pt x="163" y="761"/>
                </a:lnTo>
                <a:lnTo>
                  <a:pt x="170" y="755"/>
                </a:lnTo>
                <a:lnTo>
                  <a:pt x="176" y="748"/>
                </a:lnTo>
                <a:lnTo>
                  <a:pt x="179" y="744"/>
                </a:lnTo>
                <a:lnTo>
                  <a:pt x="181" y="740"/>
                </a:lnTo>
                <a:lnTo>
                  <a:pt x="186" y="731"/>
                </a:lnTo>
                <a:lnTo>
                  <a:pt x="189" y="721"/>
                </a:lnTo>
                <a:lnTo>
                  <a:pt x="192" y="711"/>
                </a:lnTo>
                <a:lnTo>
                  <a:pt x="195" y="700"/>
                </a:lnTo>
                <a:lnTo>
                  <a:pt x="197" y="688"/>
                </a:lnTo>
                <a:lnTo>
                  <a:pt x="198" y="675"/>
                </a:lnTo>
                <a:lnTo>
                  <a:pt x="248" y="176"/>
                </a:lnTo>
                <a:lnTo>
                  <a:pt x="249" y="160"/>
                </a:lnTo>
                <a:lnTo>
                  <a:pt x="250" y="146"/>
                </a:lnTo>
                <a:lnTo>
                  <a:pt x="250" y="134"/>
                </a:lnTo>
                <a:lnTo>
                  <a:pt x="248" y="123"/>
                </a:lnTo>
                <a:lnTo>
                  <a:pt x="246" y="113"/>
                </a:lnTo>
                <a:lnTo>
                  <a:pt x="245" y="108"/>
                </a:lnTo>
                <a:lnTo>
                  <a:pt x="243" y="104"/>
                </a:lnTo>
                <a:lnTo>
                  <a:pt x="239" y="96"/>
                </a:lnTo>
                <a:lnTo>
                  <a:pt x="237" y="93"/>
                </a:lnTo>
                <a:lnTo>
                  <a:pt x="234" y="90"/>
                </a:lnTo>
                <a:lnTo>
                  <a:pt x="231" y="86"/>
                </a:lnTo>
                <a:lnTo>
                  <a:pt x="228" y="83"/>
                </a:lnTo>
                <a:lnTo>
                  <a:pt x="224" y="81"/>
                </a:lnTo>
                <a:lnTo>
                  <a:pt x="220" y="78"/>
                </a:lnTo>
                <a:lnTo>
                  <a:pt x="211" y="74"/>
                </a:lnTo>
                <a:lnTo>
                  <a:pt x="201" y="70"/>
                </a:lnTo>
                <a:lnTo>
                  <a:pt x="189" y="67"/>
                </a:lnTo>
                <a:lnTo>
                  <a:pt x="176" y="66"/>
                </a:lnTo>
                <a:lnTo>
                  <a:pt x="161" y="64"/>
                </a:lnTo>
                <a:lnTo>
                  <a:pt x="145" y="64"/>
                </a:lnTo>
                <a:lnTo>
                  <a:pt x="121" y="64"/>
                </a:lnTo>
                <a:lnTo>
                  <a:pt x="127" y="0"/>
                </a:lnTo>
                <a:lnTo>
                  <a:pt x="848" y="0"/>
                </a:lnTo>
                <a:lnTo>
                  <a:pt x="867" y="1"/>
                </a:lnTo>
                <a:lnTo>
                  <a:pt x="886" y="1"/>
                </a:lnTo>
                <a:lnTo>
                  <a:pt x="903" y="3"/>
                </a:lnTo>
                <a:lnTo>
                  <a:pt x="920" y="5"/>
                </a:lnTo>
                <a:lnTo>
                  <a:pt x="937" y="8"/>
                </a:lnTo>
                <a:lnTo>
                  <a:pt x="952" y="11"/>
                </a:lnTo>
                <a:lnTo>
                  <a:pt x="967" y="15"/>
                </a:lnTo>
                <a:lnTo>
                  <a:pt x="982" y="19"/>
                </a:lnTo>
                <a:lnTo>
                  <a:pt x="995" y="24"/>
                </a:lnTo>
                <a:lnTo>
                  <a:pt x="1008" y="30"/>
                </a:lnTo>
                <a:lnTo>
                  <a:pt x="1020" y="36"/>
                </a:lnTo>
                <a:lnTo>
                  <a:pt x="1031" y="43"/>
                </a:lnTo>
                <a:lnTo>
                  <a:pt x="1042" y="50"/>
                </a:lnTo>
                <a:lnTo>
                  <a:pt x="1052" y="58"/>
                </a:lnTo>
                <a:lnTo>
                  <a:pt x="1061" y="66"/>
                </a:lnTo>
                <a:lnTo>
                  <a:pt x="1069" y="75"/>
                </a:lnTo>
                <a:lnTo>
                  <a:pt x="1075" y="82"/>
                </a:lnTo>
                <a:lnTo>
                  <a:pt x="1080" y="89"/>
                </a:lnTo>
                <a:lnTo>
                  <a:pt x="1085" y="96"/>
                </a:lnTo>
                <a:lnTo>
                  <a:pt x="1090" y="104"/>
                </a:lnTo>
                <a:lnTo>
                  <a:pt x="1094" y="112"/>
                </a:lnTo>
                <a:lnTo>
                  <a:pt x="1097" y="120"/>
                </a:lnTo>
                <a:lnTo>
                  <a:pt x="1101" y="128"/>
                </a:lnTo>
                <a:lnTo>
                  <a:pt x="1104" y="136"/>
                </a:lnTo>
                <a:lnTo>
                  <a:pt x="1106" y="145"/>
                </a:lnTo>
                <a:lnTo>
                  <a:pt x="1108" y="153"/>
                </a:lnTo>
                <a:lnTo>
                  <a:pt x="1110" y="162"/>
                </a:lnTo>
                <a:lnTo>
                  <a:pt x="1111" y="171"/>
                </a:lnTo>
                <a:lnTo>
                  <a:pt x="1112" y="180"/>
                </a:lnTo>
                <a:lnTo>
                  <a:pt x="1112" y="189"/>
                </a:lnTo>
                <a:lnTo>
                  <a:pt x="1112" y="198"/>
                </a:lnTo>
                <a:lnTo>
                  <a:pt x="1111" y="207"/>
                </a:lnTo>
                <a:lnTo>
                  <a:pt x="1110" y="216"/>
                </a:lnTo>
                <a:lnTo>
                  <a:pt x="1108" y="227"/>
                </a:lnTo>
                <a:lnTo>
                  <a:pt x="1105" y="238"/>
                </a:lnTo>
                <a:lnTo>
                  <a:pt x="1102" y="250"/>
                </a:lnTo>
                <a:lnTo>
                  <a:pt x="1097" y="262"/>
                </a:lnTo>
                <a:lnTo>
                  <a:pt x="1091" y="275"/>
                </a:lnTo>
                <a:lnTo>
                  <a:pt x="1088" y="282"/>
                </a:lnTo>
                <a:lnTo>
                  <a:pt x="1084" y="288"/>
                </a:lnTo>
                <a:lnTo>
                  <a:pt x="1075" y="301"/>
                </a:lnTo>
                <a:lnTo>
                  <a:pt x="1070" y="308"/>
                </a:lnTo>
                <a:lnTo>
                  <a:pt x="1065" y="315"/>
                </a:lnTo>
                <a:lnTo>
                  <a:pt x="1053" y="327"/>
                </a:lnTo>
                <a:lnTo>
                  <a:pt x="1046" y="334"/>
                </a:lnTo>
                <a:lnTo>
                  <a:pt x="1039" y="340"/>
                </a:lnTo>
                <a:lnTo>
                  <a:pt x="1023" y="352"/>
                </a:lnTo>
                <a:lnTo>
                  <a:pt x="1014" y="358"/>
                </a:lnTo>
                <a:lnTo>
                  <a:pt x="1005" y="363"/>
                </a:lnTo>
                <a:lnTo>
                  <a:pt x="995" y="369"/>
                </a:lnTo>
                <a:lnTo>
                  <a:pt x="985" y="374"/>
                </a:lnTo>
                <a:lnTo>
                  <a:pt x="974" y="379"/>
                </a:lnTo>
                <a:lnTo>
                  <a:pt x="962" y="384"/>
                </a:lnTo>
                <a:lnTo>
                  <a:pt x="950" y="388"/>
                </a:lnTo>
                <a:lnTo>
                  <a:pt x="937" y="392"/>
                </a:lnTo>
                <a:lnTo>
                  <a:pt x="916" y="396"/>
                </a:lnTo>
                <a:lnTo>
                  <a:pt x="896" y="399"/>
                </a:lnTo>
                <a:lnTo>
                  <a:pt x="885" y="401"/>
                </a:lnTo>
                <a:lnTo>
                  <a:pt x="874" y="402"/>
                </a:lnTo>
                <a:lnTo>
                  <a:pt x="888" y="405"/>
                </a:lnTo>
                <a:lnTo>
                  <a:pt x="901" y="407"/>
                </a:lnTo>
                <a:lnTo>
                  <a:pt x="913" y="410"/>
                </a:lnTo>
                <a:lnTo>
                  <a:pt x="926" y="413"/>
                </a:lnTo>
                <a:lnTo>
                  <a:pt x="932" y="415"/>
                </a:lnTo>
                <a:lnTo>
                  <a:pt x="938" y="417"/>
                </a:lnTo>
                <a:lnTo>
                  <a:pt x="949" y="421"/>
                </a:lnTo>
                <a:lnTo>
                  <a:pt x="960" y="425"/>
                </a:lnTo>
                <a:lnTo>
                  <a:pt x="970" y="430"/>
                </a:lnTo>
                <a:lnTo>
                  <a:pt x="980" y="435"/>
                </a:lnTo>
                <a:lnTo>
                  <a:pt x="990" y="441"/>
                </a:lnTo>
                <a:lnTo>
                  <a:pt x="999" y="446"/>
                </a:lnTo>
                <a:lnTo>
                  <a:pt x="1008" y="452"/>
                </a:lnTo>
                <a:lnTo>
                  <a:pt x="1016" y="459"/>
                </a:lnTo>
                <a:lnTo>
                  <a:pt x="1024" y="466"/>
                </a:lnTo>
                <a:lnTo>
                  <a:pt x="1031" y="473"/>
                </a:lnTo>
                <a:lnTo>
                  <a:pt x="1038" y="480"/>
                </a:lnTo>
                <a:lnTo>
                  <a:pt x="1044" y="488"/>
                </a:lnTo>
                <a:lnTo>
                  <a:pt x="1050" y="496"/>
                </a:lnTo>
                <a:lnTo>
                  <a:pt x="1056" y="504"/>
                </a:lnTo>
                <a:lnTo>
                  <a:pt x="1061" y="512"/>
                </a:lnTo>
                <a:lnTo>
                  <a:pt x="1065" y="521"/>
                </a:lnTo>
                <a:lnTo>
                  <a:pt x="1070" y="530"/>
                </a:lnTo>
                <a:lnTo>
                  <a:pt x="1073" y="539"/>
                </a:lnTo>
                <a:lnTo>
                  <a:pt x="1076" y="548"/>
                </a:lnTo>
                <a:lnTo>
                  <a:pt x="1079" y="558"/>
                </a:lnTo>
                <a:lnTo>
                  <a:pt x="1081" y="567"/>
                </a:lnTo>
                <a:lnTo>
                  <a:pt x="1085" y="587"/>
                </a:lnTo>
                <a:lnTo>
                  <a:pt x="1085" y="597"/>
                </a:lnTo>
                <a:lnTo>
                  <a:pt x="1086" y="607"/>
                </a:lnTo>
                <a:lnTo>
                  <a:pt x="1085" y="617"/>
                </a:lnTo>
                <a:lnTo>
                  <a:pt x="1085" y="627"/>
                </a:lnTo>
                <a:lnTo>
                  <a:pt x="1083" y="638"/>
                </a:lnTo>
                <a:lnTo>
                  <a:pt x="1081" y="651"/>
                </a:lnTo>
                <a:lnTo>
                  <a:pt x="1078" y="664"/>
                </a:lnTo>
                <a:lnTo>
                  <a:pt x="1073" y="678"/>
                </a:lnTo>
                <a:lnTo>
                  <a:pt x="1067" y="693"/>
                </a:lnTo>
                <a:lnTo>
                  <a:pt x="1060" y="708"/>
                </a:lnTo>
                <a:lnTo>
                  <a:pt x="1051" y="724"/>
                </a:lnTo>
                <a:lnTo>
                  <a:pt x="1046" y="731"/>
                </a:lnTo>
                <a:lnTo>
                  <a:pt x="1040" y="739"/>
                </a:lnTo>
                <a:lnTo>
                  <a:pt x="1034" y="747"/>
                </a:lnTo>
                <a:lnTo>
                  <a:pt x="1027" y="754"/>
                </a:lnTo>
                <a:lnTo>
                  <a:pt x="1019" y="762"/>
                </a:lnTo>
                <a:lnTo>
                  <a:pt x="1011" y="769"/>
                </a:lnTo>
                <a:lnTo>
                  <a:pt x="1003" y="777"/>
                </a:lnTo>
                <a:lnTo>
                  <a:pt x="994" y="784"/>
                </a:lnTo>
                <a:lnTo>
                  <a:pt x="984" y="791"/>
                </a:lnTo>
                <a:lnTo>
                  <a:pt x="973" y="798"/>
                </a:lnTo>
                <a:lnTo>
                  <a:pt x="962" y="805"/>
                </a:lnTo>
                <a:lnTo>
                  <a:pt x="950" y="811"/>
                </a:lnTo>
                <a:lnTo>
                  <a:pt x="938" y="817"/>
                </a:lnTo>
                <a:lnTo>
                  <a:pt x="924" y="823"/>
                </a:lnTo>
                <a:lnTo>
                  <a:pt x="910" y="828"/>
                </a:lnTo>
                <a:lnTo>
                  <a:pt x="895" y="833"/>
                </a:lnTo>
                <a:lnTo>
                  <a:pt x="879" y="838"/>
                </a:lnTo>
                <a:lnTo>
                  <a:pt x="863" y="842"/>
                </a:lnTo>
                <a:close/>
                <a:moveTo>
                  <a:pt x="6069" y="248"/>
                </a:moveTo>
                <a:lnTo>
                  <a:pt x="6070" y="238"/>
                </a:lnTo>
                <a:lnTo>
                  <a:pt x="6070" y="228"/>
                </a:lnTo>
                <a:lnTo>
                  <a:pt x="6070" y="219"/>
                </a:lnTo>
                <a:lnTo>
                  <a:pt x="6070" y="209"/>
                </a:lnTo>
                <a:lnTo>
                  <a:pt x="6069" y="200"/>
                </a:lnTo>
                <a:lnTo>
                  <a:pt x="6068" y="191"/>
                </a:lnTo>
                <a:lnTo>
                  <a:pt x="6066" y="182"/>
                </a:lnTo>
                <a:lnTo>
                  <a:pt x="6064" y="174"/>
                </a:lnTo>
                <a:lnTo>
                  <a:pt x="6062" y="166"/>
                </a:lnTo>
                <a:lnTo>
                  <a:pt x="6059" y="158"/>
                </a:lnTo>
                <a:lnTo>
                  <a:pt x="6056" y="150"/>
                </a:lnTo>
                <a:lnTo>
                  <a:pt x="6052" y="143"/>
                </a:lnTo>
                <a:lnTo>
                  <a:pt x="6048" y="136"/>
                </a:lnTo>
                <a:lnTo>
                  <a:pt x="6044" y="129"/>
                </a:lnTo>
                <a:lnTo>
                  <a:pt x="6039" y="123"/>
                </a:lnTo>
                <a:lnTo>
                  <a:pt x="6034" y="117"/>
                </a:lnTo>
                <a:lnTo>
                  <a:pt x="6029" y="110"/>
                </a:lnTo>
                <a:lnTo>
                  <a:pt x="6022" y="105"/>
                </a:lnTo>
                <a:lnTo>
                  <a:pt x="6016" y="99"/>
                </a:lnTo>
                <a:lnTo>
                  <a:pt x="6009" y="94"/>
                </a:lnTo>
                <a:lnTo>
                  <a:pt x="6001" y="90"/>
                </a:lnTo>
                <a:lnTo>
                  <a:pt x="5993" y="85"/>
                </a:lnTo>
                <a:lnTo>
                  <a:pt x="5985" y="81"/>
                </a:lnTo>
                <a:lnTo>
                  <a:pt x="5976" y="78"/>
                </a:lnTo>
                <a:lnTo>
                  <a:pt x="5967" y="75"/>
                </a:lnTo>
                <a:lnTo>
                  <a:pt x="5958" y="72"/>
                </a:lnTo>
                <a:lnTo>
                  <a:pt x="5948" y="70"/>
                </a:lnTo>
                <a:lnTo>
                  <a:pt x="5938" y="68"/>
                </a:lnTo>
                <a:lnTo>
                  <a:pt x="5928" y="67"/>
                </a:lnTo>
                <a:lnTo>
                  <a:pt x="5917" y="66"/>
                </a:lnTo>
                <a:lnTo>
                  <a:pt x="5906" y="65"/>
                </a:lnTo>
                <a:lnTo>
                  <a:pt x="5894" y="65"/>
                </a:lnTo>
                <a:lnTo>
                  <a:pt x="5793" y="65"/>
                </a:lnTo>
                <a:lnTo>
                  <a:pt x="5759" y="407"/>
                </a:lnTo>
                <a:lnTo>
                  <a:pt x="5911" y="407"/>
                </a:lnTo>
                <a:lnTo>
                  <a:pt x="5927" y="406"/>
                </a:lnTo>
                <a:lnTo>
                  <a:pt x="5935" y="405"/>
                </a:lnTo>
                <a:lnTo>
                  <a:pt x="5943" y="404"/>
                </a:lnTo>
                <a:lnTo>
                  <a:pt x="5950" y="403"/>
                </a:lnTo>
                <a:lnTo>
                  <a:pt x="5957" y="401"/>
                </a:lnTo>
                <a:lnTo>
                  <a:pt x="5971" y="396"/>
                </a:lnTo>
                <a:lnTo>
                  <a:pt x="5978" y="393"/>
                </a:lnTo>
                <a:lnTo>
                  <a:pt x="5985" y="390"/>
                </a:lnTo>
                <a:lnTo>
                  <a:pt x="5997" y="382"/>
                </a:lnTo>
                <a:lnTo>
                  <a:pt x="6009" y="374"/>
                </a:lnTo>
                <a:lnTo>
                  <a:pt x="6014" y="369"/>
                </a:lnTo>
                <a:lnTo>
                  <a:pt x="6019" y="364"/>
                </a:lnTo>
                <a:lnTo>
                  <a:pt x="6024" y="359"/>
                </a:lnTo>
                <a:lnTo>
                  <a:pt x="6029" y="353"/>
                </a:lnTo>
                <a:lnTo>
                  <a:pt x="6034" y="347"/>
                </a:lnTo>
                <a:lnTo>
                  <a:pt x="6038" y="341"/>
                </a:lnTo>
                <a:lnTo>
                  <a:pt x="6042" y="335"/>
                </a:lnTo>
                <a:lnTo>
                  <a:pt x="6046" y="328"/>
                </a:lnTo>
                <a:lnTo>
                  <a:pt x="6049" y="321"/>
                </a:lnTo>
                <a:lnTo>
                  <a:pt x="6053" y="314"/>
                </a:lnTo>
                <a:lnTo>
                  <a:pt x="6058" y="299"/>
                </a:lnTo>
                <a:lnTo>
                  <a:pt x="6063" y="283"/>
                </a:lnTo>
                <a:lnTo>
                  <a:pt x="6065" y="275"/>
                </a:lnTo>
                <a:lnTo>
                  <a:pt x="6067" y="266"/>
                </a:lnTo>
                <a:lnTo>
                  <a:pt x="6069" y="248"/>
                </a:lnTo>
                <a:close/>
                <a:moveTo>
                  <a:pt x="5512" y="174"/>
                </a:moveTo>
                <a:lnTo>
                  <a:pt x="5514" y="159"/>
                </a:lnTo>
                <a:lnTo>
                  <a:pt x="5514" y="146"/>
                </a:lnTo>
                <a:lnTo>
                  <a:pt x="5513" y="134"/>
                </a:lnTo>
                <a:lnTo>
                  <a:pt x="5513" y="128"/>
                </a:lnTo>
                <a:lnTo>
                  <a:pt x="5512" y="123"/>
                </a:lnTo>
                <a:lnTo>
                  <a:pt x="5511" y="118"/>
                </a:lnTo>
                <a:lnTo>
                  <a:pt x="5510" y="113"/>
                </a:lnTo>
                <a:lnTo>
                  <a:pt x="5507" y="105"/>
                </a:lnTo>
                <a:lnTo>
                  <a:pt x="5503" y="97"/>
                </a:lnTo>
                <a:lnTo>
                  <a:pt x="5498" y="91"/>
                </a:lnTo>
                <a:lnTo>
                  <a:pt x="5492" y="85"/>
                </a:lnTo>
                <a:lnTo>
                  <a:pt x="5485" y="80"/>
                </a:lnTo>
                <a:lnTo>
                  <a:pt x="5478" y="76"/>
                </a:lnTo>
                <a:lnTo>
                  <a:pt x="5469" y="73"/>
                </a:lnTo>
                <a:lnTo>
                  <a:pt x="5459" y="70"/>
                </a:lnTo>
                <a:lnTo>
                  <a:pt x="5448" y="68"/>
                </a:lnTo>
                <a:lnTo>
                  <a:pt x="5443" y="67"/>
                </a:lnTo>
                <a:lnTo>
                  <a:pt x="5436" y="66"/>
                </a:lnTo>
                <a:lnTo>
                  <a:pt x="5423" y="65"/>
                </a:lnTo>
                <a:lnTo>
                  <a:pt x="5303" y="65"/>
                </a:lnTo>
                <a:lnTo>
                  <a:pt x="5284" y="230"/>
                </a:lnTo>
                <a:lnTo>
                  <a:pt x="5208" y="230"/>
                </a:lnTo>
                <a:lnTo>
                  <a:pt x="5207" y="220"/>
                </a:lnTo>
                <a:lnTo>
                  <a:pt x="5206" y="211"/>
                </a:lnTo>
                <a:lnTo>
                  <a:pt x="5204" y="202"/>
                </a:lnTo>
                <a:lnTo>
                  <a:pt x="5202" y="194"/>
                </a:lnTo>
                <a:lnTo>
                  <a:pt x="5199" y="185"/>
                </a:lnTo>
                <a:lnTo>
                  <a:pt x="5195" y="177"/>
                </a:lnTo>
                <a:lnTo>
                  <a:pt x="5192" y="169"/>
                </a:lnTo>
                <a:lnTo>
                  <a:pt x="5187" y="162"/>
                </a:lnTo>
                <a:lnTo>
                  <a:pt x="5182" y="154"/>
                </a:lnTo>
                <a:lnTo>
                  <a:pt x="5177" y="147"/>
                </a:lnTo>
                <a:lnTo>
                  <a:pt x="5171" y="140"/>
                </a:lnTo>
                <a:lnTo>
                  <a:pt x="5165" y="133"/>
                </a:lnTo>
                <a:lnTo>
                  <a:pt x="5159" y="127"/>
                </a:lnTo>
                <a:lnTo>
                  <a:pt x="5152" y="121"/>
                </a:lnTo>
                <a:lnTo>
                  <a:pt x="5145" y="115"/>
                </a:lnTo>
                <a:lnTo>
                  <a:pt x="5138" y="110"/>
                </a:lnTo>
                <a:lnTo>
                  <a:pt x="5121" y="99"/>
                </a:lnTo>
                <a:lnTo>
                  <a:pt x="5112" y="95"/>
                </a:lnTo>
                <a:lnTo>
                  <a:pt x="5104" y="90"/>
                </a:lnTo>
                <a:lnTo>
                  <a:pt x="5086" y="83"/>
                </a:lnTo>
                <a:lnTo>
                  <a:pt x="5076" y="79"/>
                </a:lnTo>
                <a:lnTo>
                  <a:pt x="5067" y="76"/>
                </a:lnTo>
                <a:lnTo>
                  <a:pt x="5057" y="74"/>
                </a:lnTo>
                <a:lnTo>
                  <a:pt x="5047" y="71"/>
                </a:lnTo>
                <a:lnTo>
                  <a:pt x="5037" y="69"/>
                </a:lnTo>
                <a:lnTo>
                  <a:pt x="5027" y="68"/>
                </a:lnTo>
                <a:lnTo>
                  <a:pt x="5017" y="66"/>
                </a:lnTo>
                <a:lnTo>
                  <a:pt x="5007" y="66"/>
                </a:lnTo>
                <a:lnTo>
                  <a:pt x="4986" y="65"/>
                </a:lnTo>
                <a:lnTo>
                  <a:pt x="4754" y="65"/>
                </a:lnTo>
                <a:lnTo>
                  <a:pt x="4724" y="365"/>
                </a:lnTo>
                <a:lnTo>
                  <a:pt x="4846" y="365"/>
                </a:lnTo>
                <a:lnTo>
                  <a:pt x="4857" y="364"/>
                </a:lnTo>
                <a:lnTo>
                  <a:pt x="4867" y="364"/>
                </a:lnTo>
                <a:lnTo>
                  <a:pt x="4877" y="362"/>
                </a:lnTo>
                <a:lnTo>
                  <a:pt x="4886" y="360"/>
                </a:lnTo>
                <a:lnTo>
                  <a:pt x="4895" y="358"/>
                </a:lnTo>
                <a:lnTo>
                  <a:pt x="4903" y="355"/>
                </a:lnTo>
                <a:lnTo>
                  <a:pt x="4911" y="352"/>
                </a:lnTo>
                <a:lnTo>
                  <a:pt x="4918" y="349"/>
                </a:lnTo>
                <a:lnTo>
                  <a:pt x="4931" y="341"/>
                </a:lnTo>
                <a:lnTo>
                  <a:pt x="4937" y="337"/>
                </a:lnTo>
                <a:lnTo>
                  <a:pt x="4942" y="332"/>
                </a:lnTo>
                <a:lnTo>
                  <a:pt x="4951" y="323"/>
                </a:lnTo>
                <a:lnTo>
                  <a:pt x="4958" y="313"/>
                </a:lnTo>
                <a:lnTo>
                  <a:pt x="4965" y="304"/>
                </a:lnTo>
                <a:lnTo>
                  <a:pt x="4969" y="295"/>
                </a:lnTo>
                <a:lnTo>
                  <a:pt x="4973" y="286"/>
                </a:lnTo>
                <a:lnTo>
                  <a:pt x="4976" y="278"/>
                </a:lnTo>
                <a:lnTo>
                  <a:pt x="4979" y="267"/>
                </a:lnTo>
                <a:lnTo>
                  <a:pt x="4979" y="262"/>
                </a:lnTo>
                <a:lnTo>
                  <a:pt x="5053" y="262"/>
                </a:lnTo>
                <a:lnTo>
                  <a:pt x="5023" y="542"/>
                </a:lnTo>
                <a:lnTo>
                  <a:pt x="4938" y="542"/>
                </a:lnTo>
                <a:lnTo>
                  <a:pt x="4939" y="532"/>
                </a:lnTo>
                <a:lnTo>
                  <a:pt x="4939" y="524"/>
                </a:lnTo>
                <a:lnTo>
                  <a:pt x="4939" y="515"/>
                </a:lnTo>
                <a:lnTo>
                  <a:pt x="4938" y="508"/>
                </a:lnTo>
                <a:lnTo>
                  <a:pt x="4937" y="500"/>
                </a:lnTo>
                <a:lnTo>
                  <a:pt x="4936" y="494"/>
                </a:lnTo>
                <a:lnTo>
                  <a:pt x="4932" y="482"/>
                </a:lnTo>
                <a:lnTo>
                  <a:pt x="4930" y="476"/>
                </a:lnTo>
                <a:lnTo>
                  <a:pt x="4927" y="471"/>
                </a:lnTo>
                <a:lnTo>
                  <a:pt x="4925" y="467"/>
                </a:lnTo>
                <a:lnTo>
                  <a:pt x="4921" y="462"/>
                </a:lnTo>
                <a:lnTo>
                  <a:pt x="4918" y="459"/>
                </a:lnTo>
                <a:lnTo>
                  <a:pt x="4914" y="455"/>
                </a:lnTo>
                <a:lnTo>
                  <a:pt x="4910" y="452"/>
                </a:lnTo>
                <a:lnTo>
                  <a:pt x="4905" y="449"/>
                </a:lnTo>
                <a:lnTo>
                  <a:pt x="4896" y="444"/>
                </a:lnTo>
                <a:lnTo>
                  <a:pt x="4891" y="442"/>
                </a:lnTo>
                <a:lnTo>
                  <a:pt x="4885" y="440"/>
                </a:lnTo>
                <a:lnTo>
                  <a:pt x="4873" y="437"/>
                </a:lnTo>
                <a:lnTo>
                  <a:pt x="4861" y="435"/>
                </a:lnTo>
                <a:lnTo>
                  <a:pt x="4847" y="434"/>
                </a:lnTo>
                <a:lnTo>
                  <a:pt x="4833" y="433"/>
                </a:lnTo>
                <a:lnTo>
                  <a:pt x="4818" y="433"/>
                </a:lnTo>
                <a:lnTo>
                  <a:pt x="4802" y="432"/>
                </a:lnTo>
                <a:lnTo>
                  <a:pt x="4717" y="432"/>
                </a:lnTo>
                <a:lnTo>
                  <a:pt x="4694" y="670"/>
                </a:lnTo>
                <a:lnTo>
                  <a:pt x="4693" y="684"/>
                </a:lnTo>
                <a:lnTo>
                  <a:pt x="4692" y="697"/>
                </a:lnTo>
                <a:lnTo>
                  <a:pt x="4693" y="703"/>
                </a:lnTo>
                <a:lnTo>
                  <a:pt x="4693" y="708"/>
                </a:lnTo>
                <a:lnTo>
                  <a:pt x="4694" y="714"/>
                </a:lnTo>
                <a:lnTo>
                  <a:pt x="4695" y="719"/>
                </a:lnTo>
                <a:lnTo>
                  <a:pt x="4697" y="728"/>
                </a:lnTo>
                <a:lnTo>
                  <a:pt x="4700" y="736"/>
                </a:lnTo>
                <a:lnTo>
                  <a:pt x="4705" y="744"/>
                </a:lnTo>
                <a:lnTo>
                  <a:pt x="4707" y="747"/>
                </a:lnTo>
                <a:lnTo>
                  <a:pt x="4710" y="751"/>
                </a:lnTo>
                <a:lnTo>
                  <a:pt x="4714" y="755"/>
                </a:lnTo>
                <a:lnTo>
                  <a:pt x="4719" y="759"/>
                </a:lnTo>
                <a:lnTo>
                  <a:pt x="4723" y="763"/>
                </a:lnTo>
                <a:lnTo>
                  <a:pt x="4729" y="766"/>
                </a:lnTo>
                <a:lnTo>
                  <a:pt x="4734" y="770"/>
                </a:lnTo>
                <a:lnTo>
                  <a:pt x="4741" y="772"/>
                </a:lnTo>
                <a:lnTo>
                  <a:pt x="4755" y="777"/>
                </a:lnTo>
                <a:lnTo>
                  <a:pt x="4762" y="779"/>
                </a:lnTo>
                <a:lnTo>
                  <a:pt x="4771" y="781"/>
                </a:lnTo>
                <a:lnTo>
                  <a:pt x="4790" y="784"/>
                </a:lnTo>
                <a:lnTo>
                  <a:pt x="4801" y="785"/>
                </a:lnTo>
                <a:lnTo>
                  <a:pt x="4812" y="785"/>
                </a:lnTo>
                <a:lnTo>
                  <a:pt x="4838" y="786"/>
                </a:lnTo>
                <a:lnTo>
                  <a:pt x="4840" y="786"/>
                </a:lnTo>
                <a:lnTo>
                  <a:pt x="4852" y="786"/>
                </a:lnTo>
                <a:lnTo>
                  <a:pt x="4865" y="785"/>
                </a:lnTo>
                <a:lnTo>
                  <a:pt x="4877" y="784"/>
                </a:lnTo>
                <a:lnTo>
                  <a:pt x="4889" y="783"/>
                </a:lnTo>
                <a:lnTo>
                  <a:pt x="4912" y="779"/>
                </a:lnTo>
                <a:lnTo>
                  <a:pt x="4934" y="775"/>
                </a:lnTo>
                <a:lnTo>
                  <a:pt x="4944" y="772"/>
                </a:lnTo>
                <a:lnTo>
                  <a:pt x="4954" y="770"/>
                </a:lnTo>
                <a:lnTo>
                  <a:pt x="4964" y="767"/>
                </a:lnTo>
                <a:lnTo>
                  <a:pt x="4974" y="764"/>
                </a:lnTo>
                <a:lnTo>
                  <a:pt x="4992" y="757"/>
                </a:lnTo>
                <a:lnTo>
                  <a:pt x="5001" y="753"/>
                </a:lnTo>
                <a:lnTo>
                  <a:pt x="5010" y="750"/>
                </a:lnTo>
                <a:lnTo>
                  <a:pt x="5026" y="742"/>
                </a:lnTo>
                <a:lnTo>
                  <a:pt x="5041" y="733"/>
                </a:lnTo>
                <a:lnTo>
                  <a:pt x="5055" y="724"/>
                </a:lnTo>
                <a:lnTo>
                  <a:pt x="5068" y="715"/>
                </a:lnTo>
                <a:lnTo>
                  <a:pt x="5081" y="705"/>
                </a:lnTo>
                <a:lnTo>
                  <a:pt x="5092" y="695"/>
                </a:lnTo>
                <a:lnTo>
                  <a:pt x="5102" y="685"/>
                </a:lnTo>
                <a:lnTo>
                  <a:pt x="5112" y="675"/>
                </a:lnTo>
                <a:lnTo>
                  <a:pt x="5121" y="665"/>
                </a:lnTo>
                <a:lnTo>
                  <a:pt x="5130" y="655"/>
                </a:lnTo>
                <a:lnTo>
                  <a:pt x="5137" y="646"/>
                </a:lnTo>
                <a:lnTo>
                  <a:pt x="5144" y="636"/>
                </a:lnTo>
                <a:lnTo>
                  <a:pt x="5150" y="627"/>
                </a:lnTo>
                <a:lnTo>
                  <a:pt x="5155" y="618"/>
                </a:lnTo>
                <a:lnTo>
                  <a:pt x="5163" y="602"/>
                </a:lnTo>
                <a:lnTo>
                  <a:pt x="5170" y="589"/>
                </a:lnTo>
                <a:lnTo>
                  <a:pt x="5174" y="578"/>
                </a:lnTo>
                <a:lnTo>
                  <a:pt x="5176" y="572"/>
                </a:lnTo>
                <a:lnTo>
                  <a:pt x="5177" y="569"/>
                </a:lnTo>
                <a:lnTo>
                  <a:pt x="5251" y="569"/>
                </a:lnTo>
                <a:lnTo>
                  <a:pt x="5230" y="784"/>
                </a:lnTo>
                <a:lnTo>
                  <a:pt x="5351" y="784"/>
                </a:lnTo>
                <a:lnTo>
                  <a:pt x="5366" y="783"/>
                </a:lnTo>
                <a:lnTo>
                  <a:pt x="5380" y="781"/>
                </a:lnTo>
                <a:lnTo>
                  <a:pt x="5392" y="778"/>
                </a:lnTo>
                <a:lnTo>
                  <a:pt x="5403" y="775"/>
                </a:lnTo>
                <a:lnTo>
                  <a:pt x="5412" y="771"/>
                </a:lnTo>
                <a:lnTo>
                  <a:pt x="5417" y="768"/>
                </a:lnTo>
                <a:lnTo>
                  <a:pt x="5421" y="766"/>
                </a:lnTo>
                <a:lnTo>
                  <a:pt x="5425" y="763"/>
                </a:lnTo>
                <a:lnTo>
                  <a:pt x="5429" y="760"/>
                </a:lnTo>
                <a:lnTo>
                  <a:pt x="5435" y="754"/>
                </a:lnTo>
                <a:lnTo>
                  <a:pt x="5441" y="747"/>
                </a:lnTo>
                <a:lnTo>
                  <a:pt x="5446" y="739"/>
                </a:lnTo>
                <a:lnTo>
                  <a:pt x="5450" y="731"/>
                </a:lnTo>
                <a:lnTo>
                  <a:pt x="5453" y="722"/>
                </a:lnTo>
                <a:lnTo>
                  <a:pt x="5456" y="712"/>
                </a:lnTo>
                <a:lnTo>
                  <a:pt x="5458" y="702"/>
                </a:lnTo>
                <a:lnTo>
                  <a:pt x="5461" y="679"/>
                </a:lnTo>
                <a:lnTo>
                  <a:pt x="5512" y="174"/>
                </a:lnTo>
                <a:close/>
                <a:moveTo>
                  <a:pt x="4475" y="162"/>
                </a:moveTo>
                <a:lnTo>
                  <a:pt x="4476" y="150"/>
                </a:lnTo>
                <a:lnTo>
                  <a:pt x="4476" y="139"/>
                </a:lnTo>
                <a:lnTo>
                  <a:pt x="4476" y="134"/>
                </a:lnTo>
                <a:lnTo>
                  <a:pt x="4475" y="129"/>
                </a:lnTo>
                <a:lnTo>
                  <a:pt x="4475" y="124"/>
                </a:lnTo>
                <a:lnTo>
                  <a:pt x="4474" y="120"/>
                </a:lnTo>
                <a:lnTo>
                  <a:pt x="4473" y="115"/>
                </a:lnTo>
                <a:lnTo>
                  <a:pt x="4472" y="111"/>
                </a:lnTo>
                <a:lnTo>
                  <a:pt x="4470" y="108"/>
                </a:lnTo>
                <a:lnTo>
                  <a:pt x="4469" y="104"/>
                </a:lnTo>
                <a:lnTo>
                  <a:pt x="4465" y="97"/>
                </a:lnTo>
                <a:lnTo>
                  <a:pt x="4460" y="91"/>
                </a:lnTo>
                <a:lnTo>
                  <a:pt x="4455" y="86"/>
                </a:lnTo>
                <a:lnTo>
                  <a:pt x="4448" y="81"/>
                </a:lnTo>
                <a:lnTo>
                  <a:pt x="4441" y="77"/>
                </a:lnTo>
                <a:lnTo>
                  <a:pt x="4432" y="73"/>
                </a:lnTo>
                <a:lnTo>
                  <a:pt x="4423" y="70"/>
                </a:lnTo>
                <a:lnTo>
                  <a:pt x="4412" y="68"/>
                </a:lnTo>
                <a:lnTo>
                  <a:pt x="4400" y="66"/>
                </a:lnTo>
                <a:lnTo>
                  <a:pt x="4388" y="65"/>
                </a:lnTo>
                <a:lnTo>
                  <a:pt x="4303" y="65"/>
                </a:lnTo>
                <a:lnTo>
                  <a:pt x="4285" y="66"/>
                </a:lnTo>
                <a:lnTo>
                  <a:pt x="4277" y="67"/>
                </a:lnTo>
                <a:lnTo>
                  <a:pt x="4269" y="68"/>
                </a:lnTo>
                <a:lnTo>
                  <a:pt x="4255" y="70"/>
                </a:lnTo>
                <a:lnTo>
                  <a:pt x="4242" y="74"/>
                </a:lnTo>
                <a:lnTo>
                  <a:pt x="4236" y="77"/>
                </a:lnTo>
                <a:lnTo>
                  <a:pt x="4230" y="80"/>
                </a:lnTo>
                <a:lnTo>
                  <a:pt x="4225" y="83"/>
                </a:lnTo>
                <a:lnTo>
                  <a:pt x="4220" y="86"/>
                </a:lnTo>
                <a:lnTo>
                  <a:pt x="4215" y="90"/>
                </a:lnTo>
                <a:lnTo>
                  <a:pt x="4211" y="94"/>
                </a:lnTo>
                <a:lnTo>
                  <a:pt x="4207" y="99"/>
                </a:lnTo>
                <a:lnTo>
                  <a:pt x="4203" y="104"/>
                </a:lnTo>
                <a:lnTo>
                  <a:pt x="4199" y="109"/>
                </a:lnTo>
                <a:lnTo>
                  <a:pt x="4196" y="115"/>
                </a:lnTo>
                <a:lnTo>
                  <a:pt x="4190" y="127"/>
                </a:lnTo>
                <a:lnTo>
                  <a:pt x="4185" y="141"/>
                </a:lnTo>
                <a:lnTo>
                  <a:pt x="4181" y="157"/>
                </a:lnTo>
                <a:lnTo>
                  <a:pt x="4177" y="175"/>
                </a:lnTo>
                <a:lnTo>
                  <a:pt x="4174" y="194"/>
                </a:lnTo>
                <a:lnTo>
                  <a:pt x="4171" y="215"/>
                </a:lnTo>
                <a:lnTo>
                  <a:pt x="4169" y="238"/>
                </a:lnTo>
                <a:lnTo>
                  <a:pt x="4117" y="754"/>
                </a:lnTo>
                <a:lnTo>
                  <a:pt x="4117" y="758"/>
                </a:lnTo>
                <a:lnTo>
                  <a:pt x="4118" y="763"/>
                </a:lnTo>
                <a:lnTo>
                  <a:pt x="4121" y="767"/>
                </a:lnTo>
                <a:lnTo>
                  <a:pt x="4123" y="770"/>
                </a:lnTo>
                <a:lnTo>
                  <a:pt x="4127" y="773"/>
                </a:lnTo>
                <a:lnTo>
                  <a:pt x="4131" y="776"/>
                </a:lnTo>
                <a:lnTo>
                  <a:pt x="4133" y="776"/>
                </a:lnTo>
                <a:lnTo>
                  <a:pt x="4135" y="777"/>
                </a:lnTo>
                <a:lnTo>
                  <a:pt x="4139" y="778"/>
                </a:lnTo>
                <a:lnTo>
                  <a:pt x="4298" y="778"/>
                </a:lnTo>
                <a:lnTo>
                  <a:pt x="4313" y="778"/>
                </a:lnTo>
                <a:lnTo>
                  <a:pt x="4327" y="777"/>
                </a:lnTo>
                <a:lnTo>
                  <a:pt x="4340" y="775"/>
                </a:lnTo>
                <a:lnTo>
                  <a:pt x="4351" y="772"/>
                </a:lnTo>
                <a:lnTo>
                  <a:pt x="4362" y="769"/>
                </a:lnTo>
                <a:lnTo>
                  <a:pt x="4372" y="765"/>
                </a:lnTo>
                <a:lnTo>
                  <a:pt x="4381" y="760"/>
                </a:lnTo>
                <a:lnTo>
                  <a:pt x="4389" y="754"/>
                </a:lnTo>
                <a:lnTo>
                  <a:pt x="4392" y="751"/>
                </a:lnTo>
                <a:lnTo>
                  <a:pt x="4396" y="747"/>
                </a:lnTo>
                <a:lnTo>
                  <a:pt x="4399" y="744"/>
                </a:lnTo>
                <a:lnTo>
                  <a:pt x="4402" y="740"/>
                </a:lnTo>
                <a:lnTo>
                  <a:pt x="4407" y="731"/>
                </a:lnTo>
                <a:lnTo>
                  <a:pt x="4410" y="727"/>
                </a:lnTo>
                <a:lnTo>
                  <a:pt x="4412" y="722"/>
                </a:lnTo>
                <a:lnTo>
                  <a:pt x="4414" y="717"/>
                </a:lnTo>
                <a:lnTo>
                  <a:pt x="4416" y="711"/>
                </a:lnTo>
                <a:lnTo>
                  <a:pt x="4418" y="706"/>
                </a:lnTo>
                <a:lnTo>
                  <a:pt x="4419" y="700"/>
                </a:lnTo>
                <a:lnTo>
                  <a:pt x="4421" y="688"/>
                </a:lnTo>
                <a:lnTo>
                  <a:pt x="4423" y="674"/>
                </a:lnTo>
                <a:lnTo>
                  <a:pt x="4475" y="162"/>
                </a:lnTo>
                <a:close/>
                <a:moveTo>
                  <a:pt x="3829" y="1014"/>
                </a:moveTo>
                <a:lnTo>
                  <a:pt x="3844" y="1008"/>
                </a:lnTo>
                <a:lnTo>
                  <a:pt x="3860" y="1002"/>
                </a:lnTo>
                <a:lnTo>
                  <a:pt x="3877" y="994"/>
                </a:lnTo>
                <a:lnTo>
                  <a:pt x="3894" y="985"/>
                </a:lnTo>
                <a:lnTo>
                  <a:pt x="3913" y="976"/>
                </a:lnTo>
                <a:lnTo>
                  <a:pt x="3931" y="966"/>
                </a:lnTo>
                <a:lnTo>
                  <a:pt x="3948" y="955"/>
                </a:lnTo>
                <a:lnTo>
                  <a:pt x="3965" y="944"/>
                </a:lnTo>
                <a:lnTo>
                  <a:pt x="3980" y="933"/>
                </a:lnTo>
                <a:lnTo>
                  <a:pt x="3994" y="922"/>
                </a:lnTo>
                <a:lnTo>
                  <a:pt x="4005" y="912"/>
                </a:lnTo>
                <a:lnTo>
                  <a:pt x="4010" y="906"/>
                </a:lnTo>
                <a:lnTo>
                  <a:pt x="4015" y="901"/>
                </a:lnTo>
                <a:lnTo>
                  <a:pt x="4018" y="896"/>
                </a:lnTo>
                <a:lnTo>
                  <a:pt x="4021" y="891"/>
                </a:lnTo>
                <a:lnTo>
                  <a:pt x="4023" y="887"/>
                </a:lnTo>
                <a:lnTo>
                  <a:pt x="4024" y="882"/>
                </a:lnTo>
                <a:lnTo>
                  <a:pt x="4024" y="878"/>
                </a:lnTo>
                <a:lnTo>
                  <a:pt x="4024" y="876"/>
                </a:lnTo>
                <a:lnTo>
                  <a:pt x="4024" y="874"/>
                </a:lnTo>
                <a:lnTo>
                  <a:pt x="4022" y="870"/>
                </a:lnTo>
                <a:lnTo>
                  <a:pt x="4019" y="866"/>
                </a:lnTo>
                <a:lnTo>
                  <a:pt x="3435" y="232"/>
                </a:lnTo>
                <a:lnTo>
                  <a:pt x="3398" y="563"/>
                </a:lnTo>
                <a:lnTo>
                  <a:pt x="3396" y="584"/>
                </a:lnTo>
                <a:lnTo>
                  <a:pt x="3394" y="604"/>
                </a:lnTo>
                <a:lnTo>
                  <a:pt x="3392" y="622"/>
                </a:lnTo>
                <a:lnTo>
                  <a:pt x="3392" y="638"/>
                </a:lnTo>
                <a:lnTo>
                  <a:pt x="3392" y="653"/>
                </a:lnTo>
                <a:lnTo>
                  <a:pt x="3392" y="666"/>
                </a:lnTo>
                <a:lnTo>
                  <a:pt x="3393" y="679"/>
                </a:lnTo>
                <a:lnTo>
                  <a:pt x="3394" y="690"/>
                </a:lnTo>
                <a:lnTo>
                  <a:pt x="3397" y="700"/>
                </a:lnTo>
                <a:lnTo>
                  <a:pt x="3399" y="709"/>
                </a:lnTo>
                <a:lnTo>
                  <a:pt x="3402" y="718"/>
                </a:lnTo>
                <a:lnTo>
                  <a:pt x="3405" y="726"/>
                </a:lnTo>
                <a:lnTo>
                  <a:pt x="3409" y="733"/>
                </a:lnTo>
                <a:lnTo>
                  <a:pt x="3413" y="739"/>
                </a:lnTo>
                <a:lnTo>
                  <a:pt x="3423" y="752"/>
                </a:lnTo>
                <a:lnTo>
                  <a:pt x="3431" y="759"/>
                </a:lnTo>
                <a:lnTo>
                  <a:pt x="3435" y="763"/>
                </a:lnTo>
                <a:lnTo>
                  <a:pt x="3440" y="766"/>
                </a:lnTo>
                <a:lnTo>
                  <a:pt x="3445" y="769"/>
                </a:lnTo>
                <a:lnTo>
                  <a:pt x="3450" y="772"/>
                </a:lnTo>
                <a:lnTo>
                  <a:pt x="3455" y="774"/>
                </a:lnTo>
                <a:lnTo>
                  <a:pt x="3461" y="776"/>
                </a:lnTo>
                <a:lnTo>
                  <a:pt x="3474" y="779"/>
                </a:lnTo>
                <a:lnTo>
                  <a:pt x="3488" y="782"/>
                </a:lnTo>
                <a:lnTo>
                  <a:pt x="3495" y="783"/>
                </a:lnTo>
                <a:lnTo>
                  <a:pt x="3503" y="783"/>
                </a:lnTo>
                <a:lnTo>
                  <a:pt x="3519" y="784"/>
                </a:lnTo>
                <a:lnTo>
                  <a:pt x="3532" y="784"/>
                </a:lnTo>
                <a:lnTo>
                  <a:pt x="3525" y="851"/>
                </a:lnTo>
                <a:lnTo>
                  <a:pt x="3302" y="851"/>
                </a:lnTo>
                <a:lnTo>
                  <a:pt x="3316" y="866"/>
                </a:lnTo>
                <a:lnTo>
                  <a:pt x="3331" y="880"/>
                </a:lnTo>
                <a:lnTo>
                  <a:pt x="3344" y="891"/>
                </a:lnTo>
                <a:lnTo>
                  <a:pt x="3356" y="902"/>
                </a:lnTo>
                <a:lnTo>
                  <a:pt x="3382" y="922"/>
                </a:lnTo>
                <a:lnTo>
                  <a:pt x="3396" y="932"/>
                </a:lnTo>
                <a:lnTo>
                  <a:pt x="3409" y="942"/>
                </a:lnTo>
                <a:lnTo>
                  <a:pt x="3423" y="951"/>
                </a:lnTo>
                <a:lnTo>
                  <a:pt x="3438" y="960"/>
                </a:lnTo>
                <a:lnTo>
                  <a:pt x="3452" y="969"/>
                </a:lnTo>
                <a:lnTo>
                  <a:pt x="3467" y="977"/>
                </a:lnTo>
                <a:lnTo>
                  <a:pt x="3482" y="985"/>
                </a:lnTo>
                <a:lnTo>
                  <a:pt x="3497" y="992"/>
                </a:lnTo>
                <a:lnTo>
                  <a:pt x="3513" y="999"/>
                </a:lnTo>
                <a:lnTo>
                  <a:pt x="3529" y="1005"/>
                </a:lnTo>
                <a:lnTo>
                  <a:pt x="3544" y="1011"/>
                </a:lnTo>
                <a:lnTo>
                  <a:pt x="3560" y="1017"/>
                </a:lnTo>
                <a:lnTo>
                  <a:pt x="3576" y="1022"/>
                </a:lnTo>
                <a:lnTo>
                  <a:pt x="3593" y="1026"/>
                </a:lnTo>
                <a:lnTo>
                  <a:pt x="3609" y="1030"/>
                </a:lnTo>
                <a:lnTo>
                  <a:pt x="3626" y="1033"/>
                </a:lnTo>
                <a:lnTo>
                  <a:pt x="3642" y="1035"/>
                </a:lnTo>
                <a:lnTo>
                  <a:pt x="3659" y="1037"/>
                </a:lnTo>
                <a:lnTo>
                  <a:pt x="3677" y="1038"/>
                </a:lnTo>
                <a:lnTo>
                  <a:pt x="3694" y="1038"/>
                </a:lnTo>
                <a:lnTo>
                  <a:pt x="3710" y="1038"/>
                </a:lnTo>
                <a:lnTo>
                  <a:pt x="3727" y="1037"/>
                </a:lnTo>
                <a:lnTo>
                  <a:pt x="3744" y="1035"/>
                </a:lnTo>
                <a:lnTo>
                  <a:pt x="3753" y="1034"/>
                </a:lnTo>
                <a:lnTo>
                  <a:pt x="3761" y="1032"/>
                </a:lnTo>
                <a:lnTo>
                  <a:pt x="3778" y="1029"/>
                </a:lnTo>
                <a:lnTo>
                  <a:pt x="3795" y="1025"/>
                </a:lnTo>
                <a:lnTo>
                  <a:pt x="3812" y="1020"/>
                </a:lnTo>
                <a:lnTo>
                  <a:pt x="3829" y="1014"/>
                </a:lnTo>
                <a:close/>
                <a:moveTo>
                  <a:pt x="2897" y="248"/>
                </a:moveTo>
                <a:lnTo>
                  <a:pt x="2898" y="238"/>
                </a:lnTo>
                <a:lnTo>
                  <a:pt x="2898" y="228"/>
                </a:lnTo>
                <a:lnTo>
                  <a:pt x="2898" y="219"/>
                </a:lnTo>
                <a:lnTo>
                  <a:pt x="2898" y="209"/>
                </a:lnTo>
                <a:lnTo>
                  <a:pt x="2897" y="200"/>
                </a:lnTo>
                <a:lnTo>
                  <a:pt x="2896" y="191"/>
                </a:lnTo>
                <a:lnTo>
                  <a:pt x="2894" y="182"/>
                </a:lnTo>
                <a:lnTo>
                  <a:pt x="2893" y="174"/>
                </a:lnTo>
                <a:lnTo>
                  <a:pt x="2890" y="166"/>
                </a:lnTo>
                <a:lnTo>
                  <a:pt x="2887" y="158"/>
                </a:lnTo>
                <a:lnTo>
                  <a:pt x="2884" y="150"/>
                </a:lnTo>
                <a:lnTo>
                  <a:pt x="2881" y="143"/>
                </a:lnTo>
                <a:lnTo>
                  <a:pt x="2877" y="136"/>
                </a:lnTo>
                <a:lnTo>
                  <a:pt x="2872" y="129"/>
                </a:lnTo>
                <a:lnTo>
                  <a:pt x="2868" y="123"/>
                </a:lnTo>
                <a:lnTo>
                  <a:pt x="2863" y="117"/>
                </a:lnTo>
                <a:lnTo>
                  <a:pt x="2857" y="110"/>
                </a:lnTo>
                <a:lnTo>
                  <a:pt x="2851" y="105"/>
                </a:lnTo>
                <a:lnTo>
                  <a:pt x="2844" y="99"/>
                </a:lnTo>
                <a:lnTo>
                  <a:pt x="2837" y="94"/>
                </a:lnTo>
                <a:lnTo>
                  <a:pt x="2829" y="90"/>
                </a:lnTo>
                <a:lnTo>
                  <a:pt x="2821" y="85"/>
                </a:lnTo>
                <a:lnTo>
                  <a:pt x="2813" y="81"/>
                </a:lnTo>
                <a:lnTo>
                  <a:pt x="2804" y="78"/>
                </a:lnTo>
                <a:lnTo>
                  <a:pt x="2795" y="75"/>
                </a:lnTo>
                <a:lnTo>
                  <a:pt x="2786" y="72"/>
                </a:lnTo>
                <a:lnTo>
                  <a:pt x="2776" y="70"/>
                </a:lnTo>
                <a:lnTo>
                  <a:pt x="2766" y="68"/>
                </a:lnTo>
                <a:lnTo>
                  <a:pt x="2756" y="67"/>
                </a:lnTo>
                <a:lnTo>
                  <a:pt x="2745" y="66"/>
                </a:lnTo>
                <a:lnTo>
                  <a:pt x="2734" y="65"/>
                </a:lnTo>
                <a:lnTo>
                  <a:pt x="2723" y="65"/>
                </a:lnTo>
                <a:lnTo>
                  <a:pt x="2621" y="65"/>
                </a:lnTo>
                <a:lnTo>
                  <a:pt x="2587" y="407"/>
                </a:lnTo>
                <a:lnTo>
                  <a:pt x="2739" y="407"/>
                </a:lnTo>
                <a:lnTo>
                  <a:pt x="2755" y="406"/>
                </a:lnTo>
                <a:lnTo>
                  <a:pt x="2763" y="405"/>
                </a:lnTo>
                <a:lnTo>
                  <a:pt x="2771" y="404"/>
                </a:lnTo>
                <a:lnTo>
                  <a:pt x="2778" y="403"/>
                </a:lnTo>
                <a:lnTo>
                  <a:pt x="2786" y="401"/>
                </a:lnTo>
                <a:lnTo>
                  <a:pt x="2800" y="396"/>
                </a:lnTo>
                <a:lnTo>
                  <a:pt x="2806" y="393"/>
                </a:lnTo>
                <a:lnTo>
                  <a:pt x="2813" y="390"/>
                </a:lnTo>
                <a:lnTo>
                  <a:pt x="2825" y="382"/>
                </a:lnTo>
                <a:lnTo>
                  <a:pt x="2837" y="374"/>
                </a:lnTo>
                <a:lnTo>
                  <a:pt x="2842" y="369"/>
                </a:lnTo>
                <a:lnTo>
                  <a:pt x="2848" y="364"/>
                </a:lnTo>
                <a:lnTo>
                  <a:pt x="2853" y="359"/>
                </a:lnTo>
                <a:lnTo>
                  <a:pt x="2857" y="353"/>
                </a:lnTo>
                <a:lnTo>
                  <a:pt x="2862" y="347"/>
                </a:lnTo>
                <a:lnTo>
                  <a:pt x="2866" y="341"/>
                </a:lnTo>
                <a:lnTo>
                  <a:pt x="2870" y="335"/>
                </a:lnTo>
                <a:lnTo>
                  <a:pt x="2874" y="328"/>
                </a:lnTo>
                <a:lnTo>
                  <a:pt x="2878" y="321"/>
                </a:lnTo>
                <a:lnTo>
                  <a:pt x="2881" y="314"/>
                </a:lnTo>
                <a:lnTo>
                  <a:pt x="2887" y="299"/>
                </a:lnTo>
                <a:lnTo>
                  <a:pt x="2891" y="283"/>
                </a:lnTo>
                <a:lnTo>
                  <a:pt x="2893" y="275"/>
                </a:lnTo>
                <a:lnTo>
                  <a:pt x="2895" y="266"/>
                </a:lnTo>
                <a:lnTo>
                  <a:pt x="2897" y="248"/>
                </a:lnTo>
                <a:close/>
                <a:moveTo>
                  <a:pt x="2341" y="174"/>
                </a:moveTo>
                <a:lnTo>
                  <a:pt x="2342" y="159"/>
                </a:lnTo>
                <a:lnTo>
                  <a:pt x="2342" y="146"/>
                </a:lnTo>
                <a:lnTo>
                  <a:pt x="2342" y="134"/>
                </a:lnTo>
                <a:lnTo>
                  <a:pt x="2341" y="128"/>
                </a:lnTo>
                <a:lnTo>
                  <a:pt x="2340" y="123"/>
                </a:lnTo>
                <a:lnTo>
                  <a:pt x="2339" y="118"/>
                </a:lnTo>
                <a:lnTo>
                  <a:pt x="2338" y="113"/>
                </a:lnTo>
                <a:lnTo>
                  <a:pt x="2335" y="105"/>
                </a:lnTo>
                <a:lnTo>
                  <a:pt x="2331" y="97"/>
                </a:lnTo>
                <a:lnTo>
                  <a:pt x="2326" y="91"/>
                </a:lnTo>
                <a:lnTo>
                  <a:pt x="2320" y="85"/>
                </a:lnTo>
                <a:lnTo>
                  <a:pt x="2314" y="80"/>
                </a:lnTo>
                <a:lnTo>
                  <a:pt x="2306" y="76"/>
                </a:lnTo>
                <a:lnTo>
                  <a:pt x="2297" y="73"/>
                </a:lnTo>
                <a:lnTo>
                  <a:pt x="2288" y="70"/>
                </a:lnTo>
                <a:lnTo>
                  <a:pt x="2277" y="68"/>
                </a:lnTo>
                <a:lnTo>
                  <a:pt x="2271" y="67"/>
                </a:lnTo>
                <a:lnTo>
                  <a:pt x="2265" y="66"/>
                </a:lnTo>
                <a:lnTo>
                  <a:pt x="2252" y="65"/>
                </a:lnTo>
                <a:lnTo>
                  <a:pt x="2129" y="65"/>
                </a:lnTo>
                <a:lnTo>
                  <a:pt x="2111" y="230"/>
                </a:lnTo>
                <a:lnTo>
                  <a:pt x="2035" y="230"/>
                </a:lnTo>
                <a:lnTo>
                  <a:pt x="2034" y="220"/>
                </a:lnTo>
                <a:lnTo>
                  <a:pt x="2033" y="211"/>
                </a:lnTo>
                <a:lnTo>
                  <a:pt x="2031" y="202"/>
                </a:lnTo>
                <a:lnTo>
                  <a:pt x="2029" y="194"/>
                </a:lnTo>
                <a:lnTo>
                  <a:pt x="2026" y="185"/>
                </a:lnTo>
                <a:lnTo>
                  <a:pt x="2023" y="177"/>
                </a:lnTo>
                <a:lnTo>
                  <a:pt x="2019" y="169"/>
                </a:lnTo>
                <a:lnTo>
                  <a:pt x="2015" y="162"/>
                </a:lnTo>
                <a:lnTo>
                  <a:pt x="2010" y="154"/>
                </a:lnTo>
                <a:lnTo>
                  <a:pt x="2005" y="147"/>
                </a:lnTo>
                <a:lnTo>
                  <a:pt x="1999" y="140"/>
                </a:lnTo>
                <a:lnTo>
                  <a:pt x="1993" y="133"/>
                </a:lnTo>
                <a:lnTo>
                  <a:pt x="1987" y="127"/>
                </a:lnTo>
                <a:lnTo>
                  <a:pt x="1981" y="121"/>
                </a:lnTo>
                <a:lnTo>
                  <a:pt x="1974" y="115"/>
                </a:lnTo>
                <a:lnTo>
                  <a:pt x="1966" y="110"/>
                </a:lnTo>
                <a:lnTo>
                  <a:pt x="1959" y="104"/>
                </a:lnTo>
                <a:lnTo>
                  <a:pt x="1951" y="99"/>
                </a:lnTo>
                <a:lnTo>
                  <a:pt x="1943" y="95"/>
                </a:lnTo>
                <a:lnTo>
                  <a:pt x="1934" y="90"/>
                </a:lnTo>
                <a:lnTo>
                  <a:pt x="1917" y="83"/>
                </a:lnTo>
                <a:lnTo>
                  <a:pt x="1908" y="79"/>
                </a:lnTo>
                <a:lnTo>
                  <a:pt x="1898" y="76"/>
                </a:lnTo>
                <a:lnTo>
                  <a:pt x="1889" y="74"/>
                </a:lnTo>
                <a:lnTo>
                  <a:pt x="1879" y="71"/>
                </a:lnTo>
                <a:lnTo>
                  <a:pt x="1869" y="69"/>
                </a:lnTo>
                <a:lnTo>
                  <a:pt x="1859" y="68"/>
                </a:lnTo>
                <a:lnTo>
                  <a:pt x="1849" y="66"/>
                </a:lnTo>
                <a:lnTo>
                  <a:pt x="1838" y="66"/>
                </a:lnTo>
                <a:lnTo>
                  <a:pt x="1818" y="65"/>
                </a:lnTo>
                <a:lnTo>
                  <a:pt x="1582" y="65"/>
                </a:lnTo>
                <a:lnTo>
                  <a:pt x="1552" y="365"/>
                </a:lnTo>
                <a:lnTo>
                  <a:pt x="1663" y="365"/>
                </a:lnTo>
                <a:lnTo>
                  <a:pt x="1674" y="364"/>
                </a:lnTo>
                <a:lnTo>
                  <a:pt x="1685" y="364"/>
                </a:lnTo>
                <a:lnTo>
                  <a:pt x="1695" y="362"/>
                </a:lnTo>
                <a:lnTo>
                  <a:pt x="1704" y="360"/>
                </a:lnTo>
                <a:lnTo>
                  <a:pt x="1713" y="358"/>
                </a:lnTo>
                <a:lnTo>
                  <a:pt x="1721" y="355"/>
                </a:lnTo>
                <a:lnTo>
                  <a:pt x="1729" y="352"/>
                </a:lnTo>
                <a:lnTo>
                  <a:pt x="1736" y="349"/>
                </a:lnTo>
                <a:lnTo>
                  <a:pt x="1748" y="341"/>
                </a:lnTo>
                <a:lnTo>
                  <a:pt x="1754" y="337"/>
                </a:lnTo>
                <a:lnTo>
                  <a:pt x="1759" y="332"/>
                </a:lnTo>
                <a:lnTo>
                  <a:pt x="1768" y="323"/>
                </a:lnTo>
                <a:lnTo>
                  <a:pt x="1776" y="313"/>
                </a:lnTo>
                <a:lnTo>
                  <a:pt x="1782" y="304"/>
                </a:lnTo>
                <a:lnTo>
                  <a:pt x="1787" y="295"/>
                </a:lnTo>
                <a:lnTo>
                  <a:pt x="1791" y="286"/>
                </a:lnTo>
                <a:lnTo>
                  <a:pt x="1793" y="278"/>
                </a:lnTo>
                <a:lnTo>
                  <a:pt x="1796" y="267"/>
                </a:lnTo>
                <a:lnTo>
                  <a:pt x="1797" y="262"/>
                </a:lnTo>
                <a:lnTo>
                  <a:pt x="1870" y="262"/>
                </a:lnTo>
                <a:lnTo>
                  <a:pt x="1841" y="542"/>
                </a:lnTo>
                <a:lnTo>
                  <a:pt x="1756" y="542"/>
                </a:lnTo>
                <a:lnTo>
                  <a:pt x="1756" y="532"/>
                </a:lnTo>
                <a:lnTo>
                  <a:pt x="1757" y="524"/>
                </a:lnTo>
                <a:lnTo>
                  <a:pt x="1756" y="515"/>
                </a:lnTo>
                <a:lnTo>
                  <a:pt x="1756" y="508"/>
                </a:lnTo>
                <a:lnTo>
                  <a:pt x="1755" y="500"/>
                </a:lnTo>
                <a:lnTo>
                  <a:pt x="1753" y="494"/>
                </a:lnTo>
                <a:lnTo>
                  <a:pt x="1750" y="482"/>
                </a:lnTo>
                <a:lnTo>
                  <a:pt x="1748" y="476"/>
                </a:lnTo>
                <a:lnTo>
                  <a:pt x="1745" y="471"/>
                </a:lnTo>
                <a:lnTo>
                  <a:pt x="1742" y="467"/>
                </a:lnTo>
                <a:lnTo>
                  <a:pt x="1739" y="462"/>
                </a:lnTo>
                <a:lnTo>
                  <a:pt x="1735" y="459"/>
                </a:lnTo>
                <a:lnTo>
                  <a:pt x="1731" y="455"/>
                </a:lnTo>
                <a:lnTo>
                  <a:pt x="1727" y="452"/>
                </a:lnTo>
                <a:lnTo>
                  <a:pt x="1723" y="449"/>
                </a:lnTo>
                <a:lnTo>
                  <a:pt x="1713" y="444"/>
                </a:lnTo>
                <a:lnTo>
                  <a:pt x="1708" y="442"/>
                </a:lnTo>
                <a:lnTo>
                  <a:pt x="1703" y="440"/>
                </a:lnTo>
                <a:lnTo>
                  <a:pt x="1691" y="437"/>
                </a:lnTo>
                <a:lnTo>
                  <a:pt x="1678" y="435"/>
                </a:lnTo>
                <a:lnTo>
                  <a:pt x="1665" y="434"/>
                </a:lnTo>
                <a:lnTo>
                  <a:pt x="1650" y="433"/>
                </a:lnTo>
                <a:lnTo>
                  <a:pt x="1635" y="433"/>
                </a:lnTo>
                <a:lnTo>
                  <a:pt x="1619" y="432"/>
                </a:lnTo>
                <a:lnTo>
                  <a:pt x="1546" y="432"/>
                </a:lnTo>
                <a:lnTo>
                  <a:pt x="1522" y="670"/>
                </a:lnTo>
                <a:lnTo>
                  <a:pt x="1521" y="684"/>
                </a:lnTo>
                <a:lnTo>
                  <a:pt x="1521" y="697"/>
                </a:lnTo>
                <a:lnTo>
                  <a:pt x="1521" y="703"/>
                </a:lnTo>
                <a:lnTo>
                  <a:pt x="1521" y="708"/>
                </a:lnTo>
                <a:lnTo>
                  <a:pt x="1523" y="719"/>
                </a:lnTo>
                <a:lnTo>
                  <a:pt x="1525" y="728"/>
                </a:lnTo>
                <a:lnTo>
                  <a:pt x="1529" y="736"/>
                </a:lnTo>
                <a:lnTo>
                  <a:pt x="1533" y="744"/>
                </a:lnTo>
                <a:lnTo>
                  <a:pt x="1535" y="747"/>
                </a:lnTo>
                <a:lnTo>
                  <a:pt x="1538" y="751"/>
                </a:lnTo>
                <a:lnTo>
                  <a:pt x="1542" y="755"/>
                </a:lnTo>
                <a:lnTo>
                  <a:pt x="1546" y="759"/>
                </a:lnTo>
                <a:lnTo>
                  <a:pt x="1556" y="766"/>
                </a:lnTo>
                <a:lnTo>
                  <a:pt x="1561" y="769"/>
                </a:lnTo>
                <a:lnTo>
                  <a:pt x="1567" y="772"/>
                </a:lnTo>
                <a:lnTo>
                  <a:pt x="1579" y="777"/>
                </a:lnTo>
                <a:lnTo>
                  <a:pt x="1587" y="779"/>
                </a:lnTo>
                <a:lnTo>
                  <a:pt x="1594" y="780"/>
                </a:lnTo>
                <a:lnTo>
                  <a:pt x="1612" y="783"/>
                </a:lnTo>
                <a:lnTo>
                  <a:pt x="1621" y="784"/>
                </a:lnTo>
                <a:lnTo>
                  <a:pt x="1632" y="785"/>
                </a:lnTo>
                <a:lnTo>
                  <a:pt x="1655" y="786"/>
                </a:lnTo>
                <a:lnTo>
                  <a:pt x="1656" y="786"/>
                </a:lnTo>
                <a:lnTo>
                  <a:pt x="1655" y="786"/>
                </a:lnTo>
                <a:lnTo>
                  <a:pt x="1654" y="786"/>
                </a:lnTo>
                <a:lnTo>
                  <a:pt x="1655" y="786"/>
                </a:lnTo>
                <a:lnTo>
                  <a:pt x="1682" y="785"/>
                </a:lnTo>
                <a:lnTo>
                  <a:pt x="1707" y="784"/>
                </a:lnTo>
                <a:lnTo>
                  <a:pt x="1719" y="782"/>
                </a:lnTo>
                <a:lnTo>
                  <a:pt x="1731" y="781"/>
                </a:lnTo>
                <a:lnTo>
                  <a:pt x="1753" y="777"/>
                </a:lnTo>
                <a:lnTo>
                  <a:pt x="1764" y="774"/>
                </a:lnTo>
                <a:lnTo>
                  <a:pt x="1775" y="772"/>
                </a:lnTo>
                <a:lnTo>
                  <a:pt x="1795" y="766"/>
                </a:lnTo>
                <a:lnTo>
                  <a:pt x="1814" y="759"/>
                </a:lnTo>
                <a:lnTo>
                  <a:pt x="1832" y="752"/>
                </a:lnTo>
                <a:lnTo>
                  <a:pt x="1849" y="744"/>
                </a:lnTo>
                <a:lnTo>
                  <a:pt x="1864" y="736"/>
                </a:lnTo>
                <a:lnTo>
                  <a:pt x="1879" y="727"/>
                </a:lnTo>
                <a:lnTo>
                  <a:pt x="1893" y="717"/>
                </a:lnTo>
                <a:lnTo>
                  <a:pt x="1906" y="708"/>
                </a:lnTo>
                <a:lnTo>
                  <a:pt x="1917" y="698"/>
                </a:lnTo>
                <a:lnTo>
                  <a:pt x="1928" y="688"/>
                </a:lnTo>
                <a:lnTo>
                  <a:pt x="1938" y="678"/>
                </a:lnTo>
                <a:lnTo>
                  <a:pt x="1947" y="667"/>
                </a:lnTo>
                <a:lnTo>
                  <a:pt x="1956" y="657"/>
                </a:lnTo>
                <a:lnTo>
                  <a:pt x="1970" y="638"/>
                </a:lnTo>
                <a:lnTo>
                  <a:pt x="1981" y="619"/>
                </a:lnTo>
                <a:lnTo>
                  <a:pt x="1990" y="603"/>
                </a:lnTo>
                <a:lnTo>
                  <a:pt x="1997" y="589"/>
                </a:lnTo>
                <a:lnTo>
                  <a:pt x="2001" y="578"/>
                </a:lnTo>
                <a:lnTo>
                  <a:pt x="2004" y="569"/>
                </a:lnTo>
                <a:lnTo>
                  <a:pt x="2078" y="569"/>
                </a:lnTo>
                <a:lnTo>
                  <a:pt x="2057" y="784"/>
                </a:lnTo>
                <a:lnTo>
                  <a:pt x="2178" y="784"/>
                </a:lnTo>
                <a:lnTo>
                  <a:pt x="2193" y="783"/>
                </a:lnTo>
                <a:lnTo>
                  <a:pt x="2207" y="781"/>
                </a:lnTo>
                <a:lnTo>
                  <a:pt x="2220" y="778"/>
                </a:lnTo>
                <a:lnTo>
                  <a:pt x="2230" y="775"/>
                </a:lnTo>
                <a:lnTo>
                  <a:pt x="2240" y="771"/>
                </a:lnTo>
                <a:lnTo>
                  <a:pt x="2245" y="768"/>
                </a:lnTo>
                <a:lnTo>
                  <a:pt x="2249" y="766"/>
                </a:lnTo>
                <a:lnTo>
                  <a:pt x="2253" y="763"/>
                </a:lnTo>
                <a:lnTo>
                  <a:pt x="2256" y="760"/>
                </a:lnTo>
                <a:lnTo>
                  <a:pt x="2263" y="754"/>
                </a:lnTo>
                <a:lnTo>
                  <a:pt x="2269" y="747"/>
                </a:lnTo>
                <a:lnTo>
                  <a:pt x="2273" y="739"/>
                </a:lnTo>
                <a:lnTo>
                  <a:pt x="2277" y="731"/>
                </a:lnTo>
                <a:lnTo>
                  <a:pt x="2281" y="722"/>
                </a:lnTo>
                <a:lnTo>
                  <a:pt x="2284" y="712"/>
                </a:lnTo>
                <a:lnTo>
                  <a:pt x="2286" y="702"/>
                </a:lnTo>
                <a:lnTo>
                  <a:pt x="2289" y="679"/>
                </a:lnTo>
                <a:lnTo>
                  <a:pt x="2341" y="174"/>
                </a:lnTo>
                <a:close/>
                <a:moveTo>
                  <a:pt x="7278" y="851"/>
                </a:moveTo>
                <a:lnTo>
                  <a:pt x="7330" y="851"/>
                </a:lnTo>
                <a:lnTo>
                  <a:pt x="7308" y="874"/>
                </a:lnTo>
                <a:lnTo>
                  <a:pt x="7286" y="897"/>
                </a:lnTo>
                <a:lnTo>
                  <a:pt x="7275" y="908"/>
                </a:lnTo>
                <a:lnTo>
                  <a:pt x="7263" y="919"/>
                </a:lnTo>
                <a:lnTo>
                  <a:pt x="7240" y="939"/>
                </a:lnTo>
                <a:lnTo>
                  <a:pt x="7216" y="959"/>
                </a:lnTo>
                <a:lnTo>
                  <a:pt x="7204" y="969"/>
                </a:lnTo>
                <a:lnTo>
                  <a:pt x="7192" y="978"/>
                </a:lnTo>
                <a:lnTo>
                  <a:pt x="7167" y="996"/>
                </a:lnTo>
                <a:lnTo>
                  <a:pt x="7155" y="1004"/>
                </a:lnTo>
                <a:lnTo>
                  <a:pt x="7142" y="1013"/>
                </a:lnTo>
                <a:lnTo>
                  <a:pt x="7129" y="1021"/>
                </a:lnTo>
                <a:lnTo>
                  <a:pt x="7116" y="1029"/>
                </a:lnTo>
                <a:lnTo>
                  <a:pt x="7090" y="1043"/>
                </a:lnTo>
                <a:lnTo>
                  <a:pt x="7064" y="1057"/>
                </a:lnTo>
                <a:lnTo>
                  <a:pt x="7037" y="1070"/>
                </a:lnTo>
                <a:lnTo>
                  <a:pt x="7009" y="1082"/>
                </a:lnTo>
                <a:lnTo>
                  <a:pt x="6982" y="1092"/>
                </a:lnTo>
                <a:lnTo>
                  <a:pt x="6954" y="1102"/>
                </a:lnTo>
                <a:lnTo>
                  <a:pt x="6925" y="1110"/>
                </a:lnTo>
                <a:lnTo>
                  <a:pt x="6897" y="1118"/>
                </a:lnTo>
                <a:lnTo>
                  <a:pt x="6868" y="1124"/>
                </a:lnTo>
                <a:lnTo>
                  <a:pt x="6838" y="1129"/>
                </a:lnTo>
                <a:lnTo>
                  <a:pt x="6809" y="1133"/>
                </a:lnTo>
                <a:lnTo>
                  <a:pt x="6779" y="1136"/>
                </a:lnTo>
                <a:lnTo>
                  <a:pt x="6749" y="1137"/>
                </a:lnTo>
                <a:lnTo>
                  <a:pt x="6734" y="1137"/>
                </a:lnTo>
                <a:lnTo>
                  <a:pt x="6719" y="1137"/>
                </a:lnTo>
                <a:lnTo>
                  <a:pt x="6688" y="1137"/>
                </a:lnTo>
                <a:lnTo>
                  <a:pt x="6658" y="1135"/>
                </a:lnTo>
                <a:lnTo>
                  <a:pt x="6627" y="1131"/>
                </a:lnTo>
                <a:lnTo>
                  <a:pt x="6596" y="1127"/>
                </a:lnTo>
                <a:lnTo>
                  <a:pt x="6563" y="1121"/>
                </a:lnTo>
                <a:lnTo>
                  <a:pt x="6532" y="1114"/>
                </a:lnTo>
                <a:lnTo>
                  <a:pt x="6501" y="1106"/>
                </a:lnTo>
                <a:lnTo>
                  <a:pt x="6469" y="1096"/>
                </a:lnTo>
                <a:lnTo>
                  <a:pt x="6437" y="1085"/>
                </a:lnTo>
                <a:lnTo>
                  <a:pt x="6414" y="1076"/>
                </a:lnTo>
                <a:lnTo>
                  <a:pt x="6391" y="1066"/>
                </a:lnTo>
                <a:lnTo>
                  <a:pt x="6369" y="1055"/>
                </a:lnTo>
                <a:lnTo>
                  <a:pt x="6358" y="1049"/>
                </a:lnTo>
                <a:lnTo>
                  <a:pt x="6347" y="1043"/>
                </a:lnTo>
                <a:lnTo>
                  <a:pt x="6326" y="1030"/>
                </a:lnTo>
                <a:lnTo>
                  <a:pt x="6306" y="1016"/>
                </a:lnTo>
                <a:lnTo>
                  <a:pt x="6286" y="1002"/>
                </a:lnTo>
                <a:lnTo>
                  <a:pt x="6277" y="995"/>
                </a:lnTo>
                <a:lnTo>
                  <a:pt x="6267" y="987"/>
                </a:lnTo>
                <a:lnTo>
                  <a:pt x="6249" y="972"/>
                </a:lnTo>
                <a:lnTo>
                  <a:pt x="6231" y="955"/>
                </a:lnTo>
                <a:lnTo>
                  <a:pt x="6213" y="939"/>
                </a:lnTo>
                <a:lnTo>
                  <a:pt x="6196" y="921"/>
                </a:lnTo>
                <a:lnTo>
                  <a:pt x="6180" y="903"/>
                </a:lnTo>
                <a:lnTo>
                  <a:pt x="6164" y="885"/>
                </a:lnTo>
                <a:lnTo>
                  <a:pt x="6148" y="866"/>
                </a:lnTo>
                <a:lnTo>
                  <a:pt x="6133" y="847"/>
                </a:lnTo>
                <a:lnTo>
                  <a:pt x="6103" y="808"/>
                </a:lnTo>
                <a:lnTo>
                  <a:pt x="6089" y="787"/>
                </a:lnTo>
                <a:lnTo>
                  <a:pt x="6074" y="767"/>
                </a:lnTo>
                <a:lnTo>
                  <a:pt x="6047" y="726"/>
                </a:lnTo>
                <a:lnTo>
                  <a:pt x="6020" y="685"/>
                </a:lnTo>
                <a:lnTo>
                  <a:pt x="5967" y="603"/>
                </a:lnTo>
                <a:lnTo>
                  <a:pt x="5941" y="562"/>
                </a:lnTo>
                <a:lnTo>
                  <a:pt x="5915" y="522"/>
                </a:lnTo>
                <a:lnTo>
                  <a:pt x="5911" y="517"/>
                </a:lnTo>
                <a:lnTo>
                  <a:pt x="5906" y="511"/>
                </a:lnTo>
                <a:lnTo>
                  <a:pt x="5900" y="507"/>
                </a:lnTo>
                <a:lnTo>
                  <a:pt x="5895" y="503"/>
                </a:lnTo>
                <a:lnTo>
                  <a:pt x="5888" y="499"/>
                </a:lnTo>
                <a:lnTo>
                  <a:pt x="5882" y="496"/>
                </a:lnTo>
                <a:lnTo>
                  <a:pt x="5874" y="493"/>
                </a:lnTo>
                <a:lnTo>
                  <a:pt x="5867" y="490"/>
                </a:lnTo>
                <a:lnTo>
                  <a:pt x="5859" y="488"/>
                </a:lnTo>
                <a:lnTo>
                  <a:pt x="5851" y="487"/>
                </a:lnTo>
                <a:lnTo>
                  <a:pt x="5835" y="484"/>
                </a:lnTo>
                <a:lnTo>
                  <a:pt x="5817" y="482"/>
                </a:lnTo>
                <a:lnTo>
                  <a:pt x="5800" y="481"/>
                </a:lnTo>
                <a:lnTo>
                  <a:pt x="5751" y="481"/>
                </a:lnTo>
                <a:lnTo>
                  <a:pt x="5732" y="676"/>
                </a:lnTo>
                <a:lnTo>
                  <a:pt x="5731" y="683"/>
                </a:lnTo>
                <a:lnTo>
                  <a:pt x="5730" y="691"/>
                </a:lnTo>
                <a:lnTo>
                  <a:pt x="5730" y="704"/>
                </a:lnTo>
                <a:lnTo>
                  <a:pt x="5731" y="716"/>
                </a:lnTo>
                <a:lnTo>
                  <a:pt x="5731" y="721"/>
                </a:lnTo>
                <a:lnTo>
                  <a:pt x="5732" y="726"/>
                </a:lnTo>
                <a:lnTo>
                  <a:pt x="5733" y="731"/>
                </a:lnTo>
                <a:lnTo>
                  <a:pt x="5734" y="736"/>
                </a:lnTo>
                <a:lnTo>
                  <a:pt x="5737" y="744"/>
                </a:lnTo>
                <a:lnTo>
                  <a:pt x="5741" y="751"/>
                </a:lnTo>
                <a:lnTo>
                  <a:pt x="5744" y="755"/>
                </a:lnTo>
                <a:lnTo>
                  <a:pt x="5746" y="758"/>
                </a:lnTo>
                <a:lnTo>
                  <a:pt x="5749" y="761"/>
                </a:lnTo>
                <a:lnTo>
                  <a:pt x="5753" y="764"/>
                </a:lnTo>
                <a:lnTo>
                  <a:pt x="5757" y="767"/>
                </a:lnTo>
                <a:lnTo>
                  <a:pt x="5761" y="769"/>
                </a:lnTo>
                <a:lnTo>
                  <a:pt x="5766" y="772"/>
                </a:lnTo>
                <a:lnTo>
                  <a:pt x="5771" y="774"/>
                </a:lnTo>
                <a:lnTo>
                  <a:pt x="5782" y="778"/>
                </a:lnTo>
                <a:lnTo>
                  <a:pt x="5795" y="780"/>
                </a:lnTo>
                <a:lnTo>
                  <a:pt x="5809" y="782"/>
                </a:lnTo>
                <a:lnTo>
                  <a:pt x="5824" y="784"/>
                </a:lnTo>
                <a:lnTo>
                  <a:pt x="5841" y="784"/>
                </a:lnTo>
                <a:lnTo>
                  <a:pt x="5849" y="784"/>
                </a:lnTo>
                <a:lnTo>
                  <a:pt x="5843" y="851"/>
                </a:lnTo>
                <a:lnTo>
                  <a:pt x="5416" y="851"/>
                </a:lnTo>
                <a:lnTo>
                  <a:pt x="4988" y="851"/>
                </a:lnTo>
                <a:lnTo>
                  <a:pt x="4561" y="851"/>
                </a:lnTo>
                <a:lnTo>
                  <a:pt x="4134" y="851"/>
                </a:lnTo>
                <a:lnTo>
                  <a:pt x="4112" y="877"/>
                </a:lnTo>
                <a:lnTo>
                  <a:pt x="4102" y="889"/>
                </a:lnTo>
                <a:lnTo>
                  <a:pt x="4090" y="901"/>
                </a:lnTo>
                <a:lnTo>
                  <a:pt x="4068" y="925"/>
                </a:lnTo>
                <a:lnTo>
                  <a:pt x="4056" y="936"/>
                </a:lnTo>
                <a:lnTo>
                  <a:pt x="4045" y="947"/>
                </a:lnTo>
                <a:lnTo>
                  <a:pt x="4033" y="957"/>
                </a:lnTo>
                <a:lnTo>
                  <a:pt x="4021" y="967"/>
                </a:lnTo>
                <a:lnTo>
                  <a:pt x="4010" y="977"/>
                </a:lnTo>
                <a:lnTo>
                  <a:pt x="3998" y="987"/>
                </a:lnTo>
                <a:lnTo>
                  <a:pt x="3973" y="1005"/>
                </a:lnTo>
                <a:lnTo>
                  <a:pt x="3949" y="1022"/>
                </a:lnTo>
                <a:lnTo>
                  <a:pt x="3924" y="1038"/>
                </a:lnTo>
                <a:lnTo>
                  <a:pt x="3911" y="1046"/>
                </a:lnTo>
                <a:lnTo>
                  <a:pt x="3898" y="1053"/>
                </a:lnTo>
                <a:lnTo>
                  <a:pt x="3872" y="1066"/>
                </a:lnTo>
                <a:lnTo>
                  <a:pt x="3846" y="1078"/>
                </a:lnTo>
                <a:lnTo>
                  <a:pt x="3820" y="1089"/>
                </a:lnTo>
                <a:lnTo>
                  <a:pt x="3806" y="1094"/>
                </a:lnTo>
                <a:lnTo>
                  <a:pt x="3793" y="1099"/>
                </a:lnTo>
                <a:lnTo>
                  <a:pt x="3766" y="1108"/>
                </a:lnTo>
                <a:lnTo>
                  <a:pt x="3739" y="1115"/>
                </a:lnTo>
                <a:lnTo>
                  <a:pt x="3725" y="1119"/>
                </a:lnTo>
                <a:lnTo>
                  <a:pt x="3711" y="1122"/>
                </a:lnTo>
                <a:lnTo>
                  <a:pt x="3683" y="1127"/>
                </a:lnTo>
                <a:lnTo>
                  <a:pt x="3669" y="1129"/>
                </a:lnTo>
                <a:lnTo>
                  <a:pt x="3654" y="1131"/>
                </a:lnTo>
                <a:lnTo>
                  <a:pt x="3640" y="1133"/>
                </a:lnTo>
                <a:lnTo>
                  <a:pt x="3626" y="1134"/>
                </a:lnTo>
                <a:lnTo>
                  <a:pt x="3612" y="1135"/>
                </a:lnTo>
                <a:lnTo>
                  <a:pt x="3598" y="1136"/>
                </a:lnTo>
                <a:lnTo>
                  <a:pt x="3569" y="1137"/>
                </a:lnTo>
                <a:lnTo>
                  <a:pt x="3540" y="1136"/>
                </a:lnTo>
                <a:lnTo>
                  <a:pt x="3511" y="1135"/>
                </a:lnTo>
                <a:lnTo>
                  <a:pt x="3482" y="1132"/>
                </a:lnTo>
                <a:lnTo>
                  <a:pt x="3453" y="1129"/>
                </a:lnTo>
                <a:lnTo>
                  <a:pt x="3424" y="1124"/>
                </a:lnTo>
                <a:lnTo>
                  <a:pt x="3395" y="1118"/>
                </a:lnTo>
                <a:lnTo>
                  <a:pt x="3366" y="1112"/>
                </a:lnTo>
                <a:lnTo>
                  <a:pt x="3336" y="1104"/>
                </a:lnTo>
                <a:lnTo>
                  <a:pt x="3307" y="1095"/>
                </a:lnTo>
                <a:lnTo>
                  <a:pt x="3278" y="1085"/>
                </a:lnTo>
                <a:lnTo>
                  <a:pt x="3266" y="1080"/>
                </a:lnTo>
                <a:lnTo>
                  <a:pt x="3254" y="1075"/>
                </a:lnTo>
                <a:lnTo>
                  <a:pt x="3231" y="1065"/>
                </a:lnTo>
                <a:lnTo>
                  <a:pt x="3209" y="1053"/>
                </a:lnTo>
                <a:lnTo>
                  <a:pt x="3187" y="1041"/>
                </a:lnTo>
                <a:lnTo>
                  <a:pt x="3166" y="1028"/>
                </a:lnTo>
                <a:lnTo>
                  <a:pt x="3146" y="1014"/>
                </a:lnTo>
                <a:lnTo>
                  <a:pt x="3126" y="1000"/>
                </a:lnTo>
                <a:lnTo>
                  <a:pt x="3107" y="985"/>
                </a:lnTo>
                <a:lnTo>
                  <a:pt x="3097" y="977"/>
                </a:lnTo>
                <a:lnTo>
                  <a:pt x="3088" y="969"/>
                </a:lnTo>
                <a:lnTo>
                  <a:pt x="3070" y="953"/>
                </a:lnTo>
                <a:lnTo>
                  <a:pt x="3052" y="936"/>
                </a:lnTo>
                <a:lnTo>
                  <a:pt x="3034" y="919"/>
                </a:lnTo>
                <a:lnTo>
                  <a:pt x="3017" y="901"/>
                </a:lnTo>
                <a:lnTo>
                  <a:pt x="3009" y="892"/>
                </a:lnTo>
                <a:lnTo>
                  <a:pt x="3001" y="883"/>
                </a:lnTo>
                <a:lnTo>
                  <a:pt x="2984" y="864"/>
                </a:lnTo>
                <a:lnTo>
                  <a:pt x="2968" y="845"/>
                </a:lnTo>
                <a:lnTo>
                  <a:pt x="2953" y="826"/>
                </a:lnTo>
                <a:lnTo>
                  <a:pt x="2938" y="806"/>
                </a:lnTo>
                <a:lnTo>
                  <a:pt x="2923" y="786"/>
                </a:lnTo>
                <a:lnTo>
                  <a:pt x="2908" y="766"/>
                </a:lnTo>
                <a:lnTo>
                  <a:pt x="2879" y="725"/>
                </a:lnTo>
                <a:lnTo>
                  <a:pt x="2865" y="705"/>
                </a:lnTo>
                <a:lnTo>
                  <a:pt x="2852" y="684"/>
                </a:lnTo>
                <a:lnTo>
                  <a:pt x="2798" y="602"/>
                </a:lnTo>
                <a:lnTo>
                  <a:pt x="2771" y="562"/>
                </a:lnTo>
                <a:lnTo>
                  <a:pt x="2745" y="522"/>
                </a:lnTo>
                <a:lnTo>
                  <a:pt x="2740" y="517"/>
                </a:lnTo>
                <a:lnTo>
                  <a:pt x="2736" y="512"/>
                </a:lnTo>
                <a:lnTo>
                  <a:pt x="2730" y="507"/>
                </a:lnTo>
                <a:lnTo>
                  <a:pt x="2725" y="503"/>
                </a:lnTo>
                <a:lnTo>
                  <a:pt x="2718" y="499"/>
                </a:lnTo>
                <a:lnTo>
                  <a:pt x="2712" y="496"/>
                </a:lnTo>
                <a:lnTo>
                  <a:pt x="2705" y="493"/>
                </a:lnTo>
                <a:lnTo>
                  <a:pt x="2698" y="491"/>
                </a:lnTo>
                <a:lnTo>
                  <a:pt x="2682" y="487"/>
                </a:lnTo>
                <a:lnTo>
                  <a:pt x="2666" y="484"/>
                </a:lnTo>
                <a:lnTo>
                  <a:pt x="2649" y="482"/>
                </a:lnTo>
                <a:lnTo>
                  <a:pt x="2632" y="481"/>
                </a:lnTo>
                <a:lnTo>
                  <a:pt x="2579" y="481"/>
                </a:lnTo>
                <a:lnTo>
                  <a:pt x="2560" y="676"/>
                </a:lnTo>
                <a:lnTo>
                  <a:pt x="2559" y="690"/>
                </a:lnTo>
                <a:lnTo>
                  <a:pt x="2558" y="703"/>
                </a:lnTo>
                <a:lnTo>
                  <a:pt x="2559" y="715"/>
                </a:lnTo>
                <a:lnTo>
                  <a:pt x="2560" y="726"/>
                </a:lnTo>
                <a:lnTo>
                  <a:pt x="2561" y="731"/>
                </a:lnTo>
                <a:lnTo>
                  <a:pt x="2562" y="736"/>
                </a:lnTo>
                <a:lnTo>
                  <a:pt x="2565" y="744"/>
                </a:lnTo>
                <a:lnTo>
                  <a:pt x="2569" y="752"/>
                </a:lnTo>
                <a:lnTo>
                  <a:pt x="2572" y="755"/>
                </a:lnTo>
                <a:lnTo>
                  <a:pt x="2574" y="758"/>
                </a:lnTo>
                <a:lnTo>
                  <a:pt x="2581" y="765"/>
                </a:lnTo>
                <a:lnTo>
                  <a:pt x="2589" y="770"/>
                </a:lnTo>
                <a:lnTo>
                  <a:pt x="2593" y="772"/>
                </a:lnTo>
                <a:lnTo>
                  <a:pt x="2598" y="775"/>
                </a:lnTo>
                <a:lnTo>
                  <a:pt x="2609" y="778"/>
                </a:lnTo>
                <a:lnTo>
                  <a:pt x="2621" y="781"/>
                </a:lnTo>
                <a:lnTo>
                  <a:pt x="2635" y="783"/>
                </a:lnTo>
                <a:lnTo>
                  <a:pt x="2651" y="784"/>
                </a:lnTo>
                <a:lnTo>
                  <a:pt x="2668" y="785"/>
                </a:lnTo>
                <a:lnTo>
                  <a:pt x="2678" y="785"/>
                </a:lnTo>
                <a:lnTo>
                  <a:pt x="2673" y="851"/>
                </a:lnTo>
                <a:lnTo>
                  <a:pt x="1880" y="851"/>
                </a:lnTo>
                <a:lnTo>
                  <a:pt x="1088" y="851"/>
                </a:lnTo>
                <a:lnTo>
                  <a:pt x="1094" y="784"/>
                </a:lnTo>
                <a:lnTo>
                  <a:pt x="1127" y="784"/>
                </a:lnTo>
                <a:lnTo>
                  <a:pt x="1142" y="784"/>
                </a:lnTo>
                <a:lnTo>
                  <a:pt x="1155" y="783"/>
                </a:lnTo>
                <a:lnTo>
                  <a:pt x="1168" y="781"/>
                </a:lnTo>
                <a:lnTo>
                  <a:pt x="1180" y="778"/>
                </a:lnTo>
                <a:lnTo>
                  <a:pt x="1191" y="775"/>
                </a:lnTo>
                <a:lnTo>
                  <a:pt x="1200" y="771"/>
                </a:lnTo>
                <a:lnTo>
                  <a:pt x="1209" y="766"/>
                </a:lnTo>
                <a:lnTo>
                  <a:pt x="1217" y="760"/>
                </a:lnTo>
                <a:lnTo>
                  <a:pt x="1221" y="757"/>
                </a:lnTo>
                <a:lnTo>
                  <a:pt x="1224" y="753"/>
                </a:lnTo>
                <a:lnTo>
                  <a:pt x="1228" y="750"/>
                </a:lnTo>
                <a:lnTo>
                  <a:pt x="1231" y="746"/>
                </a:lnTo>
                <a:lnTo>
                  <a:pt x="1236" y="737"/>
                </a:lnTo>
                <a:lnTo>
                  <a:pt x="1238" y="733"/>
                </a:lnTo>
                <a:lnTo>
                  <a:pt x="1241" y="728"/>
                </a:lnTo>
                <a:lnTo>
                  <a:pt x="1243" y="723"/>
                </a:lnTo>
                <a:lnTo>
                  <a:pt x="1244" y="717"/>
                </a:lnTo>
                <a:lnTo>
                  <a:pt x="1246" y="712"/>
                </a:lnTo>
                <a:lnTo>
                  <a:pt x="1248" y="706"/>
                </a:lnTo>
                <a:lnTo>
                  <a:pt x="1250" y="694"/>
                </a:lnTo>
                <a:lnTo>
                  <a:pt x="1252" y="680"/>
                </a:lnTo>
                <a:lnTo>
                  <a:pt x="1303" y="162"/>
                </a:lnTo>
                <a:lnTo>
                  <a:pt x="1304" y="150"/>
                </a:lnTo>
                <a:lnTo>
                  <a:pt x="1304" y="139"/>
                </a:lnTo>
                <a:lnTo>
                  <a:pt x="1304" y="134"/>
                </a:lnTo>
                <a:lnTo>
                  <a:pt x="1304" y="129"/>
                </a:lnTo>
                <a:lnTo>
                  <a:pt x="1303" y="124"/>
                </a:lnTo>
                <a:lnTo>
                  <a:pt x="1302" y="120"/>
                </a:lnTo>
                <a:lnTo>
                  <a:pt x="1301" y="115"/>
                </a:lnTo>
                <a:lnTo>
                  <a:pt x="1300" y="111"/>
                </a:lnTo>
                <a:lnTo>
                  <a:pt x="1299" y="108"/>
                </a:lnTo>
                <a:lnTo>
                  <a:pt x="1297" y="104"/>
                </a:lnTo>
                <a:lnTo>
                  <a:pt x="1293" y="97"/>
                </a:lnTo>
                <a:lnTo>
                  <a:pt x="1289" y="91"/>
                </a:lnTo>
                <a:lnTo>
                  <a:pt x="1282" y="85"/>
                </a:lnTo>
                <a:lnTo>
                  <a:pt x="1274" y="79"/>
                </a:lnTo>
                <a:lnTo>
                  <a:pt x="1270" y="77"/>
                </a:lnTo>
                <a:lnTo>
                  <a:pt x="1265" y="75"/>
                </a:lnTo>
                <a:lnTo>
                  <a:pt x="1255" y="71"/>
                </a:lnTo>
                <a:lnTo>
                  <a:pt x="1243" y="68"/>
                </a:lnTo>
                <a:lnTo>
                  <a:pt x="1230" y="66"/>
                </a:lnTo>
                <a:lnTo>
                  <a:pt x="1215" y="65"/>
                </a:lnTo>
                <a:lnTo>
                  <a:pt x="1199" y="65"/>
                </a:lnTo>
                <a:lnTo>
                  <a:pt x="1157" y="65"/>
                </a:lnTo>
                <a:lnTo>
                  <a:pt x="1164" y="1"/>
                </a:lnTo>
                <a:lnTo>
                  <a:pt x="1196" y="1"/>
                </a:lnTo>
                <a:lnTo>
                  <a:pt x="1611" y="1"/>
                </a:lnTo>
                <a:lnTo>
                  <a:pt x="2027" y="1"/>
                </a:lnTo>
                <a:lnTo>
                  <a:pt x="2444" y="1"/>
                </a:lnTo>
                <a:lnTo>
                  <a:pt x="2860" y="1"/>
                </a:lnTo>
                <a:lnTo>
                  <a:pt x="2882" y="2"/>
                </a:lnTo>
                <a:lnTo>
                  <a:pt x="2903" y="3"/>
                </a:lnTo>
                <a:lnTo>
                  <a:pt x="2924" y="4"/>
                </a:lnTo>
                <a:lnTo>
                  <a:pt x="2944" y="7"/>
                </a:lnTo>
                <a:lnTo>
                  <a:pt x="2963" y="10"/>
                </a:lnTo>
                <a:lnTo>
                  <a:pt x="2981" y="14"/>
                </a:lnTo>
                <a:lnTo>
                  <a:pt x="2998" y="18"/>
                </a:lnTo>
                <a:lnTo>
                  <a:pt x="3014" y="23"/>
                </a:lnTo>
                <a:lnTo>
                  <a:pt x="3030" y="29"/>
                </a:lnTo>
                <a:lnTo>
                  <a:pt x="3044" y="35"/>
                </a:lnTo>
                <a:lnTo>
                  <a:pt x="3058" y="42"/>
                </a:lnTo>
                <a:lnTo>
                  <a:pt x="3071" y="50"/>
                </a:lnTo>
                <a:lnTo>
                  <a:pt x="3083" y="58"/>
                </a:lnTo>
                <a:lnTo>
                  <a:pt x="3095" y="67"/>
                </a:lnTo>
                <a:lnTo>
                  <a:pt x="3100" y="72"/>
                </a:lnTo>
                <a:lnTo>
                  <a:pt x="3105" y="77"/>
                </a:lnTo>
                <a:lnTo>
                  <a:pt x="3110" y="82"/>
                </a:lnTo>
                <a:lnTo>
                  <a:pt x="3115" y="87"/>
                </a:lnTo>
                <a:lnTo>
                  <a:pt x="3122" y="95"/>
                </a:lnTo>
                <a:lnTo>
                  <a:pt x="3128" y="103"/>
                </a:lnTo>
                <a:lnTo>
                  <a:pt x="3133" y="112"/>
                </a:lnTo>
                <a:lnTo>
                  <a:pt x="3139" y="120"/>
                </a:lnTo>
                <a:lnTo>
                  <a:pt x="3143" y="129"/>
                </a:lnTo>
                <a:lnTo>
                  <a:pt x="3148" y="139"/>
                </a:lnTo>
                <a:lnTo>
                  <a:pt x="3151" y="148"/>
                </a:lnTo>
                <a:lnTo>
                  <a:pt x="3155" y="158"/>
                </a:lnTo>
                <a:lnTo>
                  <a:pt x="3157" y="167"/>
                </a:lnTo>
                <a:lnTo>
                  <a:pt x="3159" y="172"/>
                </a:lnTo>
                <a:lnTo>
                  <a:pt x="3160" y="177"/>
                </a:lnTo>
                <a:lnTo>
                  <a:pt x="3162" y="187"/>
                </a:lnTo>
                <a:lnTo>
                  <a:pt x="3163" y="198"/>
                </a:lnTo>
                <a:lnTo>
                  <a:pt x="3164" y="208"/>
                </a:lnTo>
                <a:lnTo>
                  <a:pt x="3164" y="218"/>
                </a:lnTo>
                <a:lnTo>
                  <a:pt x="3164" y="229"/>
                </a:lnTo>
                <a:lnTo>
                  <a:pt x="3163" y="239"/>
                </a:lnTo>
                <a:lnTo>
                  <a:pt x="3162" y="251"/>
                </a:lnTo>
                <a:lnTo>
                  <a:pt x="3159" y="263"/>
                </a:lnTo>
                <a:lnTo>
                  <a:pt x="3158" y="270"/>
                </a:lnTo>
                <a:lnTo>
                  <a:pt x="3156" y="277"/>
                </a:lnTo>
                <a:lnTo>
                  <a:pt x="3151" y="292"/>
                </a:lnTo>
                <a:lnTo>
                  <a:pt x="3145" y="307"/>
                </a:lnTo>
                <a:lnTo>
                  <a:pt x="3142" y="315"/>
                </a:lnTo>
                <a:lnTo>
                  <a:pt x="3138" y="323"/>
                </a:lnTo>
                <a:lnTo>
                  <a:pt x="3133" y="331"/>
                </a:lnTo>
                <a:lnTo>
                  <a:pt x="3128" y="339"/>
                </a:lnTo>
                <a:lnTo>
                  <a:pt x="3117" y="355"/>
                </a:lnTo>
                <a:lnTo>
                  <a:pt x="3110" y="363"/>
                </a:lnTo>
                <a:lnTo>
                  <a:pt x="3103" y="371"/>
                </a:lnTo>
                <a:lnTo>
                  <a:pt x="3096" y="378"/>
                </a:lnTo>
                <a:lnTo>
                  <a:pt x="3087" y="386"/>
                </a:lnTo>
                <a:lnTo>
                  <a:pt x="3069" y="401"/>
                </a:lnTo>
                <a:lnTo>
                  <a:pt x="3059" y="408"/>
                </a:lnTo>
                <a:lnTo>
                  <a:pt x="3048" y="415"/>
                </a:lnTo>
                <a:lnTo>
                  <a:pt x="3037" y="422"/>
                </a:lnTo>
                <a:lnTo>
                  <a:pt x="3024" y="428"/>
                </a:lnTo>
                <a:lnTo>
                  <a:pt x="3011" y="435"/>
                </a:lnTo>
                <a:lnTo>
                  <a:pt x="2997" y="440"/>
                </a:lnTo>
                <a:lnTo>
                  <a:pt x="2983" y="446"/>
                </a:lnTo>
                <a:lnTo>
                  <a:pt x="2967" y="451"/>
                </a:lnTo>
                <a:lnTo>
                  <a:pt x="2951" y="456"/>
                </a:lnTo>
                <a:lnTo>
                  <a:pt x="2934" y="460"/>
                </a:lnTo>
                <a:lnTo>
                  <a:pt x="2957" y="474"/>
                </a:lnTo>
                <a:lnTo>
                  <a:pt x="2979" y="489"/>
                </a:lnTo>
                <a:lnTo>
                  <a:pt x="3001" y="506"/>
                </a:lnTo>
                <a:lnTo>
                  <a:pt x="3011" y="514"/>
                </a:lnTo>
                <a:lnTo>
                  <a:pt x="3021" y="523"/>
                </a:lnTo>
                <a:lnTo>
                  <a:pt x="3041" y="541"/>
                </a:lnTo>
                <a:lnTo>
                  <a:pt x="3060" y="560"/>
                </a:lnTo>
                <a:lnTo>
                  <a:pt x="3079" y="580"/>
                </a:lnTo>
                <a:lnTo>
                  <a:pt x="3097" y="600"/>
                </a:lnTo>
                <a:lnTo>
                  <a:pt x="3115" y="620"/>
                </a:lnTo>
                <a:lnTo>
                  <a:pt x="3133" y="641"/>
                </a:lnTo>
                <a:lnTo>
                  <a:pt x="3150" y="663"/>
                </a:lnTo>
                <a:lnTo>
                  <a:pt x="3167" y="684"/>
                </a:lnTo>
                <a:lnTo>
                  <a:pt x="3232" y="770"/>
                </a:lnTo>
                <a:lnTo>
                  <a:pt x="3240" y="765"/>
                </a:lnTo>
                <a:lnTo>
                  <a:pt x="3247" y="760"/>
                </a:lnTo>
                <a:lnTo>
                  <a:pt x="3253" y="754"/>
                </a:lnTo>
                <a:lnTo>
                  <a:pt x="3259" y="748"/>
                </a:lnTo>
                <a:lnTo>
                  <a:pt x="3265" y="741"/>
                </a:lnTo>
                <a:lnTo>
                  <a:pt x="3270" y="734"/>
                </a:lnTo>
                <a:lnTo>
                  <a:pt x="3275" y="726"/>
                </a:lnTo>
                <a:lnTo>
                  <a:pt x="3279" y="717"/>
                </a:lnTo>
                <a:lnTo>
                  <a:pt x="3284" y="708"/>
                </a:lnTo>
                <a:lnTo>
                  <a:pt x="3287" y="698"/>
                </a:lnTo>
                <a:lnTo>
                  <a:pt x="3291" y="687"/>
                </a:lnTo>
                <a:lnTo>
                  <a:pt x="3294" y="676"/>
                </a:lnTo>
                <a:lnTo>
                  <a:pt x="3298" y="652"/>
                </a:lnTo>
                <a:lnTo>
                  <a:pt x="3300" y="639"/>
                </a:lnTo>
                <a:lnTo>
                  <a:pt x="3302" y="625"/>
                </a:lnTo>
                <a:lnTo>
                  <a:pt x="3347" y="175"/>
                </a:lnTo>
                <a:lnTo>
                  <a:pt x="3348" y="160"/>
                </a:lnTo>
                <a:lnTo>
                  <a:pt x="3348" y="147"/>
                </a:lnTo>
                <a:lnTo>
                  <a:pt x="3348" y="135"/>
                </a:lnTo>
                <a:lnTo>
                  <a:pt x="3347" y="129"/>
                </a:lnTo>
                <a:lnTo>
                  <a:pt x="3346" y="124"/>
                </a:lnTo>
                <a:lnTo>
                  <a:pt x="3345" y="119"/>
                </a:lnTo>
                <a:lnTo>
                  <a:pt x="3344" y="114"/>
                </a:lnTo>
                <a:lnTo>
                  <a:pt x="3341" y="106"/>
                </a:lnTo>
                <a:lnTo>
                  <a:pt x="3337" y="98"/>
                </a:lnTo>
                <a:lnTo>
                  <a:pt x="3332" y="92"/>
                </a:lnTo>
                <a:lnTo>
                  <a:pt x="3329" y="88"/>
                </a:lnTo>
                <a:lnTo>
                  <a:pt x="3326" y="86"/>
                </a:lnTo>
                <a:lnTo>
                  <a:pt x="3318" y="80"/>
                </a:lnTo>
                <a:lnTo>
                  <a:pt x="3308" y="76"/>
                </a:lnTo>
                <a:lnTo>
                  <a:pt x="3303" y="74"/>
                </a:lnTo>
                <a:lnTo>
                  <a:pt x="3298" y="72"/>
                </a:lnTo>
                <a:lnTo>
                  <a:pt x="3286" y="70"/>
                </a:lnTo>
                <a:lnTo>
                  <a:pt x="3272" y="68"/>
                </a:lnTo>
                <a:lnTo>
                  <a:pt x="3258" y="66"/>
                </a:lnTo>
                <a:lnTo>
                  <a:pt x="3242" y="66"/>
                </a:lnTo>
                <a:lnTo>
                  <a:pt x="3223" y="66"/>
                </a:lnTo>
                <a:lnTo>
                  <a:pt x="3229" y="1"/>
                </a:lnTo>
                <a:lnTo>
                  <a:pt x="3581" y="1"/>
                </a:lnTo>
                <a:lnTo>
                  <a:pt x="4047" y="504"/>
                </a:lnTo>
                <a:lnTo>
                  <a:pt x="4079" y="175"/>
                </a:lnTo>
                <a:lnTo>
                  <a:pt x="4081" y="160"/>
                </a:lnTo>
                <a:lnTo>
                  <a:pt x="4081" y="146"/>
                </a:lnTo>
                <a:lnTo>
                  <a:pt x="4080" y="134"/>
                </a:lnTo>
                <a:lnTo>
                  <a:pt x="4080" y="129"/>
                </a:lnTo>
                <a:lnTo>
                  <a:pt x="4079" y="123"/>
                </a:lnTo>
                <a:lnTo>
                  <a:pt x="4078" y="118"/>
                </a:lnTo>
                <a:lnTo>
                  <a:pt x="4077" y="114"/>
                </a:lnTo>
                <a:lnTo>
                  <a:pt x="4074" y="105"/>
                </a:lnTo>
                <a:lnTo>
                  <a:pt x="4070" y="98"/>
                </a:lnTo>
                <a:lnTo>
                  <a:pt x="4065" y="91"/>
                </a:lnTo>
                <a:lnTo>
                  <a:pt x="4062" y="88"/>
                </a:lnTo>
                <a:lnTo>
                  <a:pt x="4058" y="85"/>
                </a:lnTo>
                <a:lnTo>
                  <a:pt x="4050" y="80"/>
                </a:lnTo>
                <a:lnTo>
                  <a:pt x="4041" y="75"/>
                </a:lnTo>
                <a:lnTo>
                  <a:pt x="4036" y="74"/>
                </a:lnTo>
                <a:lnTo>
                  <a:pt x="4030" y="72"/>
                </a:lnTo>
                <a:lnTo>
                  <a:pt x="4018" y="69"/>
                </a:lnTo>
                <a:lnTo>
                  <a:pt x="4005" y="67"/>
                </a:lnTo>
                <a:lnTo>
                  <a:pt x="3990" y="66"/>
                </a:lnTo>
                <a:lnTo>
                  <a:pt x="3974" y="65"/>
                </a:lnTo>
                <a:lnTo>
                  <a:pt x="3919" y="65"/>
                </a:lnTo>
                <a:lnTo>
                  <a:pt x="3925" y="1"/>
                </a:lnTo>
                <a:lnTo>
                  <a:pt x="4448" y="1"/>
                </a:lnTo>
                <a:lnTo>
                  <a:pt x="4972" y="1"/>
                </a:lnTo>
                <a:lnTo>
                  <a:pt x="5497" y="1"/>
                </a:lnTo>
                <a:lnTo>
                  <a:pt x="6021" y="1"/>
                </a:lnTo>
                <a:lnTo>
                  <a:pt x="6045" y="2"/>
                </a:lnTo>
                <a:lnTo>
                  <a:pt x="6068" y="3"/>
                </a:lnTo>
                <a:lnTo>
                  <a:pt x="6090" y="4"/>
                </a:lnTo>
                <a:lnTo>
                  <a:pt x="6111" y="7"/>
                </a:lnTo>
                <a:lnTo>
                  <a:pt x="6131" y="10"/>
                </a:lnTo>
                <a:lnTo>
                  <a:pt x="6150" y="14"/>
                </a:lnTo>
                <a:lnTo>
                  <a:pt x="6159" y="16"/>
                </a:lnTo>
                <a:lnTo>
                  <a:pt x="6167" y="18"/>
                </a:lnTo>
                <a:lnTo>
                  <a:pt x="6184" y="23"/>
                </a:lnTo>
                <a:lnTo>
                  <a:pt x="6200" y="29"/>
                </a:lnTo>
                <a:lnTo>
                  <a:pt x="6215" y="35"/>
                </a:lnTo>
                <a:lnTo>
                  <a:pt x="6229" y="42"/>
                </a:lnTo>
                <a:lnTo>
                  <a:pt x="6243" y="50"/>
                </a:lnTo>
                <a:lnTo>
                  <a:pt x="6255" y="58"/>
                </a:lnTo>
                <a:lnTo>
                  <a:pt x="6266" y="67"/>
                </a:lnTo>
                <a:lnTo>
                  <a:pt x="6272" y="72"/>
                </a:lnTo>
                <a:lnTo>
                  <a:pt x="6277" y="77"/>
                </a:lnTo>
                <a:lnTo>
                  <a:pt x="6282" y="82"/>
                </a:lnTo>
                <a:lnTo>
                  <a:pt x="6287" y="87"/>
                </a:lnTo>
                <a:lnTo>
                  <a:pt x="6293" y="95"/>
                </a:lnTo>
                <a:lnTo>
                  <a:pt x="6299" y="103"/>
                </a:lnTo>
                <a:lnTo>
                  <a:pt x="6305" y="112"/>
                </a:lnTo>
                <a:lnTo>
                  <a:pt x="6310" y="120"/>
                </a:lnTo>
                <a:lnTo>
                  <a:pt x="6315" y="129"/>
                </a:lnTo>
                <a:lnTo>
                  <a:pt x="6319" y="139"/>
                </a:lnTo>
                <a:lnTo>
                  <a:pt x="6323" y="148"/>
                </a:lnTo>
                <a:lnTo>
                  <a:pt x="6326" y="158"/>
                </a:lnTo>
                <a:lnTo>
                  <a:pt x="6329" y="167"/>
                </a:lnTo>
                <a:lnTo>
                  <a:pt x="6330" y="172"/>
                </a:lnTo>
                <a:lnTo>
                  <a:pt x="6332" y="177"/>
                </a:lnTo>
                <a:lnTo>
                  <a:pt x="6333" y="187"/>
                </a:lnTo>
                <a:lnTo>
                  <a:pt x="6335" y="198"/>
                </a:lnTo>
                <a:lnTo>
                  <a:pt x="6335" y="208"/>
                </a:lnTo>
                <a:lnTo>
                  <a:pt x="6336" y="218"/>
                </a:lnTo>
                <a:lnTo>
                  <a:pt x="6336" y="229"/>
                </a:lnTo>
                <a:lnTo>
                  <a:pt x="6335" y="239"/>
                </a:lnTo>
                <a:lnTo>
                  <a:pt x="6333" y="251"/>
                </a:lnTo>
                <a:lnTo>
                  <a:pt x="6331" y="263"/>
                </a:lnTo>
                <a:lnTo>
                  <a:pt x="6329" y="270"/>
                </a:lnTo>
                <a:lnTo>
                  <a:pt x="6328" y="277"/>
                </a:lnTo>
                <a:lnTo>
                  <a:pt x="6325" y="284"/>
                </a:lnTo>
                <a:lnTo>
                  <a:pt x="6323" y="292"/>
                </a:lnTo>
                <a:lnTo>
                  <a:pt x="6317" y="307"/>
                </a:lnTo>
                <a:lnTo>
                  <a:pt x="6313" y="315"/>
                </a:lnTo>
                <a:lnTo>
                  <a:pt x="6309" y="323"/>
                </a:lnTo>
                <a:lnTo>
                  <a:pt x="6305" y="331"/>
                </a:lnTo>
                <a:lnTo>
                  <a:pt x="6300" y="339"/>
                </a:lnTo>
                <a:lnTo>
                  <a:pt x="6294" y="347"/>
                </a:lnTo>
                <a:lnTo>
                  <a:pt x="6288" y="355"/>
                </a:lnTo>
                <a:lnTo>
                  <a:pt x="6282" y="363"/>
                </a:lnTo>
                <a:lnTo>
                  <a:pt x="6275" y="371"/>
                </a:lnTo>
                <a:lnTo>
                  <a:pt x="6267" y="379"/>
                </a:lnTo>
                <a:lnTo>
                  <a:pt x="6259" y="386"/>
                </a:lnTo>
                <a:lnTo>
                  <a:pt x="6250" y="394"/>
                </a:lnTo>
                <a:lnTo>
                  <a:pt x="6241" y="401"/>
                </a:lnTo>
                <a:lnTo>
                  <a:pt x="6230" y="409"/>
                </a:lnTo>
                <a:lnTo>
                  <a:pt x="6219" y="415"/>
                </a:lnTo>
                <a:lnTo>
                  <a:pt x="6208" y="422"/>
                </a:lnTo>
                <a:lnTo>
                  <a:pt x="6196" y="429"/>
                </a:lnTo>
                <a:lnTo>
                  <a:pt x="6182" y="435"/>
                </a:lnTo>
                <a:lnTo>
                  <a:pt x="6169" y="441"/>
                </a:lnTo>
                <a:lnTo>
                  <a:pt x="6154" y="446"/>
                </a:lnTo>
                <a:lnTo>
                  <a:pt x="6138" y="451"/>
                </a:lnTo>
                <a:lnTo>
                  <a:pt x="6122" y="456"/>
                </a:lnTo>
                <a:lnTo>
                  <a:pt x="6105" y="460"/>
                </a:lnTo>
                <a:lnTo>
                  <a:pt x="6120" y="470"/>
                </a:lnTo>
                <a:lnTo>
                  <a:pt x="6135" y="480"/>
                </a:lnTo>
                <a:lnTo>
                  <a:pt x="6150" y="490"/>
                </a:lnTo>
                <a:lnTo>
                  <a:pt x="6164" y="501"/>
                </a:lnTo>
                <a:lnTo>
                  <a:pt x="6178" y="512"/>
                </a:lnTo>
                <a:lnTo>
                  <a:pt x="6191" y="524"/>
                </a:lnTo>
                <a:lnTo>
                  <a:pt x="6204" y="536"/>
                </a:lnTo>
                <a:lnTo>
                  <a:pt x="6217" y="549"/>
                </a:lnTo>
                <a:lnTo>
                  <a:pt x="6229" y="562"/>
                </a:lnTo>
                <a:lnTo>
                  <a:pt x="6241" y="575"/>
                </a:lnTo>
                <a:lnTo>
                  <a:pt x="6253" y="588"/>
                </a:lnTo>
                <a:lnTo>
                  <a:pt x="6264" y="602"/>
                </a:lnTo>
                <a:lnTo>
                  <a:pt x="6287" y="630"/>
                </a:lnTo>
                <a:lnTo>
                  <a:pt x="6309" y="659"/>
                </a:lnTo>
                <a:lnTo>
                  <a:pt x="6352" y="717"/>
                </a:lnTo>
                <a:lnTo>
                  <a:pt x="6373" y="745"/>
                </a:lnTo>
                <a:lnTo>
                  <a:pt x="6395" y="774"/>
                </a:lnTo>
                <a:lnTo>
                  <a:pt x="6406" y="788"/>
                </a:lnTo>
                <a:lnTo>
                  <a:pt x="6418" y="803"/>
                </a:lnTo>
                <a:lnTo>
                  <a:pt x="6429" y="816"/>
                </a:lnTo>
                <a:lnTo>
                  <a:pt x="6441" y="830"/>
                </a:lnTo>
                <a:lnTo>
                  <a:pt x="6453" y="843"/>
                </a:lnTo>
                <a:lnTo>
                  <a:pt x="6465" y="856"/>
                </a:lnTo>
                <a:lnTo>
                  <a:pt x="6478" y="868"/>
                </a:lnTo>
                <a:lnTo>
                  <a:pt x="6491" y="880"/>
                </a:lnTo>
                <a:lnTo>
                  <a:pt x="6509" y="896"/>
                </a:lnTo>
                <a:lnTo>
                  <a:pt x="6529" y="912"/>
                </a:lnTo>
                <a:lnTo>
                  <a:pt x="6539" y="920"/>
                </a:lnTo>
                <a:lnTo>
                  <a:pt x="6549" y="927"/>
                </a:lnTo>
                <a:lnTo>
                  <a:pt x="6559" y="935"/>
                </a:lnTo>
                <a:lnTo>
                  <a:pt x="6570" y="942"/>
                </a:lnTo>
                <a:lnTo>
                  <a:pt x="6591" y="956"/>
                </a:lnTo>
                <a:lnTo>
                  <a:pt x="6615" y="970"/>
                </a:lnTo>
                <a:lnTo>
                  <a:pt x="6638" y="982"/>
                </a:lnTo>
                <a:lnTo>
                  <a:pt x="6661" y="994"/>
                </a:lnTo>
                <a:lnTo>
                  <a:pt x="6685" y="1004"/>
                </a:lnTo>
                <a:lnTo>
                  <a:pt x="6697" y="1009"/>
                </a:lnTo>
                <a:lnTo>
                  <a:pt x="6710" y="1014"/>
                </a:lnTo>
                <a:lnTo>
                  <a:pt x="6734" y="1022"/>
                </a:lnTo>
                <a:lnTo>
                  <a:pt x="6760" y="1030"/>
                </a:lnTo>
                <a:lnTo>
                  <a:pt x="6785" y="1035"/>
                </a:lnTo>
                <a:lnTo>
                  <a:pt x="6811" y="1040"/>
                </a:lnTo>
                <a:lnTo>
                  <a:pt x="6836" y="1043"/>
                </a:lnTo>
                <a:lnTo>
                  <a:pt x="6862" y="1044"/>
                </a:lnTo>
                <a:lnTo>
                  <a:pt x="6877" y="1045"/>
                </a:lnTo>
                <a:lnTo>
                  <a:pt x="6892" y="1044"/>
                </a:lnTo>
                <a:lnTo>
                  <a:pt x="6906" y="1043"/>
                </a:lnTo>
                <a:lnTo>
                  <a:pt x="6921" y="1042"/>
                </a:lnTo>
                <a:lnTo>
                  <a:pt x="6936" y="1039"/>
                </a:lnTo>
                <a:lnTo>
                  <a:pt x="6950" y="1037"/>
                </a:lnTo>
                <a:lnTo>
                  <a:pt x="6964" y="1033"/>
                </a:lnTo>
                <a:lnTo>
                  <a:pt x="6979" y="1029"/>
                </a:lnTo>
                <a:lnTo>
                  <a:pt x="7002" y="1023"/>
                </a:lnTo>
                <a:lnTo>
                  <a:pt x="7025" y="1015"/>
                </a:lnTo>
                <a:lnTo>
                  <a:pt x="7048" y="1007"/>
                </a:lnTo>
                <a:lnTo>
                  <a:pt x="7070" y="998"/>
                </a:lnTo>
                <a:lnTo>
                  <a:pt x="7091" y="988"/>
                </a:lnTo>
                <a:lnTo>
                  <a:pt x="7112" y="977"/>
                </a:lnTo>
                <a:lnTo>
                  <a:pt x="7132" y="966"/>
                </a:lnTo>
                <a:lnTo>
                  <a:pt x="7151" y="954"/>
                </a:lnTo>
                <a:lnTo>
                  <a:pt x="7170" y="942"/>
                </a:lnTo>
                <a:lnTo>
                  <a:pt x="7188" y="929"/>
                </a:lnTo>
                <a:lnTo>
                  <a:pt x="7205" y="916"/>
                </a:lnTo>
                <a:lnTo>
                  <a:pt x="7221" y="903"/>
                </a:lnTo>
                <a:lnTo>
                  <a:pt x="7237" y="890"/>
                </a:lnTo>
                <a:lnTo>
                  <a:pt x="7252" y="877"/>
                </a:lnTo>
                <a:lnTo>
                  <a:pt x="7265" y="864"/>
                </a:lnTo>
                <a:lnTo>
                  <a:pt x="7278" y="851"/>
                </a:lnTo>
                <a:close/>
              </a:path>
            </a:pathLst>
          </a:custGeom>
          <a:solidFill>
            <a:srgbClr val="00347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A196AA-A964-4BEF-92CE-110737F724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1951673"/>
            <a:ext cx="11090275" cy="1477328"/>
          </a:xfrm>
        </p:spPr>
        <p:txBody>
          <a:bodyPr anchor="b">
            <a:sp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DC690F-209B-441E-838B-48C1728121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645024"/>
            <a:ext cx="11090275" cy="369332"/>
          </a:xfrm>
        </p:spPr>
        <p:txBody>
          <a:bodyPr>
            <a:sp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53212-68F6-4DA4-8CD8-335B6F4AD5D4}" type="datetime1">
              <a:rPr lang="fi-FI" smtClean="0"/>
              <a:t>14.4.2026</a:t>
            </a:fld>
            <a:endParaRPr lang="fi-FI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© Berner Oy  |  Esittäjä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98F4-D9F1-4002-AD5C-3866A5A71344}" type="slidenum">
              <a:rPr lang="fi-FI" noProof="0" smtClean="0"/>
              <a:pPr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358292806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tusivu 5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6165850"/>
            <a:ext cx="12192000" cy="692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/>
          </a:p>
        </p:txBody>
      </p:sp>
      <p:sp>
        <p:nvSpPr>
          <p:cNvPr id="9" name="Freeform 6"/>
          <p:cNvSpPr>
            <a:spLocks noChangeAspect="1" noEditPoints="1"/>
          </p:cNvSpPr>
          <p:nvPr userDrawn="1"/>
        </p:nvSpPr>
        <p:spPr bwMode="auto">
          <a:xfrm>
            <a:off x="10691290" y="6381750"/>
            <a:ext cx="1152442" cy="250456"/>
          </a:xfrm>
          <a:custGeom>
            <a:avLst/>
            <a:gdLst>
              <a:gd name="T0" fmla="*/ 5840 w 7330"/>
              <a:gd name="T1" fmla="*/ 1317 h 1593"/>
              <a:gd name="T2" fmla="*/ 5357 w 7330"/>
              <a:gd name="T3" fmla="*/ 1467 h 1593"/>
              <a:gd name="T4" fmla="*/ 2874 w 7330"/>
              <a:gd name="T5" fmla="*/ 1589 h 1593"/>
              <a:gd name="T6" fmla="*/ 684 w 7330"/>
              <a:gd name="T7" fmla="*/ 1394 h 1593"/>
              <a:gd name="T8" fmla="*/ 863 w 7330"/>
              <a:gd name="T9" fmla="*/ 1338 h 1593"/>
              <a:gd name="T10" fmla="*/ 497 w 7330"/>
              <a:gd name="T11" fmla="*/ 753 h 1593"/>
              <a:gd name="T12" fmla="*/ 757 w 7330"/>
              <a:gd name="T13" fmla="*/ 719 h 1593"/>
              <a:gd name="T14" fmla="*/ 771 w 7330"/>
              <a:gd name="T15" fmla="*/ 502 h 1593"/>
              <a:gd name="T16" fmla="*/ 468 w 7330"/>
              <a:gd name="T17" fmla="*/ 709 h 1593"/>
              <a:gd name="T18" fmla="*/ 787 w 7330"/>
              <a:gd name="T19" fmla="*/ 281 h 1593"/>
              <a:gd name="T20" fmla="*/ 733 w 7330"/>
              <a:gd name="T21" fmla="*/ 82 h 1593"/>
              <a:gd name="T22" fmla="*/ 154 w 7330"/>
              <a:gd name="T23" fmla="*/ 767 h 1593"/>
              <a:gd name="T24" fmla="*/ 220 w 7330"/>
              <a:gd name="T25" fmla="*/ 78 h 1593"/>
              <a:gd name="T26" fmla="*/ 1075 w 7330"/>
              <a:gd name="T27" fmla="*/ 82 h 1593"/>
              <a:gd name="T28" fmla="*/ 1065 w 7330"/>
              <a:gd name="T29" fmla="*/ 315 h 1593"/>
              <a:gd name="T30" fmla="*/ 980 w 7330"/>
              <a:gd name="T31" fmla="*/ 435 h 1593"/>
              <a:gd name="T32" fmla="*/ 1073 w 7330"/>
              <a:gd name="T33" fmla="*/ 678 h 1593"/>
              <a:gd name="T34" fmla="*/ 6070 w 7330"/>
              <a:gd name="T35" fmla="*/ 209 h 1593"/>
              <a:gd name="T36" fmla="*/ 5917 w 7330"/>
              <a:gd name="T37" fmla="*/ 66 h 1593"/>
              <a:gd name="T38" fmla="*/ 6058 w 7330"/>
              <a:gd name="T39" fmla="*/ 299 h 1593"/>
              <a:gd name="T40" fmla="*/ 5284 w 7330"/>
              <a:gd name="T41" fmla="*/ 230 h 1593"/>
              <a:gd name="T42" fmla="*/ 5037 w 7330"/>
              <a:gd name="T43" fmla="*/ 69 h 1593"/>
              <a:gd name="T44" fmla="*/ 4979 w 7330"/>
              <a:gd name="T45" fmla="*/ 262 h 1593"/>
              <a:gd name="T46" fmla="*/ 4818 w 7330"/>
              <a:gd name="T47" fmla="*/ 433 h 1593"/>
              <a:gd name="T48" fmla="*/ 4812 w 7330"/>
              <a:gd name="T49" fmla="*/ 785 h 1593"/>
              <a:gd name="T50" fmla="*/ 5137 w 7330"/>
              <a:gd name="T51" fmla="*/ 646 h 1593"/>
              <a:gd name="T52" fmla="*/ 5456 w 7330"/>
              <a:gd name="T53" fmla="*/ 712 h 1593"/>
              <a:gd name="T54" fmla="*/ 4285 w 7330"/>
              <a:gd name="T55" fmla="*/ 66 h 1593"/>
              <a:gd name="T56" fmla="*/ 4123 w 7330"/>
              <a:gd name="T57" fmla="*/ 770 h 1593"/>
              <a:gd name="T58" fmla="*/ 4421 w 7330"/>
              <a:gd name="T59" fmla="*/ 688 h 1593"/>
              <a:gd name="T60" fmla="*/ 3435 w 7330"/>
              <a:gd name="T61" fmla="*/ 232 h 1593"/>
              <a:gd name="T62" fmla="*/ 3495 w 7330"/>
              <a:gd name="T63" fmla="*/ 783 h 1593"/>
              <a:gd name="T64" fmla="*/ 3626 w 7330"/>
              <a:gd name="T65" fmla="*/ 1033 h 1593"/>
              <a:gd name="T66" fmla="*/ 2881 w 7330"/>
              <a:gd name="T67" fmla="*/ 143 h 1593"/>
              <a:gd name="T68" fmla="*/ 2771 w 7330"/>
              <a:gd name="T69" fmla="*/ 404 h 1593"/>
              <a:gd name="T70" fmla="*/ 2342 w 7330"/>
              <a:gd name="T71" fmla="*/ 134 h 1593"/>
              <a:gd name="T72" fmla="*/ 2019 w 7330"/>
              <a:gd name="T73" fmla="*/ 169 h 1593"/>
              <a:gd name="T74" fmla="*/ 1663 w 7330"/>
              <a:gd name="T75" fmla="*/ 365 h 1593"/>
              <a:gd name="T76" fmla="*/ 1756 w 7330"/>
              <a:gd name="T77" fmla="*/ 508 h 1593"/>
              <a:gd name="T78" fmla="*/ 1521 w 7330"/>
              <a:gd name="T79" fmla="*/ 708 h 1593"/>
              <a:gd name="T80" fmla="*/ 1731 w 7330"/>
              <a:gd name="T81" fmla="*/ 781 h 1593"/>
              <a:gd name="T82" fmla="*/ 2193 w 7330"/>
              <a:gd name="T83" fmla="*/ 783 h 1593"/>
              <a:gd name="T84" fmla="*/ 7204 w 7330"/>
              <a:gd name="T85" fmla="*/ 969 h 1593"/>
              <a:gd name="T86" fmla="*/ 6563 w 7330"/>
              <a:gd name="T87" fmla="*/ 1121 h 1593"/>
              <a:gd name="T88" fmla="*/ 6047 w 7330"/>
              <a:gd name="T89" fmla="*/ 726 h 1593"/>
              <a:gd name="T90" fmla="*/ 5733 w 7330"/>
              <a:gd name="T91" fmla="*/ 731 h 1593"/>
              <a:gd name="T92" fmla="*/ 4068 w 7330"/>
              <a:gd name="T93" fmla="*/ 925 h 1593"/>
              <a:gd name="T94" fmla="*/ 3612 w 7330"/>
              <a:gd name="T95" fmla="*/ 1135 h 1593"/>
              <a:gd name="T96" fmla="*/ 3034 w 7330"/>
              <a:gd name="T97" fmla="*/ 919 h 1593"/>
              <a:gd name="T98" fmla="*/ 2649 w 7330"/>
              <a:gd name="T99" fmla="*/ 482 h 1593"/>
              <a:gd name="T100" fmla="*/ 1088 w 7330"/>
              <a:gd name="T101" fmla="*/ 851 h 1593"/>
              <a:gd name="T102" fmla="*/ 1304 w 7330"/>
              <a:gd name="T103" fmla="*/ 139 h 1593"/>
              <a:gd name="T104" fmla="*/ 2860 w 7330"/>
              <a:gd name="T105" fmla="*/ 1 h 1593"/>
              <a:gd name="T106" fmla="*/ 3155 w 7330"/>
              <a:gd name="T107" fmla="*/ 158 h 1593"/>
              <a:gd name="T108" fmla="*/ 3059 w 7330"/>
              <a:gd name="T109" fmla="*/ 408 h 1593"/>
              <a:gd name="T110" fmla="*/ 3253 w 7330"/>
              <a:gd name="T111" fmla="*/ 754 h 1593"/>
              <a:gd name="T112" fmla="*/ 3318 w 7330"/>
              <a:gd name="T113" fmla="*/ 80 h 1593"/>
              <a:gd name="T114" fmla="*/ 4041 w 7330"/>
              <a:gd name="T115" fmla="*/ 75 h 1593"/>
              <a:gd name="T116" fmla="*/ 6255 w 7330"/>
              <a:gd name="T117" fmla="*/ 58 h 1593"/>
              <a:gd name="T118" fmla="*/ 6328 w 7330"/>
              <a:gd name="T119" fmla="*/ 277 h 1593"/>
              <a:gd name="T120" fmla="*/ 6120 w 7330"/>
              <a:gd name="T121" fmla="*/ 470 h 1593"/>
              <a:gd name="T122" fmla="*/ 6529 w 7330"/>
              <a:gd name="T123" fmla="*/ 912 h 1593"/>
              <a:gd name="T124" fmla="*/ 7002 w 7330"/>
              <a:gd name="T125" fmla="*/ 1023 h 15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7330" h="1593">
                <a:moveTo>
                  <a:pt x="3255" y="1454"/>
                </a:moveTo>
                <a:lnTo>
                  <a:pt x="3373" y="1453"/>
                </a:lnTo>
                <a:lnTo>
                  <a:pt x="3491" y="1453"/>
                </a:lnTo>
                <a:lnTo>
                  <a:pt x="3608" y="1451"/>
                </a:lnTo>
                <a:lnTo>
                  <a:pt x="3726" y="1449"/>
                </a:lnTo>
                <a:lnTo>
                  <a:pt x="3842" y="1447"/>
                </a:lnTo>
                <a:lnTo>
                  <a:pt x="3957" y="1444"/>
                </a:lnTo>
                <a:lnTo>
                  <a:pt x="4071" y="1441"/>
                </a:lnTo>
                <a:lnTo>
                  <a:pt x="4184" y="1437"/>
                </a:lnTo>
                <a:lnTo>
                  <a:pt x="4297" y="1433"/>
                </a:lnTo>
                <a:lnTo>
                  <a:pt x="4408" y="1428"/>
                </a:lnTo>
                <a:lnTo>
                  <a:pt x="4518" y="1423"/>
                </a:lnTo>
                <a:lnTo>
                  <a:pt x="4628" y="1417"/>
                </a:lnTo>
                <a:lnTo>
                  <a:pt x="4736" y="1411"/>
                </a:lnTo>
                <a:lnTo>
                  <a:pt x="4843" y="1405"/>
                </a:lnTo>
                <a:lnTo>
                  <a:pt x="4949" y="1398"/>
                </a:lnTo>
                <a:lnTo>
                  <a:pt x="5002" y="1394"/>
                </a:lnTo>
                <a:lnTo>
                  <a:pt x="5054" y="1390"/>
                </a:lnTo>
                <a:lnTo>
                  <a:pt x="5158" y="1383"/>
                </a:lnTo>
                <a:lnTo>
                  <a:pt x="5260" y="1374"/>
                </a:lnTo>
                <a:lnTo>
                  <a:pt x="5360" y="1366"/>
                </a:lnTo>
                <a:lnTo>
                  <a:pt x="5459" y="1357"/>
                </a:lnTo>
                <a:lnTo>
                  <a:pt x="5557" y="1347"/>
                </a:lnTo>
                <a:lnTo>
                  <a:pt x="5653" y="1338"/>
                </a:lnTo>
                <a:lnTo>
                  <a:pt x="5747" y="1327"/>
                </a:lnTo>
                <a:lnTo>
                  <a:pt x="5840" y="1317"/>
                </a:lnTo>
                <a:lnTo>
                  <a:pt x="5931" y="1306"/>
                </a:lnTo>
                <a:lnTo>
                  <a:pt x="6020" y="1295"/>
                </a:lnTo>
                <a:lnTo>
                  <a:pt x="6108" y="1283"/>
                </a:lnTo>
                <a:lnTo>
                  <a:pt x="6194" y="1271"/>
                </a:lnTo>
                <a:lnTo>
                  <a:pt x="6277" y="1259"/>
                </a:lnTo>
                <a:lnTo>
                  <a:pt x="6359" y="1246"/>
                </a:lnTo>
                <a:lnTo>
                  <a:pt x="6439" y="1233"/>
                </a:lnTo>
                <a:lnTo>
                  <a:pt x="6517" y="1220"/>
                </a:lnTo>
                <a:lnTo>
                  <a:pt x="6518" y="1228"/>
                </a:lnTo>
                <a:lnTo>
                  <a:pt x="6454" y="1248"/>
                </a:lnTo>
                <a:lnTo>
                  <a:pt x="6386" y="1268"/>
                </a:lnTo>
                <a:lnTo>
                  <a:pt x="6316" y="1287"/>
                </a:lnTo>
                <a:lnTo>
                  <a:pt x="6279" y="1297"/>
                </a:lnTo>
                <a:lnTo>
                  <a:pt x="6242" y="1306"/>
                </a:lnTo>
                <a:lnTo>
                  <a:pt x="6204" y="1316"/>
                </a:lnTo>
                <a:lnTo>
                  <a:pt x="6166" y="1325"/>
                </a:lnTo>
                <a:lnTo>
                  <a:pt x="6087" y="1343"/>
                </a:lnTo>
                <a:lnTo>
                  <a:pt x="6004" y="1360"/>
                </a:lnTo>
                <a:lnTo>
                  <a:pt x="5920" y="1377"/>
                </a:lnTo>
                <a:lnTo>
                  <a:pt x="5832" y="1394"/>
                </a:lnTo>
                <a:lnTo>
                  <a:pt x="5742" y="1410"/>
                </a:lnTo>
                <a:lnTo>
                  <a:pt x="5649" y="1425"/>
                </a:lnTo>
                <a:lnTo>
                  <a:pt x="5554" y="1440"/>
                </a:lnTo>
                <a:lnTo>
                  <a:pt x="5457" y="1454"/>
                </a:lnTo>
                <a:lnTo>
                  <a:pt x="5407" y="1461"/>
                </a:lnTo>
                <a:lnTo>
                  <a:pt x="5357" y="1467"/>
                </a:lnTo>
                <a:lnTo>
                  <a:pt x="5255" y="1480"/>
                </a:lnTo>
                <a:lnTo>
                  <a:pt x="5151" y="1493"/>
                </a:lnTo>
                <a:lnTo>
                  <a:pt x="5044" y="1504"/>
                </a:lnTo>
                <a:lnTo>
                  <a:pt x="4936" y="1515"/>
                </a:lnTo>
                <a:lnTo>
                  <a:pt x="4826" y="1526"/>
                </a:lnTo>
                <a:lnTo>
                  <a:pt x="4714" y="1535"/>
                </a:lnTo>
                <a:lnTo>
                  <a:pt x="4601" y="1544"/>
                </a:lnTo>
                <a:lnTo>
                  <a:pt x="4485" y="1553"/>
                </a:lnTo>
                <a:lnTo>
                  <a:pt x="4427" y="1556"/>
                </a:lnTo>
                <a:lnTo>
                  <a:pt x="4368" y="1560"/>
                </a:lnTo>
                <a:lnTo>
                  <a:pt x="4309" y="1564"/>
                </a:lnTo>
                <a:lnTo>
                  <a:pt x="4250" y="1567"/>
                </a:lnTo>
                <a:lnTo>
                  <a:pt x="4190" y="1570"/>
                </a:lnTo>
                <a:lnTo>
                  <a:pt x="4130" y="1573"/>
                </a:lnTo>
                <a:lnTo>
                  <a:pt x="4070" y="1576"/>
                </a:lnTo>
                <a:lnTo>
                  <a:pt x="4009" y="1578"/>
                </a:lnTo>
                <a:lnTo>
                  <a:pt x="3948" y="1581"/>
                </a:lnTo>
                <a:lnTo>
                  <a:pt x="3886" y="1583"/>
                </a:lnTo>
                <a:lnTo>
                  <a:pt x="3762" y="1586"/>
                </a:lnTo>
                <a:lnTo>
                  <a:pt x="3636" y="1589"/>
                </a:lnTo>
                <a:lnTo>
                  <a:pt x="3510" y="1591"/>
                </a:lnTo>
                <a:lnTo>
                  <a:pt x="3383" y="1593"/>
                </a:lnTo>
                <a:lnTo>
                  <a:pt x="3255" y="1593"/>
                </a:lnTo>
                <a:lnTo>
                  <a:pt x="3127" y="1593"/>
                </a:lnTo>
                <a:lnTo>
                  <a:pt x="3000" y="1591"/>
                </a:lnTo>
                <a:lnTo>
                  <a:pt x="2874" y="1589"/>
                </a:lnTo>
                <a:lnTo>
                  <a:pt x="2811" y="1588"/>
                </a:lnTo>
                <a:lnTo>
                  <a:pt x="2749" y="1586"/>
                </a:lnTo>
                <a:lnTo>
                  <a:pt x="2687" y="1585"/>
                </a:lnTo>
                <a:lnTo>
                  <a:pt x="2625" y="1583"/>
                </a:lnTo>
                <a:lnTo>
                  <a:pt x="2564" y="1581"/>
                </a:lnTo>
                <a:lnTo>
                  <a:pt x="2503" y="1578"/>
                </a:lnTo>
                <a:lnTo>
                  <a:pt x="2382" y="1573"/>
                </a:lnTo>
                <a:lnTo>
                  <a:pt x="2262" y="1567"/>
                </a:lnTo>
                <a:lnTo>
                  <a:pt x="2143" y="1560"/>
                </a:lnTo>
                <a:lnTo>
                  <a:pt x="2026" y="1553"/>
                </a:lnTo>
                <a:lnTo>
                  <a:pt x="1911" y="1544"/>
                </a:lnTo>
                <a:lnTo>
                  <a:pt x="1854" y="1540"/>
                </a:lnTo>
                <a:lnTo>
                  <a:pt x="1798" y="1535"/>
                </a:lnTo>
                <a:lnTo>
                  <a:pt x="1742" y="1531"/>
                </a:lnTo>
                <a:lnTo>
                  <a:pt x="1687" y="1526"/>
                </a:lnTo>
                <a:lnTo>
                  <a:pt x="1577" y="1515"/>
                </a:lnTo>
                <a:lnTo>
                  <a:pt x="1469" y="1504"/>
                </a:lnTo>
                <a:lnTo>
                  <a:pt x="1363" y="1493"/>
                </a:lnTo>
                <a:lnTo>
                  <a:pt x="1260" y="1480"/>
                </a:lnTo>
                <a:lnTo>
                  <a:pt x="1158" y="1467"/>
                </a:lnTo>
                <a:lnTo>
                  <a:pt x="1059" y="1454"/>
                </a:lnTo>
                <a:lnTo>
                  <a:pt x="1010" y="1447"/>
                </a:lnTo>
                <a:lnTo>
                  <a:pt x="962" y="1440"/>
                </a:lnTo>
                <a:lnTo>
                  <a:pt x="867" y="1425"/>
                </a:lnTo>
                <a:lnTo>
                  <a:pt x="775" y="1410"/>
                </a:lnTo>
                <a:lnTo>
                  <a:pt x="684" y="1394"/>
                </a:lnTo>
                <a:lnTo>
                  <a:pt x="640" y="1386"/>
                </a:lnTo>
                <a:lnTo>
                  <a:pt x="597" y="1377"/>
                </a:lnTo>
                <a:lnTo>
                  <a:pt x="554" y="1369"/>
                </a:lnTo>
                <a:lnTo>
                  <a:pt x="512" y="1360"/>
                </a:lnTo>
                <a:lnTo>
                  <a:pt x="431" y="1343"/>
                </a:lnTo>
                <a:lnTo>
                  <a:pt x="351" y="1325"/>
                </a:lnTo>
                <a:lnTo>
                  <a:pt x="313" y="1316"/>
                </a:lnTo>
                <a:lnTo>
                  <a:pt x="275" y="1307"/>
                </a:lnTo>
                <a:lnTo>
                  <a:pt x="238" y="1297"/>
                </a:lnTo>
                <a:lnTo>
                  <a:pt x="202" y="1288"/>
                </a:lnTo>
                <a:lnTo>
                  <a:pt x="166" y="1278"/>
                </a:lnTo>
                <a:lnTo>
                  <a:pt x="132" y="1268"/>
                </a:lnTo>
                <a:lnTo>
                  <a:pt x="97" y="1258"/>
                </a:lnTo>
                <a:lnTo>
                  <a:pt x="64" y="1248"/>
                </a:lnTo>
                <a:lnTo>
                  <a:pt x="0" y="1228"/>
                </a:lnTo>
                <a:lnTo>
                  <a:pt x="1" y="1220"/>
                </a:lnTo>
                <a:lnTo>
                  <a:pt x="79" y="1234"/>
                </a:lnTo>
                <a:lnTo>
                  <a:pt x="158" y="1247"/>
                </a:lnTo>
                <a:lnTo>
                  <a:pt x="240" y="1259"/>
                </a:lnTo>
                <a:lnTo>
                  <a:pt x="323" y="1272"/>
                </a:lnTo>
                <a:lnTo>
                  <a:pt x="409" y="1284"/>
                </a:lnTo>
                <a:lnTo>
                  <a:pt x="496" y="1295"/>
                </a:lnTo>
                <a:lnTo>
                  <a:pt x="585" y="1307"/>
                </a:lnTo>
                <a:lnTo>
                  <a:pt x="676" y="1318"/>
                </a:lnTo>
                <a:lnTo>
                  <a:pt x="769" y="1328"/>
                </a:lnTo>
                <a:lnTo>
                  <a:pt x="863" y="1338"/>
                </a:lnTo>
                <a:lnTo>
                  <a:pt x="958" y="1348"/>
                </a:lnTo>
                <a:lnTo>
                  <a:pt x="1055" y="1357"/>
                </a:lnTo>
                <a:lnTo>
                  <a:pt x="1154" y="1366"/>
                </a:lnTo>
                <a:lnTo>
                  <a:pt x="1254" y="1375"/>
                </a:lnTo>
                <a:lnTo>
                  <a:pt x="1355" y="1383"/>
                </a:lnTo>
                <a:lnTo>
                  <a:pt x="1458" y="1391"/>
                </a:lnTo>
                <a:lnTo>
                  <a:pt x="1562" y="1398"/>
                </a:lnTo>
                <a:lnTo>
                  <a:pt x="1667" y="1405"/>
                </a:lnTo>
                <a:lnTo>
                  <a:pt x="1774" y="1412"/>
                </a:lnTo>
                <a:lnTo>
                  <a:pt x="1882" y="1418"/>
                </a:lnTo>
                <a:lnTo>
                  <a:pt x="1991" y="1423"/>
                </a:lnTo>
                <a:lnTo>
                  <a:pt x="2101" y="1428"/>
                </a:lnTo>
                <a:lnTo>
                  <a:pt x="2213" y="1433"/>
                </a:lnTo>
                <a:lnTo>
                  <a:pt x="2325" y="1437"/>
                </a:lnTo>
                <a:lnTo>
                  <a:pt x="2439" y="1441"/>
                </a:lnTo>
                <a:lnTo>
                  <a:pt x="2553" y="1444"/>
                </a:lnTo>
                <a:lnTo>
                  <a:pt x="2668" y="1447"/>
                </a:lnTo>
                <a:lnTo>
                  <a:pt x="2784" y="1449"/>
                </a:lnTo>
                <a:lnTo>
                  <a:pt x="2900" y="1451"/>
                </a:lnTo>
                <a:lnTo>
                  <a:pt x="3018" y="1453"/>
                </a:lnTo>
                <a:lnTo>
                  <a:pt x="3136" y="1453"/>
                </a:lnTo>
                <a:lnTo>
                  <a:pt x="3255" y="1454"/>
                </a:lnTo>
                <a:close/>
                <a:moveTo>
                  <a:pt x="484" y="741"/>
                </a:moveTo>
                <a:lnTo>
                  <a:pt x="488" y="746"/>
                </a:lnTo>
                <a:lnTo>
                  <a:pt x="492" y="750"/>
                </a:lnTo>
                <a:lnTo>
                  <a:pt x="497" y="753"/>
                </a:lnTo>
                <a:lnTo>
                  <a:pt x="502" y="757"/>
                </a:lnTo>
                <a:lnTo>
                  <a:pt x="508" y="760"/>
                </a:lnTo>
                <a:lnTo>
                  <a:pt x="514" y="763"/>
                </a:lnTo>
                <a:lnTo>
                  <a:pt x="528" y="768"/>
                </a:lnTo>
                <a:lnTo>
                  <a:pt x="545" y="772"/>
                </a:lnTo>
                <a:lnTo>
                  <a:pt x="565" y="775"/>
                </a:lnTo>
                <a:lnTo>
                  <a:pt x="590" y="776"/>
                </a:lnTo>
                <a:lnTo>
                  <a:pt x="618" y="777"/>
                </a:lnTo>
                <a:lnTo>
                  <a:pt x="628" y="777"/>
                </a:lnTo>
                <a:lnTo>
                  <a:pt x="638" y="776"/>
                </a:lnTo>
                <a:lnTo>
                  <a:pt x="647" y="775"/>
                </a:lnTo>
                <a:lnTo>
                  <a:pt x="657" y="774"/>
                </a:lnTo>
                <a:lnTo>
                  <a:pt x="665" y="772"/>
                </a:lnTo>
                <a:lnTo>
                  <a:pt x="674" y="770"/>
                </a:lnTo>
                <a:lnTo>
                  <a:pt x="682" y="767"/>
                </a:lnTo>
                <a:lnTo>
                  <a:pt x="690" y="765"/>
                </a:lnTo>
                <a:lnTo>
                  <a:pt x="698" y="761"/>
                </a:lnTo>
                <a:lnTo>
                  <a:pt x="706" y="758"/>
                </a:lnTo>
                <a:lnTo>
                  <a:pt x="713" y="754"/>
                </a:lnTo>
                <a:lnTo>
                  <a:pt x="720" y="750"/>
                </a:lnTo>
                <a:lnTo>
                  <a:pt x="726" y="745"/>
                </a:lnTo>
                <a:lnTo>
                  <a:pt x="734" y="741"/>
                </a:lnTo>
                <a:lnTo>
                  <a:pt x="740" y="736"/>
                </a:lnTo>
                <a:lnTo>
                  <a:pt x="746" y="730"/>
                </a:lnTo>
                <a:lnTo>
                  <a:pt x="751" y="725"/>
                </a:lnTo>
                <a:lnTo>
                  <a:pt x="757" y="719"/>
                </a:lnTo>
                <a:lnTo>
                  <a:pt x="762" y="713"/>
                </a:lnTo>
                <a:lnTo>
                  <a:pt x="766" y="706"/>
                </a:lnTo>
                <a:lnTo>
                  <a:pt x="775" y="693"/>
                </a:lnTo>
                <a:lnTo>
                  <a:pt x="779" y="686"/>
                </a:lnTo>
                <a:lnTo>
                  <a:pt x="782" y="678"/>
                </a:lnTo>
                <a:lnTo>
                  <a:pt x="785" y="671"/>
                </a:lnTo>
                <a:lnTo>
                  <a:pt x="788" y="663"/>
                </a:lnTo>
                <a:lnTo>
                  <a:pt x="791" y="655"/>
                </a:lnTo>
                <a:lnTo>
                  <a:pt x="793" y="647"/>
                </a:lnTo>
                <a:lnTo>
                  <a:pt x="795" y="639"/>
                </a:lnTo>
                <a:lnTo>
                  <a:pt x="797" y="630"/>
                </a:lnTo>
                <a:lnTo>
                  <a:pt x="799" y="613"/>
                </a:lnTo>
                <a:lnTo>
                  <a:pt x="800" y="604"/>
                </a:lnTo>
                <a:lnTo>
                  <a:pt x="800" y="596"/>
                </a:lnTo>
                <a:lnTo>
                  <a:pt x="800" y="587"/>
                </a:lnTo>
                <a:lnTo>
                  <a:pt x="799" y="579"/>
                </a:lnTo>
                <a:lnTo>
                  <a:pt x="798" y="571"/>
                </a:lnTo>
                <a:lnTo>
                  <a:pt x="797" y="562"/>
                </a:lnTo>
                <a:lnTo>
                  <a:pt x="795" y="554"/>
                </a:lnTo>
                <a:lnTo>
                  <a:pt x="793" y="546"/>
                </a:lnTo>
                <a:lnTo>
                  <a:pt x="790" y="539"/>
                </a:lnTo>
                <a:lnTo>
                  <a:pt x="787" y="531"/>
                </a:lnTo>
                <a:lnTo>
                  <a:pt x="784" y="523"/>
                </a:lnTo>
                <a:lnTo>
                  <a:pt x="780" y="516"/>
                </a:lnTo>
                <a:lnTo>
                  <a:pt x="776" y="509"/>
                </a:lnTo>
                <a:lnTo>
                  <a:pt x="771" y="502"/>
                </a:lnTo>
                <a:lnTo>
                  <a:pt x="766" y="496"/>
                </a:lnTo>
                <a:lnTo>
                  <a:pt x="761" y="490"/>
                </a:lnTo>
                <a:lnTo>
                  <a:pt x="754" y="483"/>
                </a:lnTo>
                <a:lnTo>
                  <a:pt x="747" y="476"/>
                </a:lnTo>
                <a:lnTo>
                  <a:pt x="740" y="470"/>
                </a:lnTo>
                <a:lnTo>
                  <a:pt x="733" y="465"/>
                </a:lnTo>
                <a:lnTo>
                  <a:pt x="724" y="459"/>
                </a:lnTo>
                <a:lnTo>
                  <a:pt x="715" y="455"/>
                </a:lnTo>
                <a:lnTo>
                  <a:pt x="707" y="450"/>
                </a:lnTo>
                <a:lnTo>
                  <a:pt x="698" y="446"/>
                </a:lnTo>
                <a:lnTo>
                  <a:pt x="688" y="443"/>
                </a:lnTo>
                <a:lnTo>
                  <a:pt x="679" y="440"/>
                </a:lnTo>
                <a:lnTo>
                  <a:pt x="669" y="437"/>
                </a:lnTo>
                <a:lnTo>
                  <a:pt x="659" y="435"/>
                </a:lnTo>
                <a:lnTo>
                  <a:pt x="648" y="433"/>
                </a:lnTo>
                <a:lnTo>
                  <a:pt x="638" y="432"/>
                </a:lnTo>
                <a:lnTo>
                  <a:pt x="627" y="431"/>
                </a:lnTo>
                <a:lnTo>
                  <a:pt x="616" y="431"/>
                </a:lnTo>
                <a:lnTo>
                  <a:pt x="491" y="431"/>
                </a:lnTo>
                <a:lnTo>
                  <a:pt x="467" y="660"/>
                </a:lnTo>
                <a:lnTo>
                  <a:pt x="466" y="674"/>
                </a:lnTo>
                <a:lnTo>
                  <a:pt x="466" y="687"/>
                </a:lnTo>
                <a:lnTo>
                  <a:pt x="466" y="693"/>
                </a:lnTo>
                <a:lnTo>
                  <a:pt x="467" y="699"/>
                </a:lnTo>
                <a:lnTo>
                  <a:pt x="467" y="704"/>
                </a:lnTo>
                <a:lnTo>
                  <a:pt x="468" y="709"/>
                </a:lnTo>
                <a:lnTo>
                  <a:pt x="471" y="718"/>
                </a:lnTo>
                <a:lnTo>
                  <a:pt x="472" y="723"/>
                </a:lnTo>
                <a:lnTo>
                  <a:pt x="474" y="727"/>
                </a:lnTo>
                <a:lnTo>
                  <a:pt x="479" y="735"/>
                </a:lnTo>
                <a:lnTo>
                  <a:pt x="481" y="738"/>
                </a:lnTo>
                <a:lnTo>
                  <a:pt x="484" y="741"/>
                </a:lnTo>
                <a:close/>
                <a:moveTo>
                  <a:pt x="529" y="64"/>
                </a:moveTo>
                <a:lnTo>
                  <a:pt x="498" y="365"/>
                </a:lnTo>
                <a:lnTo>
                  <a:pt x="627" y="365"/>
                </a:lnTo>
                <a:lnTo>
                  <a:pt x="643" y="364"/>
                </a:lnTo>
                <a:lnTo>
                  <a:pt x="651" y="363"/>
                </a:lnTo>
                <a:lnTo>
                  <a:pt x="659" y="362"/>
                </a:lnTo>
                <a:lnTo>
                  <a:pt x="675" y="359"/>
                </a:lnTo>
                <a:lnTo>
                  <a:pt x="683" y="357"/>
                </a:lnTo>
                <a:lnTo>
                  <a:pt x="691" y="354"/>
                </a:lnTo>
                <a:lnTo>
                  <a:pt x="698" y="352"/>
                </a:lnTo>
                <a:lnTo>
                  <a:pt x="706" y="349"/>
                </a:lnTo>
                <a:lnTo>
                  <a:pt x="720" y="342"/>
                </a:lnTo>
                <a:lnTo>
                  <a:pt x="734" y="334"/>
                </a:lnTo>
                <a:lnTo>
                  <a:pt x="747" y="325"/>
                </a:lnTo>
                <a:lnTo>
                  <a:pt x="753" y="321"/>
                </a:lnTo>
                <a:lnTo>
                  <a:pt x="759" y="316"/>
                </a:lnTo>
                <a:lnTo>
                  <a:pt x="769" y="305"/>
                </a:lnTo>
                <a:lnTo>
                  <a:pt x="779" y="294"/>
                </a:lnTo>
                <a:lnTo>
                  <a:pt x="783" y="288"/>
                </a:lnTo>
                <a:lnTo>
                  <a:pt x="787" y="281"/>
                </a:lnTo>
                <a:lnTo>
                  <a:pt x="794" y="268"/>
                </a:lnTo>
                <a:lnTo>
                  <a:pt x="797" y="262"/>
                </a:lnTo>
                <a:lnTo>
                  <a:pt x="800" y="255"/>
                </a:lnTo>
                <a:lnTo>
                  <a:pt x="802" y="248"/>
                </a:lnTo>
                <a:lnTo>
                  <a:pt x="804" y="240"/>
                </a:lnTo>
                <a:lnTo>
                  <a:pt x="805" y="233"/>
                </a:lnTo>
                <a:lnTo>
                  <a:pt x="806" y="225"/>
                </a:lnTo>
                <a:lnTo>
                  <a:pt x="807" y="209"/>
                </a:lnTo>
                <a:lnTo>
                  <a:pt x="807" y="201"/>
                </a:lnTo>
                <a:lnTo>
                  <a:pt x="806" y="193"/>
                </a:lnTo>
                <a:lnTo>
                  <a:pt x="805" y="185"/>
                </a:lnTo>
                <a:lnTo>
                  <a:pt x="804" y="178"/>
                </a:lnTo>
                <a:lnTo>
                  <a:pt x="800" y="163"/>
                </a:lnTo>
                <a:lnTo>
                  <a:pt x="795" y="148"/>
                </a:lnTo>
                <a:lnTo>
                  <a:pt x="792" y="141"/>
                </a:lnTo>
                <a:lnTo>
                  <a:pt x="789" y="135"/>
                </a:lnTo>
                <a:lnTo>
                  <a:pt x="785" y="128"/>
                </a:lnTo>
                <a:lnTo>
                  <a:pt x="781" y="122"/>
                </a:lnTo>
                <a:lnTo>
                  <a:pt x="777" y="116"/>
                </a:lnTo>
                <a:lnTo>
                  <a:pt x="772" y="111"/>
                </a:lnTo>
                <a:lnTo>
                  <a:pt x="767" y="105"/>
                </a:lnTo>
                <a:lnTo>
                  <a:pt x="761" y="100"/>
                </a:lnTo>
                <a:lnTo>
                  <a:pt x="754" y="95"/>
                </a:lnTo>
                <a:lnTo>
                  <a:pt x="748" y="90"/>
                </a:lnTo>
                <a:lnTo>
                  <a:pt x="740" y="86"/>
                </a:lnTo>
                <a:lnTo>
                  <a:pt x="733" y="82"/>
                </a:lnTo>
                <a:lnTo>
                  <a:pt x="724" y="79"/>
                </a:lnTo>
                <a:lnTo>
                  <a:pt x="715" y="76"/>
                </a:lnTo>
                <a:lnTo>
                  <a:pt x="707" y="73"/>
                </a:lnTo>
                <a:lnTo>
                  <a:pt x="698" y="71"/>
                </a:lnTo>
                <a:lnTo>
                  <a:pt x="689" y="69"/>
                </a:lnTo>
                <a:lnTo>
                  <a:pt x="680" y="67"/>
                </a:lnTo>
                <a:lnTo>
                  <a:pt x="661" y="65"/>
                </a:lnTo>
                <a:lnTo>
                  <a:pt x="642" y="64"/>
                </a:lnTo>
                <a:lnTo>
                  <a:pt x="529" y="64"/>
                </a:lnTo>
                <a:close/>
                <a:moveTo>
                  <a:pt x="863" y="842"/>
                </a:moveTo>
                <a:lnTo>
                  <a:pt x="855" y="843"/>
                </a:lnTo>
                <a:lnTo>
                  <a:pt x="845" y="845"/>
                </a:lnTo>
                <a:lnTo>
                  <a:pt x="831" y="846"/>
                </a:lnTo>
                <a:lnTo>
                  <a:pt x="814" y="848"/>
                </a:lnTo>
                <a:lnTo>
                  <a:pt x="794" y="849"/>
                </a:lnTo>
                <a:lnTo>
                  <a:pt x="771" y="850"/>
                </a:lnTo>
                <a:lnTo>
                  <a:pt x="746" y="851"/>
                </a:lnTo>
                <a:lnTo>
                  <a:pt x="37" y="851"/>
                </a:lnTo>
                <a:lnTo>
                  <a:pt x="45" y="784"/>
                </a:lnTo>
                <a:lnTo>
                  <a:pt x="76" y="784"/>
                </a:lnTo>
                <a:lnTo>
                  <a:pt x="93" y="783"/>
                </a:lnTo>
                <a:lnTo>
                  <a:pt x="108" y="781"/>
                </a:lnTo>
                <a:lnTo>
                  <a:pt x="122" y="779"/>
                </a:lnTo>
                <a:lnTo>
                  <a:pt x="134" y="775"/>
                </a:lnTo>
                <a:lnTo>
                  <a:pt x="145" y="771"/>
                </a:lnTo>
                <a:lnTo>
                  <a:pt x="154" y="767"/>
                </a:lnTo>
                <a:lnTo>
                  <a:pt x="163" y="761"/>
                </a:lnTo>
                <a:lnTo>
                  <a:pt x="170" y="755"/>
                </a:lnTo>
                <a:lnTo>
                  <a:pt x="176" y="748"/>
                </a:lnTo>
                <a:lnTo>
                  <a:pt x="179" y="744"/>
                </a:lnTo>
                <a:lnTo>
                  <a:pt x="181" y="740"/>
                </a:lnTo>
                <a:lnTo>
                  <a:pt x="186" y="731"/>
                </a:lnTo>
                <a:lnTo>
                  <a:pt x="189" y="721"/>
                </a:lnTo>
                <a:lnTo>
                  <a:pt x="192" y="711"/>
                </a:lnTo>
                <a:lnTo>
                  <a:pt x="195" y="700"/>
                </a:lnTo>
                <a:lnTo>
                  <a:pt x="197" y="688"/>
                </a:lnTo>
                <a:lnTo>
                  <a:pt x="198" y="675"/>
                </a:lnTo>
                <a:lnTo>
                  <a:pt x="248" y="176"/>
                </a:lnTo>
                <a:lnTo>
                  <a:pt x="249" y="160"/>
                </a:lnTo>
                <a:lnTo>
                  <a:pt x="250" y="146"/>
                </a:lnTo>
                <a:lnTo>
                  <a:pt x="250" y="134"/>
                </a:lnTo>
                <a:lnTo>
                  <a:pt x="248" y="123"/>
                </a:lnTo>
                <a:lnTo>
                  <a:pt x="246" y="113"/>
                </a:lnTo>
                <a:lnTo>
                  <a:pt x="245" y="108"/>
                </a:lnTo>
                <a:lnTo>
                  <a:pt x="243" y="104"/>
                </a:lnTo>
                <a:lnTo>
                  <a:pt x="239" y="96"/>
                </a:lnTo>
                <a:lnTo>
                  <a:pt x="237" y="93"/>
                </a:lnTo>
                <a:lnTo>
                  <a:pt x="234" y="90"/>
                </a:lnTo>
                <a:lnTo>
                  <a:pt x="231" y="86"/>
                </a:lnTo>
                <a:lnTo>
                  <a:pt x="228" y="83"/>
                </a:lnTo>
                <a:lnTo>
                  <a:pt x="224" y="81"/>
                </a:lnTo>
                <a:lnTo>
                  <a:pt x="220" y="78"/>
                </a:lnTo>
                <a:lnTo>
                  <a:pt x="211" y="74"/>
                </a:lnTo>
                <a:lnTo>
                  <a:pt x="201" y="70"/>
                </a:lnTo>
                <a:lnTo>
                  <a:pt x="189" y="67"/>
                </a:lnTo>
                <a:lnTo>
                  <a:pt x="176" y="66"/>
                </a:lnTo>
                <a:lnTo>
                  <a:pt x="161" y="64"/>
                </a:lnTo>
                <a:lnTo>
                  <a:pt x="145" y="64"/>
                </a:lnTo>
                <a:lnTo>
                  <a:pt x="121" y="64"/>
                </a:lnTo>
                <a:lnTo>
                  <a:pt x="127" y="0"/>
                </a:lnTo>
                <a:lnTo>
                  <a:pt x="848" y="0"/>
                </a:lnTo>
                <a:lnTo>
                  <a:pt x="867" y="1"/>
                </a:lnTo>
                <a:lnTo>
                  <a:pt x="886" y="1"/>
                </a:lnTo>
                <a:lnTo>
                  <a:pt x="903" y="3"/>
                </a:lnTo>
                <a:lnTo>
                  <a:pt x="920" y="5"/>
                </a:lnTo>
                <a:lnTo>
                  <a:pt x="937" y="8"/>
                </a:lnTo>
                <a:lnTo>
                  <a:pt x="952" y="11"/>
                </a:lnTo>
                <a:lnTo>
                  <a:pt x="967" y="15"/>
                </a:lnTo>
                <a:lnTo>
                  <a:pt x="982" y="19"/>
                </a:lnTo>
                <a:lnTo>
                  <a:pt x="995" y="24"/>
                </a:lnTo>
                <a:lnTo>
                  <a:pt x="1008" y="30"/>
                </a:lnTo>
                <a:lnTo>
                  <a:pt x="1020" y="36"/>
                </a:lnTo>
                <a:lnTo>
                  <a:pt x="1031" y="43"/>
                </a:lnTo>
                <a:lnTo>
                  <a:pt x="1042" y="50"/>
                </a:lnTo>
                <a:lnTo>
                  <a:pt x="1052" y="58"/>
                </a:lnTo>
                <a:lnTo>
                  <a:pt x="1061" y="66"/>
                </a:lnTo>
                <a:lnTo>
                  <a:pt x="1069" y="75"/>
                </a:lnTo>
                <a:lnTo>
                  <a:pt x="1075" y="82"/>
                </a:lnTo>
                <a:lnTo>
                  <a:pt x="1080" y="89"/>
                </a:lnTo>
                <a:lnTo>
                  <a:pt x="1085" y="96"/>
                </a:lnTo>
                <a:lnTo>
                  <a:pt x="1090" y="104"/>
                </a:lnTo>
                <a:lnTo>
                  <a:pt x="1094" y="112"/>
                </a:lnTo>
                <a:lnTo>
                  <a:pt x="1097" y="120"/>
                </a:lnTo>
                <a:lnTo>
                  <a:pt x="1101" y="128"/>
                </a:lnTo>
                <a:lnTo>
                  <a:pt x="1104" y="136"/>
                </a:lnTo>
                <a:lnTo>
                  <a:pt x="1106" y="145"/>
                </a:lnTo>
                <a:lnTo>
                  <a:pt x="1108" y="153"/>
                </a:lnTo>
                <a:lnTo>
                  <a:pt x="1110" y="162"/>
                </a:lnTo>
                <a:lnTo>
                  <a:pt x="1111" y="171"/>
                </a:lnTo>
                <a:lnTo>
                  <a:pt x="1112" y="180"/>
                </a:lnTo>
                <a:lnTo>
                  <a:pt x="1112" y="189"/>
                </a:lnTo>
                <a:lnTo>
                  <a:pt x="1112" y="198"/>
                </a:lnTo>
                <a:lnTo>
                  <a:pt x="1111" y="207"/>
                </a:lnTo>
                <a:lnTo>
                  <a:pt x="1110" y="216"/>
                </a:lnTo>
                <a:lnTo>
                  <a:pt x="1108" y="227"/>
                </a:lnTo>
                <a:lnTo>
                  <a:pt x="1105" y="238"/>
                </a:lnTo>
                <a:lnTo>
                  <a:pt x="1102" y="250"/>
                </a:lnTo>
                <a:lnTo>
                  <a:pt x="1097" y="262"/>
                </a:lnTo>
                <a:lnTo>
                  <a:pt x="1091" y="275"/>
                </a:lnTo>
                <a:lnTo>
                  <a:pt x="1088" y="282"/>
                </a:lnTo>
                <a:lnTo>
                  <a:pt x="1084" y="288"/>
                </a:lnTo>
                <a:lnTo>
                  <a:pt x="1075" y="301"/>
                </a:lnTo>
                <a:lnTo>
                  <a:pt x="1070" y="308"/>
                </a:lnTo>
                <a:lnTo>
                  <a:pt x="1065" y="315"/>
                </a:lnTo>
                <a:lnTo>
                  <a:pt x="1053" y="327"/>
                </a:lnTo>
                <a:lnTo>
                  <a:pt x="1046" y="334"/>
                </a:lnTo>
                <a:lnTo>
                  <a:pt x="1039" y="340"/>
                </a:lnTo>
                <a:lnTo>
                  <a:pt x="1023" y="352"/>
                </a:lnTo>
                <a:lnTo>
                  <a:pt x="1014" y="358"/>
                </a:lnTo>
                <a:lnTo>
                  <a:pt x="1005" y="363"/>
                </a:lnTo>
                <a:lnTo>
                  <a:pt x="995" y="369"/>
                </a:lnTo>
                <a:lnTo>
                  <a:pt x="985" y="374"/>
                </a:lnTo>
                <a:lnTo>
                  <a:pt x="974" y="379"/>
                </a:lnTo>
                <a:lnTo>
                  <a:pt x="962" y="384"/>
                </a:lnTo>
                <a:lnTo>
                  <a:pt x="950" y="388"/>
                </a:lnTo>
                <a:lnTo>
                  <a:pt x="937" y="392"/>
                </a:lnTo>
                <a:lnTo>
                  <a:pt x="916" y="396"/>
                </a:lnTo>
                <a:lnTo>
                  <a:pt x="896" y="399"/>
                </a:lnTo>
                <a:lnTo>
                  <a:pt x="885" y="401"/>
                </a:lnTo>
                <a:lnTo>
                  <a:pt x="874" y="402"/>
                </a:lnTo>
                <a:lnTo>
                  <a:pt x="888" y="405"/>
                </a:lnTo>
                <a:lnTo>
                  <a:pt x="901" y="407"/>
                </a:lnTo>
                <a:lnTo>
                  <a:pt x="913" y="410"/>
                </a:lnTo>
                <a:lnTo>
                  <a:pt x="926" y="413"/>
                </a:lnTo>
                <a:lnTo>
                  <a:pt x="932" y="415"/>
                </a:lnTo>
                <a:lnTo>
                  <a:pt x="938" y="417"/>
                </a:lnTo>
                <a:lnTo>
                  <a:pt x="949" y="421"/>
                </a:lnTo>
                <a:lnTo>
                  <a:pt x="960" y="425"/>
                </a:lnTo>
                <a:lnTo>
                  <a:pt x="970" y="430"/>
                </a:lnTo>
                <a:lnTo>
                  <a:pt x="980" y="435"/>
                </a:lnTo>
                <a:lnTo>
                  <a:pt x="990" y="441"/>
                </a:lnTo>
                <a:lnTo>
                  <a:pt x="999" y="446"/>
                </a:lnTo>
                <a:lnTo>
                  <a:pt x="1008" y="452"/>
                </a:lnTo>
                <a:lnTo>
                  <a:pt x="1016" y="459"/>
                </a:lnTo>
                <a:lnTo>
                  <a:pt x="1024" y="466"/>
                </a:lnTo>
                <a:lnTo>
                  <a:pt x="1031" y="473"/>
                </a:lnTo>
                <a:lnTo>
                  <a:pt x="1038" y="480"/>
                </a:lnTo>
                <a:lnTo>
                  <a:pt x="1044" y="488"/>
                </a:lnTo>
                <a:lnTo>
                  <a:pt x="1050" y="496"/>
                </a:lnTo>
                <a:lnTo>
                  <a:pt x="1056" y="504"/>
                </a:lnTo>
                <a:lnTo>
                  <a:pt x="1061" y="512"/>
                </a:lnTo>
                <a:lnTo>
                  <a:pt x="1065" y="521"/>
                </a:lnTo>
                <a:lnTo>
                  <a:pt x="1070" y="530"/>
                </a:lnTo>
                <a:lnTo>
                  <a:pt x="1073" y="539"/>
                </a:lnTo>
                <a:lnTo>
                  <a:pt x="1076" y="548"/>
                </a:lnTo>
                <a:lnTo>
                  <a:pt x="1079" y="558"/>
                </a:lnTo>
                <a:lnTo>
                  <a:pt x="1081" y="567"/>
                </a:lnTo>
                <a:lnTo>
                  <a:pt x="1085" y="587"/>
                </a:lnTo>
                <a:lnTo>
                  <a:pt x="1085" y="597"/>
                </a:lnTo>
                <a:lnTo>
                  <a:pt x="1086" y="607"/>
                </a:lnTo>
                <a:lnTo>
                  <a:pt x="1085" y="617"/>
                </a:lnTo>
                <a:lnTo>
                  <a:pt x="1085" y="627"/>
                </a:lnTo>
                <a:lnTo>
                  <a:pt x="1083" y="638"/>
                </a:lnTo>
                <a:lnTo>
                  <a:pt x="1081" y="651"/>
                </a:lnTo>
                <a:lnTo>
                  <a:pt x="1078" y="664"/>
                </a:lnTo>
                <a:lnTo>
                  <a:pt x="1073" y="678"/>
                </a:lnTo>
                <a:lnTo>
                  <a:pt x="1067" y="693"/>
                </a:lnTo>
                <a:lnTo>
                  <a:pt x="1060" y="708"/>
                </a:lnTo>
                <a:lnTo>
                  <a:pt x="1051" y="724"/>
                </a:lnTo>
                <a:lnTo>
                  <a:pt x="1046" y="731"/>
                </a:lnTo>
                <a:lnTo>
                  <a:pt x="1040" y="739"/>
                </a:lnTo>
                <a:lnTo>
                  <a:pt x="1034" y="747"/>
                </a:lnTo>
                <a:lnTo>
                  <a:pt x="1027" y="754"/>
                </a:lnTo>
                <a:lnTo>
                  <a:pt x="1019" y="762"/>
                </a:lnTo>
                <a:lnTo>
                  <a:pt x="1011" y="769"/>
                </a:lnTo>
                <a:lnTo>
                  <a:pt x="1003" y="777"/>
                </a:lnTo>
                <a:lnTo>
                  <a:pt x="994" y="784"/>
                </a:lnTo>
                <a:lnTo>
                  <a:pt x="984" y="791"/>
                </a:lnTo>
                <a:lnTo>
                  <a:pt x="973" y="798"/>
                </a:lnTo>
                <a:lnTo>
                  <a:pt x="962" y="805"/>
                </a:lnTo>
                <a:lnTo>
                  <a:pt x="950" y="811"/>
                </a:lnTo>
                <a:lnTo>
                  <a:pt x="938" y="817"/>
                </a:lnTo>
                <a:lnTo>
                  <a:pt x="924" y="823"/>
                </a:lnTo>
                <a:lnTo>
                  <a:pt x="910" y="828"/>
                </a:lnTo>
                <a:lnTo>
                  <a:pt x="895" y="833"/>
                </a:lnTo>
                <a:lnTo>
                  <a:pt x="879" y="838"/>
                </a:lnTo>
                <a:lnTo>
                  <a:pt x="863" y="842"/>
                </a:lnTo>
                <a:close/>
                <a:moveTo>
                  <a:pt x="6069" y="248"/>
                </a:moveTo>
                <a:lnTo>
                  <a:pt x="6070" y="238"/>
                </a:lnTo>
                <a:lnTo>
                  <a:pt x="6070" y="228"/>
                </a:lnTo>
                <a:lnTo>
                  <a:pt x="6070" y="219"/>
                </a:lnTo>
                <a:lnTo>
                  <a:pt x="6070" y="209"/>
                </a:lnTo>
                <a:lnTo>
                  <a:pt x="6069" y="200"/>
                </a:lnTo>
                <a:lnTo>
                  <a:pt x="6068" y="191"/>
                </a:lnTo>
                <a:lnTo>
                  <a:pt x="6066" y="182"/>
                </a:lnTo>
                <a:lnTo>
                  <a:pt x="6064" y="174"/>
                </a:lnTo>
                <a:lnTo>
                  <a:pt x="6062" y="166"/>
                </a:lnTo>
                <a:lnTo>
                  <a:pt x="6059" y="158"/>
                </a:lnTo>
                <a:lnTo>
                  <a:pt x="6056" y="150"/>
                </a:lnTo>
                <a:lnTo>
                  <a:pt x="6052" y="143"/>
                </a:lnTo>
                <a:lnTo>
                  <a:pt x="6048" y="136"/>
                </a:lnTo>
                <a:lnTo>
                  <a:pt x="6044" y="129"/>
                </a:lnTo>
                <a:lnTo>
                  <a:pt x="6039" y="123"/>
                </a:lnTo>
                <a:lnTo>
                  <a:pt x="6034" y="117"/>
                </a:lnTo>
                <a:lnTo>
                  <a:pt x="6029" y="110"/>
                </a:lnTo>
                <a:lnTo>
                  <a:pt x="6022" y="105"/>
                </a:lnTo>
                <a:lnTo>
                  <a:pt x="6016" y="99"/>
                </a:lnTo>
                <a:lnTo>
                  <a:pt x="6009" y="94"/>
                </a:lnTo>
                <a:lnTo>
                  <a:pt x="6001" y="90"/>
                </a:lnTo>
                <a:lnTo>
                  <a:pt x="5993" y="85"/>
                </a:lnTo>
                <a:lnTo>
                  <a:pt x="5985" y="81"/>
                </a:lnTo>
                <a:lnTo>
                  <a:pt x="5976" y="78"/>
                </a:lnTo>
                <a:lnTo>
                  <a:pt x="5967" y="75"/>
                </a:lnTo>
                <a:lnTo>
                  <a:pt x="5958" y="72"/>
                </a:lnTo>
                <a:lnTo>
                  <a:pt x="5948" y="70"/>
                </a:lnTo>
                <a:lnTo>
                  <a:pt x="5938" y="68"/>
                </a:lnTo>
                <a:lnTo>
                  <a:pt x="5928" y="67"/>
                </a:lnTo>
                <a:lnTo>
                  <a:pt x="5917" y="66"/>
                </a:lnTo>
                <a:lnTo>
                  <a:pt x="5906" y="65"/>
                </a:lnTo>
                <a:lnTo>
                  <a:pt x="5894" y="65"/>
                </a:lnTo>
                <a:lnTo>
                  <a:pt x="5793" y="65"/>
                </a:lnTo>
                <a:lnTo>
                  <a:pt x="5759" y="407"/>
                </a:lnTo>
                <a:lnTo>
                  <a:pt x="5911" y="407"/>
                </a:lnTo>
                <a:lnTo>
                  <a:pt x="5927" y="406"/>
                </a:lnTo>
                <a:lnTo>
                  <a:pt x="5935" y="405"/>
                </a:lnTo>
                <a:lnTo>
                  <a:pt x="5943" y="404"/>
                </a:lnTo>
                <a:lnTo>
                  <a:pt x="5950" y="403"/>
                </a:lnTo>
                <a:lnTo>
                  <a:pt x="5957" y="401"/>
                </a:lnTo>
                <a:lnTo>
                  <a:pt x="5971" y="396"/>
                </a:lnTo>
                <a:lnTo>
                  <a:pt x="5978" y="393"/>
                </a:lnTo>
                <a:lnTo>
                  <a:pt x="5985" y="390"/>
                </a:lnTo>
                <a:lnTo>
                  <a:pt x="5997" y="382"/>
                </a:lnTo>
                <a:lnTo>
                  <a:pt x="6009" y="374"/>
                </a:lnTo>
                <a:lnTo>
                  <a:pt x="6014" y="369"/>
                </a:lnTo>
                <a:lnTo>
                  <a:pt x="6019" y="364"/>
                </a:lnTo>
                <a:lnTo>
                  <a:pt x="6024" y="359"/>
                </a:lnTo>
                <a:lnTo>
                  <a:pt x="6029" y="353"/>
                </a:lnTo>
                <a:lnTo>
                  <a:pt x="6034" y="347"/>
                </a:lnTo>
                <a:lnTo>
                  <a:pt x="6038" y="341"/>
                </a:lnTo>
                <a:lnTo>
                  <a:pt x="6042" y="335"/>
                </a:lnTo>
                <a:lnTo>
                  <a:pt x="6046" y="328"/>
                </a:lnTo>
                <a:lnTo>
                  <a:pt x="6049" y="321"/>
                </a:lnTo>
                <a:lnTo>
                  <a:pt x="6053" y="314"/>
                </a:lnTo>
                <a:lnTo>
                  <a:pt x="6058" y="299"/>
                </a:lnTo>
                <a:lnTo>
                  <a:pt x="6063" y="283"/>
                </a:lnTo>
                <a:lnTo>
                  <a:pt x="6065" y="275"/>
                </a:lnTo>
                <a:lnTo>
                  <a:pt x="6067" y="266"/>
                </a:lnTo>
                <a:lnTo>
                  <a:pt x="6069" y="248"/>
                </a:lnTo>
                <a:close/>
                <a:moveTo>
                  <a:pt x="5512" y="174"/>
                </a:moveTo>
                <a:lnTo>
                  <a:pt x="5514" y="159"/>
                </a:lnTo>
                <a:lnTo>
                  <a:pt x="5514" y="146"/>
                </a:lnTo>
                <a:lnTo>
                  <a:pt x="5513" y="134"/>
                </a:lnTo>
                <a:lnTo>
                  <a:pt x="5513" y="128"/>
                </a:lnTo>
                <a:lnTo>
                  <a:pt x="5512" y="123"/>
                </a:lnTo>
                <a:lnTo>
                  <a:pt x="5511" y="118"/>
                </a:lnTo>
                <a:lnTo>
                  <a:pt x="5510" y="113"/>
                </a:lnTo>
                <a:lnTo>
                  <a:pt x="5507" y="105"/>
                </a:lnTo>
                <a:lnTo>
                  <a:pt x="5503" y="97"/>
                </a:lnTo>
                <a:lnTo>
                  <a:pt x="5498" y="91"/>
                </a:lnTo>
                <a:lnTo>
                  <a:pt x="5492" y="85"/>
                </a:lnTo>
                <a:lnTo>
                  <a:pt x="5485" y="80"/>
                </a:lnTo>
                <a:lnTo>
                  <a:pt x="5478" y="76"/>
                </a:lnTo>
                <a:lnTo>
                  <a:pt x="5469" y="73"/>
                </a:lnTo>
                <a:lnTo>
                  <a:pt x="5459" y="70"/>
                </a:lnTo>
                <a:lnTo>
                  <a:pt x="5448" y="68"/>
                </a:lnTo>
                <a:lnTo>
                  <a:pt x="5443" y="67"/>
                </a:lnTo>
                <a:lnTo>
                  <a:pt x="5436" y="66"/>
                </a:lnTo>
                <a:lnTo>
                  <a:pt x="5423" y="65"/>
                </a:lnTo>
                <a:lnTo>
                  <a:pt x="5303" y="65"/>
                </a:lnTo>
                <a:lnTo>
                  <a:pt x="5284" y="230"/>
                </a:lnTo>
                <a:lnTo>
                  <a:pt x="5208" y="230"/>
                </a:lnTo>
                <a:lnTo>
                  <a:pt x="5207" y="220"/>
                </a:lnTo>
                <a:lnTo>
                  <a:pt x="5206" y="211"/>
                </a:lnTo>
                <a:lnTo>
                  <a:pt x="5204" y="202"/>
                </a:lnTo>
                <a:lnTo>
                  <a:pt x="5202" y="194"/>
                </a:lnTo>
                <a:lnTo>
                  <a:pt x="5199" y="185"/>
                </a:lnTo>
                <a:lnTo>
                  <a:pt x="5195" y="177"/>
                </a:lnTo>
                <a:lnTo>
                  <a:pt x="5192" y="169"/>
                </a:lnTo>
                <a:lnTo>
                  <a:pt x="5187" y="162"/>
                </a:lnTo>
                <a:lnTo>
                  <a:pt x="5182" y="154"/>
                </a:lnTo>
                <a:lnTo>
                  <a:pt x="5177" y="147"/>
                </a:lnTo>
                <a:lnTo>
                  <a:pt x="5171" y="140"/>
                </a:lnTo>
                <a:lnTo>
                  <a:pt x="5165" y="133"/>
                </a:lnTo>
                <a:lnTo>
                  <a:pt x="5159" y="127"/>
                </a:lnTo>
                <a:lnTo>
                  <a:pt x="5152" y="121"/>
                </a:lnTo>
                <a:lnTo>
                  <a:pt x="5145" y="115"/>
                </a:lnTo>
                <a:lnTo>
                  <a:pt x="5138" y="110"/>
                </a:lnTo>
                <a:lnTo>
                  <a:pt x="5121" y="99"/>
                </a:lnTo>
                <a:lnTo>
                  <a:pt x="5112" y="95"/>
                </a:lnTo>
                <a:lnTo>
                  <a:pt x="5104" y="90"/>
                </a:lnTo>
                <a:lnTo>
                  <a:pt x="5086" y="83"/>
                </a:lnTo>
                <a:lnTo>
                  <a:pt x="5076" y="79"/>
                </a:lnTo>
                <a:lnTo>
                  <a:pt x="5067" y="76"/>
                </a:lnTo>
                <a:lnTo>
                  <a:pt x="5057" y="74"/>
                </a:lnTo>
                <a:lnTo>
                  <a:pt x="5047" y="71"/>
                </a:lnTo>
                <a:lnTo>
                  <a:pt x="5037" y="69"/>
                </a:lnTo>
                <a:lnTo>
                  <a:pt x="5027" y="68"/>
                </a:lnTo>
                <a:lnTo>
                  <a:pt x="5017" y="66"/>
                </a:lnTo>
                <a:lnTo>
                  <a:pt x="5007" y="66"/>
                </a:lnTo>
                <a:lnTo>
                  <a:pt x="4986" y="65"/>
                </a:lnTo>
                <a:lnTo>
                  <a:pt x="4754" y="65"/>
                </a:lnTo>
                <a:lnTo>
                  <a:pt x="4724" y="365"/>
                </a:lnTo>
                <a:lnTo>
                  <a:pt x="4846" y="365"/>
                </a:lnTo>
                <a:lnTo>
                  <a:pt x="4857" y="364"/>
                </a:lnTo>
                <a:lnTo>
                  <a:pt x="4867" y="364"/>
                </a:lnTo>
                <a:lnTo>
                  <a:pt x="4877" y="362"/>
                </a:lnTo>
                <a:lnTo>
                  <a:pt x="4886" y="360"/>
                </a:lnTo>
                <a:lnTo>
                  <a:pt x="4895" y="358"/>
                </a:lnTo>
                <a:lnTo>
                  <a:pt x="4903" y="355"/>
                </a:lnTo>
                <a:lnTo>
                  <a:pt x="4911" y="352"/>
                </a:lnTo>
                <a:lnTo>
                  <a:pt x="4918" y="349"/>
                </a:lnTo>
                <a:lnTo>
                  <a:pt x="4931" y="341"/>
                </a:lnTo>
                <a:lnTo>
                  <a:pt x="4937" y="337"/>
                </a:lnTo>
                <a:lnTo>
                  <a:pt x="4942" y="332"/>
                </a:lnTo>
                <a:lnTo>
                  <a:pt x="4951" y="323"/>
                </a:lnTo>
                <a:lnTo>
                  <a:pt x="4958" y="313"/>
                </a:lnTo>
                <a:lnTo>
                  <a:pt x="4965" y="304"/>
                </a:lnTo>
                <a:lnTo>
                  <a:pt x="4969" y="295"/>
                </a:lnTo>
                <a:lnTo>
                  <a:pt x="4973" y="286"/>
                </a:lnTo>
                <a:lnTo>
                  <a:pt x="4976" y="278"/>
                </a:lnTo>
                <a:lnTo>
                  <a:pt x="4979" y="267"/>
                </a:lnTo>
                <a:lnTo>
                  <a:pt x="4979" y="262"/>
                </a:lnTo>
                <a:lnTo>
                  <a:pt x="5053" y="262"/>
                </a:lnTo>
                <a:lnTo>
                  <a:pt x="5023" y="542"/>
                </a:lnTo>
                <a:lnTo>
                  <a:pt x="4938" y="542"/>
                </a:lnTo>
                <a:lnTo>
                  <a:pt x="4939" y="532"/>
                </a:lnTo>
                <a:lnTo>
                  <a:pt x="4939" y="524"/>
                </a:lnTo>
                <a:lnTo>
                  <a:pt x="4939" y="515"/>
                </a:lnTo>
                <a:lnTo>
                  <a:pt x="4938" y="508"/>
                </a:lnTo>
                <a:lnTo>
                  <a:pt x="4937" y="500"/>
                </a:lnTo>
                <a:lnTo>
                  <a:pt x="4936" y="494"/>
                </a:lnTo>
                <a:lnTo>
                  <a:pt x="4932" y="482"/>
                </a:lnTo>
                <a:lnTo>
                  <a:pt x="4930" y="476"/>
                </a:lnTo>
                <a:lnTo>
                  <a:pt x="4927" y="471"/>
                </a:lnTo>
                <a:lnTo>
                  <a:pt x="4925" y="467"/>
                </a:lnTo>
                <a:lnTo>
                  <a:pt x="4921" y="462"/>
                </a:lnTo>
                <a:lnTo>
                  <a:pt x="4918" y="459"/>
                </a:lnTo>
                <a:lnTo>
                  <a:pt x="4914" y="455"/>
                </a:lnTo>
                <a:lnTo>
                  <a:pt x="4910" y="452"/>
                </a:lnTo>
                <a:lnTo>
                  <a:pt x="4905" y="449"/>
                </a:lnTo>
                <a:lnTo>
                  <a:pt x="4896" y="444"/>
                </a:lnTo>
                <a:lnTo>
                  <a:pt x="4891" y="442"/>
                </a:lnTo>
                <a:lnTo>
                  <a:pt x="4885" y="440"/>
                </a:lnTo>
                <a:lnTo>
                  <a:pt x="4873" y="437"/>
                </a:lnTo>
                <a:lnTo>
                  <a:pt x="4861" y="435"/>
                </a:lnTo>
                <a:lnTo>
                  <a:pt x="4847" y="434"/>
                </a:lnTo>
                <a:lnTo>
                  <a:pt x="4833" y="433"/>
                </a:lnTo>
                <a:lnTo>
                  <a:pt x="4818" y="433"/>
                </a:lnTo>
                <a:lnTo>
                  <a:pt x="4802" y="432"/>
                </a:lnTo>
                <a:lnTo>
                  <a:pt x="4717" y="432"/>
                </a:lnTo>
                <a:lnTo>
                  <a:pt x="4694" y="670"/>
                </a:lnTo>
                <a:lnTo>
                  <a:pt x="4693" y="684"/>
                </a:lnTo>
                <a:lnTo>
                  <a:pt x="4692" y="697"/>
                </a:lnTo>
                <a:lnTo>
                  <a:pt x="4693" y="703"/>
                </a:lnTo>
                <a:lnTo>
                  <a:pt x="4693" y="708"/>
                </a:lnTo>
                <a:lnTo>
                  <a:pt x="4694" y="714"/>
                </a:lnTo>
                <a:lnTo>
                  <a:pt x="4695" y="719"/>
                </a:lnTo>
                <a:lnTo>
                  <a:pt x="4697" y="728"/>
                </a:lnTo>
                <a:lnTo>
                  <a:pt x="4700" y="736"/>
                </a:lnTo>
                <a:lnTo>
                  <a:pt x="4705" y="744"/>
                </a:lnTo>
                <a:lnTo>
                  <a:pt x="4707" y="747"/>
                </a:lnTo>
                <a:lnTo>
                  <a:pt x="4710" y="751"/>
                </a:lnTo>
                <a:lnTo>
                  <a:pt x="4714" y="755"/>
                </a:lnTo>
                <a:lnTo>
                  <a:pt x="4719" y="759"/>
                </a:lnTo>
                <a:lnTo>
                  <a:pt x="4723" y="763"/>
                </a:lnTo>
                <a:lnTo>
                  <a:pt x="4729" y="766"/>
                </a:lnTo>
                <a:lnTo>
                  <a:pt x="4734" y="770"/>
                </a:lnTo>
                <a:lnTo>
                  <a:pt x="4741" y="772"/>
                </a:lnTo>
                <a:lnTo>
                  <a:pt x="4755" y="777"/>
                </a:lnTo>
                <a:lnTo>
                  <a:pt x="4762" y="779"/>
                </a:lnTo>
                <a:lnTo>
                  <a:pt x="4771" y="781"/>
                </a:lnTo>
                <a:lnTo>
                  <a:pt x="4790" y="784"/>
                </a:lnTo>
                <a:lnTo>
                  <a:pt x="4801" y="785"/>
                </a:lnTo>
                <a:lnTo>
                  <a:pt x="4812" y="785"/>
                </a:lnTo>
                <a:lnTo>
                  <a:pt x="4838" y="786"/>
                </a:lnTo>
                <a:lnTo>
                  <a:pt x="4840" y="786"/>
                </a:lnTo>
                <a:lnTo>
                  <a:pt x="4852" y="786"/>
                </a:lnTo>
                <a:lnTo>
                  <a:pt x="4865" y="785"/>
                </a:lnTo>
                <a:lnTo>
                  <a:pt x="4877" y="784"/>
                </a:lnTo>
                <a:lnTo>
                  <a:pt x="4889" y="783"/>
                </a:lnTo>
                <a:lnTo>
                  <a:pt x="4912" y="779"/>
                </a:lnTo>
                <a:lnTo>
                  <a:pt x="4934" y="775"/>
                </a:lnTo>
                <a:lnTo>
                  <a:pt x="4944" y="772"/>
                </a:lnTo>
                <a:lnTo>
                  <a:pt x="4954" y="770"/>
                </a:lnTo>
                <a:lnTo>
                  <a:pt x="4964" y="767"/>
                </a:lnTo>
                <a:lnTo>
                  <a:pt x="4974" y="764"/>
                </a:lnTo>
                <a:lnTo>
                  <a:pt x="4992" y="757"/>
                </a:lnTo>
                <a:lnTo>
                  <a:pt x="5001" y="753"/>
                </a:lnTo>
                <a:lnTo>
                  <a:pt x="5010" y="750"/>
                </a:lnTo>
                <a:lnTo>
                  <a:pt x="5026" y="742"/>
                </a:lnTo>
                <a:lnTo>
                  <a:pt x="5041" y="733"/>
                </a:lnTo>
                <a:lnTo>
                  <a:pt x="5055" y="724"/>
                </a:lnTo>
                <a:lnTo>
                  <a:pt x="5068" y="715"/>
                </a:lnTo>
                <a:lnTo>
                  <a:pt x="5081" y="705"/>
                </a:lnTo>
                <a:lnTo>
                  <a:pt x="5092" y="695"/>
                </a:lnTo>
                <a:lnTo>
                  <a:pt x="5102" y="685"/>
                </a:lnTo>
                <a:lnTo>
                  <a:pt x="5112" y="675"/>
                </a:lnTo>
                <a:lnTo>
                  <a:pt x="5121" y="665"/>
                </a:lnTo>
                <a:lnTo>
                  <a:pt x="5130" y="655"/>
                </a:lnTo>
                <a:lnTo>
                  <a:pt x="5137" y="646"/>
                </a:lnTo>
                <a:lnTo>
                  <a:pt x="5144" y="636"/>
                </a:lnTo>
                <a:lnTo>
                  <a:pt x="5150" y="627"/>
                </a:lnTo>
                <a:lnTo>
                  <a:pt x="5155" y="618"/>
                </a:lnTo>
                <a:lnTo>
                  <a:pt x="5163" y="602"/>
                </a:lnTo>
                <a:lnTo>
                  <a:pt x="5170" y="589"/>
                </a:lnTo>
                <a:lnTo>
                  <a:pt x="5174" y="578"/>
                </a:lnTo>
                <a:lnTo>
                  <a:pt x="5176" y="572"/>
                </a:lnTo>
                <a:lnTo>
                  <a:pt x="5177" y="569"/>
                </a:lnTo>
                <a:lnTo>
                  <a:pt x="5251" y="569"/>
                </a:lnTo>
                <a:lnTo>
                  <a:pt x="5230" y="784"/>
                </a:lnTo>
                <a:lnTo>
                  <a:pt x="5351" y="784"/>
                </a:lnTo>
                <a:lnTo>
                  <a:pt x="5366" y="783"/>
                </a:lnTo>
                <a:lnTo>
                  <a:pt x="5380" y="781"/>
                </a:lnTo>
                <a:lnTo>
                  <a:pt x="5392" y="778"/>
                </a:lnTo>
                <a:lnTo>
                  <a:pt x="5403" y="775"/>
                </a:lnTo>
                <a:lnTo>
                  <a:pt x="5412" y="771"/>
                </a:lnTo>
                <a:lnTo>
                  <a:pt x="5417" y="768"/>
                </a:lnTo>
                <a:lnTo>
                  <a:pt x="5421" y="766"/>
                </a:lnTo>
                <a:lnTo>
                  <a:pt x="5425" y="763"/>
                </a:lnTo>
                <a:lnTo>
                  <a:pt x="5429" y="760"/>
                </a:lnTo>
                <a:lnTo>
                  <a:pt x="5435" y="754"/>
                </a:lnTo>
                <a:lnTo>
                  <a:pt x="5441" y="747"/>
                </a:lnTo>
                <a:lnTo>
                  <a:pt x="5446" y="739"/>
                </a:lnTo>
                <a:lnTo>
                  <a:pt x="5450" y="731"/>
                </a:lnTo>
                <a:lnTo>
                  <a:pt x="5453" y="722"/>
                </a:lnTo>
                <a:lnTo>
                  <a:pt x="5456" y="712"/>
                </a:lnTo>
                <a:lnTo>
                  <a:pt x="5458" y="702"/>
                </a:lnTo>
                <a:lnTo>
                  <a:pt x="5461" y="679"/>
                </a:lnTo>
                <a:lnTo>
                  <a:pt x="5512" y="174"/>
                </a:lnTo>
                <a:close/>
                <a:moveTo>
                  <a:pt x="4475" y="162"/>
                </a:moveTo>
                <a:lnTo>
                  <a:pt x="4476" y="150"/>
                </a:lnTo>
                <a:lnTo>
                  <a:pt x="4476" y="139"/>
                </a:lnTo>
                <a:lnTo>
                  <a:pt x="4476" y="134"/>
                </a:lnTo>
                <a:lnTo>
                  <a:pt x="4475" y="129"/>
                </a:lnTo>
                <a:lnTo>
                  <a:pt x="4475" y="124"/>
                </a:lnTo>
                <a:lnTo>
                  <a:pt x="4474" y="120"/>
                </a:lnTo>
                <a:lnTo>
                  <a:pt x="4473" y="115"/>
                </a:lnTo>
                <a:lnTo>
                  <a:pt x="4472" y="111"/>
                </a:lnTo>
                <a:lnTo>
                  <a:pt x="4470" y="108"/>
                </a:lnTo>
                <a:lnTo>
                  <a:pt x="4469" y="104"/>
                </a:lnTo>
                <a:lnTo>
                  <a:pt x="4465" y="97"/>
                </a:lnTo>
                <a:lnTo>
                  <a:pt x="4460" y="91"/>
                </a:lnTo>
                <a:lnTo>
                  <a:pt x="4455" y="86"/>
                </a:lnTo>
                <a:lnTo>
                  <a:pt x="4448" y="81"/>
                </a:lnTo>
                <a:lnTo>
                  <a:pt x="4441" y="77"/>
                </a:lnTo>
                <a:lnTo>
                  <a:pt x="4432" y="73"/>
                </a:lnTo>
                <a:lnTo>
                  <a:pt x="4423" y="70"/>
                </a:lnTo>
                <a:lnTo>
                  <a:pt x="4412" y="68"/>
                </a:lnTo>
                <a:lnTo>
                  <a:pt x="4400" y="66"/>
                </a:lnTo>
                <a:lnTo>
                  <a:pt x="4388" y="65"/>
                </a:lnTo>
                <a:lnTo>
                  <a:pt x="4303" y="65"/>
                </a:lnTo>
                <a:lnTo>
                  <a:pt x="4285" y="66"/>
                </a:lnTo>
                <a:lnTo>
                  <a:pt x="4277" y="67"/>
                </a:lnTo>
                <a:lnTo>
                  <a:pt x="4269" y="68"/>
                </a:lnTo>
                <a:lnTo>
                  <a:pt x="4255" y="70"/>
                </a:lnTo>
                <a:lnTo>
                  <a:pt x="4242" y="74"/>
                </a:lnTo>
                <a:lnTo>
                  <a:pt x="4236" y="77"/>
                </a:lnTo>
                <a:lnTo>
                  <a:pt x="4230" y="80"/>
                </a:lnTo>
                <a:lnTo>
                  <a:pt x="4225" y="83"/>
                </a:lnTo>
                <a:lnTo>
                  <a:pt x="4220" y="86"/>
                </a:lnTo>
                <a:lnTo>
                  <a:pt x="4215" y="90"/>
                </a:lnTo>
                <a:lnTo>
                  <a:pt x="4211" y="94"/>
                </a:lnTo>
                <a:lnTo>
                  <a:pt x="4207" y="99"/>
                </a:lnTo>
                <a:lnTo>
                  <a:pt x="4203" y="104"/>
                </a:lnTo>
                <a:lnTo>
                  <a:pt x="4199" y="109"/>
                </a:lnTo>
                <a:lnTo>
                  <a:pt x="4196" y="115"/>
                </a:lnTo>
                <a:lnTo>
                  <a:pt x="4190" y="127"/>
                </a:lnTo>
                <a:lnTo>
                  <a:pt x="4185" y="141"/>
                </a:lnTo>
                <a:lnTo>
                  <a:pt x="4181" y="157"/>
                </a:lnTo>
                <a:lnTo>
                  <a:pt x="4177" y="175"/>
                </a:lnTo>
                <a:lnTo>
                  <a:pt x="4174" y="194"/>
                </a:lnTo>
                <a:lnTo>
                  <a:pt x="4171" y="215"/>
                </a:lnTo>
                <a:lnTo>
                  <a:pt x="4169" y="238"/>
                </a:lnTo>
                <a:lnTo>
                  <a:pt x="4117" y="754"/>
                </a:lnTo>
                <a:lnTo>
                  <a:pt x="4117" y="758"/>
                </a:lnTo>
                <a:lnTo>
                  <a:pt x="4118" y="763"/>
                </a:lnTo>
                <a:lnTo>
                  <a:pt x="4121" y="767"/>
                </a:lnTo>
                <a:lnTo>
                  <a:pt x="4123" y="770"/>
                </a:lnTo>
                <a:lnTo>
                  <a:pt x="4127" y="773"/>
                </a:lnTo>
                <a:lnTo>
                  <a:pt x="4131" y="776"/>
                </a:lnTo>
                <a:lnTo>
                  <a:pt x="4133" y="776"/>
                </a:lnTo>
                <a:lnTo>
                  <a:pt x="4135" y="777"/>
                </a:lnTo>
                <a:lnTo>
                  <a:pt x="4139" y="778"/>
                </a:lnTo>
                <a:lnTo>
                  <a:pt x="4298" y="778"/>
                </a:lnTo>
                <a:lnTo>
                  <a:pt x="4313" y="778"/>
                </a:lnTo>
                <a:lnTo>
                  <a:pt x="4327" y="777"/>
                </a:lnTo>
                <a:lnTo>
                  <a:pt x="4340" y="775"/>
                </a:lnTo>
                <a:lnTo>
                  <a:pt x="4351" y="772"/>
                </a:lnTo>
                <a:lnTo>
                  <a:pt x="4362" y="769"/>
                </a:lnTo>
                <a:lnTo>
                  <a:pt x="4372" y="765"/>
                </a:lnTo>
                <a:lnTo>
                  <a:pt x="4381" y="760"/>
                </a:lnTo>
                <a:lnTo>
                  <a:pt x="4389" y="754"/>
                </a:lnTo>
                <a:lnTo>
                  <a:pt x="4392" y="751"/>
                </a:lnTo>
                <a:lnTo>
                  <a:pt x="4396" y="747"/>
                </a:lnTo>
                <a:lnTo>
                  <a:pt x="4399" y="744"/>
                </a:lnTo>
                <a:lnTo>
                  <a:pt x="4402" y="740"/>
                </a:lnTo>
                <a:lnTo>
                  <a:pt x="4407" y="731"/>
                </a:lnTo>
                <a:lnTo>
                  <a:pt x="4410" y="727"/>
                </a:lnTo>
                <a:lnTo>
                  <a:pt x="4412" y="722"/>
                </a:lnTo>
                <a:lnTo>
                  <a:pt x="4414" y="717"/>
                </a:lnTo>
                <a:lnTo>
                  <a:pt x="4416" y="711"/>
                </a:lnTo>
                <a:lnTo>
                  <a:pt x="4418" y="706"/>
                </a:lnTo>
                <a:lnTo>
                  <a:pt x="4419" y="700"/>
                </a:lnTo>
                <a:lnTo>
                  <a:pt x="4421" y="688"/>
                </a:lnTo>
                <a:lnTo>
                  <a:pt x="4423" y="674"/>
                </a:lnTo>
                <a:lnTo>
                  <a:pt x="4475" y="162"/>
                </a:lnTo>
                <a:close/>
                <a:moveTo>
                  <a:pt x="3829" y="1014"/>
                </a:moveTo>
                <a:lnTo>
                  <a:pt x="3844" y="1008"/>
                </a:lnTo>
                <a:lnTo>
                  <a:pt x="3860" y="1002"/>
                </a:lnTo>
                <a:lnTo>
                  <a:pt x="3877" y="994"/>
                </a:lnTo>
                <a:lnTo>
                  <a:pt x="3894" y="985"/>
                </a:lnTo>
                <a:lnTo>
                  <a:pt x="3913" y="976"/>
                </a:lnTo>
                <a:lnTo>
                  <a:pt x="3931" y="966"/>
                </a:lnTo>
                <a:lnTo>
                  <a:pt x="3948" y="955"/>
                </a:lnTo>
                <a:lnTo>
                  <a:pt x="3965" y="944"/>
                </a:lnTo>
                <a:lnTo>
                  <a:pt x="3980" y="933"/>
                </a:lnTo>
                <a:lnTo>
                  <a:pt x="3994" y="922"/>
                </a:lnTo>
                <a:lnTo>
                  <a:pt x="4005" y="912"/>
                </a:lnTo>
                <a:lnTo>
                  <a:pt x="4010" y="906"/>
                </a:lnTo>
                <a:lnTo>
                  <a:pt x="4015" y="901"/>
                </a:lnTo>
                <a:lnTo>
                  <a:pt x="4018" y="896"/>
                </a:lnTo>
                <a:lnTo>
                  <a:pt x="4021" y="891"/>
                </a:lnTo>
                <a:lnTo>
                  <a:pt x="4023" y="887"/>
                </a:lnTo>
                <a:lnTo>
                  <a:pt x="4024" y="882"/>
                </a:lnTo>
                <a:lnTo>
                  <a:pt x="4024" y="878"/>
                </a:lnTo>
                <a:lnTo>
                  <a:pt x="4024" y="876"/>
                </a:lnTo>
                <a:lnTo>
                  <a:pt x="4024" y="874"/>
                </a:lnTo>
                <a:lnTo>
                  <a:pt x="4022" y="870"/>
                </a:lnTo>
                <a:lnTo>
                  <a:pt x="4019" y="866"/>
                </a:lnTo>
                <a:lnTo>
                  <a:pt x="3435" y="232"/>
                </a:lnTo>
                <a:lnTo>
                  <a:pt x="3398" y="563"/>
                </a:lnTo>
                <a:lnTo>
                  <a:pt x="3396" y="584"/>
                </a:lnTo>
                <a:lnTo>
                  <a:pt x="3394" y="604"/>
                </a:lnTo>
                <a:lnTo>
                  <a:pt x="3392" y="622"/>
                </a:lnTo>
                <a:lnTo>
                  <a:pt x="3392" y="638"/>
                </a:lnTo>
                <a:lnTo>
                  <a:pt x="3392" y="653"/>
                </a:lnTo>
                <a:lnTo>
                  <a:pt x="3392" y="666"/>
                </a:lnTo>
                <a:lnTo>
                  <a:pt x="3393" y="679"/>
                </a:lnTo>
                <a:lnTo>
                  <a:pt x="3394" y="690"/>
                </a:lnTo>
                <a:lnTo>
                  <a:pt x="3397" y="700"/>
                </a:lnTo>
                <a:lnTo>
                  <a:pt x="3399" y="709"/>
                </a:lnTo>
                <a:lnTo>
                  <a:pt x="3402" y="718"/>
                </a:lnTo>
                <a:lnTo>
                  <a:pt x="3405" y="726"/>
                </a:lnTo>
                <a:lnTo>
                  <a:pt x="3409" y="733"/>
                </a:lnTo>
                <a:lnTo>
                  <a:pt x="3413" y="739"/>
                </a:lnTo>
                <a:lnTo>
                  <a:pt x="3423" y="752"/>
                </a:lnTo>
                <a:lnTo>
                  <a:pt x="3431" y="759"/>
                </a:lnTo>
                <a:lnTo>
                  <a:pt x="3435" y="763"/>
                </a:lnTo>
                <a:lnTo>
                  <a:pt x="3440" y="766"/>
                </a:lnTo>
                <a:lnTo>
                  <a:pt x="3445" y="769"/>
                </a:lnTo>
                <a:lnTo>
                  <a:pt x="3450" y="772"/>
                </a:lnTo>
                <a:lnTo>
                  <a:pt x="3455" y="774"/>
                </a:lnTo>
                <a:lnTo>
                  <a:pt x="3461" y="776"/>
                </a:lnTo>
                <a:lnTo>
                  <a:pt x="3474" y="779"/>
                </a:lnTo>
                <a:lnTo>
                  <a:pt x="3488" y="782"/>
                </a:lnTo>
                <a:lnTo>
                  <a:pt x="3495" y="783"/>
                </a:lnTo>
                <a:lnTo>
                  <a:pt x="3503" y="783"/>
                </a:lnTo>
                <a:lnTo>
                  <a:pt x="3519" y="784"/>
                </a:lnTo>
                <a:lnTo>
                  <a:pt x="3532" y="784"/>
                </a:lnTo>
                <a:lnTo>
                  <a:pt x="3525" y="851"/>
                </a:lnTo>
                <a:lnTo>
                  <a:pt x="3302" y="851"/>
                </a:lnTo>
                <a:lnTo>
                  <a:pt x="3316" y="866"/>
                </a:lnTo>
                <a:lnTo>
                  <a:pt x="3331" y="880"/>
                </a:lnTo>
                <a:lnTo>
                  <a:pt x="3344" y="891"/>
                </a:lnTo>
                <a:lnTo>
                  <a:pt x="3356" y="902"/>
                </a:lnTo>
                <a:lnTo>
                  <a:pt x="3382" y="922"/>
                </a:lnTo>
                <a:lnTo>
                  <a:pt x="3396" y="932"/>
                </a:lnTo>
                <a:lnTo>
                  <a:pt x="3409" y="942"/>
                </a:lnTo>
                <a:lnTo>
                  <a:pt x="3423" y="951"/>
                </a:lnTo>
                <a:lnTo>
                  <a:pt x="3438" y="960"/>
                </a:lnTo>
                <a:lnTo>
                  <a:pt x="3452" y="969"/>
                </a:lnTo>
                <a:lnTo>
                  <a:pt x="3467" y="977"/>
                </a:lnTo>
                <a:lnTo>
                  <a:pt x="3482" y="985"/>
                </a:lnTo>
                <a:lnTo>
                  <a:pt x="3497" y="992"/>
                </a:lnTo>
                <a:lnTo>
                  <a:pt x="3513" y="999"/>
                </a:lnTo>
                <a:lnTo>
                  <a:pt x="3529" y="1005"/>
                </a:lnTo>
                <a:lnTo>
                  <a:pt x="3544" y="1011"/>
                </a:lnTo>
                <a:lnTo>
                  <a:pt x="3560" y="1017"/>
                </a:lnTo>
                <a:lnTo>
                  <a:pt x="3576" y="1022"/>
                </a:lnTo>
                <a:lnTo>
                  <a:pt x="3593" y="1026"/>
                </a:lnTo>
                <a:lnTo>
                  <a:pt x="3609" y="1030"/>
                </a:lnTo>
                <a:lnTo>
                  <a:pt x="3626" y="1033"/>
                </a:lnTo>
                <a:lnTo>
                  <a:pt x="3642" y="1035"/>
                </a:lnTo>
                <a:lnTo>
                  <a:pt x="3659" y="1037"/>
                </a:lnTo>
                <a:lnTo>
                  <a:pt x="3677" y="1038"/>
                </a:lnTo>
                <a:lnTo>
                  <a:pt x="3694" y="1038"/>
                </a:lnTo>
                <a:lnTo>
                  <a:pt x="3710" y="1038"/>
                </a:lnTo>
                <a:lnTo>
                  <a:pt x="3727" y="1037"/>
                </a:lnTo>
                <a:lnTo>
                  <a:pt x="3744" y="1035"/>
                </a:lnTo>
                <a:lnTo>
                  <a:pt x="3753" y="1034"/>
                </a:lnTo>
                <a:lnTo>
                  <a:pt x="3761" y="1032"/>
                </a:lnTo>
                <a:lnTo>
                  <a:pt x="3778" y="1029"/>
                </a:lnTo>
                <a:lnTo>
                  <a:pt x="3795" y="1025"/>
                </a:lnTo>
                <a:lnTo>
                  <a:pt x="3812" y="1020"/>
                </a:lnTo>
                <a:lnTo>
                  <a:pt x="3829" y="1014"/>
                </a:lnTo>
                <a:close/>
                <a:moveTo>
                  <a:pt x="2897" y="248"/>
                </a:moveTo>
                <a:lnTo>
                  <a:pt x="2898" y="238"/>
                </a:lnTo>
                <a:lnTo>
                  <a:pt x="2898" y="228"/>
                </a:lnTo>
                <a:lnTo>
                  <a:pt x="2898" y="219"/>
                </a:lnTo>
                <a:lnTo>
                  <a:pt x="2898" y="209"/>
                </a:lnTo>
                <a:lnTo>
                  <a:pt x="2897" y="200"/>
                </a:lnTo>
                <a:lnTo>
                  <a:pt x="2896" y="191"/>
                </a:lnTo>
                <a:lnTo>
                  <a:pt x="2894" y="182"/>
                </a:lnTo>
                <a:lnTo>
                  <a:pt x="2893" y="174"/>
                </a:lnTo>
                <a:lnTo>
                  <a:pt x="2890" y="166"/>
                </a:lnTo>
                <a:lnTo>
                  <a:pt x="2887" y="158"/>
                </a:lnTo>
                <a:lnTo>
                  <a:pt x="2884" y="150"/>
                </a:lnTo>
                <a:lnTo>
                  <a:pt x="2881" y="143"/>
                </a:lnTo>
                <a:lnTo>
                  <a:pt x="2877" y="136"/>
                </a:lnTo>
                <a:lnTo>
                  <a:pt x="2872" y="129"/>
                </a:lnTo>
                <a:lnTo>
                  <a:pt x="2868" y="123"/>
                </a:lnTo>
                <a:lnTo>
                  <a:pt x="2863" y="117"/>
                </a:lnTo>
                <a:lnTo>
                  <a:pt x="2857" y="110"/>
                </a:lnTo>
                <a:lnTo>
                  <a:pt x="2851" y="105"/>
                </a:lnTo>
                <a:lnTo>
                  <a:pt x="2844" y="99"/>
                </a:lnTo>
                <a:lnTo>
                  <a:pt x="2837" y="94"/>
                </a:lnTo>
                <a:lnTo>
                  <a:pt x="2829" y="90"/>
                </a:lnTo>
                <a:lnTo>
                  <a:pt x="2821" y="85"/>
                </a:lnTo>
                <a:lnTo>
                  <a:pt x="2813" y="81"/>
                </a:lnTo>
                <a:lnTo>
                  <a:pt x="2804" y="78"/>
                </a:lnTo>
                <a:lnTo>
                  <a:pt x="2795" y="75"/>
                </a:lnTo>
                <a:lnTo>
                  <a:pt x="2786" y="72"/>
                </a:lnTo>
                <a:lnTo>
                  <a:pt x="2776" y="70"/>
                </a:lnTo>
                <a:lnTo>
                  <a:pt x="2766" y="68"/>
                </a:lnTo>
                <a:lnTo>
                  <a:pt x="2756" y="67"/>
                </a:lnTo>
                <a:lnTo>
                  <a:pt x="2745" y="66"/>
                </a:lnTo>
                <a:lnTo>
                  <a:pt x="2734" y="65"/>
                </a:lnTo>
                <a:lnTo>
                  <a:pt x="2723" y="65"/>
                </a:lnTo>
                <a:lnTo>
                  <a:pt x="2621" y="65"/>
                </a:lnTo>
                <a:lnTo>
                  <a:pt x="2587" y="407"/>
                </a:lnTo>
                <a:lnTo>
                  <a:pt x="2739" y="407"/>
                </a:lnTo>
                <a:lnTo>
                  <a:pt x="2755" y="406"/>
                </a:lnTo>
                <a:lnTo>
                  <a:pt x="2763" y="405"/>
                </a:lnTo>
                <a:lnTo>
                  <a:pt x="2771" y="404"/>
                </a:lnTo>
                <a:lnTo>
                  <a:pt x="2778" y="403"/>
                </a:lnTo>
                <a:lnTo>
                  <a:pt x="2786" y="401"/>
                </a:lnTo>
                <a:lnTo>
                  <a:pt x="2800" y="396"/>
                </a:lnTo>
                <a:lnTo>
                  <a:pt x="2806" y="393"/>
                </a:lnTo>
                <a:lnTo>
                  <a:pt x="2813" y="390"/>
                </a:lnTo>
                <a:lnTo>
                  <a:pt x="2825" y="382"/>
                </a:lnTo>
                <a:lnTo>
                  <a:pt x="2837" y="374"/>
                </a:lnTo>
                <a:lnTo>
                  <a:pt x="2842" y="369"/>
                </a:lnTo>
                <a:lnTo>
                  <a:pt x="2848" y="364"/>
                </a:lnTo>
                <a:lnTo>
                  <a:pt x="2853" y="359"/>
                </a:lnTo>
                <a:lnTo>
                  <a:pt x="2857" y="353"/>
                </a:lnTo>
                <a:lnTo>
                  <a:pt x="2862" y="347"/>
                </a:lnTo>
                <a:lnTo>
                  <a:pt x="2866" y="341"/>
                </a:lnTo>
                <a:lnTo>
                  <a:pt x="2870" y="335"/>
                </a:lnTo>
                <a:lnTo>
                  <a:pt x="2874" y="328"/>
                </a:lnTo>
                <a:lnTo>
                  <a:pt x="2878" y="321"/>
                </a:lnTo>
                <a:lnTo>
                  <a:pt x="2881" y="314"/>
                </a:lnTo>
                <a:lnTo>
                  <a:pt x="2887" y="299"/>
                </a:lnTo>
                <a:lnTo>
                  <a:pt x="2891" y="283"/>
                </a:lnTo>
                <a:lnTo>
                  <a:pt x="2893" y="275"/>
                </a:lnTo>
                <a:lnTo>
                  <a:pt x="2895" y="266"/>
                </a:lnTo>
                <a:lnTo>
                  <a:pt x="2897" y="248"/>
                </a:lnTo>
                <a:close/>
                <a:moveTo>
                  <a:pt x="2341" y="174"/>
                </a:moveTo>
                <a:lnTo>
                  <a:pt x="2342" y="159"/>
                </a:lnTo>
                <a:lnTo>
                  <a:pt x="2342" y="146"/>
                </a:lnTo>
                <a:lnTo>
                  <a:pt x="2342" y="134"/>
                </a:lnTo>
                <a:lnTo>
                  <a:pt x="2341" y="128"/>
                </a:lnTo>
                <a:lnTo>
                  <a:pt x="2340" y="123"/>
                </a:lnTo>
                <a:lnTo>
                  <a:pt x="2339" y="118"/>
                </a:lnTo>
                <a:lnTo>
                  <a:pt x="2338" y="113"/>
                </a:lnTo>
                <a:lnTo>
                  <a:pt x="2335" y="105"/>
                </a:lnTo>
                <a:lnTo>
                  <a:pt x="2331" y="97"/>
                </a:lnTo>
                <a:lnTo>
                  <a:pt x="2326" y="91"/>
                </a:lnTo>
                <a:lnTo>
                  <a:pt x="2320" y="85"/>
                </a:lnTo>
                <a:lnTo>
                  <a:pt x="2314" y="80"/>
                </a:lnTo>
                <a:lnTo>
                  <a:pt x="2306" y="76"/>
                </a:lnTo>
                <a:lnTo>
                  <a:pt x="2297" y="73"/>
                </a:lnTo>
                <a:lnTo>
                  <a:pt x="2288" y="70"/>
                </a:lnTo>
                <a:lnTo>
                  <a:pt x="2277" y="68"/>
                </a:lnTo>
                <a:lnTo>
                  <a:pt x="2271" y="67"/>
                </a:lnTo>
                <a:lnTo>
                  <a:pt x="2265" y="66"/>
                </a:lnTo>
                <a:lnTo>
                  <a:pt x="2252" y="65"/>
                </a:lnTo>
                <a:lnTo>
                  <a:pt x="2129" y="65"/>
                </a:lnTo>
                <a:lnTo>
                  <a:pt x="2111" y="230"/>
                </a:lnTo>
                <a:lnTo>
                  <a:pt x="2035" y="230"/>
                </a:lnTo>
                <a:lnTo>
                  <a:pt x="2034" y="220"/>
                </a:lnTo>
                <a:lnTo>
                  <a:pt x="2033" y="211"/>
                </a:lnTo>
                <a:lnTo>
                  <a:pt x="2031" y="202"/>
                </a:lnTo>
                <a:lnTo>
                  <a:pt x="2029" y="194"/>
                </a:lnTo>
                <a:lnTo>
                  <a:pt x="2026" y="185"/>
                </a:lnTo>
                <a:lnTo>
                  <a:pt x="2023" y="177"/>
                </a:lnTo>
                <a:lnTo>
                  <a:pt x="2019" y="169"/>
                </a:lnTo>
                <a:lnTo>
                  <a:pt x="2015" y="162"/>
                </a:lnTo>
                <a:lnTo>
                  <a:pt x="2010" y="154"/>
                </a:lnTo>
                <a:lnTo>
                  <a:pt x="2005" y="147"/>
                </a:lnTo>
                <a:lnTo>
                  <a:pt x="1999" y="140"/>
                </a:lnTo>
                <a:lnTo>
                  <a:pt x="1993" y="133"/>
                </a:lnTo>
                <a:lnTo>
                  <a:pt x="1987" y="127"/>
                </a:lnTo>
                <a:lnTo>
                  <a:pt x="1981" y="121"/>
                </a:lnTo>
                <a:lnTo>
                  <a:pt x="1974" y="115"/>
                </a:lnTo>
                <a:lnTo>
                  <a:pt x="1966" y="110"/>
                </a:lnTo>
                <a:lnTo>
                  <a:pt x="1959" y="104"/>
                </a:lnTo>
                <a:lnTo>
                  <a:pt x="1951" y="99"/>
                </a:lnTo>
                <a:lnTo>
                  <a:pt x="1943" y="95"/>
                </a:lnTo>
                <a:lnTo>
                  <a:pt x="1934" y="90"/>
                </a:lnTo>
                <a:lnTo>
                  <a:pt x="1917" y="83"/>
                </a:lnTo>
                <a:lnTo>
                  <a:pt x="1908" y="79"/>
                </a:lnTo>
                <a:lnTo>
                  <a:pt x="1898" y="76"/>
                </a:lnTo>
                <a:lnTo>
                  <a:pt x="1889" y="74"/>
                </a:lnTo>
                <a:lnTo>
                  <a:pt x="1879" y="71"/>
                </a:lnTo>
                <a:lnTo>
                  <a:pt x="1869" y="69"/>
                </a:lnTo>
                <a:lnTo>
                  <a:pt x="1859" y="68"/>
                </a:lnTo>
                <a:lnTo>
                  <a:pt x="1849" y="66"/>
                </a:lnTo>
                <a:lnTo>
                  <a:pt x="1838" y="66"/>
                </a:lnTo>
                <a:lnTo>
                  <a:pt x="1818" y="65"/>
                </a:lnTo>
                <a:lnTo>
                  <a:pt x="1582" y="65"/>
                </a:lnTo>
                <a:lnTo>
                  <a:pt x="1552" y="365"/>
                </a:lnTo>
                <a:lnTo>
                  <a:pt x="1663" y="365"/>
                </a:lnTo>
                <a:lnTo>
                  <a:pt x="1674" y="364"/>
                </a:lnTo>
                <a:lnTo>
                  <a:pt x="1685" y="364"/>
                </a:lnTo>
                <a:lnTo>
                  <a:pt x="1695" y="362"/>
                </a:lnTo>
                <a:lnTo>
                  <a:pt x="1704" y="360"/>
                </a:lnTo>
                <a:lnTo>
                  <a:pt x="1713" y="358"/>
                </a:lnTo>
                <a:lnTo>
                  <a:pt x="1721" y="355"/>
                </a:lnTo>
                <a:lnTo>
                  <a:pt x="1729" y="352"/>
                </a:lnTo>
                <a:lnTo>
                  <a:pt x="1736" y="349"/>
                </a:lnTo>
                <a:lnTo>
                  <a:pt x="1748" y="341"/>
                </a:lnTo>
                <a:lnTo>
                  <a:pt x="1754" y="337"/>
                </a:lnTo>
                <a:lnTo>
                  <a:pt x="1759" y="332"/>
                </a:lnTo>
                <a:lnTo>
                  <a:pt x="1768" y="323"/>
                </a:lnTo>
                <a:lnTo>
                  <a:pt x="1776" y="313"/>
                </a:lnTo>
                <a:lnTo>
                  <a:pt x="1782" y="304"/>
                </a:lnTo>
                <a:lnTo>
                  <a:pt x="1787" y="295"/>
                </a:lnTo>
                <a:lnTo>
                  <a:pt x="1791" y="286"/>
                </a:lnTo>
                <a:lnTo>
                  <a:pt x="1793" y="278"/>
                </a:lnTo>
                <a:lnTo>
                  <a:pt x="1796" y="267"/>
                </a:lnTo>
                <a:lnTo>
                  <a:pt x="1797" y="262"/>
                </a:lnTo>
                <a:lnTo>
                  <a:pt x="1870" y="262"/>
                </a:lnTo>
                <a:lnTo>
                  <a:pt x="1841" y="542"/>
                </a:lnTo>
                <a:lnTo>
                  <a:pt x="1756" y="542"/>
                </a:lnTo>
                <a:lnTo>
                  <a:pt x="1756" y="532"/>
                </a:lnTo>
                <a:lnTo>
                  <a:pt x="1757" y="524"/>
                </a:lnTo>
                <a:lnTo>
                  <a:pt x="1756" y="515"/>
                </a:lnTo>
                <a:lnTo>
                  <a:pt x="1756" y="508"/>
                </a:lnTo>
                <a:lnTo>
                  <a:pt x="1755" y="500"/>
                </a:lnTo>
                <a:lnTo>
                  <a:pt x="1753" y="494"/>
                </a:lnTo>
                <a:lnTo>
                  <a:pt x="1750" y="482"/>
                </a:lnTo>
                <a:lnTo>
                  <a:pt x="1748" y="476"/>
                </a:lnTo>
                <a:lnTo>
                  <a:pt x="1745" y="471"/>
                </a:lnTo>
                <a:lnTo>
                  <a:pt x="1742" y="467"/>
                </a:lnTo>
                <a:lnTo>
                  <a:pt x="1739" y="462"/>
                </a:lnTo>
                <a:lnTo>
                  <a:pt x="1735" y="459"/>
                </a:lnTo>
                <a:lnTo>
                  <a:pt x="1731" y="455"/>
                </a:lnTo>
                <a:lnTo>
                  <a:pt x="1727" y="452"/>
                </a:lnTo>
                <a:lnTo>
                  <a:pt x="1723" y="449"/>
                </a:lnTo>
                <a:lnTo>
                  <a:pt x="1713" y="444"/>
                </a:lnTo>
                <a:lnTo>
                  <a:pt x="1708" y="442"/>
                </a:lnTo>
                <a:lnTo>
                  <a:pt x="1703" y="440"/>
                </a:lnTo>
                <a:lnTo>
                  <a:pt x="1691" y="437"/>
                </a:lnTo>
                <a:lnTo>
                  <a:pt x="1678" y="435"/>
                </a:lnTo>
                <a:lnTo>
                  <a:pt x="1665" y="434"/>
                </a:lnTo>
                <a:lnTo>
                  <a:pt x="1650" y="433"/>
                </a:lnTo>
                <a:lnTo>
                  <a:pt x="1635" y="433"/>
                </a:lnTo>
                <a:lnTo>
                  <a:pt x="1619" y="432"/>
                </a:lnTo>
                <a:lnTo>
                  <a:pt x="1546" y="432"/>
                </a:lnTo>
                <a:lnTo>
                  <a:pt x="1522" y="670"/>
                </a:lnTo>
                <a:lnTo>
                  <a:pt x="1521" y="684"/>
                </a:lnTo>
                <a:lnTo>
                  <a:pt x="1521" y="697"/>
                </a:lnTo>
                <a:lnTo>
                  <a:pt x="1521" y="703"/>
                </a:lnTo>
                <a:lnTo>
                  <a:pt x="1521" y="708"/>
                </a:lnTo>
                <a:lnTo>
                  <a:pt x="1523" y="719"/>
                </a:lnTo>
                <a:lnTo>
                  <a:pt x="1525" y="728"/>
                </a:lnTo>
                <a:lnTo>
                  <a:pt x="1529" y="736"/>
                </a:lnTo>
                <a:lnTo>
                  <a:pt x="1533" y="744"/>
                </a:lnTo>
                <a:lnTo>
                  <a:pt x="1535" y="747"/>
                </a:lnTo>
                <a:lnTo>
                  <a:pt x="1538" y="751"/>
                </a:lnTo>
                <a:lnTo>
                  <a:pt x="1542" y="755"/>
                </a:lnTo>
                <a:lnTo>
                  <a:pt x="1546" y="759"/>
                </a:lnTo>
                <a:lnTo>
                  <a:pt x="1556" y="766"/>
                </a:lnTo>
                <a:lnTo>
                  <a:pt x="1561" y="769"/>
                </a:lnTo>
                <a:lnTo>
                  <a:pt x="1567" y="772"/>
                </a:lnTo>
                <a:lnTo>
                  <a:pt x="1579" y="777"/>
                </a:lnTo>
                <a:lnTo>
                  <a:pt x="1587" y="779"/>
                </a:lnTo>
                <a:lnTo>
                  <a:pt x="1594" y="780"/>
                </a:lnTo>
                <a:lnTo>
                  <a:pt x="1612" y="783"/>
                </a:lnTo>
                <a:lnTo>
                  <a:pt x="1621" y="784"/>
                </a:lnTo>
                <a:lnTo>
                  <a:pt x="1632" y="785"/>
                </a:lnTo>
                <a:lnTo>
                  <a:pt x="1655" y="786"/>
                </a:lnTo>
                <a:lnTo>
                  <a:pt x="1656" y="786"/>
                </a:lnTo>
                <a:lnTo>
                  <a:pt x="1655" y="786"/>
                </a:lnTo>
                <a:lnTo>
                  <a:pt x="1654" y="786"/>
                </a:lnTo>
                <a:lnTo>
                  <a:pt x="1655" y="786"/>
                </a:lnTo>
                <a:lnTo>
                  <a:pt x="1682" y="785"/>
                </a:lnTo>
                <a:lnTo>
                  <a:pt x="1707" y="784"/>
                </a:lnTo>
                <a:lnTo>
                  <a:pt x="1719" y="782"/>
                </a:lnTo>
                <a:lnTo>
                  <a:pt x="1731" y="781"/>
                </a:lnTo>
                <a:lnTo>
                  <a:pt x="1753" y="777"/>
                </a:lnTo>
                <a:lnTo>
                  <a:pt x="1764" y="774"/>
                </a:lnTo>
                <a:lnTo>
                  <a:pt x="1775" y="772"/>
                </a:lnTo>
                <a:lnTo>
                  <a:pt x="1795" y="766"/>
                </a:lnTo>
                <a:lnTo>
                  <a:pt x="1814" y="759"/>
                </a:lnTo>
                <a:lnTo>
                  <a:pt x="1832" y="752"/>
                </a:lnTo>
                <a:lnTo>
                  <a:pt x="1849" y="744"/>
                </a:lnTo>
                <a:lnTo>
                  <a:pt x="1864" y="736"/>
                </a:lnTo>
                <a:lnTo>
                  <a:pt x="1879" y="727"/>
                </a:lnTo>
                <a:lnTo>
                  <a:pt x="1893" y="717"/>
                </a:lnTo>
                <a:lnTo>
                  <a:pt x="1906" y="708"/>
                </a:lnTo>
                <a:lnTo>
                  <a:pt x="1917" y="698"/>
                </a:lnTo>
                <a:lnTo>
                  <a:pt x="1928" y="688"/>
                </a:lnTo>
                <a:lnTo>
                  <a:pt x="1938" y="678"/>
                </a:lnTo>
                <a:lnTo>
                  <a:pt x="1947" y="667"/>
                </a:lnTo>
                <a:lnTo>
                  <a:pt x="1956" y="657"/>
                </a:lnTo>
                <a:lnTo>
                  <a:pt x="1970" y="638"/>
                </a:lnTo>
                <a:lnTo>
                  <a:pt x="1981" y="619"/>
                </a:lnTo>
                <a:lnTo>
                  <a:pt x="1990" y="603"/>
                </a:lnTo>
                <a:lnTo>
                  <a:pt x="1997" y="589"/>
                </a:lnTo>
                <a:lnTo>
                  <a:pt x="2001" y="578"/>
                </a:lnTo>
                <a:lnTo>
                  <a:pt x="2004" y="569"/>
                </a:lnTo>
                <a:lnTo>
                  <a:pt x="2078" y="569"/>
                </a:lnTo>
                <a:lnTo>
                  <a:pt x="2057" y="784"/>
                </a:lnTo>
                <a:lnTo>
                  <a:pt x="2178" y="784"/>
                </a:lnTo>
                <a:lnTo>
                  <a:pt x="2193" y="783"/>
                </a:lnTo>
                <a:lnTo>
                  <a:pt x="2207" y="781"/>
                </a:lnTo>
                <a:lnTo>
                  <a:pt x="2220" y="778"/>
                </a:lnTo>
                <a:lnTo>
                  <a:pt x="2230" y="775"/>
                </a:lnTo>
                <a:lnTo>
                  <a:pt x="2240" y="771"/>
                </a:lnTo>
                <a:lnTo>
                  <a:pt x="2245" y="768"/>
                </a:lnTo>
                <a:lnTo>
                  <a:pt x="2249" y="766"/>
                </a:lnTo>
                <a:lnTo>
                  <a:pt x="2253" y="763"/>
                </a:lnTo>
                <a:lnTo>
                  <a:pt x="2256" y="760"/>
                </a:lnTo>
                <a:lnTo>
                  <a:pt x="2263" y="754"/>
                </a:lnTo>
                <a:lnTo>
                  <a:pt x="2269" y="747"/>
                </a:lnTo>
                <a:lnTo>
                  <a:pt x="2273" y="739"/>
                </a:lnTo>
                <a:lnTo>
                  <a:pt x="2277" y="731"/>
                </a:lnTo>
                <a:lnTo>
                  <a:pt x="2281" y="722"/>
                </a:lnTo>
                <a:lnTo>
                  <a:pt x="2284" y="712"/>
                </a:lnTo>
                <a:lnTo>
                  <a:pt x="2286" y="702"/>
                </a:lnTo>
                <a:lnTo>
                  <a:pt x="2289" y="679"/>
                </a:lnTo>
                <a:lnTo>
                  <a:pt x="2341" y="174"/>
                </a:lnTo>
                <a:close/>
                <a:moveTo>
                  <a:pt x="7278" y="851"/>
                </a:moveTo>
                <a:lnTo>
                  <a:pt x="7330" y="851"/>
                </a:lnTo>
                <a:lnTo>
                  <a:pt x="7308" y="874"/>
                </a:lnTo>
                <a:lnTo>
                  <a:pt x="7286" y="897"/>
                </a:lnTo>
                <a:lnTo>
                  <a:pt x="7275" y="908"/>
                </a:lnTo>
                <a:lnTo>
                  <a:pt x="7263" y="919"/>
                </a:lnTo>
                <a:lnTo>
                  <a:pt x="7240" y="939"/>
                </a:lnTo>
                <a:lnTo>
                  <a:pt x="7216" y="959"/>
                </a:lnTo>
                <a:lnTo>
                  <a:pt x="7204" y="969"/>
                </a:lnTo>
                <a:lnTo>
                  <a:pt x="7192" y="978"/>
                </a:lnTo>
                <a:lnTo>
                  <a:pt x="7167" y="996"/>
                </a:lnTo>
                <a:lnTo>
                  <a:pt x="7155" y="1004"/>
                </a:lnTo>
                <a:lnTo>
                  <a:pt x="7142" y="1013"/>
                </a:lnTo>
                <a:lnTo>
                  <a:pt x="7129" y="1021"/>
                </a:lnTo>
                <a:lnTo>
                  <a:pt x="7116" y="1029"/>
                </a:lnTo>
                <a:lnTo>
                  <a:pt x="7090" y="1043"/>
                </a:lnTo>
                <a:lnTo>
                  <a:pt x="7064" y="1057"/>
                </a:lnTo>
                <a:lnTo>
                  <a:pt x="7037" y="1070"/>
                </a:lnTo>
                <a:lnTo>
                  <a:pt x="7009" y="1082"/>
                </a:lnTo>
                <a:lnTo>
                  <a:pt x="6982" y="1092"/>
                </a:lnTo>
                <a:lnTo>
                  <a:pt x="6954" y="1102"/>
                </a:lnTo>
                <a:lnTo>
                  <a:pt x="6925" y="1110"/>
                </a:lnTo>
                <a:lnTo>
                  <a:pt x="6897" y="1118"/>
                </a:lnTo>
                <a:lnTo>
                  <a:pt x="6868" y="1124"/>
                </a:lnTo>
                <a:lnTo>
                  <a:pt x="6838" y="1129"/>
                </a:lnTo>
                <a:lnTo>
                  <a:pt x="6809" y="1133"/>
                </a:lnTo>
                <a:lnTo>
                  <a:pt x="6779" y="1136"/>
                </a:lnTo>
                <a:lnTo>
                  <a:pt x="6749" y="1137"/>
                </a:lnTo>
                <a:lnTo>
                  <a:pt x="6734" y="1137"/>
                </a:lnTo>
                <a:lnTo>
                  <a:pt x="6719" y="1137"/>
                </a:lnTo>
                <a:lnTo>
                  <a:pt x="6688" y="1137"/>
                </a:lnTo>
                <a:lnTo>
                  <a:pt x="6658" y="1135"/>
                </a:lnTo>
                <a:lnTo>
                  <a:pt x="6627" y="1131"/>
                </a:lnTo>
                <a:lnTo>
                  <a:pt x="6596" y="1127"/>
                </a:lnTo>
                <a:lnTo>
                  <a:pt x="6563" y="1121"/>
                </a:lnTo>
                <a:lnTo>
                  <a:pt x="6532" y="1114"/>
                </a:lnTo>
                <a:lnTo>
                  <a:pt x="6501" y="1106"/>
                </a:lnTo>
                <a:lnTo>
                  <a:pt x="6469" y="1096"/>
                </a:lnTo>
                <a:lnTo>
                  <a:pt x="6437" y="1085"/>
                </a:lnTo>
                <a:lnTo>
                  <a:pt x="6414" y="1076"/>
                </a:lnTo>
                <a:lnTo>
                  <a:pt x="6391" y="1066"/>
                </a:lnTo>
                <a:lnTo>
                  <a:pt x="6369" y="1055"/>
                </a:lnTo>
                <a:lnTo>
                  <a:pt x="6358" y="1049"/>
                </a:lnTo>
                <a:lnTo>
                  <a:pt x="6347" y="1043"/>
                </a:lnTo>
                <a:lnTo>
                  <a:pt x="6326" y="1030"/>
                </a:lnTo>
                <a:lnTo>
                  <a:pt x="6306" y="1016"/>
                </a:lnTo>
                <a:lnTo>
                  <a:pt x="6286" y="1002"/>
                </a:lnTo>
                <a:lnTo>
                  <a:pt x="6277" y="995"/>
                </a:lnTo>
                <a:lnTo>
                  <a:pt x="6267" y="987"/>
                </a:lnTo>
                <a:lnTo>
                  <a:pt x="6249" y="972"/>
                </a:lnTo>
                <a:lnTo>
                  <a:pt x="6231" y="955"/>
                </a:lnTo>
                <a:lnTo>
                  <a:pt x="6213" y="939"/>
                </a:lnTo>
                <a:lnTo>
                  <a:pt x="6196" y="921"/>
                </a:lnTo>
                <a:lnTo>
                  <a:pt x="6180" y="903"/>
                </a:lnTo>
                <a:lnTo>
                  <a:pt x="6164" y="885"/>
                </a:lnTo>
                <a:lnTo>
                  <a:pt x="6148" y="866"/>
                </a:lnTo>
                <a:lnTo>
                  <a:pt x="6133" y="847"/>
                </a:lnTo>
                <a:lnTo>
                  <a:pt x="6103" y="808"/>
                </a:lnTo>
                <a:lnTo>
                  <a:pt x="6089" y="787"/>
                </a:lnTo>
                <a:lnTo>
                  <a:pt x="6074" y="767"/>
                </a:lnTo>
                <a:lnTo>
                  <a:pt x="6047" y="726"/>
                </a:lnTo>
                <a:lnTo>
                  <a:pt x="6020" y="685"/>
                </a:lnTo>
                <a:lnTo>
                  <a:pt x="5967" y="603"/>
                </a:lnTo>
                <a:lnTo>
                  <a:pt x="5941" y="562"/>
                </a:lnTo>
                <a:lnTo>
                  <a:pt x="5915" y="522"/>
                </a:lnTo>
                <a:lnTo>
                  <a:pt x="5911" y="517"/>
                </a:lnTo>
                <a:lnTo>
                  <a:pt x="5906" y="511"/>
                </a:lnTo>
                <a:lnTo>
                  <a:pt x="5900" y="507"/>
                </a:lnTo>
                <a:lnTo>
                  <a:pt x="5895" y="503"/>
                </a:lnTo>
                <a:lnTo>
                  <a:pt x="5888" y="499"/>
                </a:lnTo>
                <a:lnTo>
                  <a:pt x="5882" y="496"/>
                </a:lnTo>
                <a:lnTo>
                  <a:pt x="5874" y="493"/>
                </a:lnTo>
                <a:lnTo>
                  <a:pt x="5867" y="490"/>
                </a:lnTo>
                <a:lnTo>
                  <a:pt x="5859" y="488"/>
                </a:lnTo>
                <a:lnTo>
                  <a:pt x="5851" y="487"/>
                </a:lnTo>
                <a:lnTo>
                  <a:pt x="5835" y="484"/>
                </a:lnTo>
                <a:lnTo>
                  <a:pt x="5817" y="482"/>
                </a:lnTo>
                <a:lnTo>
                  <a:pt x="5800" y="481"/>
                </a:lnTo>
                <a:lnTo>
                  <a:pt x="5751" y="481"/>
                </a:lnTo>
                <a:lnTo>
                  <a:pt x="5732" y="676"/>
                </a:lnTo>
                <a:lnTo>
                  <a:pt x="5731" y="683"/>
                </a:lnTo>
                <a:lnTo>
                  <a:pt x="5730" y="691"/>
                </a:lnTo>
                <a:lnTo>
                  <a:pt x="5730" y="704"/>
                </a:lnTo>
                <a:lnTo>
                  <a:pt x="5731" y="716"/>
                </a:lnTo>
                <a:lnTo>
                  <a:pt x="5731" y="721"/>
                </a:lnTo>
                <a:lnTo>
                  <a:pt x="5732" y="726"/>
                </a:lnTo>
                <a:lnTo>
                  <a:pt x="5733" y="731"/>
                </a:lnTo>
                <a:lnTo>
                  <a:pt x="5734" y="736"/>
                </a:lnTo>
                <a:lnTo>
                  <a:pt x="5737" y="744"/>
                </a:lnTo>
                <a:lnTo>
                  <a:pt x="5741" y="751"/>
                </a:lnTo>
                <a:lnTo>
                  <a:pt x="5744" y="755"/>
                </a:lnTo>
                <a:lnTo>
                  <a:pt x="5746" y="758"/>
                </a:lnTo>
                <a:lnTo>
                  <a:pt x="5749" y="761"/>
                </a:lnTo>
                <a:lnTo>
                  <a:pt x="5753" y="764"/>
                </a:lnTo>
                <a:lnTo>
                  <a:pt x="5757" y="767"/>
                </a:lnTo>
                <a:lnTo>
                  <a:pt x="5761" y="769"/>
                </a:lnTo>
                <a:lnTo>
                  <a:pt x="5766" y="772"/>
                </a:lnTo>
                <a:lnTo>
                  <a:pt x="5771" y="774"/>
                </a:lnTo>
                <a:lnTo>
                  <a:pt x="5782" y="778"/>
                </a:lnTo>
                <a:lnTo>
                  <a:pt x="5795" y="780"/>
                </a:lnTo>
                <a:lnTo>
                  <a:pt x="5809" y="782"/>
                </a:lnTo>
                <a:lnTo>
                  <a:pt x="5824" y="784"/>
                </a:lnTo>
                <a:lnTo>
                  <a:pt x="5841" y="784"/>
                </a:lnTo>
                <a:lnTo>
                  <a:pt x="5849" y="784"/>
                </a:lnTo>
                <a:lnTo>
                  <a:pt x="5843" y="851"/>
                </a:lnTo>
                <a:lnTo>
                  <a:pt x="5416" y="851"/>
                </a:lnTo>
                <a:lnTo>
                  <a:pt x="4988" y="851"/>
                </a:lnTo>
                <a:lnTo>
                  <a:pt x="4561" y="851"/>
                </a:lnTo>
                <a:lnTo>
                  <a:pt x="4134" y="851"/>
                </a:lnTo>
                <a:lnTo>
                  <a:pt x="4112" y="877"/>
                </a:lnTo>
                <a:lnTo>
                  <a:pt x="4102" y="889"/>
                </a:lnTo>
                <a:lnTo>
                  <a:pt x="4090" y="901"/>
                </a:lnTo>
                <a:lnTo>
                  <a:pt x="4068" y="925"/>
                </a:lnTo>
                <a:lnTo>
                  <a:pt x="4056" y="936"/>
                </a:lnTo>
                <a:lnTo>
                  <a:pt x="4045" y="947"/>
                </a:lnTo>
                <a:lnTo>
                  <a:pt x="4033" y="957"/>
                </a:lnTo>
                <a:lnTo>
                  <a:pt x="4021" y="967"/>
                </a:lnTo>
                <a:lnTo>
                  <a:pt x="4010" y="977"/>
                </a:lnTo>
                <a:lnTo>
                  <a:pt x="3998" y="987"/>
                </a:lnTo>
                <a:lnTo>
                  <a:pt x="3973" y="1005"/>
                </a:lnTo>
                <a:lnTo>
                  <a:pt x="3949" y="1022"/>
                </a:lnTo>
                <a:lnTo>
                  <a:pt x="3924" y="1038"/>
                </a:lnTo>
                <a:lnTo>
                  <a:pt x="3911" y="1046"/>
                </a:lnTo>
                <a:lnTo>
                  <a:pt x="3898" y="1053"/>
                </a:lnTo>
                <a:lnTo>
                  <a:pt x="3872" y="1066"/>
                </a:lnTo>
                <a:lnTo>
                  <a:pt x="3846" y="1078"/>
                </a:lnTo>
                <a:lnTo>
                  <a:pt x="3820" y="1089"/>
                </a:lnTo>
                <a:lnTo>
                  <a:pt x="3806" y="1094"/>
                </a:lnTo>
                <a:lnTo>
                  <a:pt x="3793" y="1099"/>
                </a:lnTo>
                <a:lnTo>
                  <a:pt x="3766" y="1108"/>
                </a:lnTo>
                <a:lnTo>
                  <a:pt x="3739" y="1115"/>
                </a:lnTo>
                <a:lnTo>
                  <a:pt x="3725" y="1119"/>
                </a:lnTo>
                <a:lnTo>
                  <a:pt x="3711" y="1122"/>
                </a:lnTo>
                <a:lnTo>
                  <a:pt x="3683" y="1127"/>
                </a:lnTo>
                <a:lnTo>
                  <a:pt x="3669" y="1129"/>
                </a:lnTo>
                <a:lnTo>
                  <a:pt x="3654" y="1131"/>
                </a:lnTo>
                <a:lnTo>
                  <a:pt x="3640" y="1133"/>
                </a:lnTo>
                <a:lnTo>
                  <a:pt x="3626" y="1134"/>
                </a:lnTo>
                <a:lnTo>
                  <a:pt x="3612" y="1135"/>
                </a:lnTo>
                <a:lnTo>
                  <a:pt x="3598" y="1136"/>
                </a:lnTo>
                <a:lnTo>
                  <a:pt x="3569" y="1137"/>
                </a:lnTo>
                <a:lnTo>
                  <a:pt x="3540" y="1136"/>
                </a:lnTo>
                <a:lnTo>
                  <a:pt x="3511" y="1135"/>
                </a:lnTo>
                <a:lnTo>
                  <a:pt x="3482" y="1132"/>
                </a:lnTo>
                <a:lnTo>
                  <a:pt x="3453" y="1129"/>
                </a:lnTo>
                <a:lnTo>
                  <a:pt x="3424" y="1124"/>
                </a:lnTo>
                <a:lnTo>
                  <a:pt x="3395" y="1118"/>
                </a:lnTo>
                <a:lnTo>
                  <a:pt x="3366" y="1112"/>
                </a:lnTo>
                <a:lnTo>
                  <a:pt x="3336" y="1104"/>
                </a:lnTo>
                <a:lnTo>
                  <a:pt x="3307" y="1095"/>
                </a:lnTo>
                <a:lnTo>
                  <a:pt x="3278" y="1085"/>
                </a:lnTo>
                <a:lnTo>
                  <a:pt x="3266" y="1080"/>
                </a:lnTo>
                <a:lnTo>
                  <a:pt x="3254" y="1075"/>
                </a:lnTo>
                <a:lnTo>
                  <a:pt x="3231" y="1065"/>
                </a:lnTo>
                <a:lnTo>
                  <a:pt x="3209" y="1053"/>
                </a:lnTo>
                <a:lnTo>
                  <a:pt x="3187" y="1041"/>
                </a:lnTo>
                <a:lnTo>
                  <a:pt x="3166" y="1028"/>
                </a:lnTo>
                <a:lnTo>
                  <a:pt x="3146" y="1014"/>
                </a:lnTo>
                <a:lnTo>
                  <a:pt x="3126" y="1000"/>
                </a:lnTo>
                <a:lnTo>
                  <a:pt x="3107" y="985"/>
                </a:lnTo>
                <a:lnTo>
                  <a:pt x="3097" y="977"/>
                </a:lnTo>
                <a:lnTo>
                  <a:pt x="3088" y="969"/>
                </a:lnTo>
                <a:lnTo>
                  <a:pt x="3070" y="953"/>
                </a:lnTo>
                <a:lnTo>
                  <a:pt x="3052" y="936"/>
                </a:lnTo>
                <a:lnTo>
                  <a:pt x="3034" y="919"/>
                </a:lnTo>
                <a:lnTo>
                  <a:pt x="3017" y="901"/>
                </a:lnTo>
                <a:lnTo>
                  <a:pt x="3009" y="892"/>
                </a:lnTo>
                <a:lnTo>
                  <a:pt x="3001" y="883"/>
                </a:lnTo>
                <a:lnTo>
                  <a:pt x="2984" y="864"/>
                </a:lnTo>
                <a:lnTo>
                  <a:pt x="2968" y="845"/>
                </a:lnTo>
                <a:lnTo>
                  <a:pt x="2953" y="826"/>
                </a:lnTo>
                <a:lnTo>
                  <a:pt x="2938" y="806"/>
                </a:lnTo>
                <a:lnTo>
                  <a:pt x="2923" y="786"/>
                </a:lnTo>
                <a:lnTo>
                  <a:pt x="2908" y="766"/>
                </a:lnTo>
                <a:lnTo>
                  <a:pt x="2879" y="725"/>
                </a:lnTo>
                <a:lnTo>
                  <a:pt x="2865" y="705"/>
                </a:lnTo>
                <a:lnTo>
                  <a:pt x="2852" y="684"/>
                </a:lnTo>
                <a:lnTo>
                  <a:pt x="2798" y="602"/>
                </a:lnTo>
                <a:lnTo>
                  <a:pt x="2771" y="562"/>
                </a:lnTo>
                <a:lnTo>
                  <a:pt x="2745" y="522"/>
                </a:lnTo>
                <a:lnTo>
                  <a:pt x="2740" y="517"/>
                </a:lnTo>
                <a:lnTo>
                  <a:pt x="2736" y="512"/>
                </a:lnTo>
                <a:lnTo>
                  <a:pt x="2730" y="507"/>
                </a:lnTo>
                <a:lnTo>
                  <a:pt x="2725" y="503"/>
                </a:lnTo>
                <a:lnTo>
                  <a:pt x="2718" y="499"/>
                </a:lnTo>
                <a:lnTo>
                  <a:pt x="2712" y="496"/>
                </a:lnTo>
                <a:lnTo>
                  <a:pt x="2705" y="493"/>
                </a:lnTo>
                <a:lnTo>
                  <a:pt x="2698" y="491"/>
                </a:lnTo>
                <a:lnTo>
                  <a:pt x="2682" y="487"/>
                </a:lnTo>
                <a:lnTo>
                  <a:pt x="2666" y="484"/>
                </a:lnTo>
                <a:lnTo>
                  <a:pt x="2649" y="482"/>
                </a:lnTo>
                <a:lnTo>
                  <a:pt x="2632" y="481"/>
                </a:lnTo>
                <a:lnTo>
                  <a:pt x="2579" y="481"/>
                </a:lnTo>
                <a:lnTo>
                  <a:pt x="2560" y="676"/>
                </a:lnTo>
                <a:lnTo>
                  <a:pt x="2559" y="690"/>
                </a:lnTo>
                <a:lnTo>
                  <a:pt x="2558" y="703"/>
                </a:lnTo>
                <a:lnTo>
                  <a:pt x="2559" y="715"/>
                </a:lnTo>
                <a:lnTo>
                  <a:pt x="2560" y="726"/>
                </a:lnTo>
                <a:lnTo>
                  <a:pt x="2561" y="731"/>
                </a:lnTo>
                <a:lnTo>
                  <a:pt x="2562" y="736"/>
                </a:lnTo>
                <a:lnTo>
                  <a:pt x="2565" y="744"/>
                </a:lnTo>
                <a:lnTo>
                  <a:pt x="2569" y="752"/>
                </a:lnTo>
                <a:lnTo>
                  <a:pt x="2572" y="755"/>
                </a:lnTo>
                <a:lnTo>
                  <a:pt x="2574" y="758"/>
                </a:lnTo>
                <a:lnTo>
                  <a:pt x="2581" y="765"/>
                </a:lnTo>
                <a:lnTo>
                  <a:pt x="2589" y="770"/>
                </a:lnTo>
                <a:lnTo>
                  <a:pt x="2593" y="772"/>
                </a:lnTo>
                <a:lnTo>
                  <a:pt x="2598" y="775"/>
                </a:lnTo>
                <a:lnTo>
                  <a:pt x="2609" y="778"/>
                </a:lnTo>
                <a:lnTo>
                  <a:pt x="2621" y="781"/>
                </a:lnTo>
                <a:lnTo>
                  <a:pt x="2635" y="783"/>
                </a:lnTo>
                <a:lnTo>
                  <a:pt x="2651" y="784"/>
                </a:lnTo>
                <a:lnTo>
                  <a:pt x="2668" y="785"/>
                </a:lnTo>
                <a:lnTo>
                  <a:pt x="2678" y="785"/>
                </a:lnTo>
                <a:lnTo>
                  <a:pt x="2673" y="851"/>
                </a:lnTo>
                <a:lnTo>
                  <a:pt x="1880" y="851"/>
                </a:lnTo>
                <a:lnTo>
                  <a:pt x="1088" y="851"/>
                </a:lnTo>
                <a:lnTo>
                  <a:pt x="1094" y="784"/>
                </a:lnTo>
                <a:lnTo>
                  <a:pt x="1127" y="784"/>
                </a:lnTo>
                <a:lnTo>
                  <a:pt x="1142" y="784"/>
                </a:lnTo>
                <a:lnTo>
                  <a:pt x="1155" y="783"/>
                </a:lnTo>
                <a:lnTo>
                  <a:pt x="1168" y="781"/>
                </a:lnTo>
                <a:lnTo>
                  <a:pt x="1180" y="778"/>
                </a:lnTo>
                <a:lnTo>
                  <a:pt x="1191" y="775"/>
                </a:lnTo>
                <a:lnTo>
                  <a:pt x="1200" y="771"/>
                </a:lnTo>
                <a:lnTo>
                  <a:pt x="1209" y="766"/>
                </a:lnTo>
                <a:lnTo>
                  <a:pt x="1217" y="760"/>
                </a:lnTo>
                <a:lnTo>
                  <a:pt x="1221" y="757"/>
                </a:lnTo>
                <a:lnTo>
                  <a:pt x="1224" y="753"/>
                </a:lnTo>
                <a:lnTo>
                  <a:pt x="1228" y="750"/>
                </a:lnTo>
                <a:lnTo>
                  <a:pt x="1231" y="746"/>
                </a:lnTo>
                <a:lnTo>
                  <a:pt x="1236" y="737"/>
                </a:lnTo>
                <a:lnTo>
                  <a:pt x="1238" y="733"/>
                </a:lnTo>
                <a:lnTo>
                  <a:pt x="1241" y="728"/>
                </a:lnTo>
                <a:lnTo>
                  <a:pt x="1243" y="723"/>
                </a:lnTo>
                <a:lnTo>
                  <a:pt x="1244" y="717"/>
                </a:lnTo>
                <a:lnTo>
                  <a:pt x="1246" y="712"/>
                </a:lnTo>
                <a:lnTo>
                  <a:pt x="1248" y="706"/>
                </a:lnTo>
                <a:lnTo>
                  <a:pt x="1250" y="694"/>
                </a:lnTo>
                <a:lnTo>
                  <a:pt x="1252" y="680"/>
                </a:lnTo>
                <a:lnTo>
                  <a:pt x="1303" y="162"/>
                </a:lnTo>
                <a:lnTo>
                  <a:pt x="1304" y="150"/>
                </a:lnTo>
                <a:lnTo>
                  <a:pt x="1304" y="139"/>
                </a:lnTo>
                <a:lnTo>
                  <a:pt x="1304" y="134"/>
                </a:lnTo>
                <a:lnTo>
                  <a:pt x="1304" y="129"/>
                </a:lnTo>
                <a:lnTo>
                  <a:pt x="1303" y="124"/>
                </a:lnTo>
                <a:lnTo>
                  <a:pt x="1302" y="120"/>
                </a:lnTo>
                <a:lnTo>
                  <a:pt x="1301" y="115"/>
                </a:lnTo>
                <a:lnTo>
                  <a:pt x="1300" y="111"/>
                </a:lnTo>
                <a:lnTo>
                  <a:pt x="1299" y="108"/>
                </a:lnTo>
                <a:lnTo>
                  <a:pt x="1297" y="104"/>
                </a:lnTo>
                <a:lnTo>
                  <a:pt x="1293" y="97"/>
                </a:lnTo>
                <a:lnTo>
                  <a:pt x="1289" y="91"/>
                </a:lnTo>
                <a:lnTo>
                  <a:pt x="1282" y="85"/>
                </a:lnTo>
                <a:lnTo>
                  <a:pt x="1274" y="79"/>
                </a:lnTo>
                <a:lnTo>
                  <a:pt x="1270" y="77"/>
                </a:lnTo>
                <a:lnTo>
                  <a:pt x="1265" y="75"/>
                </a:lnTo>
                <a:lnTo>
                  <a:pt x="1255" y="71"/>
                </a:lnTo>
                <a:lnTo>
                  <a:pt x="1243" y="68"/>
                </a:lnTo>
                <a:lnTo>
                  <a:pt x="1230" y="66"/>
                </a:lnTo>
                <a:lnTo>
                  <a:pt x="1215" y="65"/>
                </a:lnTo>
                <a:lnTo>
                  <a:pt x="1199" y="65"/>
                </a:lnTo>
                <a:lnTo>
                  <a:pt x="1157" y="65"/>
                </a:lnTo>
                <a:lnTo>
                  <a:pt x="1164" y="1"/>
                </a:lnTo>
                <a:lnTo>
                  <a:pt x="1196" y="1"/>
                </a:lnTo>
                <a:lnTo>
                  <a:pt x="1611" y="1"/>
                </a:lnTo>
                <a:lnTo>
                  <a:pt x="2027" y="1"/>
                </a:lnTo>
                <a:lnTo>
                  <a:pt x="2444" y="1"/>
                </a:lnTo>
                <a:lnTo>
                  <a:pt x="2860" y="1"/>
                </a:lnTo>
                <a:lnTo>
                  <a:pt x="2882" y="2"/>
                </a:lnTo>
                <a:lnTo>
                  <a:pt x="2903" y="3"/>
                </a:lnTo>
                <a:lnTo>
                  <a:pt x="2924" y="4"/>
                </a:lnTo>
                <a:lnTo>
                  <a:pt x="2944" y="7"/>
                </a:lnTo>
                <a:lnTo>
                  <a:pt x="2963" y="10"/>
                </a:lnTo>
                <a:lnTo>
                  <a:pt x="2981" y="14"/>
                </a:lnTo>
                <a:lnTo>
                  <a:pt x="2998" y="18"/>
                </a:lnTo>
                <a:lnTo>
                  <a:pt x="3014" y="23"/>
                </a:lnTo>
                <a:lnTo>
                  <a:pt x="3030" y="29"/>
                </a:lnTo>
                <a:lnTo>
                  <a:pt x="3044" y="35"/>
                </a:lnTo>
                <a:lnTo>
                  <a:pt x="3058" y="42"/>
                </a:lnTo>
                <a:lnTo>
                  <a:pt x="3071" y="50"/>
                </a:lnTo>
                <a:lnTo>
                  <a:pt x="3083" y="58"/>
                </a:lnTo>
                <a:lnTo>
                  <a:pt x="3095" y="67"/>
                </a:lnTo>
                <a:lnTo>
                  <a:pt x="3100" y="72"/>
                </a:lnTo>
                <a:lnTo>
                  <a:pt x="3105" y="77"/>
                </a:lnTo>
                <a:lnTo>
                  <a:pt x="3110" y="82"/>
                </a:lnTo>
                <a:lnTo>
                  <a:pt x="3115" y="87"/>
                </a:lnTo>
                <a:lnTo>
                  <a:pt x="3122" y="95"/>
                </a:lnTo>
                <a:lnTo>
                  <a:pt x="3128" y="103"/>
                </a:lnTo>
                <a:lnTo>
                  <a:pt x="3133" y="112"/>
                </a:lnTo>
                <a:lnTo>
                  <a:pt x="3139" y="120"/>
                </a:lnTo>
                <a:lnTo>
                  <a:pt x="3143" y="129"/>
                </a:lnTo>
                <a:lnTo>
                  <a:pt x="3148" y="139"/>
                </a:lnTo>
                <a:lnTo>
                  <a:pt x="3151" y="148"/>
                </a:lnTo>
                <a:lnTo>
                  <a:pt x="3155" y="158"/>
                </a:lnTo>
                <a:lnTo>
                  <a:pt x="3157" y="167"/>
                </a:lnTo>
                <a:lnTo>
                  <a:pt x="3159" y="172"/>
                </a:lnTo>
                <a:lnTo>
                  <a:pt x="3160" y="177"/>
                </a:lnTo>
                <a:lnTo>
                  <a:pt x="3162" y="187"/>
                </a:lnTo>
                <a:lnTo>
                  <a:pt x="3163" y="198"/>
                </a:lnTo>
                <a:lnTo>
                  <a:pt x="3164" y="208"/>
                </a:lnTo>
                <a:lnTo>
                  <a:pt x="3164" y="218"/>
                </a:lnTo>
                <a:lnTo>
                  <a:pt x="3164" y="229"/>
                </a:lnTo>
                <a:lnTo>
                  <a:pt x="3163" y="239"/>
                </a:lnTo>
                <a:lnTo>
                  <a:pt x="3162" y="251"/>
                </a:lnTo>
                <a:lnTo>
                  <a:pt x="3159" y="263"/>
                </a:lnTo>
                <a:lnTo>
                  <a:pt x="3158" y="270"/>
                </a:lnTo>
                <a:lnTo>
                  <a:pt x="3156" y="277"/>
                </a:lnTo>
                <a:lnTo>
                  <a:pt x="3151" y="292"/>
                </a:lnTo>
                <a:lnTo>
                  <a:pt x="3145" y="307"/>
                </a:lnTo>
                <a:lnTo>
                  <a:pt x="3142" y="315"/>
                </a:lnTo>
                <a:lnTo>
                  <a:pt x="3138" y="323"/>
                </a:lnTo>
                <a:lnTo>
                  <a:pt x="3133" y="331"/>
                </a:lnTo>
                <a:lnTo>
                  <a:pt x="3128" y="339"/>
                </a:lnTo>
                <a:lnTo>
                  <a:pt x="3117" y="355"/>
                </a:lnTo>
                <a:lnTo>
                  <a:pt x="3110" y="363"/>
                </a:lnTo>
                <a:lnTo>
                  <a:pt x="3103" y="371"/>
                </a:lnTo>
                <a:lnTo>
                  <a:pt x="3096" y="378"/>
                </a:lnTo>
                <a:lnTo>
                  <a:pt x="3087" y="386"/>
                </a:lnTo>
                <a:lnTo>
                  <a:pt x="3069" y="401"/>
                </a:lnTo>
                <a:lnTo>
                  <a:pt x="3059" y="408"/>
                </a:lnTo>
                <a:lnTo>
                  <a:pt x="3048" y="415"/>
                </a:lnTo>
                <a:lnTo>
                  <a:pt x="3037" y="422"/>
                </a:lnTo>
                <a:lnTo>
                  <a:pt x="3024" y="428"/>
                </a:lnTo>
                <a:lnTo>
                  <a:pt x="3011" y="435"/>
                </a:lnTo>
                <a:lnTo>
                  <a:pt x="2997" y="440"/>
                </a:lnTo>
                <a:lnTo>
                  <a:pt x="2983" y="446"/>
                </a:lnTo>
                <a:lnTo>
                  <a:pt x="2967" y="451"/>
                </a:lnTo>
                <a:lnTo>
                  <a:pt x="2951" y="456"/>
                </a:lnTo>
                <a:lnTo>
                  <a:pt x="2934" y="460"/>
                </a:lnTo>
                <a:lnTo>
                  <a:pt x="2957" y="474"/>
                </a:lnTo>
                <a:lnTo>
                  <a:pt x="2979" y="489"/>
                </a:lnTo>
                <a:lnTo>
                  <a:pt x="3001" y="506"/>
                </a:lnTo>
                <a:lnTo>
                  <a:pt x="3011" y="514"/>
                </a:lnTo>
                <a:lnTo>
                  <a:pt x="3021" y="523"/>
                </a:lnTo>
                <a:lnTo>
                  <a:pt x="3041" y="541"/>
                </a:lnTo>
                <a:lnTo>
                  <a:pt x="3060" y="560"/>
                </a:lnTo>
                <a:lnTo>
                  <a:pt x="3079" y="580"/>
                </a:lnTo>
                <a:lnTo>
                  <a:pt x="3097" y="600"/>
                </a:lnTo>
                <a:lnTo>
                  <a:pt x="3115" y="620"/>
                </a:lnTo>
                <a:lnTo>
                  <a:pt x="3133" y="641"/>
                </a:lnTo>
                <a:lnTo>
                  <a:pt x="3150" y="663"/>
                </a:lnTo>
                <a:lnTo>
                  <a:pt x="3167" y="684"/>
                </a:lnTo>
                <a:lnTo>
                  <a:pt x="3232" y="770"/>
                </a:lnTo>
                <a:lnTo>
                  <a:pt x="3240" y="765"/>
                </a:lnTo>
                <a:lnTo>
                  <a:pt x="3247" y="760"/>
                </a:lnTo>
                <a:lnTo>
                  <a:pt x="3253" y="754"/>
                </a:lnTo>
                <a:lnTo>
                  <a:pt x="3259" y="748"/>
                </a:lnTo>
                <a:lnTo>
                  <a:pt x="3265" y="741"/>
                </a:lnTo>
                <a:lnTo>
                  <a:pt x="3270" y="734"/>
                </a:lnTo>
                <a:lnTo>
                  <a:pt x="3275" y="726"/>
                </a:lnTo>
                <a:lnTo>
                  <a:pt x="3279" y="717"/>
                </a:lnTo>
                <a:lnTo>
                  <a:pt x="3284" y="708"/>
                </a:lnTo>
                <a:lnTo>
                  <a:pt x="3287" y="698"/>
                </a:lnTo>
                <a:lnTo>
                  <a:pt x="3291" y="687"/>
                </a:lnTo>
                <a:lnTo>
                  <a:pt x="3294" y="676"/>
                </a:lnTo>
                <a:lnTo>
                  <a:pt x="3298" y="652"/>
                </a:lnTo>
                <a:lnTo>
                  <a:pt x="3300" y="639"/>
                </a:lnTo>
                <a:lnTo>
                  <a:pt x="3302" y="625"/>
                </a:lnTo>
                <a:lnTo>
                  <a:pt x="3347" y="175"/>
                </a:lnTo>
                <a:lnTo>
                  <a:pt x="3348" y="160"/>
                </a:lnTo>
                <a:lnTo>
                  <a:pt x="3348" y="147"/>
                </a:lnTo>
                <a:lnTo>
                  <a:pt x="3348" y="135"/>
                </a:lnTo>
                <a:lnTo>
                  <a:pt x="3347" y="129"/>
                </a:lnTo>
                <a:lnTo>
                  <a:pt x="3346" y="124"/>
                </a:lnTo>
                <a:lnTo>
                  <a:pt x="3345" y="119"/>
                </a:lnTo>
                <a:lnTo>
                  <a:pt x="3344" y="114"/>
                </a:lnTo>
                <a:lnTo>
                  <a:pt x="3341" y="106"/>
                </a:lnTo>
                <a:lnTo>
                  <a:pt x="3337" y="98"/>
                </a:lnTo>
                <a:lnTo>
                  <a:pt x="3332" y="92"/>
                </a:lnTo>
                <a:lnTo>
                  <a:pt x="3329" y="88"/>
                </a:lnTo>
                <a:lnTo>
                  <a:pt x="3326" y="86"/>
                </a:lnTo>
                <a:lnTo>
                  <a:pt x="3318" y="80"/>
                </a:lnTo>
                <a:lnTo>
                  <a:pt x="3308" y="76"/>
                </a:lnTo>
                <a:lnTo>
                  <a:pt x="3303" y="74"/>
                </a:lnTo>
                <a:lnTo>
                  <a:pt x="3298" y="72"/>
                </a:lnTo>
                <a:lnTo>
                  <a:pt x="3286" y="70"/>
                </a:lnTo>
                <a:lnTo>
                  <a:pt x="3272" y="68"/>
                </a:lnTo>
                <a:lnTo>
                  <a:pt x="3258" y="66"/>
                </a:lnTo>
                <a:lnTo>
                  <a:pt x="3242" y="66"/>
                </a:lnTo>
                <a:lnTo>
                  <a:pt x="3223" y="66"/>
                </a:lnTo>
                <a:lnTo>
                  <a:pt x="3229" y="1"/>
                </a:lnTo>
                <a:lnTo>
                  <a:pt x="3581" y="1"/>
                </a:lnTo>
                <a:lnTo>
                  <a:pt x="4047" y="504"/>
                </a:lnTo>
                <a:lnTo>
                  <a:pt x="4079" y="175"/>
                </a:lnTo>
                <a:lnTo>
                  <a:pt x="4081" y="160"/>
                </a:lnTo>
                <a:lnTo>
                  <a:pt x="4081" y="146"/>
                </a:lnTo>
                <a:lnTo>
                  <a:pt x="4080" y="134"/>
                </a:lnTo>
                <a:lnTo>
                  <a:pt x="4080" y="129"/>
                </a:lnTo>
                <a:lnTo>
                  <a:pt x="4079" y="123"/>
                </a:lnTo>
                <a:lnTo>
                  <a:pt x="4078" y="118"/>
                </a:lnTo>
                <a:lnTo>
                  <a:pt x="4077" y="114"/>
                </a:lnTo>
                <a:lnTo>
                  <a:pt x="4074" y="105"/>
                </a:lnTo>
                <a:lnTo>
                  <a:pt x="4070" y="98"/>
                </a:lnTo>
                <a:lnTo>
                  <a:pt x="4065" y="91"/>
                </a:lnTo>
                <a:lnTo>
                  <a:pt x="4062" y="88"/>
                </a:lnTo>
                <a:lnTo>
                  <a:pt x="4058" y="85"/>
                </a:lnTo>
                <a:lnTo>
                  <a:pt x="4050" y="80"/>
                </a:lnTo>
                <a:lnTo>
                  <a:pt x="4041" y="75"/>
                </a:lnTo>
                <a:lnTo>
                  <a:pt x="4036" y="74"/>
                </a:lnTo>
                <a:lnTo>
                  <a:pt x="4030" y="72"/>
                </a:lnTo>
                <a:lnTo>
                  <a:pt x="4018" y="69"/>
                </a:lnTo>
                <a:lnTo>
                  <a:pt x="4005" y="67"/>
                </a:lnTo>
                <a:lnTo>
                  <a:pt x="3990" y="66"/>
                </a:lnTo>
                <a:lnTo>
                  <a:pt x="3974" y="65"/>
                </a:lnTo>
                <a:lnTo>
                  <a:pt x="3919" y="65"/>
                </a:lnTo>
                <a:lnTo>
                  <a:pt x="3925" y="1"/>
                </a:lnTo>
                <a:lnTo>
                  <a:pt x="4448" y="1"/>
                </a:lnTo>
                <a:lnTo>
                  <a:pt x="4972" y="1"/>
                </a:lnTo>
                <a:lnTo>
                  <a:pt x="5497" y="1"/>
                </a:lnTo>
                <a:lnTo>
                  <a:pt x="6021" y="1"/>
                </a:lnTo>
                <a:lnTo>
                  <a:pt x="6045" y="2"/>
                </a:lnTo>
                <a:lnTo>
                  <a:pt x="6068" y="3"/>
                </a:lnTo>
                <a:lnTo>
                  <a:pt x="6090" y="4"/>
                </a:lnTo>
                <a:lnTo>
                  <a:pt x="6111" y="7"/>
                </a:lnTo>
                <a:lnTo>
                  <a:pt x="6131" y="10"/>
                </a:lnTo>
                <a:lnTo>
                  <a:pt x="6150" y="14"/>
                </a:lnTo>
                <a:lnTo>
                  <a:pt x="6159" y="16"/>
                </a:lnTo>
                <a:lnTo>
                  <a:pt x="6167" y="18"/>
                </a:lnTo>
                <a:lnTo>
                  <a:pt x="6184" y="23"/>
                </a:lnTo>
                <a:lnTo>
                  <a:pt x="6200" y="29"/>
                </a:lnTo>
                <a:lnTo>
                  <a:pt x="6215" y="35"/>
                </a:lnTo>
                <a:lnTo>
                  <a:pt x="6229" y="42"/>
                </a:lnTo>
                <a:lnTo>
                  <a:pt x="6243" y="50"/>
                </a:lnTo>
                <a:lnTo>
                  <a:pt x="6255" y="58"/>
                </a:lnTo>
                <a:lnTo>
                  <a:pt x="6266" y="67"/>
                </a:lnTo>
                <a:lnTo>
                  <a:pt x="6272" y="72"/>
                </a:lnTo>
                <a:lnTo>
                  <a:pt x="6277" y="77"/>
                </a:lnTo>
                <a:lnTo>
                  <a:pt x="6282" y="82"/>
                </a:lnTo>
                <a:lnTo>
                  <a:pt x="6287" y="87"/>
                </a:lnTo>
                <a:lnTo>
                  <a:pt x="6293" y="95"/>
                </a:lnTo>
                <a:lnTo>
                  <a:pt x="6299" y="103"/>
                </a:lnTo>
                <a:lnTo>
                  <a:pt x="6305" y="112"/>
                </a:lnTo>
                <a:lnTo>
                  <a:pt x="6310" y="120"/>
                </a:lnTo>
                <a:lnTo>
                  <a:pt x="6315" y="129"/>
                </a:lnTo>
                <a:lnTo>
                  <a:pt x="6319" y="139"/>
                </a:lnTo>
                <a:lnTo>
                  <a:pt x="6323" y="148"/>
                </a:lnTo>
                <a:lnTo>
                  <a:pt x="6326" y="158"/>
                </a:lnTo>
                <a:lnTo>
                  <a:pt x="6329" y="167"/>
                </a:lnTo>
                <a:lnTo>
                  <a:pt x="6330" y="172"/>
                </a:lnTo>
                <a:lnTo>
                  <a:pt x="6332" y="177"/>
                </a:lnTo>
                <a:lnTo>
                  <a:pt x="6333" y="187"/>
                </a:lnTo>
                <a:lnTo>
                  <a:pt x="6335" y="198"/>
                </a:lnTo>
                <a:lnTo>
                  <a:pt x="6335" y="208"/>
                </a:lnTo>
                <a:lnTo>
                  <a:pt x="6336" y="218"/>
                </a:lnTo>
                <a:lnTo>
                  <a:pt x="6336" y="229"/>
                </a:lnTo>
                <a:lnTo>
                  <a:pt x="6335" y="239"/>
                </a:lnTo>
                <a:lnTo>
                  <a:pt x="6333" y="251"/>
                </a:lnTo>
                <a:lnTo>
                  <a:pt x="6331" y="263"/>
                </a:lnTo>
                <a:lnTo>
                  <a:pt x="6329" y="270"/>
                </a:lnTo>
                <a:lnTo>
                  <a:pt x="6328" y="277"/>
                </a:lnTo>
                <a:lnTo>
                  <a:pt x="6325" y="284"/>
                </a:lnTo>
                <a:lnTo>
                  <a:pt x="6323" y="292"/>
                </a:lnTo>
                <a:lnTo>
                  <a:pt x="6317" y="307"/>
                </a:lnTo>
                <a:lnTo>
                  <a:pt x="6313" y="315"/>
                </a:lnTo>
                <a:lnTo>
                  <a:pt x="6309" y="323"/>
                </a:lnTo>
                <a:lnTo>
                  <a:pt x="6305" y="331"/>
                </a:lnTo>
                <a:lnTo>
                  <a:pt x="6300" y="339"/>
                </a:lnTo>
                <a:lnTo>
                  <a:pt x="6294" y="347"/>
                </a:lnTo>
                <a:lnTo>
                  <a:pt x="6288" y="355"/>
                </a:lnTo>
                <a:lnTo>
                  <a:pt x="6282" y="363"/>
                </a:lnTo>
                <a:lnTo>
                  <a:pt x="6275" y="371"/>
                </a:lnTo>
                <a:lnTo>
                  <a:pt x="6267" y="379"/>
                </a:lnTo>
                <a:lnTo>
                  <a:pt x="6259" y="386"/>
                </a:lnTo>
                <a:lnTo>
                  <a:pt x="6250" y="394"/>
                </a:lnTo>
                <a:lnTo>
                  <a:pt x="6241" y="401"/>
                </a:lnTo>
                <a:lnTo>
                  <a:pt x="6230" y="409"/>
                </a:lnTo>
                <a:lnTo>
                  <a:pt x="6219" y="415"/>
                </a:lnTo>
                <a:lnTo>
                  <a:pt x="6208" y="422"/>
                </a:lnTo>
                <a:lnTo>
                  <a:pt x="6196" y="429"/>
                </a:lnTo>
                <a:lnTo>
                  <a:pt x="6182" y="435"/>
                </a:lnTo>
                <a:lnTo>
                  <a:pt x="6169" y="441"/>
                </a:lnTo>
                <a:lnTo>
                  <a:pt x="6154" y="446"/>
                </a:lnTo>
                <a:lnTo>
                  <a:pt x="6138" y="451"/>
                </a:lnTo>
                <a:lnTo>
                  <a:pt x="6122" y="456"/>
                </a:lnTo>
                <a:lnTo>
                  <a:pt x="6105" y="460"/>
                </a:lnTo>
                <a:lnTo>
                  <a:pt x="6120" y="470"/>
                </a:lnTo>
                <a:lnTo>
                  <a:pt x="6135" y="480"/>
                </a:lnTo>
                <a:lnTo>
                  <a:pt x="6150" y="490"/>
                </a:lnTo>
                <a:lnTo>
                  <a:pt x="6164" y="501"/>
                </a:lnTo>
                <a:lnTo>
                  <a:pt x="6178" y="512"/>
                </a:lnTo>
                <a:lnTo>
                  <a:pt x="6191" y="524"/>
                </a:lnTo>
                <a:lnTo>
                  <a:pt x="6204" y="536"/>
                </a:lnTo>
                <a:lnTo>
                  <a:pt x="6217" y="549"/>
                </a:lnTo>
                <a:lnTo>
                  <a:pt x="6229" y="562"/>
                </a:lnTo>
                <a:lnTo>
                  <a:pt x="6241" y="575"/>
                </a:lnTo>
                <a:lnTo>
                  <a:pt x="6253" y="588"/>
                </a:lnTo>
                <a:lnTo>
                  <a:pt x="6264" y="602"/>
                </a:lnTo>
                <a:lnTo>
                  <a:pt x="6287" y="630"/>
                </a:lnTo>
                <a:lnTo>
                  <a:pt x="6309" y="659"/>
                </a:lnTo>
                <a:lnTo>
                  <a:pt x="6352" y="717"/>
                </a:lnTo>
                <a:lnTo>
                  <a:pt x="6373" y="745"/>
                </a:lnTo>
                <a:lnTo>
                  <a:pt x="6395" y="774"/>
                </a:lnTo>
                <a:lnTo>
                  <a:pt x="6406" y="788"/>
                </a:lnTo>
                <a:lnTo>
                  <a:pt x="6418" y="803"/>
                </a:lnTo>
                <a:lnTo>
                  <a:pt x="6429" y="816"/>
                </a:lnTo>
                <a:lnTo>
                  <a:pt x="6441" y="830"/>
                </a:lnTo>
                <a:lnTo>
                  <a:pt x="6453" y="843"/>
                </a:lnTo>
                <a:lnTo>
                  <a:pt x="6465" y="856"/>
                </a:lnTo>
                <a:lnTo>
                  <a:pt x="6478" y="868"/>
                </a:lnTo>
                <a:lnTo>
                  <a:pt x="6491" y="880"/>
                </a:lnTo>
                <a:lnTo>
                  <a:pt x="6509" y="896"/>
                </a:lnTo>
                <a:lnTo>
                  <a:pt x="6529" y="912"/>
                </a:lnTo>
                <a:lnTo>
                  <a:pt x="6539" y="920"/>
                </a:lnTo>
                <a:lnTo>
                  <a:pt x="6549" y="927"/>
                </a:lnTo>
                <a:lnTo>
                  <a:pt x="6559" y="935"/>
                </a:lnTo>
                <a:lnTo>
                  <a:pt x="6570" y="942"/>
                </a:lnTo>
                <a:lnTo>
                  <a:pt x="6591" y="956"/>
                </a:lnTo>
                <a:lnTo>
                  <a:pt x="6615" y="970"/>
                </a:lnTo>
                <a:lnTo>
                  <a:pt x="6638" y="982"/>
                </a:lnTo>
                <a:lnTo>
                  <a:pt x="6661" y="994"/>
                </a:lnTo>
                <a:lnTo>
                  <a:pt x="6685" y="1004"/>
                </a:lnTo>
                <a:lnTo>
                  <a:pt x="6697" y="1009"/>
                </a:lnTo>
                <a:lnTo>
                  <a:pt x="6710" y="1014"/>
                </a:lnTo>
                <a:lnTo>
                  <a:pt x="6734" y="1022"/>
                </a:lnTo>
                <a:lnTo>
                  <a:pt x="6760" y="1030"/>
                </a:lnTo>
                <a:lnTo>
                  <a:pt x="6785" y="1035"/>
                </a:lnTo>
                <a:lnTo>
                  <a:pt x="6811" y="1040"/>
                </a:lnTo>
                <a:lnTo>
                  <a:pt x="6836" y="1043"/>
                </a:lnTo>
                <a:lnTo>
                  <a:pt x="6862" y="1044"/>
                </a:lnTo>
                <a:lnTo>
                  <a:pt x="6877" y="1045"/>
                </a:lnTo>
                <a:lnTo>
                  <a:pt x="6892" y="1044"/>
                </a:lnTo>
                <a:lnTo>
                  <a:pt x="6906" y="1043"/>
                </a:lnTo>
                <a:lnTo>
                  <a:pt x="6921" y="1042"/>
                </a:lnTo>
                <a:lnTo>
                  <a:pt x="6936" y="1039"/>
                </a:lnTo>
                <a:lnTo>
                  <a:pt x="6950" y="1037"/>
                </a:lnTo>
                <a:lnTo>
                  <a:pt x="6964" y="1033"/>
                </a:lnTo>
                <a:lnTo>
                  <a:pt x="6979" y="1029"/>
                </a:lnTo>
                <a:lnTo>
                  <a:pt x="7002" y="1023"/>
                </a:lnTo>
                <a:lnTo>
                  <a:pt x="7025" y="1015"/>
                </a:lnTo>
                <a:lnTo>
                  <a:pt x="7048" y="1007"/>
                </a:lnTo>
                <a:lnTo>
                  <a:pt x="7070" y="998"/>
                </a:lnTo>
                <a:lnTo>
                  <a:pt x="7091" y="988"/>
                </a:lnTo>
                <a:lnTo>
                  <a:pt x="7112" y="977"/>
                </a:lnTo>
                <a:lnTo>
                  <a:pt x="7132" y="966"/>
                </a:lnTo>
                <a:lnTo>
                  <a:pt x="7151" y="954"/>
                </a:lnTo>
                <a:lnTo>
                  <a:pt x="7170" y="942"/>
                </a:lnTo>
                <a:lnTo>
                  <a:pt x="7188" y="929"/>
                </a:lnTo>
                <a:lnTo>
                  <a:pt x="7205" y="916"/>
                </a:lnTo>
                <a:lnTo>
                  <a:pt x="7221" y="903"/>
                </a:lnTo>
                <a:lnTo>
                  <a:pt x="7237" y="890"/>
                </a:lnTo>
                <a:lnTo>
                  <a:pt x="7252" y="877"/>
                </a:lnTo>
                <a:lnTo>
                  <a:pt x="7265" y="864"/>
                </a:lnTo>
                <a:lnTo>
                  <a:pt x="7278" y="851"/>
                </a:lnTo>
                <a:close/>
              </a:path>
            </a:pathLst>
          </a:custGeom>
          <a:solidFill>
            <a:srgbClr val="00347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A196AA-A964-4BEF-92CE-110737F724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1951673"/>
            <a:ext cx="11090275" cy="1477328"/>
          </a:xfrm>
        </p:spPr>
        <p:txBody>
          <a:bodyPr anchor="b">
            <a:sp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DC690F-209B-441E-838B-48C1728121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645024"/>
            <a:ext cx="11090275" cy="369332"/>
          </a:xfrm>
        </p:spPr>
        <p:txBody>
          <a:bodyPr>
            <a:sp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53212-68F6-4DA4-8CD8-335B6F4AD5D4}" type="datetime1">
              <a:rPr lang="fi-FI" smtClean="0"/>
              <a:t>14.4.2026</a:t>
            </a:fld>
            <a:endParaRPr lang="fi-FI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© Berner Oy  |  Esittäjä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98F4-D9F1-4002-AD5C-3866A5A71344}" type="slidenum">
              <a:rPr lang="fi-FI" noProof="0" smtClean="0"/>
              <a:pPr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243498933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tusivu Kuvalla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20"/>
          </p:nvPr>
        </p:nvSpPr>
        <p:spPr>
          <a:xfrm>
            <a:off x="1" y="1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 sz="900"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A196AA-A964-4BEF-92CE-110737F724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1951673"/>
            <a:ext cx="11090275" cy="1477328"/>
          </a:xfrm>
        </p:spPr>
        <p:txBody>
          <a:bodyPr anchor="b">
            <a:sp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DC690F-209B-441E-838B-48C1728121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645024"/>
            <a:ext cx="11090275" cy="369332"/>
          </a:xfrm>
        </p:spPr>
        <p:txBody>
          <a:bodyPr>
            <a:sp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E20503-FD26-45D7-8D72-ADBE68B52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3E0EEA0-E5B5-496F-A4E4-0A7BE8C92FE4}" type="datetime1">
              <a:rPr lang="fi-FI" smtClean="0"/>
              <a:pPr/>
              <a:t>14.4.2026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83D58F-2FEE-465A-8C27-8071BFBDA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© Berner Oy  |  Esittäjä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5BEB2B-921C-4DB4-9DFA-93C092061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E98F4-D9F1-4002-AD5C-3866A5A71344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9" name="Text Placeholder 2" descr="Logo Placeholder"/>
          <p:cNvSpPr>
            <a:spLocks noGrp="1" noChangeAspect="1"/>
          </p:cNvSpPr>
          <p:nvPr>
            <p:ph type="body" sz="quarter" idx="19"/>
          </p:nvPr>
        </p:nvSpPr>
        <p:spPr>
          <a:xfrm>
            <a:off x="10692000" y="6381328"/>
            <a:ext cx="1152000" cy="252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25829676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tusivu Kuvalla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0"/>
          <p:cNvSpPr>
            <a:spLocks noGrp="1"/>
          </p:cNvSpPr>
          <p:nvPr>
            <p:ph type="pic" sz="quarter" idx="20"/>
          </p:nvPr>
        </p:nvSpPr>
        <p:spPr>
          <a:xfrm>
            <a:off x="1" y="1"/>
            <a:ext cx="12192000" cy="6165849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 sz="900"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6165850"/>
            <a:ext cx="12192000" cy="692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/>
          </a:p>
        </p:txBody>
      </p:sp>
      <p:sp>
        <p:nvSpPr>
          <p:cNvPr id="9" name="Freeform 6"/>
          <p:cNvSpPr>
            <a:spLocks noChangeAspect="1" noEditPoints="1"/>
          </p:cNvSpPr>
          <p:nvPr userDrawn="1"/>
        </p:nvSpPr>
        <p:spPr bwMode="auto">
          <a:xfrm>
            <a:off x="10691290" y="6381750"/>
            <a:ext cx="1152442" cy="250456"/>
          </a:xfrm>
          <a:custGeom>
            <a:avLst/>
            <a:gdLst>
              <a:gd name="T0" fmla="*/ 5840 w 7330"/>
              <a:gd name="T1" fmla="*/ 1317 h 1593"/>
              <a:gd name="T2" fmla="*/ 5357 w 7330"/>
              <a:gd name="T3" fmla="*/ 1467 h 1593"/>
              <a:gd name="T4" fmla="*/ 2874 w 7330"/>
              <a:gd name="T5" fmla="*/ 1589 h 1593"/>
              <a:gd name="T6" fmla="*/ 684 w 7330"/>
              <a:gd name="T7" fmla="*/ 1394 h 1593"/>
              <a:gd name="T8" fmla="*/ 863 w 7330"/>
              <a:gd name="T9" fmla="*/ 1338 h 1593"/>
              <a:gd name="T10" fmla="*/ 497 w 7330"/>
              <a:gd name="T11" fmla="*/ 753 h 1593"/>
              <a:gd name="T12" fmla="*/ 757 w 7330"/>
              <a:gd name="T13" fmla="*/ 719 h 1593"/>
              <a:gd name="T14" fmla="*/ 771 w 7330"/>
              <a:gd name="T15" fmla="*/ 502 h 1593"/>
              <a:gd name="T16" fmla="*/ 468 w 7330"/>
              <a:gd name="T17" fmla="*/ 709 h 1593"/>
              <a:gd name="T18" fmla="*/ 787 w 7330"/>
              <a:gd name="T19" fmla="*/ 281 h 1593"/>
              <a:gd name="T20" fmla="*/ 733 w 7330"/>
              <a:gd name="T21" fmla="*/ 82 h 1593"/>
              <a:gd name="T22" fmla="*/ 154 w 7330"/>
              <a:gd name="T23" fmla="*/ 767 h 1593"/>
              <a:gd name="T24" fmla="*/ 220 w 7330"/>
              <a:gd name="T25" fmla="*/ 78 h 1593"/>
              <a:gd name="T26" fmla="*/ 1075 w 7330"/>
              <a:gd name="T27" fmla="*/ 82 h 1593"/>
              <a:gd name="T28" fmla="*/ 1065 w 7330"/>
              <a:gd name="T29" fmla="*/ 315 h 1593"/>
              <a:gd name="T30" fmla="*/ 980 w 7330"/>
              <a:gd name="T31" fmla="*/ 435 h 1593"/>
              <a:gd name="T32" fmla="*/ 1073 w 7330"/>
              <a:gd name="T33" fmla="*/ 678 h 1593"/>
              <a:gd name="T34" fmla="*/ 6070 w 7330"/>
              <a:gd name="T35" fmla="*/ 209 h 1593"/>
              <a:gd name="T36" fmla="*/ 5917 w 7330"/>
              <a:gd name="T37" fmla="*/ 66 h 1593"/>
              <a:gd name="T38" fmla="*/ 6058 w 7330"/>
              <a:gd name="T39" fmla="*/ 299 h 1593"/>
              <a:gd name="T40" fmla="*/ 5284 w 7330"/>
              <a:gd name="T41" fmla="*/ 230 h 1593"/>
              <a:gd name="T42" fmla="*/ 5037 w 7330"/>
              <a:gd name="T43" fmla="*/ 69 h 1593"/>
              <a:gd name="T44" fmla="*/ 4979 w 7330"/>
              <a:gd name="T45" fmla="*/ 262 h 1593"/>
              <a:gd name="T46" fmla="*/ 4818 w 7330"/>
              <a:gd name="T47" fmla="*/ 433 h 1593"/>
              <a:gd name="T48" fmla="*/ 4812 w 7330"/>
              <a:gd name="T49" fmla="*/ 785 h 1593"/>
              <a:gd name="T50" fmla="*/ 5137 w 7330"/>
              <a:gd name="T51" fmla="*/ 646 h 1593"/>
              <a:gd name="T52" fmla="*/ 5456 w 7330"/>
              <a:gd name="T53" fmla="*/ 712 h 1593"/>
              <a:gd name="T54" fmla="*/ 4285 w 7330"/>
              <a:gd name="T55" fmla="*/ 66 h 1593"/>
              <a:gd name="T56" fmla="*/ 4123 w 7330"/>
              <a:gd name="T57" fmla="*/ 770 h 1593"/>
              <a:gd name="T58" fmla="*/ 4421 w 7330"/>
              <a:gd name="T59" fmla="*/ 688 h 1593"/>
              <a:gd name="T60" fmla="*/ 3435 w 7330"/>
              <a:gd name="T61" fmla="*/ 232 h 1593"/>
              <a:gd name="T62" fmla="*/ 3495 w 7330"/>
              <a:gd name="T63" fmla="*/ 783 h 1593"/>
              <a:gd name="T64" fmla="*/ 3626 w 7330"/>
              <a:gd name="T65" fmla="*/ 1033 h 1593"/>
              <a:gd name="T66" fmla="*/ 2881 w 7330"/>
              <a:gd name="T67" fmla="*/ 143 h 1593"/>
              <a:gd name="T68" fmla="*/ 2771 w 7330"/>
              <a:gd name="T69" fmla="*/ 404 h 1593"/>
              <a:gd name="T70" fmla="*/ 2342 w 7330"/>
              <a:gd name="T71" fmla="*/ 134 h 1593"/>
              <a:gd name="T72" fmla="*/ 2019 w 7330"/>
              <a:gd name="T73" fmla="*/ 169 h 1593"/>
              <a:gd name="T74" fmla="*/ 1663 w 7330"/>
              <a:gd name="T75" fmla="*/ 365 h 1593"/>
              <a:gd name="T76" fmla="*/ 1756 w 7330"/>
              <a:gd name="T77" fmla="*/ 508 h 1593"/>
              <a:gd name="T78" fmla="*/ 1521 w 7330"/>
              <a:gd name="T79" fmla="*/ 708 h 1593"/>
              <a:gd name="T80" fmla="*/ 1731 w 7330"/>
              <a:gd name="T81" fmla="*/ 781 h 1593"/>
              <a:gd name="T82" fmla="*/ 2193 w 7330"/>
              <a:gd name="T83" fmla="*/ 783 h 1593"/>
              <a:gd name="T84" fmla="*/ 7204 w 7330"/>
              <a:gd name="T85" fmla="*/ 969 h 1593"/>
              <a:gd name="T86" fmla="*/ 6563 w 7330"/>
              <a:gd name="T87" fmla="*/ 1121 h 1593"/>
              <a:gd name="T88" fmla="*/ 6047 w 7330"/>
              <a:gd name="T89" fmla="*/ 726 h 1593"/>
              <a:gd name="T90" fmla="*/ 5733 w 7330"/>
              <a:gd name="T91" fmla="*/ 731 h 1593"/>
              <a:gd name="T92" fmla="*/ 4068 w 7330"/>
              <a:gd name="T93" fmla="*/ 925 h 1593"/>
              <a:gd name="T94" fmla="*/ 3612 w 7330"/>
              <a:gd name="T95" fmla="*/ 1135 h 1593"/>
              <a:gd name="T96" fmla="*/ 3034 w 7330"/>
              <a:gd name="T97" fmla="*/ 919 h 1593"/>
              <a:gd name="T98" fmla="*/ 2649 w 7330"/>
              <a:gd name="T99" fmla="*/ 482 h 1593"/>
              <a:gd name="T100" fmla="*/ 1088 w 7330"/>
              <a:gd name="T101" fmla="*/ 851 h 1593"/>
              <a:gd name="T102" fmla="*/ 1304 w 7330"/>
              <a:gd name="T103" fmla="*/ 139 h 1593"/>
              <a:gd name="T104" fmla="*/ 2860 w 7330"/>
              <a:gd name="T105" fmla="*/ 1 h 1593"/>
              <a:gd name="T106" fmla="*/ 3155 w 7330"/>
              <a:gd name="T107" fmla="*/ 158 h 1593"/>
              <a:gd name="T108" fmla="*/ 3059 w 7330"/>
              <a:gd name="T109" fmla="*/ 408 h 1593"/>
              <a:gd name="T110" fmla="*/ 3253 w 7330"/>
              <a:gd name="T111" fmla="*/ 754 h 1593"/>
              <a:gd name="T112" fmla="*/ 3318 w 7330"/>
              <a:gd name="T113" fmla="*/ 80 h 1593"/>
              <a:gd name="T114" fmla="*/ 4041 w 7330"/>
              <a:gd name="T115" fmla="*/ 75 h 1593"/>
              <a:gd name="T116" fmla="*/ 6255 w 7330"/>
              <a:gd name="T117" fmla="*/ 58 h 1593"/>
              <a:gd name="T118" fmla="*/ 6328 w 7330"/>
              <a:gd name="T119" fmla="*/ 277 h 1593"/>
              <a:gd name="T120" fmla="*/ 6120 w 7330"/>
              <a:gd name="T121" fmla="*/ 470 h 1593"/>
              <a:gd name="T122" fmla="*/ 6529 w 7330"/>
              <a:gd name="T123" fmla="*/ 912 h 1593"/>
              <a:gd name="T124" fmla="*/ 7002 w 7330"/>
              <a:gd name="T125" fmla="*/ 1023 h 15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7330" h="1593">
                <a:moveTo>
                  <a:pt x="3255" y="1454"/>
                </a:moveTo>
                <a:lnTo>
                  <a:pt x="3373" y="1453"/>
                </a:lnTo>
                <a:lnTo>
                  <a:pt x="3491" y="1453"/>
                </a:lnTo>
                <a:lnTo>
                  <a:pt x="3608" y="1451"/>
                </a:lnTo>
                <a:lnTo>
                  <a:pt x="3726" y="1449"/>
                </a:lnTo>
                <a:lnTo>
                  <a:pt x="3842" y="1447"/>
                </a:lnTo>
                <a:lnTo>
                  <a:pt x="3957" y="1444"/>
                </a:lnTo>
                <a:lnTo>
                  <a:pt x="4071" y="1441"/>
                </a:lnTo>
                <a:lnTo>
                  <a:pt x="4184" y="1437"/>
                </a:lnTo>
                <a:lnTo>
                  <a:pt x="4297" y="1433"/>
                </a:lnTo>
                <a:lnTo>
                  <a:pt x="4408" y="1428"/>
                </a:lnTo>
                <a:lnTo>
                  <a:pt x="4518" y="1423"/>
                </a:lnTo>
                <a:lnTo>
                  <a:pt x="4628" y="1417"/>
                </a:lnTo>
                <a:lnTo>
                  <a:pt x="4736" y="1411"/>
                </a:lnTo>
                <a:lnTo>
                  <a:pt x="4843" y="1405"/>
                </a:lnTo>
                <a:lnTo>
                  <a:pt x="4949" y="1398"/>
                </a:lnTo>
                <a:lnTo>
                  <a:pt x="5002" y="1394"/>
                </a:lnTo>
                <a:lnTo>
                  <a:pt x="5054" y="1390"/>
                </a:lnTo>
                <a:lnTo>
                  <a:pt x="5158" y="1383"/>
                </a:lnTo>
                <a:lnTo>
                  <a:pt x="5260" y="1374"/>
                </a:lnTo>
                <a:lnTo>
                  <a:pt x="5360" y="1366"/>
                </a:lnTo>
                <a:lnTo>
                  <a:pt x="5459" y="1357"/>
                </a:lnTo>
                <a:lnTo>
                  <a:pt x="5557" y="1347"/>
                </a:lnTo>
                <a:lnTo>
                  <a:pt x="5653" y="1338"/>
                </a:lnTo>
                <a:lnTo>
                  <a:pt x="5747" y="1327"/>
                </a:lnTo>
                <a:lnTo>
                  <a:pt x="5840" y="1317"/>
                </a:lnTo>
                <a:lnTo>
                  <a:pt x="5931" y="1306"/>
                </a:lnTo>
                <a:lnTo>
                  <a:pt x="6020" y="1295"/>
                </a:lnTo>
                <a:lnTo>
                  <a:pt x="6108" y="1283"/>
                </a:lnTo>
                <a:lnTo>
                  <a:pt x="6194" y="1271"/>
                </a:lnTo>
                <a:lnTo>
                  <a:pt x="6277" y="1259"/>
                </a:lnTo>
                <a:lnTo>
                  <a:pt x="6359" y="1246"/>
                </a:lnTo>
                <a:lnTo>
                  <a:pt x="6439" y="1233"/>
                </a:lnTo>
                <a:lnTo>
                  <a:pt x="6517" y="1220"/>
                </a:lnTo>
                <a:lnTo>
                  <a:pt x="6518" y="1228"/>
                </a:lnTo>
                <a:lnTo>
                  <a:pt x="6454" y="1248"/>
                </a:lnTo>
                <a:lnTo>
                  <a:pt x="6386" y="1268"/>
                </a:lnTo>
                <a:lnTo>
                  <a:pt x="6316" y="1287"/>
                </a:lnTo>
                <a:lnTo>
                  <a:pt x="6279" y="1297"/>
                </a:lnTo>
                <a:lnTo>
                  <a:pt x="6242" y="1306"/>
                </a:lnTo>
                <a:lnTo>
                  <a:pt x="6204" y="1316"/>
                </a:lnTo>
                <a:lnTo>
                  <a:pt x="6166" y="1325"/>
                </a:lnTo>
                <a:lnTo>
                  <a:pt x="6087" y="1343"/>
                </a:lnTo>
                <a:lnTo>
                  <a:pt x="6004" y="1360"/>
                </a:lnTo>
                <a:lnTo>
                  <a:pt x="5920" y="1377"/>
                </a:lnTo>
                <a:lnTo>
                  <a:pt x="5832" y="1394"/>
                </a:lnTo>
                <a:lnTo>
                  <a:pt x="5742" y="1410"/>
                </a:lnTo>
                <a:lnTo>
                  <a:pt x="5649" y="1425"/>
                </a:lnTo>
                <a:lnTo>
                  <a:pt x="5554" y="1440"/>
                </a:lnTo>
                <a:lnTo>
                  <a:pt x="5457" y="1454"/>
                </a:lnTo>
                <a:lnTo>
                  <a:pt x="5407" y="1461"/>
                </a:lnTo>
                <a:lnTo>
                  <a:pt x="5357" y="1467"/>
                </a:lnTo>
                <a:lnTo>
                  <a:pt x="5255" y="1480"/>
                </a:lnTo>
                <a:lnTo>
                  <a:pt x="5151" y="1493"/>
                </a:lnTo>
                <a:lnTo>
                  <a:pt x="5044" y="1504"/>
                </a:lnTo>
                <a:lnTo>
                  <a:pt x="4936" y="1515"/>
                </a:lnTo>
                <a:lnTo>
                  <a:pt x="4826" y="1526"/>
                </a:lnTo>
                <a:lnTo>
                  <a:pt x="4714" y="1535"/>
                </a:lnTo>
                <a:lnTo>
                  <a:pt x="4601" y="1544"/>
                </a:lnTo>
                <a:lnTo>
                  <a:pt x="4485" y="1553"/>
                </a:lnTo>
                <a:lnTo>
                  <a:pt x="4427" y="1556"/>
                </a:lnTo>
                <a:lnTo>
                  <a:pt x="4368" y="1560"/>
                </a:lnTo>
                <a:lnTo>
                  <a:pt x="4309" y="1564"/>
                </a:lnTo>
                <a:lnTo>
                  <a:pt x="4250" y="1567"/>
                </a:lnTo>
                <a:lnTo>
                  <a:pt x="4190" y="1570"/>
                </a:lnTo>
                <a:lnTo>
                  <a:pt x="4130" y="1573"/>
                </a:lnTo>
                <a:lnTo>
                  <a:pt x="4070" y="1576"/>
                </a:lnTo>
                <a:lnTo>
                  <a:pt x="4009" y="1578"/>
                </a:lnTo>
                <a:lnTo>
                  <a:pt x="3948" y="1581"/>
                </a:lnTo>
                <a:lnTo>
                  <a:pt x="3886" y="1583"/>
                </a:lnTo>
                <a:lnTo>
                  <a:pt x="3762" y="1586"/>
                </a:lnTo>
                <a:lnTo>
                  <a:pt x="3636" y="1589"/>
                </a:lnTo>
                <a:lnTo>
                  <a:pt x="3510" y="1591"/>
                </a:lnTo>
                <a:lnTo>
                  <a:pt x="3383" y="1593"/>
                </a:lnTo>
                <a:lnTo>
                  <a:pt x="3255" y="1593"/>
                </a:lnTo>
                <a:lnTo>
                  <a:pt x="3127" y="1593"/>
                </a:lnTo>
                <a:lnTo>
                  <a:pt x="3000" y="1591"/>
                </a:lnTo>
                <a:lnTo>
                  <a:pt x="2874" y="1589"/>
                </a:lnTo>
                <a:lnTo>
                  <a:pt x="2811" y="1588"/>
                </a:lnTo>
                <a:lnTo>
                  <a:pt x="2749" y="1586"/>
                </a:lnTo>
                <a:lnTo>
                  <a:pt x="2687" y="1585"/>
                </a:lnTo>
                <a:lnTo>
                  <a:pt x="2625" y="1583"/>
                </a:lnTo>
                <a:lnTo>
                  <a:pt x="2564" y="1581"/>
                </a:lnTo>
                <a:lnTo>
                  <a:pt x="2503" y="1578"/>
                </a:lnTo>
                <a:lnTo>
                  <a:pt x="2382" y="1573"/>
                </a:lnTo>
                <a:lnTo>
                  <a:pt x="2262" y="1567"/>
                </a:lnTo>
                <a:lnTo>
                  <a:pt x="2143" y="1560"/>
                </a:lnTo>
                <a:lnTo>
                  <a:pt x="2026" y="1553"/>
                </a:lnTo>
                <a:lnTo>
                  <a:pt x="1911" y="1544"/>
                </a:lnTo>
                <a:lnTo>
                  <a:pt x="1854" y="1540"/>
                </a:lnTo>
                <a:lnTo>
                  <a:pt x="1798" y="1535"/>
                </a:lnTo>
                <a:lnTo>
                  <a:pt x="1742" y="1531"/>
                </a:lnTo>
                <a:lnTo>
                  <a:pt x="1687" y="1526"/>
                </a:lnTo>
                <a:lnTo>
                  <a:pt x="1577" y="1515"/>
                </a:lnTo>
                <a:lnTo>
                  <a:pt x="1469" y="1504"/>
                </a:lnTo>
                <a:lnTo>
                  <a:pt x="1363" y="1493"/>
                </a:lnTo>
                <a:lnTo>
                  <a:pt x="1260" y="1480"/>
                </a:lnTo>
                <a:lnTo>
                  <a:pt x="1158" y="1467"/>
                </a:lnTo>
                <a:lnTo>
                  <a:pt x="1059" y="1454"/>
                </a:lnTo>
                <a:lnTo>
                  <a:pt x="1010" y="1447"/>
                </a:lnTo>
                <a:lnTo>
                  <a:pt x="962" y="1440"/>
                </a:lnTo>
                <a:lnTo>
                  <a:pt x="867" y="1425"/>
                </a:lnTo>
                <a:lnTo>
                  <a:pt x="775" y="1410"/>
                </a:lnTo>
                <a:lnTo>
                  <a:pt x="684" y="1394"/>
                </a:lnTo>
                <a:lnTo>
                  <a:pt x="640" y="1386"/>
                </a:lnTo>
                <a:lnTo>
                  <a:pt x="597" y="1377"/>
                </a:lnTo>
                <a:lnTo>
                  <a:pt x="554" y="1369"/>
                </a:lnTo>
                <a:lnTo>
                  <a:pt x="512" y="1360"/>
                </a:lnTo>
                <a:lnTo>
                  <a:pt x="431" y="1343"/>
                </a:lnTo>
                <a:lnTo>
                  <a:pt x="351" y="1325"/>
                </a:lnTo>
                <a:lnTo>
                  <a:pt x="313" y="1316"/>
                </a:lnTo>
                <a:lnTo>
                  <a:pt x="275" y="1307"/>
                </a:lnTo>
                <a:lnTo>
                  <a:pt x="238" y="1297"/>
                </a:lnTo>
                <a:lnTo>
                  <a:pt x="202" y="1288"/>
                </a:lnTo>
                <a:lnTo>
                  <a:pt x="166" y="1278"/>
                </a:lnTo>
                <a:lnTo>
                  <a:pt x="132" y="1268"/>
                </a:lnTo>
                <a:lnTo>
                  <a:pt x="97" y="1258"/>
                </a:lnTo>
                <a:lnTo>
                  <a:pt x="64" y="1248"/>
                </a:lnTo>
                <a:lnTo>
                  <a:pt x="0" y="1228"/>
                </a:lnTo>
                <a:lnTo>
                  <a:pt x="1" y="1220"/>
                </a:lnTo>
                <a:lnTo>
                  <a:pt x="79" y="1234"/>
                </a:lnTo>
                <a:lnTo>
                  <a:pt x="158" y="1247"/>
                </a:lnTo>
                <a:lnTo>
                  <a:pt x="240" y="1259"/>
                </a:lnTo>
                <a:lnTo>
                  <a:pt x="323" y="1272"/>
                </a:lnTo>
                <a:lnTo>
                  <a:pt x="409" y="1284"/>
                </a:lnTo>
                <a:lnTo>
                  <a:pt x="496" y="1295"/>
                </a:lnTo>
                <a:lnTo>
                  <a:pt x="585" y="1307"/>
                </a:lnTo>
                <a:lnTo>
                  <a:pt x="676" y="1318"/>
                </a:lnTo>
                <a:lnTo>
                  <a:pt x="769" y="1328"/>
                </a:lnTo>
                <a:lnTo>
                  <a:pt x="863" y="1338"/>
                </a:lnTo>
                <a:lnTo>
                  <a:pt x="958" y="1348"/>
                </a:lnTo>
                <a:lnTo>
                  <a:pt x="1055" y="1357"/>
                </a:lnTo>
                <a:lnTo>
                  <a:pt x="1154" y="1366"/>
                </a:lnTo>
                <a:lnTo>
                  <a:pt x="1254" y="1375"/>
                </a:lnTo>
                <a:lnTo>
                  <a:pt x="1355" y="1383"/>
                </a:lnTo>
                <a:lnTo>
                  <a:pt x="1458" y="1391"/>
                </a:lnTo>
                <a:lnTo>
                  <a:pt x="1562" y="1398"/>
                </a:lnTo>
                <a:lnTo>
                  <a:pt x="1667" y="1405"/>
                </a:lnTo>
                <a:lnTo>
                  <a:pt x="1774" y="1412"/>
                </a:lnTo>
                <a:lnTo>
                  <a:pt x="1882" y="1418"/>
                </a:lnTo>
                <a:lnTo>
                  <a:pt x="1991" y="1423"/>
                </a:lnTo>
                <a:lnTo>
                  <a:pt x="2101" y="1428"/>
                </a:lnTo>
                <a:lnTo>
                  <a:pt x="2213" y="1433"/>
                </a:lnTo>
                <a:lnTo>
                  <a:pt x="2325" y="1437"/>
                </a:lnTo>
                <a:lnTo>
                  <a:pt x="2439" y="1441"/>
                </a:lnTo>
                <a:lnTo>
                  <a:pt x="2553" y="1444"/>
                </a:lnTo>
                <a:lnTo>
                  <a:pt x="2668" y="1447"/>
                </a:lnTo>
                <a:lnTo>
                  <a:pt x="2784" y="1449"/>
                </a:lnTo>
                <a:lnTo>
                  <a:pt x="2900" y="1451"/>
                </a:lnTo>
                <a:lnTo>
                  <a:pt x="3018" y="1453"/>
                </a:lnTo>
                <a:lnTo>
                  <a:pt x="3136" y="1453"/>
                </a:lnTo>
                <a:lnTo>
                  <a:pt x="3255" y="1454"/>
                </a:lnTo>
                <a:close/>
                <a:moveTo>
                  <a:pt x="484" y="741"/>
                </a:moveTo>
                <a:lnTo>
                  <a:pt x="488" y="746"/>
                </a:lnTo>
                <a:lnTo>
                  <a:pt x="492" y="750"/>
                </a:lnTo>
                <a:lnTo>
                  <a:pt x="497" y="753"/>
                </a:lnTo>
                <a:lnTo>
                  <a:pt x="502" y="757"/>
                </a:lnTo>
                <a:lnTo>
                  <a:pt x="508" y="760"/>
                </a:lnTo>
                <a:lnTo>
                  <a:pt x="514" y="763"/>
                </a:lnTo>
                <a:lnTo>
                  <a:pt x="528" y="768"/>
                </a:lnTo>
                <a:lnTo>
                  <a:pt x="545" y="772"/>
                </a:lnTo>
                <a:lnTo>
                  <a:pt x="565" y="775"/>
                </a:lnTo>
                <a:lnTo>
                  <a:pt x="590" y="776"/>
                </a:lnTo>
                <a:lnTo>
                  <a:pt x="618" y="777"/>
                </a:lnTo>
                <a:lnTo>
                  <a:pt x="628" y="777"/>
                </a:lnTo>
                <a:lnTo>
                  <a:pt x="638" y="776"/>
                </a:lnTo>
                <a:lnTo>
                  <a:pt x="647" y="775"/>
                </a:lnTo>
                <a:lnTo>
                  <a:pt x="657" y="774"/>
                </a:lnTo>
                <a:lnTo>
                  <a:pt x="665" y="772"/>
                </a:lnTo>
                <a:lnTo>
                  <a:pt x="674" y="770"/>
                </a:lnTo>
                <a:lnTo>
                  <a:pt x="682" y="767"/>
                </a:lnTo>
                <a:lnTo>
                  <a:pt x="690" y="765"/>
                </a:lnTo>
                <a:lnTo>
                  <a:pt x="698" y="761"/>
                </a:lnTo>
                <a:lnTo>
                  <a:pt x="706" y="758"/>
                </a:lnTo>
                <a:lnTo>
                  <a:pt x="713" y="754"/>
                </a:lnTo>
                <a:lnTo>
                  <a:pt x="720" y="750"/>
                </a:lnTo>
                <a:lnTo>
                  <a:pt x="726" y="745"/>
                </a:lnTo>
                <a:lnTo>
                  <a:pt x="734" y="741"/>
                </a:lnTo>
                <a:lnTo>
                  <a:pt x="740" y="736"/>
                </a:lnTo>
                <a:lnTo>
                  <a:pt x="746" y="730"/>
                </a:lnTo>
                <a:lnTo>
                  <a:pt x="751" y="725"/>
                </a:lnTo>
                <a:lnTo>
                  <a:pt x="757" y="719"/>
                </a:lnTo>
                <a:lnTo>
                  <a:pt x="762" y="713"/>
                </a:lnTo>
                <a:lnTo>
                  <a:pt x="766" y="706"/>
                </a:lnTo>
                <a:lnTo>
                  <a:pt x="775" y="693"/>
                </a:lnTo>
                <a:lnTo>
                  <a:pt x="779" y="686"/>
                </a:lnTo>
                <a:lnTo>
                  <a:pt x="782" y="678"/>
                </a:lnTo>
                <a:lnTo>
                  <a:pt x="785" y="671"/>
                </a:lnTo>
                <a:lnTo>
                  <a:pt x="788" y="663"/>
                </a:lnTo>
                <a:lnTo>
                  <a:pt x="791" y="655"/>
                </a:lnTo>
                <a:lnTo>
                  <a:pt x="793" y="647"/>
                </a:lnTo>
                <a:lnTo>
                  <a:pt x="795" y="639"/>
                </a:lnTo>
                <a:lnTo>
                  <a:pt x="797" y="630"/>
                </a:lnTo>
                <a:lnTo>
                  <a:pt x="799" y="613"/>
                </a:lnTo>
                <a:lnTo>
                  <a:pt x="800" y="604"/>
                </a:lnTo>
                <a:lnTo>
                  <a:pt x="800" y="596"/>
                </a:lnTo>
                <a:lnTo>
                  <a:pt x="800" y="587"/>
                </a:lnTo>
                <a:lnTo>
                  <a:pt x="799" y="579"/>
                </a:lnTo>
                <a:lnTo>
                  <a:pt x="798" y="571"/>
                </a:lnTo>
                <a:lnTo>
                  <a:pt x="797" y="562"/>
                </a:lnTo>
                <a:lnTo>
                  <a:pt x="795" y="554"/>
                </a:lnTo>
                <a:lnTo>
                  <a:pt x="793" y="546"/>
                </a:lnTo>
                <a:lnTo>
                  <a:pt x="790" y="539"/>
                </a:lnTo>
                <a:lnTo>
                  <a:pt x="787" y="531"/>
                </a:lnTo>
                <a:lnTo>
                  <a:pt x="784" y="523"/>
                </a:lnTo>
                <a:lnTo>
                  <a:pt x="780" y="516"/>
                </a:lnTo>
                <a:lnTo>
                  <a:pt x="776" y="509"/>
                </a:lnTo>
                <a:lnTo>
                  <a:pt x="771" y="502"/>
                </a:lnTo>
                <a:lnTo>
                  <a:pt x="766" y="496"/>
                </a:lnTo>
                <a:lnTo>
                  <a:pt x="761" y="490"/>
                </a:lnTo>
                <a:lnTo>
                  <a:pt x="754" y="483"/>
                </a:lnTo>
                <a:lnTo>
                  <a:pt x="747" y="476"/>
                </a:lnTo>
                <a:lnTo>
                  <a:pt x="740" y="470"/>
                </a:lnTo>
                <a:lnTo>
                  <a:pt x="733" y="465"/>
                </a:lnTo>
                <a:lnTo>
                  <a:pt x="724" y="459"/>
                </a:lnTo>
                <a:lnTo>
                  <a:pt x="715" y="455"/>
                </a:lnTo>
                <a:lnTo>
                  <a:pt x="707" y="450"/>
                </a:lnTo>
                <a:lnTo>
                  <a:pt x="698" y="446"/>
                </a:lnTo>
                <a:lnTo>
                  <a:pt x="688" y="443"/>
                </a:lnTo>
                <a:lnTo>
                  <a:pt x="679" y="440"/>
                </a:lnTo>
                <a:lnTo>
                  <a:pt x="669" y="437"/>
                </a:lnTo>
                <a:lnTo>
                  <a:pt x="659" y="435"/>
                </a:lnTo>
                <a:lnTo>
                  <a:pt x="648" y="433"/>
                </a:lnTo>
                <a:lnTo>
                  <a:pt x="638" y="432"/>
                </a:lnTo>
                <a:lnTo>
                  <a:pt x="627" y="431"/>
                </a:lnTo>
                <a:lnTo>
                  <a:pt x="616" y="431"/>
                </a:lnTo>
                <a:lnTo>
                  <a:pt x="491" y="431"/>
                </a:lnTo>
                <a:lnTo>
                  <a:pt x="467" y="660"/>
                </a:lnTo>
                <a:lnTo>
                  <a:pt x="466" y="674"/>
                </a:lnTo>
                <a:lnTo>
                  <a:pt x="466" y="687"/>
                </a:lnTo>
                <a:lnTo>
                  <a:pt x="466" y="693"/>
                </a:lnTo>
                <a:lnTo>
                  <a:pt x="467" y="699"/>
                </a:lnTo>
                <a:lnTo>
                  <a:pt x="467" y="704"/>
                </a:lnTo>
                <a:lnTo>
                  <a:pt x="468" y="709"/>
                </a:lnTo>
                <a:lnTo>
                  <a:pt x="471" y="718"/>
                </a:lnTo>
                <a:lnTo>
                  <a:pt x="472" y="723"/>
                </a:lnTo>
                <a:lnTo>
                  <a:pt x="474" y="727"/>
                </a:lnTo>
                <a:lnTo>
                  <a:pt x="479" y="735"/>
                </a:lnTo>
                <a:lnTo>
                  <a:pt x="481" y="738"/>
                </a:lnTo>
                <a:lnTo>
                  <a:pt x="484" y="741"/>
                </a:lnTo>
                <a:close/>
                <a:moveTo>
                  <a:pt x="529" y="64"/>
                </a:moveTo>
                <a:lnTo>
                  <a:pt x="498" y="365"/>
                </a:lnTo>
                <a:lnTo>
                  <a:pt x="627" y="365"/>
                </a:lnTo>
                <a:lnTo>
                  <a:pt x="643" y="364"/>
                </a:lnTo>
                <a:lnTo>
                  <a:pt x="651" y="363"/>
                </a:lnTo>
                <a:lnTo>
                  <a:pt x="659" y="362"/>
                </a:lnTo>
                <a:lnTo>
                  <a:pt x="675" y="359"/>
                </a:lnTo>
                <a:lnTo>
                  <a:pt x="683" y="357"/>
                </a:lnTo>
                <a:lnTo>
                  <a:pt x="691" y="354"/>
                </a:lnTo>
                <a:lnTo>
                  <a:pt x="698" y="352"/>
                </a:lnTo>
                <a:lnTo>
                  <a:pt x="706" y="349"/>
                </a:lnTo>
                <a:lnTo>
                  <a:pt x="720" y="342"/>
                </a:lnTo>
                <a:lnTo>
                  <a:pt x="734" y="334"/>
                </a:lnTo>
                <a:lnTo>
                  <a:pt x="747" y="325"/>
                </a:lnTo>
                <a:lnTo>
                  <a:pt x="753" y="321"/>
                </a:lnTo>
                <a:lnTo>
                  <a:pt x="759" y="316"/>
                </a:lnTo>
                <a:lnTo>
                  <a:pt x="769" y="305"/>
                </a:lnTo>
                <a:lnTo>
                  <a:pt x="779" y="294"/>
                </a:lnTo>
                <a:lnTo>
                  <a:pt x="783" y="288"/>
                </a:lnTo>
                <a:lnTo>
                  <a:pt x="787" y="281"/>
                </a:lnTo>
                <a:lnTo>
                  <a:pt x="794" y="268"/>
                </a:lnTo>
                <a:lnTo>
                  <a:pt x="797" y="262"/>
                </a:lnTo>
                <a:lnTo>
                  <a:pt x="800" y="255"/>
                </a:lnTo>
                <a:lnTo>
                  <a:pt x="802" y="248"/>
                </a:lnTo>
                <a:lnTo>
                  <a:pt x="804" y="240"/>
                </a:lnTo>
                <a:lnTo>
                  <a:pt x="805" y="233"/>
                </a:lnTo>
                <a:lnTo>
                  <a:pt x="806" y="225"/>
                </a:lnTo>
                <a:lnTo>
                  <a:pt x="807" y="209"/>
                </a:lnTo>
                <a:lnTo>
                  <a:pt x="807" y="201"/>
                </a:lnTo>
                <a:lnTo>
                  <a:pt x="806" y="193"/>
                </a:lnTo>
                <a:lnTo>
                  <a:pt x="805" y="185"/>
                </a:lnTo>
                <a:lnTo>
                  <a:pt x="804" y="178"/>
                </a:lnTo>
                <a:lnTo>
                  <a:pt x="800" y="163"/>
                </a:lnTo>
                <a:lnTo>
                  <a:pt x="795" y="148"/>
                </a:lnTo>
                <a:lnTo>
                  <a:pt x="792" y="141"/>
                </a:lnTo>
                <a:lnTo>
                  <a:pt x="789" y="135"/>
                </a:lnTo>
                <a:lnTo>
                  <a:pt x="785" y="128"/>
                </a:lnTo>
                <a:lnTo>
                  <a:pt x="781" y="122"/>
                </a:lnTo>
                <a:lnTo>
                  <a:pt x="777" y="116"/>
                </a:lnTo>
                <a:lnTo>
                  <a:pt x="772" y="111"/>
                </a:lnTo>
                <a:lnTo>
                  <a:pt x="767" y="105"/>
                </a:lnTo>
                <a:lnTo>
                  <a:pt x="761" y="100"/>
                </a:lnTo>
                <a:lnTo>
                  <a:pt x="754" y="95"/>
                </a:lnTo>
                <a:lnTo>
                  <a:pt x="748" y="90"/>
                </a:lnTo>
                <a:lnTo>
                  <a:pt x="740" y="86"/>
                </a:lnTo>
                <a:lnTo>
                  <a:pt x="733" y="82"/>
                </a:lnTo>
                <a:lnTo>
                  <a:pt x="724" y="79"/>
                </a:lnTo>
                <a:lnTo>
                  <a:pt x="715" y="76"/>
                </a:lnTo>
                <a:lnTo>
                  <a:pt x="707" y="73"/>
                </a:lnTo>
                <a:lnTo>
                  <a:pt x="698" y="71"/>
                </a:lnTo>
                <a:lnTo>
                  <a:pt x="689" y="69"/>
                </a:lnTo>
                <a:lnTo>
                  <a:pt x="680" y="67"/>
                </a:lnTo>
                <a:lnTo>
                  <a:pt x="661" y="65"/>
                </a:lnTo>
                <a:lnTo>
                  <a:pt x="642" y="64"/>
                </a:lnTo>
                <a:lnTo>
                  <a:pt x="529" y="64"/>
                </a:lnTo>
                <a:close/>
                <a:moveTo>
                  <a:pt x="863" y="842"/>
                </a:moveTo>
                <a:lnTo>
                  <a:pt x="855" y="843"/>
                </a:lnTo>
                <a:lnTo>
                  <a:pt x="845" y="845"/>
                </a:lnTo>
                <a:lnTo>
                  <a:pt x="831" y="846"/>
                </a:lnTo>
                <a:lnTo>
                  <a:pt x="814" y="848"/>
                </a:lnTo>
                <a:lnTo>
                  <a:pt x="794" y="849"/>
                </a:lnTo>
                <a:lnTo>
                  <a:pt x="771" y="850"/>
                </a:lnTo>
                <a:lnTo>
                  <a:pt x="746" y="851"/>
                </a:lnTo>
                <a:lnTo>
                  <a:pt x="37" y="851"/>
                </a:lnTo>
                <a:lnTo>
                  <a:pt x="45" y="784"/>
                </a:lnTo>
                <a:lnTo>
                  <a:pt x="76" y="784"/>
                </a:lnTo>
                <a:lnTo>
                  <a:pt x="93" y="783"/>
                </a:lnTo>
                <a:lnTo>
                  <a:pt x="108" y="781"/>
                </a:lnTo>
                <a:lnTo>
                  <a:pt x="122" y="779"/>
                </a:lnTo>
                <a:lnTo>
                  <a:pt x="134" y="775"/>
                </a:lnTo>
                <a:lnTo>
                  <a:pt x="145" y="771"/>
                </a:lnTo>
                <a:lnTo>
                  <a:pt x="154" y="767"/>
                </a:lnTo>
                <a:lnTo>
                  <a:pt x="163" y="761"/>
                </a:lnTo>
                <a:lnTo>
                  <a:pt x="170" y="755"/>
                </a:lnTo>
                <a:lnTo>
                  <a:pt x="176" y="748"/>
                </a:lnTo>
                <a:lnTo>
                  <a:pt x="179" y="744"/>
                </a:lnTo>
                <a:lnTo>
                  <a:pt x="181" y="740"/>
                </a:lnTo>
                <a:lnTo>
                  <a:pt x="186" y="731"/>
                </a:lnTo>
                <a:lnTo>
                  <a:pt x="189" y="721"/>
                </a:lnTo>
                <a:lnTo>
                  <a:pt x="192" y="711"/>
                </a:lnTo>
                <a:lnTo>
                  <a:pt x="195" y="700"/>
                </a:lnTo>
                <a:lnTo>
                  <a:pt x="197" y="688"/>
                </a:lnTo>
                <a:lnTo>
                  <a:pt x="198" y="675"/>
                </a:lnTo>
                <a:lnTo>
                  <a:pt x="248" y="176"/>
                </a:lnTo>
                <a:lnTo>
                  <a:pt x="249" y="160"/>
                </a:lnTo>
                <a:lnTo>
                  <a:pt x="250" y="146"/>
                </a:lnTo>
                <a:lnTo>
                  <a:pt x="250" y="134"/>
                </a:lnTo>
                <a:lnTo>
                  <a:pt x="248" y="123"/>
                </a:lnTo>
                <a:lnTo>
                  <a:pt x="246" y="113"/>
                </a:lnTo>
                <a:lnTo>
                  <a:pt x="245" y="108"/>
                </a:lnTo>
                <a:lnTo>
                  <a:pt x="243" y="104"/>
                </a:lnTo>
                <a:lnTo>
                  <a:pt x="239" y="96"/>
                </a:lnTo>
                <a:lnTo>
                  <a:pt x="237" y="93"/>
                </a:lnTo>
                <a:lnTo>
                  <a:pt x="234" y="90"/>
                </a:lnTo>
                <a:lnTo>
                  <a:pt x="231" y="86"/>
                </a:lnTo>
                <a:lnTo>
                  <a:pt x="228" y="83"/>
                </a:lnTo>
                <a:lnTo>
                  <a:pt x="224" y="81"/>
                </a:lnTo>
                <a:lnTo>
                  <a:pt x="220" y="78"/>
                </a:lnTo>
                <a:lnTo>
                  <a:pt x="211" y="74"/>
                </a:lnTo>
                <a:lnTo>
                  <a:pt x="201" y="70"/>
                </a:lnTo>
                <a:lnTo>
                  <a:pt x="189" y="67"/>
                </a:lnTo>
                <a:lnTo>
                  <a:pt x="176" y="66"/>
                </a:lnTo>
                <a:lnTo>
                  <a:pt x="161" y="64"/>
                </a:lnTo>
                <a:lnTo>
                  <a:pt x="145" y="64"/>
                </a:lnTo>
                <a:lnTo>
                  <a:pt x="121" y="64"/>
                </a:lnTo>
                <a:lnTo>
                  <a:pt x="127" y="0"/>
                </a:lnTo>
                <a:lnTo>
                  <a:pt x="848" y="0"/>
                </a:lnTo>
                <a:lnTo>
                  <a:pt x="867" y="1"/>
                </a:lnTo>
                <a:lnTo>
                  <a:pt x="886" y="1"/>
                </a:lnTo>
                <a:lnTo>
                  <a:pt x="903" y="3"/>
                </a:lnTo>
                <a:lnTo>
                  <a:pt x="920" y="5"/>
                </a:lnTo>
                <a:lnTo>
                  <a:pt x="937" y="8"/>
                </a:lnTo>
                <a:lnTo>
                  <a:pt x="952" y="11"/>
                </a:lnTo>
                <a:lnTo>
                  <a:pt x="967" y="15"/>
                </a:lnTo>
                <a:lnTo>
                  <a:pt x="982" y="19"/>
                </a:lnTo>
                <a:lnTo>
                  <a:pt x="995" y="24"/>
                </a:lnTo>
                <a:lnTo>
                  <a:pt x="1008" y="30"/>
                </a:lnTo>
                <a:lnTo>
                  <a:pt x="1020" y="36"/>
                </a:lnTo>
                <a:lnTo>
                  <a:pt x="1031" y="43"/>
                </a:lnTo>
                <a:lnTo>
                  <a:pt x="1042" y="50"/>
                </a:lnTo>
                <a:lnTo>
                  <a:pt x="1052" y="58"/>
                </a:lnTo>
                <a:lnTo>
                  <a:pt x="1061" y="66"/>
                </a:lnTo>
                <a:lnTo>
                  <a:pt x="1069" y="75"/>
                </a:lnTo>
                <a:lnTo>
                  <a:pt x="1075" y="82"/>
                </a:lnTo>
                <a:lnTo>
                  <a:pt x="1080" y="89"/>
                </a:lnTo>
                <a:lnTo>
                  <a:pt x="1085" y="96"/>
                </a:lnTo>
                <a:lnTo>
                  <a:pt x="1090" y="104"/>
                </a:lnTo>
                <a:lnTo>
                  <a:pt x="1094" y="112"/>
                </a:lnTo>
                <a:lnTo>
                  <a:pt x="1097" y="120"/>
                </a:lnTo>
                <a:lnTo>
                  <a:pt x="1101" y="128"/>
                </a:lnTo>
                <a:lnTo>
                  <a:pt x="1104" y="136"/>
                </a:lnTo>
                <a:lnTo>
                  <a:pt x="1106" y="145"/>
                </a:lnTo>
                <a:lnTo>
                  <a:pt x="1108" y="153"/>
                </a:lnTo>
                <a:lnTo>
                  <a:pt x="1110" y="162"/>
                </a:lnTo>
                <a:lnTo>
                  <a:pt x="1111" y="171"/>
                </a:lnTo>
                <a:lnTo>
                  <a:pt x="1112" y="180"/>
                </a:lnTo>
                <a:lnTo>
                  <a:pt x="1112" y="189"/>
                </a:lnTo>
                <a:lnTo>
                  <a:pt x="1112" y="198"/>
                </a:lnTo>
                <a:lnTo>
                  <a:pt x="1111" y="207"/>
                </a:lnTo>
                <a:lnTo>
                  <a:pt x="1110" y="216"/>
                </a:lnTo>
                <a:lnTo>
                  <a:pt x="1108" y="227"/>
                </a:lnTo>
                <a:lnTo>
                  <a:pt x="1105" y="238"/>
                </a:lnTo>
                <a:lnTo>
                  <a:pt x="1102" y="250"/>
                </a:lnTo>
                <a:lnTo>
                  <a:pt x="1097" y="262"/>
                </a:lnTo>
                <a:lnTo>
                  <a:pt x="1091" y="275"/>
                </a:lnTo>
                <a:lnTo>
                  <a:pt x="1088" y="282"/>
                </a:lnTo>
                <a:lnTo>
                  <a:pt x="1084" y="288"/>
                </a:lnTo>
                <a:lnTo>
                  <a:pt x="1075" y="301"/>
                </a:lnTo>
                <a:lnTo>
                  <a:pt x="1070" y="308"/>
                </a:lnTo>
                <a:lnTo>
                  <a:pt x="1065" y="315"/>
                </a:lnTo>
                <a:lnTo>
                  <a:pt x="1053" y="327"/>
                </a:lnTo>
                <a:lnTo>
                  <a:pt x="1046" y="334"/>
                </a:lnTo>
                <a:lnTo>
                  <a:pt x="1039" y="340"/>
                </a:lnTo>
                <a:lnTo>
                  <a:pt x="1023" y="352"/>
                </a:lnTo>
                <a:lnTo>
                  <a:pt x="1014" y="358"/>
                </a:lnTo>
                <a:lnTo>
                  <a:pt x="1005" y="363"/>
                </a:lnTo>
                <a:lnTo>
                  <a:pt x="995" y="369"/>
                </a:lnTo>
                <a:lnTo>
                  <a:pt x="985" y="374"/>
                </a:lnTo>
                <a:lnTo>
                  <a:pt x="974" y="379"/>
                </a:lnTo>
                <a:lnTo>
                  <a:pt x="962" y="384"/>
                </a:lnTo>
                <a:lnTo>
                  <a:pt x="950" y="388"/>
                </a:lnTo>
                <a:lnTo>
                  <a:pt x="937" y="392"/>
                </a:lnTo>
                <a:lnTo>
                  <a:pt x="916" y="396"/>
                </a:lnTo>
                <a:lnTo>
                  <a:pt x="896" y="399"/>
                </a:lnTo>
                <a:lnTo>
                  <a:pt x="885" y="401"/>
                </a:lnTo>
                <a:lnTo>
                  <a:pt x="874" y="402"/>
                </a:lnTo>
                <a:lnTo>
                  <a:pt x="888" y="405"/>
                </a:lnTo>
                <a:lnTo>
                  <a:pt x="901" y="407"/>
                </a:lnTo>
                <a:lnTo>
                  <a:pt x="913" y="410"/>
                </a:lnTo>
                <a:lnTo>
                  <a:pt x="926" y="413"/>
                </a:lnTo>
                <a:lnTo>
                  <a:pt x="932" y="415"/>
                </a:lnTo>
                <a:lnTo>
                  <a:pt x="938" y="417"/>
                </a:lnTo>
                <a:lnTo>
                  <a:pt x="949" y="421"/>
                </a:lnTo>
                <a:lnTo>
                  <a:pt x="960" y="425"/>
                </a:lnTo>
                <a:lnTo>
                  <a:pt x="970" y="430"/>
                </a:lnTo>
                <a:lnTo>
                  <a:pt x="980" y="435"/>
                </a:lnTo>
                <a:lnTo>
                  <a:pt x="990" y="441"/>
                </a:lnTo>
                <a:lnTo>
                  <a:pt x="999" y="446"/>
                </a:lnTo>
                <a:lnTo>
                  <a:pt x="1008" y="452"/>
                </a:lnTo>
                <a:lnTo>
                  <a:pt x="1016" y="459"/>
                </a:lnTo>
                <a:lnTo>
                  <a:pt x="1024" y="466"/>
                </a:lnTo>
                <a:lnTo>
                  <a:pt x="1031" y="473"/>
                </a:lnTo>
                <a:lnTo>
                  <a:pt x="1038" y="480"/>
                </a:lnTo>
                <a:lnTo>
                  <a:pt x="1044" y="488"/>
                </a:lnTo>
                <a:lnTo>
                  <a:pt x="1050" y="496"/>
                </a:lnTo>
                <a:lnTo>
                  <a:pt x="1056" y="504"/>
                </a:lnTo>
                <a:lnTo>
                  <a:pt x="1061" y="512"/>
                </a:lnTo>
                <a:lnTo>
                  <a:pt x="1065" y="521"/>
                </a:lnTo>
                <a:lnTo>
                  <a:pt x="1070" y="530"/>
                </a:lnTo>
                <a:lnTo>
                  <a:pt x="1073" y="539"/>
                </a:lnTo>
                <a:lnTo>
                  <a:pt x="1076" y="548"/>
                </a:lnTo>
                <a:lnTo>
                  <a:pt x="1079" y="558"/>
                </a:lnTo>
                <a:lnTo>
                  <a:pt x="1081" y="567"/>
                </a:lnTo>
                <a:lnTo>
                  <a:pt x="1085" y="587"/>
                </a:lnTo>
                <a:lnTo>
                  <a:pt x="1085" y="597"/>
                </a:lnTo>
                <a:lnTo>
                  <a:pt x="1086" y="607"/>
                </a:lnTo>
                <a:lnTo>
                  <a:pt x="1085" y="617"/>
                </a:lnTo>
                <a:lnTo>
                  <a:pt x="1085" y="627"/>
                </a:lnTo>
                <a:lnTo>
                  <a:pt x="1083" y="638"/>
                </a:lnTo>
                <a:lnTo>
                  <a:pt x="1081" y="651"/>
                </a:lnTo>
                <a:lnTo>
                  <a:pt x="1078" y="664"/>
                </a:lnTo>
                <a:lnTo>
                  <a:pt x="1073" y="678"/>
                </a:lnTo>
                <a:lnTo>
                  <a:pt x="1067" y="693"/>
                </a:lnTo>
                <a:lnTo>
                  <a:pt x="1060" y="708"/>
                </a:lnTo>
                <a:lnTo>
                  <a:pt x="1051" y="724"/>
                </a:lnTo>
                <a:lnTo>
                  <a:pt x="1046" y="731"/>
                </a:lnTo>
                <a:lnTo>
                  <a:pt x="1040" y="739"/>
                </a:lnTo>
                <a:lnTo>
                  <a:pt x="1034" y="747"/>
                </a:lnTo>
                <a:lnTo>
                  <a:pt x="1027" y="754"/>
                </a:lnTo>
                <a:lnTo>
                  <a:pt x="1019" y="762"/>
                </a:lnTo>
                <a:lnTo>
                  <a:pt x="1011" y="769"/>
                </a:lnTo>
                <a:lnTo>
                  <a:pt x="1003" y="777"/>
                </a:lnTo>
                <a:lnTo>
                  <a:pt x="994" y="784"/>
                </a:lnTo>
                <a:lnTo>
                  <a:pt x="984" y="791"/>
                </a:lnTo>
                <a:lnTo>
                  <a:pt x="973" y="798"/>
                </a:lnTo>
                <a:lnTo>
                  <a:pt x="962" y="805"/>
                </a:lnTo>
                <a:lnTo>
                  <a:pt x="950" y="811"/>
                </a:lnTo>
                <a:lnTo>
                  <a:pt x="938" y="817"/>
                </a:lnTo>
                <a:lnTo>
                  <a:pt x="924" y="823"/>
                </a:lnTo>
                <a:lnTo>
                  <a:pt x="910" y="828"/>
                </a:lnTo>
                <a:lnTo>
                  <a:pt x="895" y="833"/>
                </a:lnTo>
                <a:lnTo>
                  <a:pt x="879" y="838"/>
                </a:lnTo>
                <a:lnTo>
                  <a:pt x="863" y="842"/>
                </a:lnTo>
                <a:close/>
                <a:moveTo>
                  <a:pt x="6069" y="248"/>
                </a:moveTo>
                <a:lnTo>
                  <a:pt x="6070" y="238"/>
                </a:lnTo>
                <a:lnTo>
                  <a:pt x="6070" y="228"/>
                </a:lnTo>
                <a:lnTo>
                  <a:pt x="6070" y="219"/>
                </a:lnTo>
                <a:lnTo>
                  <a:pt x="6070" y="209"/>
                </a:lnTo>
                <a:lnTo>
                  <a:pt x="6069" y="200"/>
                </a:lnTo>
                <a:lnTo>
                  <a:pt x="6068" y="191"/>
                </a:lnTo>
                <a:lnTo>
                  <a:pt x="6066" y="182"/>
                </a:lnTo>
                <a:lnTo>
                  <a:pt x="6064" y="174"/>
                </a:lnTo>
                <a:lnTo>
                  <a:pt x="6062" y="166"/>
                </a:lnTo>
                <a:lnTo>
                  <a:pt x="6059" y="158"/>
                </a:lnTo>
                <a:lnTo>
                  <a:pt x="6056" y="150"/>
                </a:lnTo>
                <a:lnTo>
                  <a:pt x="6052" y="143"/>
                </a:lnTo>
                <a:lnTo>
                  <a:pt x="6048" y="136"/>
                </a:lnTo>
                <a:lnTo>
                  <a:pt x="6044" y="129"/>
                </a:lnTo>
                <a:lnTo>
                  <a:pt x="6039" y="123"/>
                </a:lnTo>
                <a:lnTo>
                  <a:pt x="6034" y="117"/>
                </a:lnTo>
                <a:lnTo>
                  <a:pt x="6029" y="110"/>
                </a:lnTo>
                <a:lnTo>
                  <a:pt x="6022" y="105"/>
                </a:lnTo>
                <a:lnTo>
                  <a:pt x="6016" y="99"/>
                </a:lnTo>
                <a:lnTo>
                  <a:pt x="6009" y="94"/>
                </a:lnTo>
                <a:lnTo>
                  <a:pt x="6001" y="90"/>
                </a:lnTo>
                <a:lnTo>
                  <a:pt x="5993" y="85"/>
                </a:lnTo>
                <a:lnTo>
                  <a:pt x="5985" y="81"/>
                </a:lnTo>
                <a:lnTo>
                  <a:pt x="5976" y="78"/>
                </a:lnTo>
                <a:lnTo>
                  <a:pt x="5967" y="75"/>
                </a:lnTo>
                <a:lnTo>
                  <a:pt x="5958" y="72"/>
                </a:lnTo>
                <a:lnTo>
                  <a:pt x="5948" y="70"/>
                </a:lnTo>
                <a:lnTo>
                  <a:pt x="5938" y="68"/>
                </a:lnTo>
                <a:lnTo>
                  <a:pt x="5928" y="67"/>
                </a:lnTo>
                <a:lnTo>
                  <a:pt x="5917" y="66"/>
                </a:lnTo>
                <a:lnTo>
                  <a:pt x="5906" y="65"/>
                </a:lnTo>
                <a:lnTo>
                  <a:pt x="5894" y="65"/>
                </a:lnTo>
                <a:lnTo>
                  <a:pt x="5793" y="65"/>
                </a:lnTo>
                <a:lnTo>
                  <a:pt x="5759" y="407"/>
                </a:lnTo>
                <a:lnTo>
                  <a:pt x="5911" y="407"/>
                </a:lnTo>
                <a:lnTo>
                  <a:pt x="5927" y="406"/>
                </a:lnTo>
                <a:lnTo>
                  <a:pt x="5935" y="405"/>
                </a:lnTo>
                <a:lnTo>
                  <a:pt x="5943" y="404"/>
                </a:lnTo>
                <a:lnTo>
                  <a:pt x="5950" y="403"/>
                </a:lnTo>
                <a:lnTo>
                  <a:pt x="5957" y="401"/>
                </a:lnTo>
                <a:lnTo>
                  <a:pt x="5971" y="396"/>
                </a:lnTo>
                <a:lnTo>
                  <a:pt x="5978" y="393"/>
                </a:lnTo>
                <a:lnTo>
                  <a:pt x="5985" y="390"/>
                </a:lnTo>
                <a:lnTo>
                  <a:pt x="5997" y="382"/>
                </a:lnTo>
                <a:lnTo>
                  <a:pt x="6009" y="374"/>
                </a:lnTo>
                <a:lnTo>
                  <a:pt x="6014" y="369"/>
                </a:lnTo>
                <a:lnTo>
                  <a:pt x="6019" y="364"/>
                </a:lnTo>
                <a:lnTo>
                  <a:pt x="6024" y="359"/>
                </a:lnTo>
                <a:lnTo>
                  <a:pt x="6029" y="353"/>
                </a:lnTo>
                <a:lnTo>
                  <a:pt x="6034" y="347"/>
                </a:lnTo>
                <a:lnTo>
                  <a:pt x="6038" y="341"/>
                </a:lnTo>
                <a:lnTo>
                  <a:pt x="6042" y="335"/>
                </a:lnTo>
                <a:lnTo>
                  <a:pt x="6046" y="328"/>
                </a:lnTo>
                <a:lnTo>
                  <a:pt x="6049" y="321"/>
                </a:lnTo>
                <a:lnTo>
                  <a:pt x="6053" y="314"/>
                </a:lnTo>
                <a:lnTo>
                  <a:pt x="6058" y="299"/>
                </a:lnTo>
                <a:lnTo>
                  <a:pt x="6063" y="283"/>
                </a:lnTo>
                <a:lnTo>
                  <a:pt x="6065" y="275"/>
                </a:lnTo>
                <a:lnTo>
                  <a:pt x="6067" y="266"/>
                </a:lnTo>
                <a:lnTo>
                  <a:pt x="6069" y="248"/>
                </a:lnTo>
                <a:close/>
                <a:moveTo>
                  <a:pt x="5512" y="174"/>
                </a:moveTo>
                <a:lnTo>
                  <a:pt x="5514" y="159"/>
                </a:lnTo>
                <a:lnTo>
                  <a:pt x="5514" y="146"/>
                </a:lnTo>
                <a:lnTo>
                  <a:pt x="5513" y="134"/>
                </a:lnTo>
                <a:lnTo>
                  <a:pt x="5513" y="128"/>
                </a:lnTo>
                <a:lnTo>
                  <a:pt x="5512" y="123"/>
                </a:lnTo>
                <a:lnTo>
                  <a:pt x="5511" y="118"/>
                </a:lnTo>
                <a:lnTo>
                  <a:pt x="5510" y="113"/>
                </a:lnTo>
                <a:lnTo>
                  <a:pt x="5507" y="105"/>
                </a:lnTo>
                <a:lnTo>
                  <a:pt x="5503" y="97"/>
                </a:lnTo>
                <a:lnTo>
                  <a:pt x="5498" y="91"/>
                </a:lnTo>
                <a:lnTo>
                  <a:pt x="5492" y="85"/>
                </a:lnTo>
                <a:lnTo>
                  <a:pt x="5485" y="80"/>
                </a:lnTo>
                <a:lnTo>
                  <a:pt x="5478" y="76"/>
                </a:lnTo>
                <a:lnTo>
                  <a:pt x="5469" y="73"/>
                </a:lnTo>
                <a:lnTo>
                  <a:pt x="5459" y="70"/>
                </a:lnTo>
                <a:lnTo>
                  <a:pt x="5448" y="68"/>
                </a:lnTo>
                <a:lnTo>
                  <a:pt x="5443" y="67"/>
                </a:lnTo>
                <a:lnTo>
                  <a:pt x="5436" y="66"/>
                </a:lnTo>
                <a:lnTo>
                  <a:pt x="5423" y="65"/>
                </a:lnTo>
                <a:lnTo>
                  <a:pt x="5303" y="65"/>
                </a:lnTo>
                <a:lnTo>
                  <a:pt x="5284" y="230"/>
                </a:lnTo>
                <a:lnTo>
                  <a:pt x="5208" y="230"/>
                </a:lnTo>
                <a:lnTo>
                  <a:pt x="5207" y="220"/>
                </a:lnTo>
                <a:lnTo>
                  <a:pt x="5206" y="211"/>
                </a:lnTo>
                <a:lnTo>
                  <a:pt x="5204" y="202"/>
                </a:lnTo>
                <a:lnTo>
                  <a:pt x="5202" y="194"/>
                </a:lnTo>
                <a:lnTo>
                  <a:pt x="5199" y="185"/>
                </a:lnTo>
                <a:lnTo>
                  <a:pt x="5195" y="177"/>
                </a:lnTo>
                <a:lnTo>
                  <a:pt x="5192" y="169"/>
                </a:lnTo>
                <a:lnTo>
                  <a:pt x="5187" y="162"/>
                </a:lnTo>
                <a:lnTo>
                  <a:pt x="5182" y="154"/>
                </a:lnTo>
                <a:lnTo>
                  <a:pt x="5177" y="147"/>
                </a:lnTo>
                <a:lnTo>
                  <a:pt x="5171" y="140"/>
                </a:lnTo>
                <a:lnTo>
                  <a:pt x="5165" y="133"/>
                </a:lnTo>
                <a:lnTo>
                  <a:pt x="5159" y="127"/>
                </a:lnTo>
                <a:lnTo>
                  <a:pt x="5152" y="121"/>
                </a:lnTo>
                <a:lnTo>
                  <a:pt x="5145" y="115"/>
                </a:lnTo>
                <a:lnTo>
                  <a:pt x="5138" y="110"/>
                </a:lnTo>
                <a:lnTo>
                  <a:pt x="5121" y="99"/>
                </a:lnTo>
                <a:lnTo>
                  <a:pt x="5112" y="95"/>
                </a:lnTo>
                <a:lnTo>
                  <a:pt x="5104" y="90"/>
                </a:lnTo>
                <a:lnTo>
                  <a:pt x="5086" y="83"/>
                </a:lnTo>
                <a:lnTo>
                  <a:pt x="5076" y="79"/>
                </a:lnTo>
                <a:lnTo>
                  <a:pt x="5067" y="76"/>
                </a:lnTo>
                <a:lnTo>
                  <a:pt x="5057" y="74"/>
                </a:lnTo>
                <a:lnTo>
                  <a:pt x="5047" y="71"/>
                </a:lnTo>
                <a:lnTo>
                  <a:pt x="5037" y="69"/>
                </a:lnTo>
                <a:lnTo>
                  <a:pt x="5027" y="68"/>
                </a:lnTo>
                <a:lnTo>
                  <a:pt x="5017" y="66"/>
                </a:lnTo>
                <a:lnTo>
                  <a:pt x="5007" y="66"/>
                </a:lnTo>
                <a:lnTo>
                  <a:pt x="4986" y="65"/>
                </a:lnTo>
                <a:lnTo>
                  <a:pt x="4754" y="65"/>
                </a:lnTo>
                <a:lnTo>
                  <a:pt x="4724" y="365"/>
                </a:lnTo>
                <a:lnTo>
                  <a:pt x="4846" y="365"/>
                </a:lnTo>
                <a:lnTo>
                  <a:pt x="4857" y="364"/>
                </a:lnTo>
                <a:lnTo>
                  <a:pt x="4867" y="364"/>
                </a:lnTo>
                <a:lnTo>
                  <a:pt x="4877" y="362"/>
                </a:lnTo>
                <a:lnTo>
                  <a:pt x="4886" y="360"/>
                </a:lnTo>
                <a:lnTo>
                  <a:pt x="4895" y="358"/>
                </a:lnTo>
                <a:lnTo>
                  <a:pt x="4903" y="355"/>
                </a:lnTo>
                <a:lnTo>
                  <a:pt x="4911" y="352"/>
                </a:lnTo>
                <a:lnTo>
                  <a:pt x="4918" y="349"/>
                </a:lnTo>
                <a:lnTo>
                  <a:pt x="4931" y="341"/>
                </a:lnTo>
                <a:lnTo>
                  <a:pt x="4937" y="337"/>
                </a:lnTo>
                <a:lnTo>
                  <a:pt x="4942" y="332"/>
                </a:lnTo>
                <a:lnTo>
                  <a:pt x="4951" y="323"/>
                </a:lnTo>
                <a:lnTo>
                  <a:pt x="4958" y="313"/>
                </a:lnTo>
                <a:lnTo>
                  <a:pt x="4965" y="304"/>
                </a:lnTo>
                <a:lnTo>
                  <a:pt x="4969" y="295"/>
                </a:lnTo>
                <a:lnTo>
                  <a:pt x="4973" y="286"/>
                </a:lnTo>
                <a:lnTo>
                  <a:pt x="4976" y="278"/>
                </a:lnTo>
                <a:lnTo>
                  <a:pt x="4979" y="267"/>
                </a:lnTo>
                <a:lnTo>
                  <a:pt x="4979" y="262"/>
                </a:lnTo>
                <a:lnTo>
                  <a:pt x="5053" y="262"/>
                </a:lnTo>
                <a:lnTo>
                  <a:pt x="5023" y="542"/>
                </a:lnTo>
                <a:lnTo>
                  <a:pt x="4938" y="542"/>
                </a:lnTo>
                <a:lnTo>
                  <a:pt x="4939" y="532"/>
                </a:lnTo>
                <a:lnTo>
                  <a:pt x="4939" y="524"/>
                </a:lnTo>
                <a:lnTo>
                  <a:pt x="4939" y="515"/>
                </a:lnTo>
                <a:lnTo>
                  <a:pt x="4938" y="508"/>
                </a:lnTo>
                <a:lnTo>
                  <a:pt x="4937" y="500"/>
                </a:lnTo>
                <a:lnTo>
                  <a:pt x="4936" y="494"/>
                </a:lnTo>
                <a:lnTo>
                  <a:pt x="4932" y="482"/>
                </a:lnTo>
                <a:lnTo>
                  <a:pt x="4930" y="476"/>
                </a:lnTo>
                <a:lnTo>
                  <a:pt x="4927" y="471"/>
                </a:lnTo>
                <a:lnTo>
                  <a:pt x="4925" y="467"/>
                </a:lnTo>
                <a:lnTo>
                  <a:pt x="4921" y="462"/>
                </a:lnTo>
                <a:lnTo>
                  <a:pt x="4918" y="459"/>
                </a:lnTo>
                <a:lnTo>
                  <a:pt x="4914" y="455"/>
                </a:lnTo>
                <a:lnTo>
                  <a:pt x="4910" y="452"/>
                </a:lnTo>
                <a:lnTo>
                  <a:pt x="4905" y="449"/>
                </a:lnTo>
                <a:lnTo>
                  <a:pt x="4896" y="444"/>
                </a:lnTo>
                <a:lnTo>
                  <a:pt x="4891" y="442"/>
                </a:lnTo>
                <a:lnTo>
                  <a:pt x="4885" y="440"/>
                </a:lnTo>
                <a:lnTo>
                  <a:pt x="4873" y="437"/>
                </a:lnTo>
                <a:lnTo>
                  <a:pt x="4861" y="435"/>
                </a:lnTo>
                <a:lnTo>
                  <a:pt x="4847" y="434"/>
                </a:lnTo>
                <a:lnTo>
                  <a:pt x="4833" y="433"/>
                </a:lnTo>
                <a:lnTo>
                  <a:pt x="4818" y="433"/>
                </a:lnTo>
                <a:lnTo>
                  <a:pt x="4802" y="432"/>
                </a:lnTo>
                <a:lnTo>
                  <a:pt x="4717" y="432"/>
                </a:lnTo>
                <a:lnTo>
                  <a:pt x="4694" y="670"/>
                </a:lnTo>
                <a:lnTo>
                  <a:pt x="4693" y="684"/>
                </a:lnTo>
                <a:lnTo>
                  <a:pt x="4692" y="697"/>
                </a:lnTo>
                <a:lnTo>
                  <a:pt x="4693" y="703"/>
                </a:lnTo>
                <a:lnTo>
                  <a:pt x="4693" y="708"/>
                </a:lnTo>
                <a:lnTo>
                  <a:pt x="4694" y="714"/>
                </a:lnTo>
                <a:lnTo>
                  <a:pt x="4695" y="719"/>
                </a:lnTo>
                <a:lnTo>
                  <a:pt x="4697" y="728"/>
                </a:lnTo>
                <a:lnTo>
                  <a:pt x="4700" y="736"/>
                </a:lnTo>
                <a:lnTo>
                  <a:pt x="4705" y="744"/>
                </a:lnTo>
                <a:lnTo>
                  <a:pt x="4707" y="747"/>
                </a:lnTo>
                <a:lnTo>
                  <a:pt x="4710" y="751"/>
                </a:lnTo>
                <a:lnTo>
                  <a:pt x="4714" y="755"/>
                </a:lnTo>
                <a:lnTo>
                  <a:pt x="4719" y="759"/>
                </a:lnTo>
                <a:lnTo>
                  <a:pt x="4723" y="763"/>
                </a:lnTo>
                <a:lnTo>
                  <a:pt x="4729" y="766"/>
                </a:lnTo>
                <a:lnTo>
                  <a:pt x="4734" y="770"/>
                </a:lnTo>
                <a:lnTo>
                  <a:pt x="4741" y="772"/>
                </a:lnTo>
                <a:lnTo>
                  <a:pt x="4755" y="777"/>
                </a:lnTo>
                <a:lnTo>
                  <a:pt x="4762" y="779"/>
                </a:lnTo>
                <a:lnTo>
                  <a:pt x="4771" y="781"/>
                </a:lnTo>
                <a:lnTo>
                  <a:pt x="4790" y="784"/>
                </a:lnTo>
                <a:lnTo>
                  <a:pt x="4801" y="785"/>
                </a:lnTo>
                <a:lnTo>
                  <a:pt x="4812" y="785"/>
                </a:lnTo>
                <a:lnTo>
                  <a:pt x="4838" y="786"/>
                </a:lnTo>
                <a:lnTo>
                  <a:pt x="4840" y="786"/>
                </a:lnTo>
                <a:lnTo>
                  <a:pt x="4852" y="786"/>
                </a:lnTo>
                <a:lnTo>
                  <a:pt x="4865" y="785"/>
                </a:lnTo>
                <a:lnTo>
                  <a:pt x="4877" y="784"/>
                </a:lnTo>
                <a:lnTo>
                  <a:pt x="4889" y="783"/>
                </a:lnTo>
                <a:lnTo>
                  <a:pt x="4912" y="779"/>
                </a:lnTo>
                <a:lnTo>
                  <a:pt x="4934" y="775"/>
                </a:lnTo>
                <a:lnTo>
                  <a:pt x="4944" y="772"/>
                </a:lnTo>
                <a:lnTo>
                  <a:pt x="4954" y="770"/>
                </a:lnTo>
                <a:lnTo>
                  <a:pt x="4964" y="767"/>
                </a:lnTo>
                <a:lnTo>
                  <a:pt x="4974" y="764"/>
                </a:lnTo>
                <a:lnTo>
                  <a:pt x="4992" y="757"/>
                </a:lnTo>
                <a:lnTo>
                  <a:pt x="5001" y="753"/>
                </a:lnTo>
                <a:lnTo>
                  <a:pt x="5010" y="750"/>
                </a:lnTo>
                <a:lnTo>
                  <a:pt x="5026" y="742"/>
                </a:lnTo>
                <a:lnTo>
                  <a:pt x="5041" y="733"/>
                </a:lnTo>
                <a:lnTo>
                  <a:pt x="5055" y="724"/>
                </a:lnTo>
                <a:lnTo>
                  <a:pt x="5068" y="715"/>
                </a:lnTo>
                <a:lnTo>
                  <a:pt x="5081" y="705"/>
                </a:lnTo>
                <a:lnTo>
                  <a:pt x="5092" y="695"/>
                </a:lnTo>
                <a:lnTo>
                  <a:pt x="5102" y="685"/>
                </a:lnTo>
                <a:lnTo>
                  <a:pt x="5112" y="675"/>
                </a:lnTo>
                <a:lnTo>
                  <a:pt x="5121" y="665"/>
                </a:lnTo>
                <a:lnTo>
                  <a:pt x="5130" y="655"/>
                </a:lnTo>
                <a:lnTo>
                  <a:pt x="5137" y="646"/>
                </a:lnTo>
                <a:lnTo>
                  <a:pt x="5144" y="636"/>
                </a:lnTo>
                <a:lnTo>
                  <a:pt x="5150" y="627"/>
                </a:lnTo>
                <a:lnTo>
                  <a:pt x="5155" y="618"/>
                </a:lnTo>
                <a:lnTo>
                  <a:pt x="5163" y="602"/>
                </a:lnTo>
                <a:lnTo>
                  <a:pt x="5170" y="589"/>
                </a:lnTo>
                <a:lnTo>
                  <a:pt x="5174" y="578"/>
                </a:lnTo>
                <a:lnTo>
                  <a:pt x="5176" y="572"/>
                </a:lnTo>
                <a:lnTo>
                  <a:pt x="5177" y="569"/>
                </a:lnTo>
                <a:lnTo>
                  <a:pt x="5251" y="569"/>
                </a:lnTo>
                <a:lnTo>
                  <a:pt x="5230" y="784"/>
                </a:lnTo>
                <a:lnTo>
                  <a:pt x="5351" y="784"/>
                </a:lnTo>
                <a:lnTo>
                  <a:pt x="5366" y="783"/>
                </a:lnTo>
                <a:lnTo>
                  <a:pt x="5380" y="781"/>
                </a:lnTo>
                <a:lnTo>
                  <a:pt x="5392" y="778"/>
                </a:lnTo>
                <a:lnTo>
                  <a:pt x="5403" y="775"/>
                </a:lnTo>
                <a:lnTo>
                  <a:pt x="5412" y="771"/>
                </a:lnTo>
                <a:lnTo>
                  <a:pt x="5417" y="768"/>
                </a:lnTo>
                <a:lnTo>
                  <a:pt x="5421" y="766"/>
                </a:lnTo>
                <a:lnTo>
                  <a:pt x="5425" y="763"/>
                </a:lnTo>
                <a:lnTo>
                  <a:pt x="5429" y="760"/>
                </a:lnTo>
                <a:lnTo>
                  <a:pt x="5435" y="754"/>
                </a:lnTo>
                <a:lnTo>
                  <a:pt x="5441" y="747"/>
                </a:lnTo>
                <a:lnTo>
                  <a:pt x="5446" y="739"/>
                </a:lnTo>
                <a:lnTo>
                  <a:pt x="5450" y="731"/>
                </a:lnTo>
                <a:lnTo>
                  <a:pt x="5453" y="722"/>
                </a:lnTo>
                <a:lnTo>
                  <a:pt x="5456" y="712"/>
                </a:lnTo>
                <a:lnTo>
                  <a:pt x="5458" y="702"/>
                </a:lnTo>
                <a:lnTo>
                  <a:pt x="5461" y="679"/>
                </a:lnTo>
                <a:lnTo>
                  <a:pt x="5512" y="174"/>
                </a:lnTo>
                <a:close/>
                <a:moveTo>
                  <a:pt x="4475" y="162"/>
                </a:moveTo>
                <a:lnTo>
                  <a:pt x="4476" y="150"/>
                </a:lnTo>
                <a:lnTo>
                  <a:pt x="4476" y="139"/>
                </a:lnTo>
                <a:lnTo>
                  <a:pt x="4476" y="134"/>
                </a:lnTo>
                <a:lnTo>
                  <a:pt x="4475" y="129"/>
                </a:lnTo>
                <a:lnTo>
                  <a:pt x="4475" y="124"/>
                </a:lnTo>
                <a:lnTo>
                  <a:pt x="4474" y="120"/>
                </a:lnTo>
                <a:lnTo>
                  <a:pt x="4473" y="115"/>
                </a:lnTo>
                <a:lnTo>
                  <a:pt x="4472" y="111"/>
                </a:lnTo>
                <a:lnTo>
                  <a:pt x="4470" y="108"/>
                </a:lnTo>
                <a:lnTo>
                  <a:pt x="4469" y="104"/>
                </a:lnTo>
                <a:lnTo>
                  <a:pt x="4465" y="97"/>
                </a:lnTo>
                <a:lnTo>
                  <a:pt x="4460" y="91"/>
                </a:lnTo>
                <a:lnTo>
                  <a:pt x="4455" y="86"/>
                </a:lnTo>
                <a:lnTo>
                  <a:pt x="4448" y="81"/>
                </a:lnTo>
                <a:lnTo>
                  <a:pt x="4441" y="77"/>
                </a:lnTo>
                <a:lnTo>
                  <a:pt x="4432" y="73"/>
                </a:lnTo>
                <a:lnTo>
                  <a:pt x="4423" y="70"/>
                </a:lnTo>
                <a:lnTo>
                  <a:pt x="4412" y="68"/>
                </a:lnTo>
                <a:lnTo>
                  <a:pt x="4400" y="66"/>
                </a:lnTo>
                <a:lnTo>
                  <a:pt x="4388" y="65"/>
                </a:lnTo>
                <a:lnTo>
                  <a:pt x="4303" y="65"/>
                </a:lnTo>
                <a:lnTo>
                  <a:pt x="4285" y="66"/>
                </a:lnTo>
                <a:lnTo>
                  <a:pt x="4277" y="67"/>
                </a:lnTo>
                <a:lnTo>
                  <a:pt x="4269" y="68"/>
                </a:lnTo>
                <a:lnTo>
                  <a:pt x="4255" y="70"/>
                </a:lnTo>
                <a:lnTo>
                  <a:pt x="4242" y="74"/>
                </a:lnTo>
                <a:lnTo>
                  <a:pt x="4236" y="77"/>
                </a:lnTo>
                <a:lnTo>
                  <a:pt x="4230" y="80"/>
                </a:lnTo>
                <a:lnTo>
                  <a:pt x="4225" y="83"/>
                </a:lnTo>
                <a:lnTo>
                  <a:pt x="4220" y="86"/>
                </a:lnTo>
                <a:lnTo>
                  <a:pt x="4215" y="90"/>
                </a:lnTo>
                <a:lnTo>
                  <a:pt x="4211" y="94"/>
                </a:lnTo>
                <a:lnTo>
                  <a:pt x="4207" y="99"/>
                </a:lnTo>
                <a:lnTo>
                  <a:pt x="4203" y="104"/>
                </a:lnTo>
                <a:lnTo>
                  <a:pt x="4199" y="109"/>
                </a:lnTo>
                <a:lnTo>
                  <a:pt x="4196" y="115"/>
                </a:lnTo>
                <a:lnTo>
                  <a:pt x="4190" y="127"/>
                </a:lnTo>
                <a:lnTo>
                  <a:pt x="4185" y="141"/>
                </a:lnTo>
                <a:lnTo>
                  <a:pt x="4181" y="157"/>
                </a:lnTo>
                <a:lnTo>
                  <a:pt x="4177" y="175"/>
                </a:lnTo>
                <a:lnTo>
                  <a:pt x="4174" y="194"/>
                </a:lnTo>
                <a:lnTo>
                  <a:pt x="4171" y="215"/>
                </a:lnTo>
                <a:lnTo>
                  <a:pt x="4169" y="238"/>
                </a:lnTo>
                <a:lnTo>
                  <a:pt x="4117" y="754"/>
                </a:lnTo>
                <a:lnTo>
                  <a:pt x="4117" y="758"/>
                </a:lnTo>
                <a:lnTo>
                  <a:pt x="4118" y="763"/>
                </a:lnTo>
                <a:lnTo>
                  <a:pt x="4121" y="767"/>
                </a:lnTo>
                <a:lnTo>
                  <a:pt x="4123" y="770"/>
                </a:lnTo>
                <a:lnTo>
                  <a:pt x="4127" y="773"/>
                </a:lnTo>
                <a:lnTo>
                  <a:pt x="4131" y="776"/>
                </a:lnTo>
                <a:lnTo>
                  <a:pt x="4133" y="776"/>
                </a:lnTo>
                <a:lnTo>
                  <a:pt x="4135" y="777"/>
                </a:lnTo>
                <a:lnTo>
                  <a:pt x="4139" y="778"/>
                </a:lnTo>
                <a:lnTo>
                  <a:pt x="4298" y="778"/>
                </a:lnTo>
                <a:lnTo>
                  <a:pt x="4313" y="778"/>
                </a:lnTo>
                <a:lnTo>
                  <a:pt x="4327" y="777"/>
                </a:lnTo>
                <a:lnTo>
                  <a:pt x="4340" y="775"/>
                </a:lnTo>
                <a:lnTo>
                  <a:pt x="4351" y="772"/>
                </a:lnTo>
                <a:lnTo>
                  <a:pt x="4362" y="769"/>
                </a:lnTo>
                <a:lnTo>
                  <a:pt x="4372" y="765"/>
                </a:lnTo>
                <a:lnTo>
                  <a:pt x="4381" y="760"/>
                </a:lnTo>
                <a:lnTo>
                  <a:pt x="4389" y="754"/>
                </a:lnTo>
                <a:lnTo>
                  <a:pt x="4392" y="751"/>
                </a:lnTo>
                <a:lnTo>
                  <a:pt x="4396" y="747"/>
                </a:lnTo>
                <a:lnTo>
                  <a:pt x="4399" y="744"/>
                </a:lnTo>
                <a:lnTo>
                  <a:pt x="4402" y="740"/>
                </a:lnTo>
                <a:lnTo>
                  <a:pt x="4407" y="731"/>
                </a:lnTo>
                <a:lnTo>
                  <a:pt x="4410" y="727"/>
                </a:lnTo>
                <a:lnTo>
                  <a:pt x="4412" y="722"/>
                </a:lnTo>
                <a:lnTo>
                  <a:pt x="4414" y="717"/>
                </a:lnTo>
                <a:lnTo>
                  <a:pt x="4416" y="711"/>
                </a:lnTo>
                <a:lnTo>
                  <a:pt x="4418" y="706"/>
                </a:lnTo>
                <a:lnTo>
                  <a:pt x="4419" y="700"/>
                </a:lnTo>
                <a:lnTo>
                  <a:pt x="4421" y="688"/>
                </a:lnTo>
                <a:lnTo>
                  <a:pt x="4423" y="674"/>
                </a:lnTo>
                <a:lnTo>
                  <a:pt x="4475" y="162"/>
                </a:lnTo>
                <a:close/>
                <a:moveTo>
                  <a:pt x="3829" y="1014"/>
                </a:moveTo>
                <a:lnTo>
                  <a:pt x="3844" y="1008"/>
                </a:lnTo>
                <a:lnTo>
                  <a:pt x="3860" y="1002"/>
                </a:lnTo>
                <a:lnTo>
                  <a:pt x="3877" y="994"/>
                </a:lnTo>
                <a:lnTo>
                  <a:pt x="3894" y="985"/>
                </a:lnTo>
                <a:lnTo>
                  <a:pt x="3913" y="976"/>
                </a:lnTo>
                <a:lnTo>
                  <a:pt x="3931" y="966"/>
                </a:lnTo>
                <a:lnTo>
                  <a:pt x="3948" y="955"/>
                </a:lnTo>
                <a:lnTo>
                  <a:pt x="3965" y="944"/>
                </a:lnTo>
                <a:lnTo>
                  <a:pt x="3980" y="933"/>
                </a:lnTo>
                <a:lnTo>
                  <a:pt x="3994" y="922"/>
                </a:lnTo>
                <a:lnTo>
                  <a:pt x="4005" y="912"/>
                </a:lnTo>
                <a:lnTo>
                  <a:pt x="4010" y="906"/>
                </a:lnTo>
                <a:lnTo>
                  <a:pt x="4015" y="901"/>
                </a:lnTo>
                <a:lnTo>
                  <a:pt x="4018" y="896"/>
                </a:lnTo>
                <a:lnTo>
                  <a:pt x="4021" y="891"/>
                </a:lnTo>
                <a:lnTo>
                  <a:pt x="4023" y="887"/>
                </a:lnTo>
                <a:lnTo>
                  <a:pt x="4024" y="882"/>
                </a:lnTo>
                <a:lnTo>
                  <a:pt x="4024" y="878"/>
                </a:lnTo>
                <a:lnTo>
                  <a:pt x="4024" y="876"/>
                </a:lnTo>
                <a:lnTo>
                  <a:pt x="4024" y="874"/>
                </a:lnTo>
                <a:lnTo>
                  <a:pt x="4022" y="870"/>
                </a:lnTo>
                <a:lnTo>
                  <a:pt x="4019" y="866"/>
                </a:lnTo>
                <a:lnTo>
                  <a:pt x="3435" y="232"/>
                </a:lnTo>
                <a:lnTo>
                  <a:pt x="3398" y="563"/>
                </a:lnTo>
                <a:lnTo>
                  <a:pt x="3396" y="584"/>
                </a:lnTo>
                <a:lnTo>
                  <a:pt x="3394" y="604"/>
                </a:lnTo>
                <a:lnTo>
                  <a:pt x="3392" y="622"/>
                </a:lnTo>
                <a:lnTo>
                  <a:pt x="3392" y="638"/>
                </a:lnTo>
                <a:lnTo>
                  <a:pt x="3392" y="653"/>
                </a:lnTo>
                <a:lnTo>
                  <a:pt x="3392" y="666"/>
                </a:lnTo>
                <a:lnTo>
                  <a:pt x="3393" y="679"/>
                </a:lnTo>
                <a:lnTo>
                  <a:pt x="3394" y="690"/>
                </a:lnTo>
                <a:lnTo>
                  <a:pt x="3397" y="700"/>
                </a:lnTo>
                <a:lnTo>
                  <a:pt x="3399" y="709"/>
                </a:lnTo>
                <a:lnTo>
                  <a:pt x="3402" y="718"/>
                </a:lnTo>
                <a:lnTo>
                  <a:pt x="3405" y="726"/>
                </a:lnTo>
                <a:lnTo>
                  <a:pt x="3409" y="733"/>
                </a:lnTo>
                <a:lnTo>
                  <a:pt x="3413" y="739"/>
                </a:lnTo>
                <a:lnTo>
                  <a:pt x="3423" y="752"/>
                </a:lnTo>
                <a:lnTo>
                  <a:pt x="3431" y="759"/>
                </a:lnTo>
                <a:lnTo>
                  <a:pt x="3435" y="763"/>
                </a:lnTo>
                <a:lnTo>
                  <a:pt x="3440" y="766"/>
                </a:lnTo>
                <a:lnTo>
                  <a:pt x="3445" y="769"/>
                </a:lnTo>
                <a:lnTo>
                  <a:pt x="3450" y="772"/>
                </a:lnTo>
                <a:lnTo>
                  <a:pt x="3455" y="774"/>
                </a:lnTo>
                <a:lnTo>
                  <a:pt x="3461" y="776"/>
                </a:lnTo>
                <a:lnTo>
                  <a:pt x="3474" y="779"/>
                </a:lnTo>
                <a:lnTo>
                  <a:pt x="3488" y="782"/>
                </a:lnTo>
                <a:lnTo>
                  <a:pt x="3495" y="783"/>
                </a:lnTo>
                <a:lnTo>
                  <a:pt x="3503" y="783"/>
                </a:lnTo>
                <a:lnTo>
                  <a:pt x="3519" y="784"/>
                </a:lnTo>
                <a:lnTo>
                  <a:pt x="3532" y="784"/>
                </a:lnTo>
                <a:lnTo>
                  <a:pt x="3525" y="851"/>
                </a:lnTo>
                <a:lnTo>
                  <a:pt x="3302" y="851"/>
                </a:lnTo>
                <a:lnTo>
                  <a:pt x="3316" y="866"/>
                </a:lnTo>
                <a:lnTo>
                  <a:pt x="3331" y="880"/>
                </a:lnTo>
                <a:lnTo>
                  <a:pt x="3344" y="891"/>
                </a:lnTo>
                <a:lnTo>
                  <a:pt x="3356" y="902"/>
                </a:lnTo>
                <a:lnTo>
                  <a:pt x="3382" y="922"/>
                </a:lnTo>
                <a:lnTo>
                  <a:pt x="3396" y="932"/>
                </a:lnTo>
                <a:lnTo>
                  <a:pt x="3409" y="942"/>
                </a:lnTo>
                <a:lnTo>
                  <a:pt x="3423" y="951"/>
                </a:lnTo>
                <a:lnTo>
                  <a:pt x="3438" y="960"/>
                </a:lnTo>
                <a:lnTo>
                  <a:pt x="3452" y="969"/>
                </a:lnTo>
                <a:lnTo>
                  <a:pt x="3467" y="977"/>
                </a:lnTo>
                <a:lnTo>
                  <a:pt x="3482" y="985"/>
                </a:lnTo>
                <a:lnTo>
                  <a:pt x="3497" y="992"/>
                </a:lnTo>
                <a:lnTo>
                  <a:pt x="3513" y="999"/>
                </a:lnTo>
                <a:lnTo>
                  <a:pt x="3529" y="1005"/>
                </a:lnTo>
                <a:lnTo>
                  <a:pt x="3544" y="1011"/>
                </a:lnTo>
                <a:lnTo>
                  <a:pt x="3560" y="1017"/>
                </a:lnTo>
                <a:lnTo>
                  <a:pt x="3576" y="1022"/>
                </a:lnTo>
                <a:lnTo>
                  <a:pt x="3593" y="1026"/>
                </a:lnTo>
                <a:lnTo>
                  <a:pt x="3609" y="1030"/>
                </a:lnTo>
                <a:lnTo>
                  <a:pt x="3626" y="1033"/>
                </a:lnTo>
                <a:lnTo>
                  <a:pt x="3642" y="1035"/>
                </a:lnTo>
                <a:lnTo>
                  <a:pt x="3659" y="1037"/>
                </a:lnTo>
                <a:lnTo>
                  <a:pt x="3677" y="1038"/>
                </a:lnTo>
                <a:lnTo>
                  <a:pt x="3694" y="1038"/>
                </a:lnTo>
                <a:lnTo>
                  <a:pt x="3710" y="1038"/>
                </a:lnTo>
                <a:lnTo>
                  <a:pt x="3727" y="1037"/>
                </a:lnTo>
                <a:lnTo>
                  <a:pt x="3744" y="1035"/>
                </a:lnTo>
                <a:lnTo>
                  <a:pt x="3753" y="1034"/>
                </a:lnTo>
                <a:lnTo>
                  <a:pt x="3761" y="1032"/>
                </a:lnTo>
                <a:lnTo>
                  <a:pt x="3778" y="1029"/>
                </a:lnTo>
                <a:lnTo>
                  <a:pt x="3795" y="1025"/>
                </a:lnTo>
                <a:lnTo>
                  <a:pt x="3812" y="1020"/>
                </a:lnTo>
                <a:lnTo>
                  <a:pt x="3829" y="1014"/>
                </a:lnTo>
                <a:close/>
                <a:moveTo>
                  <a:pt x="2897" y="248"/>
                </a:moveTo>
                <a:lnTo>
                  <a:pt x="2898" y="238"/>
                </a:lnTo>
                <a:lnTo>
                  <a:pt x="2898" y="228"/>
                </a:lnTo>
                <a:lnTo>
                  <a:pt x="2898" y="219"/>
                </a:lnTo>
                <a:lnTo>
                  <a:pt x="2898" y="209"/>
                </a:lnTo>
                <a:lnTo>
                  <a:pt x="2897" y="200"/>
                </a:lnTo>
                <a:lnTo>
                  <a:pt x="2896" y="191"/>
                </a:lnTo>
                <a:lnTo>
                  <a:pt x="2894" y="182"/>
                </a:lnTo>
                <a:lnTo>
                  <a:pt x="2893" y="174"/>
                </a:lnTo>
                <a:lnTo>
                  <a:pt x="2890" y="166"/>
                </a:lnTo>
                <a:lnTo>
                  <a:pt x="2887" y="158"/>
                </a:lnTo>
                <a:lnTo>
                  <a:pt x="2884" y="150"/>
                </a:lnTo>
                <a:lnTo>
                  <a:pt x="2881" y="143"/>
                </a:lnTo>
                <a:lnTo>
                  <a:pt x="2877" y="136"/>
                </a:lnTo>
                <a:lnTo>
                  <a:pt x="2872" y="129"/>
                </a:lnTo>
                <a:lnTo>
                  <a:pt x="2868" y="123"/>
                </a:lnTo>
                <a:lnTo>
                  <a:pt x="2863" y="117"/>
                </a:lnTo>
                <a:lnTo>
                  <a:pt x="2857" y="110"/>
                </a:lnTo>
                <a:lnTo>
                  <a:pt x="2851" y="105"/>
                </a:lnTo>
                <a:lnTo>
                  <a:pt x="2844" y="99"/>
                </a:lnTo>
                <a:lnTo>
                  <a:pt x="2837" y="94"/>
                </a:lnTo>
                <a:lnTo>
                  <a:pt x="2829" y="90"/>
                </a:lnTo>
                <a:lnTo>
                  <a:pt x="2821" y="85"/>
                </a:lnTo>
                <a:lnTo>
                  <a:pt x="2813" y="81"/>
                </a:lnTo>
                <a:lnTo>
                  <a:pt x="2804" y="78"/>
                </a:lnTo>
                <a:lnTo>
                  <a:pt x="2795" y="75"/>
                </a:lnTo>
                <a:lnTo>
                  <a:pt x="2786" y="72"/>
                </a:lnTo>
                <a:lnTo>
                  <a:pt x="2776" y="70"/>
                </a:lnTo>
                <a:lnTo>
                  <a:pt x="2766" y="68"/>
                </a:lnTo>
                <a:lnTo>
                  <a:pt x="2756" y="67"/>
                </a:lnTo>
                <a:lnTo>
                  <a:pt x="2745" y="66"/>
                </a:lnTo>
                <a:lnTo>
                  <a:pt x="2734" y="65"/>
                </a:lnTo>
                <a:lnTo>
                  <a:pt x="2723" y="65"/>
                </a:lnTo>
                <a:lnTo>
                  <a:pt x="2621" y="65"/>
                </a:lnTo>
                <a:lnTo>
                  <a:pt x="2587" y="407"/>
                </a:lnTo>
                <a:lnTo>
                  <a:pt x="2739" y="407"/>
                </a:lnTo>
                <a:lnTo>
                  <a:pt x="2755" y="406"/>
                </a:lnTo>
                <a:lnTo>
                  <a:pt x="2763" y="405"/>
                </a:lnTo>
                <a:lnTo>
                  <a:pt x="2771" y="404"/>
                </a:lnTo>
                <a:lnTo>
                  <a:pt x="2778" y="403"/>
                </a:lnTo>
                <a:lnTo>
                  <a:pt x="2786" y="401"/>
                </a:lnTo>
                <a:lnTo>
                  <a:pt x="2800" y="396"/>
                </a:lnTo>
                <a:lnTo>
                  <a:pt x="2806" y="393"/>
                </a:lnTo>
                <a:lnTo>
                  <a:pt x="2813" y="390"/>
                </a:lnTo>
                <a:lnTo>
                  <a:pt x="2825" y="382"/>
                </a:lnTo>
                <a:lnTo>
                  <a:pt x="2837" y="374"/>
                </a:lnTo>
                <a:lnTo>
                  <a:pt x="2842" y="369"/>
                </a:lnTo>
                <a:lnTo>
                  <a:pt x="2848" y="364"/>
                </a:lnTo>
                <a:lnTo>
                  <a:pt x="2853" y="359"/>
                </a:lnTo>
                <a:lnTo>
                  <a:pt x="2857" y="353"/>
                </a:lnTo>
                <a:lnTo>
                  <a:pt x="2862" y="347"/>
                </a:lnTo>
                <a:lnTo>
                  <a:pt x="2866" y="341"/>
                </a:lnTo>
                <a:lnTo>
                  <a:pt x="2870" y="335"/>
                </a:lnTo>
                <a:lnTo>
                  <a:pt x="2874" y="328"/>
                </a:lnTo>
                <a:lnTo>
                  <a:pt x="2878" y="321"/>
                </a:lnTo>
                <a:lnTo>
                  <a:pt x="2881" y="314"/>
                </a:lnTo>
                <a:lnTo>
                  <a:pt x="2887" y="299"/>
                </a:lnTo>
                <a:lnTo>
                  <a:pt x="2891" y="283"/>
                </a:lnTo>
                <a:lnTo>
                  <a:pt x="2893" y="275"/>
                </a:lnTo>
                <a:lnTo>
                  <a:pt x="2895" y="266"/>
                </a:lnTo>
                <a:lnTo>
                  <a:pt x="2897" y="248"/>
                </a:lnTo>
                <a:close/>
                <a:moveTo>
                  <a:pt x="2341" y="174"/>
                </a:moveTo>
                <a:lnTo>
                  <a:pt x="2342" y="159"/>
                </a:lnTo>
                <a:lnTo>
                  <a:pt x="2342" y="146"/>
                </a:lnTo>
                <a:lnTo>
                  <a:pt x="2342" y="134"/>
                </a:lnTo>
                <a:lnTo>
                  <a:pt x="2341" y="128"/>
                </a:lnTo>
                <a:lnTo>
                  <a:pt x="2340" y="123"/>
                </a:lnTo>
                <a:lnTo>
                  <a:pt x="2339" y="118"/>
                </a:lnTo>
                <a:lnTo>
                  <a:pt x="2338" y="113"/>
                </a:lnTo>
                <a:lnTo>
                  <a:pt x="2335" y="105"/>
                </a:lnTo>
                <a:lnTo>
                  <a:pt x="2331" y="97"/>
                </a:lnTo>
                <a:lnTo>
                  <a:pt x="2326" y="91"/>
                </a:lnTo>
                <a:lnTo>
                  <a:pt x="2320" y="85"/>
                </a:lnTo>
                <a:lnTo>
                  <a:pt x="2314" y="80"/>
                </a:lnTo>
                <a:lnTo>
                  <a:pt x="2306" y="76"/>
                </a:lnTo>
                <a:lnTo>
                  <a:pt x="2297" y="73"/>
                </a:lnTo>
                <a:lnTo>
                  <a:pt x="2288" y="70"/>
                </a:lnTo>
                <a:lnTo>
                  <a:pt x="2277" y="68"/>
                </a:lnTo>
                <a:lnTo>
                  <a:pt x="2271" y="67"/>
                </a:lnTo>
                <a:lnTo>
                  <a:pt x="2265" y="66"/>
                </a:lnTo>
                <a:lnTo>
                  <a:pt x="2252" y="65"/>
                </a:lnTo>
                <a:lnTo>
                  <a:pt x="2129" y="65"/>
                </a:lnTo>
                <a:lnTo>
                  <a:pt x="2111" y="230"/>
                </a:lnTo>
                <a:lnTo>
                  <a:pt x="2035" y="230"/>
                </a:lnTo>
                <a:lnTo>
                  <a:pt x="2034" y="220"/>
                </a:lnTo>
                <a:lnTo>
                  <a:pt x="2033" y="211"/>
                </a:lnTo>
                <a:lnTo>
                  <a:pt x="2031" y="202"/>
                </a:lnTo>
                <a:lnTo>
                  <a:pt x="2029" y="194"/>
                </a:lnTo>
                <a:lnTo>
                  <a:pt x="2026" y="185"/>
                </a:lnTo>
                <a:lnTo>
                  <a:pt x="2023" y="177"/>
                </a:lnTo>
                <a:lnTo>
                  <a:pt x="2019" y="169"/>
                </a:lnTo>
                <a:lnTo>
                  <a:pt x="2015" y="162"/>
                </a:lnTo>
                <a:lnTo>
                  <a:pt x="2010" y="154"/>
                </a:lnTo>
                <a:lnTo>
                  <a:pt x="2005" y="147"/>
                </a:lnTo>
                <a:lnTo>
                  <a:pt x="1999" y="140"/>
                </a:lnTo>
                <a:lnTo>
                  <a:pt x="1993" y="133"/>
                </a:lnTo>
                <a:lnTo>
                  <a:pt x="1987" y="127"/>
                </a:lnTo>
                <a:lnTo>
                  <a:pt x="1981" y="121"/>
                </a:lnTo>
                <a:lnTo>
                  <a:pt x="1974" y="115"/>
                </a:lnTo>
                <a:lnTo>
                  <a:pt x="1966" y="110"/>
                </a:lnTo>
                <a:lnTo>
                  <a:pt x="1959" y="104"/>
                </a:lnTo>
                <a:lnTo>
                  <a:pt x="1951" y="99"/>
                </a:lnTo>
                <a:lnTo>
                  <a:pt x="1943" y="95"/>
                </a:lnTo>
                <a:lnTo>
                  <a:pt x="1934" y="90"/>
                </a:lnTo>
                <a:lnTo>
                  <a:pt x="1917" y="83"/>
                </a:lnTo>
                <a:lnTo>
                  <a:pt x="1908" y="79"/>
                </a:lnTo>
                <a:lnTo>
                  <a:pt x="1898" y="76"/>
                </a:lnTo>
                <a:lnTo>
                  <a:pt x="1889" y="74"/>
                </a:lnTo>
                <a:lnTo>
                  <a:pt x="1879" y="71"/>
                </a:lnTo>
                <a:lnTo>
                  <a:pt x="1869" y="69"/>
                </a:lnTo>
                <a:lnTo>
                  <a:pt x="1859" y="68"/>
                </a:lnTo>
                <a:lnTo>
                  <a:pt x="1849" y="66"/>
                </a:lnTo>
                <a:lnTo>
                  <a:pt x="1838" y="66"/>
                </a:lnTo>
                <a:lnTo>
                  <a:pt x="1818" y="65"/>
                </a:lnTo>
                <a:lnTo>
                  <a:pt x="1582" y="65"/>
                </a:lnTo>
                <a:lnTo>
                  <a:pt x="1552" y="365"/>
                </a:lnTo>
                <a:lnTo>
                  <a:pt x="1663" y="365"/>
                </a:lnTo>
                <a:lnTo>
                  <a:pt x="1674" y="364"/>
                </a:lnTo>
                <a:lnTo>
                  <a:pt x="1685" y="364"/>
                </a:lnTo>
                <a:lnTo>
                  <a:pt x="1695" y="362"/>
                </a:lnTo>
                <a:lnTo>
                  <a:pt x="1704" y="360"/>
                </a:lnTo>
                <a:lnTo>
                  <a:pt x="1713" y="358"/>
                </a:lnTo>
                <a:lnTo>
                  <a:pt x="1721" y="355"/>
                </a:lnTo>
                <a:lnTo>
                  <a:pt x="1729" y="352"/>
                </a:lnTo>
                <a:lnTo>
                  <a:pt x="1736" y="349"/>
                </a:lnTo>
                <a:lnTo>
                  <a:pt x="1748" y="341"/>
                </a:lnTo>
                <a:lnTo>
                  <a:pt x="1754" y="337"/>
                </a:lnTo>
                <a:lnTo>
                  <a:pt x="1759" y="332"/>
                </a:lnTo>
                <a:lnTo>
                  <a:pt x="1768" y="323"/>
                </a:lnTo>
                <a:lnTo>
                  <a:pt x="1776" y="313"/>
                </a:lnTo>
                <a:lnTo>
                  <a:pt x="1782" y="304"/>
                </a:lnTo>
                <a:lnTo>
                  <a:pt x="1787" y="295"/>
                </a:lnTo>
                <a:lnTo>
                  <a:pt x="1791" y="286"/>
                </a:lnTo>
                <a:lnTo>
                  <a:pt x="1793" y="278"/>
                </a:lnTo>
                <a:lnTo>
                  <a:pt x="1796" y="267"/>
                </a:lnTo>
                <a:lnTo>
                  <a:pt x="1797" y="262"/>
                </a:lnTo>
                <a:lnTo>
                  <a:pt x="1870" y="262"/>
                </a:lnTo>
                <a:lnTo>
                  <a:pt x="1841" y="542"/>
                </a:lnTo>
                <a:lnTo>
                  <a:pt x="1756" y="542"/>
                </a:lnTo>
                <a:lnTo>
                  <a:pt x="1756" y="532"/>
                </a:lnTo>
                <a:lnTo>
                  <a:pt x="1757" y="524"/>
                </a:lnTo>
                <a:lnTo>
                  <a:pt x="1756" y="515"/>
                </a:lnTo>
                <a:lnTo>
                  <a:pt x="1756" y="508"/>
                </a:lnTo>
                <a:lnTo>
                  <a:pt x="1755" y="500"/>
                </a:lnTo>
                <a:lnTo>
                  <a:pt x="1753" y="494"/>
                </a:lnTo>
                <a:lnTo>
                  <a:pt x="1750" y="482"/>
                </a:lnTo>
                <a:lnTo>
                  <a:pt x="1748" y="476"/>
                </a:lnTo>
                <a:lnTo>
                  <a:pt x="1745" y="471"/>
                </a:lnTo>
                <a:lnTo>
                  <a:pt x="1742" y="467"/>
                </a:lnTo>
                <a:lnTo>
                  <a:pt x="1739" y="462"/>
                </a:lnTo>
                <a:lnTo>
                  <a:pt x="1735" y="459"/>
                </a:lnTo>
                <a:lnTo>
                  <a:pt x="1731" y="455"/>
                </a:lnTo>
                <a:lnTo>
                  <a:pt x="1727" y="452"/>
                </a:lnTo>
                <a:lnTo>
                  <a:pt x="1723" y="449"/>
                </a:lnTo>
                <a:lnTo>
                  <a:pt x="1713" y="444"/>
                </a:lnTo>
                <a:lnTo>
                  <a:pt x="1708" y="442"/>
                </a:lnTo>
                <a:lnTo>
                  <a:pt x="1703" y="440"/>
                </a:lnTo>
                <a:lnTo>
                  <a:pt x="1691" y="437"/>
                </a:lnTo>
                <a:lnTo>
                  <a:pt x="1678" y="435"/>
                </a:lnTo>
                <a:lnTo>
                  <a:pt x="1665" y="434"/>
                </a:lnTo>
                <a:lnTo>
                  <a:pt x="1650" y="433"/>
                </a:lnTo>
                <a:lnTo>
                  <a:pt x="1635" y="433"/>
                </a:lnTo>
                <a:lnTo>
                  <a:pt x="1619" y="432"/>
                </a:lnTo>
                <a:lnTo>
                  <a:pt x="1546" y="432"/>
                </a:lnTo>
                <a:lnTo>
                  <a:pt x="1522" y="670"/>
                </a:lnTo>
                <a:lnTo>
                  <a:pt x="1521" y="684"/>
                </a:lnTo>
                <a:lnTo>
                  <a:pt x="1521" y="697"/>
                </a:lnTo>
                <a:lnTo>
                  <a:pt x="1521" y="703"/>
                </a:lnTo>
                <a:lnTo>
                  <a:pt x="1521" y="708"/>
                </a:lnTo>
                <a:lnTo>
                  <a:pt x="1523" y="719"/>
                </a:lnTo>
                <a:lnTo>
                  <a:pt x="1525" y="728"/>
                </a:lnTo>
                <a:lnTo>
                  <a:pt x="1529" y="736"/>
                </a:lnTo>
                <a:lnTo>
                  <a:pt x="1533" y="744"/>
                </a:lnTo>
                <a:lnTo>
                  <a:pt x="1535" y="747"/>
                </a:lnTo>
                <a:lnTo>
                  <a:pt x="1538" y="751"/>
                </a:lnTo>
                <a:lnTo>
                  <a:pt x="1542" y="755"/>
                </a:lnTo>
                <a:lnTo>
                  <a:pt x="1546" y="759"/>
                </a:lnTo>
                <a:lnTo>
                  <a:pt x="1556" y="766"/>
                </a:lnTo>
                <a:lnTo>
                  <a:pt x="1561" y="769"/>
                </a:lnTo>
                <a:lnTo>
                  <a:pt x="1567" y="772"/>
                </a:lnTo>
                <a:lnTo>
                  <a:pt x="1579" y="777"/>
                </a:lnTo>
                <a:lnTo>
                  <a:pt x="1587" y="779"/>
                </a:lnTo>
                <a:lnTo>
                  <a:pt x="1594" y="780"/>
                </a:lnTo>
                <a:lnTo>
                  <a:pt x="1612" y="783"/>
                </a:lnTo>
                <a:lnTo>
                  <a:pt x="1621" y="784"/>
                </a:lnTo>
                <a:lnTo>
                  <a:pt x="1632" y="785"/>
                </a:lnTo>
                <a:lnTo>
                  <a:pt x="1655" y="786"/>
                </a:lnTo>
                <a:lnTo>
                  <a:pt x="1656" y="786"/>
                </a:lnTo>
                <a:lnTo>
                  <a:pt x="1655" y="786"/>
                </a:lnTo>
                <a:lnTo>
                  <a:pt x="1654" y="786"/>
                </a:lnTo>
                <a:lnTo>
                  <a:pt x="1655" y="786"/>
                </a:lnTo>
                <a:lnTo>
                  <a:pt x="1682" y="785"/>
                </a:lnTo>
                <a:lnTo>
                  <a:pt x="1707" y="784"/>
                </a:lnTo>
                <a:lnTo>
                  <a:pt x="1719" y="782"/>
                </a:lnTo>
                <a:lnTo>
                  <a:pt x="1731" y="781"/>
                </a:lnTo>
                <a:lnTo>
                  <a:pt x="1753" y="777"/>
                </a:lnTo>
                <a:lnTo>
                  <a:pt x="1764" y="774"/>
                </a:lnTo>
                <a:lnTo>
                  <a:pt x="1775" y="772"/>
                </a:lnTo>
                <a:lnTo>
                  <a:pt x="1795" y="766"/>
                </a:lnTo>
                <a:lnTo>
                  <a:pt x="1814" y="759"/>
                </a:lnTo>
                <a:lnTo>
                  <a:pt x="1832" y="752"/>
                </a:lnTo>
                <a:lnTo>
                  <a:pt x="1849" y="744"/>
                </a:lnTo>
                <a:lnTo>
                  <a:pt x="1864" y="736"/>
                </a:lnTo>
                <a:lnTo>
                  <a:pt x="1879" y="727"/>
                </a:lnTo>
                <a:lnTo>
                  <a:pt x="1893" y="717"/>
                </a:lnTo>
                <a:lnTo>
                  <a:pt x="1906" y="708"/>
                </a:lnTo>
                <a:lnTo>
                  <a:pt x="1917" y="698"/>
                </a:lnTo>
                <a:lnTo>
                  <a:pt x="1928" y="688"/>
                </a:lnTo>
                <a:lnTo>
                  <a:pt x="1938" y="678"/>
                </a:lnTo>
                <a:lnTo>
                  <a:pt x="1947" y="667"/>
                </a:lnTo>
                <a:lnTo>
                  <a:pt x="1956" y="657"/>
                </a:lnTo>
                <a:lnTo>
                  <a:pt x="1970" y="638"/>
                </a:lnTo>
                <a:lnTo>
                  <a:pt x="1981" y="619"/>
                </a:lnTo>
                <a:lnTo>
                  <a:pt x="1990" y="603"/>
                </a:lnTo>
                <a:lnTo>
                  <a:pt x="1997" y="589"/>
                </a:lnTo>
                <a:lnTo>
                  <a:pt x="2001" y="578"/>
                </a:lnTo>
                <a:lnTo>
                  <a:pt x="2004" y="569"/>
                </a:lnTo>
                <a:lnTo>
                  <a:pt x="2078" y="569"/>
                </a:lnTo>
                <a:lnTo>
                  <a:pt x="2057" y="784"/>
                </a:lnTo>
                <a:lnTo>
                  <a:pt x="2178" y="784"/>
                </a:lnTo>
                <a:lnTo>
                  <a:pt x="2193" y="783"/>
                </a:lnTo>
                <a:lnTo>
                  <a:pt x="2207" y="781"/>
                </a:lnTo>
                <a:lnTo>
                  <a:pt x="2220" y="778"/>
                </a:lnTo>
                <a:lnTo>
                  <a:pt x="2230" y="775"/>
                </a:lnTo>
                <a:lnTo>
                  <a:pt x="2240" y="771"/>
                </a:lnTo>
                <a:lnTo>
                  <a:pt x="2245" y="768"/>
                </a:lnTo>
                <a:lnTo>
                  <a:pt x="2249" y="766"/>
                </a:lnTo>
                <a:lnTo>
                  <a:pt x="2253" y="763"/>
                </a:lnTo>
                <a:lnTo>
                  <a:pt x="2256" y="760"/>
                </a:lnTo>
                <a:lnTo>
                  <a:pt x="2263" y="754"/>
                </a:lnTo>
                <a:lnTo>
                  <a:pt x="2269" y="747"/>
                </a:lnTo>
                <a:lnTo>
                  <a:pt x="2273" y="739"/>
                </a:lnTo>
                <a:lnTo>
                  <a:pt x="2277" y="731"/>
                </a:lnTo>
                <a:lnTo>
                  <a:pt x="2281" y="722"/>
                </a:lnTo>
                <a:lnTo>
                  <a:pt x="2284" y="712"/>
                </a:lnTo>
                <a:lnTo>
                  <a:pt x="2286" y="702"/>
                </a:lnTo>
                <a:lnTo>
                  <a:pt x="2289" y="679"/>
                </a:lnTo>
                <a:lnTo>
                  <a:pt x="2341" y="174"/>
                </a:lnTo>
                <a:close/>
                <a:moveTo>
                  <a:pt x="7278" y="851"/>
                </a:moveTo>
                <a:lnTo>
                  <a:pt x="7330" y="851"/>
                </a:lnTo>
                <a:lnTo>
                  <a:pt x="7308" y="874"/>
                </a:lnTo>
                <a:lnTo>
                  <a:pt x="7286" y="897"/>
                </a:lnTo>
                <a:lnTo>
                  <a:pt x="7275" y="908"/>
                </a:lnTo>
                <a:lnTo>
                  <a:pt x="7263" y="919"/>
                </a:lnTo>
                <a:lnTo>
                  <a:pt x="7240" y="939"/>
                </a:lnTo>
                <a:lnTo>
                  <a:pt x="7216" y="959"/>
                </a:lnTo>
                <a:lnTo>
                  <a:pt x="7204" y="969"/>
                </a:lnTo>
                <a:lnTo>
                  <a:pt x="7192" y="978"/>
                </a:lnTo>
                <a:lnTo>
                  <a:pt x="7167" y="996"/>
                </a:lnTo>
                <a:lnTo>
                  <a:pt x="7155" y="1004"/>
                </a:lnTo>
                <a:lnTo>
                  <a:pt x="7142" y="1013"/>
                </a:lnTo>
                <a:lnTo>
                  <a:pt x="7129" y="1021"/>
                </a:lnTo>
                <a:lnTo>
                  <a:pt x="7116" y="1029"/>
                </a:lnTo>
                <a:lnTo>
                  <a:pt x="7090" y="1043"/>
                </a:lnTo>
                <a:lnTo>
                  <a:pt x="7064" y="1057"/>
                </a:lnTo>
                <a:lnTo>
                  <a:pt x="7037" y="1070"/>
                </a:lnTo>
                <a:lnTo>
                  <a:pt x="7009" y="1082"/>
                </a:lnTo>
                <a:lnTo>
                  <a:pt x="6982" y="1092"/>
                </a:lnTo>
                <a:lnTo>
                  <a:pt x="6954" y="1102"/>
                </a:lnTo>
                <a:lnTo>
                  <a:pt x="6925" y="1110"/>
                </a:lnTo>
                <a:lnTo>
                  <a:pt x="6897" y="1118"/>
                </a:lnTo>
                <a:lnTo>
                  <a:pt x="6868" y="1124"/>
                </a:lnTo>
                <a:lnTo>
                  <a:pt x="6838" y="1129"/>
                </a:lnTo>
                <a:lnTo>
                  <a:pt x="6809" y="1133"/>
                </a:lnTo>
                <a:lnTo>
                  <a:pt x="6779" y="1136"/>
                </a:lnTo>
                <a:lnTo>
                  <a:pt x="6749" y="1137"/>
                </a:lnTo>
                <a:lnTo>
                  <a:pt x="6734" y="1137"/>
                </a:lnTo>
                <a:lnTo>
                  <a:pt x="6719" y="1137"/>
                </a:lnTo>
                <a:lnTo>
                  <a:pt x="6688" y="1137"/>
                </a:lnTo>
                <a:lnTo>
                  <a:pt x="6658" y="1135"/>
                </a:lnTo>
                <a:lnTo>
                  <a:pt x="6627" y="1131"/>
                </a:lnTo>
                <a:lnTo>
                  <a:pt x="6596" y="1127"/>
                </a:lnTo>
                <a:lnTo>
                  <a:pt x="6563" y="1121"/>
                </a:lnTo>
                <a:lnTo>
                  <a:pt x="6532" y="1114"/>
                </a:lnTo>
                <a:lnTo>
                  <a:pt x="6501" y="1106"/>
                </a:lnTo>
                <a:lnTo>
                  <a:pt x="6469" y="1096"/>
                </a:lnTo>
                <a:lnTo>
                  <a:pt x="6437" y="1085"/>
                </a:lnTo>
                <a:lnTo>
                  <a:pt x="6414" y="1076"/>
                </a:lnTo>
                <a:lnTo>
                  <a:pt x="6391" y="1066"/>
                </a:lnTo>
                <a:lnTo>
                  <a:pt x="6369" y="1055"/>
                </a:lnTo>
                <a:lnTo>
                  <a:pt x="6358" y="1049"/>
                </a:lnTo>
                <a:lnTo>
                  <a:pt x="6347" y="1043"/>
                </a:lnTo>
                <a:lnTo>
                  <a:pt x="6326" y="1030"/>
                </a:lnTo>
                <a:lnTo>
                  <a:pt x="6306" y="1016"/>
                </a:lnTo>
                <a:lnTo>
                  <a:pt x="6286" y="1002"/>
                </a:lnTo>
                <a:lnTo>
                  <a:pt x="6277" y="995"/>
                </a:lnTo>
                <a:lnTo>
                  <a:pt x="6267" y="987"/>
                </a:lnTo>
                <a:lnTo>
                  <a:pt x="6249" y="972"/>
                </a:lnTo>
                <a:lnTo>
                  <a:pt x="6231" y="955"/>
                </a:lnTo>
                <a:lnTo>
                  <a:pt x="6213" y="939"/>
                </a:lnTo>
                <a:lnTo>
                  <a:pt x="6196" y="921"/>
                </a:lnTo>
                <a:lnTo>
                  <a:pt x="6180" y="903"/>
                </a:lnTo>
                <a:lnTo>
                  <a:pt x="6164" y="885"/>
                </a:lnTo>
                <a:lnTo>
                  <a:pt x="6148" y="866"/>
                </a:lnTo>
                <a:lnTo>
                  <a:pt x="6133" y="847"/>
                </a:lnTo>
                <a:lnTo>
                  <a:pt x="6103" y="808"/>
                </a:lnTo>
                <a:lnTo>
                  <a:pt x="6089" y="787"/>
                </a:lnTo>
                <a:lnTo>
                  <a:pt x="6074" y="767"/>
                </a:lnTo>
                <a:lnTo>
                  <a:pt x="6047" y="726"/>
                </a:lnTo>
                <a:lnTo>
                  <a:pt x="6020" y="685"/>
                </a:lnTo>
                <a:lnTo>
                  <a:pt x="5967" y="603"/>
                </a:lnTo>
                <a:lnTo>
                  <a:pt x="5941" y="562"/>
                </a:lnTo>
                <a:lnTo>
                  <a:pt x="5915" y="522"/>
                </a:lnTo>
                <a:lnTo>
                  <a:pt x="5911" y="517"/>
                </a:lnTo>
                <a:lnTo>
                  <a:pt x="5906" y="511"/>
                </a:lnTo>
                <a:lnTo>
                  <a:pt x="5900" y="507"/>
                </a:lnTo>
                <a:lnTo>
                  <a:pt x="5895" y="503"/>
                </a:lnTo>
                <a:lnTo>
                  <a:pt x="5888" y="499"/>
                </a:lnTo>
                <a:lnTo>
                  <a:pt x="5882" y="496"/>
                </a:lnTo>
                <a:lnTo>
                  <a:pt x="5874" y="493"/>
                </a:lnTo>
                <a:lnTo>
                  <a:pt x="5867" y="490"/>
                </a:lnTo>
                <a:lnTo>
                  <a:pt x="5859" y="488"/>
                </a:lnTo>
                <a:lnTo>
                  <a:pt x="5851" y="487"/>
                </a:lnTo>
                <a:lnTo>
                  <a:pt x="5835" y="484"/>
                </a:lnTo>
                <a:lnTo>
                  <a:pt x="5817" y="482"/>
                </a:lnTo>
                <a:lnTo>
                  <a:pt x="5800" y="481"/>
                </a:lnTo>
                <a:lnTo>
                  <a:pt x="5751" y="481"/>
                </a:lnTo>
                <a:lnTo>
                  <a:pt x="5732" y="676"/>
                </a:lnTo>
                <a:lnTo>
                  <a:pt x="5731" y="683"/>
                </a:lnTo>
                <a:lnTo>
                  <a:pt x="5730" y="691"/>
                </a:lnTo>
                <a:lnTo>
                  <a:pt x="5730" y="704"/>
                </a:lnTo>
                <a:lnTo>
                  <a:pt x="5731" y="716"/>
                </a:lnTo>
                <a:lnTo>
                  <a:pt x="5731" y="721"/>
                </a:lnTo>
                <a:lnTo>
                  <a:pt x="5732" y="726"/>
                </a:lnTo>
                <a:lnTo>
                  <a:pt x="5733" y="731"/>
                </a:lnTo>
                <a:lnTo>
                  <a:pt x="5734" y="736"/>
                </a:lnTo>
                <a:lnTo>
                  <a:pt x="5737" y="744"/>
                </a:lnTo>
                <a:lnTo>
                  <a:pt x="5741" y="751"/>
                </a:lnTo>
                <a:lnTo>
                  <a:pt x="5744" y="755"/>
                </a:lnTo>
                <a:lnTo>
                  <a:pt x="5746" y="758"/>
                </a:lnTo>
                <a:lnTo>
                  <a:pt x="5749" y="761"/>
                </a:lnTo>
                <a:lnTo>
                  <a:pt x="5753" y="764"/>
                </a:lnTo>
                <a:lnTo>
                  <a:pt x="5757" y="767"/>
                </a:lnTo>
                <a:lnTo>
                  <a:pt x="5761" y="769"/>
                </a:lnTo>
                <a:lnTo>
                  <a:pt x="5766" y="772"/>
                </a:lnTo>
                <a:lnTo>
                  <a:pt x="5771" y="774"/>
                </a:lnTo>
                <a:lnTo>
                  <a:pt x="5782" y="778"/>
                </a:lnTo>
                <a:lnTo>
                  <a:pt x="5795" y="780"/>
                </a:lnTo>
                <a:lnTo>
                  <a:pt x="5809" y="782"/>
                </a:lnTo>
                <a:lnTo>
                  <a:pt x="5824" y="784"/>
                </a:lnTo>
                <a:lnTo>
                  <a:pt x="5841" y="784"/>
                </a:lnTo>
                <a:lnTo>
                  <a:pt x="5849" y="784"/>
                </a:lnTo>
                <a:lnTo>
                  <a:pt x="5843" y="851"/>
                </a:lnTo>
                <a:lnTo>
                  <a:pt x="5416" y="851"/>
                </a:lnTo>
                <a:lnTo>
                  <a:pt x="4988" y="851"/>
                </a:lnTo>
                <a:lnTo>
                  <a:pt x="4561" y="851"/>
                </a:lnTo>
                <a:lnTo>
                  <a:pt x="4134" y="851"/>
                </a:lnTo>
                <a:lnTo>
                  <a:pt x="4112" y="877"/>
                </a:lnTo>
                <a:lnTo>
                  <a:pt x="4102" y="889"/>
                </a:lnTo>
                <a:lnTo>
                  <a:pt x="4090" y="901"/>
                </a:lnTo>
                <a:lnTo>
                  <a:pt x="4068" y="925"/>
                </a:lnTo>
                <a:lnTo>
                  <a:pt x="4056" y="936"/>
                </a:lnTo>
                <a:lnTo>
                  <a:pt x="4045" y="947"/>
                </a:lnTo>
                <a:lnTo>
                  <a:pt x="4033" y="957"/>
                </a:lnTo>
                <a:lnTo>
                  <a:pt x="4021" y="967"/>
                </a:lnTo>
                <a:lnTo>
                  <a:pt x="4010" y="977"/>
                </a:lnTo>
                <a:lnTo>
                  <a:pt x="3998" y="987"/>
                </a:lnTo>
                <a:lnTo>
                  <a:pt x="3973" y="1005"/>
                </a:lnTo>
                <a:lnTo>
                  <a:pt x="3949" y="1022"/>
                </a:lnTo>
                <a:lnTo>
                  <a:pt x="3924" y="1038"/>
                </a:lnTo>
                <a:lnTo>
                  <a:pt x="3911" y="1046"/>
                </a:lnTo>
                <a:lnTo>
                  <a:pt x="3898" y="1053"/>
                </a:lnTo>
                <a:lnTo>
                  <a:pt x="3872" y="1066"/>
                </a:lnTo>
                <a:lnTo>
                  <a:pt x="3846" y="1078"/>
                </a:lnTo>
                <a:lnTo>
                  <a:pt x="3820" y="1089"/>
                </a:lnTo>
                <a:lnTo>
                  <a:pt x="3806" y="1094"/>
                </a:lnTo>
                <a:lnTo>
                  <a:pt x="3793" y="1099"/>
                </a:lnTo>
                <a:lnTo>
                  <a:pt x="3766" y="1108"/>
                </a:lnTo>
                <a:lnTo>
                  <a:pt x="3739" y="1115"/>
                </a:lnTo>
                <a:lnTo>
                  <a:pt x="3725" y="1119"/>
                </a:lnTo>
                <a:lnTo>
                  <a:pt x="3711" y="1122"/>
                </a:lnTo>
                <a:lnTo>
                  <a:pt x="3683" y="1127"/>
                </a:lnTo>
                <a:lnTo>
                  <a:pt x="3669" y="1129"/>
                </a:lnTo>
                <a:lnTo>
                  <a:pt x="3654" y="1131"/>
                </a:lnTo>
                <a:lnTo>
                  <a:pt x="3640" y="1133"/>
                </a:lnTo>
                <a:lnTo>
                  <a:pt x="3626" y="1134"/>
                </a:lnTo>
                <a:lnTo>
                  <a:pt x="3612" y="1135"/>
                </a:lnTo>
                <a:lnTo>
                  <a:pt x="3598" y="1136"/>
                </a:lnTo>
                <a:lnTo>
                  <a:pt x="3569" y="1137"/>
                </a:lnTo>
                <a:lnTo>
                  <a:pt x="3540" y="1136"/>
                </a:lnTo>
                <a:lnTo>
                  <a:pt x="3511" y="1135"/>
                </a:lnTo>
                <a:lnTo>
                  <a:pt x="3482" y="1132"/>
                </a:lnTo>
                <a:lnTo>
                  <a:pt x="3453" y="1129"/>
                </a:lnTo>
                <a:lnTo>
                  <a:pt x="3424" y="1124"/>
                </a:lnTo>
                <a:lnTo>
                  <a:pt x="3395" y="1118"/>
                </a:lnTo>
                <a:lnTo>
                  <a:pt x="3366" y="1112"/>
                </a:lnTo>
                <a:lnTo>
                  <a:pt x="3336" y="1104"/>
                </a:lnTo>
                <a:lnTo>
                  <a:pt x="3307" y="1095"/>
                </a:lnTo>
                <a:lnTo>
                  <a:pt x="3278" y="1085"/>
                </a:lnTo>
                <a:lnTo>
                  <a:pt x="3266" y="1080"/>
                </a:lnTo>
                <a:lnTo>
                  <a:pt x="3254" y="1075"/>
                </a:lnTo>
                <a:lnTo>
                  <a:pt x="3231" y="1065"/>
                </a:lnTo>
                <a:lnTo>
                  <a:pt x="3209" y="1053"/>
                </a:lnTo>
                <a:lnTo>
                  <a:pt x="3187" y="1041"/>
                </a:lnTo>
                <a:lnTo>
                  <a:pt x="3166" y="1028"/>
                </a:lnTo>
                <a:lnTo>
                  <a:pt x="3146" y="1014"/>
                </a:lnTo>
                <a:lnTo>
                  <a:pt x="3126" y="1000"/>
                </a:lnTo>
                <a:lnTo>
                  <a:pt x="3107" y="985"/>
                </a:lnTo>
                <a:lnTo>
                  <a:pt x="3097" y="977"/>
                </a:lnTo>
                <a:lnTo>
                  <a:pt x="3088" y="969"/>
                </a:lnTo>
                <a:lnTo>
                  <a:pt x="3070" y="953"/>
                </a:lnTo>
                <a:lnTo>
                  <a:pt x="3052" y="936"/>
                </a:lnTo>
                <a:lnTo>
                  <a:pt x="3034" y="919"/>
                </a:lnTo>
                <a:lnTo>
                  <a:pt x="3017" y="901"/>
                </a:lnTo>
                <a:lnTo>
                  <a:pt x="3009" y="892"/>
                </a:lnTo>
                <a:lnTo>
                  <a:pt x="3001" y="883"/>
                </a:lnTo>
                <a:lnTo>
                  <a:pt x="2984" y="864"/>
                </a:lnTo>
                <a:lnTo>
                  <a:pt x="2968" y="845"/>
                </a:lnTo>
                <a:lnTo>
                  <a:pt x="2953" y="826"/>
                </a:lnTo>
                <a:lnTo>
                  <a:pt x="2938" y="806"/>
                </a:lnTo>
                <a:lnTo>
                  <a:pt x="2923" y="786"/>
                </a:lnTo>
                <a:lnTo>
                  <a:pt x="2908" y="766"/>
                </a:lnTo>
                <a:lnTo>
                  <a:pt x="2879" y="725"/>
                </a:lnTo>
                <a:lnTo>
                  <a:pt x="2865" y="705"/>
                </a:lnTo>
                <a:lnTo>
                  <a:pt x="2852" y="684"/>
                </a:lnTo>
                <a:lnTo>
                  <a:pt x="2798" y="602"/>
                </a:lnTo>
                <a:lnTo>
                  <a:pt x="2771" y="562"/>
                </a:lnTo>
                <a:lnTo>
                  <a:pt x="2745" y="522"/>
                </a:lnTo>
                <a:lnTo>
                  <a:pt x="2740" y="517"/>
                </a:lnTo>
                <a:lnTo>
                  <a:pt x="2736" y="512"/>
                </a:lnTo>
                <a:lnTo>
                  <a:pt x="2730" y="507"/>
                </a:lnTo>
                <a:lnTo>
                  <a:pt x="2725" y="503"/>
                </a:lnTo>
                <a:lnTo>
                  <a:pt x="2718" y="499"/>
                </a:lnTo>
                <a:lnTo>
                  <a:pt x="2712" y="496"/>
                </a:lnTo>
                <a:lnTo>
                  <a:pt x="2705" y="493"/>
                </a:lnTo>
                <a:lnTo>
                  <a:pt x="2698" y="491"/>
                </a:lnTo>
                <a:lnTo>
                  <a:pt x="2682" y="487"/>
                </a:lnTo>
                <a:lnTo>
                  <a:pt x="2666" y="484"/>
                </a:lnTo>
                <a:lnTo>
                  <a:pt x="2649" y="482"/>
                </a:lnTo>
                <a:lnTo>
                  <a:pt x="2632" y="481"/>
                </a:lnTo>
                <a:lnTo>
                  <a:pt x="2579" y="481"/>
                </a:lnTo>
                <a:lnTo>
                  <a:pt x="2560" y="676"/>
                </a:lnTo>
                <a:lnTo>
                  <a:pt x="2559" y="690"/>
                </a:lnTo>
                <a:lnTo>
                  <a:pt x="2558" y="703"/>
                </a:lnTo>
                <a:lnTo>
                  <a:pt x="2559" y="715"/>
                </a:lnTo>
                <a:lnTo>
                  <a:pt x="2560" y="726"/>
                </a:lnTo>
                <a:lnTo>
                  <a:pt x="2561" y="731"/>
                </a:lnTo>
                <a:lnTo>
                  <a:pt x="2562" y="736"/>
                </a:lnTo>
                <a:lnTo>
                  <a:pt x="2565" y="744"/>
                </a:lnTo>
                <a:lnTo>
                  <a:pt x="2569" y="752"/>
                </a:lnTo>
                <a:lnTo>
                  <a:pt x="2572" y="755"/>
                </a:lnTo>
                <a:lnTo>
                  <a:pt x="2574" y="758"/>
                </a:lnTo>
                <a:lnTo>
                  <a:pt x="2581" y="765"/>
                </a:lnTo>
                <a:lnTo>
                  <a:pt x="2589" y="770"/>
                </a:lnTo>
                <a:lnTo>
                  <a:pt x="2593" y="772"/>
                </a:lnTo>
                <a:lnTo>
                  <a:pt x="2598" y="775"/>
                </a:lnTo>
                <a:lnTo>
                  <a:pt x="2609" y="778"/>
                </a:lnTo>
                <a:lnTo>
                  <a:pt x="2621" y="781"/>
                </a:lnTo>
                <a:lnTo>
                  <a:pt x="2635" y="783"/>
                </a:lnTo>
                <a:lnTo>
                  <a:pt x="2651" y="784"/>
                </a:lnTo>
                <a:lnTo>
                  <a:pt x="2668" y="785"/>
                </a:lnTo>
                <a:lnTo>
                  <a:pt x="2678" y="785"/>
                </a:lnTo>
                <a:lnTo>
                  <a:pt x="2673" y="851"/>
                </a:lnTo>
                <a:lnTo>
                  <a:pt x="1880" y="851"/>
                </a:lnTo>
                <a:lnTo>
                  <a:pt x="1088" y="851"/>
                </a:lnTo>
                <a:lnTo>
                  <a:pt x="1094" y="784"/>
                </a:lnTo>
                <a:lnTo>
                  <a:pt x="1127" y="784"/>
                </a:lnTo>
                <a:lnTo>
                  <a:pt x="1142" y="784"/>
                </a:lnTo>
                <a:lnTo>
                  <a:pt x="1155" y="783"/>
                </a:lnTo>
                <a:lnTo>
                  <a:pt x="1168" y="781"/>
                </a:lnTo>
                <a:lnTo>
                  <a:pt x="1180" y="778"/>
                </a:lnTo>
                <a:lnTo>
                  <a:pt x="1191" y="775"/>
                </a:lnTo>
                <a:lnTo>
                  <a:pt x="1200" y="771"/>
                </a:lnTo>
                <a:lnTo>
                  <a:pt x="1209" y="766"/>
                </a:lnTo>
                <a:lnTo>
                  <a:pt x="1217" y="760"/>
                </a:lnTo>
                <a:lnTo>
                  <a:pt x="1221" y="757"/>
                </a:lnTo>
                <a:lnTo>
                  <a:pt x="1224" y="753"/>
                </a:lnTo>
                <a:lnTo>
                  <a:pt x="1228" y="750"/>
                </a:lnTo>
                <a:lnTo>
                  <a:pt x="1231" y="746"/>
                </a:lnTo>
                <a:lnTo>
                  <a:pt x="1236" y="737"/>
                </a:lnTo>
                <a:lnTo>
                  <a:pt x="1238" y="733"/>
                </a:lnTo>
                <a:lnTo>
                  <a:pt x="1241" y="728"/>
                </a:lnTo>
                <a:lnTo>
                  <a:pt x="1243" y="723"/>
                </a:lnTo>
                <a:lnTo>
                  <a:pt x="1244" y="717"/>
                </a:lnTo>
                <a:lnTo>
                  <a:pt x="1246" y="712"/>
                </a:lnTo>
                <a:lnTo>
                  <a:pt x="1248" y="706"/>
                </a:lnTo>
                <a:lnTo>
                  <a:pt x="1250" y="694"/>
                </a:lnTo>
                <a:lnTo>
                  <a:pt x="1252" y="680"/>
                </a:lnTo>
                <a:lnTo>
                  <a:pt x="1303" y="162"/>
                </a:lnTo>
                <a:lnTo>
                  <a:pt x="1304" y="150"/>
                </a:lnTo>
                <a:lnTo>
                  <a:pt x="1304" y="139"/>
                </a:lnTo>
                <a:lnTo>
                  <a:pt x="1304" y="134"/>
                </a:lnTo>
                <a:lnTo>
                  <a:pt x="1304" y="129"/>
                </a:lnTo>
                <a:lnTo>
                  <a:pt x="1303" y="124"/>
                </a:lnTo>
                <a:lnTo>
                  <a:pt x="1302" y="120"/>
                </a:lnTo>
                <a:lnTo>
                  <a:pt x="1301" y="115"/>
                </a:lnTo>
                <a:lnTo>
                  <a:pt x="1300" y="111"/>
                </a:lnTo>
                <a:lnTo>
                  <a:pt x="1299" y="108"/>
                </a:lnTo>
                <a:lnTo>
                  <a:pt x="1297" y="104"/>
                </a:lnTo>
                <a:lnTo>
                  <a:pt x="1293" y="97"/>
                </a:lnTo>
                <a:lnTo>
                  <a:pt x="1289" y="91"/>
                </a:lnTo>
                <a:lnTo>
                  <a:pt x="1282" y="85"/>
                </a:lnTo>
                <a:lnTo>
                  <a:pt x="1274" y="79"/>
                </a:lnTo>
                <a:lnTo>
                  <a:pt x="1270" y="77"/>
                </a:lnTo>
                <a:lnTo>
                  <a:pt x="1265" y="75"/>
                </a:lnTo>
                <a:lnTo>
                  <a:pt x="1255" y="71"/>
                </a:lnTo>
                <a:lnTo>
                  <a:pt x="1243" y="68"/>
                </a:lnTo>
                <a:lnTo>
                  <a:pt x="1230" y="66"/>
                </a:lnTo>
                <a:lnTo>
                  <a:pt x="1215" y="65"/>
                </a:lnTo>
                <a:lnTo>
                  <a:pt x="1199" y="65"/>
                </a:lnTo>
                <a:lnTo>
                  <a:pt x="1157" y="65"/>
                </a:lnTo>
                <a:lnTo>
                  <a:pt x="1164" y="1"/>
                </a:lnTo>
                <a:lnTo>
                  <a:pt x="1196" y="1"/>
                </a:lnTo>
                <a:lnTo>
                  <a:pt x="1611" y="1"/>
                </a:lnTo>
                <a:lnTo>
                  <a:pt x="2027" y="1"/>
                </a:lnTo>
                <a:lnTo>
                  <a:pt x="2444" y="1"/>
                </a:lnTo>
                <a:lnTo>
                  <a:pt x="2860" y="1"/>
                </a:lnTo>
                <a:lnTo>
                  <a:pt x="2882" y="2"/>
                </a:lnTo>
                <a:lnTo>
                  <a:pt x="2903" y="3"/>
                </a:lnTo>
                <a:lnTo>
                  <a:pt x="2924" y="4"/>
                </a:lnTo>
                <a:lnTo>
                  <a:pt x="2944" y="7"/>
                </a:lnTo>
                <a:lnTo>
                  <a:pt x="2963" y="10"/>
                </a:lnTo>
                <a:lnTo>
                  <a:pt x="2981" y="14"/>
                </a:lnTo>
                <a:lnTo>
                  <a:pt x="2998" y="18"/>
                </a:lnTo>
                <a:lnTo>
                  <a:pt x="3014" y="23"/>
                </a:lnTo>
                <a:lnTo>
                  <a:pt x="3030" y="29"/>
                </a:lnTo>
                <a:lnTo>
                  <a:pt x="3044" y="35"/>
                </a:lnTo>
                <a:lnTo>
                  <a:pt x="3058" y="42"/>
                </a:lnTo>
                <a:lnTo>
                  <a:pt x="3071" y="50"/>
                </a:lnTo>
                <a:lnTo>
                  <a:pt x="3083" y="58"/>
                </a:lnTo>
                <a:lnTo>
                  <a:pt x="3095" y="67"/>
                </a:lnTo>
                <a:lnTo>
                  <a:pt x="3100" y="72"/>
                </a:lnTo>
                <a:lnTo>
                  <a:pt x="3105" y="77"/>
                </a:lnTo>
                <a:lnTo>
                  <a:pt x="3110" y="82"/>
                </a:lnTo>
                <a:lnTo>
                  <a:pt x="3115" y="87"/>
                </a:lnTo>
                <a:lnTo>
                  <a:pt x="3122" y="95"/>
                </a:lnTo>
                <a:lnTo>
                  <a:pt x="3128" y="103"/>
                </a:lnTo>
                <a:lnTo>
                  <a:pt x="3133" y="112"/>
                </a:lnTo>
                <a:lnTo>
                  <a:pt x="3139" y="120"/>
                </a:lnTo>
                <a:lnTo>
                  <a:pt x="3143" y="129"/>
                </a:lnTo>
                <a:lnTo>
                  <a:pt x="3148" y="139"/>
                </a:lnTo>
                <a:lnTo>
                  <a:pt x="3151" y="148"/>
                </a:lnTo>
                <a:lnTo>
                  <a:pt x="3155" y="158"/>
                </a:lnTo>
                <a:lnTo>
                  <a:pt x="3157" y="167"/>
                </a:lnTo>
                <a:lnTo>
                  <a:pt x="3159" y="172"/>
                </a:lnTo>
                <a:lnTo>
                  <a:pt x="3160" y="177"/>
                </a:lnTo>
                <a:lnTo>
                  <a:pt x="3162" y="187"/>
                </a:lnTo>
                <a:lnTo>
                  <a:pt x="3163" y="198"/>
                </a:lnTo>
                <a:lnTo>
                  <a:pt x="3164" y="208"/>
                </a:lnTo>
                <a:lnTo>
                  <a:pt x="3164" y="218"/>
                </a:lnTo>
                <a:lnTo>
                  <a:pt x="3164" y="229"/>
                </a:lnTo>
                <a:lnTo>
                  <a:pt x="3163" y="239"/>
                </a:lnTo>
                <a:lnTo>
                  <a:pt x="3162" y="251"/>
                </a:lnTo>
                <a:lnTo>
                  <a:pt x="3159" y="263"/>
                </a:lnTo>
                <a:lnTo>
                  <a:pt x="3158" y="270"/>
                </a:lnTo>
                <a:lnTo>
                  <a:pt x="3156" y="277"/>
                </a:lnTo>
                <a:lnTo>
                  <a:pt x="3151" y="292"/>
                </a:lnTo>
                <a:lnTo>
                  <a:pt x="3145" y="307"/>
                </a:lnTo>
                <a:lnTo>
                  <a:pt x="3142" y="315"/>
                </a:lnTo>
                <a:lnTo>
                  <a:pt x="3138" y="323"/>
                </a:lnTo>
                <a:lnTo>
                  <a:pt x="3133" y="331"/>
                </a:lnTo>
                <a:lnTo>
                  <a:pt x="3128" y="339"/>
                </a:lnTo>
                <a:lnTo>
                  <a:pt x="3117" y="355"/>
                </a:lnTo>
                <a:lnTo>
                  <a:pt x="3110" y="363"/>
                </a:lnTo>
                <a:lnTo>
                  <a:pt x="3103" y="371"/>
                </a:lnTo>
                <a:lnTo>
                  <a:pt x="3096" y="378"/>
                </a:lnTo>
                <a:lnTo>
                  <a:pt x="3087" y="386"/>
                </a:lnTo>
                <a:lnTo>
                  <a:pt x="3069" y="401"/>
                </a:lnTo>
                <a:lnTo>
                  <a:pt x="3059" y="408"/>
                </a:lnTo>
                <a:lnTo>
                  <a:pt x="3048" y="415"/>
                </a:lnTo>
                <a:lnTo>
                  <a:pt x="3037" y="422"/>
                </a:lnTo>
                <a:lnTo>
                  <a:pt x="3024" y="428"/>
                </a:lnTo>
                <a:lnTo>
                  <a:pt x="3011" y="435"/>
                </a:lnTo>
                <a:lnTo>
                  <a:pt x="2997" y="440"/>
                </a:lnTo>
                <a:lnTo>
                  <a:pt x="2983" y="446"/>
                </a:lnTo>
                <a:lnTo>
                  <a:pt x="2967" y="451"/>
                </a:lnTo>
                <a:lnTo>
                  <a:pt x="2951" y="456"/>
                </a:lnTo>
                <a:lnTo>
                  <a:pt x="2934" y="460"/>
                </a:lnTo>
                <a:lnTo>
                  <a:pt x="2957" y="474"/>
                </a:lnTo>
                <a:lnTo>
                  <a:pt x="2979" y="489"/>
                </a:lnTo>
                <a:lnTo>
                  <a:pt x="3001" y="506"/>
                </a:lnTo>
                <a:lnTo>
                  <a:pt x="3011" y="514"/>
                </a:lnTo>
                <a:lnTo>
                  <a:pt x="3021" y="523"/>
                </a:lnTo>
                <a:lnTo>
                  <a:pt x="3041" y="541"/>
                </a:lnTo>
                <a:lnTo>
                  <a:pt x="3060" y="560"/>
                </a:lnTo>
                <a:lnTo>
                  <a:pt x="3079" y="580"/>
                </a:lnTo>
                <a:lnTo>
                  <a:pt x="3097" y="600"/>
                </a:lnTo>
                <a:lnTo>
                  <a:pt x="3115" y="620"/>
                </a:lnTo>
                <a:lnTo>
                  <a:pt x="3133" y="641"/>
                </a:lnTo>
                <a:lnTo>
                  <a:pt x="3150" y="663"/>
                </a:lnTo>
                <a:lnTo>
                  <a:pt x="3167" y="684"/>
                </a:lnTo>
                <a:lnTo>
                  <a:pt x="3232" y="770"/>
                </a:lnTo>
                <a:lnTo>
                  <a:pt x="3240" y="765"/>
                </a:lnTo>
                <a:lnTo>
                  <a:pt x="3247" y="760"/>
                </a:lnTo>
                <a:lnTo>
                  <a:pt x="3253" y="754"/>
                </a:lnTo>
                <a:lnTo>
                  <a:pt x="3259" y="748"/>
                </a:lnTo>
                <a:lnTo>
                  <a:pt x="3265" y="741"/>
                </a:lnTo>
                <a:lnTo>
                  <a:pt x="3270" y="734"/>
                </a:lnTo>
                <a:lnTo>
                  <a:pt x="3275" y="726"/>
                </a:lnTo>
                <a:lnTo>
                  <a:pt x="3279" y="717"/>
                </a:lnTo>
                <a:lnTo>
                  <a:pt x="3284" y="708"/>
                </a:lnTo>
                <a:lnTo>
                  <a:pt x="3287" y="698"/>
                </a:lnTo>
                <a:lnTo>
                  <a:pt x="3291" y="687"/>
                </a:lnTo>
                <a:lnTo>
                  <a:pt x="3294" y="676"/>
                </a:lnTo>
                <a:lnTo>
                  <a:pt x="3298" y="652"/>
                </a:lnTo>
                <a:lnTo>
                  <a:pt x="3300" y="639"/>
                </a:lnTo>
                <a:lnTo>
                  <a:pt x="3302" y="625"/>
                </a:lnTo>
                <a:lnTo>
                  <a:pt x="3347" y="175"/>
                </a:lnTo>
                <a:lnTo>
                  <a:pt x="3348" y="160"/>
                </a:lnTo>
                <a:lnTo>
                  <a:pt x="3348" y="147"/>
                </a:lnTo>
                <a:lnTo>
                  <a:pt x="3348" y="135"/>
                </a:lnTo>
                <a:lnTo>
                  <a:pt x="3347" y="129"/>
                </a:lnTo>
                <a:lnTo>
                  <a:pt x="3346" y="124"/>
                </a:lnTo>
                <a:lnTo>
                  <a:pt x="3345" y="119"/>
                </a:lnTo>
                <a:lnTo>
                  <a:pt x="3344" y="114"/>
                </a:lnTo>
                <a:lnTo>
                  <a:pt x="3341" y="106"/>
                </a:lnTo>
                <a:lnTo>
                  <a:pt x="3337" y="98"/>
                </a:lnTo>
                <a:lnTo>
                  <a:pt x="3332" y="92"/>
                </a:lnTo>
                <a:lnTo>
                  <a:pt x="3329" y="88"/>
                </a:lnTo>
                <a:lnTo>
                  <a:pt x="3326" y="86"/>
                </a:lnTo>
                <a:lnTo>
                  <a:pt x="3318" y="80"/>
                </a:lnTo>
                <a:lnTo>
                  <a:pt x="3308" y="76"/>
                </a:lnTo>
                <a:lnTo>
                  <a:pt x="3303" y="74"/>
                </a:lnTo>
                <a:lnTo>
                  <a:pt x="3298" y="72"/>
                </a:lnTo>
                <a:lnTo>
                  <a:pt x="3286" y="70"/>
                </a:lnTo>
                <a:lnTo>
                  <a:pt x="3272" y="68"/>
                </a:lnTo>
                <a:lnTo>
                  <a:pt x="3258" y="66"/>
                </a:lnTo>
                <a:lnTo>
                  <a:pt x="3242" y="66"/>
                </a:lnTo>
                <a:lnTo>
                  <a:pt x="3223" y="66"/>
                </a:lnTo>
                <a:lnTo>
                  <a:pt x="3229" y="1"/>
                </a:lnTo>
                <a:lnTo>
                  <a:pt x="3581" y="1"/>
                </a:lnTo>
                <a:lnTo>
                  <a:pt x="4047" y="504"/>
                </a:lnTo>
                <a:lnTo>
                  <a:pt x="4079" y="175"/>
                </a:lnTo>
                <a:lnTo>
                  <a:pt x="4081" y="160"/>
                </a:lnTo>
                <a:lnTo>
                  <a:pt x="4081" y="146"/>
                </a:lnTo>
                <a:lnTo>
                  <a:pt x="4080" y="134"/>
                </a:lnTo>
                <a:lnTo>
                  <a:pt x="4080" y="129"/>
                </a:lnTo>
                <a:lnTo>
                  <a:pt x="4079" y="123"/>
                </a:lnTo>
                <a:lnTo>
                  <a:pt x="4078" y="118"/>
                </a:lnTo>
                <a:lnTo>
                  <a:pt x="4077" y="114"/>
                </a:lnTo>
                <a:lnTo>
                  <a:pt x="4074" y="105"/>
                </a:lnTo>
                <a:lnTo>
                  <a:pt x="4070" y="98"/>
                </a:lnTo>
                <a:lnTo>
                  <a:pt x="4065" y="91"/>
                </a:lnTo>
                <a:lnTo>
                  <a:pt x="4062" y="88"/>
                </a:lnTo>
                <a:lnTo>
                  <a:pt x="4058" y="85"/>
                </a:lnTo>
                <a:lnTo>
                  <a:pt x="4050" y="80"/>
                </a:lnTo>
                <a:lnTo>
                  <a:pt x="4041" y="75"/>
                </a:lnTo>
                <a:lnTo>
                  <a:pt x="4036" y="74"/>
                </a:lnTo>
                <a:lnTo>
                  <a:pt x="4030" y="72"/>
                </a:lnTo>
                <a:lnTo>
                  <a:pt x="4018" y="69"/>
                </a:lnTo>
                <a:lnTo>
                  <a:pt x="4005" y="67"/>
                </a:lnTo>
                <a:lnTo>
                  <a:pt x="3990" y="66"/>
                </a:lnTo>
                <a:lnTo>
                  <a:pt x="3974" y="65"/>
                </a:lnTo>
                <a:lnTo>
                  <a:pt x="3919" y="65"/>
                </a:lnTo>
                <a:lnTo>
                  <a:pt x="3925" y="1"/>
                </a:lnTo>
                <a:lnTo>
                  <a:pt x="4448" y="1"/>
                </a:lnTo>
                <a:lnTo>
                  <a:pt x="4972" y="1"/>
                </a:lnTo>
                <a:lnTo>
                  <a:pt x="5497" y="1"/>
                </a:lnTo>
                <a:lnTo>
                  <a:pt x="6021" y="1"/>
                </a:lnTo>
                <a:lnTo>
                  <a:pt x="6045" y="2"/>
                </a:lnTo>
                <a:lnTo>
                  <a:pt x="6068" y="3"/>
                </a:lnTo>
                <a:lnTo>
                  <a:pt x="6090" y="4"/>
                </a:lnTo>
                <a:lnTo>
                  <a:pt x="6111" y="7"/>
                </a:lnTo>
                <a:lnTo>
                  <a:pt x="6131" y="10"/>
                </a:lnTo>
                <a:lnTo>
                  <a:pt x="6150" y="14"/>
                </a:lnTo>
                <a:lnTo>
                  <a:pt x="6159" y="16"/>
                </a:lnTo>
                <a:lnTo>
                  <a:pt x="6167" y="18"/>
                </a:lnTo>
                <a:lnTo>
                  <a:pt x="6184" y="23"/>
                </a:lnTo>
                <a:lnTo>
                  <a:pt x="6200" y="29"/>
                </a:lnTo>
                <a:lnTo>
                  <a:pt x="6215" y="35"/>
                </a:lnTo>
                <a:lnTo>
                  <a:pt x="6229" y="42"/>
                </a:lnTo>
                <a:lnTo>
                  <a:pt x="6243" y="50"/>
                </a:lnTo>
                <a:lnTo>
                  <a:pt x="6255" y="58"/>
                </a:lnTo>
                <a:lnTo>
                  <a:pt x="6266" y="67"/>
                </a:lnTo>
                <a:lnTo>
                  <a:pt x="6272" y="72"/>
                </a:lnTo>
                <a:lnTo>
                  <a:pt x="6277" y="77"/>
                </a:lnTo>
                <a:lnTo>
                  <a:pt x="6282" y="82"/>
                </a:lnTo>
                <a:lnTo>
                  <a:pt x="6287" y="87"/>
                </a:lnTo>
                <a:lnTo>
                  <a:pt x="6293" y="95"/>
                </a:lnTo>
                <a:lnTo>
                  <a:pt x="6299" y="103"/>
                </a:lnTo>
                <a:lnTo>
                  <a:pt x="6305" y="112"/>
                </a:lnTo>
                <a:lnTo>
                  <a:pt x="6310" y="120"/>
                </a:lnTo>
                <a:lnTo>
                  <a:pt x="6315" y="129"/>
                </a:lnTo>
                <a:lnTo>
                  <a:pt x="6319" y="139"/>
                </a:lnTo>
                <a:lnTo>
                  <a:pt x="6323" y="148"/>
                </a:lnTo>
                <a:lnTo>
                  <a:pt x="6326" y="158"/>
                </a:lnTo>
                <a:lnTo>
                  <a:pt x="6329" y="167"/>
                </a:lnTo>
                <a:lnTo>
                  <a:pt x="6330" y="172"/>
                </a:lnTo>
                <a:lnTo>
                  <a:pt x="6332" y="177"/>
                </a:lnTo>
                <a:lnTo>
                  <a:pt x="6333" y="187"/>
                </a:lnTo>
                <a:lnTo>
                  <a:pt x="6335" y="198"/>
                </a:lnTo>
                <a:lnTo>
                  <a:pt x="6335" y="208"/>
                </a:lnTo>
                <a:lnTo>
                  <a:pt x="6336" y="218"/>
                </a:lnTo>
                <a:lnTo>
                  <a:pt x="6336" y="229"/>
                </a:lnTo>
                <a:lnTo>
                  <a:pt x="6335" y="239"/>
                </a:lnTo>
                <a:lnTo>
                  <a:pt x="6333" y="251"/>
                </a:lnTo>
                <a:lnTo>
                  <a:pt x="6331" y="263"/>
                </a:lnTo>
                <a:lnTo>
                  <a:pt x="6329" y="270"/>
                </a:lnTo>
                <a:lnTo>
                  <a:pt x="6328" y="277"/>
                </a:lnTo>
                <a:lnTo>
                  <a:pt x="6325" y="284"/>
                </a:lnTo>
                <a:lnTo>
                  <a:pt x="6323" y="292"/>
                </a:lnTo>
                <a:lnTo>
                  <a:pt x="6317" y="307"/>
                </a:lnTo>
                <a:lnTo>
                  <a:pt x="6313" y="315"/>
                </a:lnTo>
                <a:lnTo>
                  <a:pt x="6309" y="323"/>
                </a:lnTo>
                <a:lnTo>
                  <a:pt x="6305" y="331"/>
                </a:lnTo>
                <a:lnTo>
                  <a:pt x="6300" y="339"/>
                </a:lnTo>
                <a:lnTo>
                  <a:pt x="6294" y="347"/>
                </a:lnTo>
                <a:lnTo>
                  <a:pt x="6288" y="355"/>
                </a:lnTo>
                <a:lnTo>
                  <a:pt x="6282" y="363"/>
                </a:lnTo>
                <a:lnTo>
                  <a:pt x="6275" y="371"/>
                </a:lnTo>
                <a:lnTo>
                  <a:pt x="6267" y="379"/>
                </a:lnTo>
                <a:lnTo>
                  <a:pt x="6259" y="386"/>
                </a:lnTo>
                <a:lnTo>
                  <a:pt x="6250" y="394"/>
                </a:lnTo>
                <a:lnTo>
                  <a:pt x="6241" y="401"/>
                </a:lnTo>
                <a:lnTo>
                  <a:pt x="6230" y="409"/>
                </a:lnTo>
                <a:lnTo>
                  <a:pt x="6219" y="415"/>
                </a:lnTo>
                <a:lnTo>
                  <a:pt x="6208" y="422"/>
                </a:lnTo>
                <a:lnTo>
                  <a:pt x="6196" y="429"/>
                </a:lnTo>
                <a:lnTo>
                  <a:pt x="6182" y="435"/>
                </a:lnTo>
                <a:lnTo>
                  <a:pt x="6169" y="441"/>
                </a:lnTo>
                <a:lnTo>
                  <a:pt x="6154" y="446"/>
                </a:lnTo>
                <a:lnTo>
                  <a:pt x="6138" y="451"/>
                </a:lnTo>
                <a:lnTo>
                  <a:pt x="6122" y="456"/>
                </a:lnTo>
                <a:lnTo>
                  <a:pt x="6105" y="460"/>
                </a:lnTo>
                <a:lnTo>
                  <a:pt x="6120" y="470"/>
                </a:lnTo>
                <a:lnTo>
                  <a:pt x="6135" y="480"/>
                </a:lnTo>
                <a:lnTo>
                  <a:pt x="6150" y="490"/>
                </a:lnTo>
                <a:lnTo>
                  <a:pt x="6164" y="501"/>
                </a:lnTo>
                <a:lnTo>
                  <a:pt x="6178" y="512"/>
                </a:lnTo>
                <a:lnTo>
                  <a:pt x="6191" y="524"/>
                </a:lnTo>
                <a:lnTo>
                  <a:pt x="6204" y="536"/>
                </a:lnTo>
                <a:lnTo>
                  <a:pt x="6217" y="549"/>
                </a:lnTo>
                <a:lnTo>
                  <a:pt x="6229" y="562"/>
                </a:lnTo>
                <a:lnTo>
                  <a:pt x="6241" y="575"/>
                </a:lnTo>
                <a:lnTo>
                  <a:pt x="6253" y="588"/>
                </a:lnTo>
                <a:lnTo>
                  <a:pt x="6264" y="602"/>
                </a:lnTo>
                <a:lnTo>
                  <a:pt x="6287" y="630"/>
                </a:lnTo>
                <a:lnTo>
                  <a:pt x="6309" y="659"/>
                </a:lnTo>
                <a:lnTo>
                  <a:pt x="6352" y="717"/>
                </a:lnTo>
                <a:lnTo>
                  <a:pt x="6373" y="745"/>
                </a:lnTo>
                <a:lnTo>
                  <a:pt x="6395" y="774"/>
                </a:lnTo>
                <a:lnTo>
                  <a:pt x="6406" y="788"/>
                </a:lnTo>
                <a:lnTo>
                  <a:pt x="6418" y="803"/>
                </a:lnTo>
                <a:lnTo>
                  <a:pt x="6429" y="816"/>
                </a:lnTo>
                <a:lnTo>
                  <a:pt x="6441" y="830"/>
                </a:lnTo>
                <a:lnTo>
                  <a:pt x="6453" y="843"/>
                </a:lnTo>
                <a:lnTo>
                  <a:pt x="6465" y="856"/>
                </a:lnTo>
                <a:lnTo>
                  <a:pt x="6478" y="868"/>
                </a:lnTo>
                <a:lnTo>
                  <a:pt x="6491" y="880"/>
                </a:lnTo>
                <a:lnTo>
                  <a:pt x="6509" y="896"/>
                </a:lnTo>
                <a:lnTo>
                  <a:pt x="6529" y="912"/>
                </a:lnTo>
                <a:lnTo>
                  <a:pt x="6539" y="920"/>
                </a:lnTo>
                <a:lnTo>
                  <a:pt x="6549" y="927"/>
                </a:lnTo>
                <a:lnTo>
                  <a:pt x="6559" y="935"/>
                </a:lnTo>
                <a:lnTo>
                  <a:pt x="6570" y="942"/>
                </a:lnTo>
                <a:lnTo>
                  <a:pt x="6591" y="956"/>
                </a:lnTo>
                <a:lnTo>
                  <a:pt x="6615" y="970"/>
                </a:lnTo>
                <a:lnTo>
                  <a:pt x="6638" y="982"/>
                </a:lnTo>
                <a:lnTo>
                  <a:pt x="6661" y="994"/>
                </a:lnTo>
                <a:lnTo>
                  <a:pt x="6685" y="1004"/>
                </a:lnTo>
                <a:lnTo>
                  <a:pt x="6697" y="1009"/>
                </a:lnTo>
                <a:lnTo>
                  <a:pt x="6710" y="1014"/>
                </a:lnTo>
                <a:lnTo>
                  <a:pt x="6734" y="1022"/>
                </a:lnTo>
                <a:lnTo>
                  <a:pt x="6760" y="1030"/>
                </a:lnTo>
                <a:lnTo>
                  <a:pt x="6785" y="1035"/>
                </a:lnTo>
                <a:lnTo>
                  <a:pt x="6811" y="1040"/>
                </a:lnTo>
                <a:lnTo>
                  <a:pt x="6836" y="1043"/>
                </a:lnTo>
                <a:lnTo>
                  <a:pt x="6862" y="1044"/>
                </a:lnTo>
                <a:lnTo>
                  <a:pt x="6877" y="1045"/>
                </a:lnTo>
                <a:lnTo>
                  <a:pt x="6892" y="1044"/>
                </a:lnTo>
                <a:lnTo>
                  <a:pt x="6906" y="1043"/>
                </a:lnTo>
                <a:lnTo>
                  <a:pt x="6921" y="1042"/>
                </a:lnTo>
                <a:lnTo>
                  <a:pt x="6936" y="1039"/>
                </a:lnTo>
                <a:lnTo>
                  <a:pt x="6950" y="1037"/>
                </a:lnTo>
                <a:lnTo>
                  <a:pt x="6964" y="1033"/>
                </a:lnTo>
                <a:lnTo>
                  <a:pt x="6979" y="1029"/>
                </a:lnTo>
                <a:lnTo>
                  <a:pt x="7002" y="1023"/>
                </a:lnTo>
                <a:lnTo>
                  <a:pt x="7025" y="1015"/>
                </a:lnTo>
                <a:lnTo>
                  <a:pt x="7048" y="1007"/>
                </a:lnTo>
                <a:lnTo>
                  <a:pt x="7070" y="998"/>
                </a:lnTo>
                <a:lnTo>
                  <a:pt x="7091" y="988"/>
                </a:lnTo>
                <a:lnTo>
                  <a:pt x="7112" y="977"/>
                </a:lnTo>
                <a:lnTo>
                  <a:pt x="7132" y="966"/>
                </a:lnTo>
                <a:lnTo>
                  <a:pt x="7151" y="954"/>
                </a:lnTo>
                <a:lnTo>
                  <a:pt x="7170" y="942"/>
                </a:lnTo>
                <a:lnTo>
                  <a:pt x="7188" y="929"/>
                </a:lnTo>
                <a:lnTo>
                  <a:pt x="7205" y="916"/>
                </a:lnTo>
                <a:lnTo>
                  <a:pt x="7221" y="903"/>
                </a:lnTo>
                <a:lnTo>
                  <a:pt x="7237" y="890"/>
                </a:lnTo>
                <a:lnTo>
                  <a:pt x="7252" y="877"/>
                </a:lnTo>
                <a:lnTo>
                  <a:pt x="7265" y="864"/>
                </a:lnTo>
                <a:lnTo>
                  <a:pt x="7278" y="851"/>
                </a:lnTo>
                <a:close/>
              </a:path>
            </a:pathLst>
          </a:custGeom>
          <a:solidFill>
            <a:srgbClr val="00347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A196AA-A964-4BEF-92CE-110737F724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1951673"/>
            <a:ext cx="11090275" cy="1477328"/>
          </a:xfrm>
        </p:spPr>
        <p:txBody>
          <a:bodyPr anchor="b">
            <a:sp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DC690F-209B-441E-838B-48C1728121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645024"/>
            <a:ext cx="11090275" cy="369332"/>
          </a:xfrm>
        </p:spPr>
        <p:txBody>
          <a:bodyPr>
            <a:sp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53212-68F6-4DA4-8CD8-335B6F4AD5D4}" type="datetime1">
              <a:rPr lang="fi-FI" smtClean="0"/>
              <a:t>14.4.2026</a:t>
            </a:fld>
            <a:endParaRPr lang="fi-FI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© Berner Oy  |  Esittäjä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98F4-D9F1-4002-AD5C-3866A5A71344}" type="slidenum">
              <a:rPr lang="fi-FI" noProof="0" smtClean="0"/>
              <a:pPr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82398963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953A6-676E-471D-844B-91B80618D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134271-DFBF-46EC-8CB8-1AFF0E4C0F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F8E01B-DAD6-497D-85F5-AF498A5B6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EDB82-CD69-4E8D-8A35-6E00E71D5CBF}" type="datetime1">
              <a:rPr lang="fi-FI" noProof="0" smtClean="0"/>
              <a:t>14.4.2026</a:t>
            </a:fld>
            <a:endParaRPr lang="fi-FI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2C88EE-4E5F-4598-8ED6-73AC7DC74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© Berner Oy  |  Esittäjä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FF62D4-609F-4307-B742-BE77DD872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98F4-D9F1-4002-AD5C-3866A5A71344}" type="slidenum">
              <a:rPr lang="fi-FI" noProof="0" smtClean="0"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390265534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953A6-676E-471D-844B-91B80618D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134271-DFBF-46EC-8CB8-1AFF0E4C0F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FontTx/>
              <a:buNone/>
              <a:defRPr/>
            </a:lvl1pPr>
            <a:lvl2pPr marL="357188" indent="-266700">
              <a:defRPr/>
            </a:lvl2pPr>
            <a:lvl3pPr marL="714375" indent="-274638">
              <a:defRPr/>
            </a:lvl3pPr>
            <a:lvl4pPr marL="1071563" indent="-274638">
              <a:defRPr/>
            </a:lvl4pPr>
            <a:lvl5pPr marL="1438275" indent="-265113">
              <a:defRPr/>
            </a:lvl5pPr>
            <a:lvl6pPr marL="1795463" indent="-266700">
              <a:defRPr/>
            </a:lvl6pPr>
            <a:lvl7pPr marL="2152650" indent="-266700">
              <a:defRPr/>
            </a:lvl7pPr>
            <a:lvl8pPr marL="2509838" indent="-266700">
              <a:defRPr/>
            </a:lvl8pPr>
            <a:lvl9pPr marL="2868613" indent="-273050"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F8E01B-DAD6-497D-85F5-AF498A5B6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EDB82-CD69-4E8D-8A35-6E00E71D5CBF}" type="datetime1">
              <a:rPr lang="fi-FI" noProof="0" smtClean="0"/>
              <a:t>14.4.2026</a:t>
            </a:fld>
            <a:endParaRPr lang="fi-FI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2C88EE-4E5F-4598-8ED6-73AC7DC74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© Berner Oy  |  Esittäjä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FF62D4-609F-4307-B742-BE77DD872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98F4-D9F1-4002-AD5C-3866A5A71344}" type="slidenum">
              <a:rPr lang="fi-FI" noProof="0" smtClean="0"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62367726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l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953A6-676E-471D-844B-91B80618D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F8E01B-DAD6-497D-85F5-AF498A5B6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EDB82-CD69-4E8D-8A35-6E00E71D5CBF}" type="datetime1">
              <a:rPr lang="fi-FI" noProof="0" smtClean="0"/>
              <a:t>14.4.2026</a:t>
            </a:fld>
            <a:endParaRPr lang="fi-FI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2C88EE-4E5F-4598-8ED6-73AC7DC74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© Berner Oy  |  Esittäjä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FF62D4-609F-4307-B742-BE77DD872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98F4-D9F1-4002-AD5C-3866A5A71344}" type="slidenum">
              <a:rPr lang="fi-FI" noProof="0" smtClean="0"/>
              <a:t>‹#›</a:t>
            </a:fld>
            <a:endParaRPr lang="fi-FI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487489" y="1844675"/>
            <a:ext cx="9217024" cy="4176713"/>
          </a:xfrm>
        </p:spPr>
        <p:txBody>
          <a:bodyPr/>
          <a:lstStyle>
            <a:lvl1pPr marL="357188" indent="-357188">
              <a:buFont typeface="+mj-lt"/>
              <a:buAutoNum type="arabicPeriod"/>
              <a:defRPr/>
            </a:lvl1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230941963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022641-559D-49BA-BF1F-905E4B10E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5CEC-899D-4ACE-9F78-49DC3E6E1504}" type="datetime1">
              <a:rPr lang="fi-FI" noProof="0" smtClean="0"/>
              <a:t>14.4.2026</a:t>
            </a:fld>
            <a:endParaRPr lang="fi-FI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C8E0B2-12FC-4A20-876E-D180EFF26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© Berner Oy  |  Esittäjä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68958D-0025-43E1-BB14-F1BCE62B8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98F4-D9F1-4002-AD5C-3866A5A71344}" type="slidenum">
              <a:rPr lang="fi-FI" noProof="0" smtClean="0"/>
              <a:t>‹#›</a:t>
            </a:fld>
            <a:endParaRPr lang="fi-FI" noProof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AA196AA-A964-4BEF-92CE-110737F724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1951673"/>
            <a:ext cx="11090275" cy="1477328"/>
          </a:xfrm>
        </p:spPr>
        <p:txBody>
          <a:bodyPr anchor="b">
            <a:spAutoFit/>
          </a:bodyPr>
          <a:lstStyle>
            <a:lvl1pPr algn="ctr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20338568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Etusivu Kuvalla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indoor, floor, glass&#10;&#10;Description automatically generated">
            <a:extLst>
              <a:ext uri="{FF2B5EF4-FFF2-40B4-BE49-F238E27FC236}">
                <a16:creationId xmlns:a16="http://schemas.microsoft.com/office/drawing/2014/main" id="{5CC0EF0F-5350-81A4-38C3-BA1BDF77A8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0" b="10458"/>
          <a:stretch/>
        </p:blipFill>
        <p:spPr>
          <a:xfrm>
            <a:off x="0" y="-23489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E4F64B-A241-ED98-E2EA-811BA82C9A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A196AA-A964-4BEF-92CE-110737F724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1951673"/>
            <a:ext cx="11090275" cy="1477328"/>
          </a:xfrm>
        </p:spPr>
        <p:txBody>
          <a:bodyPr anchor="b">
            <a:sp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DC690F-209B-441E-838B-48C1728121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645024"/>
            <a:ext cx="11090275" cy="369332"/>
          </a:xfrm>
        </p:spPr>
        <p:txBody>
          <a:bodyPr>
            <a:sp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E20503-FD26-45D7-8D72-ADBE68B52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3E0EEA0-E5B5-496F-A4E4-0A7BE8C92FE4}" type="datetime1">
              <a:rPr lang="fi-FI" smtClean="0"/>
              <a:pPr/>
              <a:t>14.4.2026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83D58F-2FEE-465A-8C27-8071BFBDA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© Berner Oy  |  Esittäjä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5BEB2B-921C-4DB4-9DFA-93C092061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E98F4-D9F1-4002-AD5C-3866A5A71344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92FC0B-5EA7-5DCA-71C2-C7B6592E45E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803173" y="6349771"/>
            <a:ext cx="954807" cy="20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76022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022641-559D-49BA-BF1F-905E4B10E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19C5CEC-899D-4ACE-9F78-49DC3E6E1504}" type="datetime1">
              <a:rPr lang="fi-FI" smtClean="0"/>
              <a:pPr/>
              <a:t>14.4.2026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C8E0B2-12FC-4A20-876E-D180EFF26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© Berner Oy  |  Esittäjä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68958D-0025-43E1-BB14-F1BCE62B8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E98F4-D9F1-4002-AD5C-3866A5A71344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AA196AA-A964-4BEF-92CE-110737F724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1951673"/>
            <a:ext cx="11090275" cy="1477328"/>
          </a:xfrm>
        </p:spPr>
        <p:txBody>
          <a:bodyPr anchor="b">
            <a:sp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sp>
        <p:nvSpPr>
          <p:cNvPr id="7" name="Freeform 6"/>
          <p:cNvSpPr>
            <a:spLocks noChangeAspect="1" noEditPoints="1"/>
          </p:cNvSpPr>
          <p:nvPr userDrawn="1"/>
        </p:nvSpPr>
        <p:spPr bwMode="auto">
          <a:xfrm>
            <a:off x="10691290" y="6381750"/>
            <a:ext cx="1152442" cy="250456"/>
          </a:xfrm>
          <a:custGeom>
            <a:avLst/>
            <a:gdLst>
              <a:gd name="T0" fmla="*/ 5840 w 7330"/>
              <a:gd name="T1" fmla="*/ 1317 h 1593"/>
              <a:gd name="T2" fmla="*/ 5357 w 7330"/>
              <a:gd name="T3" fmla="*/ 1467 h 1593"/>
              <a:gd name="T4" fmla="*/ 2874 w 7330"/>
              <a:gd name="T5" fmla="*/ 1589 h 1593"/>
              <a:gd name="T6" fmla="*/ 684 w 7330"/>
              <a:gd name="T7" fmla="*/ 1394 h 1593"/>
              <a:gd name="T8" fmla="*/ 863 w 7330"/>
              <a:gd name="T9" fmla="*/ 1338 h 1593"/>
              <a:gd name="T10" fmla="*/ 497 w 7330"/>
              <a:gd name="T11" fmla="*/ 753 h 1593"/>
              <a:gd name="T12" fmla="*/ 757 w 7330"/>
              <a:gd name="T13" fmla="*/ 719 h 1593"/>
              <a:gd name="T14" fmla="*/ 771 w 7330"/>
              <a:gd name="T15" fmla="*/ 502 h 1593"/>
              <a:gd name="T16" fmla="*/ 468 w 7330"/>
              <a:gd name="T17" fmla="*/ 709 h 1593"/>
              <a:gd name="T18" fmla="*/ 787 w 7330"/>
              <a:gd name="T19" fmla="*/ 281 h 1593"/>
              <a:gd name="T20" fmla="*/ 733 w 7330"/>
              <a:gd name="T21" fmla="*/ 82 h 1593"/>
              <a:gd name="T22" fmla="*/ 154 w 7330"/>
              <a:gd name="T23" fmla="*/ 767 h 1593"/>
              <a:gd name="T24" fmla="*/ 220 w 7330"/>
              <a:gd name="T25" fmla="*/ 78 h 1593"/>
              <a:gd name="T26" fmla="*/ 1075 w 7330"/>
              <a:gd name="T27" fmla="*/ 82 h 1593"/>
              <a:gd name="T28" fmla="*/ 1065 w 7330"/>
              <a:gd name="T29" fmla="*/ 315 h 1593"/>
              <a:gd name="T30" fmla="*/ 980 w 7330"/>
              <a:gd name="T31" fmla="*/ 435 h 1593"/>
              <a:gd name="T32" fmla="*/ 1073 w 7330"/>
              <a:gd name="T33" fmla="*/ 678 h 1593"/>
              <a:gd name="T34" fmla="*/ 6070 w 7330"/>
              <a:gd name="T35" fmla="*/ 209 h 1593"/>
              <a:gd name="T36" fmla="*/ 5917 w 7330"/>
              <a:gd name="T37" fmla="*/ 66 h 1593"/>
              <a:gd name="T38" fmla="*/ 6058 w 7330"/>
              <a:gd name="T39" fmla="*/ 299 h 1593"/>
              <a:gd name="T40" fmla="*/ 5284 w 7330"/>
              <a:gd name="T41" fmla="*/ 230 h 1593"/>
              <a:gd name="T42" fmla="*/ 5037 w 7330"/>
              <a:gd name="T43" fmla="*/ 69 h 1593"/>
              <a:gd name="T44" fmla="*/ 4979 w 7330"/>
              <a:gd name="T45" fmla="*/ 262 h 1593"/>
              <a:gd name="T46" fmla="*/ 4818 w 7330"/>
              <a:gd name="T47" fmla="*/ 433 h 1593"/>
              <a:gd name="T48" fmla="*/ 4812 w 7330"/>
              <a:gd name="T49" fmla="*/ 785 h 1593"/>
              <a:gd name="T50" fmla="*/ 5137 w 7330"/>
              <a:gd name="T51" fmla="*/ 646 h 1593"/>
              <a:gd name="T52" fmla="*/ 5456 w 7330"/>
              <a:gd name="T53" fmla="*/ 712 h 1593"/>
              <a:gd name="T54" fmla="*/ 4285 w 7330"/>
              <a:gd name="T55" fmla="*/ 66 h 1593"/>
              <a:gd name="T56" fmla="*/ 4123 w 7330"/>
              <a:gd name="T57" fmla="*/ 770 h 1593"/>
              <a:gd name="T58" fmla="*/ 4421 w 7330"/>
              <a:gd name="T59" fmla="*/ 688 h 1593"/>
              <a:gd name="T60" fmla="*/ 3435 w 7330"/>
              <a:gd name="T61" fmla="*/ 232 h 1593"/>
              <a:gd name="T62" fmla="*/ 3495 w 7330"/>
              <a:gd name="T63" fmla="*/ 783 h 1593"/>
              <a:gd name="T64" fmla="*/ 3626 w 7330"/>
              <a:gd name="T65" fmla="*/ 1033 h 1593"/>
              <a:gd name="T66" fmla="*/ 2881 w 7330"/>
              <a:gd name="T67" fmla="*/ 143 h 1593"/>
              <a:gd name="T68" fmla="*/ 2771 w 7330"/>
              <a:gd name="T69" fmla="*/ 404 h 1593"/>
              <a:gd name="T70" fmla="*/ 2342 w 7330"/>
              <a:gd name="T71" fmla="*/ 134 h 1593"/>
              <a:gd name="T72" fmla="*/ 2019 w 7330"/>
              <a:gd name="T73" fmla="*/ 169 h 1593"/>
              <a:gd name="T74" fmla="*/ 1663 w 7330"/>
              <a:gd name="T75" fmla="*/ 365 h 1593"/>
              <a:gd name="T76" fmla="*/ 1756 w 7330"/>
              <a:gd name="T77" fmla="*/ 508 h 1593"/>
              <a:gd name="T78" fmla="*/ 1521 w 7330"/>
              <a:gd name="T79" fmla="*/ 708 h 1593"/>
              <a:gd name="T80" fmla="*/ 1731 w 7330"/>
              <a:gd name="T81" fmla="*/ 781 h 1593"/>
              <a:gd name="T82" fmla="*/ 2193 w 7330"/>
              <a:gd name="T83" fmla="*/ 783 h 1593"/>
              <a:gd name="T84" fmla="*/ 7204 w 7330"/>
              <a:gd name="T85" fmla="*/ 969 h 1593"/>
              <a:gd name="T86" fmla="*/ 6563 w 7330"/>
              <a:gd name="T87" fmla="*/ 1121 h 1593"/>
              <a:gd name="T88" fmla="*/ 6047 w 7330"/>
              <a:gd name="T89" fmla="*/ 726 h 1593"/>
              <a:gd name="T90" fmla="*/ 5733 w 7330"/>
              <a:gd name="T91" fmla="*/ 731 h 1593"/>
              <a:gd name="T92" fmla="*/ 4068 w 7330"/>
              <a:gd name="T93" fmla="*/ 925 h 1593"/>
              <a:gd name="T94" fmla="*/ 3612 w 7330"/>
              <a:gd name="T95" fmla="*/ 1135 h 1593"/>
              <a:gd name="T96" fmla="*/ 3034 w 7330"/>
              <a:gd name="T97" fmla="*/ 919 h 1593"/>
              <a:gd name="T98" fmla="*/ 2649 w 7330"/>
              <a:gd name="T99" fmla="*/ 482 h 1593"/>
              <a:gd name="T100" fmla="*/ 1088 w 7330"/>
              <a:gd name="T101" fmla="*/ 851 h 1593"/>
              <a:gd name="T102" fmla="*/ 1304 w 7330"/>
              <a:gd name="T103" fmla="*/ 139 h 1593"/>
              <a:gd name="T104" fmla="*/ 2860 w 7330"/>
              <a:gd name="T105" fmla="*/ 1 h 1593"/>
              <a:gd name="T106" fmla="*/ 3155 w 7330"/>
              <a:gd name="T107" fmla="*/ 158 h 1593"/>
              <a:gd name="T108" fmla="*/ 3059 w 7330"/>
              <a:gd name="T109" fmla="*/ 408 h 1593"/>
              <a:gd name="T110" fmla="*/ 3253 w 7330"/>
              <a:gd name="T111" fmla="*/ 754 h 1593"/>
              <a:gd name="T112" fmla="*/ 3318 w 7330"/>
              <a:gd name="T113" fmla="*/ 80 h 1593"/>
              <a:gd name="T114" fmla="*/ 4041 w 7330"/>
              <a:gd name="T115" fmla="*/ 75 h 1593"/>
              <a:gd name="T116" fmla="*/ 6255 w 7330"/>
              <a:gd name="T117" fmla="*/ 58 h 1593"/>
              <a:gd name="T118" fmla="*/ 6328 w 7330"/>
              <a:gd name="T119" fmla="*/ 277 h 1593"/>
              <a:gd name="T120" fmla="*/ 6120 w 7330"/>
              <a:gd name="T121" fmla="*/ 470 h 1593"/>
              <a:gd name="T122" fmla="*/ 6529 w 7330"/>
              <a:gd name="T123" fmla="*/ 912 h 1593"/>
              <a:gd name="T124" fmla="*/ 7002 w 7330"/>
              <a:gd name="T125" fmla="*/ 1023 h 15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7330" h="1593">
                <a:moveTo>
                  <a:pt x="3255" y="1454"/>
                </a:moveTo>
                <a:lnTo>
                  <a:pt x="3373" y="1453"/>
                </a:lnTo>
                <a:lnTo>
                  <a:pt x="3491" y="1453"/>
                </a:lnTo>
                <a:lnTo>
                  <a:pt x="3608" y="1451"/>
                </a:lnTo>
                <a:lnTo>
                  <a:pt x="3726" y="1449"/>
                </a:lnTo>
                <a:lnTo>
                  <a:pt x="3842" y="1447"/>
                </a:lnTo>
                <a:lnTo>
                  <a:pt x="3957" y="1444"/>
                </a:lnTo>
                <a:lnTo>
                  <a:pt x="4071" y="1441"/>
                </a:lnTo>
                <a:lnTo>
                  <a:pt x="4184" y="1437"/>
                </a:lnTo>
                <a:lnTo>
                  <a:pt x="4297" y="1433"/>
                </a:lnTo>
                <a:lnTo>
                  <a:pt x="4408" y="1428"/>
                </a:lnTo>
                <a:lnTo>
                  <a:pt x="4518" y="1423"/>
                </a:lnTo>
                <a:lnTo>
                  <a:pt x="4628" y="1417"/>
                </a:lnTo>
                <a:lnTo>
                  <a:pt x="4736" y="1411"/>
                </a:lnTo>
                <a:lnTo>
                  <a:pt x="4843" y="1405"/>
                </a:lnTo>
                <a:lnTo>
                  <a:pt x="4949" y="1398"/>
                </a:lnTo>
                <a:lnTo>
                  <a:pt x="5002" y="1394"/>
                </a:lnTo>
                <a:lnTo>
                  <a:pt x="5054" y="1390"/>
                </a:lnTo>
                <a:lnTo>
                  <a:pt x="5158" y="1383"/>
                </a:lnTo>
                <a:lnTo>
                  <a:pt x="5260" y="1374"/>
                </a:lnTo>
                <a:lnTo>
                  <a:pt x="5360" y="1366"/>
                </a:lnTo>
                <a:lnTo>
                  <a:pt x="5459" y="1357"/>
                </a:lnTo>
                <a:lnTo>
                  <a:pt x="5557" y="1347"/>
                </a:lnTo>
                <a:lnTo>
                  <a:pt x="5653" y="1338"/>
                </a:lnTo>
                <a:lnTo>
                  <a:pt x="5747" y="1327"/>
                </a:lnTo>
                <a:lnTo>
                  <a:pt x="5840" y="1317"/>
                </a:lnTo>
                <a:lnTo>
                  <a:pt x="5931" y="1306"/>
                </a:lnTo>
                <a:lnTo>
                  <a:pt x="6020" y="1295"/>
                </a:lnTo>
                <a:lnTo>
                  <a:pt x="6108" y="1283"/>
                </a:lnTo>
                <a:lnTo>
                  <a:pt x="6194" y="1271"/>
                </a:lnTo>
                <a:lnTo>
                  <a:pt x="6277" y="1259"/>
                </a:lnTo>
                <a:lnTo>
                  <a:pt x="6359" y="1246"/>
                </a:lnTo>
                <a:lnTo>
                  <a:pt x="6439" y="1233"/>
                </a:lnTo>
                <a:lnTo>
                  <a:pt x="6517" y="1220"/>
                </a:lnTo>
                <a:lnTo>
                  <a:pt x="6518" y="1228"/>
                </a:lnTo>
                <a:lnTo>
                  <a:pt x="6454" y="1248"/>
                </a:lnTo>
                <a:lnTo>
                  <a:pt x="6386" y="1268"/>
                </a:lnTo>
                <a:lnTo>
                  <a:pt x="6316" y="1287"/>
                </a:lnTo>
                <a:lnTo>
                  <a:pt x="6279" y="1297"/>
                </a:lnTo>
                <a:lnTo>
                  <a:pt x="6242" y="1306"/>
                </a:lnTo>
                <a:lnTo>
                  <a:pt x="6204" y="1316"/>
                </a:lnTo>
                <a:lnTo>
                  <a:pt x="6166" y="1325"/>
                </a:lnTo>
                <a:lnTo>
                  <a:pt x="6087" y="1343"/>
                </a:lnTo>
                <a:lnTo>
                  <a:pt x="6004" y="1360"/>
                </a:lnTo>
                <a:lnTo>
                  <a:pt x="5920" y="1377"/>
                </a:lnTo>
                <a:lnTo>
                  <a:pt x="5832" y="1394"/>
                </a:lnTo>
                <a:lnTo>
                  <a:pt x="5742" y="1410"/>
                </a:lnTo>
                <a:lnTo>
                  <a:pt x="5649" y="1425"/>
                </a:lnTo>
                <a:lnTo>
                  <a:pt x="5554" y="1440"/>
                </a:lnTo>
                <a:lnTo>
                  <a:pt x="5457" y="1454"/>
                </a:lnTo>
                <a:lnTo>
                  <a:pt x="5407" y="1461"/>
                </a:lnTo>
                <a:lnTo>
                  <a:pt x="5357" y="1467"/>
                </a:lnTo>
                <a:lnTo>
                  <a:pt x="5255" y="1480"/>
                </a:lnTo>
                <a:lnTo>
                  <a:pt x="5151" y="1493"/>
                </a:lnTo>
                <a:lnTo>
                  <a:pt x="5044" y="1504"/>
                </a:lnTo>
                <a:lnTo>
                  <a:pt x="4936" y="1515"/>
                </a:lnTo>
                <a:lnTo>
                  <a:pt x="4826" y="1526"/>
                </a:lnTo>
                <a:lnTo>
                  <a:pt x="4714" y="1535"/>
                </a:lnTo>
                <a:lnTo>
                  <a:pt x="4601" y="1544"/>
                </a:lnTo>
                <a:lnTo>
                  <a:pt x="4485" y="1553"/>
                </a:lnTo>
                <a:lnTo>
                  <a:pt x="4427" y="1556"/>
                </a:lnTo>
                <a:lnTo>
                  <a:pt x="4368" y="1560"/>
                </a:lnTo>
                <a:lnTo>
                  <a:pt x="4309" y="1564"/>
                </a:lnTo>
                <a:lnTo>
                  <a:pt x="4250" y="1567"/>
                </a:lnTo>
                <a:lnTo>
                  <a:pt x="4190" y="1570"/>
                </a:lnTo>
                <a:lnTo>
                  <a:pt x="4130" y="1573"/>
                </a:lnTo>
                <a:lnTo>
                  <a:pt x="4070" y="1576"/>
                </a:lnTo>
                <a:lnTo>
                  <a:pt x="4009" y="1578"/>
                </a:lnTo>
                <a:lnTo>
                  <a:pt x="3948" y="1581"/>
                </a:lnTo>
                <a:lnTo>
                  <a:pt x="3886" y="1583"/>
                </a:lnTo>
                <a:lnTo>
                  <a:pt x="3762" y="1586"/>
                </a:lnTo>
                <a:lnTo>
                  <a:pt x="3636" y="1589"/>
                </a:lnTo>
                <a:lnTo>
                  <a:pt x="3510" y="1591"/>
                </a:lnTo>
                <a:lnTo>
                  <a:pt x="3383" y="1593"/>
                </a:lnTo>
                <a:lnTo>
                  <a:pt x="3255" y="1593"/>
                </a:lnTo>
                <a:lnTo>
                  <a:pt x="3127" y="1593"/>
                </a:lnTo>
                <a:lnTo>
                  <a:pt x="3000" y="1591"/>
                </a:lnTo>
                <a:lnTo>
                  <a:pt x="2874" y="1589"/>
                </a:lnTo>
                <a:lnTo>
                  <a:pt x="2811" y="1588"/>
                </a:lnTo>
                <a:lnTo>
                  <a:pt x="2749" y="1586"/>
                </a:lnTo>
                <a:lnTo>
                  <a:pt x="2687" y="1585"/>
                </a:lnTo>
                <a:lnTo>
                  <a:pt x="2625" y="1583"/>
                </a:lnTo>
                <a:lnTo>
                  <a:pt x="2564" y="1581"/>
                </a:lnTo>
                <a:lnTo>
                  <a:pt x="2503" y="1578"/>
                </a:lnTo>
                <a:lnTo>
                  <a:pt x="2382" y="1573"/>
                </a:lnTo>
                <a:lnTo>
                  <a:pt x="2262" y="1567"/>
                </a:lnTo>
                <a:lnTo>
                  <a:pt x="2143" y="1560"/>
                </a:lnTo>
                <a:lnTo>
                  <a:pt x="2026" y="1553"/>
                </a:lnTo>
                <a:lnTo>
                  <a:pt x="1911" y="1544"/>
                </a:lnTo>
                <a:lnTo>
                  <a:pt x="1854" y="1540"/>
                </a:lnTo>
                <a:lnTo>
                  <a:pt x="1798" y="1535"/>
                </a:lnTo>
                <a:lnTo>
                  <a:pt x="1742" y="1531"/>
                </a:lnTo>
                <a:lnTo>
                  <a:pt x="1687" y="1526"/>
                </a:lnTo>
                <a:lnTo>
                  <a:pt x="1577" y="1515"/>
                </a:lnTo>
                <a:lnTo>
                  <a:pt x="1469" y="1504"/>
                </a:lnTo>
                <a:lnTo>
                  <a:pt x="1363" y="1493"/>
                </a:lnTo>
                <a:lnTo>
                  <a:pt x="1260" y="1480"/>
                </a:lnTo>
                <a:lnTo>
                  <a:pt x="1158" y="1467"/>
                </a:lnTo>
                <a:lnTo>
                  <a:pt x="1059" y="1454"/>
                </a:lnTo>
                <a:lnTo>
                  <a:pt x="1010" y="1447"/>
                </a:lnTo>
                <a:lnTo>
                  <a:pt x="962" y="1440"/>
                </a:lnTo>
                <a:lnTo>
                  <a:pt x="867" y="1425"/>
                </a:lnTo>
                <a:lnTo>
                  <a:pt x="775" y="1410"/>
                </a:lnTo>
                <a:lnTo>
                  <a:pt x="684" y="1394"/>
                </a:lnTo>
                <a:lnTo>
                  <a:pt x="640" y="1386"/>
                </a:lnTo>
                <a:lnTo>
                  <a:pt x="597" y="1377"/>
                </a:lnTo>
                <a:lnTo>
                  <a:pt x="554" y="1369"/>
                </a:lnTo>
                <a:lnTo>
                  <a:pt x="512" y="1360"/>
                </a:lnTo>
                <a:lnTo>
                  <a:pt x="431" y="1343"/>
                </a:lnTo>
                <a:lnTo>
                  <a:pt x="351" y="1325"/>
                </a:lnTo>
                <a:lnTo>
                  <a:pt x="313" y="1316"/>
                </a:lnTo>
                <a:lnTo>
                  <a:pt x="275" y="1307"/>
                </a:lnTo>
                <a:lnTo>
                  <a:pt x="238" y="1297"/>
                </a:lnTo>
                <a:lnTo>
                  <a:pt x="202" y="1288"/>
                </a:lnTo>
                <a:lnTo>
                  <a:pt x="166" y="1278"/>
                </a:lnTo>
                <a:lnTo>
                  <a:pt x="132" y="1268"/>
                </a:lnTo>
                <a:lnTo>
                  <a:pt x="97" y="1258"/>
                </a:lnTo>
                <a:lnTo>
                  <a:pt x="64" y="1248"/>
                </a:lnTo>
                <a:lnTo>
                  <a:pt x="0" y="1228"/>
                </a:lnTo>
                <a:lnTo>
                  <a:pt x="1" y="1220"/>
                </a:lnTo>
                <a:lnTo>
                  <a:pt x="79" y="1234"/>
                </a:lnTo>
                <a:lnTo>
                  <a:pt x="158" y="1247"/>
                </a:lnTo>
                <a:lnTo>
                  <a:pt x="240" y="1259"/>
                </a:lnTo>
                <a:lnTo>
                  <a:pt x="323" y="1272"/>
                </a:lnTo>
                <a:lnTo>
                  <a:pt x="409" y="1284"/>
                </a:lnTo>
                <a:lnTo>
                  <a:pt x="496" y="1295"/>
                </a:lnTo>
                <a:lnTo>
                  <a:pt x="585" y="1307"/>
                </a:lnTo>
                <a:lnTo>
                  <a:pt x="676" y="1318"/>
                </a:lnTo>
                <a:lnTo>
                  <a:pt x="769" y="1328"/>
                </a:lnTo>
                <a:lnTo>
                  <a:pt x="863" y="1338"/>
                </a:lnTo>
                <a:lnTo>
                  <a:pt x="958" y="1348"/>
                </a:lnTo>
                <a:lnTo>
                  <a:pt x="1055" y="1357"/>
                </a:lnTo>
                <a:lnTo>
                  <a:pt x="1154" y="1366"/>
                </a:lnTo>
                <a:lnTo>
                  <a:pt x="1254" y="1375"/>
                </a:lnTo>
                <a:lnTo>
                  <a:pt x="1355" y="1383"/>
                </a:lnTo>
                <a:lnTo>
                  <a:pt x="1458" y="1391"/>
                </a:lnTo>
                <a:lnTo>
                  <a:pt x="1562" y="1398"/>
                </a:lnTo>
                <a:lnTo>
                  <a:pt x="1667" y="1405"/>
                </a:lnTo>
                <a:lnTo>
                  <a:pt x="1774" y="1412"/>
                </a:lnTo>
                <a:lnTo>
                  <a:pt x="1882" y="1418"/>
                </a:lnTo>
                <a:lnTo>
                  <a:pt x="1991" y="1423"/>
                </a:lnTo>
                <a:lnTo>
                  <a:pt x="2101" y="1428"/>
                </a:lnTo>
                <a:lnTo>
                  <a:pt x="2213" y="1433"/>
                </a:lnTo>
                <a:lnTo>
                  <a:pt x="2325" y="1437"/>
                </a:lnTo>
                <a:lnTo>
                  <a:pt x="2439" y="1441"/>
                </a:lnTo>
                <a:lnTo>
                  <a:pt x="2553" y="1444"/>
                </a:lnTo>
                <a:lnTo>
                  <a:pt x="2668" y="1447"/>
                </a:lnTo>
                <a:lnTo>
                  <a:pt x="2784" y="1449"/>
                </a:lnTo>
                <a:lnTo>
                  <a:pt x="2900" y="1451"/>
                </a:lnTo>
                <a:lnTo>
                  <a:pt x="3018" y="1453"/>
                </a:lnTo>
                <a:lnTo>
                  <a:pt x="3136" y="1453"/>
                </a:lnTo>
                <a:lnTo>
                  <a:pt x="3255" y="1454"/>
                </a:lnTo>
                <a:close/>
                <a:moveTo>
                  <a:pt x="484" y="741"/>
                </a:moveTo>
                <a:lnTo>
                  <a:pt x="488" y="746"/>
                </a:lnTo>
                <a:lnTo>
                  <a:pt x="492" y="750"/>
                </a:lnTo>
                <a:lnTo>
                  <a:pt x="497" y="753"/>
                </a:lnTo>
                <a:lnTo>
                  <a:pt x="502" y="757"/>
                </a:lnTo>
                <a:lnTo>
                  <a:pt x="508" y="760"/>
                </a:lnTo>
                <a:lnTo>
                  <a:pt x="514" y="763"/>
                </a:lnTo>
                <a:lnTo>
                  <a:pt x="528" y="768"/>
                </a:lnTo>
                <a:lnTo>
                  <a:pt x="545" y="772"/>
                </a:lnTo>
                <a:lnTo>
                  <a:pt x="565" y="775"/>
                </a:lnTo>
                <a:lnTo>
                  <a:pt x="590" y="776"/>
                </a:lnTo>
                <a:lnTo>
                  <a:pt x="618" y="777"/>
                </a:lnTo>
                <a:lnTo>
                  <a:pt x="628" y="777"/>
                </a:lnTo>
                <a:lnTo>
                  <a:pt x="638" y="776"/>
                </a:lnTo>
                <a:lnTo>
                  <a:pt x="647" y="775"/>
                </a:lnTo>
                <a:lnTo>
                  <a:pt x="657" y="774"/>
                </a:lnTo>
                <a:lnTo>
                  <a:pt x="665" y="772"/>
                </a:lnTo>
                <a:lnTo>
                  <a:pt x="674" y="770"/>
                </a:lnTo>
                <a:lnTo>
                  <a:pt x="682" y="767"/>
                </a:lnTo>
                <a:lnTo>
                  <a:pt x="690" y="765"/>
                </a:lnTo>
                <a:lnTo>
                  <a:pt x="698" y="761"/>
                </a:lnTo>
                <a:lnTo>
                  <a:pt x="706" y="758"/>
                </a:lnTo>
                <a:lnTo>
                  <a:pt x="713" y="754"/>
                </a:lnTo>
                <a:lnTo>
                  <a:pt x="720" y="750"/>
                </a:lnTo>
                <a:lnTo>
                  <a:pt x="726" y="745"/>
                </a:lnTo>
                <a:lnTo>
                  <a:pt x="734" y="741"/>
                </a:lnTo>
                <a:lnTo>
                  <a:pt x="740" y="736"/>
                </a:lnTo>
                <a:lnTo>
                  <a:pt x="746" y="730"/>
                </a:lnTo>
                <a:lnTo>
                  <a:pt x="751" y="725"/>
                </a:lnTo>
                <a:lnTo>
                  <a:pt x="757" y="719"/>
                </a:lnTo>
                <a:lnTo>
                  <a:pt x="762" y="713"/>
                </a:lnTo>
                <a:lnTo>
                  <a:pt x="766" y="706"/>
                </a:lnTo>
                <a:lnTo>
                  <a:pt x="775" y="693"/>
                </a:lnTo>
                <a:lnTo>
                  <a:pt x="779" y="686"/>
                </a:lnTo>
                <a:lnTo>
                  <a:pt x="782" y="678"/>
                </a:lnTo>
                <a:lnTo>
                  <a:pt x="785" y="671"/>
                </a:lnTo>
                <a:lnTo>
                  <a:pt x="788" y="663"/>
                </a:lnTo>
                <a:lnTo>
                  <a:pt x="791" y="655"/>
                </a:lnTo>
                <a:lnTo>
                  <a:pt x="793" y="647"/>
                </a:lnTo>
                <a:lnTo>
                  <a:pt x="795" y="639"/>
                </a:lnTo>
                <a:lnTo>
                  <a:pt x="797" y="630"/>
                </a:lnTo>
                <a:lnTo>
                  <a:pt x="799" y="613"/>
                </a:lnTo>
                <a:lnTo>
                  <a:pt x="800" y="604"/>
                </a:lnTo>
                <a:lnTo>
                  <a:pt x="800" y="596"/>
                </a:lnTo>
                <a:lnTo>
                  <a:pt x="800" y="587"/>
                </a:lnTo>
                <a:lnTo>
                  <a:pt x="799" y="579"/>
                </a:lnTo>
                <a:lnTo>
                  <a:pt x="798" y="571"/>
                </a:lnTo>
                <a:lnTo>
                  <a:pt x="797" y="562"/>
                </a:lnTo>
                <a:lnTo>
                  <a:pt x="795" y="554"/>
                </a:lnTo>
                <a:lnTo>
                  <a:pt x="793" y="546"/>
                </a:lnTo>
                <a:lnTo>
                  <a:pt x="790" y="539"/>
                </a:lnTo>
                <a:lnTo>
                  <a:pt x="787" y="531"/>
                </a:lnTo>
                <a:lnTo>
                  <a:pt x="784" y="523"/>
                </a:lnTo>
                <a:lnTo>
                  <a:pt x="780" y="516"/>
                </a:lnTo>
                <a:lnTo>
                  <a:pt x="776" y="509"/>
                </a:lnTo>
                <a:lnTo>
                  <a:pt x="771" y="502"/>
                </a:lnTo>
                <a:lnTo>
                  <a:pt x="766" y="496"/>
                </a:lnTo>
                <a:lnTo>
                  <a:pt x="761" y="490"/>
                </a:lnTo>
                <a:lnTo>
                  <a:pt x="754" y="483"/>
                </a:lnTo>
                <a:lnTo>
                  <a:pt x="747" y="476"/>
                </a:lnTo>
                <a:lnTo>
                  <a:pt x="740" y="470"/>
                </a:lnTo>
                <a:lnTo>
                  <a:pt x="733" y="465"/>
                </a:lnTo>
                <a:lnTo>
                  <a:pt x="724" y="459"/>
                </a:lnTo>
                <a:lnTo>
                  <a:pt x="715" y="455"/>
                </a:lnTo>
                <a:lnTo>
                  <a:pt x="707" y="450"/>
                </a:lnTo>
                <a:lnTo>
                  <a:pt x="698" y="446"/>
                </a:lnTo>
                <a:lnTo>
                  <a:pt x="688" y="443"/>
                </a:lnTo>
                <a:lnTo>
                  <a:pt x="679" y="440"/>
                </a:lnTo>
                <a:lnTo>
                  <a:pt x="669" y="437"/>
                </a:lnTo>
                <a:lnTo>
                  <a:pt x="659" y="435"/>
                </a:lnTo>
                <a:lnTo>
                  <a:pt x="648" y="433"/>
                </a:lnTo>
                <a:lnTo>
                  <a:pt x="638" y="432"/>
                </a:lnTo>
                <a:lnTo>
                  <a:pt x="627" y="431"/>
                </a:lnTo>
                <a:lnTo>
                  <a:pt x="616" y="431"/>
                </a:lnTo>
                <a:lnTo>
                  <a:pt x="491" y="431"/>
                </a:lnTo>
                <a:lnTo>
                  <a:pt x="467" y="660"/>
                </a:lnTo>
                <a:lnTo>
                  <a:pt x="466" y="674"/>
                </a:lnTo>
                <a:lnTo>
                  <a:pt x="466" y="687"/>
                </a:lnTo>
                <a:lnTo>
                  <a:pt x="466" y="693"/>
                </a:lnTo>
                <a:lnTo>
                  <a:pt x="467" y="699"/>
                </a:lnTo>
                <a:lnTo>
                  <a:pt x="467" y="704"/>
                </a:lnTo>
                <a:lnTo>
                  <a:pt x="468" y="709"/>
                </a:lnTo>
                <a:lnTo>
                  <a:pt x="471" y="718"/>
                </a:lnTo>
                <a:lnTo>
                  <a:pt x="472" y="723"/>
                </a:lnTo>
                <a:lnTo>
                  <a:pt x="474" y="727"/>
                </a:lnTo>
                <a:lnTo>
                  <a:pt x="479" y="735"/>
                </a:lnTo>
                <a:lnTo>
                  <a:pt x="481" y="738"/>
                </a:lnTo>
                <a:lnTo>
                  <a:pt x="484" y="741"/>
                </a:lnTo>
                <a:close/>
                <a:moveTo>
                  <a:pt x="529" y="64"/>
                </a:moveTo>
                <a:lnTo>
                  <a:pt x="498" y="365"/>
                </a:lnTo>
                <a:lnTo>
                  <a:pt x="627" y="365"/>
                </a:lnTo>
                <a:lnTo>
                  <a:pt x="643" y="364"/>
                </a:lnTo>
                <a:lnTo>
                  <a:pt x="651" y="363"/>
                </a:lnTo>
                <a:lnTo>
                  <a:pt x="659" y="362"/>
                </a:lnTo>
                <a:lnTo>
                  <a:pt x="675" y="359"/>
                </a:lnTo>
                <a:lnTo>
                  <a:pt x="683" y="357"/>
                </a:lnTo>
                <a:lnTo>
                  <a:pt x="691" y="354"/>
                </a:lnTo>
                <a:lnTo>
                  <a:pt x="698" y="352"/>
                </a:lnTo>
                <a:lnTo>
                  <a:pt x="706" y="349"/>
                </a:lnTo>
                <a:lnTo>
                  <a:pt x="720" y="342"/>
                </a:lnTo>
                <a:lnTo>
                  <a:pt x="734" y="334"/>
                </a:lnTo>
                <a:lnTo>
                  <a:pt x="747" y="325"/>
                </a:lnTo>
                <a:lnTo>
                  <a:pt x="753" y="321"/>
                </a:lnTo>
                <a:lnTo>
                  <a:pt x="759" y="316"/>
                </a:lnTo>
                <a:lnTo>
                  <a:pt x="769" y="305"/>
                </a:lnTo>
                <a:lnTo>
                  <a:pt x="779" y="294"/>
                </a:lnTo>
                <a:lnTo>
                  <a:pt x="783" y="288"/>
                </a:lnTo>
                <a:lnTo>
                  <a:pt x="787" y="281"/>
                </a:lnTo>
                <a:lnTo>
                  <a:pt x="794" y="268"/>
                </a:lnTo>
                <a:lnTo>
                  <a:pt x="797" y="262"/>
                </a:lnTo>
                <a:lnTo>
                  <a:pt x="800" y="255"/>
                </a:lnTo>
                <a:lnTo>
                  <a:pt x="802" y="248"/>
                </a:lnTo>
                <a:lnTo>
                  <a:pt x="804" y="240"/>
                </a:lnTo>
                <a:lnTo>
                  <a:pt x="805" y="233"/>
                </a:lnTo>
                <a:lnTo>
                  <a:pt x="806" y="225"/>
                </a:lnTo>
                <a:lnTo>
                  <a:pt x="807" y="209"/>
                </a:lnTo>
                <a:lnTo>
                  <a:pt x="807" y="201"/>
                </a:lnTo>
                <a:lnTo>
                  <a:pt x="806" y="193"/>
                </a:lnTo>
                <a:lnTo>
                  <a:pt x="805" y="185"/>
                </a:lnTo>
                <a:lnTo>
                  <a:pt x="804" y="178"/>
                </a:lnTo>
                <a:lnTo>
                  <a:pt x="800" y="163"/>
                </a:lnTo>
                <a:lnTo>
                  <a:pt x="795" y="148"/>
                </a:lnTo>
                <a:lnTo>
                  <a:pt x="792" y="141"/>
                </a:lnTo>
                <a:lnTo>
                  <a:pt x="789" y="135"/>
                </a:lnTo>
                <a:lnTo>
                  <a:pt x="785" y="128"/>
                </a:lnTo>
                <a:lnTo>
                  <a:pt x="781" y="122"/>
                </a:lnTo>
                <a:lnTo>
                  <a:pt x="777" y="116"/>
                </a:lnTo>
                <a:lnTo>
                  <a:pt x="772" y="111"/>
                </a:lnTo>
                <a:lnTo>
                  <a:pt x="767" y="105"/>
                </a:lnTo>
                <a:lnTo>
                  <a:pt x="761" y="100"/>
                </a:lnTo>
                <a:lnTo>
                  <a:pt x="754" y="95"/>
                </a:lnTo>
                <a:lnTo>
                  <a:pt x="748" y="90"/>
                </a:lnTo>
                <a:lnTo>
                  <a:pt x="740" y="86"/>
                </a:lnTo>
                <a:lnTo>
                  <a:pt x="733" y="82"/>
                </a:lnTo>
                <a:lnTo>
                  <a:pt x="724" y="79"/>
                </a:lnTo>
                <a:lnTo>
                  <a:pt x="715" y="76"/>
                </a:lnTo>
                <a:lnTo>
                  <a:pt x="707" y="73"/>
                </a:lnTo>
                <a:lnTo>
                  <a:pt x="698" y="71"/>
                </a:lnTo>
                <a:lnTo>
                  <a:pt x="689" y="69"/>
                </a:lnTo>
                <a:lnTo>
                  <a:pt x="680" y="67"/>
                </a:lnTo>
                <a:lnTo>
                  <a:pt x="661" y="65"/>
                </a:lnTo>
                <a:lnTo>
                  <a:pt x="642" y="64"/>
                </a:lnTo>
                <a:lnTo>
                  <a:pt x="529" y="64"/>
                </a:lnTo>
                <a:close/>
                <a:moveTo>
                  <a:pt x="863" y="842"/>
                </a:moveTo>
                <a:lnTo>
                  <a:pt x="855" y="843"/>
                </a:lnTo>
                <a:lnTo>
                  <a:pt x="845" y="845"/>
                </a:lnTo>
                <a:lnTo>
                  <a:pt x="831" y="846"/>
                </a:lnTo>
                <a:lnTo>
                  <a:pt x="814" y="848"/>
                </a:lnTo>
                <a:lnTo>
                  <a:pt x="794" y="849"/>
                </a:lnTo>
                <a:lnTo>
                  <a:pt x="771" y="850"/>
                </a:lnTo>
                <a:lnTo>
                  <a:pt x="746" y="851"/>
                </a:lnTo>
                <a:lnTo>
                  <a:pt x="37" y="851"/>
                </a:lnTo>
                <a:lnTo>
                  <a:pt x="45" y="784"/>
                </a:lnTo>
                <a:lnTo>
                  <a:pt x="76" y="784"/>
                </a:lnTo>
                <a:lnTo>
                  <a:pt x="93" y="783"/>
                </a:lnTo>
                <a:lnTo>
                  <a:pt x="108" y="781"/>
                </a:lnTo>
                <a:lnTo>
                  <a:pt x="122" y="779"/>
                </a:lnTo>
                <a:lnTo>
                  <a:pt x="134" y="775"/>
                </a:lnTo>
                <a:lnTo>
                  <a:pt x="145" y="771"/>
                </a:lnTo>
                <a:lnTo>
                  <a:pt x="154" y="767"/>
                </a:lnTo>
                <a:lnTo>
                  <a:pt x="163" y="761"/>
                </a:lnTo>
                <a:lnTo>
                  <a:pt x="170" y="755"/>
                </a:lnTo>
                <a:lnTo>
                  <a:pt x="176" y="748"/>
                </a:lnTo>
                <a:lnTo>
                  <a:pt x="179" y="744"/>
                </a:lnTo>
                <a:lnTo>
                  <a:pt x="181" y="740"/>
                </a:lnTo>
                <a:lnTo>
                  <a:pt x="186" y="731"/>
                </a:lnTo>
                <a:lnTo>
                  <a:pt x="189" y="721"/>
                </a:lnTo>
                <a:lnTo>
                  <a:pt x="192" y="711"/>
                </a:lnTo>
                <a:lnTo>
                  <a:pt x="195" y="700"/>
                </a:lnTo>
                <a:lnTo>
                  <a:pt x="197" y="688"/>
                </a:lnTo>
                <a:lnTo>
                  <a:pt x="198" y="675"/>
                </a:lnTo>
                <a:lnTo>
                  <a:pt x="248" y="176"/>
                </a:lnTo>
                <a:lnTo>
                  <a:pt x="249" y="160"/>
                </a:lnTo>
                <a:lnTo>
                  <a:pt x="250" y="146"/>
                </a:lnTo>
                <a:lnTo>
                  <a:pt x="250" y="134"/>
                </a:lnTo>
                <a:lnTo>
                  <a:pt x="248" y="123"/>
                </a:lnTo>
                <a:lnTo>
                  <a:pt x="246" y="113"/>
                </a:lnTo>
                <a:lnTo>
                  <a:pt x="245" y="108"/>
                </a:lnTo>
                <a:lnTo>
                  <a:pt x="243" y="104"/>
                </a:lnTo>
                <a:lnTo>
                  <a:pt x="239" y="96"/>
                </a:lnTo>
                <a:lnTo>
                  <a:pt x="237" y="93"/>
                </a:lnTo>
                <a:lnTo>
                  <a:pt x="234" y="90"/>
                </a:lnTo>
                <a:lnTo>
                  <a:pt x="231" y="86"/>
                </a:lnTo>
                <a:lnTo>
                  <a:pt x="228" y="83"/>
                </a:lnTo>
                <a:lnTo>
                  <a:pt x="224" y="81"/>
                </a:lnTo>
                <a:lnTo>
                  <a:pt x="220" y="78"/>
                </a:lnTo>
                <a:lnTo>
                  <a:pt x="211" y="74"/>
                </a:lnTo>
                <a:lnTo>
                  <a:pt x="201" y="70"/>
                </a:lnTo>
                <a:lnTo>
                  <a:pt x="189" y="67"/>
                </a:lnTo>
                <a:lnTo>
                  <a:pt x="176" y="66"/>
                </a:lnTo>
                <a:lnTo>
                  <a:pt x="161" y="64"/>
                </a:lnTo>
                <a:lnTo>
                  <a:pt x="145" y="64"/>
                </a:lnTo>
                <a:lnTo>
                  <a:pt x="121" y="64"/>
                </a:lnTo>
                <a:lnTo>
                  <a:pt x="127" y="0"/>
                </a:lnTo>
                <a:lnTo>
                  <a:pt x="848" y="0"/>
                </a:lnTo>
                <a:lnTo>
                  <a:pt x="867" y="1"/>
                </a:lnTo>
                <a:lnTo>
                  <a:pt x="886" y="1"/>
                </a:lnTo>
                <a:lnTo>
                  <a:pt x="903" y="3"/>
                </a:lnTo>
                <a:lnTo>
                  <a:pt x="920" y="5"/>
                </a:lnTo>
                <a:lnTo>
                  <a:pt x="937" y="8"/>
                </a:lnTo>
                <a:lnTo>
                  <a:pt x="952" y="11"/>
                </a:lnTo>
                <a:lnTo>
                  <a:pt x="967" y="15"/>
                </a:lnTo>
                <a:lnTo>
                  <a:pt x="982" y="19"/>
                </a:lnTo>
                <a:lnTo>
                  <a:pt x="995" y="24"/>
                </a:lnTo>
                <a:lnTo>
                  <a:pt x="1008" y="30"/>
                </a:lnTo>
                <a:lnTo>
                  <a:pt x="1020" y="36"/>
                </a:lnTo>
                <a:lnTo>
                  <a:pt x="1031" y="43"/>
                </a:lnTo>
                <a:lnTo>
                  <a:pt x="1042" y="50"/>
                </a:lnTo>
                <a:lnTo>
                  <a:pt x="1052" y="58"/>
                </a:lnTo>
                <a:lnTo>
                  <a:pt x="1061" y="66"/>
                </a:lnTo>
                <a:lnTo>
                  <a:pt x="1069" y="75"/>
                </a:lnTo>
                <a:lnTo>
                  <a:pt x="1075" y="82"/>
                </a:lnTo>
                <a:lnTo>
                  <a:pt x="1080" y="89"/>
                </a:lnTo>
                <a:lnTo>
                  <a:pt x="1085" y="96"/>
                </a:lnTo>
                <a:lnTo>
                  <a:pt x="1090" y="104"/>
                </a:lnTo>
                <a:lnTo>
                  <a:pt x="1094" y="112"/>
                </a:lnTo>
                <a:lnTo>
                  <a:pt x="1097" y="120"/>
                </a:lnTo>
                <a:lnTo>
                  <a:pt x="1101" y="128"/>
                </a:lnTo>
                <a:lnTo>
                  <a:pt x="1104" y="136"/>
                </a:lnTo>
                <a:lnTo>
                  <a:pt x="1106" y="145"/>
                </a:lnTo>
                <a:lnTo>
                  <a:pt x="1108" y="153"/>
                </a:lnTo>
                <a:lnTo>
                  <a:pt x="1110" y="162"/>
                </a:lnTo>
                <a:lnTo>
                  <a:pt x="1111" y="171"/>
                </a:lnTo>
                <a:lnTo>
                  <a:pt x="1112" y="180"/>
                </a:lnTo>
                <a:lnTo>
                  <a:pt x="1112" y="189"/>
                </a:lnTo>
                <a:lnTo>
                  <a:pt x="1112" y="198"/>
                </a:lnTo>
                <a:lnTo>
                  <a:pt x="1111" y="207"/>
                </a:lnTo>
                <a:lnTo>
                  <a:pt x="1110" y="216"/>
                </a:lnTo>
                <a:lnTo>
                  <a:pt x="1108" y="227"/>
                </a:lnTo>
                <a:lnTo>
                  <a:pt x="1105" y="238"/>
                </a:lnTo>
                <a:lnTo>
                  <a:pt x="1102" y="250"/>
                </a:lnTo>
                <a:lnTo>
                  <a:pt x="1097" y="262"/>
                </a:lnTo>
                <a:lnTo>
                  <a:pt x="1091" y="275"/>
                </a:lnTo>
                <a:lnTo>
                  <a:pt x="1088" y="282"/>
                </a:lnTo>
                <a:lnTo>
                  <a:pt x="1084" y="288"/>
                </a:lnTo>
                <a:lnTo>
                  <a:pt x="1075" y="301"/>
                </a:lnTo>
                <a:lnTo>
                  <a:pt x="1070" y="308"/>
                </a:lnTo>
                <a:lnTo>
                  <a:pt x="1065" y="315"/>
                </a:lnTo>
                <a:lnTo>
                  <a:pt x="1053" y="327"/>
                </a:lnTo>
                <a:lnTo>
                  <a:pt x="1046" y="334"/>
                </a:lnTo>
                <a:lnTo>
                  <a:pt x="1039" y="340"/>
                </a:lnTo>
                <a:lnTo>
                  <a:pt x="1023" y="352"/>
                </a:lnTo>
                <a:lnTo>
                  <a:pt x="1014" y="358"/>
                </a:lnTo>
                <a:lnTo>
                  <a:pt x="1005" y="363"/>
                </a:lnTo>
                <a:lnTo>
                  <a:pt x="995" y="369"/>
                </a:lnTo>
                <a:lnTo>
                  <a:pt x="985" y="374"/>
                </a:lnTo>
                <a:lnTo>
                  <a:pt x="974" y="379"/>
                </a:lnTo>
                <a:lnTo>
                  <a:pt x="962" y="384"/>
                </a:lnTo>
                <a:lnTo>
                  <a:pt x="950" y="388"/>
                </a:lnTo>
                <a:lnTo>
                  <a:pt x="937" y="392"/>
                </a:lnTo>
                <a:lnTo>
                  <a:pt x="916" y="396"/>
                </a:lnTo>
                <a:lnTo>
                  <a:pt x="896" y="399"/>
                </a:lnTo>
                <a:lnTo>
                  <a:pt x="885" y="401"/>
                </a:lnTo>
                <a:lnTo>
                  <a:pt x="874" y="402"/>
                </a:lnTo>
                <a:lnTo>
                  <a:pt x="888" y="405"/>
                </a:lnTo>
                <a:lnTo>
                  <a:pt x="901" y="407"/>
                </a:lnTo>
                <a:lnTo>
                  <a:pt x="913" y="410"/>
                </a:lnTo>
                <a:lnTo>
                  <a:pt x="926" y="413"/>
                </a:lnTo>
                <a:lnTo>
                  <a:pt x="932" y="415"/>
                </a:lnTo>
                <a:lnTo>
                  <a:pt x="938" y="417"/>
                </a:lnTo>
                <a:lnTo>
                  <a:pt x="949" y="421"/>
                </a:lnTo>
                <a:lnTo>
                  <a:pt x="960" y="425"/>
                </a:lnTo>
                <a:lnTo>
                  <a:pt x="970" y="430"/>
                </a:lnTo>
                <a:lnTo>
                  <a:pt x="980" y="435"/>
                </a:lnTo>
                <a:lnTo>
                  <a:pt x="990" y="441"/>
                </a:lnTo>
                <a:lnTo>
                  <a:pt x="999" y="446"/>
                </a:lnTo>
                <a:lnTo>
                  <a:pt x="1008" y="452"/>
                </a:lnTo>
                <a:lnTo>
                  <a:pt x="1016" y="459"/>
                </a:lnTo>
                <a:lnTo>
                  <a:pt x="1024" y="466"/>
                </a:lnTo>
                <a:lnTo>
                  <a:pt x="1031" y="473"/>
                </a:lnTo>
                <a:lnTo>
                  <a:pt x="1038" y="480"/>
                </a:lnTo>
                <a:lnTo>
                  <a:pt x="1044" y="488"/>
                </a:lnTo>
                <a:lnTo>
                  <a:pt x="1050" y="496"/>
                </a:lnTo>
                <a:lnTo>
                  <a:pt x="1056" y="504"/>
                </a:lnTo>
                <a:lnTo>
                  <a:pt x="1061" y="512"/>
                </a:lnTo>
                <a:lnTo>
                  <a:pt x="1065" y="521"/>
                </a:lnTo>
                <a:lnTo>
                  <a:pt x="1070" y="530"/>
                </a:lnTo>
                <a:lnTo>
                  <a:pt x="1073" y="539"/>
                </a:lnTo>
                <a:lnTo>
                  <a:pt x="1076" y="548"/>
                </a:lnTo>
                <a:lnTo>
                  <a:pt x="1079" y="558"/>
                </a:lnTo>
                <a:lnTo>
                  <a:pt x="1081" y="567"/>
                </a:lnTo>
                <a:lnTo>
                  <a:pt x="1085" y="587"/>
                </a:lnTo>
                <a:lnTo>
                  <a:pt x="1085" y="597"/>
                </a:lnTo>
                <a:lnTo>
                  <a:pt x="1086" y="607"/>
                </a:lnTo>
                <a:lnTo>
                  <a:pt x="1085" y="617"/>
                </a:lnTo>
                <a:lnTo>
                  <a:pt x="1085" y="627"/>
                </a:lnTo>
                <a:lnTo>
                  <a:pt x="1083" y="638"/>
                </a:lnTo>
                <a:lnTo>
                  <a:pt x="1081" y="651"/>
                </a:lnTo>
                <a:lnTo>
                  <a:pt x="1078" y="664"/>
                </a:lnTo>
                <a:lnTo>
                  <a:pt x="1073" y="678"/>
                </a:lnTo>
                <a:lnTo>
                  <a:pt x="1067" y="693"/>
                </a:lnTo>
                <a:lnTo>
                  <a:pt x="1060" y="708"/>
                </a:lnTo>
                <a:lnTo>
                  <a:pt x="1051" y="724"/>
                </a:lnTo>
                <a:lnTo>
                  <a:pt x="1046" y="731"/>
                </a:lnTo>
                <a:lnTo>
                  <a:pt x="1040" y="739"/>
                </a:lnTo>
                <a:lnTo>
                  <a:pt x="1034" y="747"/>
                </a:lnTo>
                <a:lnTo>
                  <a:pt x="1027" y="754"/>
                </a:lnTo>
                <a:lnTo>
                  <a:pt x="1019" y="762"/>
                </a:lnTo>
                <a:lnTo>
                  <a:pt x="1011" y="769"/>
                </a:lnTo>
                <a:lnTo>
                  <a:pt x="1003" y="777"/>
                </a:lnTo>
                <a:lnTo>
                  <a:pt x="994" y="784"/>
                </a:lnTo>
                <a:lnTo>
                  <a:pt x="984" y="791"/>
                </a:lnTo>
                <a:lnTo>
                  <a:pt x="973" y="798"/>
                </a:lnTo>
                <a:lnTo>
                  <a:pt x="962" y="805"/>
                </a:lnTo>
                <a:lnTo>
                  <a:pt x="950" y="811"/>
                </a:lnTo>
                <a:lnTo>
                  <a:pt x="938" y="817"/>
                </a:lnTo>
                <a:lnTo>
                  <a:pt x="924" y="823"/>
                </a:lnTo>
                <a:lnTo>
                  <a:pt x="910" y="828"/>
                </a:lnTo>
                <a:lnTo>
                  <a:pt x="895" y="833"/>
                </a:lnTo>
                <a:lnTo>
                  <a:pt x="879" y="838"/>
                </a:lnTo>
                <a:lnTo>
                  <a:pt x="863" y="842"/>
                </a:lnTo>
                <a:close/>
                <a:moveTo>
                  <a:pt x="6069" y="248"/>
                </a:moveTo>
                <a:lnTo>
                  <a:pt x="6070" y="238"/>
                </a:lnTo>
                <a:lnTo>
                  <a:pt x="6070" y="228"/>
                </a:lnTo>
                <a:lnTo>
                  <a:pt x="6070" y="219"/>
                </a:lnTo>
                <a:lnTo>
                  <a:pt x="6070" y="209"/>
                </a:lnTo>
                <a:lnTo>
                  <a:pt x="6069" y="200"/>
                </a:lnTo>
                <a:lnTo>
                  <a:pt x="6068" y="191"/>
                </a:lnTo>
                <a:lnTo>
                  <a:pt x="6066" y="182"/>
                </a:lnTo>
                <a:lnTo>
                  <a:pt x="6064" y="174"/>
                </a:lnTo>
                <a:lnTo>
                  <a:pt x="6062" y="166"/>
                </a:lnTo>
                <a:lnTo>
                  <a:pt x="6059" y="158"/>
                </a:lnTo>
                <a:lnTo>
                  <a:pt x="6056" y="150"/>
                </a:lnTo>
                <a:lnTo>
                  <a:pt x="6052" y="143"/>
                </a:lnTo>
                <a:lnTo>
                  <a:pt x="6048" y="136"/>
                </a:lnTo>
                <a:lnTo>
                  <a:pt x="6044" y="129"/>
                </a:lnTo>
                <a:lnTo>
                  <a:pt x="6039" y="123"/>
                </a:lnTo>
                <a:lnTo>
                  <a:pt x="6034" y="117"/>
                </a:lnTo>
                <a:lnTo>
                  <a:pt x="6029" y="110"/>
                </a:lnTo>
                <a:lnTo>
                  <a:pt x="6022" y="105"/>
                </a:lnTo>
                <a:lnTo>
                  <a:pt x="6016" y="99"/>
                </a:lnTo>
                <a:lnTo>
                  <a:pt x="6009" y="94"/>
                </a:lnTo>
                <a:lnTo>
                  <a:pt x="6001" y="90"/>
                </a:lnTo>
                <a:lnTo>
                  <a:pt x="5993" y="85"/>
                </a:lnTo>
                <a:lnTo>
                  <a:pt x="5985" y="81"/>
                </a:lnTo>
                <a:lnTo>
                  <a:pt x="5976" y="78"/>
                </a:lnTo>
                <a:lnTo>
                  <a:pt x="5967" y="75"/>
                </a:lnTo>
                <a:lnTo>
                  <a:pt x="5958" y="72"/>
                </a:lnTo>
                <a:lnTo>
                  <a:pt x="5948" y="70"/>
                </a:lnTo>
                <a:lnTo>
                  <a:pt x="5938" y="68"/>
                </a:lnTo>
                <a:lnTo>
                  <a:pt x="5928" y="67"/>
                </a:lnTo>
                <a:lnTo>
                  <a:pt x="5917" y="66"/>
                </a:lnTo>
                <a:lnTo>
                  <a:pt x="5906" y="65"/>
                </a:lnTo>
                <a:lnTo>
                  <a:pt x="5894" y="65"/>
                </a:lnTo>
                <a:lnTo>
                  <a:pt x="5793" y="65"/>
                </a:lnTo>
                <a:lnTo>
                  <a:pt x="5759" y="407"/>
                </a:lnTo>
                <a:lnTo>
                  <a:pt x="5911" y="407"/>
                </a:lnTo>
                <a:lnTo>
                  <a:pt x="5927" y="406"/>
                </a:lnTo>
                <a:lnTo>
                  <a:pt x="5935" y="405"/>
                </a:lnTo>
                <a:lnTo>
                  <a:pt x="5943" y="404"/>
                </a:lnTo>
                <a:lnTo>
                  <a:pt x="5950" y="403"/>
                </a:lnTo>
                <a:lnTo>
                  <a:pt x="5957" y="401"/>
                </a:lnTo>
                <a:lnTo>
                  <a:pt x="5971" y="396"/>
                </a:lnTo>
                <a:lnTo>
                  <a:pt x="5978" y="393"/>
                </a:lnTo>
                <a:lnTo>
                  <a:pt x="5985" y="390"/>
                </a:lnTo>
                <a:lnTo>
                  <a:pt x="5997" y="382"/>
                </a:lnTo>
                <a:lnTo>
                  <a:pt x="6009" y="374"/>
                </a:lnTo>
                <a:lnTo>
                  <a:pt x="6014" y="369"/>
                </a:lnTo>
                <a:lnTo>
                  <a:pt x="6019" y="364"/>
                </a:lnTo>
                <a:lnTo>
                  <a:pt x="6024" y="359"/>
                </a:lnTo>
                <a:lnTo>
                  <a:pt x="6029" y="353"/>
                </a:lnTo>
                <a:lnTo>
                  <a:pt x="6034" y="347"/>
                </a:lnTo>
                <a:lnTo>
                  <a:pt x="6038" y="341"/>
                </a:lnTo>
                <a:lnTo>
                  <a:pt x="6042" y="335"/>
                </a:lnTo>
                <a:lnTo>
                  <a:pt x="6046" y="328"/>
                </a:lnTo>
                <a:lnTo>
                  <a:pt x="6049" y="321"/>
                </a:lnTo>
                <a:lnTo>
                  <a:pt x="6053" y="314"/>
                </a:lnTo>
                <a:lnTo>
                  <a:pt x="6058" y="299"/>
                </a:lnTo>
                <a:lnTo>
                  <a:pt x="6063" y="283"/>
                </a:lnTo>
                <a:lnTo>
                  <a:pt x="6065" y="275"/>
                </a:lnTo>
                <a:lnTo>
                  <a:pt x="6067" y="266"/>
                </a:lnTo>
                <a:lnTo>
                  <a:pt x="6069" y="248"/>
                </a:lnTo>
                <a:close/>
                <a:moveTo>
                  <a:pt x="5512" y="174"/>
                </a:moveTo>
                <a:lnTo>
                  <a:pt x="5514" y="159"/>
                </a:lnTo>
                <a:lnTo>
                  <a:pt x="5514" y="146"/>
                </a:lnTo>
                <a:lnTo>
                  <a:pt x="5513" y="134"/>
                </a:lnTo>
                <a:lnTo>
                  <a:pt x="5513" y="128"/>
                </a:lnTo>
                <a:lnTo>
                  <a:pt x="5512" y="123"/>
                </a:lnTo>
                <a:lnTo>
                  <a:pt x="5511" y="118"/>
                </a:lnTo>
                <a:lnTo>
                  <a:pt x="5510" y="113"/>
                </a:lnTo>
                <a:lnTo>
                  <a:pt x="5507" y="105"/>
                </a:lnTo>
                <a:lnTo>
                  <a:pt x="5503" y="97"/>
                </a:lnTo>
                <a:lnTo>
                  <a:pt x="5498" y="91"/>
                </a:lnTo>
                <a:lnTo>
                  <a:pt x="5492" y="85"/>
                </a:lnTo>
                <a:lnTo>
                  <a:pt x="5485" y="80"/>
                </a:lnTo>
                <a:lnTo>
                  <a:pt x="5478" y="76"/>
                </a:lnTo>
                <a:lnTo>
                  <a:pt x="5469" y="73"/>
                </a:lnTo>
                <a:lnTo>
                  <a:pt x="5459" y="70"/>
                </a:lnTo>
                <a:lnTo>
                  <a:pt x="5448" y="68"/>
                </a:lnTo>
                <a:lnTo>
                  <a:pt x="5443" y="67"/>
                </a:lnTo>
                <a:lnTo>
                  <a:pt x="5436" y="66"/>
                </a:lnTo>
                <a:lnTo>
                  <a:pt x="5423" y="65"/>
                </a:lnTo>
                <a:lnTo>
                  <a:pt x="5303" y="65"/>
                </a:lnTo>
                <a:lnTo>
                  <a:pt x="5284" y="230"/>
                </a:lnTo>
                <a:lnTo>
                  <a:pt x="5208" y="230"/>
                </a:lnTo>
                <a:lnTo>
                  <a:pt x="5207" y="220"/>
                </a:lnTo>
                <a:lnTo>
                  <a:pt x="5206" y="211"/>
                </a:lnTo>
                <a:lnTo>
                  <a:pt x="5204" y="202"/>
                </a:lnTo>
                <a:lnTo>
                  <a:pt x="5202" y="194"/>
                </a:lnTo>
                <a:lnTo>
                  <a:pt x="5199" y="185"/>
                </a:lnTo>
                <a:lnTo>
                  <a:pt x="5195" y="177"/>
                </a:lnTo>
                <a:lnTo>
                  <a:pt x="5192" y="169"/>
                </a:lnTo>
                <a:lnTo>
                  <a:pt x="5187" y="162"/>
                </a:lnTo>
                <a:lnTo>
                  <a:pt x="5182" y="154"/>
                </a:lnTo>
                <a:lnTo>
                  <a:pt x="5177" y="147"/>
                </a:lnTo>
                <a:lnTo>
                  <a:pt x="5171" y="140"/>
                </a:lnTo>
                <a:lnTo>
                  <a:pt x="5165" y="133"/>
                </a:lnTo>
                <a:lnTo>
                  <a:pt x="5159" y="127"/>
                </a:lnTo>
                <a:lnTo>
                  <a:pt x="5152" y="121"/>
                </a:lnTo>
                <a:lnTo>
                  <a:pt x="5145" y="115"/>
                </a:lnTo>
                <a:lnTo>
                  <a:pt x="5138" y="110"/>
                </a:lnTo>
                <a:lnTo>
                  <a:pt x="5121" y="99"/>
                </a:lnTo>
                <a:lnTo>
                  <a:pt x="5112" y="95"/>
                </a:lnTo>
                <a:lnTo>
                  <a:pt x="5104" y="90"/>
                </a:lnTo>
                <a:lnTo>
                  <a:pt x="5086" y="83"/>
                </a:lnTo>
                <a:lnTo>
                  <a:pt x="5076" y="79"/>
                </a:lnTo>
                <a:lnTo>
                  <a:pt x="5067" y="76"/>
                </a:lnTo>
                <a:lnTo>
                  <a:pt x="5057" y="74"/>
                </a:lnTo>
                <a:lnTo>
                  <a:pt x="5047" y="71"/>
                </a:lnTo>
                <a:lnTo>
                  <a:pt x="5037" y="69"/>
                </a:lnTo>
                <a:lnTo>
                  <a:pt x="5027" y="68"/>
                </a:lnTo>
                <a:lnTo>
                  <a:pt x="5017" y="66"/>
                </a:lnTo>
                <a:lnTo>
                  <a:pt x="5007" y="66"/>
                </a:lnTo>
                <a:lnTo>
                  <a:pt x="4986" y="65"/>
                </a:lnTo>
                <a:lnTo>
                  <a:pt x="4754" y="65"/>
                </a:lnTo>
                <a:lnTo>
                  <a:pt x="4724" y="365"/>
                </a:lnTo>
                <a:lnTo>
                  <a:pt x="4846" y="365"/>
                </a:lnTo>
                <a:lnTo>
                  <a:pt x="4857" y="364"/>
                </a:lnTo>
                <a:lnTo>
                  <a:pt x="4867" y="364"/>
                </a:lnTo>
                <a:lnTo>
                  <a:pt x="4877" y="362"/>
                </a:lnTo>
                <a:lnTo>
                  <a:pt x="4886" y="360"/>
                </a:lnTo>
                <a:lnTo>
                  <a:pt x="4895" y="358"/>
                </a:lnTo>
                <a:lnTo>
                  <a:pt x="4903" y="355"/>
                </a:lnTo>
                <a:lnTo>
                  <a:pt x="4911" y="352"/>
                </a:lnTo>
                <a:lnTo>
                  <a:pt x="4918" y="349"/>
                </a:lnTo>
                <a:lnTo>
                  <a:pt x="4931" y="341"/>
                </a:lnTo>
                <a:lnTo>
                  <a:pt x="4937" y="337"/>
                </a:lnTo>
                <a:lnTo>
                  <a:pt x="4942" y="332"/>
                </a:lnTo>
                <a:lnTo>
                  <a:pt x="4951" y="323"/>
                </a:lnTo>
                <a:lnTo>
                  <a:pt x="4958" y="313"/>
                </a:lnTo>
                <a:lnTo>
                  <a:pt x="4965" y="304"/>
                </a:lnTo>
                <a:lnTo>
                  <a:pt x="4969" y="295"/>
                </a:lnTo>
                <a:lnTo>
                  <a:pt x="4973" y="286"/>
                </a:lnTo>
                <a:lnTo>
                  <a:pt x="4976" y="278"/>
                </a:lnTo>
                <a:lnTo>
                  <a:pt x="4979" y="267"/>
                </a:lnTo>
                <a:lnTo>
                  <a:pt x="4979" y="262"/>
                </a:lnTo>
                <a:lnTo>
                  <a:pt x="5053" y="262"/>
                </a:lnTo>
                <a:lnTo>
                  <a:pt x="5023" y="542"/>
                </a:lnTo>
                <a:lnTo>
                  <a:pt x="4938" y="542"/>
                </a:lnTo>
                <a:lnTo>
                  <a:pt x="4939" y="532"/>
                </a:lnTo>
                <a:lnTo>
                  <a:pt x="4939" y="524"/>
                </a:lnTo>
                <a:lnTo>
                  <a:pt x="4939" y="515"/>
                </a:lnTo>
                <a:lnTo>
                  <a:pt x="4938" y="508"/>
                </a:lnTo>
                <a:lnTo>
                  <a:pt x="4937" y="500"/>
                </a:lnTo>
                <a:lnTo>
                  <a:pt x="4936" y="494"/>
                </a:lnTo>
                <a:lnTo>
                  <a:pt x="4932" y="482"/>
                </a:lnTo>
                <a:lnTo>
                  <a:pt x="4930" y="476"/>
                </a:lnTo>
                <a:lnTo>
                  <a:pt x="4927" y="471"/>
                </a:lnTo>
                <a:lnTo>
                  <a:pt x="4925" y="467"/>
                </a:lnTo>
                <a:lnTo>
                  <a:pt x="4921" y="462"/>
                </a:lnTo>
                <a:lnTo>
                  <a:pt x="4918" y="459"/>
                </a:lnTo>
                <a:lnTo>
                  <a:pt x="4914" y="455"/>
                </a:lnTo>
                <a:lnTo>
                  <a:pt x="4910" y="452"/>
                </a:lnTo>
                <a:lnTo>
                  <a:pt x="4905" y="449"/>
                </a:lnTo>
                <a:lnTo>
                  <a:pt x="4896" y="444"/>
                </a:lnTo>
                <a:lnTo>
                  <a:pt x="4891" y="442"/>
                </a:lnTo>
                <a:lnTo>
                  <a:pt x="4885" y="440"/>
                </a:lnTo>
                <a:lnTo>
                  <a:pt x="4873" y="437"/>
                </a:lnTo>
                <a:lnTo>
                  <a:pt x="4861" y="435"/>
                </a:lnTo>
                <a:lnTo>
                  <a:pt x="4847" y="434"/>
                </a:lnTo>
                <a:lnTo>
                  <a:pt x="4833" y="433"/>
                </a:lnTo>
                <a:lnTo>
                  <a:pt x="4818" y="433"/>
                </a:lnTo>
                <a:lnTo>
                  <a:pt x="4802" y="432"/>
                </a:lnTo>
                <a:lnTo>
                  <a:pt x="4717" y="432"/>
                </a:lnTo>
                <a:lnTo>
                  <a:pt x="4694" y="670"/>
                </a:lnTo>
                <a:lnTo>
                  <a:pt x="4693" y="684"/>
                </a:lnTo>
                <a:lnTo>
                  <a:pt x="4692" y="697"/>
                </a:lnTo>
                <a:lnTo>
                  <a:pt x="4693" y="703"/>
                </a:lnTo>
                <a:lnTo>
                  <a:pt x="4693" y="708"/>
                </a:lnTo>
                <a:lnTo>
                  <a:pt x="4694" y="714"/>
                </a:lnTo>
                <a:lnTo>
                  <a:pt x="4695" y="719"/>
                </a:lnTo>
                <a:lnTo>
                  <a:pt x="4697" y="728"/>
                </a:lnTo>
                <a:lnTo>
                  <a:pt x="4700" y="736"/>
                </a:lnTo>
                <a:lnTo>
                  <a:pt x="4705" y="744"/>
                </a:lnTo>
                <a:lnTo>
                  <a:pt x="4707" y="747"/>
                </a:lnTo>
                <a:lnTo>
                  <a:pt x="4710" y="751"/>
                </a:lnTo>
                <a:lnTo>
                  <a:pt x="4714" y="755"/>
                </a:lnTo>
                <a:lnTo>
                  <a:pt x="4719" y="759"/>
                </a:lnTo>
                <a:lnTo>
                  <a:pt x="4723" y="763"/>
                </a:lnTo>
                <a:lnTo>
                  <a:pt x="4729" y="766"/>
                </a:lnTo>
                <a:lnTo>
                  <a:pt x="4734" y="770"/>
                </a:lnTo>
                <a:lnTo>
                  <a:pt x="4741" y="772"/>
                </a:lnTo>
                <a:lnTo>
                  <a:pt x="4755" y="777"/>
                </a:lnTo>
                <a:lnTo>
                  <a:pt x="4762" y="779"/>
                </a:lnTo>
                <a:lnTo>
                  <a:pt x="4771" y="781"/>
                </a:lnTo>
                <a:lnTo>
                  <a:pt x="4790" y="784"/>
                </a:lnTo>
                <a:lnTo>
                  <a:pt x="4801" y="785"/>
                </a:lnTo>
                <a:lnTo>
                  <a:pt x="4812" y="785"/>
                </a:lnTo>
                <a:lnTo>
                  <a:pt x="4838" y="786"/>
                </a:lnTo>
                <a:lnTo>
                  <a:pt x="4840" y="786"/>
                </a:lnTo>
                <a:lnTo>
                  <a:pt x="4852" y="786"/>
                </a:lnTo>
                <a:lnTo>
                  <a:pt x="4865" y="785"/>
                </a:lnTo>
                <a:lnTo>
                  <a:pt x="4877" y="784"/>
                </a:lnTo>
                <a:lnTo>
                  <a:pt x="4889" y="783"/>
                </a:lnTo>
                <a:lnTo>
                  <a:pt x="4912" y="779"/>
                </a:lnTo>
                <a:lnTo>
                  <a:pt x="4934" y="775"/>
                </a:lnTo>
                <a:lnTo>
                  <a:pt x="4944" y="772"/>
                </a:lnTo>
                <a:lnTo>
                  <a:pt x="4954" y="770"/>
                </a:lnTo>
                <a:lnTo>
                  <a:pt x="4964" y="767"/>
                </a:lnTo>
                <a:lnTo>
                  <a:pt x="4974" y="764"/>
                </a:lnTo>
                <a:lnTo>
                  <a:pt x="4992" y="757"/>
                </a:lnTo>
                <a:lnTo>
                  <a:pt x="5001" y="753"/>
                </a:lnTo>
                <a:lnTo>
                  <a:pt x="5010" y="750"/>
                </a:lnTo>
                <a:lnTo>
                  <a:pt x="5026" y="742"/>
                </a:lnTo>
                <a:lnTo>
                  <a:pt x="5041" y="733"/>
                </a:lnTo>
                <a:lnTo>
                  <a:pt x="5055" y="724"/>
                </a:lnTo>
                <a:lnTo>
                  <a:pt x="5068" y="715"/>
                </a:lnTo>
                <a:lnTo>
                  <a:pt x="5081" y="705"/>
                </a:lnTo>
                <a:lnTo>
                  <a:pt x="5092" y="695"/>
                </a:lnTo>
                <a:lnTo>
                  <a:pt x="5102" y="685"/>
                </a:lnTo>
                <a:lnTo>
                  <a:pt x="5112" y="675"/>
                </a:lnTo>
                <a:lnTo>
                  <a:pt x="5121" y="665"/>
                </a:lnTo>
                <a:lnTo>
                  <a:pt x="5130" y="655"/>
                </a:lnTo>
                <a:lnTo>
                  <a:pt x="5137" y="646"/>
                </a:lnTo>
                <a:lnTo>
                  <a:pt x="5144" y="636"/>
                </a:lnTo>
                <a:lnTo>
                  <a:pt x="5150" y="627"/>
                </a:lnTo>
                <a:lnTo>
                  <a:pt x="5155" y="618"/>
                </a:lnTo>
                <a:lnTo>
                  <a:pt x="5163" y="602"/>
                </a:lnTo>
                <a:lnTo>
                  <a:pt x="5170" y="589"/>
                </a:lnTo>
                <a:lnTo>
                  <a:pt x="5174" y="578"/>
                </a:lnTo>
                <a:lnTo>
                  <a:pt x="5176" y="572"/>
                </a:lnTo>
                <a:lnTo>
                  <a:pt x="5177" y="569"/>
                </a:lnTo>
                <a:lnTo>
                  <a:pt x="5251" y="569"/>
                </a:lnTo>
                <a:lnTo>
                  <a:pt x="5230" y="784"/>
                </a:lnTo>
                <a:lnTo>
                  <a:pt x="5351" y="784"/>
                </a:lnTo>
                <a:lnTo>
                  <a:pt x="5366" y="783"/>
                </a:lnTo>
                <a:lnTo>
                  <a:pt x="5380" y="781"/>
                </a:lnTo>
                <a:lnTo>
                  <a:pt x="5392" y="778"/>
                </a:lnTo>
                <a:lnTo>
                  <a:pt x="5403" y="775"/>
                </a:lnTo>
                <a:lnTo>
                  <a:pt x="5412" y="771"/>
                </a:lnTo>
                <a:lnTo>
                  <a:pt x="5417" y="768"/>
                </a:lnTo>
                <a:lnTo>
                  <a:pt x="5421" y="766"/>
                </a:lnTo>
                <a:lnTo>
                  <a:pt x="5425" y="763"/>
                </a:lnTo>
                <a:lnTo>
                  <a:pt x="5429" y="760"/>
                </a:lnTo>
                <a:lnTo>
                  <a:pt x="5435" y="754"/>
                </a:lnTo>
                <a:lnTo>
                  <a:pt x="5441" y="747"/>
                </a:lnTo>
                <a:lnTo>
                  <a:pt x="5446" y="739"/>
                </a:lnTo>
                <a:lnTo>
                  <a:pt x="5450" y="731"/>
                </a:lnTo>
                <a:lnTo>
                  <a:pt x="5453" y="722"/>
                </a:lnTo>
                <a:lnTo>
                  <a:pt x="5456" y="712"/>
                </a:lnTo>
                <a:lnTo>
                  <a:pt x="5458" y="702"/>
                </a:lnTo>
                <a:lnTo>
                  <a:pt x="5461" y="679"/>
                </a:lnTo>
                <a:lnTo>
                  <a:pt x="5512" y="174"/>
                </a:lnTo>
                <a:close/>
                <a:moveTo>
                  <a:pt x="4475" y="162"/>
                </a:moveTo>
                <a:lnTo>
                  <a:pt x="4476" y="150"/>
                </a:lnTo>
                <a:lnTo>
                  <a:pt x="4476" y="139"/>
                </a:lnTo>
                <a:lnTo>
                  <a:pt x="4476" y="134"/>
                </a:lnTo>
                <a:lnTo>
                  <a:pt x="4475" y="129"/>
                </a:lnTo>
                <a:lnTo>
                  <a:pt x="4475" y="124"/>
                </a:lnTo>
                <a:lnTo>
                  <a:pt x="4474" y="120"/>
                </a:lnTo>
                <a:lnTo>
                  <a:pt x="4473" y="115"/>
                </a:lnTo>
                <a:lnTo>
                  <a:pt x="4472" y="111"/>
                </a:lnTo>
                <a:lnTo>
                  <a:pt x="4470" y="108"/>
                </a:lnTo>
                <a:lnTo>
                  <a:pt x="4469" y="104"/>
                </a:lnTo>
                <a:lnTo>
                  <a:pt x="4465" y="97"/>
                </a:lnTo>
                <a:lnTo>
                  <a:pt x="4460" y="91"/>
                </a:lnTo>
                <a:lnTo>
                  <a:pt x="4455" y="86"/>
                </a:lnTo>
                <a:lnTo>
                  <a:pt x="4448" y="81"/>
                </a:lnTo>
                <a:lnTo>
                  <a:pt x="4441" y="77"/>
                </a:lnTo>
                <a:lnTo>
                  <a:pt x="4432" y="73"/>
                </a:lnTo>
                <a:lnTo>
                  <a:pt x="4423" y="70"/>
                </a:lnTo>
                <a:lnTo>
                  <a:pt x="4412" y="68"/>
                </a:lnTo>
                <a:lnTo>
                  <a:pt x="4400" y="66"/>
                </a:lnTo>
                <a:lnTo>
                  <a:pt x="4388" y="65"/>
                </a:lnTo>
                <a:lnTo>
                  <a:pt x="4303" y="65"/>
                </a:lnTo>
                <a:lnTo>
                  <a:pt x="4285" y="66"/>
                </a:lnTo>
                <a:lnTo>
                  <a:pt x="4277" y="67"/>
                </a:lnTo>
                <a:lnTo>
                  <a:pt x="4269" y="68"/>
                </a:lnTo>
                <a:lnTo>
                  <a:pt x="4255" y="70"/>
                </a:lnTo>
                <a:lnTo>
                  <a:pt x="4242" y="74"/>
                </a:lnTo>
                <a:lnTo>
                  <a:pt x="4236" y="77"/>
                </a:lnTo>
                <a:lnTo>
                  <a:pt x="4230" y="80"/>
                </a:lnTo>
                <a:lnTo>
                  <a:pt x="4225" y="83"/>
                </a:lnTo>
                <a:lnTo>
                  <a:pt x="4220" y="86"/>
                </a:lnTo>
                <a:lnTo>
                  <a:pt x="4215" y="90"/>
                </a:lnTo>
                <a:lnTo>
                  <a:pt x="4211" y="94"/>
                </a:lnTo>
                <a:lnTo>
                  <a:pt x="4207" y="99"/>
                </a:lnTo>
                <a:lnTo>
                  <a:pt x="4203" y="104"/>
                </a:lnTo>
                <a:lnTo>
                  <a:pt x="4199" y="109"/>
                </a:lnTo>
                <a:lnTo>
                  <a:pt x="4196" y="115"/>
                </a:lnTo>
                <a:lnTo>
                  <a:pt x="4190" y="127"/>
                </a:lnTo>
                <a:lnTo>
                  <a:pt x="4185" y="141"/>
                </a:lnTo>
                <a:lnTo>
                  <a:pt x="4181" y="157"/>
                </a:lnTo>
                <a:lnTo>
                  <a:pt x="4177" y="175"/>
                </a:lnTo>
                <a:lnTo>
                  <a:pt x="4174" y="194"/>
                </a:lnTo>
                <a:lnTo>
                  <a:pt x="4171" y="215"/>
                </a:lnTo>
                <a:lnTo>
                  <a:pt x="4169" y="238"/>
                </a:lnTo>
                <a:lnTo>
                  <a:pt x="4117" y="754"/>
                </a:lnTo>
                <a:lnTo>
                  <a:pt x="4117" y="758"/>
                </a:lnTo>
                <a:lnTo>
                  <a:pt x="4118" y="763"/>
                </a:lnTo>
                <a:lnTo>
                  <a:pt x="4121" y="767"/>
                </a:lnTo>
                <a:lnTo>
                  <a:pt x="4123" y="770"/>
                </a:lnTo>
                <a:lnTo>
                  <a:pt x="4127" y="773"/>
                </a:lnTo>
                <a:lnTo>
                  <a:pt x="4131" y="776"/>
                </a:lnTo>
                <a:lnTo>
                  <a:pt x="4133" y="776"/>
                </a:lnTo>
                <a:lnTo>
                  <a:pt x="4135" y="777"/>
                </a:lnTo>
                <a:lnTo>
                  <a:pt x="4139" y="778"/>
                </a:lnTo>
                <a:lnTo>
                  <a:pt x="4298" y="778"/>
                </a:lnTo>
                <a:lnTo>
                  <a:pt x="4313" y="778"/>
                </a:lnTo>
                <a:lnTo>
                  <a:pt x="4327" y="777"/>
                </a:lnTo>
                <a:lnTo>
                  <a:pt x="4340" y="775"/>
                </a:lnTo>
                <a:lnTo>
                  <a:pt x="4351" y="772"/>
                </a:lnTo>
                <a:lnTo>
                  <a:pt x="4362" y="769"/>
                </a:lnTo>
                <a:lnTo>
                  <a:pt x="4372" y="765"/>
                </a:lnTo>
                <a:lnTo>
                  <a:pt x="4381" y="760"/>
                </a:lnTo>
                <a:lnTo>
                  <a:pt x="4389" y="754"/>
                </a:lnTo>
                <a:lnTo>
                  <a:pt x="4392" y="751"/>
                </a:lnTo>
                <a:lnTo>
                  <a:pt x="4396" y="747"/>
                </a:lnTo>
                <a:lnTo>
                  <a:pt x="4399" y="744"/>
                </a:lnTo>
                <a:lnTo>
                  <a:pt x="4402" y="740"/>
                </a:lnTo>
                <a:lnTo>
                  <a:pt x="4407" y="731"/>
                </a:lnTo>
                <a:lnTo>
                  <a:pt x="4410" y="727"/>
                </a:lnTo>
                <a:lnTo>
                  <a:pt x="4412" y="722"/>
                </a:lnTo>
                <a:lnTo>
                  <a:pt x="4414" y="717"/>
                </a:lnTo>
                <a:lnTo>
                  <a:pt x="4416" y="711"/>
                </a:lnTo>
                <a:lnTo>
                  <a:pt x="4418" y="706"/>
                </a:lnTo>
                <a:lnTo>
                  <a:pt x="4419" y="700"/>
                </a:lnTo>
                <a:lnTo>
                  <a:pt x="4421" y="688"/>
                </a:lnTo>
                <a:lnTo>
                  <a:pt x="4423" y="674"/>
                </a:lnTo>
                <a:lnTo>
                  <a:pt x="4475" y="162"/>
                </a:lnTo>
                <a:close/>
                <a:moveTo>
                  <a:pt x="3829" y="1014"/>
                </a:moveTo>
                <a:lnTo>
                  <a:pt x="3844" y="1008"/>
                </a:lnTo>
                <a:lnTo>
                  <a:pt x="3860" y="1002"/>
                </a:lnTo>
                <a:lnTo>
                  <a:pt x="3877" y="994"/>
                </a:lnTo>
                <a:lnTo>
                  <a:pt x="3894" y="985"/>
                </a:lnTo>
                <a:lnTo>
                  <a:pt x="3913" y="976"/>
                </a:lnTo>
                <a:lnTo>
                  <a:pt x="3931" y="966"/>
                </a:lnTo>
                <a:lnTo>
                  <a:pt x="3948" y="955"/>
                </a:lnTo>
                <a:lnTo>
                  <a:pt x="3965" y="944"/>
                </a:lnTo>
                <a:lnTo>
                  <a:pt x="3980" y="933"/>
                </a:lnTo>
                <a:lnTo>
                  <a:pt x="3994" y="922"/>
                </a:lnTo>
                <a:lnTo>
                  <a:pt x="4005" y="912"/>
                </a:lnTo>
                <a:lnTo>
                  <a:pt x="4010" y="906"/>
                </a:lnTo>
                <a:lnTo>
                  <a:pt x="4015" y="901"/>
                </a:lnTo>
                <a:lnTo>
                  <a:pt x="4018" y="896"/>
                </a:lnTo>
                <a:lnTo>
                  <a:pt x="4021" y="891"/>
                </a:lnTo>
                <a:lnTo>
                  <a:pt x="4023" y="887"/>
                </a:lnTo>
                <a:lnTo>
                  <a:pt x="4024" y="882"/>
                </a:lnTo>
                <a:lnTo>
                  <a:pt x="4024" y="878"/>
                </a:lnTo>
                <a:lnTo>
                  <a:pt x="4024" y="876"/>
                </a:lnTo>
                <a:lnTo>
                  <a:pt x="4024" y="874"/>
                </a:lnTo>
                <a:lnTo>
                  <a:pt x="4022" y="870"/>
                </a:lnTo>
                <a:lnTo>
                  <a:pt x="4019" y="866"/>
                </a:lnTo>
                <a:lnTo>
                  <a:pt x="3435" y="232"/>
                </a:lnTo>
                <a:lnTo>
                  <a:pt x="3398" y="563"/>
                </a:lnTo>
                <a:lnTo>
                  <a:pt x="3396" y="584"/>
                </a:lnTo>
                <a:lnTo>
                  <a:pt x="3394" y="604"/>
                </a:lnTo>
                <a:lnTo>
                  <a:pt x="3392" y="622"/>
                </a:lnTo>
                <a:lnTo>
                  <a:pt x="3392" y="638"/>
                </a:lnTo>
                <a:lnTo>
                  <a:pt x="3392" y="653"/>
                </a:lnTo>
                <a:lnTo>
                  <a:pt x="3392" y="666"/>
                </a:lnTo>
                <a:lnTo>
                  <a:pt x="3393" y="679"/>
                </a:lnTo>
                <a:lnTo>
                  <a:pt x="3394" y="690"/>
                </a:lnTo>
                <a:lnTo>
                  <a:pt x="3397" y="700"/>
                </a:lnTo>
                <a:lnTo>
                  <a:pt x="3399" y="709"/>
                </a:lnTo>
                <a:lnTo>
                  <a:pt x="3402" y="718"/>
                </a:lnTo>
                <a:lnTo>
                  <a:pt x="3405" y="726"/>
                </a:lnTo>
                <a:lnTo>
                  <a:pt x="3409" y="733"/>
                </a:lnTo>
                <a:lnTo>
                  <a:pt x="3413" y="739"/>
                </a:lnTo>
                <a:lnTo>
                  <a:pt x="3423" y="752"/>
                </a:lnTo>
                <a:lnTo>
                  <a:pt x="3431" y="759"/>
                </a:lnTo>
                <a:lnTo>
                  <a:pt x="3435" y="763"/>
                </a:lnTo>
                <a:lnTo>
                  <a:pt x="3440" y="766"/>
                </a:lnTo>
                <a:lnTo>
                  <a:pt x="3445" y="769"/>
                </a:lnTo>
                <a:lnTo>
                  <a:pt x="3450" y="772"/>
                </a:lnTo>
                <a:lnTo>
                  <a:pt x="3455" y="774"/>
                </a:lnTo>
                <a:lnTo>
                  <a:pt x="3461" y="776"/>
                </a:lnTo>
                <a:lnTo>
                  <a:pt x="3474" y="779"/>
                </a:lnTo>
                <a:lnTo>
                  <a:pt x="3488" y="782"/>
                </a:lnTo>
                <a:lnTo>
                  <a:pt x="3495" y="783"/>
                </a:lnTo>
                <a:lnTo>
                  <a:pt x="3503" y="783"/>
                </a:lnTo>
                <a:lnTo>
                  <a:pt x="3519" y="784"/>
                </a:lnTo>
                <a:lnTo>
                  <a:pt x="3532" y="784"/>
                </a:lnTo>
                <a:lnTo>
                  <a:pt x="3525" y="851"/>
                </a:lnTo>
                <a:lnTo>
                  <a:pt x="3302" y="851"/>
                </a:lnTo>
                <a:lnTo>
                  <a:pt x="3316" y="866"/>
                </a:lnTo>
                <a:lnTo>
                  <a:pt x="3331" y="880"/>
                </a:lnTo>
                <a:lnTo>
                  <a:pt x="3344" y="891"/>
                </a:lnTo>
                <a:lnTo>
                  <a:pt x="3356" y="902"/>
                </a:lnTo>
                <a:lnTo>
                  <a:pt x="3382" y="922"/>
                </a:lnTo>
                <a:lnTo>
                  <a:pt x="3396" y="932"/>
                </a:lnTo>
                <a:lnTo>
                  <a:pt x="3409" y="942"/>
                </a:lnTo>
                <a:lnTo>
                  <a:pt x="3423" y="951"/>
                </a:lnTo>
                <a:lnTo>
                  <a:pt x="3438" y="960"/>
                </a:lnTo>
                <a:lnTo>
                  <a:pt x="3452" y="969"/>
                </a:lnTo>
                <a:lnTo>
                  <a:pt x="3467" y="977"/>
                </a:lnTo>
                <a:lnTo>
                  <a:pt x="3482" y="985"/>
                </a:lnTo>
                <a:lnTo>
                  <a:pt x="3497" y="992"/>
                </a:lnTo>
                <a:lnTo>
                  <a:pt x="3513" y="999"/>
                </a:lnTo>
                <a:lnTo>
                  <a:pt x="3529" y="1005"/>
                </a:lnTo>
                <a:lnTo>
                  <a:pt x="3544" y="1011"/>
                </a:lnTo>
                <a:lnTo>
                  <a:pt x="3560" y="1017"/>
                </a:lnTo>
                <a:lnTo>
                  <a:pt x="3576" y="1022"/>
                </a:lnTo>
                <a:lnTo>
                  <a:pt x="3593" y="1026"/>
                </a:lnTo>
                <a:lnTo>
                  <a:pt x="3609" y="1030"/>
                </a:lnTo>
                <a:lnTo>
                  <a:pt x="3626" y="1033"/>
                </a:lnTo>
                <a:lnTo>
                  <a:pt x="3642" y="1035"/>
                </a:lnTo>
                <a:lnTo>
                  <a:pt x="3659" y="1037"/>
                </a:lnTo>
                <a:lnTo>
                  <a:pt x="3677" y="1038"/>
                </a:lnTo>
                <a:lnTo>
                  <a:pt x="3694" y="1038"/>
                </a:lnTo>
                <a:lnTo>
                  <a:pt x="3710" y="1038"/>
                </a:lnTo>
                <a:lnTo>
                  <a:pt x="3727" y="1037"/>
                </a:lnTo>
                <a:lnTo>
                  <a:pt x="3744" y="1035"/>
                </a:lnTo>
                <a:lnTo>
                  <a:pt x="3753" y="1034"/>
                </a:lnTo>
                <a:lnTo>
                  <a:pt x="3761" y="1032"/>
                </a:lnTo>
                <a:lnTo>
                  <a:pt x="3778" y="1029"/>
                </a:lnTo>
                <a:lnTo>
                  <a:pt x="3795" y="1025"/>
                </a:lnTo>
                <a:lnTo>
                  <a:pt x="3812" y="1020"/>
                </a:lnTo>
                <a:lnTo>
                  <a:pt x="3829" y="1014"/>
                </a:lnTo>
                <a:close/>
                <a:moveTo>
                  <a:pt x="2897" y="248"/>
                </a:moveTo>
                <a:lnTo>
                  <a:pt x="2898" y="238"/>
                </a:lnTo>
                <a:lnTo>
                  <a:pt x="2898" y="228"/>
                </a:lnTo>
                <a:lnTo>
                  <a:pt x="2898" y="219"/>
                </a:lnTo>
                <a:lnTo>
                  <a:pt x="2898" y="209"/>
                </a:lnTo>
                <a:lnTo>
                  <a:pt x="2897" y="200"/>
                </a:lnTo>
                <a:lnTo>
                  <a:pt x="2896" y="191"/>
                </a:lnTo>
                <a:lnTo>
                  <a:pt x="2894" y="182"/>
                </a:lnTo>
                <a:lnTo>
                  <a:pt x="2893" y="174"/>
                </a:lnTo>
                <a:lnTo>
                  <a:pt x="2890" y="166"/>
                </a:lnTo>
                <a:lnTo>
                  <a:pt x="2887" y="158"/>
                </a:lnTo>
                <a:lnTo>
                  <a:pt x="2884" y="150"/>
                </a:lnTo>
                <a:lnTo>
                  <a:pt x="2881" y="143"/>
                </a:lnTo>
                <a:lnTo>
                  <a:pt x="2877" y="136"/>
                </a:lnTo>
                <a:lnTo>
                  <a:pt x="2872" y="129"/>
                </a:lnTo>
                <a:lnTo>
                  <a:pt x="2868" y="123"/>
                </a:lnTo>
                <a:lnTo>
                  <a:pt x="2863" y="117"/>
                </a:lnTo>
                <a:lnTo>
                  <a:pt x="2857" y="110"/>
                </a:lnTo>
                <a:lnTo>
                  <a:pt x="2851" y="105"/>
                </a:lnTo>
                <a:lnTo>
                  <a:pt x="2844" y="99"/>
                </a:lnTo>
                <a:lnTo>
                  <a:pt x="2837" y="94"/>
                </a:lnTo>
                <a:lnTo>
                  <a:pt x="2829" y="90"/>
                </a:lnTo>
                <a:lnTo>
                  <a:pt x="2821" y="85"/>
                </a:lnTo>
                <a:lnTo>
                  <a:pt x="2813" y="81"/>
                </a:lnTo>
                <a:lnTo>
                  <a:pt x="2804" y="78"/>
                </a:lnTo>
                <a:lnTo>
                  <a:pt x="2795" y="75"/>
                </a:lnTo>
                <a:lnTo>
                  <a:pt x="2786" y="72"/>
                </a:lnTo>
                <a:lnTo>
                  <a:pt x="2776" y="70"/>
                </a:lnTo>
                <a:lnTo>
                  <a:pt x="2766" y="68"/>
                </a:lnTo>
                <a:lnTo>
                  <a:pt x="2756" y="67"/>
                </a:lnTo>
                <a:lnTo>
                  <a:pt x="2745" y="66"/>
                </a:lnTo>
                <a:lnTo>
                  <a:pt x="2734" y="65"/>
                </a:lnTo>
                <a:lnTo>
                  <a:pt x="2723" y="65"/>
                </a:lnTo>
                <a:lnTo>
                  <a:pt x="2621" y="65"/>
                </a:lnTo>
                <a:lnTo>
                  <a:pt x="2587" y="407"/>
                </a:lnTo>
                <a:lnTo>
                  <a:pt x="2739" y="407"/>
                </a:lnTo>
                <a:lnTo>
                  <a:pt x="2755" y="406"/>
                </a:lnTo>
                <a:lnTo>
                  <a:pt x="2763" y="405"/>
                </a:lnTo>
                <a:lnTo>
                  <a:pt x="2771" y="404"/>
                </a:lnTo>
                <a:lnTo>
                  <a:pt x="2778" y="403"/>
                </a:lnTo>
                <a:lnTo>
                  <a:pt x="2786" y="401"/>
                </a:lnTo>
                <a:lnTo>
                  <a:pt x="2800" y="396"/>
                </a:lnTo>
                <a:lnTo>
                  <a:pt x="2806" y="393"/>
                </a:lnTo>
                <a:lnTo>
                  <a:pt x="2813" y="390"/>
                </a:lnTo>
                <a:lnTo>
                  <a:pt x="2825" y="382"/>
                </a:lnTo>
                <a:lnTo>
                  <a:pt x="2837" y="374"/>
                </a:lnTo>
                <a:lnTo>
                  <a:pt x="2842" y="369"/>
                </a:lnTo>
                <a:lnTo>
                  <a:pt x="2848" y="364"/>
                </a:lnTo>
                <a:lnTo>
                  <a:pt x="2853" y="359"/>
                </a:lnTo>
                <a:lnTo>
                  <a:pt x="2857" y="353"/>
                </a:lnTo>
                <a:lnTo>
                  <a:pt x="2862" y="347"/>
                </a:lnTo>
                <a:lnTo>
                  <a:pt x="2866" y="341"/>
                </a:lnTo>
                <a:lnTo>
                  <a:pt x="2870" y="335"/>
                </a:lnTo>
                <a:lnTo>
                  <a:pt x="2874" y="328"/>
                </a:lnTo>
                <a:lnTo>
                  <a:pt x="2878" y="321"/>
                </a:lnTo>
                <a:lnTo>
                  <a:pt x="2881" y="314"/>
                </a:lnTo>
                <a:lnTo>
                  <a:pt x="2887" y="299"/>
                </a:lnTo>
                <a:lnTo>
                  <a:pt x="2891" y="283"/>
                </a:lnTo>
                <a:lnTo>
                  <a:pt x="2893" y="275"/>
                </a:lnTo>
                <a:lnTo>
                  <a:pt x="2895" y="266"/>
                </a:lnTo>
                <a:lnTo>
                  <a:pt x="2897" y="248"/>
                </a:lnTo>
                <a:close/>
                <a:moveTo>
                  <a:pt x="2341" y="174"/>
                </a:moveTo>
                <a:lnTo>
                  <a:pt x="2342" y="159"/>
                </a:lnTo>
                <a:lnTo>
                  <a:pt x="2342" y="146"/>
                </a:lnTo>
                <a:lnTo>
                  <a:pt x="2342" y="134"/>
                </a:lnTo>
                <a:lnTo>
                  <a:pt x="2341" y="128"/>
                </a:lnTo>
                <a:lnTo>
                  <a:pt x="2340" y="123"/>
                </a:lnTo>
                <a:lnTo>
                  <a:pt x="2339" y="118"/>
                </a:lnTo>
                <a:lnTo>
                  <a:pt x="2338" y="113"/>
                </a:lnTo>
                <a:lnTo>
                  <a:pt x="2335" y="105"/>
                </a:lnTo>
                <a:lnTo>
                  <a:pt x="2331" y="97"/>
                </a:lnTo>
                <a:lnTo>
                  <a:pt x="2326" y="91"/>
                </a:lnTo>
                <a:lnTo>
                  <a:pt x="2320" y="85"/>
                </a:lnTo>
                <a:lnTo>
                  <a:pt x="2314" y="80"/>
                </a:lnTo>
                <a:lnTo>
                  <a:pt x="2306" y="76"/>
                </a:lnTo>
                <a:lnTo>
                  <a:pt x="2297" y="73"/>
                </a:lnTo>
                <a:lnTo>
                  <a:pt x="2288" y="70"/>
                </a:lnTo>
                <a:lnTo>
                  <a:pt x="2277" y="68"/>
                </a:lnTo>
                <a:lnTo>
                  <a:pt x="2271" y="67"/>
                </a:lnTo>
                <a:lnTo>
                  <a:pt x="2265" y="66"/>
                </a:lnTo>
                <a:lnTo>
                  <a:pt x="2252" y="65"/>
                </a:lnTo>
                <a:lnTo>
                  <a:pt x="2129" y="65"/>
                </a:lnTo>
                <a:lnTo>
                  <a:pt x="2111" y="230"/>
                </a:lnTo>
                <a:lnTo>
                  <a:pt x="2035" y="230"/>
                </a:lnTo>
                <a:lnTo>
                  <a:pt x="2034" y="220"/>
                </a:lnTo>
                <a:lnTo>
                  <a:pt x="2033" y="211"/>
                </a:lnTo>
                <a:lnTo>
                  <a:pt x="2031" y="202"/>
                </a:lnTo>
                <a:lnTo>
                  <a:pt x="2029" y="194"/>
                </a:lnTo>
                <a:lnTo>
                  <a:pt x="2026" y="185"/>
                </a:lnTo>
                <a:lnTo>
                  <a:pt x="2023" y="177"/>
                </a:lnTo>
                <a:lnTo>
                  <a:pt x="2019" y="169"/>
                </a:lnTo>
                <a:lnTo>
                  <a:pt x="2015" y="162"/>
                </a:lnTo>
                <a:lnTo>
                  <a:pt x="2010" y="154"/>
                </a:lnTo>
                <a:lnTo>
                  <a:pt x="2005" y="147"/>
                </a:lnTo>
                <a:lnTo>
                  <a:pt x="1999" y="140"/>
                </a:lnTo>
                <a:lnTo>
                  <a:pt x="1993" y="133"/>
                </a:lnTo>
                <a:lnTo>
                  <a:pt x="1987" y="127"/>
                </a:lnTo>
                <a:lnTo>
                  <a:pt x="1981" y="121"/>
                </a:lnTo>
                <a:lnTo>
                  <a:pt x="1974" y="115"/>
                </a:lnTo>
                <a:lnTo>
                  <a:pt x="1966" y="110"/>
                </a:lnTo>
                <a:lnTo>
                  <a:pt x="1959" y="104"/>
                </a:lnTo>
                <a:lnTo>
                  <a:pt x="1951" y="99"/>
                </a:lnTo>
                <a:lnTo>
                  <a:pt x="1943" y="95"/>
                </a:lnTo>
                <a:lnTo>
                  <a:pt x="1934" y="90"/>
                </a:lnTo>
                <a:lnTo>
                  <a:pt x="1917" y="83"/>
                </a:lnTo>
                <a:lnTo>
                  <a:pt x="1908" y="79"/>
                </a:lnTo>
                <a:lnTo>
                  <a:pt x="1898" y="76"/>
                </a:lnTo>
                <a:lnTo>
                  <a:pt x="1889" y="74"/>
                </a:lnTo>
                <a:lnTo>
                  <a:pt x="1879" y="71"/>
                </a:lnTo>
                <a:lnTo>
                  <a:pt x="1869" y="69"/>
                </a:lnTo>
                <a:lnTo>
                  <a:pt x="1859" y="68"/>
                </a:lnTo>
                <a:lnTo>
                  <a:pt x="1849" y="66"/>
                </a:lnTo>
                <a:lnTo>
                  <a:pt x="1838" y="66"/>
                </a:lnTo>
                <a:lnTo>
                  <a:pt x="1818" y="65"/>
                </a:lnTo>
                <a:lnTo>
                  <a:pt x="1582" y="65"/>
                </a:lnTo>
                <a:lnTo>
                  <a:pt x="1552" y="365"/>
                </a:lnTo>
                <a:lnTo>
                  <a:pt x="1663" y="365"/>
                </a:lnTo>
                <a:lnTo>
                  <a:pt x="1674" y="364"/>
                </a:lnTo>
                <a:lnTo>
                  <a:pt x="1685" y="364"/>
                </a:lnTo>
                <a:lnTo>
                  <a:pt x="1695" y="362"/>
                </a:lnTo>
                <a:lnTo>
                  <a:pt x="1704" y="360"/>
                </a:lnTo>
                <a:lnTo>
                  <a:pt x="1713" y="358"/>
                </a:lnTo>
                <a:lnTo>
                  <a:pt x="1721" y="355"/>
                </a:lnTo>
                <a:lnTo>
                  <a:pt x="1729" y="352"/>
                </a:lnTo>
                <a:lnTo>
                  <a:pt x="1736" y="349"/>
                </a:lnTo>
                <a:lnTo>
                  <a:pt x="1748" y="341"/>
                </a:lnTo>
                <a:lnTo>
                  <a:pt x="1754" y="337"/>
                </a:lnTo>
                <a:lnTo>
                  <a:pt x="1759" y="332"/>
                </a:lnTo>
                <a:lnTo>
                  <a:pt x="1768" y="323"/>
                </a:lnTo>
                <a:lnTo>
                  <a:pt x="1776" y="313"/>
                </a:lnTo>
                <a:lnTo>
                  <a:pt x="1782" y="304"/>
                </a:lnTo>
                <a:lnTo>
                  <a:pt x="1787" y="295"/>
                </a:lnTo>
                <a:lnTo>
                  <a:pt x="1791" y="286"/>
                </a:lnTo>
                <a:lnTo>
                  <a:pt x="1793" y="278"/>
                </a:lnTo>
                <a:lnTo>
                  <a:pt x="1796" y="267"/>
                </a:lnTo>
                <a:lnTo>
                  <a:pt x="1797" y="262"/>
                </a:lnTo>
                <a:lnTo>
                  <a:pt x="1870" y="262"/>
                </a:lnTo>
                <a:lnTo>
                  <a:pt x="1841" y="542"/>
                </a:lnTo>
                <a:lnTo>
                  <a:pt x="1756" y="542"/>
                </a:lnTo>
                <a:lnTo>
                  <a:pt x="1756" y="532"/>
                </a:lnTo>
                <a:lnTo>
                  <a:pt x="1757" y="524"/>
                </a:lnTo>
                <a:lnTo>
                  <a:pt x="1756" y="515"/>
                </a:lnTo>
                <a:lnTo>
                  <a:pt x="1756" y="508"/>
                </a:lnTo>
                <a:lnTo>
                  <a:pt x="1755" y="500"/>
                </a:lnTo>
                <a:lnTo>
                  <a:pt x="1753" y="494"/>
                </a:lnTo>
                <a:lnTo>
                  <a:pt x="1750" y="482"/>
                </a:lnTo>
                <a:lnTo>
                  <a:pt x="1748" y="476"/>
                </a:lnTo>
                <a:lnTo>
                  <a:pt x="1745" y="471"/>
                </a:lnTo>
                <a:lnTo>
                  <a:pt x="1742" y="467"/>
                </a:lnTo>
                <a:lnTo>
                  <a:pt x="1739" y="462"/>
                </a:lnTo>
                <a:lnTo>
                  <a:pt x="1735" y="459"/>
                </a:lnTo>
                <a:lnTo>
                  <a:pt x="1731" y="455"/>
                </a:lnTo>
                <a:lnTo>
                  <a:pt x="1727" y="452"/>
                </a:lnTo>
                <a:lnTo>
                  <a:pt x="1723" y="449"/>
                </a:lnTo>
                <a:lnTo>
                  <a:pt x="1713" y="444"/>
                </a:lnTo>
                <a:lnTo>
                  <a:pt x="1708" y="442"/>
                </a:lnTo>
                <a:lnTo>
                  <a:pt x="1703" y="440"/>
                </a:lnTo>
                <a:lnTo>
                  <a:pt x="1691" y="437"/>
                </a:lnTo>
                <a:lnTo>
                  <a:pt x="1678" y="435"/>
                </a:lnTo>
                <a:lnTo>
                  <a:pt x="1665" y="434"/>
                </a:lnTo>
                <a:lnTo>
                  <a:pt x="1650" y="433"/>
                </a:lnTo>
                <a:lnTo>
                  <a:pt x="1635" y="433"/>
                </a:lnTo>
                <a:lnTo>
                  <a:pt x="1619" y="432"/>
                </a:lnTo>
                <a:lnTo>
                  <a:pt x="1546" y="432"/>
                </a:lnTo>
                <a:lnTo>
                  <a:pt x="1522" y="670"/>
                </a:lnTo>
                <a:lnTo>
                  <a:pt x="1521" y="684"/>
                </a:lnTo>
                <a:lnTo>
                  <a:pt x="1521" y="697"/>
                </a:lnTo>
                <a:lnTo>
                  <a:pt x="1521" y="703"/>
                </a:lnTo>
                <a:lnTo>
                  <a:pt x="1521" y="708"/>
                </a:lnTo>
                <a:lnTo>
                  <a:pt x="1523" y="719"/>
                </a:lnTo>
                <a:lnTo>
                  <a:pt x="1525" y="728"/>
                </a:lnTo>
                <a:lnTo>
                  <a:pt x="1529" y="736"/>
                </a:lnTo>
                <a:lnTo>
                  <a:pt x="1533" y="744"/>
                </a:lnTo>
                <a:lnTo>
                  <a:pt x="1535" y="747"/>
                </a:lnTo>
                <a:lnTo>
                  <a:pt x="1538" y="751"/>
                </a:lnTo>
                <a:lnTo>
                  <a:pt x="1542" y="755"/>
                </a:lnTo>
                <a:lnTo>
                  <a:pt x="1546" y="759"/>
                </a:lnTo>
                <a:lnTo>
                  <a:pt x="1556" y="766"/>
                </a:lnTo>
                <a:lnTo>
                  <a:pt x="1561" y="769"/>
                </a:lnTo>
                <a:lnTo>
                  <a:pt x="1567" y="772"/>
                </a:lnTo>
                <a:lnTo>
                  <a:pt x="1579" y="777"/>
                </a:lnTo>
                <a:lnTo>
                  <a:pt x="1587" y="779"/>
                </a:lnTo>
                <a:lnTo>
                  <a:pt x="1594" y="780"/>
                </a:lnTo>
                <a:lnTo>
                  <a:pt x="1612" y="783"/>
                </a:lnTo>
                <a:lnTo>
                  <a:pt x="1621" y="784"/>
                </a:lnTo>
                <a:lnTo>
                  <a:pt x="1632" y="785"/>
                </a:lnTo>
                <a:lnTo>
                  <a:pt x="1655" y="786"/>
                </a:lnTo>
                <a:lnTo>
                  <a:pt x="1656" y="786"/>
                </a:lnTo>
                <a:lnTo>
                  <a:pt x="1655" y="786"/>
                </a:lnTo>
                <a:lnTo>
                  <a:pt x="1654" y="786"/>
                </a:lnTo>
                <a:lnTo>
                  <a:pt x="1655" y="786"/>
                </a:lnTo>
                <a:lnTo>
                  <a:pt x="1682" y="785"/>
                </a:lnTo>
                <a:lnTo>
                  <a:pt x="1707" y="784"/>
                </a:lnTo>
                <a:lnTo>
                  <a:pt x="1719" y="782"/>
                </a:lnTo>
                <a:lnTo>
                  <a:pt x="1731" y="781"/>
                </a:lnTo>
                <a:lnTo>
                  <a:pt x="1753" y="777"/>
                </a:lnTo>
                <a:lnTo>
                  <a:pt x="1764" y="774"/>
                </a:lnTo>
                <a:lnTo>
                  <a:pt x="1775" y="772"/>
                </a:lnTo>
                <a:lnTo>
                  <a:pt x="1795" y="766"/>
                </a:lnTo>
                <a:lnTo>
                  <a:pt x="1814" y="759"/>
                </a:lnTo>
                <a:lnTo>
                  <a:pt x="1832" y="752"/>
                </a:lnTo>
                <a:lnTo>
                  <a:pt x="1849" y="744"/>
                </a:lnTo>
                <a:lnTo>
                  <a:pt x="1864" y="736"/>
                </a:lnTo>
                <a:lnTo>
                  <a:pt x="1879" y="727"/>
                </a:lnTo>
                <a:lnTo>
                  <a:pt x="1893" y="717"/>
                </a:lnTo>
                <a:lnTo>
                  <a:pt x="1906" y="708"/>
                </a:lnTo>
                <a:lnTo>
                  <a:pt x="1917" y="698"/>
                </a:lnTo>
                <a:lnTo>
                  <a:pt x="1928" y="688"/>
                </a:lnTo>
                <a:lnTo>
                  <a:pt x="1938" y="678"/>
                </a:lnTo>
                <a:lnTo>
                  <a:pt x="1947" y="667"/>
                </a:lnTo>
                <a:lnTo>
                  <a:pt x="1956" y="657"/>
                </a:lnTo>
                <a:lnTo>
                  <a:pt x="1970" y="638"/>
                </a:lnTo>
                <a:lnTo>
                  <a:pt x="1981" y="619"/>
                </a:lnTo>
                <a:lnTo>
                  <a:pt x="1990" y="603"/>
                </a:lnTo>
                <a:lnTo>
                  <a:pt x="1997" y="589"/>
                </a:lnTo>
                <a:lnTo>
                  <a:pt x="2001" y="578"/>
                </a:lnTo>
                <a:lnTo>
                  <a:pt x="2004" y="569"/>
                </a:lnTo>
                <a:lnTo>
                  <a:pt x="2078" y="569"/>
                </a:lnTo>
                <a:lnTo>
                  <a:pt x="2057" y="784"/>
                </a:lnTo>
                <a:lnTo>
                  <a:pt x="2178" y="784"/>
                </a:lnTo>
                <a:lnTo>
                  <a:pt x="2193" y="783"/>
                </a:lnTo>
                <a:lnTo>
                  <a:pt x="2207" y="781"/>
                </a:lnTo>
                <a:lnTo>
                  <a:pt x="2220" y="778"/>
                </a:lnTo>
                <a:lnTo>
                  <a:pt x="2230" y="775"/>
                </a:lnTo>
                <a:lnTo>
                  <a:pt x="2240" y="771"/>
                </a:lnTo>
                <a:lnTo>
                  <a:pt x="2245" y="768"/>
                </a:lnTo>
                <a:lnTo>
                  <a:pt x="2249" y="766"/>
                </a:lnTo>
                <a:lnTo>
                  <a:pt x="2253" y="763"/>
                </a:lnTo>
                <a:lnTo>
                  <a:pt x="2256" y="760"/>
                </a:lnTo>
                <a:lnTo>
                  <a:pt x="2263" y="754"/>
                </a:lnTo>
                <a:lnTo>
                  <a:pt x="2269" y="747"/>
                </a:lnTo>
                <a:lnTo>
                  <a:pt x="2273" y="739"/>
                </a:lnTo>
                <a:lnTo>
                  <a:pt x="2277" y="731"/>
                </a:lnTo>
                <a:lnTo>
                  <a:pt x="2281" y="722"/>
                </a:lnTo>
                <a:lnTo>
                  <a:pt x="2284" y="712"/>
                </a:lnTo>
                <a:lnTo>
                  <a:pt x="2286" y="702"/>
                </a:lnTo>
                <a:lnTo>
                  <a:pt x="2289" y="679"/>
                </a:lnTo>
                <a:lnTo>
                  <a:pt x="2341" y="174"/>
                </a:lnTo>
                <a:close/>
                <a:moveTo>
                  <a:pt x="7278" y="851"/>
                </a:moveTo>
                <a:lnTo>
                  <a:pt x="7330" y="851"/>
                </a:lnTo>
                <a:lnTo>
                  <a:pt x="7308" y="874"/>
                </a:lnTo>
                <a:lnTo>
                  <a:pt x="7286" y="897"/>
                </a:lnTo>
                <a:lnTo>
                  <a:pt x="7275" y="908"/>
                </a:lnTo>
                <a:lnTo>
                  <a:pt x="7263" y="919"/>
                </a:lnTo>
                <a:lnTo>
                  <a:pt x="7240" y="939"/>
                </a:lnTo>
                <a:lnTo>
                  <a:pt x="7216" y="959"/>
                </a:lnTo>
                <a:lnTo>
                  <a:pt x="7204" y="969"/>
                </a:lnTo>
                <a:lnTo>
                  <a:pt x="7192" y="978"/>
                </a:lnTo>
                <a:lnTo>
                  <a:pt x="7167" y="996"/>
                </a:lnTo>
                <a:lnTo>
                  <a:pt x="7155" y="1004"/>
                </a:lnTo>
                <a:lnTo>
                  <a:pt x="7142" y="1013"/>
                </a:lnTo>
                <a:lnTo>
                  <a:pt x="7129" y="1021"/>
                </a:lnTo>
                <a:lnTo>
                  <a:pt x="7116" y="1029"/>
                </a:lnTo>
                <a:lnTo>
                  <a:pt x="7090" y="1043"/>
                </a:lnTo>
                <a:lnTo>
                  <a:pt x="7064" y="1057"/>
                </a:lnTo>
                <a:lnTo>
                  <a:pt x="7037" y="1070"/>
                </a:lnTo>
                <a:lnTo>
                  <a:pt x="7009" y="1082"/>
                </a:lnTo>
                <a:lnTo>
                  <a:pt x="6982" y="1092"/>
                </a:lnTo>
                <a:lnTo>
                  <a:pt x="6954" y="1102"/>
                </a:lnTo>
                <a:lnTo>
                  <a:pt x="6925" y="1110"/>
                </a:lnTo>
                <a:lnTo>
                  <a:pt x="6897" y="1118"/>
                </a:lnTo>
                <a:lnTo>
                  <a:pt x="6868" y="1124"/>
                </a:lnTo>
                <a:lnTo>
                  <a:pt x="6838" y="1129"/>
                </a:lnTo>
                <a:lnTo>
                  <a:pt x="6809" y="1133"/>
                </a:lnTo>
                <a:lnTo>
                  <a:pt x="6779" y="1136"/>
                </a:lnTo>
                <a:lnTo>
                  <a:pt x="6749" y="1137"/>
                </a:lnTo>
                <a:lnTo>
                  <a:pt x="6734" y="1137"/>
                </a:lnTo>
                <a:lnTo>
                  <a:pt x="6719" y="1137"/>
                </a:lnTo>
                <a:lnTo>
                  <a:pt x="6688" y="1137"/>
                </a:lnTo>
                <a:lnTo>
                  <a:pt x="6658" y="1135"/>
                </a:lnTo>
                <a:lnTo>
                  <a:pt x="6627" y="1131"/>
                </a:lnTo>
                <a:lnTo>
                  <a:pt x="6596" y="1127"/>
                </a:lnTo>
                <a:lnTo>
                  <a:pt x="6563" y="1121"/>
                </a:lnTo>
                <a:lnTo>
                  <a:pt x="6532" y="1114"/>
                </a:lnTo>
                <a:lnTo>
                  <a:pt x="6501" y="1106"/>
                </a:lnTo>
                <a:lnTo>
                  <a:pt x="6469" y="1096"/>
                </a:lnTo>
                <a:lnTo>
                  <a:pt x="6437" y="1085"/>
                </a:lnTo>
                <a:lnTo>
                  <a:pt x="6414" y="1076"/>
                </a:lnTo>
                <a:lnTo>
                  <a:pt x="6391" y="1066"/>
                </a:lnTo>
                <a:lnTo>
                  <a:pt x="6369" y="1055"/>
                </a:lnTo>
                <a:lnTo>
                  <a:pt x="6358" y="1049"/>
                </a:lnTo>
                <a:lnTo>
                  <a:pt x="6347" y="1043"/>
                </a:lnTo>
                <a:lnTo>
                  <a:pt x="6326" y="1030"/>
                </a:lnTo>
                <a:lnTo>
                  <a:pt x="6306" y="1016"/>
                </a:lnTo>
                <a:lnTo>
                  <a:pt x="6286" y="1002"/>
                </a:lnTo>
                <a:lnTo>
                  <a:pt x="6277" y="995"/>
                </a:lnTo>
                <a:lnTo>
                  <a:pt x="6267" y="987"/>
                </a:lnTo>
                <a:lnTo>
                  <a:pt x="6249" y="972"/>
                </a:lnTo>
                <a:lnTo>
                  <a:pt x="6231" y="955"/>
                </a:lnTo>
                <a:lnTo>
                  <a:pt x="6213" y="939"/>
                </a:lnTo>
                <a:lnTo>
                  <a:pt x="6196" y="921"/>
                </a:lnTo>
                <a:lnTo>
                  <a:pt x="6180" y="903"/>
                </a:lnTo>
                <a:lnTo>
                  <a:pt x="6164" y="885"/>
                </a:lnTo>
                <a:lnTo>
                  <a:pt x="6148" y="866"/>
                </a:lnTo>
                <a:lnTo>
                  <a:pt x="6133" y="847"/>
                </a:lnTo>
                <a:lnTo>
                  <a:pt x="6103" y="808"/>
                </a:lnTo>
                <a:lnTo>
                  <a:pt x="6089" y="787"/>
                </a:lnTo>
                <a:lnTo>
                  <a:pt x="6074" y="767"/>
                </a:lnTo>
                <a:lnTo>
                  <a:pt x="6047" y="726"/>
                </a:lnTo>
                <a:lnTo>
                  <a:pt x="6020" y="685"/>
                </a:lnTo>
                <a:lnTo>
                  <a:pt x="5967" y="603"/>
                </a:lnTo>
                <a:lnTo>
                  <a:pt x="5941" y="562"/>
                </a:lnTo>
                <a:lnTo>
                  <a:pt x="5915" y="522"/>
                </a:lnTo>
                <a:lnTo>
                  <a:pt x="5911" y="517"/>
                </a:lnTo>
                <a:lnTo>
                  <a:pt x="5906" y="511"/>
                </a:lnTo>
                <a:lnTo>
                  <a:pt x="5900" y="507"/>
                </a:lnTo>
                <a:lnTo>
                  <a:pt x="5895" y="503"/>
                </a:lnTo>
                <a:lnTo>
                  <a:pt x="5888" y="499"/>
                </a:lnTo>
                <a:lnTo>
                  <a:pt x="5882" y="496"/>
                </a:lnTo>
                <a:lnTo>
                  <a:pt x="5874" y="493"/>
                </a:lnTo>
                <a:lnTo>
                  <a:pt x="5867" y="490"/>
                </a:lnTo>
                <a:lnTo>
                  <a:pt x="5859" y="488"/>
                </a:lnTo>
                <a:lnTo>
                  <a:pt x="5851" y="487"/>
                </a:lnTo>
                <a:lnTo>
                  <a:pt x="5835" y="484"/>
                </a:lnTo>
                <a:lnTo>
                  <a:pt x="5817" y="482"/>
                </a:lnTo>
                <a:lnTo>
                  <a:pt x="5800" y="481"/>
                </a:lnTo>
                <a:lnTo>
                  <a:pt x="5751" y="481"/>
                </a:lnTo>
                <a:lnTo>
                  <a:pt x="5732" y="676"/>
                </a:lnTo>
                <a:lnTo>
                  <a:pt x="5731" y="683"/>
                </a:lnTo>
                <a:lnTo>
                  <a:pt x="5730" y="691"/>
                </a:lnTo>
                <a:lnTo>
                  <a:pt x="5730" y="704"/>
                </a:lnTo>
                <a:lnTo>
                  <a:pt x="5731" y="716"/>
                </a:lnTo>
                <a:lnTo>
                  <a:pt x="5731" y="721"/>
                </a:lnTo>
                <a:lnTo>
                  <a:pt x="5732" y="726"/>
                </a:lnTo>
                <a:lnTo>
                  <a:pt x="5733" y="731"/>
                </a:lnTo>
                <a:lnTo>
                  <a:pt x="5734" y="736"/>
                </a:lnTo>
                <a:lnTo>
                  <a:pt x="5737" y="744"/>
                </a:lnTo>
                <a:lnTo>
                  <a:pt x="5741" y="751"/>
                </a:lnTo>
                <a:lnTo>
                  <a:pt x="5744" y="755"/>
                </a:lnTo>
                <a:lnTo>
                  <a:pt x="5746" y="758"/>
                </a:lnTo>
                <a:lnTo>
                  <a:pt x="5749" y="761"/>
                </a:lnTo>
                <a:lnTo>
                  <a:pt x="5753" y="764"/>
                </a:lnTo>
                <a:lnTo>
                  <a:pt x="5757" y="767"/>
                </a:lnTo>
                <a:lnTo>
                  <a:pt x="5761" y="769"/>
                </a:lnTo>
                <a:lnTo>
                  <a:pt x="5766" y="772"/>
                </a:lnTo>
                <a:lnTo>
                  <a:pt x="5771" y="774"/>
                </a:lnTo>
                <a:lnTo>
                  <a:pt x="5782" y="778"/>
                </a:lnTo>
                <a:lnTo>
                  <a:pt x="5795" y="780"/>
                </a:lnTo>
                <a:lnTo>
                  <a:pt x="5809" y="782"/>
                </a:lnTo>
                <a:lnTo>
                  <a:pt x="5824" y="784"/>
                </a:lnTo>
                <a:lnTo>
                  <a:pt x="5841" y="784"/>
                </a:lnTo>
                <a:lnTo>
                  <a:pt x="5849" y="784"/>
                </a:lnTo>
                <a:lnTo>
                  <a:pt x="5843" y="851"/>
                </a:lnTo>
                <a:lnTo>
                  <a:pt x="5416" y="851"/>
                </a:lnTo>
                <a:lnTo>
                  <a:pt x="4988" y="851"/>
                </a:lnTo>
                <a:lnTo>
                  <a:pt x="4561" y="851"/>
                </a:lnTo>
                <a:lnTo>
                  <a:pt x="4134" y="851"/>
                </a:lnTo>
                <a:lnTo>
                  <a:pt x="4112" y="877"/>
                </a:lnTo>
                <a:lnTo>
                  <a:pt x="4102" y="889"/>
                </a:lnTo>
                <a:lnTo>
                  <a:pt x="4090" y="901"/>
                </a:lnTo>
                <a:lnTo>
                  <a:pt x="4068" y="925"/>
                </a:lnTo>
                <a:lnTo>
                  <a:pt x="4056" y="936"/>
                </a:lnTo>
                <a:lnTo>
                  <a:pt x="4045" y="947"/>
                </a:lnTo>
                <a:lnTo>
                  <a:pt x="4033" y="957"/>
                </a:lnTo>
                <a:lnTo>
                  <a:pt x="4021" y="967"/>
                </a:lnTo>
                <a:lnTo>
                  <a:pt x="4010" y="977"/>
                </a:lnTo>
                <a:lnTo>
                  <a:pt x="3998" y="987"/>
                </a:lnTo>
                <a:lnTo>
                  <a:pt x="3973" y="1005"/>
                </a:lnTo>
                <a:lnTo>
                  <a:pt x="3949" y="1022"/>
                </a:lnTo>
                <a:lnTo>
                  <a:pt x="3924" y="1038"/>
                </a:lnTo>
                <a:lnTo>
                  <a:pt x="3911" y="1046"/>
                </a:lnTo>
                <a:lnTo>
                  <a:pt x="3898" y="1053"/>
                </a:lnTo>
                <a:lnTo>
                  <a:pt x="3872" y="1066"/>
                </a:lnTo>
                <a:lnTo>
                  <a:pt x="3846" y="1078"/>
                </a:lnTo>
                <a:lnTo>
                  <a:pt x="3820" y="1089"/>
                </a:lnTo>
                <a:lnTo>
                  <a:pt x="3806" y="1094"/>
                </a:lnTo>
                <a:lnTo>
                  <a:pt x="3793" y="1099"/>
                </a:lnTo>
                <a:lnTo>
                  <a:pt x="3766" y="1108"/>
                </a:lnTo>
                <a:lnTo>
                  <a:pt x="3739" y="1115"/>
                </a:lnTo>
                <a:lnTo>
                  <a:pt x="3725" y="1119"/>
                </a:lnTo>
                <a:lnTo>
                  <a:pt x="3711" y="1122"/>
                </a:lnTo>
                <a:lnTo>
                  <a:pt x="3683" y="1127"/>
                </a:lnTo>
                <a:lnTo>
                  <a:pt x="3669" y="1129"/>
                </a:lnTo>
                <a:lnTo>
                  <a:pt x="3654" y="1131"/>
                </a:lnTo>
                <a:lnTo>
                  <a:pt x="3640" y="1133"/>
                </a:lnTo>
                <a:lnTo>
                  <a:pt x="3626" y="1134"/>
                </a:lnTo>
                <a:lnTo>
                  <a:pt x="3612" y="1135"/>
                </a:lnTo>
                <a:lnTo>
                  <a:pt x="3598" y="1136"/>
                </a:lnTo>
                <a:lnTo>
                  <a:pt x="3569" y="1137"/>
                </a:lnTo>
                <a:lnTo>
                  <a:pt x="3540" y="1136"/>
                </a:lnTo>
                <a:lnTo>
                  <a:pt x="3511" y="1135"/>
                </a:lnTo>
                <a:lnTo>
                  <a:pt x="3482" y="1132"/>
                </a:lnTo>
                <a:lnTo>
                  <a:pt x="3453" y="1129"/>
                </a:lnTo>
                <a:lnTo>
                  <a:pt x="3424" y="1124"/>
                </a:lnTo>
                <a:lnTo>
                  <a:pt x="3395" y="1118"/>
                </a:lnTo>
                <a:lnTo>
                  <a:pt x="3366" y="1112"/>
                </a:lnTo>
                <a:lnTo>
                  <a:pt x="3336" y="1104"/>
                </a:lnTo>
                <a:lnTo>
                  <a:pt x="3307" y="1095"/>
                </a:lnTo>
                <a:lnTo>
                  <a:pt x="3278" y="1085"/>
                </a:lnTo>
                <a:lnTo>
                  <a:pt x="3266" y="1080"/>
                </a:lnTo>
                <a:lnTo>
                  <a:pt x="3254" y="1075"/>
                </a:lnTo>
                <a:lnTo>
                  <a:pt x="3231" y="1065"/>
                </a:lnTo>
                <a:lnTo>
                  <a:pt x="3209" y="1053"/>
                </a:lnTo>
                <a:lnTo>
                  <a:pt x="3187" y="1041"/>
                </a:lnTo>
                <a:lnTo>
                  <a:pt x="3166" y="1028"/>
                </a:lnTo>
                <a:lnTo>
                  <a:pt x="3146" y="1014"/>
                </a:lnTo>
                <a:lnTo>
                  <a:pt x="3126" y="1000"/>
                </a:lnTo>
                <a:lnTo>
                  <a:pt x="3107" y="985"/>
                </a:lnTo>
                <a:lnTo>
                  <a:pt x="3097" y="977"/>
                </a:lnTo>
                <a:lnTo>
                  <a:pt x="3088" y="969"/>
                </a:lnTo>
                <a:lnTo>
                  <a:pt x="3070" y="953"/>
                </a:lnTo>
                <a:lnTo>
                  <a:pt x="3052" y="936"/>
                </a:lnTo>
                <a:lnTo>
                  <a:pt x="3034" y="919"/>
                </a:lnTo>
                <a:lnTo>
                  <a:pt x="3017" y="901"/>
                </a:lnTo>
                <a:lnTo>
                  <a:pt x="3009" y="892"/>
                </a:lnTo>
                <a:lnTo>
                  <a:pt x="3001" y="883"/>
                </a:lnTo>
                <a:lnTo>
                  <a:pt x="2984" y="864"/>
                </a:lnTo>
                <a:lnTo>
                  <a:pt x="2968" y="845"/>
                </a:lnTo>
                <a:lnTo>
                  <a:pt x="2953" y="826"/>
                </a:lnTo>
                <a:lnTo>
                  <a:pt x="2938" y="806"/>
                </a:lnTo>
                <a:lnTo>
                  <a:pt x="2923" y="786"/>
                </a:lnTo>
                <a:lnTo>
                  <a:pt x="2908" y="766"/>
                </a:lnTo>
                <a:lnTo>
                  <a:pt x="2879" y="725"/>
                </a:lnTo>
                <a:lnTo>
                  <a:pt x="2865" y="705"/>
                </a:lnTo>
                <a:lnTo>
                  <a:pt x="2852" y="684"/>
                </a:lnTo>
                <a:lnTo>
                  <a:pt x="2798" y="602"/>
                </a:lnTo>
                <a:lnTo>
                  <a:pt x="2771" y="562"/>
                </a:lnTo>
                <a:lnTo>
                  <a:pt x="2745" y="522"/>
                </a:lnTo>
                <a:lnTo>
                  <a:pt x="2740" y="517"/>
                </a:lnTo>
                <a:lnTo>
                  <a:pt x="2736" y="512"/>
                </a:lnTo>
                <a:lnTo>
                  <a:pt x="2730" y="507"/>
                </a:lnTo>
                <a:lnTo>
                  <a:pt x="2725" y="503"/>
                </a:lnTo>
                <a:lnTo>
                  <a:pt x="2718" y="499"/>
                </a:lnTo>
                <a:lnTo>
                  <a:pt x="2712" y="496"/>
                </a:lnTo>
                <a:lnTo>
                  <a:pt x="2705" y="493"/>
                </a:lnTo>
                <a:lnTo>
                  <a:pt x="2698" y="491"/>
                </a:lnTo>
                <a:lnTo>
                  <a:pt x="2682" y="487"/>
                </a:lnTo>
                <a:lnTo>
                  <a:pt x="2666" y="484"/>
                </a:lnTo>
                <a:lnTo>
                  <a:pt x="2649" y="482"/>
                </a:lnTo>
                <a:lnTo>
                  <a:pt x="2632" y="481"/>
                </a:lnTo>
                <a:lnTo>
                  <a:pt x="2579" y="481"/>
                </a:lnTo>
                <a:lnTo>
                  <a:pt x="2560" y="676"/>
                </a:lnTo>
                <a:lnTo>
                  <a:pt x="2559" y="690"/>
                </a:lnTo>
                <a:lnTo>
                  <a:pt x="2558" y="703"/>
                </a:lnTo>
                <a:lnTo>
                  <a:pt x="2559" y="715"/>
                </a:lnTo>
                <a:lnTo>
                  <a:pt x="2560" y="726"/>
                </a:lnTo>
                <a:lnTo>
                  <a:pt x="2561" y="731"/>
                </a:lnTo>
                <a:lnTo>
                  <a:pt x="2562" y="736"/>
                </a:lnTo>
                <a:lnTo>
                  <a:pt x="2565" y="744"/>
                </a:lnTo>
                <a:lnTo>
                  <a:pt x="2569" y="752"/>
                </a:lnTo>
                <a:lnTo>
                  <a:pt x="2572" y="755"/>
                </a:lnTo>
                <a:lnTo>
                  <a:pt x="2574" y="758"/>
                </a:lnTo>
                <a:lnTo>
                  <a:pt x="2581" y="765"/>
                </a:lnTo>
                <a:lnTo>
                  <a:pt x="2589" y="770"/>
                </a:lnTo>
                <a:lnTo>
                  <a:pt x="2593" y="772"/>
                </a:lnTo>
                <a:lnTo>
                  <a:pt x="2598" y="775"/>
                </a:lnTo>
                <a:lnTo>
                  <a:pt x="2609" y="778"/>
                </a:lnTo>
                <a:lnTo>
                  <a:pt x="2621" y="781"/>
                </a:lnTo>
                <a:lnTo>
                  <a:pt x="2635" y="783"/>
                </a:lnTo>
                <a:lnTo>
                  <a:pt x="2651" y="784"/>
                </a:lnTo>
                <a:lnTo>
                  <a:pt x="2668" y="785"/>
                </a:lnTo>
                <a:lnTo>
                  <a:pt x="2678" y="785"/>
                </a:lnTo>
                <a:lnTo>
                  <a:pt x="2673" y="851"/>
                </a:lnTo>
                <a:lnTo>
                  <a:pt x="1880" y="851"/>
                </a:lnTo>
                <a:lnTo>
                  <a:pt x="1088" y="851"/>
                </a:lnTo>
                <a:lnTo>
                  <a:pt x="1094" y="784"/>
                </a:lnTo>
                <a:lnTo>
                  <a:pt x="1127" y="784"/>
                </a:lnTo>
                <a:lnTo>
                  <a:pt x="1142" y="784"/>
                </a:lnTo>
                <a:lnTo>
                  <a:pt x="1155" y="783"/>
                </a:lnTo>
                <a:lnTo>
                  <a:pt x="1168" y="781"/>
                </a:lnTo>
                <a:lnTo>
                  <a:pt x="1180" y="778"/>
                </a:lnTo>
                <a:lnTo>
                  <a:pt x="1191" y="775"/>
                </a:lnTo>
                <a:lnTo>
                  <a:pt x="1200" y="771"/>
                </a:lnTo>
                <a:lnTo>
                  <a:pt x="1209" y="766"/>
                </a:lnTo>
                <a:lnTo>
                  <a:pt x="1217" y="760"/>
                </a:lnTo>
                <a:lnTo>
                  <a:pt x="1221" y="757"/>
                </a:lnTo>
                <a:lnTo>
                  <a:pt x="1224" y="753"/>
                </a:lnTo>
                <a:lnTo>
                  <a:pt x="1228" y="750"/>
                </a:lnTo>
                <a:lnTo>
                  <a:pt x="1231" y="746"/>
                </a:lnTo>
                <a:lnTo>
                  <a:pt x="1236" y="737"/>
                </a:lnTo>
                <a:lnTo>
                  <a:pt x="1238" y="733"/>
                </a:lnTo>
                <a:lnTo>
                  <a:pt x="1241" y="728"/>
                </a:lnTo>
                <a:lnTo>
                  <a:pt x="1243" y="723"/>
                </a:lnTo>
                <a:lnTo>
                  <a:pt x="1244" y="717"/>
                </a:lnTo>
                <a:lnTo>
                  <a:pt x="1246" y="712"/>
                </a:lnTo>
                <a:lnTo>
                  <a:pt x="1248" y="706"/>
                </a:lnTo>
                <a:lnTo>
                  <a:pt x="1250" y="694"/>
                </a:lnTo>
                <a:lnTo>
                  <a:pt x="1252" y="680"/>
                </a:lnTo>
                <a:lnTo>
                  <a:pt x="1303" y="162"/>
                </a:lnTo>
                <a:lnTo>
                  <a:pt x="1304" y="150"/>
                </a:lnTo>
                <a:lnTo>
                  <a:pt x="1304" y="139"/>
                </a:lnTo>
                <a:lnTo>
                  <a:pt x="1304" y="134"/>
                </a:lnTo>
                <a:lnTo>
                  <a:pt x="1304" y="129"/>
                </a:lnTo>
                <a:lnTo>
                  <a:pt x="1303" y="124"/>
                </a:lnTo>
                <a:lnTo>
                  <a:pt x="1302" y="120"/>
                </a:lnTo>
                <a:lnTo>
                  <a:pt x="1301" y="115"/>
                </a:lnTo>
                <a:lnTo>
                  <a:pt x="1300" y="111"/>
                </a:lnTo>
                <a:lnTo>
                  <a:pt x="1299" y="108"/>
                </a:lnTo>
                <a:lnTo>
                  <a:pt x="1297" y="104"/>
                </a:lnTo>
                <a:lnTo>
                  <a:pt x="1293" y="97"/>
                </a:lnTo>
                <a:lnTo>
                  <a:pt x="1289" y="91"/>
                </a:lnTo>
                <a:lnTo>
                  <a:pt x="1282" y="85"/>
                </a:lnTo>
                <a:lnTo>
                  <a:pt x="1274" y="79"/>
                </a:lnTo>
                <a:lnTo>
                  <a:pt x="1270" y="77"/>
                </a:lnTo>
                <a:lnTo>
                  <a:pt x="1265" y="75"/>
                </a:lnTo>
                <a:lnTo>
                  <a:pt x="1255" y="71"/>
                </a:lnTo>
                <a:lnTo>
                  <a:pt x="1243" y="68"/>
                </a:lnTo>
                <a:lnTo>
                  <a:pt x="1230" y="66"/>
                </a:lnTo>
                <a:lnTo>
                  <a:pt x="1215" y="65"/>
                </a:lnTo>
                <a:lnTo>
                  <a:pt x="1199" y="65"/>
                </a:lnTo>
                <a:lnTo>
                  <a:pt x="1157" y="65"/>
                </a:lnTo>
                <a:lnTo>
                  <a:pt x="1164" y="1"/>
                </a:lnTo>
                <a:lnTo>
                  <a:pt x="1196" y="1"/>
                </a:lnTo>
                <a:lnTo>
                  <a:pt x="1611" y="1"/>
                </a:lnTo>
                <a:lnTo>
                  <a:pt x="2027" y="1"/>
                </a:lnTo>
                <a:lnTo>
                  <a:pt x="2444" y="1"/>
                </a:lnTo>
                <a:lnTo>
                  <a:pt x="2860" y="1"/>
                </a:lnTo>
                <a:lnTo>
                  <a:pt x="2882" y="2"/>
                </a:lnTo>
                <a:lnTo>
                  <a:pt x="2903" y="3"/>
                </a:lnTo>
                <a:lnTo>
                  <a:pt x="2924" y="4"/>
                </a:lnTo>
                <a:lnTo>
                  <a:pt x="2944" y="7"/>
                </a:lnTo>
                <a:lnTo>
                  <a:pt x="2963" y="10"/>
                </a:lnTo>
                <a:lnTo>
                  <a:pt x="2981" y="14"/>
                </a:lnTo>
                <a:lnTo>
                  <a:pt x="2998" y="18"/>
                </a:lnTo>
                <a:lnTo>
                  <a:pt x="3014" y="23"/>
                </a:lnTo>
                <a:lnTo>
                  <a:pt x="3030" y="29"/>
                </a:lnTo>
                <a:lnTo>
                  <a:pt x="3044" y="35"/>
                </a:lnTo>
                <a:lnTo>
                  <a:pt x="3058" y="42"/>
                </a:lnTo>
                <a:lnTo>
                  <a:pt x="3071" y="50"/>
                </a:lnTo>
                <a:lnTo>
                  <a:pt x="3083" y="58"/>
                </a:lnTo>
                <a:lnTo>
                  <a:pt x="3095" y="67"/>
                </a:lnTo>
                <a:lnTo>
                  <a:pt x="3100" y="72"/>
                </a:lnTo>
                <a:lnTo>
                  <a:pt x="3105" y="77"/>
                </a:lnTo>
                <a:lnTo>
                  <a:pt x="3110" y="82"/>
                </a:lnTo>
                <a:lnTo>
                  <a:pt x="3115" y="87"/>
                </a:lnTo>
                <a:lnTo>
                  <a:pt x="3122" y="95"/>
                </a:lnTo>
                <a:lnTo>
                  <a:pt x="3128" y="103"/>
                </a:lnTo>
                <a:lnTo>
                  <a:pt x="3133" y="112"/>
                </a:lnTo>
                <a:lnTo>
                  <a:pt x="3139" y="120"/>
                </a:lnTo>
                <a:lnTo>
                  <a:pt x="3143" y="129"/>
                </a:lnTo>
                <a:lnTo>
                  <a:pt x="3148" y="139"/>
                </a:lnTo>
                <a:lnTo>
                  <a:pt x="3151" y="148"/>
                </a:lnTo>
                <a:lnTo>
                  <a:pt x="3155" y="158"/>
                </a:lnTo>
                <a:lnTo>
                  <a:pt x="3157" y="167"/>
                </a:lnTo>
                <a:lnTo>
                  <a:pt x="3159" y="172"/>
                </a:lnTo>
                <a:lnTo>
                  <a:pt x="3160" y="177"/>
                </a:lnTo>
                <a:lnTo>
                  <a:pt x="3162" y="187"/>
                </a:lnTo>
                <a:lnTo>
                  <a:pt x="3163" y="198"/>
                </a:lnTo>
                <a:lnTo>
                  <a:pt x="3164" y="208"/>
                </a:lnTo>
                <a:lnTo>
                  <a:pt x="3164" y="218"/>
                </a:lnTo>
                <a:lnTo>
                  <a:pt x="3164" y="229"/>
                </a:lnTo>
                <a:lnTo>
                  <a:pt x="3163" y="239"/>
                </a:lnTo>
                <a:lnTo>
                  <a:pt x="3162" y="251"/>
                </a:lnTo>
                <a:lnTo>
                  <a:pt x="3159" y="263"/>
                </a:lnTo>
                <a:lnTo>
                  <a:pt x="3158" y="270"/>
                </a:lnTo>
                <a:lnTo>
                  <a:pt x="3156" y="277"/>
                </a:lnTo>
                <a:lnTo>
                  <a:pt x="3151" y="292"/>
                </a:lnTo>
                <a:lnTo>
                  <a:pt x="3145" y="307"/>
                </a:lnTo>
                <a:lnTo>
                  <a:pt x="3142" y="315"/>
                </a:lnTo>
                <a:lnTo>
                  <a:pt x="3138" y="323"/>
                </a:lnTo>
                <a:lnTo>
                  <a:pt x="3133" y="331"/>
                </a:lnTo>
                <a:lnTo>
                  <a:pt x="3128" y="339"/>
                </a:lnTo>
                <a:lnTo>
                  <a:pt x="3117" y="355"/>
                </a:lnTo>
                <a:lnTo>
                  <a:pt x="3110" y="363"/>
                </a:lnTo>
                <a:lnTo>
                  <a:pt x="3103" y="371"/>
                </a:lnTo>
                <a:lnTo>
                  <a:pt x="3096" y="378"/>
                </a:lnTo>
                <a:lnTo>
                  <a:pt x="3087" y="386"/>
                </a:lnTo>
                <a:lnTo>
                  <a:pt x="3069" y="401"/>
                </a:lnTo>
                <a:lnTo>
                  <a:pt x="3059" y="408"/>
                </a:lnTo>
                <a:lnTo>
                  <a:pt x="3048" y="415"/>
                </a:lnTo>
                <a:lnTo>
                  <a:pt x="3037" y="422"/>
                </a:lnTo>
                <a:lnTo>
                  <a:pt x="3024" y="428"/>
                </a:lnTo>
                <a:lnTo>
                  <a:pt x="3011" y="435"/>
                </a:lnTo>
                <a:lnTo>
                  <a:pt x="2997" y="440"/>
                </a:lnTo>
                <a:lnTo>
                  <a:pt x="2983" y="446"/>
                </a:lnTo>
                <a:lnTo>
                  <a:pt x="2967" y="451"/>
                </a:lnTo>
                <a:lnTo>
                  <a:pt x="2951" y="456"/>
                </a:lnTo>
                <a:lnTo>
                  <a:pt x="2934" y="460"/>
                </a:lnTo>
                <a:lnTo>
                  <a:pt x="2957" y="474"/>
                </a:lnTo>
                <a:lnTo>
                  <a:pt x="2979" y="489"/>
                </a:lnTo>
                <a:lnTo>
                  <a:pt x="3001" y="506"/>
                </a:lnTo>
                <a:lnTo>
                  <a:pt x="3011" y="514"/>
                </a:lnTo>
                <a:lnTo>
                  <a:pt x="3021" y="523"/>
                </a:lnTo>
                <a:lnTo>
                  <a:pt x="3041" y="541"/>
                </a:lnTo>
                <a:lnTo>
                  <a:pt x="3060" y="560"/>
                </a:lnTo>
                <a:lnTo>
                  <a:pt x="3079" y="580"/>
                </a:lnTo>
                <a:lnTo>
                  <a:pt x="3097" y="600"/>
                </a:lnTo>
                <a:lnTo>
                  <a:pt x="3115" y="620"/>
                </a:lnTo>
                <a:lnTo>
                  <a:pt x="3133" y="641"/>
                </a:lnTo>
                <a:lnTo>
                  <a:pt x="3150" y="663"/>
                </a:lnTo>
                <a:lnTo>
                  <a:pt x="3167" y="684"/>
                </a:lnTo>
                <a:lnTo>
                  <a:pt x="3232" y="770"/>
                </a:lnTo>
                <a:lnTo>
                  <a:pt x="3240" y="765"/>
                </a:lnTo>
                <a:lnTo>
                  <a:pt x="3247" y="760"/>
                </a:lnTo>
                <a:lnTo>
                  <a:pt x="3253" y="754"/>
                </a:lnTo>
                <a:lnTo>
                  <a:pt x="3259" y="748"/>
                </a:lnTo>
                <a:lnTo>
                  <a:pt x="3265" y="741"/>
                </a:lnTo>
                <a:lnTo>
                  <a:pt x="3270" y="734"/>
                </a:lnTo>
                <a:lnTo>
                  <a:pt x="3275" y="726"/>
                </a:lnTo>
                <a:lnTo>
                  <a:pt x="3279" y="717"/>
                </a:lnTo>
                <a:lnTo>
                  <a:pt x="3284" y="708"/>
                </a:lnTo>
                <a:lnTo>
                  <a:pt x="3287" y="698"/>
                </a:lnTo>
                <a:lnTo>
                  <a:pt x="3291" y="687"/>
                </a:lnTo>
                <a:lnTo>
                  <a:pt x="3294" y="676"/>
                </a:lnTo>
                <a:lnTo>
                  <a:pt x="3298" y="652"/>
                </a:lnTo>
                <a:lnTo>
                  <a:pt x="3300" y="639"/>
                </a:lnTo>
                <a:lnTo>
                  <a:pt x="3302" y="625"/>
                </a:lnTo>
                <a:lnTo>
                  <a:pt x="3347" y="175"/>
                </a:lnTo>
                <a:lnTo>
                  <a:pt x="3348" y="160"/>
                </a:lnTo>
                <a:lnTo>
                  <a:pt x="3348" y="147"/>
                </a:lnTo>
                <a:lnTo>
                  <a:pt x="3348" y="135"/>
                </a:lnTo>
                <a:lnTo>
                  <a:pt x="3347" y="129"/>
                </a:lnTo>
                <a:lnTo>
                  <a:pt x="3346" y="124"/>
                </a:lnTo>
                <a:lnTo>
                  <a:pt x="3345" y="119"/>
                </a:lnTo>
                <a:lnTo>
                  <a:pt x="3344" y="114"/>
                </a:lnTo>
                <a:lnTo>
                  <a:pt x="3341" y="106"/>
                </a:lnTo>
                <a:lnTo>
                  <a:pt x="3337" y="98"/>
                </a:lnTo>
                <a:lnTo>
                  <a:pt x="3332" y="92"/>
                </a:lnTo>
                <a:lnTo>
                  <a:pt x="3329" y="88"/>
                </a:lnTo>
                <a:lnTo>
                  <a:pt x="3326" y="86"/>
                </a:lnTo>
                <a:lnTo>
                  <a:pt x="3318" y="80"/>
                </a:lnTo>
                <a:lnTo>
                  <a:pt x="3308" y="76"/>
                </a:lnTo>
                <a:lnTo>
                  <a:pt x="3303" y="74"/>
                </a:lnTo>
                <a:lnTo>
                  <a:pt x="3298" y="72"/>
                </a:lnTo>
                <a:lnTo>
                  <a:pt x="3286" y="70"/>
                </a:lnTo>
                <a:lnTo>
                  <a:pt x="3272" y="68"/>
                </a:lnTo>
                <a:lnTo>
                  <a:pt x="3258" y="66"/>
                </a:lnTo>
                <a:lnTo>
                  <a:pt x="3242" y="66"/>
                </a:lnTo>
                <a:lnTo>
                  <a:pt x="3223" y="66"/>
                </a:lnTo>
                <a:lnTo>
                  <a:pt x="3229" y="1"/>
                </a:lnTo>
                <a:lnTo>
                  <a:pt x="3581" y="1"/>
                </a:lnTo>
                <a:lnTo>
                  <a:pt x="4047" y="504"/>
                </a:lnTo>
                <a:lnTo>
                  <a:pt x="4079" y="175"/>
                </a:lnTo>
                <a:lnTo>
                  <a:pt x="4081" y="160"/>
                </a:lnTo>
                <a:lnTo>
                  <a:pt x="4081" y="146"/>
                </a:lnTo>
                <a:lnTo>
                  <a:pt x="4080" y="134"/>
                </a:lnTo>
                <a:lnTo>
                  <a:pt x="4080" y="129"/>
                </a:lnTo>
                <a:lnTo>
                  <a:pt x="4079" y="123"/>
                </a:lnTo>
                <a:lnTo>
                  <a:pt x="4078" y="118"/>
                </a:lnTo>
                <a:lnTo>
                  <a:pt x="4077" y="114"/>
                </a:lnTo>
                <a:lnTo>
                  <a:pt x="4074" y="105"/>
                </a:lnTo>
                <a:lnTo>
                  <a:pt x="4070" y="98"/>
                </a:lnTo>
                <a:lnTo>
                  <a:pt x="4065" y="91"/>
                </a:lnTo>
                <a:lnTo>
                  <a:pt x="4062" y="88"/>
                </a:lnTo>
                <a:lnTo>
                  <a:pt x="4058" y="85"/>
                </a:lnTo>
                <a:lnTo>
                  <a:pt x="4050" y="80"/>
                </a:lnTo>
                <a:lnTo>
                  <a:pt x="4041" y="75"/>
                </a:lnTo>
                <a:lnTo>
                  <a:pt x="4036" y="74"/>
                </a:lnTo>
                <a:lnTo>
                  <a:pt x="4030" y="72"/>
                </a:lnTo>
                <a:lnTo>
                  <a:pt x="4018" y="69"/>
                </a:lnTo>
                <a:lnTo>
                  <a:pt x="4005" y="67"/>
                </a:lnTo>
                <a:lnTo>
                  <a:pt x="3990" y="66"/>
                </a:lnTo>
                <a:lnTo>
                  <a:pt x="3974" y="65"/>
                </a:lnTo>
                <a:lnTo>
                  <a:pt x="3919" y="65"/>
                </a:lnTo>
                <a:lnTo>
                  <a:pt x="3925" y="1"/>
                </a:lnTo>
                <a:lnTo>
                  <a:pt x="4448" y="1"/>
                </a:lnTo>
                <a:lnTo>
                  <a:pt x="4972" y="1"/>
                </a:lnTo>
                <a:lnTo>
                  <a:pt x="5497" y="1"/>
                </a:lnTo>
                <a:lnTo>
                  <a:pt x="6021" y="1"/>
                </a:lnTo>
                <a:lnTo>
                  <a:pt x="6045" y="2"/>
                </a:lnTo>
                <a:lnTo>
                  <a:pt x="6068" y="3"/>
                </a:lnTo>
                <a:lnTo>
                  <a:pt x="6090" y="4"/>
                </a:lnTo>
                <a:lnTo>
                  <a:pt x="6111" y="7"/>
                </a:lnTo>
                <a:lnTo>
                  <a:pt x="6131" y="10"/>
                </a:lnTo>
                <a:lnTo>
                  <a:pt x="6150" y="14"/>
                </a:lnTo>
                <a:lnTo>
                  <a:pt x="6159" y="16"/>
                </a:lnTo>
                <a:lnTo>
                  <a:pt x="6167" y="18"/>
                </a:lnTo>
                <a:lnTo>
                  <a:pt x="6184" y="23"/>
                </a:lnTo>
                <a:lnTo>
                  <a:pt x="6200" y="29"/>
                </a:lnTo>
                <a:lnTo>
                  <a:pt x="6215" y="35"/>
                </a:lnTo>
                <a:lnTo>
                  <a:pt x="6229" y="42"/>
                </a:lnTo>
                <a:lnTo>
                  <a:pt x="6243" y="50"/>
                </a:lnTo>
                <a:lnTo>
                  <a:pt x="6255" y="58"/>
                </a:lnTo>
                <a:lnTo>
                  <a:pt x="6266" y="67"/>
                </a:lnTo>
                <a:lnTo>
                  <a:pt x="6272" y="72"/>
                </a:lnTo>
                <a:lnTo>
                  <a:pt x="6277" y="77"/>
                </a:lnTo>
                <a:lnTo>
                  <a:pt x="6282" y="82"/>
                </a:lnTo>
                <a:lnTo>
                  <a:pt x="6287" y="87"/>
                </a:lnTo>
                <a:lnTo>
                  <a:pt x="6293" y="95"/>
                </a:lnTo>
                <a:lnTo>
                  <a:pt x="6299" y="103"/>
                </a:lnTo>
                <a:lnTo>
                  <a:pt x="6305" y="112"/>
                </a:lnTo>
                <a:lnTo>
                  <a:pt x="6310" y="120"/>
                </a:lnTo>
                <a:lnTo>
                  <a:pt x="6315" y="129"/>
                </a:lnTo>
                <a:lnTo>
                  <a:pt x="6319" y="139"/>
                </a:lnTo>
                <a:lnTo>
                  <a:pt x="6323" y="148"/>
                </a:lnTo>
                <a:lnTo>
                  <a:pt x="6326" y="158"/>
                </a:lnTo>
                <a:lnTo>
                  <a:pt x="6329" y="167"/>
                </a:lnTo>
                <a:lnTo>
                  <a:pt x="6330" y="172"/>
                </a:lnTo>
                <a:lnTo>
                  <a:pt x="6332" y="177"/>
                </a:lnTo>
                <a:lnTo>
                  <a:pt x="6333" y="187"/>
                </a:lnTo>
                <a:lnTo>
                  <a:pt x="6335" y="198"/>
                </a:lnTo>
                <a:lnTo>
                  <a:pt x="6335" y="208"/>
                </a:lnTo>
                <a:lnTo>
                  <a:pt x="6336" y="218"/>
                </a:lnTo>
                <a:lnTo>
                  <a:pt x="6336" y="229"/>
                </a:lnTo>
                <a:lnTo>
                  <a:pt x="6335" y="239"/>
                </a:lnTo>
                <a:lnTo>
                  <a:pt x="6333" y="251"/>
                </a:lnTo>
                <a:lnTo>
                  <a:pt x="6331" y="263"/>
                </a:lnTo>
                <a:lnTo>
                  <a:pt x="6329" y="270"/>
                </a:lnTo>
                <a:lnTo>
                  <a:pt x="6328" y="277"/>
                </a:lnTo>
                <a:lnTo>
                  <a:pt x="6325" y="284"/>
                </a:lnTo>
                <a:lnTo>
                  <a:pt x="6323" y="292"/>
                </a:lnTo>
                <a:lnTo>
                  <a:pt x="6317" y="307"/>
                </a:lnTo>
                <a:lnTo>
                  <a:pt x="6313" y="315"/>
                </a:lnTo>
                <a:lnTo>
                  <a:pt x="6309" y="323"/>
                </a:lnTo>
                <a:lnTo>
                  <a:pt x="6305" y="331"/>
                </a:lnTo>
                <a:lnTo>
                  <a:pt x="6300" y="339"/>
                </a:lnTo>
                <a:lnTo>
                  <a:pt x="6294" y="347"/>
                </a:lnTo>
                <a:lnTo>
                  <a:pt x="6288" y="355"/>
                </a:lnTo>
                <a:lnTo>
                  <a:pt x="6282" y="363"/>
                </a:lnTo>
                <a:lnTo>
                  <a:pt x="6275" y="371"/>
                </a:lnTo>
                <a:lnTo>
                  <a:pt x="6267" y="379"/>
                </a:lnTo>
                <a:lnTo>
                  <a:pt x="6259" y="386"/>
                </a:lnTo>
                <a:lnTo>
                  <a:pt x="6250" y="394"/>
                </a:lnTo>
                <a:lnTo>
                  <a:pt x="6241" y="401"/>
                </a:lnTo>
                <a:lnTo>
                  <a:pt x="6230" y="409"/>
                </a:lnTo>
                <a:lnTo>
                  <a:pt x="6219" y="415"/>
                </a:lnTo>
                <a:lnTo>
                  <a:pt x="6208" y="422"/>
                </a:lnTo>
                <a:lnTo>
                  <a:pt x="6196" y="429"/>
                </a:lnTo>
                <a:lnTo>
                  <a:pt x="6182" y="435"/>
                </a:lnTo>
                <a:lnTo>
                  <a:pt x="6169" y="441"/>
                </a:lnTo>
                <a:lnTo>
                  <a:pt x="6154" y="446"/>
                </a:lnTo>
                <a:lnTo>
                  <a:pt x="6138" y="451"/>
                </a:lnTo>
                <a:lnTo>
                  <a:pt x="6122" y="456"/>
                </a:lnTo>
                <a:lnTo>
                  <a:pt x="6105" y="460"/>
                </a:lnTo>
                <a:lnTo>
                  <a:pt x="6120" y="470"/>
                </a:lnTo>
                <a:lnTo>
                  <a:pt x="6135" y="480"/>
                </a:lnTo>
                <a:lnTo>
                  <a:pt x="6150" y="490"/>
                </a:lnTo>
                <a:lnTo>
                  <a:pt x="6164" y="501"/>
                </a:lnTo>
                <a:lnTo>
                  <a:pt x="6178" y="512"/>
                </a:lnTo>
                <a:lnTo>
                  <a:pt x="6191" y="524"/>
                </a:lnTo>
                <a:lnTo>
                  <a:pt x="6204" y="536"/>
                </a:lnTo>
                <a:lnTo>
                  <a:pt x="6217" y="549"/>
                </a:lnTo>
                <a:lnTo>
                  <a:pt x="6229" y="562"/>
                </a:lnTo>
                <a:lnTo>
                  <a:pt x="6241" y="575"/>
                </a:lnTo>
                <a:lnTo>
                  <a:pt x="6253" y="588"/>
                </a:lnTo>
                <a:lnTo>
                  <a:pt x="6264" y="602"/>
                </a:lnTo>
                <a:lnTo>
                  <a:pt x="6287" y="630"/>
                </a:lnTo>
                <a:lnTo>
                  <a:pt x="6309" y="659"/>
                </a:lnTo>
                <a:lnTo>
                  <a:pt x="6352" y="717"/>
                </a:lnTo>
                <a:lnTo>
                  <a:pt x="6373" y="745"/>
                </a:lnTo>
                <a:lnTo>
                  <a:pt x="6395" y="774"/>
                </a:lnTo>
                <a:lnTo>
                  <a:pt x="6406" y="788"/>
                </a:lnTo>
                <a:lnTo>
                  <a:pt x="6418" y="803"/>
                </a:lnTo>
                <a:lnTo>
                  <a:pt x="6429" y="816"/>
                </a:lnTo>
                <a:lnTo>
                  <a:pt x="6441" y="830"/>
                </a:lnTo>
                <a:lnTo>
                  <a:pt x="6453" y="843"/>
                </a:lnTo>
                <a:lnTo>
                  <a:pt x="6465" y="856"/>
                </a:lnTo>
                <a:lnTo>
                  <a:pt x="6478" y="868"/>
                </a:lnTo>
                <a:lnTo>
                  <a:pt x="6491" y="880"/>
                </a:lnTo>
                <a:lnTo>
                  <a:pt x="6509" y="896"/>
                </a:lnTo>
                <a:lnTo>
                  <a:pt x="6529" y="912"/>
                </a:lnTo>
                <a:lnTo>
                  <a:pt x="6539" y="920"/>
                </a:lnTo>
                <a:lnTo>
                  <a:pt x="6549" y="927"/>
                </a:lnTo>
                <a:lnTo>
                  <a:pt x="6559" y="935"/>
                </a:lnTo>
                <a:lnTo>
                  <a:pt x="6570" y="942"/>
                </a:lnTo>
                <a:lnTo>
                  <a:pt x="6591" y="956"/>
                </a:lnTo>
                <a:lnTo>
                  <a:pt x="6615" y="970"/>
                </a:lnTo>
                <a:lnTo>
                  <a:pt x="6638" y="982"/>
                </a:lnTo>
                <a:lnTo>
                  <a:pt x="6661" y="994"/>
                </a:lnTo>
                <a:lnTo>
                  <a:pt x="6685" y="1004"/>
                </a:lnTo>
                <a:lnTo>
                  <a:pt x="6697" y="1009"/>
                </a:lnTo>
                <a:lnTo>
                  <a:pt x="6710" y="1014"/>
                </a:lnTo>
                <a:lnTo>
                  <a:pt x="6734" y="1022"/>
                </a:lnTo>
                <a:lnTo>
                  <a:pt x="6760" y="1030"/>
                </a:lnTo>
                <a:lnTo>
                  <a:pt x="6785" y="1035"/>
                </a:lnTo>
                <a:lnTo>
                  <a:pt x="6811" y="1040"/>
                </a:lnTo>
                <a:lnTo>
                  <a:pt x="6836" y="1043"/>
                </a:lnTo>
                <a:lnTo>
                  <a:pt x="6862" y="1044"/>
                </a:lnTo>
                <a:lnTo>
                  <a:pt x="6877" y="1045"/>
                </a:lnTo>
                <a:lnTo>
                  <a:pt x="6892" y="1044"/>
                </a:lnTo>
                <a:lnTo>
                  <a:pt x="6906" y="1043"/>
                </a:lnTo>
                <a:lnTo>
                  <a:pt x="6921" y="1042"/>
                </a:lnTo>
                <a:lnTo>
                  <a:pt x="6936" y="1039"/>
                </a:lnTo>
                <a:lnTo>
                  <a:pt x="6950" y="1037"/>
                </a:lnTo>
                <a:lnTo>
                  <a:pt x="6964" y="1033"/>
                </a:lnTo>
                <a:lnTo>
                  <a:pt x="6979" y="1029"/>
                </a:lnTo>
                <a:lnTo>
                  <a:pt x="7002" y="1023"/>
                </a:lnTo>
                <a:lnTo>
                  <a:pt x="7025" y="1015"/>
                </a:lnTo>
                <a:lnTo>
                  <a:pt x="7048" y="1007"/>
                </a:lnTo>
                <a:lnTo>
                  <a:pt x="7070" y="998"/>
                </a:lnTo>
                <a:lnTo>
                  <a:pt x="7091" y="988"/>
                </a:lnTo>
                <a:lnTo>
                  <a:pt x="7112" y="977"/>
                </a:lnTo>
                <a:lnTo>
                  <a:pt x="7132" y="966"/>
                </a:lnTo>
                <a:lnTo>
                  <a:pt x="7151" y="954"/>
                </a:lnTo>
                <a:lnTo>
                  <a:pt x="7170" y="942"/>
                </a:lnTo>
                <a:lnTo>
                  <a:pt x="7188" y="929"/>
                </a:lnTo>
                <a:lnTo>
                  <a:pt x="7205" y="916"/>
                </a:lnTo>
                <a:lnTo>
                  <a:pt x="7221" y="903"/>
                </a:lnTo>
                <a:lnTo>
                  <a:pt x="7237" y="890"/>
                </a:lnTo>
                <a:lnTo>
                  <a:pt x="7252" y="877"/>
                </a:lnTo>
                <a:lnTo>
                  <a:pt x="7265" y="864"/>
                </a:lnTo>
                <a:lnTo>
                  <a:pt x="7278" y="85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265410593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022641-559D-49BA-BF1F-905E4B10E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19C5CEC-899D-4ACE-9F78-49DC3E6E1504}" type="datetime1">
              <a:rPr lang="fi-FI" smtClean="0"/>
              <a:pPr/>
              <a:t>14.4.2026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C8E0B2-12FC-4A20-876E-D180EFF26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© Berner Oy  |  Esittäjä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68958D-0025-43E1-BB14-F1BCE62B8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E98F4-D9F1-4002-AD5C-3866A5A71344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AA196AA-A964-4BEF-92CE-110737F724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1951673"/>
            <a:ext cx="11090275" cy="1477328"/>
          </a:xfrm>
        </p:spPr>
        <p:txBody>
          <a:bodyPr anchor="b">
            <a:sp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sp>
        <p:nvSpPr>
          <p:cNvPr id="7" name="Freeform 6"/>
          <p:cNvSpPr>
            <a:spLocks noChangeAspect="1" noEditPoints="1"/>
          </p:cNvSpPr>
          <p:nvPr userDrawn="1"/>
        </p:nvSpPr>
        <p:spPr bwMode="auto">
          <a:xfrm>
            <a:off x="10691290" y="6381750"/>
            <a:ext cx="1152442" cy="250456"/>
          </a:xfrm>
          <a:custGeom>
            <a:avLst/>
            <a:gdLst>
              <a:gd name="T0" fmla="*/ 5840 w 7330"/>
              <a:gd name="T1" fmla="*/ 1317 h 1593"/>
              <a:gd name="T2" fmla="*/ 5357 w 7330"/>
              <a:gd name="T3" fmla="*/ 1467 h 1593"/>
              <a:gd name="T4" fmla="*/ 2874 w 7330"/>
              <a:gd name="T5" fmla="*/ 1589 h 1593"/>
              <a:gd name="T6" fmla="*/ 684 w 7330"/>
              <a:gd name="T7" fmla="*/ 1394 h 1593"/>
              <a:gd name="T8" fmla="*/ 863 w 7330"/>
              <a:gd name="T9" fmla="*/ 1338 h 1593"/>
              <a:gd name="T10" fmla="*/ 497 w 7330"/>
              <a:gd name="T11" fmla="*/ 753 h 1593"/>
              <a:gd name="T12" fmla="*/ 757 w 7330"/>
              <a:gd name="T13" fmla="*/ 719 h 1593"/>
              <a:gd name="T14" fmla="*/ 771 w 7330"/>
              <a:gd name="T15" fmla="*/ 502 h 1593"/>
              <a:gd name="T16" fmla="*/ 468 w 7330"/>
              <a:gd name="T17" fmla="*/ 709 h 1593"/>
              <a:gd name="T18" fmla="*/ 787 w 7330"/>
              <a:gd name="T19" fmla="*/ 281 h 1593"/>
              <a:gd name="T20" fmla="*/ 733 w 7330"/>
              <a:gd name="T21" fmla="*/ 82 h 1593"/>
              <a:gd name="T22" fmla="*/ 154 w 7330"/>
              <a:gd name="T23" fmla="*/ 767 h 1593"/>
              <a:gd name="T24" fmla="*/ 220 w 7330"/>
              <a:gd name="T25" fmla="*/ 78 h 1593"/>
              <a:gd name="T26" fmla="*/ 1075 w 7330"/>
              <a:gd name="T27" fmla="*/ 82 h 1593"/>
              <a:gd name="T28" fmla="*/ 1065 w 7330"/>
              <a:gd name="T29" fmla="*/ 315 h 1593"/>
              <a:gd name="T30" fmla="*/ 980 w 7330"/>
              <a:gd name="T31" fmla="*/ 435 h 1593"/>
              <a:gd name="T32" fmla="*/ 1073 w 7330"/>
              <a:gd name="T33" fmla="*/ 678 h 1593"/>
              <a:gd name="T34" fmla="*/ 6070 w 7330"/>
              <a:gd name="T35" fmla="*/ 209 h 1593"/>
              <a:gd name="T36" fmla="*/ 5917 w 7330"/>
              <a:gd name="T37" fmla="*/ 66 h 1593"/>
              <a:gd name="T38" fmla="*/ 6058 w 7330"/>
              <a:gd name="T39" fmla="*/ 299 h 1593"/>
              <a:gd name="T40" fmla="*/ 5284 w 7330"/>
              <a:gd name="T41" fmla="*/ 230 h 1593"/>
              <a:gd name="T42" fmla="*/ 5037 w 7330"/>
              <a:gd name="T43" fmla="*/ 69 h 1593"/>
              <a:gd name="T44" fmla="*/ 4979 w 7330"/>
              <a:gd name="T45" fmla="*/ 262 h 1593"/>
              <a:gd name="T46" fmla="*/ 4818 w 7330"/>
              <a:gd name="T47" fmla="*/ 433 h 1593"/>
              <a:gd name="T48" fmla="*/ 4812 w 7330"/>
              <a:gd name="T49" fmla="*/ 785 h 1593"/>
              <a:gd name="T50" fmla="*/ 5137 w 7330"/>
              <a:gd name="T51" fmla="*/ 646 h 1593"/>
              <a:gd name="T52" fmla="*/ 5456 w 7330"/>
              <a:gd name="T53" fmla="*/ 712 h 1593"/>
              <a:gd name="T54" fmla="*/ 4285 w 7330"/>
              <a:gd name="T55" fmla="*/ 66 h 1593"/>
              <a:gd name="T56" fmla="*/ 4123 w 7330"/>
              <a:gd name="T57" fmla="*/ 770 h 1593"/>
              <a:gd name="T58" fmla="*/ 4421 w 7330"/>
              <a:gd name="T59" fmla="*/ 688 h 1593"/>
              <a:gd name="T60" fmla="*/ 3435 w 7330"/>
              <a:gd name="T61" fmla="*/ 232 h 1593"/>
              <a:gd name="T62" fmla="*/ 3495 w 7330"/>
              <a:gd name="T63" fmla="*/ 783 h 1593"/>
              <a:gd name="T64" fmla="*/ 3626 w 7330"/>
              <a:gd name="T65" fmla="*/ 1033 h 1593"/>
              <a:gd name="T66" fmla="*/ 2881 w 7330"/>
              <a:gd name="T67" fmla="*/ 143 h 1593"/>
              <a:gd name="T68" fmla="*/ 2771 w 7330"/>
              <a:gd name="T69" fmla="*/ 404 h 1593"/>
              <a:gd name="T70" fmla="*/ 2342 w 7330"/>
              <a:gd name="T71" fmla="*/ 134 h 1593"/>
              <a:gd name="T72" fmla="*/ 2019 w 7330"/>
              <a:gd name="T73" fmla="*/ 169 h 1593"/>
              <a:gd name="T74" fmla="*/ 1663 w 7330"/>
              <a:gd name="T75" fmla="*/ 365 h 1593"/>
              <a:gd name="T76" fmla="*/ 1756 w 7330"/>
              <a:gd name="T77" fmla="*/ 508 h 1593"/>
              <a:gd name="T78" fmla="*/ 1521 w 7330"/>
              <a:gd name="T79" fmla="*/ 708 h 1593"/>
              <a:gd name="T80" fmla="*/ 1731 w 7330"/>
              <a:gd name="T81" fmla="*/ 781 h 1593"/>
              <a:gd name="T82" fmla="*/ 2193 w 7330"/>
              <a:gd name="T83" fmla="*/ 783 h 1593"/>
              <a:gd name="T84" fmla="*/ 7204 w 7330"/>
              <a:gd name="T85" fmla="*/ 969 h 1593"/>
              <a:gd name="T86" fmla="*/ 6563 w 7330"/>
              <a:gd name="T87" fmla="*/ 1121 h 1593"/>
              <a:gd name="T88" fmla="*/ 6047 w 7330"/>
              <a:gd name="T89" fmla="*/ 726 h 1593"/>
              <a:gd name="T90" fmla="*/ 5733 w 7330"/>
              <a:gd name="T91" fmla="*/ 731 h 1593"/>
              <a:gd name="T92" fmla="*/ 4068 w 7330"/>
              <a:gd name="T93" fmla="*/ 925 h 1593"/>
              <a:gd name="T94" fmla="*/ 3612 w 7330"/>
              <a:gd name="T95" fmla="*/ 1135 h 1593"/>
              <a:gd name="T96" fmla="*/ 3034 w 7330"/>
              <a:gd name="T97" fmla="*/ 919 h 1593"/>
              <a:gd name="T98" fmla="*/ 2649 w 7330"/>
              <a:gd name="T99" fmla="*/ 482 h 1593"/>
              <a:gd name="T100" fmla="*/ 1088 w 7330"/>
              <a:gd name="T101" fmla="*/ 851 h 1593"/>
              <a:gd name="T102" fmla="*/ 1304 w 7330"/>
              <a:gd name="T103" fmla="*/ 139 h 1593"/>
              <a:gd name="T104" fmla="*/ 2860 w 7330"/>
              <a:gd name="T105" fmla="*/ 1 h 1593"/>
              <a:gd name="T106" fmla="*/ 3155 w 7330"/>
              <a:gd name="T107" fmla="*/ 158 h 1593"/>
              <a:gd name="T108" fmla="*/ 3059 w 7330"/>
              <a:gd name="T109" fmla="*/ 408 h 1593"/>
              <a:gd name="T110" fmla="*/ 3253 w 7330"/>
              <a:gd name="T111" fmla="*/ 754 h 1593"/>
              <a:gd name="T112" fmla="*/ 3318 w 7330"/>
              <a:gd name="T113" fmla="*/ 80 h 1593"/>
              <a:gd name="T114" fmla="*/ 4041 w 7330"/>
              <a:gd name="T115" fmla="*/ 75 h 1593"/>
              <a:gd name="T116" fmla="*/ 6255 w 7330"/>
              <a:gd name="T117" fmla="*/ 58 h 1593"/>
              <a:gd name="T118" fmla="*/ 6328 w 7330"/>
              <a:gd name="T119" fmla="*/ 277 h 1593"/>
              <a:gd name="T120" fmla="*/ 6120 w 7330"/>
              <a:gd name="T121" fmla="*/ 470 h 1593"/>
              <a:gd name="T122" fmla="*/ 6529 w 7330"/>
              <a:gd name="T123" fmla="*/ 912 h 1593"/>
              <a:gd name="T124" fmla="*/ 7002 w 7330"/>
              <a:gd name="T125" fmla="*/ 1023 h 15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7330" h="1593">
                <a:moveTo>
                  <a:pt x="3255" y="1454"/>
                </a:moveTo>
                <a:lnTo>
                  <a:pt x="3373" y="1453"/>
                </a:lnTo>
                <a:lnTo>
                  <a:pt x="3491" y="1453"/>
                </a:lnTo>
                <a:lnTo>
                  <a:pt x="3608" y="1451"/>
                </a:lnTo>
                <a:lnTo>
                  <a:pt x="3726" y="1449"/>
                </a:lnTo>
                <a:lnTo>
                  <a:pt x="3842" y="1447"/>
                </a:lnTo>
                <a:lnTo>
                  <a:pt x="3957" y="1444"/>
                </a:lnTo>
                <a:lnTo>
                  <a:pt x="4071" y="1441"/>
                </a:lnTo>
                <a:lnTo>
                  <a:pt x="4184" y="1437"/>
                </a:lnTo>
                <a:lnTo>
                  <a:pt x="4297" y="1433"/>
                </a:lnTo>
                <a:lnTo>
                  <a:pt x="4408" y="1428"/>
                </a:lnTo>
                <a:lnTo>
                  <a:pt x="4518" y="1423"/>
                </a:lnTo>
                <a:lnTo>
                  <a:pt x="4628" y="1417"/>
                </a:lnTo>
                <a:lnTo>
                  <a:pt x="4736" y="1411"/>
                </a:lnTo>
                <a:lnTo>
                  <a:pt x="4843" y="1405"/>
                </a:lnTo>
                <a:lnTo>
                  <a:pt x="4949" y="1398"/>
                </a:lnTo>
                <a:lnTo>
                  <a:pt x="5002" y="1394"/>
                </a:lnTo>
                <a:lnTo>
                  <a:pt x="5054" y="1390"/>
                </a:lnTo>
                <a:lnTo>
                  <a:pt x="5158" y="1383"/>
                </a:lnTo>
                <a:lnTo>
                  <a:pt x="5260" y="1374"/>
                </a:lnTo>
                <a:lnTo>
                  <a:pt x="5360" y="1366"/>
                </a:lnTo>
                <a:lnTo>
                  <a:pt x="5459" y="1357"/>
                </a:lnTo>
                <a:lnTo>
                  <a:pt x="5557" y="1347"/>
                </a:lnTo>
                <a:lnTo>
                  <a:pt x="5653" y="1338"/>
                </a:lnTo>
                <a:lnTo>
                  <a:pt x="5747" y="1327"/>
                </a:lnTo>
                <a:lnTo>
                  <a:pt x="5840" y="1317"/>
                </a:lnTo>
                <a:lnTo>
                  <a:pt x="5931" y="1306"/>
                </a:lnTo>
                <a:lnTo>
                  <a:pt x="6020" y="1295"/>
                </a:lnTo>
                <a:lnTo>
                  <a:pt x="6108" y="1283"/>
                </a:lnTo>
                <a:lnTo>
                  <a:pt x="6194" y="1271"/>
                </a:lnTo>
                <a:lnTo>
                  <a:pt x="6277" y="1259"/>
                </a:lnTo>
                <a:lnTo>
                  <a:pt x="6359" y="1246"/>
                </a:lnTo>
                <a:lnTo>
                  <a:pt x="6439" y="1233"/>
                </a:lnTo>
                <a:lnTo>
                  <a:pt x="6517" y="1220"/>
                </a:lnTo>
                <a:lnTo>
                  <a:pt x="6518" y="1228"/>
                </a:lnTo>
                <a:lnTo>
                  <a:pt x="6454" y="1248"/>
                </a:lnTo>
                <a:lnTo>
                  <a:pt x="6386" y="1268"/>
                </a:lnTo>
                <a:lnTo>
                  <a:pt x="6316" y="1287"/>
                </a:lnTo>
                <a:lnTo>
                  <a:pt x="6279" y="1297"/>
                </a:lnTo>
                <a:lnTo>
                  <a:pt x="6242" y="1306"/>
                </a:lnTo>
                <a:lnTo>
                  <a:pt x="6204" y="1316"/>
                </a:lnTo>
                <a:lnTo>
                  <a:pt x="6166" y="1325"/>
                </a:lnTo>
                <a:lnTo>
                  <a:pt x="6087" y="1343"/>
                </a:lnTo>
                <a:lnTo>
                  <a:pt x="6004" y="1360"/>
                </a:lnTo>
                <a:lnTo>
                  <a:pt x="5920" y="1377"/>
                </a:lnTo>
                <a:lnTo>
                  <a:pt x="5832" y="1394"/>
                </a:lnTo>
                <a:lnTo>
                  <a:pt x="5742" y="1410"/>
                </a:lnTo>
                <a:lnTo>
                  <a:pt x="5649" y="1425"/>
                </a:lnTo>
                <a:lnTo>
                  <a:pt x="5554" y="1440"/>
                </a:lnTo>
                <a:lnTo>
                  <a:pt x="5457" y="1454"/>
                </a:lnTo>
                <a:lnTo>
                  <a:pt x="5407" y="1461"/>
                </a:lnTo>
                <a:lnTo>
                  <a:pt x="5357" y="1467"/>
                </a:lnTo>
                <a:lnTo>
                  <a:pt x="5255" y="1480"/>
                </a:lnTo>
                <a:lnTo>
                  <a:pt x="5151" y="1493"/>
                </a:lnTo>
                <a:lnTo>
                  <a:pt x="5044" y="1504"/>
                </a:lnTo>
                <a:lnTo>
                  <a:pt x="4936" y="1515"/>
                </a:lnTo>
                <a:lnTo>
                  <a:pt x="4826" y="1526"/>
                </a:lnTo>
                <a:lnTo>
                  <a:pt x="4714" y="1535"/>
                </a:lnTo>
                <a:lnTo>
                  <a:pt x="4601" y="1544"/>
                </a:lnTo>
                <a:lnTo>
                  <a:pt x="4485" y="1553"/>
                </a:lnTo>
                <a:lnTo>
                  <a:pt x="4427" y="1556"/>
                </a:lnTo>
                <a:lnTo>
                  <a:pt x="4368" y="1560"/>
                </a:lnTo>
                <a:lnTo>
                  <a:pt x="4309" y="1564"/>
                </a:lnTo>
                <a:lnTo>
                  <a:pt x="4250" y="1567"/>
                </a:lnTo>
                <a:lnTo>
                  <a:pt x="4190" y="1570"/>
                </a:lnTo>
                <a:lnTo>
                  <a:pt x="4130" y="1573"/>
                </a:lnTo>
                <a:lnTo>
                  <a:pt x="4070" y="1576"/>
                </a:lnTo>
                <a:lnTo>
                  <a:pt x="4009" y="1578"/>
                </a:lnTo>
                <a:lnTo>
                  <a:pt x="3948" y="1581"/>
                </a:lnTo>
                <a:lnTo>
                  <a:pt x="3886" y="1583"/>
                </a:lnTo>
                <a:lnTo>
                  <a:pt x="3762" y="1586"/>
                </a:lnTo>
                <a:lnTo>
                  <a:pt x="3636" y="1589"/>
                </a:lnTo>
                <a:lnTo>
                  <a:pt x="3510" y="1591"/>
                </a:lnTo>
                <a:lnTo>
                  <a:pt x="3383" y="1593"/>
                </a:lnTo>
                <a:lnTo>
                  <a:pt x="3255" y="1593"/>
                </a:lnTo>
                <a:lnTo>
                  <a:pt x="3127" y="1593"/>
                </a:lnTo>
                <a:lnTo>
                  <a:pt x="3000" y="1591"/>
                </a:lnTo>
                <a:lnTo>
                  <a:pt x="2874" y="1589"/>
                </a:lnTo>
                <a:lnTo>
                  <a:pt x="2811" y="1588"/>
                </a:lnTo>
                <a:lnTo>
                  <a:pt x="2749" y="1586"/>
                </a:lnTo>
                <a:lnTo>
                  <a:pt x="2687" y="1585"/>
                </a:lnTo>
                <a:lnTo>
                  <a:pt x="2625" y="1583"/>
                </a:lnTo>
                <a:lnTo>
                  <a:pt x="2564" y="1581"/>
                </a:lnTo>
                <a:lnTo>
                  <a:pt x="2503" y="1578"/>
                </a:lnTo>
                <a:lnTo>
                  <a:pt x="2382" y="1573"/>
                </a:lnTo>
                <a:lnTo>
                  <a:pt x="2262" y="1567"/>
                </a:lnTo>
                <a:lnTo>
                  <a:pt x="2143" y="1560"/>
                </a:lnTo>
                <a:lnTo>
                  <a:pt x="2026" y="1553"/>
                </a:lnTo>
                <a:lnTo>
                  <a:pt x="1911" y="1544"/>
                </a:lnTo>
                <a:lnTo>
                  <a:pt x="1854" y="1540"/>
                </a:lnTo>
                <a:lnTo>
                  <a:pt x="1798" y="1535"/>
                </a:lnTo>
                <a:lnTo>
                  <a:pt x="1742" y="1531"/>
                </a:lnTo>
                <a:lnTo>
                  <a:pt x="1687" y="1526"/>
                </a:lnTo>
                <a:lnTo>
                  <a:pt x="1577" y="1515"/>
                </a:lnTo>
                <a:lnTo>
                  <a:pt x="1469" y="1504"/>
                </a:lnTo>
                <a:lnTo>
                  <a:pt x="1363" y="1493"/>
                </a:lnTo>
                <a:lnTo>
                  <a:pt x="1260" y="1480"/>
                </a:lnTo>
                <a:lnTo>
                  <a:pt x="1158" y="1467"/>
                </a:lnTo>
                <a:lnTo>
                  <a:pt x="1059" y="1454"/>
                </a:lnTo>
                <a:lnTo>
                  <a:pt x="1010" y="1447"/>
                </a:lnTo>
                <a:lnTo>
                  <a:pt x="962" y="1440"/>
                </a:lnTo>
                <a:lnTo>
                  <a:pt x="867" y="1425"/>
                </a:lnTo>
                <a:lnTo>
                  <a:pt x="775" y="1410"/>
                </a:lnTo>
                <a:lnTo>
                  <a:pt x="684" y="1394"/>
                </a:lnTo>
                <a:lnTo>
                  <a:pt x="640" y="1386"/>
                </a:lnTo>
                <a:lnTo>
                  <a:pt x="597" y="1377"/>
                </a:lnTo>
                <a:lnTo>
                  <a:pt x="554" y="1369"/>
                </a:lnTo>
                <a:lnTo>
                  <a:pt x="512" y="1360"/>
                </a:lnTo>
                <a:lnTo>
                  <a:pt x="431" y="1343"/>
                </a:lnTo>
                <a:lnTo>
                  <a:pt x="351" y="1325"/>
                </a:lnTo>
                <a:lnTo>
                  <a:pt x="313" y="1316"/>
                </a:lnTo>
                <a:lnTo>
                  <a:pt x="275" y="1307"/>
                </a:lnTo>
                <a:lnTo>
                  <a:pt x="238" y="1297"/>
                </a:lnTo>
                <a:lnTo>
                  <a:pt x="202" y="1288"/>
                </a:lnTo>
                <a:lnTo>
                  <a:pt x="166" y="1278"/>
                </a:lnTo>
                <a:lnTo>
                  <a:pt x="132" y="1268"/>
                </a:lnTo>
                <a:lnTo>
                  <a:pt x="97" y="1258"/>
                </a:lnTo>
                <a:lnTo>
                  <a:pt x="64" y="1248"/>
                </a:lnTo>
                <a:lnTo>
                  <a:pt x="0" y="1228"/>
                </a:lnTo>
                <a:lnTo>
                  <a:pt x="1" y="1220"/>
                </a:lnTo>
                <a:lnTo>
                  <a:pt x="79" y="1234"/>
                </a:lnTo>
                <a:lnTo>
                  <a:pt x="158" y="1247"/>
                </a:lnTo>
                <a:lnTo>
                  <a:pt x="240" y="1259"/>
                </a:lnTo>
                <a:lnTo>
                  <a:pt x="323" y="1272"/>
                </a:lnTo>
                <a:lnTo>
                  <a:pt x="409" y="1284"/>
                </a:lnTo>
                <a:lnTo>
                  <a:pt x="496" y="1295"/>
                </a:lnTo>
                <a:lnTo>
                  <a:pt x="585" y="1307"/>
                </a:lnTo>
                <a:lnTo>
                  <a:pt x="676" y="1318"/>
                </a:lnTo>
                <a:lnTo>
                  <a:pt x="769" y="1328"/>
                </a:lnTo>
                <a:lnTo>
                  <a:pt x="863" y="1338"/>
                </a:lnTo>
                <a:lnTo>
                  <a:pt x="958" y="1348"/>
                </a:lnTo>
                <a:lnTo>
                  <a:pt x="1055" y="1357"/>
                </a:lnTo>
                <a:lnTo>
                  <a:pt x="1154" y="1366"/>
                </a:lnTo>
                <a:lnTo>
                  <a:pt x="1254" y="1375"/>
                </a:lnTo>
                <a:lnTo>
                  <a:pt x="1355" y="1383"/>
                </a:lnTo>
                <a:lnTo>
                  <a:pt x="1458" y="1391"/>
                </a:lnTo>
                <a:lnTo>
                  <a:pt x="1562" y="1398"/>
                </a:lnTo>
                <a:lnTo>
                  <a:pt x="1667" y="1405"/>
                </a:lnTo>
                <a:lnTo>
                  <a:pt x="1774" y="1412"/>
                </a:lnTo>
                <a:lnTo>
                  <a:pt x="1882" y="1418"/>
                </a:lnTo>
                <a:lnTo>
                  <a:pt x="1991" y="1423"/>
                </a:lnTo>
                <a:lnTo>
                  <a:pt x="2101" y="1428"/>
                </a:lnTo>
                <a:lnTo>
                  <a:pt x="2213" y="1433"/>
                </a:lnTo>
                <a:lnTo>
                  <a:pt x="2325" y="1437"/>
                </a:lnTo>
                <a:lnTo>
                  <a:pt x="2439" y="1441"/>
                </a:lnTo>
                <a:lnTo>
                  <a:pt x="2553" y="1444"/>
                </a:lnTo>
                <a:lnTo>
                  <a:pt x="2668" y="1447"/>
                </a:lnTo>
                <a:lnTo>
                  <a:pt x="2784" y="1449"/>
                </a:lnTo>
                <a:lnTo>
                  <a:pt x="2900" y="1451"/>
                </a:lnTo>
                <a:lnTo>
                  <a:pt x="3018" y="1453"/>
                </a:lnTo>
                <a:lnTo>
                  <a:pt x="3136" y="1453"/>
                </a:lnTo>
                <a:lnTo>
                  <a:pt x="3255" y="1454"/>
                </a:lnTo>
                <a:close/>
                <a:moveTo>
                  <a:pt x="484" y="741"/>
                </a:moveTo>
                <a:lnTo>
                  <a:pt x="488" y="746"/>
                </a:lnTo>
                <a:lnTo>
                  <a:pt x="492" y="750"/>
                </a:lnTo>
                <a:lnTo>
                  <a:pt x="497" y="753"/>
                </a:lnTo>
                <a:lnTo>
                  <a:pt x="502" y="757"/>
                </a:lnTo>
                <a:lnTo>
                  <a:pt x="508" y="760"/>
                </a:lnTo>
                <a:lnTo>
                  <a:pt x="514" y="763"/>
                </a:lnTo>
                <a:lnTo>
                  <a:pt x="528" y="768"/>
                </a:lnTo>
                <a:lnTo>
                  <a:pt x="545" y="772"/>
                </a:lnTo>
                <a:lnTo>
                  <a:pt x="565" y="775"/>
                </a:lnTo>
                <a:lnTo>
                  <a:pt x="590" y="776"/>
                </a:lnTo>
                <a:lnTo>
                  <a:pt x="618" y="777"/>
                </a:lnTo>
                <a:lnTo>
                  <a:pt x="628" y="777"/>
                </a:lnTo>
                <a:lnTo>
                  <a:pt x="638" y="776"/>
                </a:lnTo>
                <a:lnTo>
                  <a:pt x="647" y="775"/>
                </a:lnTo>
                <a:lnTo>
                  <a:pt x="657" y="774"/>
                </a:lnTo>
                <a:lnTo>
                  <a:pt x="665" y="772"/>
                </a:lnTo>
                <a:lnTo>
                  <a:pt x="674" y="770"/>
                </a:lnTo>
                <a:lnTo>
                  <a:pt x="682" y="767"/>
                </a:lnTo>
                <a:lnTo>
                  <a:pt x="690" y="765"/>
                </a:lnTo>
                <a:lnTo>
                  <a:pt x="698" y="761"/>
                </a:lnTo>
                <a:lnTo>
                  <a:pt x="706" y="758"/>
                </a:lnTo>
                <a:lnTo>
                  <a:pt x="713" y="754"/>
                </a:lnTo>
                <a:lnTo>
                  <a:pt x="720" y="750"/>
                </a:lnTo>
                <a:lnTo>
                  <a:pt x="726" y="745"/>
                </a:lnTo>
                <a:lnTo>
                  <a:pt x="734" y="741"/>
                </a:lnTo>
                <a:lnTo>
                  <a:pt x="740" y="736"/>
                </a:lnTo>
                <a:lnTo>
                  <a:pt x="746" y="730"/>
                </a:lnTo>
                <a:lnTo>
                  <a:pt x="751" y="725"/>
                </a:lnTo>
                <a:lnTo>
                  <a:pt x="757" y="719"/>
                </a:lnTo>
                <a:lnTo>
                  <a:pt x="762" y="713"/>
                </a:lnTo>
                <a:lnTo>
                  <a:pt x="766" y="706"/>
                </a:lnTo>
                <a:lnTo>
                  <a:pt x="775" y="693"/>
                </a:lnTo>
                <a:lnTo>
                  <a:pt x="779" y="686"/>
                </a:lnTo>
                <a:lnTo>
                  <a:pt x="782" y="678"/>
                </a:lnTo>
                <a:lnTo>
                  <a:pt x="785" y="671"/>
                </a:lnTo>
                <a:lnTo>
                  <a:pt x="788" y="663"/>
                </a:lnTo>
                <a:lnTo>
                  <a:pt x="791" y="655"/>
                </a:lnTo>
                <a:lnTo>
                  <a:pt x="793" y="647"/>
                </a:lnTo>
                <a:lnTo>
                  <a:pt x="795" y="639"/>
                </a:lnTo>
                <a:lnTo>
                  <a:pt x="797" y="630"/>
                </a:lnTo>
                <a:lnTo>
                  <a:pt x="799" y="613"/>
                </a:lnTo>
                <a:lnTo>
                  <a:pt x="800" y="604"/>
                </a:lnTo>
                <a:lnTo>
                  <a:pt x="800" y="596"/>
                </a:lnTo>
                <a:lnTo>
                  <a:pt x="800" y="587"/>
                </a:lnTo>
                <a:lnTo>
                  <a:pt x="799" y="579"/>
                </a:lnTo>
                <a:lnTo>
                  <a:pt x="798" y="571"/>
                </a:lnTo>
                <a:lnTo>
                  <a:pt x="797" y="562"/>
                </a:lnTo>
                <a:lnTo>
                  <a:pt x="795" y="554"/>
                </a:lnTo>
                <a:lnTo>
                  <a:pt x="793" y="546"/>
                </a:lnTo>
                <a:lnTo>
                  <a:pt x="790" y="539"/>
                </a:lnTo>
                <a:lnTo>
                  <a:pt x="787" y="531"/>
                </a:lnTo>
                <a:lnTo>
                  <a:pt x="784" y="523"/>
                </a:lnTo>
                <a:lnTo>
                  <a:pt x="780" y="516"/>
                </a:lnTo>
                <a:lnTo>
                  <a:pt x="776" y="509"/>
                </a:lnTo>
                <a:lnTo>
                  <a:pt x="771" y="502"/>
                </a:lnTo>
                <a:lnTo>
                  <a:pt x="766" y="496"/>
                </a:lnTo>
                <a:lnTo>
                  <a:pt x="761" y="490"/>
                </a:lnTo>
                <a:lnTo>
                  <a:pt x="754" y="483"/>
                </a:lnTo>
                <a:lnTo>
                  <a:pt x="747" y="476"/>
                </a:lnTo>
                <a:lnTo>
                  <a:pt x="740" y="470"/>
                </a:lnTo>
                <a:lnTo>
                  <a:pt x="733" y="465"/>
                </a:lnTo>
                <a:lnTo>
                  <a:pt x="724" y="459"/>
                </a:lnTo>
                <a:lnTo>
                  <a:pt x="715" y="455"/>
                </a:lnTo>
                <a:lnTo>
                  <a:pt x="707" y="450"/>
                </a:lnTo>
                <a:lnTo>
                  <a:pt x="698" y="446"/>
                </a:lnTo>
                <a:lnTo>
                  <a:pt x="688" y="443"/>
                </a:lnTo>
                <a:lnTo>
                  <a:pt x="679" y="440"/>
                </a:lnTo>
                <a:lnTo>
                  <a:pt x="669" y="437"/>
                </a:lnTo>
                <a:lnTo>
                  <a:pt x="659" y="435"/>
                </a:lnTo>
                <a:lnTo>
                  <a:pt x="648" y="433"/>
                </a:lnTo>
                <a:lnTo>
                  <a:pt x="638" y="432"/>
                </a:lnTo>
                <a:lnTo>
                  <a:pt x="627" y="431"/>
                </a:lnTo>
                <a:lnTo>
                  <a:pt x="616" y="431"/>
                </a:lnTo>
                <a:lnTo>
                  <a:pt x="491" y="431"/>
                </a:lnTo>
                <a:lnTo>
                  <a:pt x="467" y="660"/>
                </a:lnTo>
                <a:lnTo>
                  <a:pt x="466" y="674"/>
                </a:lnTo>
                <a:lnTo>
                  <a:pt x="466" y="687"/>
                </a:lnTo>
                <a:lnTo>
                  <a:pt x="466" y="693"/>
                </a:lnTo>
                <a:lnTo>
                  <a:pt x="467" y="699"/>
                </a:lnTo>
                <a:lnTo>
                  <a:pt x="467" y="704"/>
                </a:lnTo>
                <a:lnTo>
                  <a:pt x="468" y="709"/>
                </a:lnTo>
                <a:lnTo>
                  <a:pt x="471" y="718"/>
                </a:lnTo>
                <a:lnTo>
                  <a:pt x="472" y="723"/>
                </a:lnTo>
                <a:lnTo>
                  <a:pt x="474" y="727"/>
                </a:lnTo>
                <a:lnTo>
                  <a:pt x="479" y="735"/>
                </a:lnTo>
                <a:lnTo>
                  <a:pt x="481" y="738"/>
                </a:lnTo>
                <a:lnTo>
                  <a:pt x="484" y="741"/>
                </a:lnTo>
                <a:close/>
                <a:moveTo>
                  <a:pt x="529" y="64"/>
                </a:moveTo>
                <a:lnTo>
                  <a:pt x="498" y="365"/>
                </a:lnTo>
                <a:lnTo>
                  <a:pt x="627" y="365"/>
                </a:lnTo>
                <a:lnTo>
                  <a:pt x="643" y="364"/>
                </a:lnTo>
                <a:lnTo>
                  <a:pt x="651" y="363"/>
                </a:lnTo>
                <a:lnTo>
                  <a:pt x="659" y="362"/>
                </a:lnTo>
                <a:lnTo>
                  <a:pt x="675" y="359"/>
                </a:lnTo>
                <a:lnTo>
                  <a:pt x="683" y="357"/>
                </a:lnTo>
                <a:lnTo>
                  <a:pt x="691" y="354"/>
                </a:lnTo>
                <a:lnTo>
                  <a:pt x="698" y="352"/>
                </a:lnTo>
                <a:lnTo>
                  <a:pt x="706" y="349"/>
                </a:lnTo>
                <a:lnTo>
                  <a:pt x="720" y="342"/>
                </a:lnTo>
                <a:lnTo>
                  <a:pt x="734" y="334"/>
                </a:lnTo>
                <a:lnTo>
                  <a:pt x="747" y="325"/>
                </a:lnTo>
                <a:lnTo>
                  <a:pt x="753" y="321"/>
                </a:lnTo>
                <a:lnTo>
                  <a:pt x="759" y="316"/>
                </a:lnTo>
                <a:lnTo>
                  <a:pt x="769" y="305"/>
                </a:lnTo>
                <a:lnTo>
                  <a:pt x="779" y="294"/>
                </a:lnTo>
                <a:lnTo>
                  <a:pt x="783" y="288"/>
                </a:lnTo>
                <a:lnTo>
                  <a:pt x="787" y="281"/>
                </a:lnTo>
                <a:lnTo>
                  <a:pt x="794" y="268"/>
                </a:lnTo>
                <a:lnTo>
                  <a:pt x="797" y="262"/>
                </a:lnTo>
                <a:lnTo>
                  <a:pt x="800" y="255"/>
                </a:lnTo>
                <a:lnTo>
                  <a:pt x="802" y="248"/>
                </a:lnTo>
                <a:lnTo>
                  <a:pt x="804" y="240"/>
                </a:lnTo>
                <a:lnTo>
                  <a:pt x="805" y="233"/>
                </a:lnTo>
                <a:lnTo>
                  <a:pt x="806" y="225"/>
                </a:lnTo>
                <a:lnTo>
                  <a:pt x="807" y="209"/>
                </a:lnTo>
                <a:lnTo>
                  <a:pt x="807" y="201"/>
                </a:lnTo>
                <a:lnTo>
                  <a:pt x="806" y="193"/>
                </a:lnTo>
                <a:lnTo>
                  <a:pt x="805" y="185"/>
                </a:lnTo>
                <a:lnTo>
                  <a:pt x="804" y="178"/>
                </a:lnTo>
                <a:lnTo>
                  <a:pt x="800" y="163"/>
                </a:lnTo>
                <a:lnTo>
                  <a:pt x="795" y="148"/>
                </a:lnTo>
                <a:lnTo>
                  <a:pt x="792" y="141"/>
                </a:lnTo>
                <a:lnTo>
                  <a:pt x="789" y="135"/>
                </a:lnTo>
                <a:lnTo>
                  <a:pt x="785" y="128"/>
                </a:lnTo>
                <a:lnTo>
                  <a:pt x="781" y="122"/>
                </a:lnTo>
                <a:lnTo>
                  <a:pt x="777" y="116"/>
                </a:lnTo>
                <a:lnTo>
                  <a:pt x="772" y="111"/>
                </a:lnTo>
                <a:lnTo>
                  <a:pt x="767" y="105"/>
                </a:lnTo>
                <a:lnTo>
                  <a:pt x="761" y="100"/>
                </a:lnTo>
                <a:lnTo>
                  <a:pt x="754" y="95"/>
                </a:lnTo>
                <a:lnTo>
                  <a:pt x="748" y="90"/>
                </a:lnTo>
                <a:lnTo>
                  <a:pt x="740" y="86"/>
                </a:lnTo>
                <a:lnTo>
                  <a:pt x="733" y="82"/>
                </a:lnTo>
                <a:lnTo>
                  <a:pt x="724" y="79"/>
                </a:lnTo>
                <a:lnTo>
                  <a:pt x="715" y="76"/>
                </a:lnTo>
                <a:lnTo>
                  <a:pt x="707" y="73"/>
                </a:lnTo>
                <a:lnTo>
                  <a:pt x="698" y="71"/>
                </a:lnTo>
                <a:lnTo>
                  <a:pt x="689" y="69"/>
                </a:lnTo>
                <a:lnTo>
                  <a:pt x="680" y="67"/>
                </a:lnTo>
                <a:lnTo>
                  <a:pt x="661" y="65"/>
                </a:lnTo>
                <a:lnTo>
                  <a:pt x="642" y="64"/>
                </a:lnTo>
                <a:lnTo>
                  <a:pt x="529" y="64"/>
                </a:lnTo>
                <a:close/>
                <a:moveTo>
                  <a:pt x="863" y="842"/>
                </a:moveTo>
                <a:lnTo>
                  <a:pt x="855" y="843"/>
                </a:lnTo>
                <a:lnTo>
                  <a:pt x="845" y="845"/>
                </a:lnTo>
                <a:lnTo>
                  <a:pt x="831" y="846"/>
                </a:lnTo>
                <a:lnTo>
                  <a:pt x="814" y="848"/>
                </a:lnTo>
                <a:lnTo>
                  <a:pt x="794" y="849"/>
                </a:lnTo>
                <a:lnTo>
                  <a:pt x="771" y="850"/>
                </a:lnTo>
                <a:lnTo>
                  <a:pt x="746" y="851"/>
                </a:lnTo>
                <a:lnTo>
                  <a:pt x="37" y="851"/>
                </a:lnTo>
                <a:lnTo>
                  <a:pt x="45" y="784"/>
                </a:lnTo>
                <a:lnTo>
                  <a:pt x="76" y="784"/>
                </a:lnTo>
                <a:lnTo>
                  <a:pt x="93" y="783"/>
                </a:lnTo>
                <a:lnTo>
                  <a:pt x="108" y="781"/>
                </a:lnTo>
                <a:lnTo>
                  <a:pt x="122" y="779"/>
                </a:lnTo>
                <a:lnTo>
                  <a:pt x="134" y="775"/>
                </a:lnTo>
                <a:lnTo>
                  <a:pt x="145" y="771"/>
                </a:lnTo>
                <a:lnTo>
                  <a:pt x="154" y="767"/>
                </a:lnTo>
                <a:lnTo>
                  <a:pt x="163" y="761"/>
                </a:lnTo>
                <a:lnTo>
                  <a:pt x="170" y="755"/>
                </a:lnTo>
                <a:lnTo>
                  <a:pt x="176" y="748"/>
                </a:lnTo>
                <a:lnTo>
                  <a:pt x="179" y="744"/>
                </a:lnTo>
                <a:lnTo>
                  <a:pt x="181" y="740"/>
                </a:lnTo>
                <a:lnTo>
                  <a:pt x="186" y="731"/>
                </a:lnTo>
                <a:lnTo>
                  <a:pt x="189" y="721"/>
                </a:lnTo>
                <a:lnTo>
                  <a:pt x="192" y="711"/>
                </a:lnTo>
                <a:lnTo>
                  <a:pt x="195" y="700"/>
                </a:lnTo>
                <a:lnTo>
                  <a:pt x="197" y="688"/>
                </a:lnTo>
                <a:lnTo>
                  <a:pt x="198" y="675"/>
                </a:lnTo>
                <a:lnTo>
                  <a:pt x="248" y="176"/>
                </a:lnTo>
                <a:lnTo>
                  <a:pt x="249" y="160"/>
                </a:lnTo>
                <a:lnTo>
                  <a:pt x="250" y="146"/>
                </a:lnTo>
                <a:lnTo>
                  <a:pt x="250" y="134"/>
                </a:lnTo>
                <a:lnTo>
                  <a:pt x="248" y="123"/>
                </a:lnTo>
                <a:lnTo>
                  <a:pt x="246" y="113"/>
                </a:lnTo>
                <a:lnTo>
                  <a:pt x="245" y="108"/>
                </a:lnTo>
                <a:lnTo>
                  <a:pt x="243" y="104"/>
                </a:lnTo>
                <a:lnTo>
                  <a:pt x="239" y="96"/>
                </a:lnTo>
                <a:lnTo>
                  <a:pt x="237" y="93"/>
                </a:lnTo>
                <a:lnTo>
                  <a:pt x="234" y="90"/>
                </a:lnTo>
                <a:lnTo>
                  <a:pt x="231" y="86"/>
                </a:lnTo>
                <a:lnTo>
                  <a:pt x="228" y="83"/>
                </a:lnTo>
                <a:lnTo>
                  <a:pt x="224" y="81"/>
                </a:lnTo>
                <a:lnTo>
                  <a:pt x="220" y="78"/>
                </a:lnTo>
                <a:lnTo>
                  <a:pt x="211" y="74"/>
                </a:lnTo>
                <a:lnTo>
                  <a:pt x="201" y="70"/>
                </a:lnTo>
                <a:lnTo>
                  <a:pt x="189" y="67"/>
                </a:lnTo>
                <a:lnTo>
                  <a:pt x="176" y="66"/>
                </a:lnTo>
                <a:lnTo>
                  <a:pt x="161" y="64"/>
                </a:lnTo>
                <a:lnTo>
                  <a:pt x="145" y="64"/>
                </a:lnTo>
                <a:lnTo>
                  <a:pt x="121" y="64"/>
                </a:lnTo>
                <a:lnTo>
                  <a:pt x="127" y="0"/>
                </a:lnTo>
                <a:lnTo>
                  <a:pt x="848" y="0"/>
                </a:lnTo>
                <a:lnTo>
                  <a:pt x="867" y="1"/>
                </a:lnTo>
                <a:lnTo>
                  <a:pt x="886" y="1"/>
                </a:lnTo>
                <a:lnTo>
                  <a:pt x="903" y="3"/>
                </a:lnTo>
                <a:lnTo>
                  <a:pt x="920" y="5"/>
                </a:lnTo>
                <a:lnTo>
                  <a:pt x="937" y="8"/>
                </a:lnTo>
                <a:lnTo>
                  <a:pt x="952" y="11"/>
                </a:lnTo>
                <a:lnTo>
                  <a:pt x="967" y="15"/>
                </a:lnTo>
                <a:lnTo>
                  <a:pt x="982" y="19"/>
                </a:lnTo>
                <a:lnTo>
                  <a:pt x="995" y="24"/>
                </a:lnTo>
                <a:lnTo>
                  <a:pt x="1008" y="30"/>
                </a:lnTo>
                <a:lnTo>
                  <a:pt x="1020" y="36"/>
                </a:lnTo>
                <a:lnTo>
                  <a:pt x="1031" y="43"/>
                </a:lnTo>
                <a:lnTo>
                  <a:pt x="1042" y="50"/>
                </a:lnTo>
                <a:lnTo>
                  <a:pt x="1052" y="58"/>
                </a:lnTo>
                <a:lnTo>
                  <a:pt x="1061" y="66"/>
                </a:lnTo>
                <a:lnTo>
                  <a:pt x="1069" y="75"/>
                </a:lnTo>
                <a:lnTo>
                  <a:pt x="1075" y="82"/>
                </a:lnTo>
                <a:lnTo>
                  <a:pt x="1080" y="89"/>
                </a:lnTo>
                <a:lnTo>
                  <a:pt x="1085" y="96"/>
                </a:lnTo>
                <a:lnTo>
                  <a:pt x="1090" y="104"/>
                </a:lnTo>
                <a:lnTo>
                  <a:pt x="1094" y="112"/>
                </a:lnTo>
                <a:lnTo>
                  <a:pt x="1097" y="120"/>
                </a:lnTo>
                <a:lnTo>
                  <a:pt x="1101" y="128"/>
                </a:lnTo>
                <a:lnTo>
                  <a:pt x="1104" y="136"/>
                </a:lnTo>
                <a:lnTo>
                  <a:pt x="1106" y="145"/>
                </a:lnTo>
                <a:lnTo>
                  <a:pt x="1108" y="153"/>
                </a:lnTo>
                <a:lnTo>
                  <a:pt x="1110" y="162"/>
                </a:lnTo>
                <a:lnTo>
                  <a:pt x="1111" y="171"/>
                </a:lnTo>
                <a:lnTo>
                  <a:pt x="1112" y="180"/>
                </a:lnTo>
                <a:lnTo>
                  <a:pt x="1112" y="189"/>
                </a:lnTo>
                <a:lnTo>
                  <a:pt x="1112" y="198"/>
                </a:lnTo>
                <a:lnTo>
                  <a:pt x="1111" y="207"/>
                </a:lnTo>
                <a:lnTo>
                  <a:pt x="1110" y="216"/>
                </a:lnTo>
                <a:lnTo>
                  <a:pt x="1108" y="227"/>
                </a:lnTo>
                <a:lnTo>
                  <a:pt x="1105" y="238"/>
                </a:lnTo>
                <a:lnTo>
                  <a:pt x="1102" y="250"/>
                </a:lnTo>
                <a:lnTo>
                  <a:pt x="1097" y="262"/>
                </a:lnTo>
                <a:lnTo>
                  <a:pt x="1091" y="275"/>
                </a:lnTo>
                <a:lnTo>
                  <a:pt x="1088" y="282"/>
                </a:lnTo>
                <a:lnTo>
                  <a:pt x="1084" y="288"/>
                </a:lnTo>
                <a:lnTo>
                  <a:pt x="1075" y="301"/>
                </a:lnTo>
                <a:lnTo>
                  <a:pt x="1070" y="308"/>
                </a:lnTo>
                <a:lnTo>
                  <a:pt x="1065" y="315"/>
                </a:lnTo>
                <a:lnTo>
                  <a:pt x="1053" y="327"/>
                </a:lnTo>
                <a:lnTo>
                  <a:pt x="1046" y="334"/>
                </a:lnTo>
                <a:lnTo>
                  <a:pt x="1039" y="340"/>
                </a:lnTo>
                <a:lnTo>
                  <a:pt x="1023" y="352"/>
                </a:lnTo>
                <a:lnTo>
                  <a:pt x="1014" y="358"/>
                </a:lnTo>
                <a:lnTo>
                  <a:pt x="1005" y="363"/>
                </a:lnTo>
                <a:lnTo>
                  <a:pt x="995" y="369"/>
                </a:lnTo>
                <a:lnTo>
                  <a:pt x="985" y="374"/>
                </a:lnTo>
                <a:lnTo>
                  <a:pt x="974" y="379"/>
                </a:lnTo>
                <a:lnTo>
                  <a:pt x="962" y="384"/>
                </a:lnTo>
                <a:lnTo>
                  <a:pt x="950" y="388"/>
                </a:lnTo>
                <a:lnTo>
                  <a:pt x="937" y="392"/>
                </a:lnTo>
                <a:lnTo>
                  <a:pt x="916" y="396"/>
                </a:lnTo>
                <a:lnTo>
                  <a:pt x="896" y="399"/>
                </a:lnTo>
                <a:lnTo>
                  <a:pt x="885" y="401"/>
                </a:lnTo>
                <a:lnTo>
                  <a:pt x="874" y="402"/>
                </a:lnTo>
                <a:lnTo>
                  <a:pt x="888" y="405"/>
                </a:lnTo>
                <a:lnTo>
                  <a:pt x="901" y="407"/>
                </a:lnTo>
                <a:lnTo>
                  <a:pt x="913" y="410"/>
                </a:lnTo>
                <a:lnTo>
                  <a:pt x="926" y="413"/>
                </a:lnTo>
                <a:lnTo>
                  <a:pt x="932" y="415"/>
                </a:lnTo>
                <a:lnTo>
                  <a:pt x="938" y="417"/>
                </a:lnTo>
                <a:lnTo>
                  <a:pt x="949" y="421"/>
                </a:lnTo>
                <a:lnTo>
                  <a:pt x="960" y="425"/>
                </a:lnTo>
                <a:lnTo>
                  <a:pt x="970" y="430"/>
                </a:lnTo>
                <a:lnTo>
                  <a:pt x="980" y="435"/>
                </a:lnTo>
                <a:lnTo>
                  <a:pt x="990" y="441"/>
                </a:lnTo>
                <a:lnTo>
                  <a:pt x="999" y="446"/>
                </a:lnTo>
                <a:lnTo>
                  <a:pt x="1008" y="452"/>
                </a:lnTo>
                <a:lnTo>
                  <a:pt x="1016" y="459"/>
                </a:lnTo>
                <a:lnTo>
                  <a:pt x="1024" y="466"/>
                </a:lnTo>
                <a:lnTo>
                  <a:pt x="1031" y="473"/>
                </a:lnTo>
                <a:lnTo>
                  <a:pt x="1038" y="480"/>
                </a:lnTo>
                <a:lnTo>
                  <a:pt x="1044" y="488"/>
                </a:lnTo>
                <a:lnTo>
                  <a:pt x="1050" y="496"/>
                </a:lnTo>
                <a:lnTo>
                  <a:pt x="1056" y="504"/>
                </a:lnTo>
                <a:lnTo>
                  <a:pt x="1061" y="512"/>
                </a:lnTo>
                <a:lnTo>
                  <a:pt x="1065" y="521"/>
                </a:lnTo>
                <a:lnTo>
                  <a:pt x="1070" y="530"/>
                </a:lnTo>
                <a:lnTo>
                  <a:pt x="1073" y="539"/>
                </a:lnTo>
                <a:lnTo>
                  <a:pt x="1076" y="548"/>
                </a:lnTo>
                <a:lnTo>
                  <a:pt x="1079" y="558"/>
                </a:lnTo>
                <a:lnTo>
                  <a:pt x="1081" y="567"/>
                </a:lnTo>
                <a:lnTo>
                  <a:pt x="1085" y="587"/>
                </a:lnTo>
                <a:lnTo>
                  <a:pt x="1085" y="597"/>
                </a:lnTo>
                <a:lnTo>
                  <a:pt x="1086" y="607"/>
                </a:lnTo>
                <a:lnTo>
                  <a:pt x="1085" y="617"/>
                </a:lnTo>
                <a:lnTo>
                  <a:pt x="1085" y="627"/>
                </a:lnTo>
                <a:lnTo>
                  <a:pt x="1083" y="638"/>
                </a:lnTo>
                <a:lnTo>
                  <a:pt x="1081" y="651"/>
                </a:lnTo>
                <a:lnTo>
                  <a:pt x="1078" y="664"/>
                </a:lnTo>
                <a:lnTo>
                  <a:pt x="1073" y="678"/>
                </a:lnTo>
                <a:lnTo>
                  <a:pt x="1067" y="693"/>
                </a:lnTo>
                <a:lnTo>
                  <a:pt x="1060" y="708"/>
                </a:lnTo>
                <a:lnTo>
                  <a:pt x="1051" y="724"/>
                </a:lnTo>
                <a:lnTo>
                  <a:pt x="1046" y="731"/>
                </a:lnTo>
                <a:lnTo>
                  <a:pt x="1040" y="739"/>
                </a:lnTo>
                <a:lnTo>
                  <a:pt x="1034" y="747"/>
                </a:lnTo>
                <a:lnTo>
                  <a:pt x="1027" y="754"/>
                </a:lnTo>
                <a:lnTo>
                  <a:pt x="1019" y="762"/>
                </a:lnTo>
                <a:lnTo>
                  <a:pt x="1011" y="769"/>
                </a:lnTo>
                <a:lnTo>
                  <a:pt x="1003" y="777"/>
                </a:lnTo>
                <a:lnTo>
                  <a:pt x="994" y="784"/>
                </a:lnTo>
                <a:lnTo>
                  <a:pt x="984" y="791"/>
                </a:lnTo>
                <a:lnTo>
                  <a:pt x="973" y="798"/>
                </a:lnTo>
                <a:lnTo>
                  <a:pt x="962" y="805"/>
                </a:lnTo>
                <a:lnTo>
                  <a:pt x="950" y="811"/>
                </a:lnTo>
                <a:lnTo>
                  <a:pt x="938" y="817"/>
                </a:lnTo>
                <a:lnTo>
                  <a:pt x="924" y="823"/>
                </a:lnTo>
                <a:lnTo>
                  <a:pt x="910" y="828"/>
                </a:lnTo>
                <a:lnTo>
                  <a:pt x="895" y="833"/>
                </a:lnTo>
                <a:lnTo>
                  <a:pt x="879" y="838"/>
                </a:lnTo>
                <a:lnTo>
                  <a:pt x="863" y="842"/>
                </a:lnTo>
                <a:close/>
                <a:moveTo>
                  <a:pt x="6069" y="248"/>
                </a:moveTo>
                <a:lnTo>
                  <a:pt x="6070" y="238"/>
                </a:lnTo>
                <a:lnTo>
                  <a:pt x="6070" y="228"/>
                </a:lnTo>
                <a:lnTo>
                  <a:pt x="6070" y="219"/>
                </a:lnTo>
                <a:lnTo>
                  <a:pt x="6070" y="209"/>
                </a:lnTo>
                <a:lnTo>
                  <a:pt x="6069" y="200"/>
                </a:lnTo>
                <a:lnTo>
                  <a:pt x="6068" y="191"/>
                </a:lnTo>
                <a:lnTo>
                  <a:pt x="6066" y="182"/>
                </a:lnTo>
                <a:lnTo>
                  <a:pt x="6064" y="174"/>
                </a:lnTo>
                <a:lnTo>
                  <a:pt x="6062" y="166"/>
                </a:lnTo>
                <a:lnTo>
                  <a:pt x="6059" y="158"/>
                </a:lnTo>
                <a:lnTo>
                  <a:pt x="6056" y="150"/>
                </a:lnTo>
                <a:lnTo>
                  <a:pt x="6052" y="143"/>
                </a:lnTo>
                <a:lnTo>
                  <a:pt x="6048" y="136"/>
                </a:lnTo>
                <a:lnTo>
                  <a:pt x="6044" y="129"/>
                </a:lnTo>
                <a:lnTo>
                  <a:pt x="6039" y="123"/>
                </a:lnTo>
                <a:lnTo>
                  <a:pt x="6034" y="117"/>
                </a:lnTo>
                <a:lnTo>
                  <a:pt x="6029" y="110"/>
                </a:lnTo>
                <a:lnTo>
                  <a:pt x="6022" y="105"/>
                </a:lnTo>
                <a:lnTo>
                  <a:pt x="6016" y="99"/>
                </a:lnTo>
                <a:lnTo>
                  <a:pt x="6009" y="94"/>
                </a:lnTo>
                <a:lnTo>
                  <a:pt x="6001" y="90"/>
                </a:lnTo>
                <a:lnTo>
                  <a:pt x="5993" y="85"/>
                </a:lnTo>
                <a:lnTo>
                  <a:pt x="5985" y="81"/>
                </a:lnTo>
                <a:lnTo>
                  <a:pt x="5976" y="78"/>
                </a:lnTo>
                <a:lnTo>
                  <a:pt x="5967" y="75"/>
                </a:lnTo>
                <a:lnTo>
                  <a:pt x="5958" y="72"/>
                </a:lnTo>
                <a:lnTo>
                  <a:pt x="5948" y="70"/>
                </a:lnTo>
                <a:lnTo>
                  <a:pt x="5938" y="68"/>
                </a:lnTo>
                <a:lnTo>
                  <a:pt x="5928" y="67"/>
                </a:lnTo>
                <a:lnTo>
                  <a:pt x="5917" y="66"/>
                </a:lnTo>
                <a:lnTo>
                  <a:pt x="5906" y="65"/>
                </a:lnTo>
                <a:lnTo>
                  <a:pt x="5894" y="65"/>
                </a:lnTo>
                <a:lnTo>
                  <a:pt x="5793" y="65"/>
                </a:lnTo>
                <a:lnTo>
                  <a:pt x="5759" y="407"/>
                </a:lnTo>
                <a:lnTo>
                  <a:pt x="5911" y="407"/>
                </a:lnTo>
                <a:lnTo>
                  <a:pt x="5927" y="406"/>
                </a:lnTo>
                <a:lnTo>
                  <a:pt x="5935" y="405"/>
                </a:lnTo>
                <a:lnTo>
                  <a:pt x="5943" y="404"/>
                </a:lnTo>
                <a:lnTo>
                  <a:pt x="5950" y="403"/>
                </a:lnTo>
                <a:lnTo>
                  <a:pt x="5957" y="401"/>
                </a:lnTo>
                <a:lnTo>
                  <a:pt x="5971" y="396"/>
                </a:lnTo>
                <a:lnTo>
                  <a:pt x="5978" y="393"/>
                </a:lnTo>
                <a:lnTo>
                  <a:pt x="5985" y="390"/>
                </a:lnTo>
                <a:lnTo>
                  <a:pt x="5997" y="382"/>
                </a:lnTo>
                <a:lnTo>
                  <a:pt x="6009" y="374"/>
                </a:lnTo>
                <a:lnTo>
                  <a:pt x="6014" y="369"/>
                </a:lnTo>
                <a:lnTo>
                  <a:pt x="6019" y="364"/>
                </a:lnTo>
                <a:lnTo>
                  <a:pt x="6024" y="359"/>
                </a:lnTo>
                <a:lnTo>
                  <a:pt x="6029" y="353"/>
                </a:lnTo>
                <a:lnTo>
                  <a:pt x="6034" y="347"/>
                </a:lnTo>
                <a:lnTo>
                  <a:pt x="6038" y="341"/>
                </a:lnTo>
                <a:lnTo>
                  <a:pt x="6042" y="335"/>
                </a:lnTo>
                <a:lnTo>
                  <a:pt x="6046" y="328"/>
                </a:lnTo>
                <a:lnTo>
                  <a:pt x="6049" y="321"/>
                </a:lnTo>
                <a:lnTo>
                  <a:pt x="6053" y="314"/>
                </a:lnTo>
                <a:lnTo>
                  <a:pt x="6058" y="299"/>
                </a:lnTo>
                <a:lnTo>
                  <a:pt x="6063" y="283"/>
                </a:lnTo>
                <a:lnTo>
                  <a:pt x="6065" y="275"/>
                </a:lnTo>
                <a:lnTo>
                  <a:pt x="6067" y="266"/>
                </a:lnTo>
                <a:lnTo>
                  <a:pt x="6069" y="248"/>
                </a:lnTo>
                <a:close/>
                <a:moveTo>
                  <a:pt x="5512" y="174"/>
                </a:moveTo>
                <a:lnTo>
                  <a:pt x="5514" y="159"/>
                </a:lnTo>
                <a:lnTo>
                  <a:pt x="5514" y="146"/>
                </a:lnTo>
                <a:lnTo>
                  <a:pt x="5513" y="134"/>
                </a:lnTo>
                <a:lnTo>
                  <a:pt x="5513" y="128"/>
                </a:lnTo>
                <a:lnTo>
                  <a:pt x="5512" y="123"/>
                </a:lnTo>
                <a:lnTo>
                  <a:pt x="5511" y="118"/>
                </a:lnTo>
                <a:lnTo>
                  <a:pt x="5510" y="113"/>
                </a:lnTo>
                <a:lnTo>
                  <a:pt x="5507" y="105"/>
                </a:lnTo>
                <a:lnTo>
                  <a:pt x="5503" y="97"/>
                </a:lnTo>
                <a:lnTo>
                  <a:pt x="5498" y="91"/>
                </a:lnTo>
                <a:lnTo>
                  <a:pt x="5492" y="85"/>
                </a:lnTo>
                <a:lnTo>
                  <a:pt x="5485" y="80"/>
                </a:lnTo>
                <a:lnTo>
                  <a:pt x="5478" y="76"/>
                </a:lnTo>
                <a:lnTo>
                  <a:pt x="5469" y="73"/>
                </a:lnTo>
                <a:lnTo>
                  <a:pt x="5459" y="70"/>
                </a:lnTo>
                <a:lnTo>
                  <a:pt x="5448" y="68"/>
                </a:lnTo>
                <a:lnTo>
                  <a:pt x="5443" y="67"/>
                </a:lnTo>
                <a:lnTo>
                  <a:pt x="5436" y="66"/>
                </a:lnTo>
                <a:lnTo>
                  <a:pt x="5423" y="65"/>
                </a:lnTo>
                <a:lnTo>
                  <a:pt x="5303" y="65"/>
                </a:lnTo>
                <a:lnTo>
                  <a:pt x="5284" y="230"/>
                </a:lnTo>
                <a:lnTo>
                  <a:pt x="5208" y="230"/>
                </a:lnTo>
                <a:lnTo>
                  <a:pt x="5207" y="220"/>
                </a:lnTo>
                <a:lnTo>
                  <a:pt x="5206" y="211"/>
                </a:lnTo>
                <a:lnTo>
                  <a:pt x="5204" y="202"/>
                </a:lnTo>
                <a:lnTo>
                  <a:pt x="5202" y="194"/>
                </a:lnTo>
                <a:lnTo>
                  <a:pt x="5199" y="185"/>
                </a:lnTo>
                <a:lnTo>
                  <a:pt x="5195" y="177"/>
                </a:lnTo>
                <a:lnTo>
                  <a:pt x="5192" y="169"/>
                </a:lnTo>
                <a:lnTo>
                  <a:pt x="5187" y="162"/>
                </a:lnTo>
                <a:lnTo>
                  <a:pt x="5182" y="154"/>
                </a:lnTo>
                <a:lnTo>
                  <a:pt x="5177" y="147"/>
                </a:lnTo>
                <a:lnTo>
                  <a:pt x="5171" y="140"/>
                </a:lnTo>
                <a:lnTo>
                  <a:pt x="5165" y="133"/>
                </a:lnTo>
                <a:lnTo>
                  <a:pt x="5159" y="127"/>
                </a:lnTo>
                <a:lnTo>
                  <a:pt x="5152" y="121"/>
                </a:lnTo>
                <a:lnTo>
                  <a:pt x="5145" y="115"/>
                </a:lnTo>
                <a:lnTo>
                  <a:pt x="5138" y="110"/>
                </a:lnTo>
                <a:lnTo>
                  <a:pt x="5121" y="99"/>
                </a:lnTo>
                <a:lnTo>
                  <a:pt x="5112" y="95"/>
                </a:lnTo>
                <a:lnTo>
                  <a:pt x="5104" y="90"/>
                </a:lnTo>
                <a:lnTo>
                  <a:pt x="5086" y="83"/>
                </a:lnTo>
                <a:lnTo>
                  <a:pt x="5076" y="79"/>
                </a:lnTo>
                <a:lnTo>
                  <a:pt x="5067" y="76"/>
                </a:lnTo>
                <a:lnTo>
                  <a:pt x="5057" y="74"/>
                </a:lnTo>
                <a:lnTo>
                  <a:pt x="5047" y="71"/>
                </a:lnTo>
                <a:lnTo>
                  <a:pt x="5037" y="69"/>
                </a:lnTo>
                <a:lnTo>
                  <a:pt x="5027" y="68"/>
                </a:lnTo>
                <a:lnTo>
                  <a:pt x="5017" y="66"/>
                </a:lnTo>
                <a:lnTo>
                  <a:pt x="5007" y="66"/>
                </a:lnTo>
                <a:lnTo>
                  <a:pt x="4986" y="65"/>
                </a:lnTo>
                <a:lnTo>
                  <a:pt x="4754" y="65"/>
                </a:lnTo>
                <a:lnTo>
                  <a:pt x="4724" y="365"/>
                </a:lnTo>
                <a:lnTo>
                  <a:pt x="4846" y="365"/>
                </a:lnTo>
                <a:lnTo>
                  <a:pt x="4857" y="364"/>
                </a:lnTo>
                <a:lnTo>
                  <a:pt x="4867" y="364"/>
                </a:lnTo>
                <a:lnTo>
                  <a:pt x="4877" y="362"/>
                </a:lnTo>
                <a:lnTo>
                  <a:pt x="4886" y="360"/>
                </a:lnTo>
                <a:lnTo>
                  <a:pt x="4895" y="358"/>
                </a:lnTo>
                <a:lnTo>
                  <a:pt x="4903" y="355"/>
                </a:lnTo>
                <a:lnTo>
                  <a:pt x="4911" y="352"/>
                </a:lnTo>
                <a:lnTo>
                  <a:pt x="4918" y="349"/>
                </a:lnTo>
                <a:lnTo>
                  <a:pt x="4931" y="341"/>
                </a:lnTo>
                <a:lnTo>
                  <a:pt x="4937" y="337"/>
                </a:lnTo>
                <a:lnTo>
                  <a:pt x="4942" y="332"/>
                </a:lnTo>
                <a:lnTo>
                  <a:pt x="4951" y="323"/>
                </a:lnTo>
                <a:lnTo>
                  <a:pt x="4958" y="313"/>
                </a:lnTo>
                <a:lnTo>
                  <a:pt x="4965" y="304"/>
                </a:lnTo>
                <a:lnTo>
                  <a:pt x="4969" y="295"/>
                </a:lnTo>
                <a:lnTo>
                  <a:pt x="4973" y="286"/>
                </a:lnTo>
                <a:lnTo>
                  <a:pt x="4976" y="278"/>
                </a:lnTo>
                <a:lnTo>
                  <a:pt x="4979" y="267"/>
                </a:lnTo>
                <a:lnTo>
                  <a:pt x="4979" y="262"/>
                </a:lnTo>
                <a:lnTo>
                  <a:pt x="5053" y="262"/>
                </a:lnTo>
                <a:lnTo>
                  <a:pt x="5023" y="542"/>
                </a:lnTo>
                <a:lnTo>
                  <a:pt x="4938" y="542"/>
                </a:lnTo>
                <a:lnTo>
                  <a:pt x="4939" y="532"/>
                </a:lnTo>
                <a:lnTo>
                  <a:pt x="4939" y="524"/>
                </a:lnTo>
                <a:lnTo>
                  <a:pt x="4939" y="515"/>
                </a:lnTo>
                <a:lnTo>
                  <a:pt x="4938" y="508"/>
                </a:lnTo>
                <a:lnTo>
                  <a:pt x="4937" y="500"/>
                </a:lnTo>
                <a:lnTo>
                  <a:pt x="4936" y="494"/>
                </a:lnTo>
                <a:lnTo>
                  <a:pt x="4932" y="482"/>
                </a:lnTo>
                <a:lnTo>
                  <a:pt x="4930" y="476"/>
                </a:lnTo>
                <a:lnTo>
                  <a:pt x="4927" y="471"/>
                </a:lnTo>
                <a:lnTo>
                  <a:pt x="4925" y="467"/>
                </a:lnTo>
                <a:lnTo>
                  <a:pt x="4921" y="462"/>
                </a:lnTo>
                <a:lnTo>
                  <a:pt x="4918" y="459"/>
                </a:lnTo>
                <a:lnTo>
                  <a:pt x="4914" y="455"/>
                </a:lnTo>
                <a:lnTo>
                  <a:pt x="4910" y="452"/>
                </a:lnTo>
                <a:lnTo>
                  <a:pt x="4905" y="449"/>
                </a:lnTo>
                <a:lnTo>
                  <a:pt x="4896" y="444"/>
                </a:lnTo>
                <a:lnTo>
                  <a:pt x="4891" y="442"/>
                </a:lnTo>
                <a:lnTo>
                  <a:pt x="4885" y="440"/>
                </a:lnTo>
                <a:lnTo>
                  <a:pt x="4873" y="437"/>
                </a:lnTo>
                <a:lnTo>
                  <a:pt x="4861" y="435"/>
                </a:lnTo>
                <a:lnTo>
                  <a:pt x="4847" y="434"/>
                </a:lnTo>
                <a:lnTo>
                  <a:pt x="4833" y="433"/>
                </a:lnTo>
                <a:lnTo>
                  <a:pt x="4818" y="433"/>
                </a:lnTo>
                <a:lnTo>
                  <a:pt x="4802" y="432"/>
                </a:lnTo>
                <a:lnTo>
                  <a:pt x="4717" y="432"/>
                </a:lnTo>
                <a:lnTo>
                  <a:pt x="4694" y="670"/>
                </a:lnTo>
                <a:lnTo>
                  <a:pt x="4693" y="684"/>
                </a:lnTo>
                <a:lnTo>
                  <a:pt x="4692" y="697"/>
                </a:lnTo>
                <a:lnTo>
                  <a:pt x="4693" y="703"/>
                </a:lnTo>
                <a:lnTo>
                  <a:pt x="4693" y="708"/>
                </a:lnTo>
                <a:lnTo>
                  <a:pt x="4694" y="714"/>
                </a:lnTo>
                <a:lnTo>
                  <a:pt x="4695" y="719"/>
                </a:lnTo>
                <a:lnTo>
                  <a:pt x="4697" y="728"/>
                </a:lnTo>
                <a:lnTo>
                  <a:pt x="4700" y="736"/>
                </a:lnTo>
                <a:lnTo>
                  <a:pt x="4705" y="744"/>
                </a:lnTo>
                <a:lnTo>
                  <a:pt x="4707" y="747"/>
                </a:lnTo>
                <a:lnTo>
                  <a:pt x="4710" y="751"/>
                </a:lnTo>
                <a:lnTo>
                  <a:pt x="4714" y="755"/>
                </a:lnTo>
                <a:lnTo>
                  <a:pt x="4719" y="759"/>
                </a:lnTo>
                <a:lnTo>
                  <a:pt x="4723" y="763"/>
                </a:lnTo>
                <a:lnTo>
                  <a:pt x="4729" y="766"/>
                </a:lnTo>
                <a:lnTo>
                  <a:pt x="4734" y="770"/>
                </a:lnTo>
                <a:lnTo>
                  <a:pt x="4741" y="772"/>
                </a:lnTo>
                <a:lnTo>
                  <a:pt x="4755" y="777"/>
                </a:lnTo>
                <a:lnTo>
                  <a:pt x="4762" y="779"/>
                </a:lnTo>
                <a:lnTo>
                  <a:pt x="4771" y="781"/>
                </a:lnTo>
                <a:lnTo>
                  <a:pt x="4790" y="784"/>
                </a:lnTo>
                <a:lnTo>
                  <a:pt x="4801" y="785"/>
                </a:lnTo>
                <a:lnTo>
                  <a:pt x="4812" y="785"/>
                </a:lnTo>
                <a:lnTo>
                  <a:pt x="4838" y="786"/>
                </a:lnTo>
                <a:lnTo>
                  <a:pt x="4840" y="786"/>
                </a:lnTo>
                <a:lnTo>
                  <a:pt x="4852" y="786"/>
                </a:lnTo>
                <a:lnTo>
                  <a:pt x="4865" y="785"/>
                </a:lnTo>
                <a:lnTo>
                  <a:pt x="4877" y="784"/>
                </a:lnTo>
                <a:lnTo>
                  <a:pt x="4889" y="783"/>
                </a:lnTo>
                <a:lnTo>
                  <a:pt x="4912" y="779"/>
                </a:lnTo>
                <a:lnTo>
                  <a:pt x="4934" y="775"/>
                </a:lnTo>
                <a:lnTo>
                  <a:pt x="4944" y="772"/>
                </a:lnTo>
                <a:lnTo>
                  <a:pt x="4954" y="770"/>
                </a:lnTo>
                <a:lnTo>
                  <a:pt x="4964" y="767"/>
                </a:lnTo>
                <a:lnTo>
                  <a:pt x="4974" y="764"/>
                </a:lnTo>
                <a:lnTo>
                  <a:pt x="4992" y="757"/>
                </a:lnTo>
                <a:lnTo>
                  <a:pt x="5001" y="753"/>
                </a:lnTo>
                <a:lnTo>
                  <a:pt x="5010" y="750"/>
                </a:lnTo>
                <a:lnTo>
                  <a:pt x="5026" y="742"/>
                </a:lnTo>
                <a:lnTo>
                  <a:pt x="5041" y="733"/>
                </a:lnTo>
                <a:lnTo>
                  <a:pt x="5055" y="724"/>
                </a:lnTo>
                <a:lnTo>
                  <a:pt x="5068" y="715"/>
                </a:lnTo>
                <a:lnTo>
                  <a:pt x="5081" y="705"/>
                </a:lnTo>
                <a:lnTo>
                  <a:pt x="5092" y="695"/>
                </a:lnTo>
                <a:lnTo>
                  <a:pt x="5102" y="685"/>
                </a:lnTo>
                <a:lnTo>
                  <a:pt x="5112" y="675"/>
                </a:lnTo>
                <a:lnTo>
                  <a:pt x="5121" y="665"/>
                </a:lnTo>
                <a:lnTo>
                  <a:pt x="5130" y="655"/>
                </a:lnTo>
                <a:lnTo>
                  <a:pt x="5137" y="646"/>
                </a:lnTo>
                <a:lnTo>
                  <a:pt x="5144" y="636"/>
                </a:lnTo>
                <a:lnTo>
                  <a:pt x="5150" y="627"/>
                </a:lnTo>
                <a:lnTo>
                  <a:pt x="5155" y="618"/>
                </a:lnTo>
                <a:lnTo>
                  <a:pt x="5163" y="602"/>
                </a:lnTo>
                <a:lnTo>
                  <a:pt x="5170" y="589"/>
                </a:lnTo>
                <a:lnTo>
                  <a:pt x="5174" y="578"/>
                </a:lnTo>
                <a:lnTo>
                  <a:pt x="5176" y="572"/>
                </a:lnTo>
                <a:lnTo>
                  <a:pt x="5177" y="569"/>
                </a:lnTo>
                <a:lnTo>
                  <a:pt x="5251" y="569"/>
                </a:lnTo>
                <a:lnTo>
                  <a:pt x="5230" y="784"/>
                </a:lnTo>
                <a:lnTo>
                  <a:pt x="5351" y="784"/>
                </a:lnTo>
                <a:lnTo>
                  <a:pt x="5366" y="783"/>
                </a:lnTo>
                <a:lnTo>
                  <a:pt x="5380" y="781"/>
                </a:lnTo>
                <a:lnTo>
                  <a:pt x="5392" y="778"/>
                </a:lnTo>
                <a:lnTo>
                  <a:pt x="5403" y="775"/>
                </a:lnTo>
                <a:lnTo>
                  <a:pt x="5412" y="771"/>
                </a:lnTo>
                <a:lnTo>
                  <a:pt x="5417" y="768"/>
                </a:lnTo>
                <a:lnTo>
                  <a:pt x="5421" y="766"/>
                </a:lnTo>
                <a:lnTo>
                  <a:pt x="5425" y="763"/>
                </a:lnTo>
                <a:lnTo>
                  <a:pt x="5429" y="760"/>
                </a:lnTo>
                <a:lnTo>
                  <a:pt x="5435" y="754"/>
                </a:lnTo>
                <a:lnTo>
                  <a:pt x="5441" y="747"/>
                </a:lnTo>
                <a:lnTo>
                  <a:pt x="5446" y="739"/>
                </a:lnTo>
                <a:lnTo>
                  <a:pt x="5450" y="731"/>
                </a:lnTo>
                <a:lnTo>
                  <a:pt x="5453" y="722"/>
                </a:lnTo>
                <a:lnTo>
                  <a:pt x="5456" y="712"/>
                </a:lnTo>
                <a:lnTo>
                  <a:pt x="5458" y="702"/>
                </a:lnTo>
                <a:lnTo>
                  <a:pt x="5461" y="679"/>
                </a:lnTo>
                <a:lnTo>
                  <a:pt x="5512" y="174"/>
                </a:lnTo>
                <a:close/>
                <a:moveTo>
                  <a:pt x="4475" y="162"/>
                </a:moveTo>
                <a:lnTo>
                  <a:pt x="4476" y="150"/>
                </a:lnTo>
                <a:lnTo>
                  <a:pt x="4476" y="139"/>
                </a:lnTo>
                <a:lnTo>
                  <a:pt x="4476" y="134"/>
                </a:lnTo>
                <a:lnTo>
                  <a:pt x="4475" y="129"/>
                </a:lnTo>
                <a:lnTo>
                  <a:pt x="4475" y="124"/>
                </a:lnTo>
                <a:lnTo>
                  <a:pt x="4474" y="120"/>
                </a:lnTo>
                <a:lnTo>
                  <a:pt x="4473" y="115"/>
                </a:lnTo>
                <a:lnTo>
                  <a:pt x="4472" y="111"/>
                </a:lnTo>
                <a:lnTo>
                  <a:pt x="4470" y="108"/>
                </a:lnTo>
                <a:lnTo>
                  <a:pt x="4469" y="104"/>
                </a:lnTo>
                <a:lnTo>
                  <a:pt x="4465" y="97"/>
                </a:lnTo>
                <a:lnTo>
                  <a:pt x="4460" y="91"/>
                </a:lnTo>
                <a:lnTo>
                  <a:pt x="4455" y="86"/>
                </a:lnTo>
                <a:lnTo>
                  <a:pt x="4448" y="81"/>
                </a:lnTo>
                <a:lnTo>
                  <a:pt x="4441" y="77"/>
                </a:lnTo>
                <a:lnTo>
                  <a:pt x="4432" y="73"/>
                </a:lnTo>
                <a:lnTo>
                  <a:pt x="4423" y="70"/>
                </a:lnTo>
                <a:lnTo>
                  <a:pt x="4412" y="68"/>
                </a:lnTo>
                <a:lnTo>
                  <a:pt x="4400" y="66"/>
                </a:lnTo>
                <a:lnTo>
                  <a:pt x="4388" y="65"/>
                </a:lnTo>
                <a:lnTo>
                  <a:pt x="4303" y="65"/>
                </a:lnTo>
                <a:lnTo>
                  <a:pt x="4285" y="66"/>
                </a:lnTo>
                <a:lnTo>
                  <a:pt x="4277" y="67"/>
                </a:lnTo>
                <a:lnTo>
                  <a:pt x="4269" y="68"/>
                </a:lnTo>
                <a:lnTo>
                  <a:pt x="4255" y="70"/>
                </a:lnTo>
                <a:lnTo>
                  <a:pt x="4242" y="74"/>
                </a:lnTo>
                <a:lnTo>
                  <a:pt x="4236" y="77"/>
                </a:lnTo>
                <a:lnTo>
                  <a:pt x="4230" y="80"/>
                </a:lnTo>
                <a:lnTo>
                  <a:pt x="4225" y="83"/>
                </a:lnTo>
                <a:lnTo>
                  <a:pt x="4220" y="86"/>
                </a:lnTo>
                <a:lnTo>
                  <a:pt x="4215" y="90"/>
                </a:lnTo>
                <a:lnTo>
                  <a:pt x="4211" y="94"/>
                </a:lnTo>
                <a:lnTo>
                  <a:pt x="4207" y="99"/>
                </a:lnTo>
                <a:lnTo>
                  <a:pt x="4203" y="104"/>
                </a:lnTo>
                <a:lnTo>
                  <a:pt x="4199" y="109"/>
                </a:lnTo>
                <a:lnTo>
                  <a:pt x="4196" y="115"/>
                </a:lnTo>
                <a:lnTo>
                  <a:pt x="4190" y="127"/>
                </a:lnTo>
                <a:lnTo>
                  <a:pt x="4185" y="141"/>
                </a:lnTo>
                <a:lnTo>
                  <a:pt x="4181" y="157"/>
                </a:lnTo>
                <a:lnTo>
                  <a:pt x="4177" y="175"/>
                </a:lnTo>
                <a:lnTo>
                  <a:pt x="4174" y="194"/>
                </a:lnTo>
                <a:lnTo>
                  <a:pt x="4171" y="215"/>
                </a:lnTo>
                <a:lnTo>
                  <a:pt x="4169" y="238"/>
                </a:lnTo>
                <a:lnTo>
                  <a:pt x="4117" y="754"/>
                </a:lnTo>
                <a:lnTo>
                  <a:pt x="4117" y="758"/>
                </a:lnTo>
                <a:lnTo>
                  <a:pt x="4118" y="763"/>
                </a:lnTo>
                <a:lnTo>
                  <a:pt x="4121" y="767"/>
                </a:lnTo>
                <a:lnTo>
                  <a:pt x="4123" y="770"/>
                </a:lnTo>
                <a:lnTo>
                  <a:pt x="4127" y="773"/>
                </a:lnTo>
                <a:lnTo>
                  <a:pt x="4131" y="776"/>
                </a:lnTo>
                <a:lnTo>
                  <a:pt x="4133" y="776"/>
                </a:lnTo>
                <a:lnTo>
                  <a:pt x="4135" y="777"/>
                </a:lnTo>
                <a:lnTo>
                  <a:pt x="4139" y="778"/>
                </a:lnTo>
                <a:lnTo>
                  <a:pt x="4298" y="778"/>
                </a:lnTo>
                <a:lnTo>
                  <a:pt x="4313" y="778"/>
                </a:lnTo>
                <a:lnTo>
                  <a:pt x="4327" y="777"/>
                </a:lnTo>
                <a:lnTo>
                  <a:pt x="4340" y="775"/>
                </a:lnTo>
                <a:lnTo>
                  <a:pt x="4351" y="772"/>
                </a:lnTo>
                <a:lnTo>
                  <a:pt x="4362" y="769"/>
                </a:lnTo>
                <a:lnTo>
                  <a:pt x="4372" y="765"/>
                </a:lnTo>
                <a:lnTo>
                  <a:pt x="4381" y="760"/>
                </a:lnTo>
                <a:lnTo>
                  <a:pt x="4389" y="754"/>
                </a:lnTo>
                <a:lnTo>
                  <a:pt x="4392" y="751"/>
                </a:lnTo>
                <a:lnTo>
                  <a:pt x="4396" y="747"/>
                </a:lnTo>
                <a:lnTo>
                  <a:pt x="4399" y="744"/>
                </a:lnTo>
                <a:lnTo>
                  <a:pt x="4402" y="740"/>
                </a:lnTo>
                <a:lnTo>
                  <a:pt x="4407" y="731"/>
                </a:lnTo>
                <a:lnTo>
                  <a:pt x="4410" y="727"/>
                </a:lnTo>
                <a:lnTo>
                  <a:pt x="4412" y="722"/>
                </a:lnTo>
                <a:lnTo>
                  <a:pt x="4414" y="717"/>
                </a:lnTo>
                <a:lnTo>
                  <a:pt x="4416" y="711"/>
                </a:lnTo>
                <a:lnTo>
                  <a:pt x="4418" y="706"/>
                </a:lnTo>
                <a:lnTo>
                  <a:pt x="4419" y="700"/>
                </a:lnTo>
                <a:lnTo>
                  <a:pt x="4421" y="688"/>
                </a:lnTo>
                <a:lnTo>
                  <a:pt x="4423" y="674"/>
                </a:lnTo>
                <a:lnTo>
                  <a:pt x="4475" y="162"/>
                </a:lnTo>
                <a:close/>
                <a:moveTo>
                  <a:pt x="3829" y="1014"/>
                </a:moveTo>
                <a:lnTo>
                  <a:pt x="3844" y="1008"/>
                </a:lnTo>
                <a:lnTo>
                  <a:pt x="3860" y="1002"/>
                </a:lnTo>
                <a:lnTo>
                  <a:pt x="3877" y="994"/>
                </a:lnTo>
                <a:lnTo>
                  <a:pt x="3894" y="985"/>
                </a:lnTo>
                <a:lnTo>
                  <a:pt x="3913" y="976"/>
                </a:lnTo>
                <a:lnTo>
                  <a:pt x="3931" y="966"/>
                </a:lnTo>
                <a:lnTo>
                  <a:pt x="3948" y="955"/>
                </a:lnTo>
                <a:lnTo>
                  <a:pt x="3965" y="944"/>
                </a:lnTo>
                <a:lnTo>
                  <a:pt x="3980" y="933"/>
                </a:lnTo>
                <a:lnTo>
                  <a:pt x="3994" y="922"/>
                </a:lnTo>
                <a:lnTo>
                  <a:pt x="4005" y="912"/>
                </a:lnTo>
                <a:lnTo>
                  <a:pt x="4010" y="906"/>
                </a:lnTo>
                <a:lnTo>
                  <a:pt x="4015" y="901"/>
                </a:lnTo>
                <a:lnTo>
                  <a:pt x="4018" y="896"/>
                </a:lnTo>
                <a:lnTo>
                  <a:pt x="4021" y="891"/>
                </a:lnTo>
                <a:lnTo>
                  <a:pt x="4023" y="887"/>
                </a:lnTo>
                <a:lnTo>
                  <a:pt x="4024" y="882"/>
                </a:lnTo>
                <a:lnTo>
                  <a:pt x="4024" y="878"/>
                </a:lnTo>
                <a:lnTo>
                  <a:pt x="4024" y="876"/>
                </a:lnTo>
                <a:lnTo>
                  <a:pt x="4024" y="874"/>
                </a:lnTo>
                <a:lnTo>
                  <a:pt x="4022" y="870"/>
                </a:lnTo>
                <a:lnTo>
                  <a:pt x="4019" y="866"/>
                </a:lnTo>
                <a:lnTo>
                  <a:pt x="3435" y="232"/>
                </a:lnTo>
                <a:lnTo>
                  <a:pt x="3398" y="563"/>
                </a:lnTo>
                <a:lnTo>
                  <a:pt x="3396" y="584"/>
                </a:lnTo>
                <a:lnTo>
                  <a:pt x="3394" y="604"/>
                </a:lnTo>
                <a:lnTo>
                  <a:pt x="3392" y="622"/>
                </a:lnTo>
                <a:lnTo>
                  <a:pt x="3392" y="638"/>
                </a:lnTo>
                <a:lnTo>
                  <a:pt x="3392" y="653"/>
                </a:lnTo>
                <a:lnTo>
                  <a:pt x="3392" y="666"/>
                </a:lnTo>
                <a:lnTo>
                  <a:pt x="3393" y="679"/>
                </a:lnTo>
                <a:lnTo>
                  <a:pt x="3394" y="690"/>
                </a:lnTo>
                <a:lnTo>
                  <a:pt x="3397" y="700"/>
                </a:lnTo>
                <a:lnTo>
                  <a:pt x="3399" y="709"/>
                </a:lnTo>
                <a:lnTo>
                  <a:pt x="3402" y="718"/>
                </a:lnTo>
                <a:lnTo>
                  <a:pt x="3405" y="726"/>
                </a:lnTo>
                <a:lnTo>
                  <a:pt x="3409" y="733"/>
                </a:lnTo>
                <a:lnTo>
                  <a:pt x="3413" y="739"/>
                </a:lnTo>
                <a:lnTo>
                  <a:pt x="3423" y="752"/>
                </a:lnTo>
                <a:lnTo>
                  <a:pt x="3431" y="759"/>
                </a:lnTo>
                <a:lnTo>
                  <a:pt x="3435" y="763"/>
                </a:lnTo>
                <a:lnTo>
                  <a:pt x="3440" y="766"/>
                </a:lnTo>
                <a:lnTo>
                  <a:pt x="3445" y="769"/>
                </a:lnTo>
                <a:lnTo>
                  <a:pt x="3450" y="772"/>
                </a:lnTo>
                <a:lnTo>
                  <a:pt x="3455" y="774"/>
                </a:lnTo>
                <a:lnTo>
                  <a:pt x="3461" y="776"/>
                </a:lnTo>
                <a:lnTo>
                  <a:pt x="3474" y="779"/>
                </a:lnTo>
                <a:lnTo>
                  <a:pt x="3488" y="782"/>
                </a:lnTo>
                <a:lnTo>
                  <a:pt x="3495" y="783"/>
                </a:lnTo>
                <a:lnTo>
                  <a:pt x="3503" y="783"/>
                </a:lnTo>
                <a:lnTo>
                  <a:pt x="3519" y="784"/>
                </a:lnTo>
                <a:lnTo>
                  <a:pt x="3532" y="784"/>
                </a:lnTo>
                <a:lnTo>
                  <a:pt x="3525" y="851"/>
                </a:lnTo>
                <a:lnTo>
                  <a:pt x="3302" y="851"/>
                </a:lnTo>
                <a:lnTo>
                  <a:pt x="3316" y="866"/>
                </a:lnTo>
                <a:lnTo>
                  <a:pt x="3331" y="880"/>
                </a:lnTo>
                <a:lnTo>
                  <a:pt x="3344" y="891"/>
                </a:lnTo>
                <a:lnTo>
                  <a:pt x="3356" y="902"/>
                </a:lnTo>
                <a:lnTo>
                  <a:pt x="3382" y="922"/>
                </a:lnTo>
                <a:lnTo>
                  <a:pt x="3396" y="932"/>
                </a:lnTo>
                <a:lnTo>
                  <a:pt x="3409" y="942"/>
                </a:lnTo>
                <a:lnTo>
                  <a:pt x="3423" y="951"/>
                </a:lnTo>
                <a:lnTo>
                  <a:pt x="3438" y="960"/>
                </a:lnTo>
                <a:lnTo>
                  <a:pt x="3452" y="969"/>
                </a:lnTo>
                <a:lnTo>
                  <a:pt x="3467" y="977"/>
                </a:lnTo>
                <a:lnTo>
                  <a:pt x="3482" y="985"/>
                </a:lnTo>
                <a:lnTo>
                  <a:pt x="3497" y="992"/>
                </a:lnTo>
                <a:lnTo>
                  <a:pt x="3513" y="999"/>
                </a:lnTo>
                <a:lnTo>
                  <a:pt x="3529" y="1005"/>
                </a:lnTo>
                <a:lnTo>
                  <a:pt x="3544" y="1011"/>
                </a:lnTo>
                <a:lnTo>
                  <a:pt x="3560" y="1017"/>
                </a:lnTo>
                <a:lnTo>
                  <a:pt x="3576" y="1022"/>
                </a:lnTo>
                <a:lnTo>
                  <a:pt x="3593" y="1026"/>
                </a:lnTo>
                <a:lnTo>
                  <a:pt x="3609" y="1030"/>
                </a:lnTo>
                <a:lnTo>
                  <a:pt x="3626" y="1033"/>
                </a:lnTo>
                <a:lnTo>
                  <a:pt x="3642" y="1035"/>
                </a:lnTo>
                <a:lnTo>
                  <a:pt x="3659" y="1037"/>
                </a:lnTo>
                <a:lnTo>
                  <a:pt x="3677" y="1038"/>
                </a:lnTo>
                <a:lnTo>
                  <a:pt x="3694" y="1038"/>
                </a:lnTo>
                <a:lnTo>
                  <a:pt x="3710" y="1038"/>
                </a:lnTo>
                <a:lnTo>
                  <a:pt x="3727" y="1037"/>
                </a:lnTo>
                <a:lnTo>
                  <a:pt x="3744" y="1035"/>
                </a:lnTo>
                <a:lnTo>
                  <a:pt x="3753" y="1034"/>
                </a:lnTo>
                <a:lnTo>
                  <a:pt x="3761" y="1032"/>
                </a:lnTo>
                <a:lnTo>
                  <a:pt x="3778" y="1029"/>
                </a:lnTo>
                <a:lnTo>
                  <a:pt x="3795" y="1025"/>
                </a:lnTo>
                <a:lnTo>
                  <a:pt x="3812" y="1020"/>
                </a:lnTo>
                <a:lnTo>
                  <a:pt x="3829" y="1014"/>
                </a:lnTo>
                <a:close/>
                <a:moveTo>
                  <a:pt x="2897" y="248"/>
                </a:moveTo>
                <a:lnTo>
                  <a:pt x="2898" y="238"/>
                </a:lnTo>
                <a:lnTo>
                  <a:pt x="2898" y="228"/>
                </a:lnTo>
                <a:lnTo>
                  <a:pt x="2898" y="219"/>
                </a:lnTo>
                <a:lnTo>
                  <a:pt x="2898" y="209"/>
                </a:lnTo>
                <a:lnTo>
                  <a:pt x="2897" y="200"/>
                </a:lnTo>
                <a:lnTo>
                  <a:pt x="2896" y="191"/>
                </a:lnTo>
                <a:lnTo>
                  <a:pt x="2894" y="182"/>
                </a:lnTo>
                <a:lnTo>
                  <a:pt x="2893" y="174"/>
                </a:lnTo>
                <a:lnTo>
                  <a:pt x="2890" y="166"/>
                </a:lnTo>
                <a:lnTo>
                  <a:pt x="2887" y="158"/>
                </a:lnTo>
                <a:lnTo>
                  <a:pt x="2884" y="150"/>
                </a:lnTo>
                <a:lnTo>
                  <a:pt x="2881" y="143"/>
                </a:lnTo>
                <a:lnTo>
                  <a:pt x="2877" y="136"/>
                </a:lnTo>
                <a:lnTo>
                  <a:pt x="2872" y="129"/>
                </a:lnTo>
                <a:lnTo>
                  <a:pt x="2868" y="123"/>
                </a:lnTo>
                <a:lnTo>
                  <a:pt x="2863" y="117"/>
                </a:lnTo>
                <a:lnTo>
                  <a:pt x="2857" y="110"/>
                </a:lnTo>
                <a:lnTo>
                  <a:pt x="2851" y="105"/>
                </a:lnTo>
                <a:lnTo>
                  <a:pt x="2844" y="99"/>
                </a:lnTo>
                <a:lnTo>
                  <a:pt x="2837" y="94"/>
                </a:lnTo>
                <a:lnTo>
                  <a:pt x="2829" y="90"/>
                </a:lnTo>
                <a:lnTo>
                  <a:pt x="2821" y="85"/>
                </a:lnTo>
                <a:lnTo>
                  <a:pt x="2813" y="81"/>
                </a:lnTo>
                <a:lnTo>
                  <a:pt x="2804" y="78"/>
                </a:lnTo>
                <a:lnTo>
                  <a:pt x="2795" y="75"/>
                </a:lnTo>
                <a:lnTo>
                  <a:pt x="2786" y="72"/>
                </a:lnTo>
                <a:lnTo>
                  <a:pt x="2776" y="70"/>
                </a:lnTo>
                <a:lnTo>
                  <a:pt x="2766" y="68"/>
                </a:lnTo>
                <a:lnTo>
                  <a:pt x="2756" y="67"/>
                </a:lnTo>
                <a:lnTo>
                  <a:pt x="2745" y="66"/>
                </a:lnTo>
                <a:lnTo>
                  <a:pt x="2734" y="65"/>
                </a:lnTo>
                <a:lnTo>
                  <a:pt x="2723" y="65"/>
                </a:lnTo>
                <a:lnTo>
                  <a:pt x="2621" y="65"/>
                </a:lnTo>
                <a:lnTo>
                  <a:pt x="2587" y="407"/>
                </a:lnTo>
                <a:lnTo>
                  <a:pt x="2739" y="407"/>
                </a:lnTo>
                <a:lnTo>
                  <a:pt x="2755" y="406"/>
                </a:lnTo>
                <a:lnTo>
                  <a:pt x="2763" y="405"/>
                </a:lnTo>
                <a:lnTo>
                  <a:pt x="2771" y="404"/>
                </a:lnTo>
                <a:lnTo>
                  <a:pt x="2778" y="403"/>
                </a:lnTo>
                <a:lnTo>
                  <a:pt x="2786" y="401"/>
                </a:lnTo>
                <a:lnTo>
                  <a:pt x="2800" y="396"/>
                </a:lnTo>
                <a:lnTo>
                  <a:pt x="2806" y="393"/>
                </a:lnTo>
                <a:lnTo>
                  <a:pt x="2813" y="390"/>
                </a:lnTo>
                <a:lnTo>
                  <a:pt x="2825" y="382"/>
                </a:lnTo>
                <a:lnTo>
                  <a:pt x="2837" y="374"/>
                </a:lnTo>
                <a:lnTo>
                  <a:pt x="2842" y="369"/>
                </a:lnTo>
                <a:lnTo>
                  <a:pt x="2848" y="364"/>
                </a:lnTo>
                <a:lnTo>
                  <a:pt x="2853" y="359"/>
                </a:lnTo>
                <a:lnTo>
                  <a:pt x="2857" y="353"/>
                </a:lnTo>
                <a:lnTo>
                  <a:pt x="2862" y="347"/>
                </a:lnTo>
                <a:lnTo>
                  <a:pt x="2866" y="341"/>
                </a:lnTo>
                <a:lnTo>
                  <a:pt x="2870" y="335"/>
                </a:lnTo>
                <a:lnTo>
                  <a:pt x="2874" y="328"/>
                </a:lnTo>
                <a:lnTo>
                  <a:pt x="2878" y="321"/>
                </a:lnTo>
                <a:lnTo>
                  <a:pt x="2881" y="314"/>
                </a:lnTo>
                <a:lnTo>
                  <a:pt x="2887" y="299"/>
                </a:lnTo>
                <a:lnTo>
                  <a:pt x="2891" y="283"/>
                </a:lnTo>
                <a:lnTo>
                  <a:pt x="2893" y="275"/>
                </a:lnTo>
                <a:lnTo>
                  <a:pt x="2895" y="266"/>
                </a:lnTo>
                <a:lnTo>
                  <a:pt x="2897" y="248"/>
                </a:lnTo>
                <a:close/>
                <a:moveTo>
                  <a:pt x="2341" y="174"/>
                </a:moveTo>
                <a:lnTo>
                  <a:pt x="2342" y="159"/>
                </a:lnTo>
                <a:lnTo>
                  <a:pt x="2342" y="146"/>
                </a:lnTo>
                <a:lnTo>
                  <a:pt x="2342" y="134"/>
                </a:lnTo>
                <a:lnTo>
                  <a:pt x="2341" y="128"/>
                </a:lnTo>
                <a:lnTo>
                  <a:pt x="2340" y="123"/>
                </a:lnTo>
                <a:lnTo>
                  <a:pt x="2339" y="118"/>
                </a:lnTo>
                <a:lnTo>
                  <a:pt x="2338" y="113"/>
                </a:lnTo>
                <a:lnTo>
                  <a:pt x="2335" y="105"/>
                </a:lnTo>
                <a:lnTo>
                  <a:pt x="2331" y="97"/>
                </a:lnTo>
                <a:lnTo>
                  <a:pt x="2326" y="91"/>
                </a:lnTo>
                <a:lnTo>
                  <a:pt x="2320" y="85"/>
                </a:lnTo>
                <a:lnTo>
                  <a:pt x="2314" y="80"/>
                </a:lnTo>
                <a:lnTo>
                  <a:pt x="2306" y="76"/>
                </a:lnTo>
                <a:lnTo>
                  <a:pt x="2297" y="73"/>
                </a:lnTo>
                <a:lnTo>
                  <a:pt x="2288" y="70"/>
                </a:lnTo>
                <a:lnTo>
                  <a:pt x="2277" y="68"/>
                </a:lnTo>
                <a:lnTo>
                  <a:pt x="2271" y="67"/>
                </a:lnTo>
                <a:lnTo>
                  <a:pt x="2265" y="66"/>
                </a:lnTo>
                <a:lnTo>
                  <a:pt x="2252" y="65"/>
                </a:lnTo>
                <a:lnTo>
                  <a:pt x="2129" y="65"/>
                </a:lnTo>
                <a:lnTo>
                  <a:pt x="2111" y="230"/>
                </a:lnTo>
                <a:lnTo>
                  <a:pt x="2035" y="230"/>
                </a:lnTo>
                <a:lnTo>
                  <a:pt x="2034" y="220"/>
                </a:lnTo>
                <a:lnTo>
                  <a:pt x="2033" y="211"/>
                </a:lnTo>
                <a:lnTo>
                  <a:pt x="2031" y="202"/>
                </a:lnTo>
                <a:lnTo>
                  <a:pt x="2029" y="194"/>
                </a:lnTo>
                <a:lnTo>
                  <a:pt x="2026" y="185"/>
                </a:lnTo>
                <a:lnTo>
                  <a:pt x="2023" y="177"/>
                </a:lnTo>
                <a:lnTo>
                  <a:pt x="2019" y="169"/>
                </a:lnTo>
                <a:lnTo>
                  <a:pt x="2015" y="162"/>
                </a:lnTo>
                <a:lnTo>
                  <a:pt x="2010" y="154"/>
                </a:lnTo>
                <a:lnTo>
                  <a:pt x="2005" y="147"/>
                </a:lnTo>
                <a:lnTo>
                  <a:pt x="1999" y="140"/>
                </a:lnTo>
                <a:lnTo>
                  <a:pt x="1993" y="133"/>
                </a:lnTo>
                <a:lnTo>
                  <a:pt x="1987" y="127"/>
                </a:lnTo>
                <a:lnTo>
                  <a:pt x="1981" y="121"/>
                </a:lnTo>
                <a:lnTo>
                  <a:pt x="1974" y="115"/>
                </a:lnTo>
                <a:lnTo>
                  <a:pt x="1966" y="110"/>
                </a:lnTo>
                <a:lnTo>
                  <a:pt x="1959" y="104"/>
                </a:lnTo>
                <a:lnTo>
                  <a:pt x="1951" y="99"/>
                </a:lnTo>
                <a:lnTo>
                  <a:pt x="1943" y="95"/>
                </a:lnTo>
                <a:lnTo>
                  <a:pt x="1934" y="90"/>
                </a:lnTo>
                <a:lnTo>
                  <a:pt x="1917" y="83"/>
                </a:lnTo>
                <a:lnTo>
                  <a:pt x="1908" y="79"/>
                </a:lnTo>
                <a:lnTo>
                  <a:pt x="1898" y="76"/>
                </a:lnTo>
                <a:lnTo>
                  <a:pt x="1889" y="74"/>
                </a:lnTo>
                <a:lnTo>
                  <a:pt x="1879" y="71"/>
                </a:lnTo>
                <a:lnTo>
                  <a:pt x="1869" y="69"/>
                </a:lnTo>
                <a:lnTo>
                  <a:pt x="1859" y="68"/>
                </a:lnTo>
                <a:lnTo>
                  <a:pt x="1849" y="66"/>
                </a:lnTo>
                <a:lnTo>
                  <a:pt x="1838" y="66"/>
                </a:lnTo>
                <a:lnTo>
                  <a:pt x="1818" y="65"/>
                </a:lnTo>
                <a:lnTo>
                  <a:pt x="1582" y="65"/>
                </a:lnTo>
                <a:lnTo>
                  <a:pt x="1552" y="365"/>
                </a:lnTo>
                <a:lnTo>
                  <a:pt x="1663" y="365"/>
                </a:lnTo>
                <a:lnTo>
                  <a:pt x="1674" y="364"/>
                </a:lnTo>
                <a:lnTo>
                  <a:pt x="1685" y="364"/>
                </a:lnTo>
                <a:lnTo>
                  <a:pt x="1695" y="362"/>
                </a:lnTo>
                <a:lnTo>
                  <a:pt x="1704" y="360"/>
                </a:lnTo>
                <a:lnTo>
                  <a:pt x="1713" y="358"/>
                </a:lnTo>
                <a:lnTo>
                  <a:pt x="1721" y="355"/>
                </a:lnTo>
                <a:lnTo>
                  <a:pt x="1729" y="352"/>
                </a:lnTo>
                <a:lnTo>
                  <a:pt x="1736" y="349"/>
                </a:lnTo>
                <a:lnTo>
                  <a:pt x="1748" y="341"/>
                </a:lnTo>
                <a:lnTo>
                  <a:pt x="1754" y="337"/>
                </a:lnTo>
                <a:lnTo>
                  <a:pt x="1759" y="332"/>
                </a:lnTo>
                <a:lnTo>
                  <a:pt x="1768" y="323"/>
                </a:lnTo>
                <a:lnTo>
                  <a:pt x="1776" y="313"/>
                </a:lnTo>
                <a:lnTo>
                  <a:pt x="1782" y="304"/>
                </a:lnTo>
                <a:lnTo>
                  <a:pt x="1787" y="295"/>
                </a:lnTo>
                <a:lnTo>
                  <a:pt x="1791" y="286"/>
                </a:lnTo>
                <a:lnTo>
                  <a:pt x="1793" y="278"/>
                </a:lnTo>
                <a:lnTo>
                  <a:pt x="1796" y="267"/>
                </a:lnTo>
                <a:lnTo>
                  <a:pt x="1797" y="262"/>
                </a:lnTo>
                <a:lnTo>
                  <a:pt x="1870" y="262"/>
                </a:lnTo>
                <a:lnTo>
                  <a:pt x="1841" y="542"/>
                </a:lnTo>
                <a:lnTo>
                  <a:pt x="1756" y="542"/>
                </a:lnTo>
                <a:lnTo>
                  <a:pt x="1756" y="532"/>
                </a:lnTo>
                <a:lnTo>
                  <a:pt x="1757" y="524"/>
                </a:lnTo>
                <a:lnTo>
                  <a:pt x="1756" y="515"/>
                </a:lnTo>
                <a:lnTo>
                  <a:pt x="1756" y="508"/>
                </a:lnTo>
                <a:lnTo>
                  <a:pt x="1755" y="500"/>
                </a:lnTo>
                <a:lnTo>
                  <a:pt x="1753" y="494"/>
                </a:lnTo>
                <a:lnTo>
                  <a:pt x="1750" y="482"/>
                </a:lnTo>
                <a:lnTo>
                  <a:pt x="1748" y="476"/>
                </a:lnTo>
                <a:lnTo>
                  <a:pt x="1745" y="471"/>
                </a:lnTo>
                <a:lnTo>
                  <a:pt x="1742" y="467"/>
                </a:lnTo>
                <a:lnTo>
                  <a:pt x="1739" y="462"/>
                </a:lnTo>
                <a:lnTo>
                  <a:pt x="1735" y="459"/>
                </a:lnTo>
                <a:lnTo>
                  <a:pt x="1731" y="455"/>
                </a:lnTo>
                <a:lnTo>
                  <a:pt x="1727" y="452"/>
                </a:lnTo>
                <a:lnTo>
                  <a:pt x="1723" y="449"/>
                </a:lnTo>
                <a:lnTo>
                  <a:pt x="1713" y="444"/>
                </a:lnTo>
                <a:lnTo>
                  <a:pt x="1708" y="442"/>
                </a:lnTo>
                <a:lnTo>
                  <a:pt x="1703" y="440"/>
                </a:lnTo>
                <a:lnTo>
                  <a:pt x="1691" y="437"/>
                </a:lnTo>
                <a:lnTo>
                  <a:pt x="1678" y="435"/>
                </a:lnTo>
                <a:lnTo>
                  <a:pt x="1665" y="434"/>
                </a:lnTo>
                <a:lnTo>
                  <a:pt x="1650" y="433"/>
                </a:lnTo>
                <a:lnTo>
                  <a:pt x="1635" y="433"/>
                </a:lnTo>
                <a:lnTo>
                  <a:pt x="1619" y="432"/>
                </a:lnTo>
                <a:lnTo>
                  <a:pt x="1546" y="432"/>
                </a:lnTo>
                <a:lnTo>
                  <a:pt x="1522" y="670"/>
                </a:lnTo>
                <a:lnTo>
                  <a:pt x="1521" y="684"/>
                </a:lnTo>
                <a:lnTo>
                  <a:pt x="1521" y="697"/>
                </a:lnTo>
                <a:lnTo>
                  <a:pt x="1521" y="703"/>
                </a:lnTo>
                <a:lnTo>
                  <a:pt x="1521" y="708"/>
                </a:lnTo>
                <a:lnTo>
                  <a:pt x="1523" y="719"/>
                </a:lnTo>
                <a:lnTo>
                  <a:pt x="1525" y="728"/>
                </a:lnTo>
                <a:lnTo>
                  <a:pt x="1529" y="736"/>
                </a:lnTo>
                <a:lnTo>
                  <a:pt x="1533" y="744"/>
                </a:lnTo>
                <a:lnTo>
                  <a:pt x="1535" y="747"/>
                </a:lnTo>
                <a:lnTo>
                  <a:pt x="1538" y="751"/>
                </a:lnTo>
                <a:lnTo>
                  <a:pt x="1542" y="755"/>
                </a:lnTo>
                <a:lnTo>
                  <a:pt x="1546" y="759"/>
                </a:lnTo>
                <a:lnTo>
                  <a:pt x="1556" y="766"/>
                </a:lnTo>
                <a:lnTo>
                  <a:pt x="1561" y="769"/>
                </a:lnTo>
                <a:lnTo>
                  <a:pt x="1567" y="772"/>
                </a:lnTo>
                <a:lnTo>
                  <a:pt x="1579" y="777"/>
                </a:lnTo>
                <a:lnTo>
                  <a:pt x="1587" y="779"/>
                </a:lnTo>
                <a:lnTo>
                  <a:pt x="1594" y="780"/>
                </a:lnTo>
                <a:lnTo>
                  <a:pt x="1612" y="783"/>
                </a:lnTo>
                <a:lnTo>
                  <a:pt x="1621" y="784"/>
                </a:lnTo>
                <a:lnTo>
                  <a:pt x="1632" y="785"/>
                </a:lnTo>
                <a:lnTo>
                  <a:pt x="1655" y="786"/>
                </a:lnTo>
                <a:lnTo>
                  <a:pt x="1656" y="786"/>
                </a:lnTo>
                <a:lnTo>
                  <a:pt x="1655" y="786"/>
                </a:lnTo>
                <a:lnTo>
                  <a:pt x="1654" y="786"/>
                </a:lnTo>
                <a:lnTo>
                  <a:pt x="1655" y="786"/>
                </a:lnTo>
                <a:lnTo>
                  <a:pt x="1682" y="785"/>
                </a:lnTo>
                <a:lnTo>
                  <a:pt x="1707" y="784"/>
                </a:lnTo>
                <a:lnTo>
                  <a:pt x="1719" y="782"/>
                </a:lnTo>
                <a:lnTo>
                  <a:pt x="1731" y="781"/>
                </a:lnTo>
                <a:lnTo>
                  <a:pt x="1753" y="777"/>
                </a:lnTo>
                <a:lnTo>
                  <a:pt x="1764" y="774"/>
                </a:lnTo>
                <a:lnTo>
                  <a:pt x="1775" y="772"/>
                </a:lnTo>
                <a:lnTo>
                  <a:pt x="1795" y="766"/>
                </a:lnTo>
                <a:lnTo>
                  <a:pt x="1814" y="759"/>
                </a:lnTo>
                <a:lnTo>
                  <a:pt x="1832" y="752"/>
                </a:lnTo>
                <a:lnTo>
                  <a:pt x="1849" y="744"/>
                </a:lnTo>
                <a:lnTo>
                  <a:pt x="1864" y="736"/>
                </a:lnTo>
                <a:lnTo>
                  <a:pt x="1879" y="727"/>
                </a:lnTo>
                <a:lnTo>
                  <a:pt x="1893" y="717"/>
                </a:lnTo>
                <a:lnTo>
                  <a:pt x="1906" y="708"/>
                </a:lnTo>
                <a:lnTo>
                  <a:pt x="1917" y="698"/>
                </a:lnTo>
                <a:lnTo>
                  <a:pt x="1928" y="688"/>
                </a:lnTo>
                <a:lnTo>
                  <a:pt x="1938" y="678"/>
                </a:lnTo>
                <a:lnTo>
                  <a:pt x="1947" y="667"/>
                </a:lnTo>
                <a:lnTo>
                  <a:pt x="1956" y="657"/>
                </a:lnTo>
                <a:lnTo>
                  <a:pt x="1970" y="638"/>
                </a:lnTo>
                <a:lnTo>
                  <a:pt x="1981" y="619"/>
                </a:lnTo>
                <a:lnTo>
                  <a:pt x="1990" y="603"/>
                </a:lnTo>
                <a:lnTo>
                  <a:pt x="1997" y="589"/>
                </a:lnTo>
                <a:lnTo>
                  <a:pt x="2001" y="578"/>
                </a:lnTo>
                <a:lnTo>
                  <a:pt x="2004" y="569"/>
                </a:lnTo>
                <a:lnTo>
                  <a:pt x="2078" y="569"/>
                </a:lnTo>
                <a:lnTo>
                  <a:pt x="2057" y="784"/>
                </a:lnTo>
                <a:lnTo>
                  <a:pt x="2178" y="784"/>
                </a:lnTo>
                <a:lnTo>
                  <a:pt x="2193" y="783"/>
                </a:lnTo>
                <a:lnTo>
                  <a:pt x="2207" y="781"/>
                </a:lnTo>
                <a:lnTo>
                  <a:pt x="2220" y="778"/>
                </a:lnTo>
                <a:lnTo>
                  <a:pt x="2230" y="775"/>
                </a:lnTo>
                <a:lnTo>
                  <a:pt x="2240" y="771"/>
                </a:lnTo>
                <a:lnTo>
                  <a:pt x="2245" y="768"/>
                </a:lnTo>
                <a:lnTo>
                  <a:pt x="2249" y="766"/>
                </a:lnTo>
                <a:lnTo>
                  <a:pt x="2253" y="763"/>
                </a:lnTo>
                <a:lnTo>
                  <a:pt x="2256" y="760"/>
                </a:lnTo>
                <a:lnTo>
                  <a:pt x="2263" y="754"/>
                </a:lnTo>
                <a:lnTo>
                  <a:pt x="2269" y="747"/>
                </a:lnTo>
                <a:lnTo>
                  <a:pt x="2273" y="739"/>
                </a:lnTo>
                <a:lnTo>
                  <a:pt x="2277" y="731"/>
                </a:lnTo>
                <a:lnTo>
                  <a:pt x="2281" y="722"/>
                </a:lnTo>
                <a:lnTo>
                  <a:pt x="2284" y="712"/>
                </a:lnTo>
                <a:lnTo>
                  <a:pt x="2286" y="702"/>
                </a:lnTo>
                <a:lnTo>
                  <a:pt x="2289" y="679"/>
                </a:lnTo>
                <a:lnTo>
                  <a:pt x="2341" y="174"/>
                </a:lnTo>
                <a:close/>
                <a:moveTo>
                  <a:pt x="7278" y="851"/>
                </a:moveTo>
                <a:lnTo>
                  <a:pt x="7330" y="851"/>
                </a:lnTo>
                <a:lnTo>
                  <a:pt x="7308" y="874"/>
                </a:lnTo>
                <a:lnTo>
                  <a:pt x="7286" y="897"/>
                </a:lnTo>
                <a:lnTo>
                  <a:pt x="7275" y="908"/>
                </a:lnTo>
                <a:lnTo>
                  <a:pt x="7263" y="919"/>
                </a:lnTo>
                <a:lnTo>
                  <a:pt x="7240" y="939"/>
                </a:lnTo>
                <a:lnTo>
                  <a:pt x="7216" y="959"/>
                </a:lnTo>
                <a:lnTo>
                  <a:pt x="7204" y="969"/>
                </a:lnTo>
                <a:lnTo>
                  <a:pt x="7192" y="978"/>
                </a:lnTo>
                <a:lnTo>
                  <a:pt x="7167" y="996"/>
                </a:lnTo>
                <a:lnTo>
                  <a:pt x="7155" y="1004"/>
                </a:lnTo>
                <a:lnTo>
                  <a:pt x="7142" y="1013"/>
                </a:lnTo>
                <a:lnTo>
                  <a:pt x="7129" y="1021"/>
                </a:lnTo>
                <a:lnTo>
                  <a:pt x="7116" y="1029"/>
                </a:lnTo>
                <a:lnTo>
                  <a:pt x="7090" y="1043"/>
                </a:lnTo>
                <a:lnTo>
                  <a:pt x="7064" y="1057"/>
                </a:lnTo>
                <a:lnTo>
                  <a:pt x="7037" y="1070"/>
                </a:lnTo>
                <a:lnTo>
                  <a:pt x="7009" y="1082"/>
                </a:lnTo>
                <a:lnTo>
                  <a:pt x="6982" y="1092"/>
                </a:lnTo>
                <a:lnTo>
                  <a:pt x="6954" y="1102"/>
                </a:lnTo>
                <a:lnTo>
                  <a:pt x="6925" y="1110"/>
                </a:lnTo>
                <a:lnTo>
                  <a:pt x="6897" y="1118"/>
                </a:lnTo>
                <a:lnTo>
                  <a:pt x="6868" y="1124"/>
                </a:lnTo>
                <a:lnTo>
                  <a:pt x="6838" y="1129"/>
                </a:lnTo>
                <a:lnTo>
                  <a:pt x="6809" y="1133"/>
                </a:lnTo>
                <a:lnTo>
                  <a:pt x="6779" y="1136"/>
                </a:lnTo>
                <a:lnTo>
                  <a:pt x="6749" y="1137"/>
                </a:lnTo>
                <a:lnTo>
                  <a:pt x="6734" y="1137"/>
                </a:lnTo>
                <a:lnTo>
                  <a:pt x="6719" y="1137"/>
                </a:lnTo>
                <a:lnTo>
                  <a:pt x="6688" y="1137"/>
                </a:lnTo>
                <a:lnTo>
                  <a:pt x="6658" y="1135"/>
                </a:lnTo>
                <a:lnTo>
                  <a:pt x="6627" y="1131"/>
                </a:lnTo>
                <a:lnTo>
                  <a:pt x="6596" y="1127"/>
                </a:lnTo>
                <a:lnTo>
                  <a:pt x="6563" y="1121"/>
                </a:lnTo>
                <a:lnTo>
                  <a:pt x="6532" y="1114"/>
                </a:lnTo>
                <a:lnTo>
                  <a:pt x="6501" y="1106"/>
                </a:lnTo>
                <a:lnTo>
                  <a:pt x="6469" y="1096"/>
                </a:lnTo>
                <a:lnTo>
                  <a:pt x="6437" y="1085"/>
                </a:lnTo>
                <a:lnTo>
                  <a:pt x="6414" y="1076"/>
                </a:lnTo>
                <a:lnTo>
                  <a:pt x="6391" y="1066"/>
                </a:lnTo>
                <a:lnTo>
                  <a:pt x="6369" y="1055"/>
                </a:lnTo>
                <a:lnTo>
                  <a:pt x="6358" y="1049"/>
                </a:lnTo>
                <a:lnTo>
                  <a:pt x="6347" y="1043"/>
                </a:lnTo>
                <a:lnTo>
                  <a:pt x="6326" y="1030"/>
                </a:lnTo>
                <a:lnTo>
                  <a:pt x="6306" y="1016"/>
                </a:lnTo>
                <a:lnTo>
                  <a:pt x="6286" y="1002"/>
                </a:lnTo>
                <a:lnTo>
                  <a:pt x="6277" y="995"/>
                </a:lnTo>
                <a:lnTo>
                  <a:pt x="6267" y="987"/>
                </a:lnTo>
                <a:lnTo>
                  <a:pt x="6249" y="972"/>
                </a:lnTo>
                <a:lnTo>
                  <a:pt x="6231" y="955"/>
                </a:lnTo>
                <a:lnTo>
                  <a:pt x="6213" y="939"/>
                </a:lnTo>
                <a:lnTo>
                  <a:pt x="6196" y="921"/>
                </a:lnTo>
                <a:lnTo>
                  <a:pt x="6180" y="903"/>
                </a:lnTo>
                <a:lnTo>
                  <a:pt x="6164" y="885"/>
                </a:lnTo>
                <a:lnTo>
                  <a:pt x="6148" y="866"/>
                </a:lnTo>
                <a:lnTo>
                  <a:pt x="6133" y="847"/>
                </a:lnTo>
                <a:lnTo>
                  <a:pt x="6103" y="808"/>
                </a:lnTo>
                <a:lnTo>
                  <a:pt x="6089" y="787"/>
                </a:lnTo>
                <a:lnTo>
                  <a:pt x="6074" y="767"/>
                </a:lnTo>
                <a:lnTo>
                  <a:pt x="6047" y="726"/>
                </a:lnTo>
                <a:lnTo>
                  <a:pt x="6020" y="685"/>
                </a:lnTo>
                <a:lnTo>
                  <a:pt x="5967" y="603"/>
                </a:lnTo>
                <a:lnTo>
                  <a:pt x="5941" y="562"/>
                </a:lnTo>
                <a:lnTo>
                  <a:pt x="5915" y="522"/>
                </a:lnTo>
                <a:lnTo>
                  <a:pt x="5911" y="517"/>
                </a:lnTo>
                <a:lnTo>
                  <a:pt x="5906" y="511"/>
                </a:lnTo>
                <a:lnTo>
                  <a:pt x="5900" y="507"/>
                </a:lnTo>
                <a:lnTo>
                  <a:pt x="5895" y="503"/>
                </a:lnTo>
                <a:lnTo>
                  <a:pt x="5888" y="499"/>
                </a:lnTo>
                <a:lnTo>
                  <a:pt x="5882" y="496"/>
                </a:lnTo>
                <a:lnTo>
                  <a:pt x="5874" y="493"/>
                </a:lnTo>
                <a:lnTo>
                  <a:pt x="5867" y="490"/>
                </a:lnTo>
                <a:lnTo>
                  <a:pt x="5859" y="488"/>
                </a:lnTo>
                <a:lnTo>
                  <a:pt x="5851" y="487"/>
                </a:lnTo>
                <a:lnTo>
                  <a:pt x="5835" y="484"/>
                </a:lnTo>
                <a:lnTo>
                  <a:pt x="5817" y="482"/>
                </a:lnTo>
                <a:lnTo>
                  <a:pt x="5800" y="481"/>
                </a:lnTo>
                <a:lnTo>
                  <a:pt x="5751" y="481"/>
                </a:lnTo>
                <a:lnTo>
                  <a:pt x="5732" y="676"/>
                </a:lnTo>
                <a:lnTo>
                  <a:pt x="5731" y="683"/>
                </a:lnTo>
                <a:lnTo>
                  <a:pt x="5730" y="691"/>
                </a:lnTo>
                <a:lnTo>
                  <a:pt x="5730" y="704"/>
                </a:lnTo>
                <a:lnTo>
                  <a:pt x="5731" y="716"/>
                </a:lnTo>
                <a:lnTo>
                  <a:pt x="5731" y="721"/>
                </a:lnTo>
                <a:lnTo>
                  <a:pt x="5732" y="726"/>
                </a:lnTo>
                <a:lnTo>
                  <a:pt x="5733" y="731"/>
                </a:lnTo>
                <a:lnTo>
                  <a:pt x="5734" y="736"/>
                </a:lnTo>
                <a:lnTo>
                  <a:pt x="5737" y="744"/>
                </a:lnTo>
                <a:lnTo>
                  <a:pt x="5741" y="751"/>
                </a:lnTo>
                <a:lnTo>
                  <a:pt x="5744" y="755"/>
                </a:lnTo>
                <a:lnTo>
                  <a:pt x="5746" y="758"/>
                </a:lnTo>
                <a:lnTo>
                  <a:pt x="5749" y="761"/>
                </a:lnTo>
                <a:lnTo>
                  <a:pt x="5753" y="764"/>
                </a:lnTo>
                <a:lnTo>
                  <a:pt x="5757" y="767"/>
                </a:lnTo>
                <a:lnTo>
                  <a:pt x="5761" y="769"/>
                </a:lnTo>
                <a:lnTo>
                  <a:pt x="5766" y="772"/>
                </a:lnTo>
                <a:lnTo>
                  <a:pt x="5771" y="774"/>
                </a:lnTo>
                <a:lnTo>
                  <a:pt x="5782" y="778"/>
                </a:lnTo>
                <a:lnTo>
                  <a:pt x="5795" y="780"/>
                </a:lnTo>
                <a:lnTo>
                  <a:pt x="5809" y="782"/>
                </a:lnTo>
                <a:lnTo>
                  <a:pt x="5824" y="784"/>
                </a:lnTo>
                <a:lnTo>
                  <a:pt x="5841" y="784"/>
                </a:lnTo>
                <a:lnTo>
                  <a:pt x="5849" y="784"/>
                </a:lnTo>
                <a:lnTo>
                  <a:pt x="5843" y="851"/>
                </a:lnTo>
                <a:lnTo>
                  <a:pt x="5416" y="851"/>
                </a:lnTo>
                <a:lnTo>
                  <a:pt x="4988" y="851"/>
                </a:lnTo>
                <a:lnTo>
                  <a:pt x="4561" y="851"/>
                </a:lnTo>
                <a:lnTo>
                  <a:pt x="4134" y="851"/>
                </a:lnTo>
                <a:lnTo>
                  <a:pt x="4112" y="877"/>
                </a:lnTo>
                <a:lnTo>
                  <a:pt x="4102" y="889"/>
                </a:lnTo>
                <a:lnTo>
                  <a:pt x="4090" y="901"/>
                </a:lnTo>
                <a:lnTo>
                  <a:pt x="4068" y="925"/>
                </a:lnTo>
                <a:lnTo>
                  <a:pt x="4056" y="936"/>
                </a:lnTo>
                <a:lnTo>
                  <a:pt x="4045" y="947"/>
                </a:lnTo>
                <a:lnTo>
                  <a:pt x="4033" y="957"/>
                </a:lnTo>
                <a:lnTo>
                  <a:pt x="4021" y="967"/>
                </a:lnTo>
                <a:lnTo>
                  <a:pt x="4010" y="977"/>
                </a:lnTo>
                <a:lnTo>
                  <a:pt x="3998" y="987"/>
                </a:lnTo>
                <a:lnTo>
                  <a:pt x="3973" y="1005"/>
                </a:lnTo>
                <a:lnTo>
                  <a:pt x="3949" y="1022"/>
                </a:lnTo>
                <a:lnTo>
                  <a:pt x="3924" y="1038"/>
                </a:lnTo>
                <a:lnTo>
                  <a:pt x="3911" y="1046"/>
                </a:lnTo>
                <a:lnTo>
                  <a:pt x="3898" y="1053"/>
                </a:lnTo>
                <a:lnTo>
                  <a:pt x="3872" y="1066"/>
                </a:lnTo>
                <a:lnTo>
                  <a:pt x="3846" y="1078"/>
                </a:lnTo>
                <a:lnTo>
                  <a:pt x="3820" y="1089"/>
                </a:lnTo>
                <a:lnTo>
                  <a:pt x="3806" y="1094"/>
                </a:lnTo>
                <a:lnTo>
                  <a:pt x="3793" y="1099"/>
                </a:lnTo>
                <a:lnTo>
                  <a:pt x="3766" y="1108"/>
                </a:lnTo>
                <a:lnTo>
                  <a:pt x="3739" y="1115"/>
                </a:lnTo>
                <a:lnTo>
                  <a:pt x="3725" y="1119"/>
                </a:lnTo>
                <a:lnTo>
                  <a:pt x="3711" y="1122"/>
                </a:lnTo>
                <a:lnTo>
                  <a:pt x="3683" y="1127"/>
                </a:lnTo>
                <a:lnTo>
                  <a:pt x="3669" y="1129"/>
                </a:lnTo>
                <a:lnTo>
                  <a:pt x="3654" y="1131"/>
                </a:lnTo>
                <a:lnTo>
                  <a:pt x="3640" y="1133"/>
                </a:lnTo>
                <a:lnTo>
                  <a:pt x="3626" y="1134"/>
                </a:lnTo>
                <a:lnTo>
                  <a:pt x="3612" y="1135"/>
                </a:lnTo>
                <a:lnTo>
                  <a:pt x="3598" y="1136"/>
                </a:lnTo>
                <a:lnTo>
                  <a:pt x="3569" y="1137"/>
                </a:lnTo>
                <a:lnTo>
                  <a:pt x="3540" y="1136"/>
                </a:lnTo>
                <a:lnTo>
                  <a:pt x="3511" y="1135"/>
                </a:lnTo>
                <a:lnTo>
                  <a:pt x="3482" y="1132"/>
                </a:lnTo>
                <a:lnTo>
                  <a:pt x="3453" y="1129"/>
                </a:lnTo>
                <a:lnTo>
                  <a:pt x="3424" y="1124"/>
                </a:lnTo>
                <a:lnTo>
                  <a:pt x="3395" y="1118"/>
                </a:lnTo>
                <a:lnTo>
                  <a:pt x="3366" y="1112"/>
                </a:lnTo>
                <a:lnTo>
                  <a:pt x="3336" y="1104"/>
                </a:lnTo>
                <a:lnTo>
                  <a:pt x="3307" y="1095"/>
                </a:lnTo>
                <a:lnTo>
                  <a:pt x="3278" y="1085"/>
                </a:lnTo>
                <a:lnTo>
                  <a:pt x="3266" y="1080"/>
                </a:lnTo>
                <a:lnTo>
                  <a:pt x="3254" y="1075"/>
                </a:lnTo>
                <a:lnTo>
                  <a:pt x="3231" y="1065"/>
                </a:lnTo>
                <a:lnTo>
                  <a:pt x="3209" y="1053"/>
                </a:lnTo>
                <a:lnTo>
                  <a:pt x="3187" y="1041"/>
                </a:lnTo>
                <a:lnTo>
                  <a:pt x="3166" y="1028"/>
                </a:lnTo>
                <a:lnTo>
                  <a:pt x="3146" y="1014"/>
                </a:lnTo>
                <a:lnTo>
                  <a:pt x="3126" y="1000"/>
                </a:lnTo>
                <a:lnTo>
                  <a:pt x="3107" y="985"/>
                </a:lnTo>
                <a:lnTo>
                  <a:pt x="3097" y="977"/>
                </a:lnTo>
                <a:lnTo>
                  <a:pt x="3088" y="969"/>
                </a:lnTo>
                <a:lnTo>
                  <a:pt x="3070" y="953"/>
                </a:lnTo>
                <a:lnTo>
                  <a:pt x="3052" y="936"/>
                </a:lnTo>
                <a:lnTo>
                  <a:pt x="3034" y="919"/>
                </a:lnTo>
                <a:lnTo>
                  <a:pt x="3017" y="901"/>
                </a:lnTo>
                <a:lnTo>
                  <a:pt x="3009" y="892"/>
                </a:lnTo>
                <a:lnTo>
                  <a:pt x="3001" y="883"/>
                </a:lnTo>
                <a:lnTo>
                  <a:pt x="2984" y="864"/>
                </a:lnTo>
                <a:lnTo>
                  <a:pt x="2968" y="845"/>
                </a:lnTo>
                <a:lnTo>
                  <a:pt x="2953" y="826"/>
                </a:lnTo>
                <a:lnTo>
                  <a:pt x="2938" y="806"/>
                </a:lnTo>
                <a:lnTo>
                  <a:pt x="2923" y="786"/>
                </a:lnTo>
                <a:lnTo>
                  <a:pt x="2908" y="766"/>
                </a:lnTo>
                <a:lnTo>
                  <a:pt x="2879" y="725"/>
                </a:lnTo>
                <a:lnTo>
                  <a:pt x="2865" y="705"/>
                </a:lnTo>
                <a:lnTo>
                  <a:pt x="2852" y="684"/>
                </a:lnTo>
                <a:lnTo>
                  <a:pt x="2798" y="602"/>
                </a:lnTo>
                <a:lnTo>
                  <a:pt x="2771" y="562"/>
                </a:lnTo>
                <a:lnTo>
                  <a:pt x="2745" y="522"/>
                </a:lnTo>
                <a:lnTo>
                  <a:pt x="2740" y="517"/>
                </a:lnTo>
                <a:lnTo>
                  <a:pt x="2736" y="512"/>
                </a:lnTo>
                <a:lnTo>
                  <a:pt x="2730" y="507"/>
                </a:lnTo>
                <a:lnTo>
                  <a:pt x="2725" y="503"/>
                </a:lnTo>
                <a:lnTo>
                  <a:pt x="2718" y="499"/>
                </a:lnTo>
                <a:lnTo>
                  <a:pt x="2712" y="496"/>
                </a:lnTo>
                <a:lnTo>
                  <a:pt x="2705" y="493"/>
                </a:lnTo>
                <a:lnTo>
                  <a:pt x="2698" y="491"/>
                </a:lnTo>
                <a:lnTo>
                  <a:pt x="2682" y="487"/>
                </a:lnTo>
                <a:lnTo>
                  <a:pt x="2666" y="484"/>
                </a:lnTo>
                <a:lnTo>
                  <a:pt x="2649" y="482"/>
                </a:lnTo>
                <a:lnTo>
                  <a:pt x="2632" y="481"/>
                </a:lnTo>
                <a:lnTo>
                  <a:pt x="2579" y="481"/>
                </a:lnTo>
                <a:lnTo>
                  <a:pt x="2560" y="676"/>
                </a:lnTo>
                <a:lnTo>
                  <a:pt x="2559" y="690"/>
                </a:lnTo>
                <a:lnTo>
                  <a:pt x="2558" y="703"/>
                </a:lnTo>
                <a:lnTo>
                  <a:pt x="2559" y="715"/>
                </a:lnTo>
                <a:lnTo>
                  <a:pt x="2560" y="726"/>
                </a:lnTo>
                <a:lnTo>
                  <a:pt x="2561" y="731"/>
                </a:lnTo>
                <a:lnTo>
                  <a:pt x="2562" y="736"/>
                </a:lnTo>
                <a:lnTo>
                  <a:pt x="2565" y="744"/>
                </a:lnTo>
                <a:lnTo>
                  <a:pt x="2569" y="752"/>
                </a:lnTo>
                <a:lnTo>
                  <a:pt x="2572" y="755"/>
                </a:lnTo>
                <a:lnTo>
                  <a:pt x="2574" y="758"/>
                </a:lnTo>
                <a:lnTo>
                  <a:pt x="2581" y="765"/>
                </a:lnTo>
                <a:lnTo>
                  <a:pt x="2589" y="770"/>
                </a:lnTo>
                <a:lnTo>
                  <a:pt x="2593" y="772"/>
                </a:lnTo>
                <a:lnTo>
                  <a:pt x="2598" y="775"/>
                </a:lnTo>
                <a:lnTo>
                  <a:pt x="2609" y="778"/>
                </a:lnTo>
                <a:lnTo>
                  <a:pt x="2621" y="781"/>
                </a:lnTo>
                <a:lnTo>
                  <a:pt x="2635" y="783"/>
                </a:lnTo>
                <a:lnTo>
                  <a:pt x="2651" y="784"/>
                </a:lnTo>
                <a:lnTo>
                  <a:pt x="2668" y="785"/>
                </a:lnTo>
                <a:lnTo>
                  <a:pt x="2678" y="785"/>
                </a:lnTo>
                <a:lnTo>
                  <a:pt x="2673" y="851"/>
                </a:lnTo>
                <a:lnTo>
                  <a:pt x="1880" y="851"/>
                </a:lnTo>
                <a:lnTo>
                  <a:pt x="1088" y="851"/>
                </a:lnTo>
                <a:lnTo>
                  <a:pt x="1094" y="784"/>
                </a:lnTo>
                <a:lnTo>
                  <a:pt x="1127" y="784"/>
                </a:lnTo>
                <a:lnTo>
                  <a:pt x="1142" y="784"/>
                </a:lnTo>
                <a:lnTo>
                  <a:pt x="1155" y="783"/>
                </a:lnTo>
                <a:lnTo>
                  <a:pt x="1168" y="781"/>
                </a:lnTo>
                <a:lnTo>
                  <a:pt x="1180" y="778"/>
                </a:lnTo>
                <a:lnTo>
                  <a:pt x="1191" y="775"/>
                </a:lnTo>
                <a:lnTo>
                  <a:pt x="1200" y="771"/>
                </a:lnTo>
                <a:lnTo>
                  <a:pt x="1209" y="766"/>
                </a:lnTo>
                <a:lnTo>
                  <a:pt x="1217" y="760"/>
                </a:lnTo>
                <a:lnTo>
                  <a:pt x="1221" y="757"/>
                </a:lnTo>
                <a:lnTo>
                  <a:pt x="1224" y="753"/>
                </a:lnTo>
                <a:lnTo>
                  <a:pt x="1228" y="750"/>
                </a:lnTo>
                <a:lnTo>
                  <a:pt x="1231" y="746"/>
                </a:lnTo>
                <a:lnTo>
                  <a:pt x="1236" y="737"/>
                </a:lnTo>
                <a:lnTo>
                  <a:pt x="1238" y="733"/>
                </a:lnTo>
                <a:lnTo>
                  <a:pt x="1241" y="728"/>
                </a:lnTo>
                <a:lnTo>
                  <a:pt x="1243" y="723"/>
                </a:lnTo>
                <a:lnTo>
                  <a:pt x="1244" y="717"/>
                </a:lnTo>
                <a:lnTo>
                  <a:pt x="1246" y="712"/>
                </a:lnTo>
                <a:lnTo>
                  <a:pt x="1248" y="706"/>
                </a:lnTo>
                <a:lnTo>
                  <a:pt x="1250" y="694"/>
                </a:lnTo>
                <a:lnTo>
                  <a:pt x="1252" y="680"/>
                </a:lnTo>
                <a:lnTo>
                  <a:pt x="1303" y="162"/>
                </a:lnTo>
                <a:lnTo>
                  <a:pt x="1304" y="150"/>
                </a:lnTo>
                <a:lnTo>
                  <a:pt x="1304" y="139"/>
                </a:lnTo>
                <a:lnTo>
                  <a:pt x="1304" y="134"/>
                </a:lnTo>
                <a:lnTo>
                  <a:pt x="1304" y="129"/>
                </a:lnTo>
                <a:lnTo>
                  <a:pt x="1303" y="124"/>
                </a:lnTo>
                <a:lnTo>
                  <a:pt x="1302" y="120"/>
                </a:lnTo>
                <a:lnTo>
                  <a:pt x="1301" y="115"/>
                </a:lnTo>
                <a:lnTo>
                  <a:pt x="1300" y="111"/>
                </a:lnTo>
                <a:lnTo>
                  <a:pt x="1299" y="108"/>
                </a:lnTo>
                <a:lnTo>
                  <a:pt x="1297" y="104"/>
                </a:lnTo>
                <a:lnTo>
                  <a:pt x="1293" y="97"/>
                </a:lnTo>
                <a:lnTo>
                  <a:pt x="1289" y="91"/>
                </a:lnTo>
                <a:lnTo>
                  <a:pt x="1282" y="85"/>
                </a:lnTo>
                <a:lnTo>
                  <a:pt x="1274" y="79"/>
                </a:lnTo>
                <a:lnTo>
                  <a:pt x="1270" y="77"/>
                </a:lnTo>
                <a:lnTo>
                  <a:pt x="1265" y="75"/>
                </a:lnTo>
                <a:lnTo>
                  <a:pt x="1255" y="71"/>
                </a:lnTo>
                <a:lnTo>
                  <a:pt x="1243" y="68"/>
                </a:lnTo>
                <a:lnTo>
                  <a:pt x="1230" y="66"/>
                </a:lnTo>
                <a:lnTo>
                  <a:pt x="1215" y="65"/>
                </a:lnTo>
                <a:lnTo>
                  <a:pt x="1199" y="65"/>
                </a:lnTo>
                <a:lnTo>
                  <a:pt x="1157" y="65"/>
                </a:lnTo>
                <a:lnTo>
                  <a:pt x="1164" y="1"/>
                </a:lnTo>
                <a:lnTo>
                  <a:pt x="1196" y="1"/>
                </a:lnTo>
                <a:lnTo>
                  <a:pt x="1611" y="1"/>
                </a:lnTo>
                <a:lnTo>
                  <a:pt x="2027" y="1"/>
                </a:lnTo>
                <a:lnTo>
                  <a:pt x="2444" y="1"/>
                </a:lnTo>
                <a:lnTo>
                  <a:pt x="2860" y="1"/>
                </a:lnTo>
                <a:lnTo>
                  <a:pt x="2882" y="2"/>
                </a:lnTo>
                <a:lnTo>
                  <a:pt x="2903" y="3"/>
                </a:lnTo>
                <a:lnTo>
                  <a:pt x="2924" y="4"/>
                </a:lnTo>
                <a:lnTo>
                  <a:pt x="2944" y="7"/>
                </a:lnTo>
                <a:lnTo>
                  <a:pt x="2963" y="10"/>
                </a:lnTo>
                <a:lnTo>
                  <a:pt x="2981" y="14"/>
                </a:lnTo>
                <a:lnTo>
                  <a:pt x="2998" y="18"/>
                </a:lnTo>
                <a:lnTo>
                  <a:pt x="3014" y="23"/>
                </a:lnTo>
                <a:lnTo>
                  <a:pt x="3030" y="29"/>
                </a:lnTo>
                <a:lnTo>
                  <a:pt x="3044" y="35"/>
                </a:lnTo>
                <a:lnTo>
                  <a:pt x="3058" y="42"/>
                </a:lnTo>
                <a:lnTo>
                  <a:pt x="3071" y="50"/>
                </a:lnTo>
                <a:lnTo>
                  <a:pt x="3083" y="58"/>
                </a:lnTo>
                <a:lnTo>
                  <a:pt x="3095" y="67"/>
                </a:lnTo>
                <a:lnTo>
                  <a:pt x="3100" y="72"/>
                </a:lnTo>
                <a:lnTo>
                  <a:pt x="3105" y="77"/>
                </a:lnTo>
                <a:lnTo>
                  <a:pt x="3110" y="82"/>
                </a:lnTo>
                <a:lnTo>
                  <a:pt x="3115" y="87"/>
                </a:lnTo>
                <a:lnTo>
                  <a:pt x="3122" y="95"/>
                </a:lnTo>
                <a:lnTo>
                  <a:pt x="3128" y="103"/>
                </a:lnTo>
                <a:lnTo>
                  <a:pt x="3133" y="112"/>
                </a:lnTo>
                <a:lnTo>
                  <a:pt x="3139" y="120"/>
                </a:lnTo>
                <a:lnTo>
                  <a:pt x="3143" y="129"/>
                </a:lnTo>
                <a:lnTo>
                  <a:pt x="3148" y="139"/>
                </a:lnTo>
                <a:lnTo>
                  <a:pt x="3151" y="148"/>
                </a:lnTo>
                <a:lnTo>
                  <a:pt x="3155" y="158"/>
                </a:lnTo>
                <a:lnTo>
                  <a:pt x="3157" y="167"/>
                </a:lnTo>
                <a:lnTo>
                  <a:pt x="3159" y="172"/>
                </a:lnTo>
                <a:lnTo>
                  <a:pt x="3160" y="177"/>
                </a:lnTo>
                <a:lnTo>
                  <a:pt x="3162" y="187"/>
                </a:lnTo>
                <a:lnTo>
                  <a:pt x="3163" y="198"/>
                </a:lnTo>
                <a:lnTo>
                  <a:pt x="3164" y="208"/>
                </a:lnTo>
                <a:lnTo>
                  <a:pt x="3164" y="218"/>
                </a:lnTo>
                <a:lnTo>
                  <a:pt x="3164" y="229"/>
                </a:lnTo>
                <a:lnTo>
                  <a:pt x="3163" y="239"/>
                </a:lnTo>
                <a:lnTo>
                  <a:pt x="3162" y="251"/>
                </a:lnTo>
                <a:lnTo>
                  <a:pt x="3159" y="263"/>
                </a:lnTo>
                <a:lnTo>
                  <a:pt x="3158" y="270"/>
                </a:lnTo>
                <a:lnTo>
                  <a:pt x="3156" y="277"/>
                </a:lnTo>
                <a:lnTo>
                  <a:pt x="3151" y="292"/>
                </a:lnTo>
                <a:lnTo>
                  <a:pt x="3145" y="307"/>
                </a:lnTo>
                <a:lnTo>
                  <a:pt x="3142" y="315"/>
                </a:lnTo>
                <a:lnTo>
                  <a:pt x="3138" y="323"/>
                </a:lnTo>
                <a:lnTo>
                  <a:pt x="3133" y="331"/>
                </a:lnTo>
                <a:lnTo>
                  <a:pt x="3128" y="339"/>
                </a:lnTo>
                <a:lnTo>
                  <a:pt x="3117" y="355"/>
                </a:lnTo>
                <a:lnTo>
                  <a:pt x="3110" y="363"/>
                </a:lnTo>
                <a:lnTo>
                  <a:pt x="3103" y="371"/>
                </a:lnTo>
                <a:lnTo>
                  <a:pt x="3096" y="378"/>
                </a:lnTo>
                <a:lnTo>
                  <a:pt x="3087" y="386"/>
                </a:lnTo>
                <a:lnTo>
                  <a:pt x="3069" y="401"/>
                </a:lnTo>
                <a:lnTo>
                  <a:pt x="3059" y="408"/>
                </a:lnTo>
                <a:lnTo>
                  <a:pt x="3048" y="415"/>
                </a:lnTo>
                <a:lnTo>
                  <a:pt x="3037" y="422"/>
                </a:lnTo>
                <a:lnTo>
                  <a:pt x="3024" y="428"/>
                </a:lnTo>
                <a:lnTo>
                  <a:pt x="3011" y="435"/>
                </a:lnTo>
                <a:lnTo>
                  <a:pt x="2997" y="440"/>
                </a:lnTo>
                <a:lnTo>
                  <a:pt x="2983" y="446"/>
                </a:lnTo>
                <a:lnTo>
                  <a:pt x="2967" y="451"/>
                </a:lnTo>
                <a:lnTo>
                  <a:pt x="2951" y="456"/>
                </a:lnTo>
                <a:lnTo>
                  <a:pt x="2934" y="460"/>
                </a:lnTo>
                <a:lnTo>
                  <a:pt x="2957" y="474"/>
                </a:lnTo>
                <a:lnTo>
                  <a:pt x="2979" y="489"/>
                </a:lnTo>
                <a:lnTo>
                  <a:pt x="3001" y="506"/>
                </a:lnTo>
                <a:lnTo>
                  <a:pt x="3011" y="514"/>
                </a:lnTo>
                <a:lnTo>
                  <a:pt x="3021" y="523"/>
                </a:lnTo>
                <a:lnTo>
                  <a:pt x="3041" y="541"/>
                </a:lnTo>
                <a:lnTo>
                  <a:pt x="3060" y="560"/>
                </a:lnTo>
                <a:lnTo>
                  <a:pt x="3079" y="580"/>
                </a:lnTo>
                <a:lnTo>
                  <a:pt x="3097" y="600"/>
                </a:lnTo>
                <a:lnTo>
                  <a:pt x="3115" y="620"/>
                </a:lnTo>
                <a:lnTo>
                  <a:pt x="3133" y="641"/>
                </a:lnTo>
                <a:lnTo>
                  <a:pt x="3150" y="663"/>
                </a:lnTo>
                <a:lnTo>
                  <a:pt x="3167" y="684"/>
                </a:lnTo>
                <a:lnTo>
                  <a:pt x="3232" y="770"/>
                </a:lnTo>
                <a:lnTo>
                  <a:pt x="3240" y="765"/>
                </a:lnTo>
                <a:lnTo>
                  <a:pt x="3247" y="760"/>
                </a:lnTo>
                <a:lnTo>
                  <a:pt x="3253" y="754"/>
                </a:lnTo>
                <a:lnTo>
                  <a:pt x="3259" y="748"/>
                </a:lnTo>
                <a:lnTo>
                  <a:pt x="3265" y="741"/>
                </a:lnTo>
                <a:lnTo>
                  <a:pt x="3270" y="734"/>
                </a:lnTo>
                <a:lnTo>
                  <a:pt x="3275" y="726"/>
                </a:lnTo>
                <a:lnTo>
                  <a:pt x="3279" y="717"/>
                </a:lnTo>
                <a:lnTo>
                  <a:pt x="3284" y="708"/>
                </a:lnTo>
                <a:lnTo>
                  <a:pt x="3287" y="698"/>
                </a:lnTo>
                <a:lnTo>
                  <a:pt x="3291" y="687"/>
                </a:lnTo>
                <a:lnTo>
                  <a:pt x="3294" y="676"/>
                </a:lnTo>
                <a:lnTo>
                  <a:pt x="3298" y="652"/>
                </a:lnTo>
                <a:lnTo>
                  <a:pt x="3300" y="639"/>
                </a:lnTo>
                <a:lnTo>
                  <a:pt x="3302" y="625"/>
                </a:lnTo>
                <a:lnTo>
                  <a:pt x="3347" y="175"/>
                </a:lnTo>
                <a:lnTo>
                  <a:pt x="3348" y="160"/>
                </a:lnTo>
                <a:lnTo>
                  <a:pt x="3348" y="147"/>
                </a:lnTo>
                <a:lnTo>
                  <a:pt x="3348" y="135"/>
                </a:lnTo>
                <a:lnTo>
                  <a:pt x="3347" y="129"/>
                </a:lnTo>
                <a:lnTo>
                  <a:pt x="3346" y="124"/>
                </a:lnTo>
                <a:lnTo>
                  <a:pt x="3345" y="119"/>
                </a:lnTo>
                <a:lnTo>
                  <a:pt x="3344" y="114"/>
                </a:lnTo>
                <a:lnTo>
                  <a:pt x="3341" y="106"/>
                </a:lnTo>
                <a:lnTo>
                  <a:pt x="3337" y="98"/>
                </a:lnTo>
                <a:lnTo>
                  <a:pt x="3332" y="92"/>
                </a:lnTo>
                <a:lnTo>
                  <a:pt x="3329" y="88"/>
                </a:lnTo>
                <a:lnTo>
                  <a:pt x="3326" y="86"/>
                </a:lnTo>
                <a:lnTo>
                  <a:pt x="3318" y="80"/>
                </a:lnTo>
                <a:lnTo>
                  <a:pt x="3308" y="76"/>
                </a:lnTo>
                <a:lnTo>
                  <a:pt x="3303" y="74"/>
                </a:lnTo>
                <a:lnTo>
                  <a:pt x="3298" y="72"/>
                </a:lnTo>
                <a:lnTo>
                  <a:pt x="3286" y="70"/>
                </a:lnTo>
                <a:lnTo>
                  <a:pt x="3272" y="68"/>
                </a:lnTo>
                <a:lnTo>
                  <a:pt x="3258" y="66"/>
                </a:lnTo>
                <a:lnTo>
                  <a:pt x="3242" y="66"/>
                </a:lnTo>
                <a:lnTo>
                  <a:pt x="3223" y="66"/>
                </a:lnTo>
                <a:lnTo>
                  <a:pt x="3229" y="1"/>
                </a:lnTo>
                <a:lnTo>
                  <a:pt x="3581" y="1"/>
                </a:lnTo>
                <a:lnTo>
                  <a:pt x="4047" y="504"/>
                </a:lnTo>
                <a:lnTo>
                  <a:pt x="4079" y="175"/>
                </a:lnTo>
                <a:lnTo>
                  <a:pt x="4081" y="160"/>
                </a:lnTo>
                <a:lnTo>
                  <a:pt x="4081" y="146"/>
                </a:lnTo>
                <a:lnTo>
                  <a:pt x="4080" y="134"/>
                </a:lnTo>
                <a:lnTo>
                  <a:pt x="4080" y="129"/>
                </a:lnTo>
                <a:lnTo>
                  <a:pt x="4079" y="123"/>
                </a:lnTo>
                <a:lnTo>
                  <a:pt x="4078" y="118"/>
                </a:lnTo>
                <a:lnTo>
                  <a:pt x="4077" y="114"/>
                </a:lnTo>
                <a:lnTo>
                  <a:pt x="4074" y="105"/>
                </a:lnTo>
                <a:lnTo>
                  <a:pt x="4070" y="98"/>
                </a:lnTo>
                <a:lnTo>
                  <a:pt x="4065" y="91"/>
                </a:lnTo>
                <a:lnTo>
                  <a:pt x="4062" y="88"/>
                </a:lnTo>
                <a:lnTo>
                  <a:pt x="4058" y="85"/>
                </a:lnTo>
                <a:lnTo>
                  <a:pt x="4050" y="80"/>
                </a:lnTo>
                <a:lnTo>
                  <a:pt x="4041" y="75"/>
                </a:lnTo>
                <a:lnTo>
                  <a:pt x="4036" y="74"/>
                </a:lnTo>
                <a:lnTo>
                  <a:pt x="4030" y="72"/>
                </a:lnTo>
                <a:lnTo>
                  <a:pt x="4018" y="69"/>
                </a:lnTo>
                <a:lnTo>
                  <a:pt x="4005" y="67"/>
                </a:lnTo>
                <a:lnTo>
                  <a:pt x="3990" y="66"/>
                </a:lnTo>
                <a:lnTo>
                  <a:pt x="3974" y="65"/>
                </a:lnTo>
                <a:lnTo>
                  <a:pt x="3919" y="65"/>
                </a:lnTo>
                <a:lnTo>
                  <a:pt x="3925" y="1"/>
                </a:lnTo>
                <a:lnTo>
                  <a:pt x="4448" y="1"/>
                </a:lnTo>
                <a:lnTo>
                  <a:pt x="4972" y="1"/>
                </a:lnTo>
                <a:lnTo>
                  <a:pt x="5497" y="1"/>
                </a:lnTo>
                <a:lnTo>
                  <a:pt x="6021" y="1"/>
                </a:lnTo>
                <a:lnTo>
                  <a:pt x="6045" y="2"/>
                </a:lnTo>
                <a:lnTo>
                  <a:pt x="6068" y="3"/>
                </a:lnTo>
                <a:lnTo>
                  <a:pt x="6090" y="4"/>
                </a:lnTo>
                <a:lnTo>
                  <a:pt x="6111" y="7"/>
                </a:lnTo>
                <a:lnTo>
                  <a:pt x="6131" y="10"/>
                </a:lnTo>
                <a:lnTo>
                  <a:pt x="6150" y="14"/>
                </a:lnTo>
                <a:lnTo>
                  <a:pt x="6159" y="16"/>
                </a:lnTo>
                <a:lnTo>
                  <a:pt x="6167" y="18"/>
                </a:lnTo>
                <a:lnTo>
                  <a:pt x="6184" y="23"/>
                </a:lnTo>
                <a:lnTo>
                  <a:pt x="6200" y="29"/>
                </a:lnTo>
                <a:lnTo>
                  <a:pt x="6215" y="35"/>
                </a:lnTo>
                <a:lnTo>
                  <a:pt x="6229" y="42"/>
                </a:lnTo>
                <a:lnTo>
                  <a:pt x="6243" y="50"/>
                </a:lnTo>
                <a:lnTo>
                  <a:pt x="6255" y="58"/>
                </a:lnTo>
                <a:lnTo>
                  <a:pt x="6266" y="67"/>
                </a:lnTo>
                <a:lnTo>
                  <a:pt x="6272" y="72"/>
                </a:lnTo>
                <a:lnTo>
                  <a:pt x="6277" y="77"/>
                </a:lnTo>
                <a:lnTo>
                  <a:pt x="6282" y="82"/>
                </a:lnTo>
                <a:lnTo>
                  <a:pt x="6287" y="87"/>
                </a:lnTo>
                <a:lnTo>
                  <a:pt x="6293" y="95"/>
                </a:lnTo>
                <a:lnTo>
                  <a:pt x="6299" y="103"/>
                </a:lnTo>
                <a:lnTo>
                  <a:pt x="6305" y="112"/>
                </a:lnTo>
                <a:lnTo>
                  <a:pt x="6310" y="120"/>
                </a:lnTo>
                <a:lnTo>
                  <a:pt x="6315" y="129"/>
                </a:lnTo>
                <a:lnTo>
                  <a:pt x="6319" y="139"/>
                </a:lnTo>
                <a:lnTo>
                  <a:pt x="6323" y="148"/>
                </a:lnTo>
                <a:lnTo>
                  <a:pt x="6326" y="158"/>
                </a:lnTo>
                <a:lnTo>
                  <a:pt x="6329" y="167"/>
                </a:lnTo>
                <a:lnTo>
                  <a:pt x="6330" y="172"/>
                </a:lnTo>
                <a:lnTo>
                  <a:pt x="6332" y="177"/>
                </a:lnTo>
                <a:lnTo>
                  <a:pt x="6333" y="187"/>
                </a:lnTo>
                <a:lnTo>
                  <a:pt x="6335" y="198"/>
                </a:lnTo>
                <a:lnTo>
                  <a:pt x="6335" y="208"/>
                </a:lnTo>
                <a:lnTo>
                  <a:pt x="6336" y="218"/>
                </a:lnTo>
                <a:lnTo>
                  <a:pt x="6336" y="229"/>
                </a:lnTo>
                <a:lnTo>
                  <a:pt x="6335" y="239"/>
                </a:lnTo>
                <a:lnTo>
                  <a:pt x="6333" y="251"/>
                </a:lnTo>
                <a:lnTo>
                  <a:pt x="6331" y="263"/>
                </a:lnTo>
                <a:lnTo>
                  <a:pt x="6329" y="270"/>
                </a:lnTo>
                <a:lnTo>
                  <a:pt x="6328" y="277"/>
                </a:lnTo>
                <a:lnTo>
                  <a:pt x="6325" y="284"/>
                </a:lnTo>
                <a:lnTo>
                  <a:pt x="6323" y="292"/>
                </a:lnTo>
                <a:lnTo>
                  <a:pt x="6317" y="307"/>
                </a:lnTo>
                <a:lnTo>
                  <a:pt x="6313" y="315"/>
                </a:lnTo>
                <a:lnTo>
                  <a:pt x="6309" y="323"/>
                </a:lnTo>
                <a:lnTo>
                  <a:pt x="6305" y="331"/>
                </a:lnTo>
                <a:lnTo>
                  <a:pt x="6300" y="339"/>
                </a:lnTo>
                <a:lnTo>
                  <a:pt x="6294" y="347"/>
                </a:lnTo>
                <a:lnTo>
                  <a:pt x="6288" y="355"/>
                </a:lnTo>
                <a:lnTo>
                  <a:pt x="6282" y="363"/>
                </a:lnTo>
                <a:lnTo>
                  <a:pt x="6275" y="371"/>
                </a:lnTo>
                <a:lnTo>
                  <a:pt x="6267" y="379"/>
                </a:lnTo>
                <a:lnTo>
                  <a:pt x="6259" y="386"/>
                </a:lnTo>
                <a:lnTo>
                  <a:pt x="6250" y="394"/>
                </a:lnTo>
                <a:lnTo>
                  <a:pt x="6241" y="401"/>
                </a:lnTo>
                <a:lnTo>
                  <a:pt x="6230" y="409"/>
                </a:lnTo>
                <a:lnTo>
                  <a:pt x="6219" y="415"/>
                </a:lnTo>
                <a:lnTo>
                  <a:pt x="6208" y="422"/>
                </a:lnTo>
                <a:lnTo>
                  <a:pt x="6196" y="429"/>
                </a:lnTo>
                <a:lnTo>
                  <a:pt x="6182" y="435"/>
                </a:lnTo>
                <a:lnTo>
                  <a:pt x="6169" y="441"/>
                </a:lnTo>
                <a:lnTo>
                  <a:pt x="6154" y="446"/>
                </a:lnTo>
                <a:lnTo>
                  <a:pt x="6138" y="451"/>
                </a:lnTo>
                <a:lnTo>
                  <a:pt x="6122" y="456"/>
                </a:lnTo>
                <a:lnTo>
                  <a:pt x="6105" y="460"/>
                </a:lnTo>
                <a:lnTo>
                  <a:pt x="6120" y="470"/>
                </a:lnTo>
                <a:lnTo>
                  <a:pt x="6135" y="480"/>
                </a:lnTo>
                <a:lnTo>
                  <a:pt x="6150" y="490"/>
                </a:lnTo>
                <a:lnTo>
                  <a:pt x="6164" y="501"/>
                </a:lnTo>
                <a:lnTo>
                  <a:pt x="6178" y="512"/>
                </a:lnTo>
                <a:lnTo>
                  <a:pt x="6191" y="524"/>
                </a:lnTo>
                <a:lnTo>
                  <a:pt x="6204" y="536"/>
                </a:lnTo>
                <a:lnTo>
                  <a:pt x="6217" y="549"/>
                </a:lnTo>
                <a:lnTo>
                  <a:pt x="6229" y="562"/>
                </a:lnTo>
                <a:lnTo>
                  <a:pt x="6241" y="575"/>
                </a:lnTo>
                <a:lnTo>
                  <a:pt x="6253" y="588"/>
                </a:lnTo>
                <a:lnTo>
                  <a:pt x="6264" y="602"/>
                </a:lnTo>
                <a:lnTo>
                  <a:pt x="6287" y="630"/>
                </a:lnTo>
                <a:lnTo>
                  <a:pt x="6309" y="659"/>
                </a:lnTo>
                <a:lnTo>
                  <a:pt x="6352" y="717"/>
                </a:lnTo>
                <a:lnTo>
                  <a:pt x="6373" y="745"/>
                </a:lnTo>
                <a:lnTo>
                  <a:pt x="6395" y="774"/>
                </a:lnTo>
                <a:lnTo>
                  <a:pt x="6406" y="788"/>
                </a:lnTo>
                <a:lnTo>
                  <a:pt x="6418" y="803"/>
                </a:lnTo>
                <a:lnTo>
                  <a:pt x="6429" y="816"/>
                </a:lnTo>
                <a:lnTo>
                  <a:pt x="6441" y="830"/>
                </a:lnTo>
                <a:lnTo>
                  <a:pt x="6453" y="843"/>
                </a:lnTo>
                <a:lnTo>
                  <a:pt x="6465" y="856"/>
                </a:lnTo>
                <a:lnTo>
                  <a:pt x="6478" y="868"/>
                </a:lnTo>
                <a:lnTo>
                  <a:pt x="6491" y="880"/>
                </a:lnTo>
                <a:lnTo>
                  <a:pt x="6509" y="896"/>
                </a:lnTo>
                <a:lnTo>
                  <a:pt x="6529" y="912"/>
                </a:lnTo>
                <a:lnTo>
                  <a:pt x="6539" y="920"/>
                </a:lnTo>
                <a:lnTo>
                  <a:pt x="6549" y="927"/>
                </a:lnTo>
                <a:lnTo>
                  <a:pt x="6559" y="935"/>
                </a:lnTo>
                <a:lnTo>
                  <a:pt x="6570" y="942"/>
                </a:lnTo>
                <a:lnTo>
                  <a:pt x="6591" y="956"/>
                </a:lnTo>
                <a:lnTo>
                  <a:pt x="6615" y="970"/>
                </a:lnTo>
                <a:lnTo>
                  <a:pt x="6638" y="982"/>
                </a:lnTo>
                <a:lnTo>
                  <a:pt x="6661" y="994"/>
                </a:lnTo>
                <a:lnTo>
                  <a:pt x="6685" y="1004"/>
                </a:lnTo>
                <a:lnTo>
                  <a:pt x="6697" y="1009"/>
                </a:lnTo>
                <a:lnTo>
                  <a:pt x="6710" y="1014"/>
                </a:lnTo>
                <a:lnTo>
                  <a:pt x="6734" y="1022"/>
                </a:lnTo>
                <a:lnTo>
                  <a:pt x="6760" y="1030"/>
                </a:lnTo>
                <a:lnTo>
                  <a:pt x="6785" y="1035"/>
                </a:lnTo>
                <a:lnTo>
                  <a:pt x="6811" y="1040"/>
                </a:lnTo>
                <a:lnTo>
                  <a:pt x="6836" y="1043"/>
                </a:lnTo>
                <a:lnTo>
                  <a:pt x="6862" y="1044"/>
                </a:lnTo>
                <a:lnTo>
                  <a:pt x="6877" y="1045"/>
                </a:lnTo>
                <a:lnTo>
                  <a:pt x="6892" y="1044"/>
                </a:lnTo>
                <a:lnTo>
                  <a:pt x="6906" y="1043"/>
                </a:lnTo>
                <a:lnTo>
                  <a:pt x="6921" y="1042"/>
                </a:lnTo>
                <a:lnTo>
                  <a:pt x="6936" y="1039"/>
                </a:lnTo>
                <a:lnTo>
                  <a:pt x="6950" y="1037"/>
                </a:lnTo>
                <a:lnTo>
                  <a:pt x="6964" y="1033"/>
                </a:lnTo>
                <a:lnTo>
                  <a:pt x="6979" y="1029"/>
                </a:lnTo>
                <a:lnTo>
                  <a:pt x="7002" y="1023"/>
                </a:lnTo>
                <a:lnTo>
                  <a:pt x="7025" y="1015"/>
                </a:lnTo>
                <a:lnTo>
                  <a:pt x="7048" y="1007"/>
                </a:lnTo>
                <a:lnTo>
                  <a:pt x="7070" y="998"/>
                </a:lnTo>
                <a:lnTo>
                  <a:pt x="7091" y="988"/>
                </a:lnTo>
                <a:lnTo>
                  <a:pt x="7112" y="977"/>
                </a:lnTo>
                <a:lnTo>
                  <a:pt x="7132" y="966"/>
                </a:lnTo>
                <a:lnTo>
                  <a:pt x="7151" y="954"/>
                </a:lnTo>
                <a:lnTo>
                  <a:pt x="7170" y="942"/>
                </a:lnTo>
                <a:lnTo>
                  <a:pt x="7188" y="929"/>
                </a:lnTo>
                <a:lnTo>
                  <a:pt x="7205" y="916"/>
                </a:lnTo>
                <a:lnTo>
                  <a:pt x="7221" y="903"/>
                </a:lnTo>
                <a:lnTo>
                  <a:pt x="7237" y="890"/>
                </a:lnTo>
                <a:lnTo>
                  <a:pt x="7252" y="877"/>
                </a:lnTo>
                <a:lnTo>
                  <a:pt x="7265" y="864"/>
                </a:lnTo>
                <a:lnTo>
                  <a:pt x="7278" y="85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44560571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4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6165850"/>
            <a:ext cx="12192000" cy="692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022641-559D-49BA-BF1F-905E4B10E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5CEC-899D-4ACE-9F78-49DC3E6E1504}" type="datetime1">
              <a:rPr lang="fi-FI" noProof="0" smtClean="0"/>
              <a:t>14.4.2026</a:t>
            </a:fld>
            <a:endParaRPr lang="fi-FI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C8E0B2-12FC-4A20-876E-D180EFF26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© Berner Oy  |  Esittäjä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68958D-0025-43E1-BB14-F1BCE62B8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98F4-D9F1-4002-AD5C-3866A5A71344}" type="slidenum">
              <a:rPr lang="fi-FI" noProof="0" smtClean="0"/>
              <a:t>‹#›</a:t>
            </a:fld>
            <a:endParaRPr lang="fi-FI" noProof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AA196AA-A964-4BEF-92CE-110737F724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1951673"/>
            <a:ext cx="11090275" cy="1477328"/>
          </a:xfrm>
        </p:spPr>
        <p:txBody>
          <a:bodyPr anchor="b">
            <a:sp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sp>
        <p:nvSpPr>
          <p:cNvPr id="9" name="Freeform 6"/>
          <p:cNvSpPr>
            <a:spLocks noChangeAspect="1" noEditPoints="1"/>
          </p:cNvSpPr>
          <p:nvPr userDrawn="1"/>
        </p:nvSpPr>
        <p:spPr bwMode="auto">
          <a:xfrm>
            <a:off x="10691290" y="6381750"/>
            <a:ext cx="1152442" cy="250456"/>
          </a:xfrm>
          <a:custGeom>
            <a:avLst/>
            <a:gdLst>
              <a:gd name="T0" fmla="*/ 5840 w 7330"/>
              <a:gd name="T1" fmla="*/ 1317 h 1593"/>
              <a:gd name="T2" fmla="*/ 5357 w 7330"/>
              <a:gd name="T3" fmla="*/ 1467 h 1593"/>
              <a:gd name="T4" fmla="*/ 2874 w 7330"/>
              <a:gd name="T5" fmla="*/ 1589 h 1593"/>
              <a:gd name="T6" fmla="*/ 684 w 7330"/>
              <a:gd name="T7" fmla="*/ 1394 h 1593"/>
              <a:gd name="T8" fmla="*/ 863 w 7330"/>
              <a:gd name="T9" fmla="*/ 1338 h 1593"/>
              <a:gd name="T10" fmla="*/ 497 w 7330"/>
              <a:gd name="T11" fmla="*/ 753 h 1593"/>
              <a:gd name="T12" fmla="*/ 757 w 7330"/>
              <a:gd name="T13" fmla="*/ 719 h 1593"/>
              <a:gd name="T14" fmla="*/ 771 w 7330"/>
              <a:gd name="T15" fmla="*/ 502 h 1593"/>
              <a:gd name="T16" fmla="*/ 468 w 7330"/>
              <a:gd name="T17" fmla="*/ 709 h 1593"/>
              <a:gd name="T18" fmla="*/ 787 w 7330"/>
              <a:gd name="T19" fmla="*/ 281 h 1593"/>
              <a:gd name="T20" fmla="*/ 733 w 7330"/>
              <a:gd name="T21" fmla="*/ 82 h 1593"/>
              <a:gd name="T22" fmla="*/ 154 w 7330"/>
              <a:gd name="T23" fmla="*/ 767 h 1593"/>
              <a:gd name="T24" fmla="*/ 220 w 7330"/>
              <a:gd name="T25" fmla="*/ 78 h 1593"/>
              <a:gd name="T26" fmla="*/ 1075 w 7330"/>
              <a:gd name="T27" fmla="*/ 82 h 1593"/>
              <a:gd name="T28" fmla="*/ 1065 w 7330"/>
              <a:gd name="T29" fmla="*/ 315 h 1593"/>
              <a:gd name="T30" fmla="*/ 980 w 7330"/>
              <a:gd name="T31" fmla="*/ 435 h 1593"/>
              <a:gd name="T32" fmla="*/ 1073 w 7330"/>
              <a:gd name="T33" fmla="*/ 678 h 1593"/>
              <a:gd name="T34" fmla="*/ 6070 w 7330"/>
              <a:gd name="T35" fmla="*/ 209 h 1593"/>
              <a:gd name="T36" fmla="*/ 5917 w 7330"/>
              <a:gd name="T37" fmla="*/ 66 h 1593"/>
              <a:gd name="T38" fmla="*/ 6058 w 7330"/>
              <a:gd name="T39" fmla="*/ 299 h 1593"/>
              <a:gd name="T40" fmla="*/ 5284 w 7330"/>
              <a:gd name="T41" fmla="*/ 230 h 1593"/>
              <a:gd name="T42" fmla="*/ 5037 w 7330"/>
              <a:gd name="T43" fmla="*/ 69 h 1593"/>
              <a:gd name="T44" fmla="*/ 4979 w 7330"/>
              <a:gd name="T45" fmla="*/ 262 h 1593"/>
              <a:gd name="T46" fmla="*/ 4818 w 7330"/>
              <a:gd name="T47" fmla="*/ 433 h 1593"/>
              <a:gd name="T48" fmla="*/ 4812 w 7330"/>
              <a:gd name="T49" fmla="*/ 785 h 1593"/>
              <a:gd name="T50" fmla="*/ 5137 w 7330"/>
              <a:gd name="T51" fmla="*/ 646 h 1593"/>
              <a:gd name="T52" fmla="*/ 5456 w 7330"/>
              <a:gd name="T53" fmla="*/ 712 h 1593"/>
              <a:gd name="T54" fmla="*/ 4285 w 7330"/>
              <a:gd name="T55" fmla="*/ 66 h 1593"/>
              <a:gd name="T56" fmla="*/ 4123 w 7330"/>
              <a:gd name="T57" fmla="*/ 770 h 1593"/>
              <a:gd name="T58" fmla="*/ 4421 w 7330"/>
              <a:gd name="T59" fmla="*/ 688 h 1593"/>
              <a:gd name="T60" fmla="*/ 3435 w 7330"/>
              <a:gd name="T61" fmla="*/ 232 h 1593"/>
              <a:gd name="T62" fmla="*/ 3495 w 7330"/>
              <a:gd name="T63" fmla="*/ 783 h 1593"/>
              <a:gd name="T64" fmla="*/ 3626 w 7330"/>
              <a:gd name="T65" fmla="*/ 1033 h 1593"/>
              <a:gd name="T66" fmla="*/ 2881 w 7330"/>
              <a:gd name="T67" fmla="*/ 143 h 1593"/>
              <a:gd name="T68" fmla="*/ 2771 w 7330"/>
              <a:gd name="T69" fmla="*/ 404 h 1593"/>
              <a:gd name="T70" fmla="*/ 2342 w 7330"/>
              <a:gd name="T71" fmla="*/ 134 h 1593"/>
              <a:gd name="T72" fmla="*/ 2019 w 7330"/>
              <a:gd name="T73" fmla="*/ 169 h 1593"/>
              <a:gd name="T74" fmla="*/ 1663 w 7330"/>
              <a:gd name="T75" fmla="*/ 365 h 1593"/>
              <a:gd name="T76" fmla="*/ 1756 w 7330"/>
              <a:gd name="T77" fmla="*/ 508 h 1593"/>
              <a:gd name="T78" fmla="*/ 1521 w 7330"/>
              <a:gd name="T79" fmla="*/ 708 h 1593"/>
              <a:gd name="T80" fmla="*/ 1731 w 7330"/>
              <a:gd name="T81" fmla="*/ 781 h 1593"/>
              <a:gd name="T82" fmla="*/ 2193 w 7330"/>
              <a:gd name="T83" fmla="*/ 783 h 1593"/>
              <a:gd name="T84" fmla="*/ 7204 w 7330"/>
              <a:gd name="T85" fmla="*/ 969 h 1593"/>
              <a:gd name="T86" fmla="*/ 6563 w 7330"/>
              <a:gd name="T87" fmla="*/ 1121 h 1593"/>
              <a:gd name="T88" fmla="*/ 6047 w 7330"/>
              <a:gd name="T89" fmla="*/ 726 h 1593"/>
              <a:gd name="T90" fmla="*/ 5733 w 7330"/>
              <a:gd name="T91" fmla="*/ 731 h 1593"/>
              <a:gd name="T92" fmla="*/ 4068 w 7330"/>
              <a:gd name="T93" fmla="*/ 925 h 1593"/>
              <a:gd name="T94" fmla="*/ 3612 w 7330"/>
              <a:gd name="T95" fmla="*/ 1135 h 1593"/>
              <a:gd name="T96" fmla="*/ 3034 w 7330"/>
              <a:gd name="T97" fmla="*/ 919 h 1593"/>
              <a:gd name="T98" fmla="*/ 2649 w 7330"/>
              <a:gd name="T99" fmla="*/ 482 h 1593"/>
              <a:gd name="T100" fmla="*/ 1088 w 7330"/>
              <a:gd name="T101" fmla="*/ 851 h 1593"/>
              <a:gd name="T102" fmla="*/ 1304 w 7330"/>
              <a:gd name="T103" fmla="*/ 139 h 1593"/>
              <a:gd name="T104" fmla="*/ 2860 w 7330"/>
              <a:gd name="T105" fmla="*/ 1 h 1593"/>
              <a:gd name="T106" fmla="*/ 3155 w 7330"/>
              <a:gd name="T107" fmla="*/ 158 h 1593"/>
              <a:gd name="T108" fmla="*/ 3059 w 7330"/>
              <a:gd name="T109" fmla="*/ 408 h 1593"/>
              <a:gd name="T110" fmla="*/ 3253 w 7330"/>
              <a:gd name="T111" fmla="*/ 754 h 1593"/>
              <a:gd name="T112" fmla="*/ 3318 w 7330"/>
              <a:gd name="T113" fmla="*/ 80 h 1593"/>
              <a:gd name="T114" fmla="*/ 4041 w 7330"/>
              <a:gd name="T115" fmla="*/ 75 h 1593"/>
              <a:gd name="T116" fmla="*/ 6255 w 7330"/>
              <a:gd name="T117" fmla="*/ 58 h 1593"/>
              <a:gd name="T118" fmla="*/ 6328 w 7330"/>
              <a:gd name="T119" fmla="*/ 277 h 1593"/>
              <a:gd name="T120" fmla="*/ 6120 w 7330"/>
              <a:gd name="T121" fmla="*/ 470 h 1593"/>
              <a:gd name="T122" fmla="*/ 6529 w 7330"/>
              <a:gd name="T123" fmla="*/ 912 h 1593"/>
              <a:gd name="T124" fmla="*/ 7002 w 7330"/>
              <a:gd name="T125" fmla="*/ 1023 h 15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7330" h="1593">
                <a:moveTo>
                  <a:pt x="3255" y="1454"/>
                </a:moveTo>
                <a:lnTo>
                  <a:pt x="3373" y="1453"/>
                </a:lnTo>
                <a:lnTo>
                  <a:pt x="3491" y="1453"/>
                </a:lnTo>
                <a:lnTo>
                  <a:pt x="3608" y="1451"/>
                </a:lnTo>
                <a:lnTo>
                  <a:pt x="3726" y="1449"/>
                </a:lnTo>
                <a:lnTo>
                  <a:pt x="3842" y="1447"/>
                </a:lnTo>
                <a:lnTo>
                  <a:pt x="3957" y="1444"/>
                </a:lnTo>
                <a:lnTo>
                  <a:pt x="4071" y="1441"/>
                </a:lnTo>
                <a:lnTo>
                  <a:pt x="4184" y="1437"/>
                </a:lnTo>
                <a:lnTo>
                  <a:pt x="4297" y="1433"/>
                </a:lnTo>
                <a:lnTo>
                  <a:pt x="4408" y="1428"/>
                </a:lnTo>
                <a:lnTo>
                  <a:pt x="4518" y="1423"/>
                </a:lnTo>
                <a:lnTo>
                  <a:pt x="4628" y="1417"/>
                </a:lnTo>
                <a:lnTo>
                  <a:pt x="4736" y="1411"/>
                </a:lnTo>
                <a:lnTo>
                  <a:pt x="4843" y="1405"/>
                </a:lnTo>
                <a:lnTo>
                  <a:pt x="4949" y="1398"/>
                </a:lnTo>
                <a:lnTo>
                  <a:pt x="5002" y="1394"/>
                </a:lnTo>
                <a:lnTo>
                  <a:pt x="5054" y="1390"/>
                </a:lnTo>
                <a:lnTo>
                  <a:pt x="5158" y="1383"/>
                </a:lnTo>
                <a:lnTo>
                  <a:pt x="5260" y="1374"/>
                </a:lnTo>
                <a:lnTo>
                  <a:pt x="5360" y="1366"/>
                </a:lnTo>
                <a:lnTo>
                  <a:pt x="5459" y="1357"/>
                </a:lnTo>
                <a:lnTo>
                  <a:pt x="5557" y="1347"/>
                </a:lnTo>
                <a:lnTo>
                  <a:pt x="5653" y="1338"/>
                </a:lnTo>
                <a:lnTo>
                  <a:pt x="5747" y="1327"/>
                </a:lnTo>
                <a:lnTo>
                  <a:pt x="5840" y="1317"/>
                </a:lnTo>
                <a:lnTo>
                  <a:pt x="5931" y="1306"/>
                </a:lnTo>
                <a:lnTo>
                  <a:pt x="6020" y="1295"/>
                </a:lnTo>
                <a:lnTo>
                  <a:pt x="6108" y="1283"/>
                </a:lnTo>
                <a:lnTo>
                  <a:pt x="6194" y="1271"/>
                </a:lnTo>
                <a:lnTo>
                  <a:pt x="6277" y="1259"/>
                </a:lnTo>
                <a:lnTo>
                  <a:pt x="6359" y="1246"/>
                </a:lnTo>
                <a:lnTo>
                  <a:pt x="6439" y="1233"/>
                </a:lnTo>
                <a:lnTo>
                  <a:pt x="6517" y="1220"/>
                </a:lnTo>
                <a:lnTo>
                  <a:pt x="6518" y="1228"/>
                </a:lnTo>
                <a:lnTo>
                  <a:pt x="6454" y="1248"/>
                </a:lnTo>
                <a:lnTo>
                  <a:pt x="6386" y="1268"/>
                </a:lnTo>
                <a:lnTo>
                  <a:pt x="6316" y="1287"/>
                </a:lnTo>
                <a:lnTo>
                  <a:pt x="6279" y="1297"/>
                </a:lnTo>
                <a:lnTo>
                  <a:pt x="6242" y="1306"/>
                </a:lnTo>
                <a:lnTo>
                  <a:pt x="6204" y="1316"/>
                </a:lnTo>
                <a:lnTo>
                  <a:pt x="6166" y="1325"/>
                </a:lnTo>
                <a:lnTo>
                  <a:pt x="6087" y="1343"/>
                </a:lnTo>
                <a:lnTo>
                  <a:pt x="6004" y="1360"/>
                </a:lnTo>
                <a:lnTo>
                  <a:pt x="5920" y="1377"/>
                </a:lnTo>
                <a:lnTo>
                  <a:pt x="5832" y="1394"/>
                </a:lnTo>
                <a:lnTo>
                  <a:pt x="5742" y="1410"/>
                </a:lnTo>
                <a:lnTo>
                  <a:pt x="5649" y="1425"/>
                </a:lnTo>
                <a:lnTo>
                  <a:pt x="5554" y="1440"/>
                </a:lnTo>
                <a:lnTo>
                  <a:pt x="5457" y="1454"/>
                </a:lnTo>
                <a:lnTo>
                  <a:pt x="5407" y="1461"/>
                </a:lnTo>
                <a:lnTo>
                  <a:pt x="5357" y="1467"/>
                </a:lnTo>
                <a:lnTo>
                  <a:pt x="5255" y="1480"/>
                </a:lnTo>
                <a:lnTo>
                  <a:pt x="5151" y="1493"/>
                </a:lnTo>
                <a:lnTo>
                  <a:pt x="5044" y="1504"/>
                </a:lnTo>
                <a:lnTo>
                  <a:pt x="4936" y="1515"/>
                </a:lnTo>
                <a:lnTo>
                  <a:pt x="4826" y="1526"/>
                </a:lnTo>
                <a:lnTo>
                  <a:pt x="4714" y="1535"/>
                </a:lnTo>
                <a:lnTo>
                  <a:pt x="4601" y="1544"/>
                </a:lnTo>
                <a:lnTo>
                  <a:pt x="4485" y="1553"/>
                </a:lnTo>
                <a:lnTo>
                  <a:pt x="4427" y="1556"/>
                </a:lnTo>
                <a:lnTo>
                  <a:pt x="4368" y="1560"/>
                </a:lnTo>
                <a:lnTo>
                  <a:pt x="4309" y="1564"/>
                </a:lnTo>
                <a:lnTo>
                  <a:pt x="4250" y="1567"/>
                </a:lnTo>
                <a:lnTo>
                  <a:pt x="4190" y="1570"/>
                </a:lnTo>
                <a:lnTo>
                  <a:pt x="4130" y="1573"/>
                </a:lnTo>
                <a:lnTo>
                  <a:pt x="4070" y="1576"/>
                </a:lnTo>
                <a:lnTo>
                  <a:pt x="4009" y="1578"/>
                </a:lnTo>
                <a:lnTo>
                  <a:pt x="3948" y="1581"/>
                </a:lnTo>
                <a:lnTo>
                  <a:pt x="3886" y="1583"/>
                </a:lnTo>
                <a:lnTo>
                  <a:pt x="3762" y="1586"/>
                </a:lnTo>
                <a:lnTo>
                  <a:pt x="3636" y="1589"/>
                </a:lnTo>
                <a:lnTo>
                  <a:pt x="3510" y="1591"/>
                </a:lnTo>
                <a:lnTo>
                  <a:pt x="3383" y="1593"/>
                </a:lnTo>
                <a:lnTo>
                  <a:pt x="3255" y="1593"/>
                </a:lnTo>
                <a:lnTo>
                  <a:pt x="3127" y="1593"/>
                </a:lnTo>
                <a:lnTo>
                  <a:pt x="3000" y="1591"/>
                </a:lnTo>
                <a:lnTo>
                  <a:pt x="2874" y="1589"/>
                </a:lnTo>
                <a:lnTo>
                  <a:pt x="2811" y="1588"/>
                </a:lnTo>
                <a:lnTo>
                  <a:pt x="2749" y="1586"/>
                </a:lnTo>
                <a:lnTo>
                  <a:pt x="2687" y="1585"/>
                </a:lnTo>
                <a:lnTo>
                  <a:pt x="2625" y="1583"/>
                </a:lnTo>
                <a:lnTo>
                  <a:pt x="2564" y="1581"/>
                </a:lnTo>
                <a:lnTo>
                  <a:pt x="2503" y="1578"/>
                </a:lnTo>
                <a:lnTo>
                  <a:pt x="2382" y="1573"/>
                </a:lnTo>
                <a:lnTo>
                  <a:pt x="2262" y="1567"/>
                </a:lnTo>
                <a:lnTo>
                  <a:pt x="2143" y="1560"/>
                </a:lnTo>
                <a:lnTo>
                  <a:pt x="2026" y="1553"/>
                </a:lnTo>
                <a:lnTo>
                  <a:pt x="1911" y="1544"/>
                </a:lnTo>
                <a:lnTo>
                  <a:pt x="1854" y="1540"/>
                </a:lnTo>
                <a:lnTo>
                  <a:pt x="1798" y="1535"/>
                </a:lnTo>
                <a:lnTo>
                  <a:pt x="1742" y="1531"/>
                </a:lnTo>
                <a:lnTo>
                  <a:pt x="1687" y="1526"/>
                </a:lnTo>
                <a:lnTo>
                  <a:pt x="1577" y="1515"/>
                </a:lnTo>
                <a:lnTo>
                  <a:pt x="1469" y="1504"/>
                </a:lnTo>
                <a:lnTo>
                  <a:pt x="1363" y="1493"/>
                </a:lnTo>
                <a:lnTo>
                  <a:pt x="1260" y="1480"/>
                </a:lnTo>
                <a:lnTo>
                  <a:pt x="1158" y="1467"/>
                </a:lnTo>
                <a:lnTo>
                  <a:pt x="1059" y="1454"/>
                </a:lnTo>
                <a:lnTo>
                  <a:pt x="1010" y="1447"/>
                </a:lnTo>
                <a:lnTo>
                  <a:pt x="962" y="1440"/>
                </a:lnTo>
                <a:lnTo>
                  <a:pt x="867" y="1425"/>
                </a:lnTo>
                <a:lnTo>
                  <a:pt x="775" y="1410"/>
                </a:lnTo>
                <a:lnTo>
                  <a:pt x="684" y="1394"/>
                </a:lnTo>
                <a:lnTo>
                  <a:pt x="640" y="1386"/>
                </a:lnTo>
                <a:lnTo>
                  <a:pt x="597" y="1377"/>
                </a:lnTo>
                <a:lnTo>
                  <a:pt x="554" y="1369"/>
                </a:lnTo>
                <a:lnTo>
                  <a:pt x="512" y="1360"/>
                </a:lnTo>
                <a:lnTo>
                  <a:pt x="431" y="1343"/>
                </a:lnTo>
                <a:lnTo>
                  <a:pt x="351" y="1325"/>
                </a:lnTo>
                <a:lnTo>
                  <a:pt x="313" y="1316"/>
                </a:lnTo>
                <a:lnTo>
                  <a:pt x="275" y="1307"/>
                </a:lnTo>
                <a:lnTo>
                  <a:pt x="238" y="1297"/>
                </a:lnTo>
                <a:lnTo>
                  <a:pt x="202" y="1288"/>
                </a:lnTo>
                <a:lnTo>
                  <a:pt x="166" y="1278"/>
                </a:lnTo>
                <a:lnTo>
                  <a:pt x="132" y="1268"/>
                </a:lnTo>
                <a:lnTo>
                  <a:pt x="97" y="1258"/>
                </a:lnTo>
                <a:lnTo>
                  <a:pt x="64" y="1248"/>
                </a:lnTo>
                <a:lnTo>
                  <a:pt x="0" y="1228"/>
                </a:lnTo>
                <a:lnTo>
                  <a:pt x="1" y="1220"/>
                </a:lnTo>
                <a:lnTo>
                  <a:pt x="79" y="1234"/>
                </a:lnTo>
                <a:lnTo>
                  <a:pt x="158" y="1247"/>
                </a:lnTo>
                <a:lnTo>
                  <a:pt x="240" y="1259"/>
                </a:lnTo>
                <a:lnTo>
                  <a:pt x="323" y="1272"/>
                </a:lnTo>
                <a:lnTo>
                  <a:pt x="409" y="1284"/>
                </a:lnTo>
                <a:lnTo>
                  <a:pt x="496" y="1295"/>
                </a:lnTo>
                <a:lnTo>
                  <a:pt x="585" y="1307"/>
                </a:lnTo>
                <a:lnTo>
                  <a:pt x="676" y="1318"/>
                </a:lnTo>
                <a:lnTo>
                  <a:pt x="769" y="1328"/>
                </a:lnTo>
                <a:lnTo>
                  <a:pt x="863" y="1338"/>
                </a:lnTo>
                <a:lnTo>
                  <a:pt x="958" y="1348"/>
                </a:lnTo>
                <a:lnTo>
                  <a:pt x="1055" y="1357"/>
                </a:lnTo>
                <a:lnTo>
                  <a:pt x="1154" y="1366"/>
                </a:lnTo>
                <a:lnTo>
                  <a:pt x="1254" y="1375"/>
                </a:lnTo>
                <a:lnTo>
                  <a:pt x="1355" y="1383"/>
                </a:lnTo>
                <a:lnTo>
                  <a:pt x="1458" y="1391"/>
                </a:lnTo>
                <a:lnTo>
                  <a:pt x="1562" y="1398"/>
                </a:lnTo>
                <a:lnTo>
                  <a:pt x="1667" y="1405"/>
                </a:lnTo>
                <a:lnTo>
                  <a:pt x="1774" y="1412"/>
                </a:lnTo>
                <a:lnTo>
                  <a:pt x="1882" y="1418"/>
                </a:lnTo>
                <a:lnTo>
                  <a:pt x="1991" y="1423"/>
                </a:lnTo>
                <a:lnTo>
                  <a:pt x="2101" y="1428"/>
                </a:lnTo>
                <a:lnTo>
                  <a:pt x="2213" y="1433"/>
                </a:lnTo>
                <a:lnTo>
                  <a:pt x="2325" y="1437"/>
                </a:lnTo>
                <a:lnTo>
                  <a:pt x="2439" y="1441"/>
                </a:lnTo>
                <a:lnTo>
                  <a:pt x="2553" y="1444"/>
                </a:lnTo>
                <a:lnTo>
                  <a:pt x="2668" y="1447"/>
                </a:lnTo>
                <a:lnTo>
                  <a:pt x="2784" y="1449"/>
                </a:lnTo>
                <a:lnTo>
                  <a:pt x="2900" y="1451"/>
                </a:lnTo>
                <a:lnTo>
                  <a:pt x="3018" y="1453"/>
                </a:lnTo>
                <a:lnTo>
                  <a:pt x="3136" y="1453"/>
                </a:lnTo>
                <a:lnTo>
                  <a:pt x="3255" y="1454"/>
                </a:lnTo>
                <a:close/>
                <a:moveTo>
                  <a:pt x="484" y="741"/>
                </a:moveTo>
                <a:lnTo>
                  <a:pt x="488" y="746"/>
                </a:lnTo>
                <a:lnTo>
                  <a:pt x="492" y="750"/>
                </a:lnTo>
                <a:lnTo>
                  <a:pt x="497" y="753"/>
                </a:lnTo>
                <a:lnTo>
                  <a:pt x="502" y="757"/>
                </a:lnTo>
                <a:lnTo>
                  <a:pt x="508" y="760"/>
                </a:lnTo>
                <a:lnTo>
                  <a:pt x="514" y="763"/>
                </a:lnTo>
                <a:lnTo>
                  <a:pt x="528" y="768"/>
                </a:lnTo>
                <a:lnTo>
                  <a:pt x="545" y="772"/>
                </a:lnTo>
                <a:lnTo>
                  <a:pt x="565" y="775"/>
                </a:lnTo>
                <a:lnTo>
                  <a:pt x="590" y="776"/>
                </a:lnTo>
                <a:lnTo>
                  <a:pt x="618" y="777"/>
                </a:lnTo>
                <a:lnTo>
                  <a:pt x="628" y="777"/>
                </a:lnTo>
                <a:lnTo>
                  <a:pt x="638" y="776"/>
                </a:lnTo>
                <a:lnTo>
                  <a:pt x="647" y="775"/>
                </a:lnTo>
                <a:lnTo>
                  <a:pt x="657" y="774"/>
                </a:lnTo>
                <a:lnTo>
                  <a:pt x="665" y="772"/>
                </a:lnTo>
                <a:lnTo>
                  <a:pt x="674" y="770"/>
                </a:lnTo>
                <a:lnTo>
                  <a:pt x="682" y="767"/>
                </a:lnTo>
                <a:lnTo>
                  <a:pt x="690" y="765"/>
                </a:lnTo>
                <a:lnTo>
                  <a:pt x="698" y="761"/>
                </a:lnTo>
                <a:lnTo>
                  <a:pt x="706" y="758"/>
                </a:lnTo>
                <a:lnTo>
                  <a:pt x="713" y="754"/>
                </a:lnTo>
                <a:lnTo>
                  <a:pt x="720" y="750"/>
                </a:lnTo>
                <a:lnTo>
                  <a:pt x="726" y="745"/>
                </a:lnTo>
                <a:lnTo>
                  <a:pt x="734" y="741"/>
                </a:lnTo>
                <a:lnTo>
                  <a:pt x="740" y="736"/>
                </a:lnTo>
                <a:lnTo>
                  <a:pt x="746" y="730"/>
                </a:lnTo>
                <a:lnTo>
                  <a:pt x="751" y="725"/>
                </a:lnTo>
                <a:lnTo>
                  <a:pt x="757" y="719"/>
                </a:lnTo>
                <a:lnTo>
                  <a:pt x="762" y="713"/>
                </a:lnTo>
                <a:lnTo>
                  <a:pt x="766" y="706"/>
                </a:lnTo>
                <a:lnTo>
                  <a:pt x="775" y="693"/>
                </a:lnTo>
                <a:lnTo>
                  <a:pt x="779" y="686"/>
                </a:lnTo>
                <a:lnTo>
                  <a:pt x="782" y="678"/>
                </a:lnTo>
                <a:lnTo>
                  <a:pt x="785" y="671"/>
                </a:lnTo>
                <a:lnTo>
                  <a:pt x="788" y="663"/>
                </a:lnTo>
                <a:lnTo>
                  <a:pt x="791" y="655"/>
                </a:lnTo>
                <a:lnTo>
                  <a:pt x="793" y="647"/>
                </a:lnTo>
                <a:lnTo>
                  <a:pt x="795" y="639"/>
                </a:lnTo>
                <a:lnTo>
                  <a:pt x="797" y="630"/>
                </a:lnTo>
                <a:lnTo>
                  <a:pt x="799" y="613"/>
                </a:lnTo>
                <a:lnTo>
                  <a:pt x="800" y="604"/>
                </a:lnTo>
                <a:lnTo>
                  <a:pt x="800" y="596"/>
                </a:lnTo>
                <a:lnTo>
                  <a:pt x="800" y="587"/>
                </a:lnTo>
                <a:lnTo>
                  <a:pt x="799" y="579"/>
                </a:lnTo>
                <a:lnTo>
                  <a:pt x="798" y="571"/>
                </a:lnTo>
                <a:lnTo>
                  <a:pt x="797" y="562"/>
                </a:lnTo>
                <a:lnTo>
                  <a:pt x="795" y="554"/>
                </a:lnTo>
                <a:lnTo>
                  <a:pt x="793" y="546"/>
                </a:lnTo>
                <a:lnTo>
                  <a:pt x="790" y="539"/>
                </a:lnTo>
                <a:lnTo>
                  <a:pt x="787" y="531"/>
                </a:lnTo>
                <a:lnTo>
                  <a:pt x="784" y="523"/>
                </a:lnTo>
                <a:lnTo>
                  <a:pt x="780" y="516"/>
                </a:lnTo>
                <a:lnTo>
                  <a:pt x="776" y="509"/>
                </a:lnTo>
                <a:lnTo>
                  <a:pt x="771" y="502"/>
                </a:lnTo>
                <a:lnTo>
                  <a:pt x="766" y="496"/>
                </a:lnTo>
                <a:lnTo>
                  <a:pt x="761" y="490"/>
                </a:lnTo>
                <a:lnTo>
                  <a:pt x="754" y="483"/>
                </a:lnTo>
                <a:lnTo>
                  <a:pt x="747" y="476"/>
                </a:lnTo>
                <a:lnTo>
                  <a:pt x="740" y="470"/>
                </a:lnTo>
                <a:lnTo>
                  <a:pt x="733" y="465"/>
                </a:lnTo>
                <a:lnTo>
                  <a:pt x="724" y="459"/>
                </a:lnTo>
                <a:lnTo>
                  <a:pt x="715" y="455"/>
                </a:lnTo>
                <a:lnTo>
                  <a:pt x="707" y="450"/>
                </a:lnTo>
                <a:lnTo>
                  <a:pt x="698" y="446"/>
                </a:lnTo>
                <a:lnTo>
                  <a:pt x="688" y="443"/>
                </a:lnTo>
                <a:lnTo>
                  <a:pt x="679" y="440"/>
                </a:lnTo>
                <a:lnTo>
                  <a:pt x="669" y="437"/>
                </a:lnTo>
                <a:lnTo>
                  <a:pt x="659" y="435"/>
                </a:lnTo>
                <a:lnTo>
                  <a:pt x="648" y="433"/>
                </a:lnTo>
                <a:lnTo>
                  <a:pt x="638" y="432"/>
                </a:lnTo>
                <a:lnTo>
                  <a:pt x="627" y="431"/>
                </a:lnTo>
                <a:lnTo>
                  <a:pt x="616" y="431"/>
                </a:lnTo>
                <a:lnTo>
                  <a:pt x="491" y="431"/>
                </a:lnTo>
                <a:lnTo>
                  <a:pt x="467" y="660"/>
                </a:lnTo>
                <a:lnTo>
                  <a:pt x="466" y="674"/>
                </a:lnTo>
                <a:lnTo>
                  <a:pt x="466" y="687"/>
                </a:lnTo>
                <a:lnTo>
                  <a:pt x="466" y="693"/>
                </a:lnTo>
                <a:lnTo>
                  <a:pt x="467" y="699"/>
                </a:lnTo>
                <a:lnTo>
                  <a:pt x="467" y="704"/>
                </a:lnTo>
                <a:lnTo>
                  <a:pt x="468" y="709"/>
                </a:lnTo>
                <a:lnTo>
                  <a:pt x="471" y="718"/>
                </a:lnTo>
                <a:lnTo>
                  <a:pt x="472" y="723"/>
                </a:lnTo>
                <a:lnTo>
                  <a:pt x="474" y="727"/>
                </a:lnTo>
                <a:lnTo>
                  <a:pt x="479" y="735"/>
                </a:lnTo>
                <a:lnTo>
                  <a:pt x="481" y="738"/>
                </a:lnTo>
                <a:lnTo>
                  <a:pt x="484" y="741"/>
                </a:lnTo>
                <a:close/>
                <a:moveTo>
                  <a:pt x="529" y="64"/>
                </a:moveTo>
                <a:lnTo>
                  <a:pt x="498" y="365"/>
                </a:lnTo>
                <a:lnTo>
                  <a:pt x="627" y="365"/>
                </a:lnTo>
                <a:lnTo>
                  <a:pt x="643" y="364"/>
                </a:lnTo>
                <a:lnTo>
                  <a:pt x="651" y="363"/>
                </a:lnTo>
                <a:lnTo>
                  <a:pt x="659" y="362"/>
                </a:lnTo>
                <a:lnTo>
                  <a:pt x="675" y="359"/>
                </a:lnTo>
                <a:lnTo>
                  <a:pt x="683" y="357"/>
                </a:lnTo>
                <a:lnTo>
                  <a:pt x="691" y="354"/>
                </a:lnTo>
                <a:lnTo>
                  <a:pt x="698" y="352"/>
                </a:lnTo>
                <a:lnTo>
                  <a:pt x="706" y="349"/>
                </a:lnTo>
                <a:lnTo>
                  <a:pt x="720" y="342"/>
                </a:lnTo>
                <a:lnTo>
                  <a:pt x="734" y="334"/>
                </a:lnTo>
                <a:lnTo>
                  <a:pt x="747" y="325"/>
                </a:lnTo>
                <a:lnTo>
                  <a:pt x="753" y="321"/>
                </a:lnTo>
                <a:lnTo>
                  <a:pt x="759" y="316"/>
                </a:lnTo>
                <a:lnTo>
                  <a:pt x="769" y="305"/>
                </a:lnTo>
                <a:lnTo>
                  <a:pt x="779" y="294"/>
                </a:lnTo>
                <a:lnTo>
                  <a:pt x="783" y="288"/>
                </a:lnTo>
                <a:lnTo>
                  <a:pt x="787" y="281"/>
                </a:lnTo>
                <a:lnTo>
                  <a:pt x="794" y="268"/>
                </a:lnTo>
                <a:lnTo>
                  <a:pt x="797" y="262"/>
                </a:lnTo>
                <a:lnTo>
                  <a:pt x="800" y="255"/>
                </a:lnTo>
                <a:lnTo>
                  <a:pt x="802" y="248"/>
                </a:lnTo>
                <a:lnTo>
                  <a:pt x="804" y="240"/>
                </a:lnTo>
                <a:lnTo>
                  <a:pt x="805" y="233"/>
                </a:lnTo>
                <a:lnTo>
                  <a:pt x="806" y="225"/>
                </a:lnTo>
                <a:lnTo>
                  <a:pt x="807" y="209"/>
                </a:lnTo>
                <a:lnTo>
                  <a:pt x="807" y="201"/>
                </a:lnTo>
                <a:lnTo>
                  <a:pt x="806" y="193"/>
                </a:lnTo>
                <a:lnTo>
                  <a:pt x="805" y="185"/>
                </a:lnTo>
                <a:lnTo>
                  <a:pt x="804" y="178"/>
                </a:lnTo>
                <a:lnTo>
                  <a:pt x="800" y="163"/>
                </a:lnTo>
                <a:lnTo>
                  <a:pt x="795" y="148"/>
                </a:lnTo>
                <a:lnTo>
                  <a:pt x="792" y="141"/>
                </a:lnTo>
                <a:lnTo>
                  <a:pt x="789" y="135"/>
                </a:lnTo>
                <a:lnTo>
                  <a:pt x="785" y="128"/>
                </a:lnTo>
                <a:lnTo>
                  <a:pt x="781" y="122"/>
                </a:lnTo>
                <a:lnTo>
                  <a:pt x="777" y="116"/>
                </a:lnTo>
                <a:lnTo>
                  <a:pt x="772" y="111"/>
                </a:lnTo>
                <a:lnTo>
                  <a:pt x="767" y="105"/>
                </a:lnTo>
                <a:lnTo>
                  <a:pt x="761" y="100"/>
                </a:lnTo>
                <a:lnTo>
                  <a:pt x="754" y="95"/>
                </a:lnTo>
                <a:lnTo>
                  <a:pt x="748" y="90"/>
                </a:lnTo>
                <a:lnTo>
                  <a:pt x="740" y="86"/>
                </a:lnTo>
                <a:lnTo>
                  <a:pt x="733" y="82"/>
                </a:lnTo>
                <a:lnTo>
                  <a:pt x="724" y="79"/>
                </a:lnTo>
                <a:lnTo>
                  <a:pt x="715" y="76"/>
                </a:lnTo>
                <a:lnTo>
                  <a:pt x="707" y="73"/>
                </a:lnTo>
                <a:lnTo>
                  <a:pt x="698" y="71"/>
                </a:lnTo>
                <a:lnTo>
                  <a:pt x="689" y="69"/>
                </a:lnTo>
                <a:lnTo>
                  <a:pt x="680" y="67"/>
                </a:lnTo>
                <a:lnTo>
                  <a:pt x="661" y="65"/>
                </a:lnTo>
                <a:lnTo>
                  <a:pt x="642" y="64"/>
                </a:lnTo>
                <a:lnTo>
                  <a:pt x="529" y="64"/>
                </a:lnTo>
                <a:close/>
                <a:moveTo>
                  <a:pt x="863" y="842"/>
                </a:moveTo>
                <a:lnTo>
                  <a:pt x="855" y="843"/>
                </a:lnTo>
                <a:lnTo>
                  <a:pt x="845" y="845"/>
                </a:lnTo>
                <a:lnTo>
                  <a:pt x="831" y="846"/>
                </a:lnTo>
                <a:lnTo>
                  <a:pt x="814" y="848"/>
                </a:lnTo>
                <a:lnTo>
                  <a:pt x="794" y="849"/>
                </a:lnTo>
                <a:lnTo>
                  <a:pt x="771" y="850"/>
                </a:lnTo>
                <a:lnTo>
                  <a:pt x="746" y="851"/>
                </a:lnTo>
                <a:lnTo>
                  <a:pt x="37" y="851"/>
                </a:lnTo>
                <a:lnTo>
                  <a:pt x="45" y="784"/>
                </a:lnTo>
                <a:lnTo>
                  <a:pt x="76" y="784"/>
                </a:lnTo>
                <a:lnTo>
                  <a:pt x="93" y="783"/>
                </a:lnTo>
                <a:lnTo>
                  <a:pt x="108" y="781"/>
                </a:lnTo>
                <a:lnTo>
                  <a:pt x="122" y="779"/>
                </a:lnTo>
                <a:lnTo>
                  <a:pt x="134" y="775"/>
                </a:lnTo>
                <a:lnTo>
                  <a:pt x="145" y="771"/>
                </a:lnTo>
                <a:lnTo>
                  <a:pt x="154" y="767"/>
                </a:lnTo>
                <a:lnTo>
                  <a:pt x="163" y="761"/>
                </a:lnTo>
                <a:lnTo>
                  <a:pt x="170" y="755"/>
                </a:lnTo>
                <a:lnTo>
                  <a:pt x="176" y="748"/>
                </a:lnTo>
                <a:lnTo>
                  <a:pt x="179" y="744"/>
                </a:lnTo>
                <a:lnTo>
                  <a:pt x="181" y="740"/>
                </a:lnTo>
                <a:lnTo>
                  <a:pt x="186" y="731"/>
                </a:lnTo>
                <a:lnTo>
                  <a:pt x="189" y="721"/>
                </a:lnTo>
                <a:lnTo>
                  <a:pt x="192" y="711"/>
                </a:lnTo>
                <a:lnTo>
                  <a:pt x="195" y="700"/>
                </a:lnTo>
                <a:lnTo>
                  <a:pt x="197" y="688"/>
                </a:lnTo>
                <a:lnTo>
                  <a:pt x="198" y="675"/>
                </a:lnTo>
                <a:lnTo>
                  <a:pt x="248" y="176"/>
                </a:lnTo>
                <a:lnTo>
                  <a:pt x="249" y="160"/>
                </a:lnTo>
                <a:lnTo>
                  <a:pt x="250" y="146"/>
                </a:lnTo>
                <a:lnTo>
                  <a:pt x="250" y="134"/>
                </a:lnTo>
                <a:lnTo>
                  <a:pt x="248" y="123"/>
                </a:lnTo>
                <a:lnTo>
                  <a:pt x="246" y="113"/>
                </a:lnTo>
                <a:lnTo>
                  <a:pt x="245" y="108"/>
                </a:lnTo>
                <a:lnTo>
                  <a:pt x="243" y="104"/>
                </a:lnTo>
                <a:lnTo>
                  <a:pt x="239" y="96"/>
                </a:lnTo>
                <a:lnTo>
                  <a:pt x="237" y="93"/>
                </a:lnTo>
                <a:lnTo>
                  <a:pt x="234" y="90"/>
                </a:lnTo>
                <a:lnTo>
                  <a:pt x="231" y="86"/>
                </a:lnTo>
                <a:lnTo>
                  <a:pt x="228" y="83"/>
                </a:lnTo>
                <a:lnTo>
                  <a:pt x="224" y="81"/>
                </a:lnTo>
                <a:lnTo>
                  <a:pt x="220" y="78"/>
                </a:lnTo>
                <a:lnTo>
                  <a:pt x="211" y="74"/>
                </a:lnTo>
                <a:lnTo>
                  <a:pt x="201" y="70"/>
                </a:lnTo>
                <a:lnTo>
                  <a:pt x="189" y="67"/>
                </a:lnTo>
                <a:lnTo>
                  <a:pt x="176" y="66"/>
                </a:lnTo>
                <a:lnTo>
                  <a:pt x="161" y="64"/>
                </a:lnTo>
                <a:lnTo>
                  <a:pt x="145" y="64"/>
                </a:lnTo>
                <a:lnTo>
                  <a:pt x="121" y="64"/>
                </a:lnTo>
                <a:lnTo>
                  <a:pt x="127" y="0"/>
                </a:lnTo>
                <a:lnTo>
                  <a:pt x="848" y="0"/>
                </a:lnTo>
                <a:lnTo>
                  <a:pt x="867" y="1"/>
                </a:lnTo>
                <a:lnTo>
                  <a:pt x="886" y="1"/>
                </a:lnTo>
                <a:lnTo>
                  <a:pt x="903" y="3"/>
                </a:lnTo>
                <a:lnTo>
                  <a:pt x="920" y="5"/>
                </a:lnTo>
                <a:lnTo>
                  <a:pt x="937" y="8"/>
                </a:lnTo>
                <a:lnTo>
                  <a:pt x="952" y="11"/>
                </a:lnTo>
                <a:lnTo>
                  <a:pt x="967" y="15"/>
                </a:lnTo>
                <a:lnTo>
                  <a:pt x="982" y="19"/>
                </a:lnTo>
                <a:lnTo>
                  <a:pt x="995" y="24"/>
                </a:lnTo>
                <a:lnTo>
                  <a:pt x="1008" y="30"/>
                </a:lnTo>
                <a:lnTo>
                  <a:pt x="1020" y="36"/>
                </a:lnTo>
                <a:lnTo>
                  <a:pt x="1031" y="43"/>
                </a:lnTo>
                <a:lnTo>
                  <a:pt x="1042" y="50"/>
                </a:lnTo>
                <a:lnTo>
                  <a:pt x="1052" y="58"/>
                </a:lnTo>
                <a:lnTo>
                  <a:pt x="1061" y="66"/>
                </a:lnTo>
                <a:lnTo>
                  <a:pt x="1069" y="75"/>
                </a:lnTo>
                <a:lnTo>
                  <a:pt x="1075" y="82"/>
                </a:lnTo>
                <a:lnTo>
                  <a:pt x="1080" y="89"/>
                </a:lnTo>
                <a:lnTo>
                  <a:pt x="1085" y="96"/>
                </a:lnTo>
                <a:lnTo>
                  <a:pt x="1090" y="104"/>
                </a:lnTo>
                <a:lnTo>
                  <a:pt x="1094" y="112"/>
                </a:lnTo>
                <a:lnTo>
                  <a:pt x="1097" y="120"/>
                </a:lnTo>
                <a:lnTo>
                  <a:pt x="1101" y="128"/>
                </a:lnTo>
                <a:lnTo>
                  <a:pt x="1104" y="136"/>
                </a:lnTo>
                <a:lnTo>
                  <a:pt x="1106" y="145"/>
                </a:lnTo>
                <a:lnTo>
                  <a:pt x="1108" y="153"/>
                </a:lnTo>
                <a:lnTo>
                  <a:pt x="1110" y="162"/>
                </a:lnTo>
                <a:lnTo>
                  <a:pt x="1111" y="171"/>
                </a:lnTo>
                <a:lnTo>
                  <a:pt x="1112" y="180"/>
                </a:lnTo>
                <a:lnTo>
                  <a:pt x="1112" y="189"/>
                </a:lnTo>
                <a:lnTo>
                  <a:pt x="1112" y="198"/>
                </a:lnTo>
                <a:lnTo>
                  <a:pt x="1111" y="207"/>
                </a:lnTo>
                <a:lnTo>
                  <a:pt x="1110" y="216"/>
                </a:lnTo>
                <a:lnTo>
                  <a:pt x="1108" y="227"/>
                </a:lnTo>
                <a:lnTo>
                  <a:pt x="1105" y="238"/>
                </a:lnTo>
                <a:lnTo>
                  <a:pt x="1102" y="250"/>
                </a:lnTo>
                <a:lnTo>
                  <a:pt x="1097" y="262"/>
                </a:lnTo>
                <a:lnTo>
                  <a:pt x="1091" y="275"/>
                </a:lnTo>
                <a:lnTo>
                  <a:pt x="1088" y="282"/>
                </a:lnTo>
                <a:lnTo>
                  <a:pt x="1084" y="288"/>
                </a:lnTo>
                <a:lnTo>
                  <a:pt x="1075" y="301"/>
                </a:lnTo>
                <a:lnTo>
                  <a:pt x="1070" y="308"/>
                </a:lnTo>
                <a:lnTo>
                  <a:pt x="1065" y="315"/>
                </a:lnTo>
                <a:lnTo>
                  <a:pt x="1053" y="327"/>
                </a:lnTo>
                <a:lnTo>
                  <a:pt x="1046" y="334"/>
                </a:lnTo>
                <a:lnTo>
                  <a:pt x="1039" y="340"/>
                </a:lnTo>
                <a:lnTo>
                  <a:pt x="1023" y="352"/>
                </a:lnTo>
                <a:lnTo>
                  <a:pt x="1014" y="358"/>
                </a:lnTo>
                <a:lnTo>
                  <a:pt x="1005" y="363"/>
                </a:lnTo>
                <a:lnTo>
                  <a:pt x="995" y="369"/>
                </a:lnTo>
                <a:lnTo>
                  <a:pt x="985" y="374"/>
                </a:lnTo>
                <a:lnTo>
                  <a:pt x="974" y="379"/>
                </a:lnTo>
                <a:lnTo>
                  <a:pt x="962" y="384"/>
                </a:lnTo>
                <a:lnTo>
                  <a:pt x="950" y="388"/>
                </a:lnTo>
                <a:lnTo>
                  <a:pt x="937" y="392"/>
                </a:lnTo>
                <a:lnTo>
                  <a:pt x="916" y="396"/>
                </a:lnTo>
                <a:lnTo>
                  <a:pt x="896" y="399"/>
                </a:lnTo>
                <a:lnTo>
                  <a:pt x="885" y="401"/>
                </a:lnTo>
                <a:lnTo>
                  <a:pt x="874" y="402"/>
                </a:lnTo>
                <a:lnTo>
                  <a:pt x="888" y="405"/>
                </a:lnTo>
                <a:lnTo>
                  <a:pt x="901" y="407"/>
                </a:lnTo>
                <a:lnTo>
                  <a:pt x="913" y="410"/>
                </a:lnTo>
                <a:lnTo>
                  <a:pt x="926" y="413"/>
                </a:lnTo>
                <a:lnTo>
                  <a:pt x="932" y="415"/>
                </a:lnTo>
                <a:lnTo>
                  <a:pt x="938" y="417"/>
                </a:lnTo>
                <a:lnTo>
                  <a:pt x="949" y="421"/>
                </a:lnTo>
                <a:lnTo>
                  <a:pt x="960" y="425"/>
                </a:lnTo>
                <a:lnTo>
                  <a:pt x="970" y="430"/>
                </a:lnTo>
                <a:lnTo>
                  <a:pt x="980" y="435"/>
                </a:lnTo>
                <a:lnTo>
                  <a:pt x="990" y="441"/>
                </a:lnTo>
                <a:lnTo>
                  <a:pt x="999" y="446"/>
                </a:lnTo>
                <a:lnTo>
                  <a:pt x="1008" y="452"/>
                </a:lnTo>
                <a:lnTo>
                  <a:pt x="1016" y="459"/>
                </a:lnTo>
                <a:lnTo>
                  <a:pt x="1024" y="466"/>
                </a:lnTo>
                <a:lnTo>
                  <a:pt x="1031" y="473"/>
                </a:lnTo>
                <a:lnTo>
                  <a:pt x="1038" y="480"/>
                </a:lnTo>
                <a:lnTo>
                  <a:pt x="1044" y="488"/>
                </a:lnTo>
                <a:lnTo>
                  <a:pt x="1050" y="496"/>
                </a:lnTo>
                <a:lnTo>
                  <a:pt x="1056" y="504"/>
                </a:lnTo>
                <a:lnTo>
                  <a:pt x="1061" y="512"/>
                </a:lnTo>
                <a:lnTo>
                  <a:pt x="1065" y="521"/>
                </a:lnTo>
                <a:lnTo>
                  <a:pt x="1070" y="530"/>
                </a:lnTo>
                <a:lnTo>
                  <a:pt x="1073" y="539"/>
                </a:lnTo>
                <a:lnTo>
                  <a:pt x="1076" y="548"/>
                </a:lnTo>
                <a:lnTo>
                  <a:pt x="1079" y="558"/>
                </a:lnTo>
                <a:lnTo>
                  <a:pt x="1081" y="567"/>
                </a:lnTo>
                <a:lnTo>
                  <a:pt x="1085" y="587"/>
                </a:lnTo>
                <a:lnTo>
                  <a:pt x="1085" y="597"/>
                </a:lnTo>
                <a:lnTo>
                  <a:pt x="1086" y="607"/>
                </a:lnTo>
                <a:lnTo>
                  <a:pt x="1085" y="617"/>
                </a:lnTo>
                <a:lnTo>
                  <a:pt x="1085" y="627"/>
                </a:lnTo>
                <a:lnTo>
                  <a:pt x="1083" y="638"/>
                </a:lnTo>
                <a:lnTo>
                  <a:pt x="1081" y="651"/>
                </a:lnTo>
                <a:lnTo>
                  <a:pt x="1078" y="664"/>
                </a:lnTo>
                <a:lnTo>
                  <a:pt x="1073" y="678"/>
                </a:lnTo>
                <a:lnTo>
                  <a:pt x="1067" y="693"/>
                </a:lnTo>
                <a:lnTo>
                  <a:pt x="1060" y="708"/>
                </a:lnTo>
                <a:lnTo>
                  <a:pt x="1051" y="724"/>
                </a:lnTo>
                <a:lnTo>
                  <a:pt x="1046" y="731"/>
                </a:lnTo>
                <a:lnTo>
                  <a:pt x="1040" y="739"/>
                </a:lnTo>
                <a:lnTo>
                  <a:pt x="1034" y="747"/>
                </a:lnTo>
                <a:lnTo>
                  <a:pt x="1027" y="754"/>
                </a:lnTo>
                <a:lnTo>
                  <a:pt x="1019" y="762"/>
                </a:lnTo>
                <a:lnTo>
                  <a:pt x="1011" y="769"/>
                </a:lnTo>
                <a:lnTo>
                  <a:pt x="1003" y="777"/>
                </a:lnTo>
                <a:lnTo>
                  <a:pt x="994" y="784"/>
                </a:lnTo>
                <a:lnTo>
                  <a:pt x="984" y="791"/>
                </a:lnTo>
                <a:lnTo>
                  <a:pt x="973" y="798"/>
                </a:lnTo>
                <a:lnTo>
                  <a:pt x="962" y="805"/>
                </a:lnTo>
                <a:lnTo>
                  <a:pt x="950" y="811"/>
                </a:lnTo>
                <a:lnTo>
                  <a:pt x="938" y="817"/>
                </a:lnTo>
                <a:lnTo>
                  <a:pt x="924" y="823"/>
                </a:lnTo>
                <a:lnTo>
                  <a:pt x="910" y="828"/>
                </a:lnTo>
                <a:lnTo>
                  <a:pt x="895" y="833"/>
                </a:lnTo>
                <a:lnTo>
                  <a:pt x="879" y="838"/>
                </a:lnTo>
                <a:lnTo>
                  <a:pt x="863" y="842"/>
                </a:lnTo>
                <a:close/>
                <a:moveTo>
                  <a:pt x="6069" y="248"/>
                </a:moveTo>
                <a:lnTo>
                  <a:pt x="6070" y="238"/>
                </a:lnTo>
                <a:lnTo>
                  <a:pt x="6070" y="228"/>
                </a:lnTo>
                <a:lnTo>
                  <a:pt x="6070" y="219"/>
                </a:lnTo>
                <a:lnTo>
                  <a:pt x="6070" y="209"/>
                </a:lnTo>
                <a:lnTo>
                  <a:pt x="6069" y="200"/>
                </a:lnTo>
                <a:lnTo>
                  <a:pt x="6068" y="191"/>
                </a:lnTo>
                <a:lnTo>
                  <a:pt x="6066" y="182"/>
                </a:lnTo>
                <a:lnTo>
                  <a:pt x="6064" y="174"/>
                </a:lnTo>
                <a:lnTo>
                  <a:pt x="6062" y="166"/>
                </a:lnTo>
                <a:lnTo>
                  <a:pt x="6059" y="158"/>
                </a:lnTo>
                <a:lnTo>
                  <a:pt x="6056" y="150"/>
                </a:lnTo>
                <a:lnTo>
                  <a:pt x="6052" y="143"/>
                </a:lnTo>
                <a:lnTo>
                  <a:pt x="6048" y="136"/>
                </a:lnTo>
                <a:lnTo>
                  <a:pt x="6044" y="129"/>
                </a:lnTo>
                <a:lnTo>
                  <a:pt x="6039" y="123"/>
                </a:lnTo>
                <a:lnTo>
                  <a:pt x="6034" y="117"/>
                </a:lnTo>
                <a:lnTo>
                  <a:pt x="6029" y="110"/>
                </a:lnTo>
                <a:lnTo>
                  <a:pt x="6022" y="105"/>
                </a:lnTo>
                <a:lnTo>
                  <a:pt x="6016" y="99"/>
                </a:lnTo>
                <a:lnTo>
                  <a:pt x="6009" y="94"/>
                </a:lnTo>
                <a:lnTo>
                  <a:pt x="6001" y="90"/>
                </a:lnTo>
                <a:lnTo>
                  <a:pt x="5993" y="85"/>
                </a:lnTo>
                <a:lnTo>
                  <a:pt x="5985" y="81"/>
                </a:lnTo>
                <a:lnTo>
                  <a:pt x="5976" y="78"/>
                </a:lnTo>
                <a:lnTo>
                  <a:pt x="5967" y="75"/>
                </a:lnTo>
                <a:lnTo>
                  <a:pt x="5958" y="72"/>
                </a:lnTo>
                <a:lnTo>
                  <a:pt x="5948" y="70"/>
                </a:lnTo>
                <a:lnTo>
                  <a:pt x="5938" y="68"/>
                </a:lnTo>
                <a:lnTo>
                  <a:pt x="5928" y="67"/>
                </a:lnTo>
                <a:lnTo>
                  <a:pt x="5917" y="66"/>
                </a:lnTo>
                <a:lnTo>
                  <a:pt x="5906" y="65"/>
                </a:lnTo>
                <a:lnTo>
                  <a:pt x="5894" y="65"/>
                </a:lnTo>
                <a:lnTo>
                  <a:pt x="5793" y="65"/>
                </a:lnTo>
                <a:lnTo>
                  <a:pt x="5759" y="407"/>
                </a:lnTo>
                <a:lnTo>
                  <a:pt x="5911" y="407"/>
                </a:lnTo>
                <a:lnTo>
                  <a:pt x="5927" y="406"/>
                </a:lnTo>
                <a:lnTo>
                  <a:pt x="5935" y="405"/>
                </a:lnTo>
                <a:lnTo>
                  <a:pt x="5943" y="404"/>
                </a:lnTo>
                <a:lnTo>
                  <a:pt x="5950" y="403"/>
                </a:lnTo>
                <a:lnTo>
                  <a:pt x="5957" y="401"/>
                </a:lnTo>
                <a:lnTo>
                  <a:pt x="5971" y="396"/>
                </a:lnTo>
                <a:lnTo>
                  <a:pt x="5978" y="393"/>
                </a:lnTo>
                <a:lnTo>
                  <a:pt x="5985" y="390"/>
                </a:lnTo>
                <a:lnTo>
                  <a:pt x="5997" y="382"/>
                </a:lnTo>
                <a:lnTo>
                  <a:pt x="6009" y="374"/>
                </a:lnTo>
                <a:lnTo>
                  <a:pt x="6014" y="369"/>
                </a:lnTo>
                <a:lnTo>
                  <a:pt x="6019" y="364"/>
                </a:lnTo>
                <a:lnTo>
                  <a:pt x="6024" y="359"/>
                </a:lnTo>
                <a:lnTo>
                  <a:pt x="6029" y="353"/>
                </a:lnTo>
                <a:lnTo>
                  <a:pt x="6034" y="347"/>
                </a:lnTo>
                <a:lnTo>
                  <a:pt x="6038" y="341"/>
                </a:lnTo>
                <a:lnTo>
                  <a:pt x="6042" y="335"/>
                </a:lnTo>
                <a:lnTo>
                  <a:pt x="6046" y="328"/>
                </a:lnTo>
                <a:lnTo>
                  <a:pt x="6049" y="321"/>
                </a:lnTo>
                <a:lnTo>
                  <a:pt x="6053" y="314"/>
                </a:lnTo>
                <a:lnTo>
                  <a:pt x="6058" y="299"/>
                </a:lnTo>
                <a:lnTo>
                  <a:pt x="6063" y="283"/>
                </a:lnTo>
                <a:lnTo>
                  <a:pt x="6065" y="275"/>
                </a:lnTo>
                <a:lnTo>
                  <a:pt x="6067" y="266"/>
                </a:lnTo>
                <a:lnTo>
                  <a:pt x="6069" y="248"/>
                </a:lnTo>
                <a:close/>
                <a:moveTo>
                  <a:pt x="5512" y="174"/>
                </a:moveTo>
                <a:lnTo>
                  <a:pt x="5514" y="159"/>
                </a:lnTo>
                <a:lnTo>
                  <a:pt x="5514" y="146"/>
                </a:lnTo>
                <a:lnTo>
                  <a:pt x="5513" y="134"/>
                </a:lnTo>
                <a:lnTo>
                  <a:pt x="5513" y="128"/>
                </a:lnTo>
                <a:lnTo>
                  <a:pt x="5512" y="123"/>
                </a:lnTo>
                <a:lnTo>
                  <a:pt x="5511" y="118"/>
                </a:lnTo>
                <a:lnTo>
                  <a:pt x="5510" y="113"/>
                </a:lnTo>
                <a:lnTo>
                  <a:pt x="5507" y="105"/>
                </a:lnTo>
                <a:lnTo>
                  <a:pt x="5503" y="97"/>
                </a:lnTo>
                <a:lnTo>
                  <a:pt x="5498" y="91"/>
                </a:lnTo>
                <a:lnTo>
                  <a:pt x="5492" y="85"/>
                </a:lnTo>
                <a:lnTo>
                  <a:pt x="5485" y="80"/>
                </a:lnTo>
                <a:lnTo>
                  <a:pt x="5478" y="76"/>
                </a:lnTo>
                <a:lnTo>
                  <a:pt x="5469" y="73"/>
                </a:lnTo>
                <a:lnTo>
                  <a:pt x="5459" y="70"/>
                </a:lnTo>
                <a:lnTo>
                  <a:pt x="5448" y="68"/>
                </a:lnTo>
                <a:lnTo>
                  <a:pt x="5443" y="67"/>
                </a:lnTo>
                <a:lnTo>
                  <a:pt x="5436" y="66"/>
                </a:lnTo>
                <a:lnTo>
                  <a:pt x="5423" y="65"/>
                </a:lnTo>
                <a:lnTo>
                  <a:pt x="5303" y="65"/>
                </a:lnTo>
                <a:lnTo>
                  <a:pt x="5284" y="230"/>
                </a:lnTo>
                <a:lnTo>
                  <a:pt x="5208" y="230"/>
                </a:lnTo>
                <a:lnTo>
                  <a:pt x="5207" y="220"/>
                </a:lnTo>
                <a:lnTo>
                  <a:pt x="5206" y="211"/>
                </a:lnTo>
                <a:lnTo>
                  <a:pt x="5204" y="202"/>
                </a:lnTo>
                <a:lnTo>
                  <a:pt x="5202" y="194"/>
                </a:lnTo>
                <a:lnTo>
                  <a:pt x="5199" y="185"/>
                </a:lnTo>
                <a:lnTo>
                  <a:pt x="5195" y="177"/>
                </a:lnTo>
                <a:lnTo>
                  <a:pt x="5192" y="169"/>
                </a:lnTo>
                <a:lnTo>
                  <a:pt x="5187" y="162"/>
                </a:lnTo>
                <a:lnTo>
                  <a:pt x="5182" y="154"/>
                </a:lnTo>
                <a:lnTo>
                  <a:pt x="5177" y="147"/>
                </a:lnTo>
                <a:lnTo>
                  <a:pt x="5171" y="140"/>
                </a:lnTo>
                <a:lnTo>
                  <a:pt x="5165" y="133"/>
                </a:lnTo>
                <a:lnTo>
                  <a:pt x="5159" y="127"/>
                </a:lnTo>
                <a:lnTo>
                  <a:pt x="5152" y="121"/>
                </a:lnTo>
                <a:lnTo>
                  <a:pt x="5145" y="115"/>
                </a:lnTo>
                <a:lnTo>
                  <a:pt x="5138" y="110"/>
                </a:lnTo>
                <a:lnTo>
                  <a:pt x="5121" y="99"/>
                </a:lnTo>
                <a:lnTo>
                  <a:pt x="5112" y="95"/>
                </a:lnTo>
                <a:lnTo>
                  <a:pt x="5104" y="90"/>
                </a:lnTo>
                <a:lnTo>
                  <a:pt x="5086" y="83"/>
                </a:lnTo>
                <a:lnTo>
                  <a:pt x="5076" y="79"/>
                </a:lnTo>
                <a:lnTo>
                  <a:pt x="5067" y="76"/>
                </a:lnTo>
                <a:lnTo>
                  <a:pt x="5057" y="74"/>
                </a:lnTo>
                <a:lnTo>
                  <a:pt x="5047" y="71"/>
                </a:lnTo>
                <a:lnTo>
                  <a:pt x="5037" y="69"/>
                </a:lnTo>
                <a:lnTo>
                  <a:pt x="5027" y="68"/>
                </a:lnTo>
                <a:lnTo>
                  <a:pt x="5017" y="66"/>
                </a:lnTo>
                <a:lnTo>
                  <a:pt x="5007" y="66"/>
                </a:lnTo>
                <a:lnTo>
                  <a:pt x="4986" y="65"/>
                </a:lnTo>
                <a:lnTo>
                  <a:pt x="4754" y="65"/>
                </a:lnTo>
                <a:lnTo>
                  <a:pt x="4724" y="365"/>
                </a:lnTo>
                <a:lnTo>
                  <a:pt x="4846" y="365"/>
                </a:lnTo>
                <a:lnTo>
                  <a:pt x="4857" y="364"/>
                </a:lnTo>
                <a:lnTo>
                  <a:pt x="4867" y="364"/>
                </a:lnTo>
                <a:lnTo>
                  <a:pt x="4877" y="362"/>
                </a:lnTo>
                <a:lnTo>
                  <a:pt x="4886" y="360"/>
                </a:lnTo>
                <a:lnTo>
                  <a:pt x="4895" y="358"/>
                </a:lnTo>
                <a:lnTo>
                  <a:pt x="4903" y="355"/>
                </a:lnTo>
                <a:lnTo>
                  <a:pt x="4911" y="352"/>
                </a:lnTo>
                <a:lnTo>
                  <a:pt x="4918" y="349"/>
                </a:lnTo>
                <a:lnTo>
                  <a:pt x="4931" y="341"/>
                </a:lnTo>
                <a:lnTo>
                  <a:pt x="4937" y="337"/>
                </a:lnTo>
                <a:lnTo>
                  <a:pt x="4942" y="332"/>
                </a:lnTo>
                <a:lnTo>
                  <a:pt x="4951" y="323"/>
                </a:lnTo>
                <a:lnTo>
                  <a:pt x="4958" y="313"/>
                </a:lnTo>
                <a:lnTo>
                  <a:pt x="4965" y="304"/>
                </a:lnTo>
                <a:lnTo>
                  <a:pt x="4969" y="295"/>
                </a:lnTo>
                <a:lnTo>
                  <a:pt x="4973" y="286"/>
                </a:lnTo>
                <a:lnTo>
                  <a:pt x="4976" y="278"/>
                </a:lnTo>
                <a:lnTo>
                  <a:pt x="4979" y="267"/>
                </a:lnTo>
                <a:lnTo>
                  <a:pt x="4979" y="262"/>
                </a:lnTo>
                <a:lnTo>
                  <a:pt x="5053" y="262"/>
                </a:lnTo>
                <a:lnTo>
                  <a:pt x="5023" y="542"/>
                </a:lnTo>
                <a:lnTo>
                  <a:pt x="4938" y="542"/>
                </a:lnTo>
                <a:lnTo>
                  <a:pt x="4939" y="532"/>
                </a:lnTo>
                <a:lnTo>
                  <a:pt x="4939" y="524"/>
                </a:lnTo>
                <a:lnTo>
                  <a:pt x="4939" y="515"/>
                </a:lnTo>
                <a:lnTo>
                  <a:pt x="4938" y="508"/>
                </a:lnTo>
                <a:lnTo>
                  <a:pt x="4937" y="500"/>
                </a:lnTo>
                <a:lnTo>
                  <a:pt x="4936" y="494"/>
                </a:lnTo>
                <a:lnTo>
                  <a:pt x="4932" y="482"/>
                </a:lnTo>
                <a:lnTo>
                  <a:pt x="4930" y="476"/>
                </a:lnTo>
                <a:lnTo>
                  <a:pt x="4927" y="471"/>
                </a:lnTo>
                <a:lnTo>
                  <a:pt x="4925" y="467"/>
                </a:lnTo>
                <a:lnTo>
                  <a:pt x="4921" y="462"/>
                </a:lnTo>
                <a:lnTo>
                  <a:pt x="4918" y="459"/>
                </a:lnTo>
                <a:lnTo>
                  <a:pt x="4914" y="455"/>
                </a:lnTo>
                <a:lnTo>
                  <a:pt x="4910" y="452"/>
                </a:lnTo>
                <a:lnTo>
                  <a:pt x="4905" y="449"/>
                </a:lnTo>
                <a:lnTo>
                  <a:pt x="4896" y="444"/>
                </a:lnTo>
                <a:lnTo>
                  <a:pt x="4891" y="442"/>
                </a:lnTo>
                <a:lnTo>
                  <a:pt x="4885" y="440"/>
                </a:lnTo>
                <a:lnTo>
                  <a:pt x="4873" y="437"/>
                </a:lnTo>
                <a:lnTo>
                  <a:pt x="4861" y="435"/>
                </a:lnTo>
                <a:lnTo>
                  <a:pt x="4847" y="434"/>
                </a:lnTo>
                <a:lnTo>
                  <a:pt x="4833" y="433"/>
                </a:lnTo>
                <a:lnTo>
                  <a:pt x="4818" y="433"/>
                </a:lnTo>
                <a:lnTo>
                  <a:pt x="4802" y="432"/>
                </a:lnTo>
                <a:lnTo>
                  <a:pt x="4717" y="432"/>
                </a:lnTo>
                <a:lnTo>
                  <a:pt x="4694" y="670"/>
                </a:lnTo>
                <a:lnTo>
                  <a:pt x="4693" y="684"/>
                </a:lnTo>
                <a:lnTo>
                  <a:pt x="4692" y="697"/>
                </a:lnTo>
                <a:lnTo>
                  <a:pt x="4693" y="703"/>
                </a:lnTo>
                <a:lnTo>
                  <a:pt x="4693" y="708"/>
                </a:lnTo>
                <a:lnTo>
                  <a:pt x="4694" y="714"/>
                </a:lnTo>
                <a:lnTo>
                  <a:pt x="4695" y="719"/>
                </a:lnTo>
                <a:lnTo>
                  <a:pt x="4697" y="728"/>
                </a:lnTo>
                <a:lnTo>
                  <a:pt x="4700" y="736"/>
                </a:lnTo>
                <a:lnTo>
                  <a:pt x="4705" y="744"/>
                </a:lnTo>
                <a:lnTo>
                  <a:pt x="4707" y="747"/>
                </a:lnTo>
                <a:lnTo>
                  <a:pt x="4710" y="751"/>
                </a:lnTo>
                <a:lnTo>
                  <a:pt x="4714" y="755"/>
                </a:lnTo>
                <a:lnTo>
                  <a:pt x="4719" y="759"/>
                </a:lnTo>
                <a:lnTo>
                  <a:pt x="4723" y="763"/>
                </a:lnTo>
                <a:lnTo>
                  <a:pt x="4729" y="766"/>
                </a:lnTo>
                <a:lnTo>
                  <a:pt x="4734" y="770"/>
                </a:lnTo>
                <a:lnTo>
                  <a:pt x="4741" y="772"/>
                </a:lnTo>
                <a:lnTo>
                  <a:pt x="4755" y="777"/>
                </a:lnTo>
                <a:lnTo>
                  <a:pt x="4762" y="779"/>
                </a:lnTo>
                <a:lnTo>
                  <a:pt x="4771" y="781"/>
                </a:lnTo>
                <a:lnTo>
                  <a:pt x="4790" y="784"/>
                </a:lnTo>
                <a:lnTo>
                  <a:pt x="4801" y="785"/>
                </a:lnTo>
                <a:lnTo>
                  <a:pt x="4812" y="785"/>
                </a:lnTo>
                <a:lnTo>
                  <a:pt x="4838" y="786"/>
                </a:lnTo>
                <a:lnTo>
                  <a:pt x="4840" y="786"/>
                </a:lnTo>
                <a:lnTo>
                  <a:pt x="4852" y="786"/>
                </a:lnTo>
                <a:lnTo>
                  <a:pt x="4865" y="785"/>
                </a:lnTo>
                <a:lnTo>
                  <a:pt x="4877" y="784"/>
                </a:lnTo>
                <a:lnTo>
                  <a:pt x="4889" y="783"/>
                </a:lnTo>
                <a:lnTo>
                  <a:pt x="4912" y="779"/>
                </a:lnTo>
                <a:lnTo>
                  <a:pt x="4934" y="775"/>
                </a:lnTo>
                <a:lnTo>
                  <a:pt x="4944" y="772"/>
                </a:lnTo>
                <a:lnTo>
                  <a:pt x="4954" y="770"/>
                </a:lnTo>
                <a:lnTo>
                  <a:pt x="4964" y="767"/>
                </a:lnTo>
                <a:lnTo>
                  <a:pt x="4974" y="764"/>
                </a:lnTo>
                <a:lnTo>
                  <a:pt x="4992" y="757"/>
                </a:lnTo>
                <a:lnTo>
                  <a:pt x="5001" y="753"/>
                </a:lnTo>
                <a:lnTo>
                  <a:pt x="5010" y="750"/>
                </a:lnTo>
                <a:lnTo>
                  <a:pt x="5026" y="742"/>
                </a:lnTo>
                <a:lnTo>
                  <a:pt x="5041" y="733"/>
                </a:lnTo>
                <a:lnTo>
                  <a:pt x="5055" y="724"/>
                </a:lnTo>
                <a:lnTo>
                  <a:pt x="5068" y="715"/>
                </a:lnTo>
                <a:lnTo>
                  <a:pt x="5081" y="705"/>
                </a:lnTo>
                <a:lnTo>
                  <a:pt x="5092" y="695"/>
                </a:lnTo>
                <a:lnTo>
                  <a:pt x="5102" y="685"/>
                </a:lnTo>
                <a:lnTo>
                  <a:pt x="5112" y="675"/>
                </a:lnTo>
                <a:lnTo>
                  <a:pt x="5121" y="665"/>
                </a:lnTo>
                <a:lnTo>
                  <a:pt x="5130" y="655"/>
                </a:lnTo>
                <a:lnTo>
                  <a:pt x="5137" y="646"/>
                </a:lnTo>
                <a:lnTo>
                  <a:pt x="5144" y="636"/>
                </a:lnTo>
                <a:lnTo>
                  <a:pt x="5150" y="627"/>
                </a:lnTo>
                <a:lnTo>
                  <a:pt x="5155" y="618"/>
                </a:lnTo>
                <a:lnTo>
                  <a:pt x="5163" y="602"/>
                </a:lnTo>
                <a:lnTo>
                  <a:pt x="5170" y="589"/>
                </a:lnTo>
                <a:lnTo>
                  <a:pt x="5174" y="578"/>
                </a:lnTo>
                <a:lnTo>
                  <a:pt x="5176" y="572"/>
                </a:lnTo>
                <a:lnTo>
                  <a:pt x="5177" y="569"/>
                </a:lnTo>
                <a:lnTo>
                  <a:pt x="5251" y="569"/>
                </a:lnTo>
                <a:lnTo>
                  <a:pt x="5230" y="784"/>
                </a:lnTo>
                <a:lnTo>
                  <a:pt x="5351" y="784"/>
                </a:lnTo>
                <a:lnTo>
                  <a:pt x="5366" y="783"/>
                </a:lnTo>
                <a:lnTo>
                  <a:pt x="5380" y="781"/>
                </a:lnTo>
                <a:lnTo>
                  <a:pt x="5392" y="778"/>
                </a:lnTo>
                <a:lnTo>
                  <a:pt x="5403" y="775"/>
                </a:lnTo>
                <a:lnTo>
                  <a:pt x="5412" y="771"/>
                </a:lnTo>
                <a:lnTo>
                  <a:pt x="5417" y="768"/>
                </a:lnTo>
                <a:lnTo>
                  <a:pt x="5421" y="766"/>
                </a:lnTo>
                <a:lnTo>
                  <a:pt x="5425" y="763"/>
                </a:lnTo>
                <a:lnTo>
                  <a:pt x="5429" y="760"/>
                </a:lnTo>
                <a:lnTo>
                  <a:pt x="5435" y="754"/>
                </a:lnTo>
                <a:lnTo>
                  <a:pt x="5441" y="747"/>
                </a:lnTo>
                <a:lnTo>
                  <a:pt x="5446" y="739"/>
                </a:lnTo>
                <a:lnTo>
                  <a:pt x="5450" y="731"/>
                </a:lnTo>
                <a:lnTo>
                  <a:pt x="5453" y="722"/>
                </a:lnTo>
                <a:lnTo>
                  <a:pt x="5456" y="712"/>
                </a:lnTo>
                <a:lnTo>
                  <a:pt x="5458" y="702"/>
                </a:lnTo>
                <a:lnTo>
                  <a:pt x="5461" y="679"/>
                </a:lnTo>
                <a:lnTo>
                  <a:pt x="5512" y="174"/>
                </a:lnTo>
                <a:close/>
                <a:moveTo>
                  <a:pt x="4475" y="162"/>
                </a:moveTo>
                <a:lnTo>
                  <a:pt x="4476" y="150"/>
                </a:lnTo>
                <a:lnTo>
                  <a:pt x="4476" y="139"/>
                </a:lnTo>
                <a:lnTo>
                  <a:pt x="4476" y="134"/>
                </a:lnTo>
                <a:lnTo>
                  <a:pt x="4475" y="129"/>
                </a:lnTo>
                <a:lnTo>
                  <a:pt x="4475" y="124"/>
                </a:lnTo>
                <a:lnTo>
                  <a:pt x="4474" y="120"/>
                </a:lnTo>
                <a:lnTo>
                  <a:pt x="4473" y="115"/>
                </a:lnTo>
                <a:lnTo>
                  <a:pt x="4472" y="111"/>
                </a:lnTo>
                <a:lnTo>
                  <a:pt x="4470" y="108"/>
                </a:lnTo>
                <a:lnTo>
                  <a:pt x="4469" y="104"/>
                </a:lnTo>
                <a:lnTo>
                  <a:pt x="4465" y="97"/>
                </a:lnTo>
                <a:lnTo>
                  <a:pt x="4460" y="91"/>
                </a:lnTo>
                <a:lnTo>
                  <a:pt x="4455" y="86"/>
                </a:lnTo>
                <a:lnTo>
                  <a:pt x="4448" y="81"/>
                </a:lnTo>
                <a:lnTo>
                  <a:pt x="4441" y="77"/>
                </a:lnTo>
                <a:lnTo>
                  <a:pt x="4432" y="73"/>
                </a:lnTo>
                <a:lnTo>
                  <a:pt x="4423" y="70"/>
                </a:lnTo>
                <a:lnTo>
                  <a:pt x="4412" y="68"/>
                </a:lnTo>
                <a:lnTo>
                  <a:pt x="4400" y="66"/>
                </a:lnTo>
                <a:lnTo>
                  <a:pt x="4388" y="65"/>
                </a:lnTo>
                <a:lnTo>
                  <a:pt x="4303" y="65"/>
                </a:lnTo>
                <a:lnTo>
                  <a:pt x="4285" y="66"/>
                </a:lnTo>
                <a:lnTo>
                  <a:pt x="4277" y="67"/>
                </a:lnTo>
                <a:lnTo>
                  <a:pt x="4269" y="68"/>
                </a:lnTo>
                <a:lnTo>
                  <a:pt x="4255" y="70"/>
                </a:lnTo>
                <a:lnTo>
                  <a:pt x="4242" y="74"/>
                </a:lnTo>
                <a:lnTo>
                  <a:pt x="4236" y="77"/>
                </a:lnTo>
                <a:lnTo>
                  <a:pt x="4230" y="80"/>
                </a:lnTo>
                <a:lnTo>
                  <a:pt x="4225" y="83"/>
                </a:lnTo>
                <a:lnTo>
                  <a:pt x="4220" y="86"/>
                </a:lnTo>
                <a:lnTo>
                  <a:pt x="4215" y="90"/>
                </a:lnTo>
                <a:lnTo>
                  <a:pt x="4211" y="94"/>
                </a:lnTo>
                <a:lnTo>
                  <a:pt x="4207" y="99"/>
                </a:lnTo>
                <a:lnTo>
                  <a:pt x="4203" y="104"/>
                </a:lnTo>
                <a:lnTo>
                  <a:pt x="4199" y="109"/>
                </a:lnTo>
                <a:lnTo>
                  <a:pt x="4196" y="115"/>
                </a:lnTo>
                <a:lnTo>
                  <a:pt x="4190" y="127"/>
                </a:lnTo>
                <a:lnTo>
                  <a:pt x="4185" y="141"/>
                </a:lnTo>
                <a:lnTo>
                  <a:pt x="4181" y="157"/>
                </a:lnTo>
                <a:lnTo>
                  <a:pt x="4177" y="175"/>
                </a:lnTo>
                <a:lnTo>
                  <a:pt x="4174" y="194"/>
                </a:lnTo>
                <a:lnTo>
                  <a:pt x="4171" y="215"/>
                </a:lnTo>
                <a:lnTo>
                  <a:pt x="4169" y="238"/>
                </a:lnTo>
                <a:lnTo>
                  <a:pt x="4117" y="754"/>
                </a:lnTo>
                <a:lnTo>
                  <a:pt x="4117" y="758"/>
                </a:lnTo>
                <a:lnTo>
                  <a:pt x="4118" y="763"/>
                </a:lnTo>
                <a:lnTo>
                  <a:pt x="4121" y="767"/>
                </a:lnTo>
                <a:lnTo>
                  <a:pt x="4123" y="770"/>
                </a:lnTo>
                <a:lnTo>
                  <a:pt x="4127" y="773"/>
                </a:lnTo>
                <a:lnTo>
                  <a:pt x="4131" y="776"/>
                </a:lnTo>
                <a:lnTo>
                  <a:pt x="4133" y="776"/>
                </a:lnTo>
                <a:lnTo>
                  <a:pt x="4135" y="777"/>
                </a:lnTo>
                <a:lnTo>
                  <a:pt x="4139" y="778"/>
                </a:lnTo>
                <a:lnTo>
                  <a:pt x="4298" y="778"/>
                </a:lnTo>
                <a:lnTo>
                  <a:pt x="4313" y="778"/>
                </a:lnTo>
                <a:lnTo>
                  <a:pt x="4327" y="777"/>
                </a:lnTo>
                <a:lnTo>
                  <a:pt x="4340" y="775"/>
                </a:lnTo>
                <a:lnTo>
                  <a:pt x="4351" y="772"/>
                </a:lnTo>
                <a:lnTo>
                  <a:pt x="4362" y="769"/>
                </a:lnTo>
                <a:lnTo>
                  <a:pt x="4372" y="765"/>
                </a:lnTo>
                <a:lnTo>
                  <a:pt x="4381" y="760"/>
                </a:lnTo>
                <a:lnTo>
                  <a:pt x="4389" y="754"/>
                </a:lnTo>
                <a:lnTo>
                  <a:pt x="4392" y="751"/>
                </a:lnTo>
                <a:lnTo>
                  <a:pt x="4396" y="747"/>
                </a:lnTo>
                <a:lnTo>
                  <a:pt x="4399" y="744"/>
                </a:lnTo>
                <a:lnTo>
                  <a:pt x="4402" y="740"/>
                </a:lnTo>
                <a:lnTo>
                  <a:pt x="4407" y="731"/>
                </a:lnTo>
                <a:lnTo>
                  <a:pt x="4410" y="727"/>
                </a:lnTo>
                <a:lnTo>
                  <a:pt x="4412" y="722"/>
                </a:lnTo>
                <a:lnTo>
                  <a:pt x="4414" y="717"/>
                </a:lnTo>
                <a:lnTo>
                  <a:pt x="4416" y="711"/>
                </a:lnTo>
                <a:lnTo>
                  <a:pt x="4418" y="706"/>
                </a:lnTo>
                <a:lnTo>
                  <a:pt x="4419" y="700"/>
                </a:lnTo>
                <a:lnTo>
                  <a:pt x="4421" y="688"/>
                </a:lnTo>
                <a:lnTo>
                  <a:pt x="4423" y="674"/>
                </a:lnTo>
                <a:lnTo>
                  <a:pt x="4475" y="162"/>
                </a:lnTo>
                <a:close/>
                <a:moveTo>
                  <a:pt x="3829" y="1014"/>
                </a:moveTo>
                <a:lnTo>
                  <a:pt x="3844" y="1008"/>
                </a:lnTo>
                <a:lnTo>
                  <a:pt x="3860" y="1002"/>
                </a:lnTo>
                <a:lnTo>
                  <a:pt x="3877" y="994"/>
                </a:lnTo>
                <a:lnTo>
                  <a:pt x="3894" y="985"/>
                </a:lnTo>
                <a:lnTo>
                  <a:pt x="3913" y="976"/>
                </a:lnTo>
                <a:lnTo>
                  <a:pt x="3931" y="966"/>
                </a:lnTo>
                <a:lnTo>
                  <a:pt x="3948" y="955"/>
                </a:lnTo>
                <a:lnTo>
                  <a:pt x="3965" y="944"/>
                </a:lnTo>
                <a:lnTo>
                  <a:pt x="3980" y="933"/>
                </a:lnTo>
                <a:lnTo>
                  <a:pt x="3994" y="922"/>
                </a:lnTo>
                <a:lnTo>
                  <a:pt x="4005" y="912"/>
                </a:lnTo>
                <a:lnTo>
                  <a:pt x="4010" y="906"/>
                </a:lnTo>
                <a:lnTo>
                  <a:pt x="4015" y="901"/>
                </a:lnTo>
                <a:lnTo>
                  <a:pt x="4018" y="896"/>
                </a:lnTo>
                <a:lnTo>
                  <a:pt x="4021" y="891"/>
                </a:lnTo>
                <a:lnTo>
                  <a:pt x="4023" y="887"/>
                </a:lnTo>
                <a:lnTo>
                  <a:pt x="4024" y="882"/>
                </a:lnTo>
                <a:lnTo>
                  <a:pt x="4024" y="878"/>
                </a:lnTo>
                <a:lnTo>
                  <a:pt x="4024" y="876"/>
                </a:lnTo>
                <a:lnTo>
                  <a:pt x="4024" y="874"/>
                </a:lnTo>
                <a:lnTo>
                  <a:pt x="4022" y="870"/>
                </a:lnTo>
                <a:lnTo>
                  <a:pt x="4019" y="866"/>
                </a:lnTo>
                <a:lnTo>
                  <a:pt x="3435" y="232"/>
                </a:lnTo>
                <a:lnTo>
                  <a:pt x="3398" y="563"/>
                </a:lnTo>
                <a:lnTo>
                  <a:pt x="3396" y="584"/>
                </a:lnTo>
                <a:lnTo>
                  <a:pt x="3394" y="604"/>
                </a:lnTo>
                <a:lnTo>
                  <a:pt x="3392" y="622"/>
                </a:lnTo>
                <a:lnTo>
                  <a:pt x="3392" y="638"/>
                </a:lnTo>
                <a:lnTo>
                  <a:pt x="3392" y="653"/>
                </a:lnTo>
                <a:lnTo>
                  <a:pt x="3392" y="666"/>
                </a:lnTo>
                <a:lnTo>
                  <a:pt x="3393" y="679"/>
                </a:lnTo>
                <a:lnTo>
                  <a:pt x="3394" y="690"/>
                </a:lnTo>
                <a:lnTo>
                  <a:pt x="3397" y="700"/>
                </a:lnTo>
                <a:lnTo>
                  <a:pt x="3399" y="709"/>
                </a:lnTo>
                <a:lnTo>
                  <a:pt x="3402" y="718"/>
                </a:lnTo>
                <a:lnTo>
                  <a:pt x="3405" y="726"/>
                </a:lnTo>
                <a:lnTo>
                  <a:pt x="3409" y="733"/>
                </a:lnTo>
                <a:lnTo>
                  <a:pt x="3413" y="739"/>
                </a:lnTo>
                <a:lnTo>
                  <a:pt x="3423" y="752"/>
                </a:lnTo>
                <a:lnTo>
                  <a:pt x="3431" y="759"/>
                </a:lnTo>
                <a:lnTo>
                  <a:pt x="3435" y="763"/>
                </a:lnTo>
                <a:lnTo>
                  <a:pt x="3440" y="766"/>
                </a:lnTo>
                <a:lnTo>
                  <a:pt x="3445" y="769"/>
                </a:lnTo>
                <a:lnTo>
                  <a:pt x="3450" y="772"/>
                </a:lnTo>
                <a:lnTo>
                  <a:pt x="3455" y="774"/>
                </a:lnTo>
                <a:lnTo>
                  <a:pt x="3461" y="776"/>
                </a:lnTo>
                <a:lnTo>
                  <a:pt x="3474" y="779"/>
                </a:lnTo>
                <a:lnTo>
                  <a:pt x="3488" y="782"/>
                </a:lnTo>
                <a:lnTo>
                  <a:pt x="3495" y="783"/>
                </a:lnTo>
                <a:lnTo>
                  <a:pt x="3503" y="783"/>
                </a:lnTo>
                <a:lnTo>
                  <a:pt x="3519" y="784"/>
                </a:lnTo>
                <a:lnTo>
                  <a:pt x="3532" y="784"/>
                </a:lnTo>
                <a:lnTo>
                  <a:pt x="3525" y="851"/>
                </a:lnTo>
                <a:lnTo>
                  <a:pt x="3302" y="851"/>
                </a:lnTo>
                <a:lnTo>
                  <a:pt x="3316" y="866"/>
                </a:lnTo>
                <a:lnTo>
                  <a:pt x="3331" y="880"/>
                </a:lnTo>
                <a:lnTo>
                  <a:pt x="3344" y="891"/>
                </a:lnTo>
                <a:lnTo>
                  <a:pt x="3356" y="902"/>
                </a:lnTo>
                <a:lnTo>
                  <a:pt x="3382" y="922"/>
                </a:lnTo>
                <a:lnTo>
                  <a:pt x="3396" y="932"/>
                </a:lnTo>
                <a:lnTo>
                  <a:pt x="3409" y="942"/>
                </a:lnTo>
                <a:lnTo>
                  <a:pt x="3423" y="951"/>
                </a:lnTo>
                <a:lnTo>
                  <a:pt x="3438" y="960"/>
                </a:lnTo>
                <a:lnTo>
                  <a:pt x="3452" y="969"/>
                </a:lnTo>
                <a:lnTo>
                  <a:pt x="3467" y="977"/>
                </a:lnTo>
                <a:lnTo>
                  <a:pt x="3482" y="985"/>
                </a:lnTo>
                <a:lnTo>
                  <a:pt x="3497" y="992"/>
                </a:lnTo>
                <a:lnTo>
                  <a:pt x="3513" y="999"/>
                </a:lnTo>
                <a:lnTo>
                  <a:pt x="3529" y="1005"/>
                </a:lnTo>
                <a:lnTo>
                  <a:pt x="3544" y="1011"/>
                </a:lnTo>
                <a:lnTo>
                  <a:pt x="3560" y="1017"/>
                </a:lnTo>
                <a:lnTo>
                  <a:pt x="3576" y="1022"/>
                </a:lnTo>
                <a:lnTo>
                  <a:pt x="3593" y="1026"/>
                </a:lnTo>
                <a:lnTo>
                  <a:pt x="3609" y="1030"/>
                </a:lnTo>
                <a:lnTo>
                  <a:pt x="3626" y="1033"/>
                </a:lnTo>
                <a:lnTo>
                  <a:pt x="3642" y="1035"/>
                </a:lnTo>
                <a:lnTo>
                  <a:pt x="3659" y="1037"/>
                </a:lnTo>
                <a:lnTo>
                  <a:pt x="3677" y="1038"/>
                </a:lnTo>
                <a:lnTo>
                  <a:pt x="3694" y="1038"/>
                </a:lnTo>
                <a:lnTo>
                  <a:pt x="3710" y="1038"/>
                </a:lnTo>
                <a:lnTo>
                  <a:pt x="3727" y="1037"/>
                </a:lnTo>
                <a:lnTo>
                  <a:pt x="3744" y="1035"/>
                </a:lnTo>
                <a:lnTo>
                  <a:pt x="3753" y="1034"/>
                </a:lnTo>
                <a:lnTo>
                  <a:pt x="3761" y="1032"/>
                </a:lnTo>
                <a:lnTo>
                  <a:pt x="3778" y="1029"/>
                </a:lnTo>
                <a:lnTo>
                  <a:pt x="3795" y="1025"/>
                </a:lnTo>
                <a:lnTo>
                  <a:pt x="3812" y="1020"/>
                </a:lnTo>
                <a:lnTo>
                  <a:pt x="3829" y="1014"/>
                </a:lnTo>
                <a:close/>
                <a:moveTo>
                  <a:pt x="2897" y="248"/>
                </a:moveTo>
                <a:lnTo>
                  <a:pt x="2898" y="238"/>
                </a:lnTo>
                <a:lnTo>
                  <a:pt x="2898" y="228"/>
                </a:lnTo>
                <a:lnTo>
                  <a:pt x="2898" y="219"/>
                </a:lnTo>
                <a:lnTo>
                  <a:pt x="2898" y="209"/>
                </a:lnTo>
                <a:lnTo>
                  <a:pt x="2897" y="200"/>
                </a:lnTo>
                <a:lnTo>
                  <a:pt x="2896" y="191"/>
                </a:lnTo>
                <a:lnTo>
                  <a:pt x="2894" y="182"/>
                </a:lnTo>
                <a:lnTo>
                  <a:pt x="2893" y="174"/>
                </a:lnTo>
                <a:lnTo>
                  <a:pt x="2890" y="166"/>
                </a:lnTo>
                <a:lnTo>
                  <a:pt x="2887" y="158"/>
                </a:lnTo>
                <a:lnTo>
                  <a:pt x="2884" y="150"/>
                </a:lnTo>
                <a:lnTo>
                  <a:pt x="2881" y="143"/>
                </a:lnTo>
                <a:lnTo>
                  <a:pt x="2877" y="136"/>
                </a:lnTo>
                <a:lnTo>
                  <a:pt x="2872" y="129"/>
                </a:lnTo>
                <a:lnTo>
                  <a:pt x="2868" y="123"/>
                </a:lnTo>
                <a:lnTo>
                  <a:pt x="2863" y="117"/>
                </a:lnTo>
                <a:lnTo>
                  <a:pt x="2857" y="110"/>
                </a:lnTo>
                <a:lnTo>
                  <a:pt x="2851" y="105"/>
                </a:lnTo>
                <a:lnTo>
                  <a:pt x="2844" y="99"/>
                </a:lnTo>
                <a:lnTo>
                  <a:pt x="2837" y="94"/>
                </a:lnTo>
                <a:lnTo>
                  <a:pt x="2829" y="90"/>
                </a:lnTo>
                <a:lnTo>
                  <a:pt x="2821" y="85"/>
                </a:lnTo>
                <a:lnTo>
                  <a:pt x="2813" y="81"/>
                </a:lnTo>
                <a:lnTo>
                  <a:pt x="2804" y="78"/>
                </a:lnTo>
                <a:lnTo>
                  <a:pt x="2795" y="75"/>
                </a:lnTo>
                <a:lnTo>
                  <a:pt x="2786" y="72"/>
                </a:lnTo>
                <a:lnTo>
                  <a:pt x="2776" y="70"/>
                </a:lnTo>
                <a:lnTo>
                  <a:pt x="2766" y="68"/>
                </a:lnTo>
                <a:lnTo>
                  <a:pt x="2756" y="67"/>
                </a:lnTo>
                <a:lnTo>
                  <a:pt x="2745" y="66"/>
                </a:lnTo>
                <a:lnTo>
                  <a:pt x="2734" y="65"/>
                </a:lnTo>
                <a:lnTo>
                  <a:pt x="2723" y="65"/>
                </a:lnTo>
                <a:lnTo>
                  <a:pt x="2621" y="65"/>
                </a:lnTo>
                <a:lnTo>
                  <a:pt x="2587" y="407"/>
                </a:lnTo>
                <a:lnTo>
                  <a:pt x="2739" y="407"/>
                </a:lnTo>
                <a:lnTo>
                  <a:pt x="2755" y="406"/>
                </a:lnTo>
                <a:lnTo>
                  <a:pt x="2763" y="405"/>
                </a:lnTo>
                <a:lnTo>
                  <a:pt x="2771" y="404"/>
                </a:lnTo>
                <a:lnTo>
                  <a:pt x="2778" y="403"/>
                </a:lnTo>
                <a:lnTo>
                  <a:pt x="2786" y="401"/>
                </a:lnTo>
                <a:lnTo>
                  <a:pt x="2800" y="396"/>
                </a:lnTo>
                <a:lnTo>
                  <a:pt x="2806" y="393"/>
                </a:lnTo>
                <a:lnTo>
                  <a:pt x="2813" y="390"/>
                </a:lnTo>
                <a:lnTo>
                  <a:pt x="2825" y="382"/>
                </a:lnTo>
                <a:lnTo>
                  <a:pt x="2837" y="374"/>
                </a:lnTo>
                <a:lnTo>
                  <a:pt x="2842" y="369"/>
                </a:lnTo>
                <a:lnTo>
                  <a:pt x="2848" y="364"/>
                </a:lnTo>
                <a:lnTo>
                  <a:pt x="2853" y="359"/>
                </a:lnTo>
                <a:lnTo>
                  <a:pt x="2857" y="353"/>
                </a:lnTo>
                <a:lnTo>
                  <a:pt x="2862" y="347"/>
                </a:lnTo>
                <a:lnTo>
                  <a:pt x="2866" y="341"/>
                </a:lnTo>
                <a:lnTo>
                  <a:pt x="2870" y="335"/>
                </a:lnTo>
                <a:lnTo>
                  <a:pt x="2874" y="328"/>
                </a:lnTo>
                <a:lnTo>
                  <a:pt x="2878" y="321"/>
                </a:lnTo>
                <a:lnTo>
                  <a:pt x="2881" y="314"/>
                </a:lnTo>
                <a:lnTo>
                  <a:pt x="2887" y="299"/>
                </a:lnTo>
                <a:lnTo>
                  <a:pt x="2891" y="283"/>
                </a:lnTo>
                <a:lnTo>
                  <a:pt x="2893" y="275"/>
                </a:lnTo>
                <a:lnTo>
                  <a:pt x="2895" y="266"/>
                </a:lnTo>
                <a:lnTo>
                  <a:pt x="2897" y="248"/>
                </a:lnTo>
                <a:close/>
                <a:moveTo>
                  <a:pt x="2341" y="174"/>
                </a:moveTo>
                <a:lnTo>
                  <a:pt x="2342" y="159"/>
                </a:lnTo>
                <a:lnTo>
                  <a:pt x="2342" y="146"/>
                </a:lnTo>
                <a:lnTo>
                  <a:pt x="2342" y="134"/>
                </a:lnTo>
                <a:lnTo>
                  <a:pt x="2341" y="128"/>
                </a:lnTo>
                <a:lnTo>
                  <a:pt x="2340" y="123"/>
                </a:lnTo>
                <a:lnTo>
                  <a:pt x="2339" y="118"/>
                </a:lnTo>
                <a:lnTo>
                  <a:pt x="2338" y="113"/>
                </a:lnTo>
                <a:lnTo>
                  <a:pt x="2335" y="105"/>
                </a:lnTo>
                <a:lnTo>
                  <a:pt x="2331" y="97"/>
                </a:lnTo>
                <a:lnTo>
                  <a:pt x="2326" y="91"/>
                </a:lnTo>
                <a:lnTo>
                  <a:pt x="2320" y="85"/>
                </a:lnTo>
                <a:lnTo>
                  <a:pt x="2314" y="80"/>
                </a:lnTo>
                <a:lnTo>
                  <a:pt x="2306" y="76"/>
                </a:lnTo>
                <a:lnTo>
                  <a:pt x="2297" y="73"/>
                </a:lnTo>
                <a:lnTo>
                  <a:pt x="2288" y="70"/>
                </a:lnTo>
                <a:lnTo>
                  <a:pt x="2277" y="68"/>
                </a:lnTo>
                <a:lnTo>
                  <a:pt x="2271" y="67"/>
                </a:lnTo>
                <a:lnTo>
                  <a:pt x="2265" y="66"/>
                </a:lnTo>
                <a:lnTo>
                  <a:pt x="2252" y="65"/>
                </a:lnTo>
                <a:lnTo>
                  <a:pt x="2129" y="65"/>
                </a:lnTo>
                <a:lnTo>
                  <a:pt x="2111" y="230"/>
                </a:lnTo>
                <a:lnTo>
                  <a:pt x="2035" y="230"/>
                </a:lnTo>
                <a:lnTo>
                  <a:pt x="2034" y="220"/>
                </a:lnTo>
                <a:lnTo>
                  <a:pt x="2033" y="211"/>
                </a:lnTo>
                <a:lnTo>
                  <a:pt x="2031" y="202"/>
                </a:lnTo>
                <a:lnTo>
                  <a:pt x="2029" y="194"/>
                </a:lnTo>
                <a:lnTo>
                  <a:pt x="2026" y="185"/>
                </a:lnTo>
                <a:lnTo>
                  <a:pt x="2023" y="177"/>
                </a:lnTo>
                <a:lnTo>
                  <a:pt x="2019" y="169"/>
                </a:lnTo>
                <a:lnTo>
                  <a:pt x="2015" y="162"/>
                </a:lnTo>
                <a:lnTo>
                  <a:pt x="2010" y="154"/>
                </a:lnTo>
                <a:lnTo>
                  <a:pt x="2005" y="147"/>
                </a:lnTo>
                <a:lnTo>
                  <a:pt x="1999" y="140"/>
                </a:lnTo>
                <a:lnTo>
                  <a:pt x="1993" y="133"/>
                </a:lnTo>
                <a:lnTo>
                  <a:pt x="1987" y="127"/>
                </a:lnTo>
                <a:lnTo>
                  <a:pt x="1981" y="121"/>
                </a:lnTo>
                <a:lnTo>
                  <a:pt x="1974" y="115"/>
                </a:lnTo>
                <a:lnTo>
                  <a:pt x="1966" y="110"/>
                </a:lnTo>
                <a:lnTo>
                  <a:pt x="1959" y="104"/>
                </a:lnTo>
                <a:lnTo>
                  <a:pt x="1951" y="99"/>
                </a:lnTo>
                <a:lnTo>
                  <a:pt x="1943" y="95"/>
                </a:lnTo>
                <a:lnTo>
                  <a:pt x="1934" y="90"/>
                </a:lnTo>
                <a:lnTo>
                  <a:pt x="1917" y="83"/>
                </a:lnTo>
                <a:lnTo>
                  <a:pt x="1908" y="79"/>
                </a:lnTo>
                <a:lnTo>
                  <a:pt x="1898" y="76"/>
                </a:lnTo>
                <a:lnTo>
                  <a:pt x="1889" y="74"/>
                </a:lnTo>
                <a:lnTo>
                  <a:pt x="1879" y="71"/>
                </a:lnTo>
                <a:lnTo>
                  <a:pt x="1869" y="69"/>
                </a:lnTo>
                <a:lnTo>
                  <a:pt x="1859" y="68"/>
                </a:lnTo>
                <a:lnTo>
                  <a:pt x="1849" y="66"/>
                </a:lnTo>
                <a:lnTo>
                  <a:pt x="1838" y="66"/>
                </a:lnTo>
                <a:lnTo>
                  <a:pt x="1818" y="65"/>
                </a:lnTo>
                <a:lnTo>
                  <a:pt x="1582" y="65"/>
                </a:lnTo>
                <a:lnTo>
                  <a:pt x="1552" y="365"/>
                </a:lnTo>
                <a:lnTo>
                  <a:pt x="1663" y="365"/>
                </a:lnTo>
                <a:lnTo>
                  <a:pt x="1674" y="364"/>
                </a:lnTo>
                <a:lnTo>
                  <a:pt x="1685" y="364"/>
                </a:lnTo>
                <a:lnTo>
                  <a:pt x="1695" y="362"/>
                </a:lnTo>
                <a:lnTo>
                  <a:pt x="1704" y="360"/>
                </a:lnTo>
                <a:lnTo>
                  <a:pt x="1713" y="358"/>
                </a:lnTo>
                <a:lnTo>
                  <a:pt x="1721" y="355"/>
                </a:lnTo>
                <a:lnTo>
                  <a:pt x="1729" y="352"/>
                </a:lnTo>
                <a:lnTo>
                  <a:pt x="1736" y="349"/>
                </a:lnTo>
                <a:lnTo>
                  <a:pt x="1748" y="341"/>
                </a:lnTo>
                <a:lnTo>
                  <a:pt x="1754" y="337"/>
                </a:lnTo>
                <a:lnTo>
                  <a:pt x="1759" y="332"/>
                </a:lnTo>
                <a:lnTo>
                  <a:pt x="1768" y="323"/>
                </a:lnTo>
                <a:lnTo>
                  <a:pt x="1776" y="313"/>
                </a:lnTo>
                <a:lnTo>
                  <a:pt x="1782" y="304"/>
                </a:lnTo>
                <a:lnTo>
                  <a:pt x="1787" y="295"/>
                </a:lnTo>
                <a:lnTo>
                  <a:pt x="1791" y="286"/>
                </a:lnTo>
                <a:lnTo>
                  <a:pt x="1793" y="278"/>
                </a:lnTo>
                <a:lnTo>
                  <a:pt x="1796" y="267"/>
                </a:lnTo>
                <a:lnTo>
                  <a:pt x="1797" y="262"/>
                </a:lnTo>
                <a:lnTo>
                  <a:pt x="1870" y="262"/>
                </a:lnTo>
                <a:lnTo>
                  <a:pt x="1841" y="542"/>
                </a:lnTo>
                <a:lnTo>
                  <a:pt x="1756" y="542"/>
                </a:lnTo>
                <a:lnTo>
                  <a:pt x="1756" y="532"/>
                </a:lnTo>
                <a:lnTo>
                  <a:pt x="1757" y="524"/>
                </a:lnTo>
                <a:lnTo>
                  <a:pt x="1756" y="515"/>
                </a:lnTo>
                <a:lnTo>
                  <a:pt x="1756" y="508"/>
                </a:lnTo>
                <a:lnTo>
                  <a:pt x="1755" y="500"/>
                </a:lnTo>
                <a:lnTo>
                  <a:pt x="1753" y="494"/>
                </a:lnTo>
                <a:lnTo>
                  <a:pt x="1750" y="482"/>
                </a:lnTo>
                <a:lnTo>
                  <a:pt x="1748" y="476"/>
                </a:lnTo>
                <a:lnTo>
                  <a:pt x="1745" y="471"/>
                </a:lnTo>
                <a:lnTo>
                  <a:pt x="1742" y="467"/>
                </a:lnTo>
                <a:lnTo>
                  <a:pt x="1739" y="462"/>
                </a:lnTo>
                <a:lnTo>
                  <a:pt x="1735" y="459"/>
                </a:lnTo>
                <a:lnTo>
                  <a:pt x="1731" y="455"/>
                </a:lnTo>
                <a:lnTo>
                  <a:pt x="1727" y="452"/>
                </a:lnTo>
                <a:lnTo>
                  <a:pt x="1723" y="449"/>
                </a:lnTo>
                <a:lnTo>
                  <a:pt x="1713" y="444"/>
                </a:lnTo>
                <a:lnTo>
                  <a:pt x="1708" y="442"/>
                </a:lnTo>
                <a:lnTo>
                  <a:pt x="1703" y="440"/>
                </a:lnTo>
                <a:lnTo>
                  <a:pt x="1691" y="437"/>
                </a:lnTo>
                <a:lnTo>
                  <a:pt x="1678" y="435"/>
                </a:lnTo>
                <a:lnTo>
                  <a:pt x="1665" y="434"/>
                </a:lnTo>
                <a:lnTo>
                  <a:pt x="1650" y="433"/>
                </a:lnTo>
                <a:lnTo>
                  <a:pt x="1635" y="433"/>
                </a:lnTo>
                <a:lnTo>
                  <a:pt x="1619" y="432"/>
                </a:lnTo>
                <a:lnTo>
                  <a:pt x="1546" y="432"/>
                </a:lnTo>
                <a:lnTo>
                  <a:pt x="1522" y="670"/>
                </a:lnTo>
                <a:lnTo>
                  <a:pt x="1521" y="684"/>
                </a:lnTo>
                <a:lnTo>
                  <a:pt x="1521" y="697"/>
                </a:lnTo>
                <a:lnTo>
                  <a:pt x="1521" y="703"/>
                </a:lnTo>
                <a:lnTo>
                  <a:pt x="1521" y="708"/>
                </a:lnTo>
                <a:lnTo>
                  <a:pt x="1523" y="719"/>
                </a:lnTo>
                <a:lnTo>
                  <a:pt x="1525" y="728"/>
                </a:lnTo>
                <a:lnTo>
                  <a:pt x="1529" y="736"/>
                </a:lnTo>
                <a:lnTo>
                  <a:pt x="1533" y="744"/>
                </a:lnTo>
                <a:lnTo>
                  <a:pt x="1535" y="747"/>
                </a:lnTo>
                <a:lnTo>
                  <a:pt x="1538" y="751"/>
                </a:lnTo>
                <a:lnTo>
                  <a:pt x="1542" y="755"/>
                </a:lnTo>
                <a:lnTo>
                  <a:pt x="1546" y="759"/>
                </a:lnTo>
                <a:lnTo>
                  <a:pt x="1556" y="766"/>
                </a:lnTo>
                <a:lnTo>
                  <a:pt x="1561" y="769"/>
                </a:lnTo>
                <a:lnTo>
                  <a:pt x="1567" y="772"/>
                </a:lnTo>
                <a:lnTo>
                  <a:pt x="1579" y="777"/>
                </a:lnTo>
                <a:lnTo>
                  <a:pt x="1587" y="779"/>
                </a:lnTo>
                <a:lnTo>
                  <a:pt x="1594" y="780"/>
                </a:lnTo>
                <a:lnTo>
                  <a:pt x="1612" y="783"/>
                </a:lnTo>
                <a:lnTo>
                  <a:pt x="1621" y="784"/>
                </a:lnTo>
                <a:lnTo>
                  <a:pt x="1632" y="785"/>
                </a:lnTo>
                <a:lnTo>
                  <a:pt x="1655" y="786"/>
                </a:lnTo>
                <a:lnTo>
                  <a:pt x="1656" y="786"/>
                </a:lnTo>
                <a:lnTo>
                  <a:pt x="1655" y="786"/>
                </a:lnTo>
                <a:lnTo>
                  <a:pt x="1654" y="786"/>
                </a:lnTo>
                <a:lnTo>
                  <a:pt x="1655" y="786"/>
                </a:lnTo>
                <a:lnTo>
                  <a:pt x="1682" y="785"/>
                </a:lnTo>
                <a:lnTo>
                  <a:pt x="1707" y="784"/>
                </a:lnTo>
                <a:lnTo>
                  <a:pt x="1719" y="782"/>
                </a:lnTo>
                <a:lnTo>
                  <a:pt x="1731" y="781"/>
                </a:lnTo>
                <a:lnTo>
                  <a:pt x="1753" y="777"/>
                </a:lnTo>
                <a:lnTo>
                  <a:pt x="1764" y="774"/>
                </a:lnTo>
                <a:lnTo>
                  <a:pt x="1775" y="772"/>
                </a:lnTo>
                <a:lnTo>
                  <a:pt x="1795" y="766"/>
                </a:lnTo>
                <a:lnTo>
                  <a:pt x="1814" y="759"/>
                </a:lnTo>
                <a:lnTo>
                  <a:pt x="1832" y="752"/>
                </a:lnTo>
                <a:lnTo>
                  <a:pt x="1849" y="744"/>
                </a:lnTo>
                <a:lnTo>
                  <a:pt x="1864" y="736"/>
                </a:lnTo>
                <a:lnTo>
                  <a:pt x="1879" y="727"/>
                </a:lnTo>
                <a:lnTo>
                  <a:pt x="1893" y="717"/>
                </a:lnTo>
                <a:lnTo>
                  <a:pt x="1906" y="708"/>
                </a:lnTo>
                <a:lnTo>
                  <a:pt x="1917" y="698"/>
                </a:lnTo>
                <a:lnTo>
                  <a:pt x="1928" y="688"/>
                </a:lnTo>
                <a:lnTo>
                  <a:pt x="1938" y="678"/>
                </a:lnTo>
                <a:lnTo>
                  <a:pt x="1947" y="667"/>
                </a:lnTo>
                <a:lnTo>
                  <a:pt x="1956" y="657"/>
                </a:lnTo>
                <a:lnTo>
                  <a:pt x="1970" y="638"/>
                </a:lnTo>
                <a:lnTo>
                  <a:pt x="1981" y="619"/>
                </a:lnTo>
                <a:lnTo>
                  <a:pt x="1990" y="603"/>
                </a:lnTo>
                <a:lnTo>
                  <a:pt x="1997" y="589"/>
                </a:lnTo>
                <a:lnTo>
                  <a:pt x="2001" y="578"/>
                </a:lnTo>
                <a:lnTo>
                  <a:pt x="2004" y="569"/>
                </a:lnTo>
                <a:lnTo>
                  <a:pt x="2078" y="569"/>
                </a:lnTo>
                <a:lnTo>
                  <a:pt x="2057" y="784"/>
                </a:lnTo>
                <a:lnTo>
                  <a:pt x="2178" y="784"/>
                </a:lnTo>
                <a:lnTo>
                  <a:pt x="2193" y="783"/>
                </a:lnTo>
                <a:lnTo>
                  <a:pt x="2207" y="781"/>
                </a:lnTo>
                <a:lnTo>
                  <a:pt x="2220" y="778"/>
                </a:lnTo>
                <a:lnTo>
                  <a:pt x="2230" y="775"/>
                </a:lnTo>
                <a:lnTo>
                  <a:pt x="2240" y="771"/>
                </a:lnTo>
                <a:lnTo>
                  <a:pt x="2245" y="768"/>
                </a:lnTo>
                <a:lnTo>
                  <a:pt x="2249" y="766"/>
                </a:lnTo>
                <a:lnTo>
                  <a:pt x="2253" y="763"/>
                </a:lnTo>
                <a:lnTo>
                  <a:pt x="2256" y="760"/>
                </a:lnTo>
                <a:lnTo>
                  <a:pt x="2263" y="754"/>
                </a:lnTo>
                <a:lnTo>
                  <a:pt x="2269" y="747"/>
                </a:lnTo>
                <a:lnTo>
                  <a:pt x="2273" y="739"/>
                </a:lnTo>
                <a:lnTo>
                  <a:pt x="2277" y="731"/>
                </a:lnTo>
                <a:lnTo>
                  <a:pt x="2281" y="722"/>
                </a:lnTo>
                <a:lnTo>
                  <a:pt x="2284" y="712"/>
                </a:lnTo>
                <a:lnTo>
                  <a:pt x="2286" y="702"/>
                </a:lnTo>
                <a:lnTo>
                  <a:pt x="2289" y="679"/>
                </a:lnTo>
                <a:lnTo>
                  <a:pt x="2341" y="174"/>
                </a:lnTo>
                <a:close/>
                <a:moveTo>
                  <a:pt x="7278" y="851"/>
                </a:moveTo>
                <a:lnTo>
                  <a:pt x="7330" y="851"/>
                </a:lnTo>
                <a:lnTo>
                  <a:pt x="7308" y="874"/>
                </a:lnTo>
                <a:lnTo>
                  <a:pt x="7286" y="897"/>
                </a:lnTo>
                <a:lnTo>
                  <a:pt x="7275" y="908"/>
                </a:lnTo>
                <a:lnTo>
                  <a:pt x="7263" y="919"/>
                </a:lnTo>
                <a:lnTo>
                  <a:pt x="7240" y="939"/>
                </a:lnTo>
                <a:lnTo>
                  <a:pt x="7216" y="959"/>
                </a:lnTo>
                <a:lnTo>
                  <a:pt x="7204" y="969"/>
                </a:lnTo>
                <a:lnTo>
                  <a:pt x="7192" y="978"/>
                </a:lnTo>
                <a:lnTo>
                  <a:pt x="7167" y="996"/>
                </a:lnTo>
                <a:lnTo>
                  <a:pt x="7155" y="1004"/>
                </a:lnTo>
                <a:lnTo>
                  <a:pt x="7142" y="1013"/>
                </a:lnTo>
                <a:lnTo>
                  <a:pt x="7129" y="1021"/>
                </a:lnTo>
                <a:lnTo>
                  <a:pt x="7116" y="1029"/>
                </a:lnTo>
                <a:lnTo>
                  <a:pt x="7090" y="1043"/>
                </a:lnTo>
                <a:lnTo>
                  <a:pt x="7064" y="1057"/>
                </a:lnTo>
                <a:lnTo>
                  <a:pt x="7037" y="1070"/>
                </a:lnTo>
                <a:lnTo>
                  <a:pt x="7009" y="1082"/>
                </a:lnTo>
                <a:lnTo>
                  <a:pt x="6982" y="1092"/>
                </a:lnTo>
                <a:lnTo>
                  <a:pt x="6954" y="1102"/>
                </a:lnTo>
                <a:lnTo>
                  <a:pt x="6925" y="1110"/>
                </a:lnTo>
                <a:lnTo>
                  <a:pt x="6897" y="1118"/>
                </a:lnTo>
                <a:lnTo>
                  <a:pt x="6868" y="1124"/>
                </a:lnTo>
                <a:lnTo>
                  <a:pt x="6838" y="1129"/>
                </a:lnTo>
                <a:lnTo>
                  <a:pt x="6809" y="1133"/>
                </a:lnTo>
                <a:lnTo>
                  <a:pt x="6779" y="1136"/>
                </a:lnTo>
                <a:lnTo>
                  <a:pt x="6749" y="1137"/>
                </a:lnTo>
                <a:lnTo>
                  <a:pt x="6734" y="1137"/>
                </a:lnTo>
                <a:lnTo>
                  <a:pt x="6719" y="1137"/>
                </a:lnTo>
                <a:lnTo>
                  <a:pt x="6688" y="1137"/>
                </a:lnTo>
                <a:lnTo>
                  <a:pt x="6658" y="1135"/>
                </a:lnTo>
                <a:lnTo>
                  <a:pt x="6627" y="1131"/>
                </a:lnTo>
                <a:lnTo>
                  <a:pt x="6596" y="1127"/>
                </a:lnTo>
                <a:lnTo>
                  <a:pt x="6563" y="1121"/>
                </a:lnTo>
                <a:lnTo>
                  <a:pt x="6532" y="1114"/>
                </a:lnTo>
                <a:lnTo>
                  <a:pt x="6501" y="1106"/>
                </a:lnTo>
                <a:lnTo>
                  <a:pt x="6469" y="1096"/>
                </a:lnTo>
                <a:lnTo>
                  <a:pt x="6437" y="1085"/>
                </a:lnTo>
                <a:lnTo>
                  <a:pt x="6414" y="1076"/>
                </a:lnTo>
                <a:lnTo>
                  <a:pt x="6391" y="1066"/>
                </a:lnTo>
                <a:lnTo>
                  <a:pt x="6369" y="1055"/>
                </a:lnTo>
                <a:lnTo>
                  <a:pt x="6358" y="1049"/>
                </a:lnTo>
                <a:lnTo>
                  <a:pt x="6347" y="1043"/>
                </a:lnTo>
                <a:lnTo>
                  <a:pt x="6326" y="1030"/>
                </a:lnTo>
                <a:lnTo>
                  <a:pt x="6306" y="1016"/>
                </a:lnTo>
                <a:lnTo>
                  <a:pt x="6286" y="1002"/>
                </a:lnTo>
                <a:lnTo>
                  <a:pt x="6277" y="995"/>
                </a:lnTo>
                <a:lnTo>
                  <a:pt x="6267" y="987"/>
                </a:lnTo>
                <a:lnTo>
                  <a:pt x="6249" y="972"/>
                </a:lnTo>
                <a:lnTo>
                  <a:pt x="6231" y="955"/>
                </a:lnTo>
                <a:lnTo>
                  <a:pt x="6213" y="939"/>
                </a:lnTo>
                <a:lnTo>
                  <a:pt x="6196" y="921"/>
                </a:lnTo>
                <a:lnTo>
                  <a:pt x="6180" y="903"/>
                </a:lnTo>
                <a:lnTo>
                  <a:pt x="6164" y="885"/>
                </a:lnTo>
                <a:lnTo>
                  <a:pt x="6148" y="866"/>
                </a:lnTo>
                <a:lnTo>
                  <a:pt x="6133" y="847"/>
                </a:lnTo>
                <a:lnTo>
                  <a:pt x="6103" y="808"/>
                </a:lnTo>
                <a:lnTo>
                  <a:pt x="6089" y="787"/>
                </a:lnTo>
                <a:lnTo>
                  <a:pt x="6074" y="767"/>
                </a:lnTo>
                <a:lnTo>
                  <a:pt x="6047" y="726"/>
                </a:lnTo>
                <a:lnTo>
                  <a:pt x="6020" y="685"/>
                </a:lnTo>
                <a:lnTo>
                  <a:pt x="5967" y="603"/>
                </a:lnTo>
                <a:lnTo>
                  <a:pt x="5941" y="562"/>
                </a:lnTo>
                <a:lnTo>
                  <a:pt x="5915" y="522"/>
                </a:lnTo>
                <a:lnTo>
                  <a:pt x="5911" y="517"/>
                </a:lnTo>
                <a:lnTo>
                  <a:pt x="5906" y="511"/>
                </a:lnTo>
                <a:lnTo>
                  <a:pt x="5900" y="507"/>
                </a:lnTo>
                <a:lnTo>
                  <a:pt x="5895" y="503"/>
                </a:lnTo>
                <a:lnTo>
                  <a:pt x="5888" y="499"/>
                </a:lnTo>
                <a:lnTo>
                  <a:pt x="5882" y="496"/>
                </a:lnTo>
                <a:lnTo>
                  <a:pt x="5874" y="493"/>
                </a:lnTo>
                <a:lnTo>
                  <a:pt x="5867" y="490"/>
                </a:lnTo>
                <a:lnTo>
                  <a:pt x="5859" y="488"/>
                </a:lnTo>
                <a:lnTo>
                  <a:pt x="5851" y="487"/>
                </a:lnTo>
                <a:lnTo>
                  <a:pt x="5835" y="484"/>
                </a:lnTo>
                <a:lnTo>
                  <a:pt x="5817" y="482"/>
                </a:lnTo>
                <a:lnTo>
                  <a:pt x="5800" y="481"/>
                </a:lnTo>
                <a:lnTo>
                  <a:pt x="5751" y="481"/>
                </a:lnTo>
                <a:lnTo>
                  <a:pt x="5732" y="676"/>
                </a:lnTo>
                <a:lnTo>
                  <a:pt x="5731" y="683"/>
                </a:lnTo>
                <a:lnTo>
                  <a:pt x="5730" y="691"/>
                </a:lnTo>
                <a:lnTo>
                  <a:pt x="5730" y="704"/>
                </a:lnTo>
                <a:lnTo>
                  <a:pt x="5731" y="716"/>
                </a:lnTo>
                <a:lnTo>
                  <a:pt x="5731" y="721"/>
                </a:lnTo>
                <a:lnTo>
                  <a:pt x="5732" y="726"/>
                </a:lnTo>
                <a:lnTo>
                  <a:pt x="5733" y="731"/>
                </a:lnTo>
                <a:lnTo>
                  <a:pt x="5734" y="736"/>
                </a:lnTo>
                <a:lnTo>
                  <a:pt x="5737" y="744"/>
                </a:lnTo>
                <a:lnTo>
                  <a:pt x="5741" y="751"/>
                </a:lnTo>
                <a:lnTo>
                  <a:pt x="5744" y="755"/>
                </a:lnTo>
                <a:lnTo>
                  <a:pt x="5746" y="758"/>
                </a:lnTo>
                <a:lnTo>
                  <a:pt x="5749" y="761"/>
                </a:lnTo>
                <a:lnTo>
                  <a:pt x="5753" y="764"/>
                </a:lnTo>
                <a:lnTo>
                  <a:pt x="5757" y="767"/>
                </a:lnTo>
                <a:lnTo>
                  <a:pt x="5761" y="769"/>
                </a:lnTo>
                <a:lnTo>
                  <a:pt x="5766" y="772"/>
                </a:lnTo>
                <a:lnTo>
                  <a:pt x="5771" y="774"/>
                </a:lnTo>
                <a:lnTo>
                  <a:pt x="5782" y="778"/>
                </a:lnTo>
                <a:lnTo>
                  <a:pt x="5795" y="780"/>
                </a:lnTo>
                <a:lnTo>
                  <a:pt x="5809" y="782"/>
                </a:lnTo>
                <a:lnTo>
                  <a:pt x="5824" y="784"/>
                </a:lnTo>
                <a:lnTo>
                  <a:pt x="5841" y="784"/>
                </a:lnTo>
                <a:lnTo>
                  <a:pt x="5849" y="784"/>
                </a:lnTo>
                <a:lnTo>
                  <a:pt x="5843" y="851"/>
                </a:lnTo>
                <a:lnTo>
                  <a:pt x="5416" y="851"/>
                </a:lnTo>
                <a:lnTo>
                  <a:pt x="4988" y="851"/>
                </a:lnTo>
                <a:lnTo>
                  <a:pt x="4561" y="851"/>
                </a:lnTo>
                <a:lnTo>
                  <a:pt x="4134" y="851"/>
                </a:lnTo>
                <a:lnTo>
                  <a:pt x="4112" y="877"/>
                </a:lnTo>
                <a:lnTo>
                  <a:pt x="4102" y="889"/>
                </a:lnTo>
                <a:lnTo>
                  <a:pt x="4090" y="901"/>
                </a:lnTo>
                <a:lnTo>
                  <a:pt x="4068" y="925"/>
                </a:lnTo>
                <a:lnTo>
                  <a:pt x="4056" y="936"/>
                </a:lnTo>
                <a:lnTo>
                  <a:pt x="4045" y="947"/>
                </a:lnTo>
                <a:lnTo>
                  <a:pt x="4033" y="957"/>
                </a:lnTo>
                <a:lnTo>
                  <a:pt x="4021" y="967"/>
                </a:lnTo>
                <a:lnTo>
                  <a:pt x="4010" y="977"/>
                </a:lnTo>
                <a:lnTo>
                  <a:pt x="3998" y="987"/>
                </a:lnTo>
                <a:lnTo>
                  <a:pt x="3973" y="1005"/>
                </a:lnTo>
                <a:lnTo>
                  <a:pt x="3949" y="1022"/>
                </a:lnTo>
                <a:lnTo>
                  <a:pt x="3924" y="1038"/>
                </a:lnTo>
                <a:lnTo>
                  <a:pt x="3911" y="1046"/>
                </a:lnTo>
                <a:lnTo>
                  <a:pt x="3898" y="1053"/>
                </a:lnTo>
                <a:lnTo>
                  <a:pt x="3872" y="1066"/>
                </a:lnTo>
                <a:lnTo>
                  <a:pt x="3846" y="1078"/>
                </a:lnTo>
                <a:lnTo>
                  <a:pt x="3820" y="1089"/>
                </a:lnTo>
                <a:lnTo>
                  <a:pt x="3806" y="1094"/>
                </a:lnTo>
                <a:lnTo>
                  <a:pt x="3793" y="1099"/>
                </a:lnTo>
                <a:lnTo>
                  <a:pt x="3766" y="1108"/>
                </a:lnTo>
                <a:lnTo>
                  <a:pt x="3739" y="1115"/>
                </a:lnTo>
                <a:lnTo>
                  <a:pt x="3725" y="1119"/>
                </a:lnTo>
                <a:lnTo>
                  <a:pt x="3711" y="1122"/>
                </a:lnTo>
                <a:lnTo>
                  <a:pt x="3683" y="1127"/>
                </a:lnTo>
                <a:lnTo>
                  <a:pt x="3669" y="1129"/>
                </a:lnTo>
                <a:lnTo>
                  <a:pt x="3654" y="1131"/>
                </a:lnTo>
                <a:lnTo>
                  <a:pt x="3640" y="1133"/>
                </a:lnTo>
                <a:lnTo>
                  <a:pt x="3626" y="1134"/>
                </a:lnTo>
                <a:lnTo>
                  <a:pt x="3612" y="1135"/>
                </a:lnTo>
                <a:lnTo>
                  <a:pt x="3598" y="1136"/>
                </a:lnTo>
                <a:lnTo>
                  <a:pt x="3569" y="1137"/>
                </a:lnTo>
                <a:lnTo>
                  <a:pt x="3540" y="1136"/>
                </a:lnTo>
                <a:lnTo>
                  <a:pt x="3511" y="1135"/>
                </a:lnTo>
                <a:lnTo>
                  <a:pt x="3482" y="1132"/>
                </a:lnTo>
                <a:lnTo>
                  <a:pt x="3453" y="1129"/>
                </a:lnTo>
                <a:lnTo>
                  <a:pt x="3424" y="1124"/>
                </a:lnTo>
                <a:lnTo>
                  <a:pt x="3395" y="1118"/>
                </a:lnTo>
                <a:lnTo>
                  <a:pt x="3366" y="1112"/>
                </a:lnTo>
                <a:lnTo>
                  <a:pt x="3336" y="1104"/>
                </a:lnTo>
                <a:lnTo>
                  <a:pt x="3307" y="1095"/>
                </a:lnTo>
                <a:lnTo>
                  <a:pt x="3278" y="1085"/>
                </a:lnTo>
                <a:lnTo>
                  <a:pt x="3266" y="1080"/>
                </a:lnTo>
                <a:lnTo>
                  <a:pt x="3254" y="1075"/>
                </a:lnTo>
                <a:lnTo>
                  <a:pt x="3231" y="1065"/>
                </a:lnTo>
                <a:lnTo>
                  <a:pt x="3209" y="1053"/>
                </a:lnTo>
                <a:lnTo>
                  <a:pt x="3187" y="1041"/>
                </a:lnTo>
                <a:lnTo>
                  <a:pt x="3166" y="1028"/>
                </a:lnTo>
                <a:lnTo>
                  <a:pt x="3146" y="1014"/>
                </a:lnTo>
                <a:lnTo>
                  <a:pt x="3126" y="1000"/>
                </a:lnTo>
                <a:lnTo>
                  <a:pt x="3107" y="985"/>
                </a:lnTo>
                <a:lnTo>
                  <a:pt x="3097" y="977"/>
                </a:lnTo>
                <a:lnTo>
                  <a:pt x="3088" y="969"/>
                </a:lnTo>
                <a:lnTo>
                  <a:pt x="3070" y="953"/>
                </a:lnTo>
                <a:lnTo>
                  <a:pt x="3052" y="936"/>
                </a:lnTo>
                <a:lnTo>
                  <a:pt x="3034" y="919"/>
                </a:lnTo>
                <a:lnTo>
                  <a:pt x="3017" y="901"/>
                </a:lnTo>
                <a:lnTo>
                  <a:pt x="3009" y="892"/>
                </a:lnTo>
                <a:lnTo>
                  <a:pt x="3001" y="883"/>
                </a:lnTo>
                <a:lnTo>
                  <a:pt x="2984" y="864"/>
                </a:lnTo>
                <a:lnTo>
                  <a:pt x="2968" y="845"/>
                </a:lnTo>
                <a:lnTo>
                  <a:pt x="2953" y="826"/>
                </a:lnTo>
                <a:lnTo>
                  <a:pt x="2938" y="806"/>
                </a:lnTo>
                <a:lnTo>
                  <a:pt x="2923" y="786"/>
                </a:lnTo>
                <a:lnTo>
                  <a:pt x="2908" y="766"/>
                </a:lnTo>
                <a:lnTo>
                  <a:pt x="2879" y="725"/>
                </a:lnTo>
                <a:lnTo>
                  <a:pt x="2865" y="705"/>
                </a:lnTo>
                <a:lnTo>
                  <a:pt x="2852" y="684"/>
                </a:lnTo>
                <a:lnTo>
                  <a:pt x="2798" y="602"/>
                </a:lnTo>
                <a:lnTo>
                  <a:pt x="2771" y="562"/>
                </a:lnTo>
                <a:lnTo>
                  <a:pt x="2745" y="522"/>
                </a:lnTo>
                <a:lnTo>
                  <a:pt x="2740" y="517"/>
                </a:lnTo>
                <a:lnTo>
                  <a:pt x="2736" y="512"/>
                </a:lnTo>
                <a:lnTo>
                  <a:pt x="2730" y="507"/>
                </a:lnTo>
                <a:lnTo>
                  <a:pt x="2725" y="503"/>
                </a:lnTo>
                <a:lnTo>
                  <a:pt x="2718" y="499"/>
                </a:lnTo>
                <a:lnTo>
                  <a:pt x="2712" y="496"/>
                </a:lnTo>
                <a:lnTo>
                  <a:pt x="2705" y="493"/>
                </a:lnTo>
                <a:lnTo>
                  <a:pt x="2698" y="491"/>
                </a:lnTo>
                <a:lnTo>
                  <a:pt x="2682" y="487"/>
                </a:lnTo>
                <a:lnTo>
                  <a:pt x="2666" y="484"/>
                </a:lnTo>
                <a:lnTo>
                  <a:pt x="2649" y="482"/>
                </a:lnTo>
                <a:lnTo>
                  <a:pt x="2632" y="481"/>
                </a:lnTo>
                <a:lnTo>
                  <a:pt x="2579" y="481"/>
                </a:lnTo>
                <a:lnTo>
                  <a:pt x="2560" y="676"/>
                </a:lnTo>
                <a:lnTo>
                  <a:pt x="2559" y="690"/>
                </a:lnTo>
                <a:lnTo>
                  <a:pt x="2558" y="703"/>
                </a:lnTo>
                <a:lnTo>
                  <a:pt x="2559" y="715"/>
                </a:lnTo>
                <a:lnTo>
                  <a:pt x="2560" y="726"/>
                </a:lnTo>
                <a:lnTo>
                  <a:pt x="2561" y="731"/>
                </a:lnTo>
                <a:lnTo>
                  <a:pt x="2562" y="736"/>
                </a:lnTo>
                <a:lnTo>
                  <a:pt x="2565" y="744"/>
                </a:lnTo>
                <a:lnTo>
                  <a:pt x="2569" y="752"/>
                </a:lnTo>
                <a:lnTo>
                  <a:pt x="2572" y="755"/>
                </a:lnTo>
                <a:lnTo>
                  <a:pt x="2574" y="758"/>
                </a:lnTo>
                <a:lnTo>
                  <a:pt x="2581" y="765"/>
                </a:lnTo>
                <a:lnTo>
                  <a:pt x="2589" y="770"/>
                </a:lnTo>
                <a:lnTo>
                  <a:pt x="2593" y="772"/>
                </a:lnTo>
                <a:lnTo>
                  <a:pt x="2598" y="775"/>
                </a:lnTo>
                <a:lnTo>
                  <a:pt x="2609" y="778"/>
                </a:lnTo>
                <a:lnTo>
                  <a:pt x="2621" y="781"/>
                </a:lnTo>
                <a:lnTo>
                  <a:pt x="2635" y="783"/>
                </a:lnTo>
                <a:lnTo>
                  <a:pt x="2651" y="784"/>
                </a:lnTo>
                <a:lnTo>
                  <a:pt x="2668" y="785"/>
                </a:lnTo>
                <a:lnTo>
                  <a:pt x="2678" y="785"/>
                </a:lnTo>
                <a:lnTo>
                  <a:pt x="2673" y="851"/>
                </a:lnTo>
                <a:lnTo>
                  <a:pt x="1880" y="851"/>
                </a:lnTo>
                <a:lnTo>
                  <a:pt x="1088" y="851"/>
                </a:lnTo>
                <a:lnTo>
                  <a:pt x="1094" y="784"/>
                </a:lnTo>
                <a:lnTo>
                  <a:pt x="1127" y="784"/>
                </a:lnTo>
                <a:lnTo>
                  <a:pt x="1142" y="784"/>
                </a:lnTo>
                <a:lnTo>
                  <a:pt x="1155" y="783"/>
                </a:lnTo>
                <a:lnTo>
                  <a:pt x="1168" y="781"/>
                </a:lnTo>
                <a:lnTo>
                  <a:pt x="1180" y="778"/>
                </a:lnTo>
                <a:lnTo>
                  <a:pt x="1191" y="775"/>
                </a:lnTo>
                <a:lnTo>
                  <a:pt x="1200" y="771"/>
                </a:lnTo>
                <a:lnTo>
                  <a:pt x="1209" y="766"/>
                </a:lnTo>
                <a:lnTo>
                  <a:pt x="1217" y="760"/>
                </a:lnTo>
                <a:lnTo>
                  <a:pt x="1221" y="757"/>
                </a:lnTo>
                <a:lnTo>
                  <a:pt x="1224" y="753"/>
                </a:lnTo>
                <a:lnTo>
                  <a:pt x="1228" y="750"/>
                </a:lnTo>
                <a:lnTo>
                  <a:pt x="1231" y="746"/>
                </a:lnTo>
                <a:lnTo>
                  <a:pt x="1236" y="737"/>
                </a:lnTo>
                <a:lnTo>
                  <a:pt x="1238" y="733"/>
                </a:lnTo>
                <a:lnTo>
                  <a:pt x="1241" y="728"/>
                </a:lnTo>
                <a:lnTo>
                  <a:pt x="1243" y="723"/>
                </a:lnTo>
                <a:lnTo>
                  <a:pt x="1244" y="717"/>
                </a:lnTo>
                <a:lnTo>
                  <a:pt x="1246" y="712"/>
                </a:lnTo>
                <a:lnTo>
                  <a:pt x="1248" y="706"/>
                </a:lnTo>
                <a:lnTo>
                  <a:pt x="1250" y="694"/>
                </a:lnTo>
                <a:lnTo>
                  <a:pt x="1252" y="680"/>
                </a:lnTo>
                <a:lnTo>
                  <a:pt x="1303" y="162"/>
                </a:lnTo>
                <a:lnTo>
                  <a:pt x="1304" y="150"/>
                </a:lnTo>
                <a:lnTo>
                  <a:pt x="1304" y="139"/>
                </a:lnTo>
                <a:lnTo>
                  <a:pt x="1304" y="134"/>
                </a:lnTo>
                <a:lnTo>
                  <a:pt x="1304" y="129"/>
                </a:lnTo>
                <a:lnTo>
                  <a:pt x="1303" y="124"/>
                </a:lnTo>
                <a:lnTo>
                  <a:pt x="1302" y="120"/>
                </a:lnTo>
                <a:lnTo>
                  <a:pt x="1301" y="115"/>
                </a:lnTo>
                <a:lnTo>
                  <a:pt x="1300" y="111"/>
                </a:lnTo>
                <a:lnTo>
                  <a:pt x="1299" y="108"/>
                </a:lnTo>
                <a:lnTo>
                  <a:pt x="1297" y="104"/>
                </a:lnTo>
                <a:lnTo>
                  <a:pt x="1293" y="97"/>
                </a:lnTo>
                <a:lnTo>
                  <a:pt x="1289" y="91"/>
                </a:lnTo>
                <a:lnTo>
                  <a:pt x="1282" y="85"/>
                </a:lnTo>
                <a:lnTo>
                  <a:pt x="1274" y="79"/>
                </a:lnTo>
                <a:lnTo>
                  <a:pt x="1270" y="77"/>
                </a:lnTo>
                <a:lnTo>
                  <a:pt x="1265" y="75"/>
                </a:lnTo>
                <a:lnTo>
                  <a:pt x="1255" y="71"/>
                </a:lnTo>
                <a:lnTo>
                  <a:pt x="1243" y="68"/>
                </a:lnTo>
                <a:lnTo>
                  <a:pt x="1230" y="66"/>
                </a:lnTo>
                <a:lnTo>
                  <a:pt x="1215" y="65"/>
                </a:lnTo>
                <a:lnTo>
                  <a:pt x="1199" y="65"/>
                </a:lnTo>
                <a:lnTo>
                  <a:pt x="1157" y="65"/>
                </a:lnTo>
                <a:lnTo>
                  <a:pt x="1164" y="1"/>
                </a:lnTo>
                <a:lnTo>
                  <a:pt x="1196" y="1"/>
                </a:lnTo>
                <a:lnTo>
                  <a:pt x="1611" y="1"/>
                </a:lnTo>
                <a:lnTo>
                  <a:pt x="2027" y="1"/>
                </a:lnTo>
                <a:lnTo>
                  <a:pt x="2444" y="1"/>
                </a:lnTo>
                <a:lnTo>
                  <a:pt x="2860" y="1"/>
                </a:lnTo>
                <a:lnTo>
                  <a:pt x="2882" y="2"/>
                </a:lnTo>
                <a:lnTo>
                  <a:pt x="2903" y="3"/>
                </a:lnTo>
                <a:lnTo>
                  <a:pt x="2924" y="4"/>
                </a:lnTo>
                <a:lnTo>
                  <a:pt x="2944" y="7"/>
                </a:lnTo>
                <a:lnTo>
                  <a:pt x="2963" y="10"/>
                </a:lnTo>
                <a:lnTo>
                  <a:pt x="2981" y="14"/>
                </a:lnTo>
                <a:lnTo>
                  <a:pt x="2998" y="18"/>
                </a:lnTo>
                <a:lnTo>
                  <a:pt x="3014" y="23"/>
                </a:lnTo>
                <a:lnTo>
                  <a:pt x="3030" y="29"/>
                </a:lnTo>
                <a:lnTo>
                  <a:pt x="3044" y="35"/>
                </a:lnTo>
                <a:lnTo>
                  <a:pt x="3058" y="42"/>
                </a:lnTo>
                <a:lnTo>
                  <a:pt x="3071" y="50"/>
                </a:lnTo>
                <a:lnTo>
                  <a:pt x="3083" y="58"/>
                </a:lnTo>
                <a:lnTo>
                  <a:pt x="3095" y="67"/>
                </a:lnTo>
                <a:lnTo>
                  <a:pt x="3100" y="72"/>
                </a:lnTo>
                <a:lnTo>
                  <a:pt x="3105" y="77"/>
                </a:lnTo>
                <a:lnTo>
                  <a:pt x="3110" y="82"/>
                </a:lnTo>
                <a:lnTo>
                  <a:pt x="3115" y="87"/>
                </a:lnTo>
                <a:lnTo>
                  <a:pt x="3122" y="95"/>
                </a:lnTo>
                <a:lnTo>
                  <a:pt x="3128" y="103"/>
                </a:lnTo>
                <a:lnTo>
                  <a:pt x="3133" y="112"/>
                </a:lnTo>
                <a:lnTo>
                  <a:pt x="3139" y="120"/>
                </a:lnTo>
                <a:lnTo>
                  <a:pt x="3143" y="129"/>
                </a:lnTo>
                <a:lnTo>
                  <a:pt x="3148" y="139"/>
                </a:lnTo>
                <a:lnTo>
                  <a:pt x="3151" y="148"/>
                </a:lnTo>
                <a:lnTo>
                  <a:pt x="3155" y="158"/>
                </a:lnTo>
                <a:lnTo>
                  <a:pt x="3157" y="167"/>
                </a:lnTo>
                <a:lnTo>
                  <a:pt x="3159" y="172"/>
                </a:lnTo>
                <a:lnTo>
                  <a:pt x="3160" y="177"/>
                </a:lnTo>
                <a:lnTo>
                  <a:pt x="3162" y="187"/>
                </a:lnTo>
                <a:lnTo>
                  <a:pt x="3163" y="198"/>
                </a:lnTo>
                <a:lnTo>
                  <a:pt x="3164" y="208"/>
                </a:lnTo>
                <a:lnTo>
                  <a:pt x="3164" y="218"/>
                </a:lnTo>
                <a:lnTo>
                  <a:pt x="3164" y="229"/>
                </a:lnTo>
                <a:lnTo>
                  <a:pt x="3163" y="239"/>
                </a:lnTo>
                <a:lnTo>
                  <a:pt x="3162" y="251"/>
                </a:lnTo>
                <a:lnTo>
                  <a:pt x="3159" y="263"/>
                </a:lnTo>
                <a:lnTo>
                  <a:pt x="3158" y="270"/>
                </a:lnTo>
                <a:lnTo>
                  <a:pt x="3156" y="277"/>
                </a:lnTo>
                <a:lnTo>
                  <a:pt x="3151" y="292"/>
                </a:lnTo>
                <a:lnTo>
                  <a:pt x="3145" y="307"/>
                </a:lnTo>
                <a:lnTo>
                  <a:pt x="3142" y="315"/>
                </a:lnTo>
                <a:lnTo>
                  <a:pt x="3138" y="323"/>
                </a:lnTo>
                <a:lnTo>
                  <a:pt x="3133" y="331"/>
                </a:lnTo>
                <a:lnTo>
                  <a:pt x="3128" y="339"/>
                </a:lnTo>
                <a:lnTo>
                  <a:pt x="3117" y="355"/>
                </a:lnTo>
                <a:lnTo>
                  <a:pt x="3110" y="363"/>
                </a:lnTo>
                <a:lnTo>
                  <a:pt x="3103" y="371"/>
                </a:lnTo>
                <a:lnTo>
                  <a:pt x="3096" y="378"/>
                </a:lnTo>
                <a:lnTo>
                  <a:pt x="3087" y="386"/>
                </a:lnTo>
                <a:lnTo>
                  <a:pt x="3069" y="401"/>
                </a:lnTo>
                <a:lnTo>
                  <a:pt x="3059" y="408"/>
                </a:lnTo>
                <a:lnTo>
                  <a:pt x="3048" y="415"/>
                </a:lnTo>
                <a:lnTo>
                  <a:pt x="3037" y="422"/>
                </a:lnTo>
                <a:lnTo>
                  <a:pt x="3024" y="428"/>
                </a:lnTo>
                <a:lnTo>
                  <a:pt x="3011" y="435"/>
                </a:lnTo>
                <a:lnTo>
                  <a:pt x="2997" y="440"/>
                </a:lnTo>
                <a:lnTo>
                  <a:pt x="2983" y="446"/>
                </a:lnTo>
                <a:lnTo>
                  <a:pt x="2967" y="451"/>
                </a:lnTo>
                <a:lnTo>
                  <a:pt x="2951" y="456"/>
                </a:lnTo>
                <a:lnTo>
                  <a:pt x="2934" y="460"/>
                </a:lnTo>
                <a:lnTo>
                  <a:pt x="2957" y="474"/>
                </a:lnTo>
                <a:lnTo>
                  <a:pt x="2979" y="489"/>
                </a:lnTo>
                <a:lnTo>
                  <a:pt x="3001" y="506"/>
                </a:lnTo>
                <a:lnTo>
                  <a:pt x="3011" y="514"/>
                </a:lnTo>
                <a:lnTo>
                  <a:pt x="3021" y="523"/>
                </a:lnTo>
                <a:lnTo>
                  <a:pt x="3041" y="541"/>
                </a:lnTo>
                <a:lnTo>
                  <a:pt x="3060" y="560"/>
                </a:lnTo>
                <a:lnTo>
                  <a:pt x="3079" y="580"/>
                </a:lnTo>
                <a:lnTo>
                  <a:pt x="3097" y="600"/>
                </a:lnTo>
                <a:lnTo>
                  <a:pt x="3115" y="620"/>
                </a:lnTo>
                <a:lnTo>
                  <a:pt x="3133" y="641"/>
                </a:lnTo>
                <a:lnTo>
                  <a:pt x="3150" y="663"/>
                </a:lnTo>
                <a:lnTo>
                  <a:pt x="3167" y="684"/>
                </a:lnTo>
                <a:lnTo>
                  <a:pt x="3232" y="770"/>
                </a:lnTo>
                <a:lnTo>
                  <a:pt x="3240" y="765"/>
                </a:lnTo>
                <a:lnTo>
                  <a:pt x="3247" y="760"/>
                </a:lnTo>
                <a:lnTo>
                  <a:pt x="3253" y="754"/>
                </a:lnTo>
                <a:lnTo>
                  <a:pt x="3259" y="748"/>
                </a:lnTo>
                <a:lnTo>
                  <a:pt x="3265" y="741"/>
                </a:lnTo>
                <a:lnTo>
                  <a:pt x="3270" y="734"/>
                </a:lnTo>
                <a:lnTo>
                  <a:pt x="3275" y="726"/>
                </a:lnTo>
                <a:lnTo>
                  <a:pt x="3279" y="717"/>
                </a:lnTo>
                <a:lnTo>
                  <a:pt x="3284" y="708"/>
                </a:lnTo>
                <a:lnTo>
                  <a:pt x="3287" y="698"/>
                </a:lnTo>
                <a:lnTo>
                  <a:pt x="3291" y="687"/>
                </a:lnTo>
                <a:lnTo>
                  <a:pt x="3294" y="676"/>
                </a:lnTo>
                <a:lnTo>
                  <a:pt x="3298" y="652"/>
                </a:lnTo>
                <a:lnTo>
                  <a:pt x="3300" y="639"/>
                </a:lnTo>
                <a:lnTo>
                  <a:pt x="3302" y="625"/>
                </a:lnTo>
                <a:lnTo>
                  <a:pt x="3347" y="175"/>
                </a:lnTo>
                <a:lnTo>
                  <a:pt x="3348" y="160"/>
                </a:lnTo>
                <a:lnTo>
                  <a:pt x="3348" y="147"/>
                </a:lnTo>
                <a:lnTo>
                  <a:pt x="3348" y="135"/>
                </a:lnTo>
                <a:lnTo>
                  <a:pt x="3347" y="129"/>
                </a:lnTo>
                <a:lnTo>
                  <a:pt x="3346" y="124"/>
                </a:lnTo>
                <a:lnTo>
                  <a:pt x="3345" y="119"/>
                </a:lnTo>
                <a:lnTo>
                  <a:pt x="3344" y="114"/>
                </a:lnTo>
                <a:lnTo>
                  <a:pt x="3341" y="106"/>
                </a:lnTo>
                <a:lnTo>
                  <a:pt x="3337" y="98"/>
                </a:lnTo>
                <a:lnTo>
                  <a:pt x="3332" y="92"/>
                </a:lnTo>
                <a:lnTo>
                  <a:pt x="3329" y="88"/>
                </a:lnTo>
                <a:lnTo>
                  <a:pt x="3326" y="86"/>
                </a:lnTo>
                <a:lnTo>
                  <a:pt x="3318" y="80"/>
                </a:lnTo>
                <a:lnTo>
                  <a:pt x="3308" y="76"/>
                </a:lnTo>
                <a:lnTo>
                  <a:pt x="3303" y="74"/>
                </a:lnTo>
                <a:lnTo>
                  <a:pt x="3298" y="72"/>
                </a:lnTo>
                <a:lnTo>
                  <a:pt x="3286" y="70"/>
                </a:lnTo>
                <a:lnTo>
                  <a:pt x="3272" y="68"/>
                </a:lnTo>
                <a:lnTo>
                  <a:pt x="3258" y="66"/>
                </a:lnTo>
                <a:lnTo>
                  <a:pt x="3242" y="66"/>
                </a:lnTo>
                <a:lnTo>
                  <a:pt x="3223" y="66"/>
                </a:lnTo>
                <a:lnTo>
                  <a:pt x="3229" y="1"/>
                </a:lnTo>
                <a:lnTo>
                  <a:pt x="3581" y="1"/>
                </a:lnTo>
                <a:lnTo>
                  <a:pt x="4047" y="504"/>
                </a:lnTo>
                <a:lnTo>
                  <a:pt x="4079" y="175"/>
                </a:lnTo>
                <a:lnTo>
                  <a:pt x="4081" y="160"/>
                </a:lnTo>
                <a:lnTo>
                  <a:pt x="4081" y="146"/>
                </a:lnTo>
                <a:lnTo>
                  <a:pt x="4080" y="134"/>
                </a:lnTo>
                <a:lnTo>
                  <a:pt x="4080" y="129"/>
                </a:lnTo>
                <a:lnTo>
                  <a:pt x="4079" y="123"/>
                </a:lnTo>
                <a:lnTo>
                  <a:pt x="4078" y="118"/>
                </a:lnTo>
                <a:lnTo>
                  <a:pt x="4077" y="114"/>
                </a:lnTo>
                <a:lnTo>
                  <a:pt x="4074" y="105"/>
                </a:lnTo>
                <a:lnTo>
                  <a:pt x="4070" y="98"/>
                </a:lnTo>
                <a:lnTo>
                  <a:pt x="4065" y="91"/>
                </a:lnTo>
                <a:lnTo>
                  <a:pt x="4062" y="88"/>
                </a:lnTo>
                <a:lnTo>
                  <a:pt x="4058" y="85"/>
                </a:lnTo>
                <a:lnTo>
                  <a:pt x="4050" y="80"/>
                </a:lnTo>
                <a:lnTo>
                  <a:pt x="4041" y="75"/>
                </a:lnTo>
                <a:lnTo>
                  <a:pt x="4036" y="74"/>
                </a:lnTo>
                <a:lnTo>
                  <a:pt x="4030" y="72"/>
                </a:lnTo>
                <a:lnTo>
                  <a:pt x="4018" y="69"/>
                </a:lnTo>
                <a:lnTo>
                  <a:pt x="4005" y="67"/>
                </a:lnTo>
                <a:lnTo>
                  <a:pt x="3990" y="66"/>
                </a:lnTo>
                <a:lnTo>
                  <a:pt x="3974" y="65"/>
                </a:lnTo>
                <a:lnTo>
                  <a:pt x="3919" y="65"/>
                </a:lnTo>
                <a:lnTo>
                  <a:pt x="3925" y="1"/>
                </a:lnTo>
                <a:lnTo>
                  <a:pt x="4448" y="1"/>
                </a:lnTo>
                <a:lnTo>
                  <a:pt x="4972" y="1"/>
                </a:lnTo>
                <a:lnTo>
                  <a:pt x="5497" y="1"/>
                </a:lnTo>
                <a:lnTo>
                  <a:pt x="6021" y="1"/>
                </a:lnTo>
                <a:lnTo>
                  <a:pt x="6045" y="2"/>
                </a:lnTo>
                <a:lnTo>
                  <a:pt x="6068" y="3"/>
                </a:lnTo>
                <a:lnTo>
                  <a:pt x="6090" y="4"/>
                </a:lnTo>
                <a:lnTo>
                  <a:pt x="6111" y="7"/>
                </a:lnTo>
                <a:lnTo>
                  <a:pt x="6131" y="10"/>
                </a:lnTo>
                <a:lnTo>
                  <a:pt x="6150" y="14"/>
                </a:lnTo>
                <a:lnTo>
                  <a:pt x="6159" y="16"/>
                </a:lnTo>
                <a:lnTo>
                  <a:pt x="6167" y="18"/>
                </a:lnTo>
                <a:lnTo>
                  <a:pt x="6184" y="23"/>
                </a:lnTo>
                <a:lnTo>
                  <a:pt x="6200" y="29"/>
                </a:lnTo>
                <a:lnTo>
                  <a:pt x="6215" y="35"/>
                </a:lnTo>
                <a:lnTo>
                  <a:pt x="6229" y="42"/>
                </a:lnTo>
                <a:lnTo>
                  <a:pt x="6243" y="50"/>
                </a:lnTo>
                <a:lnTo>
                  <a:pt x="6255" y="58"/>
                </a:lnTo>
                <a:lnTo>
                  <a:pt x="6266" y="67"/>
                </a:lnTo>
                <a:lnTo>
                  <a:pt x="6272" y="72"/>
                </a:lnTo>
                <a:lnTo>
                  <a:pt x="6277" y="77"/>
                </a:lnTo>
                <a:lnTo>
                  <a:pt x="6282" y="82"/>
                </a:lnTo>
                <a:lnTo>
                  <a:pt x="6287" y="87"/>
                </a:lnTo>
                <a:lnTo>
                  <a:pt x="6293" y="95"/>
                </a:lnTo>
                <a:lnTo>
                  <a:pt x="6299" y="103"/>
                </a:lnTo>
                <a:lnTo>
                  <a:pt x="6305" y="112"/>
                </a:lnTo>
                <a:lnTo>
                  <a:pt x="6310" y="120"/>
                </a:lnTo>
                <a:lnTo>
                  <a:pt x="6315" y="129"/>
                </a:lnTo>
                <a:lnTo>
                  <a:pt x="6319" y="139"/>
                </a:lnTo>
                <a:lnTo>
                  <a:pt x="6323" y="148"/>
                </a:lnTo>
                <a:lnTo>
                  <a:pt x="6326" y="158"/>
                </a:lnTo>
                <a:lnTo>
                  <a:pt x="6329" y="167"/>
                </a:lnTo>
                <a:lnTo>
                  <a:pt x="6330" y="172"/>
                </a:lnTo>
                <a:lnTo>
                  <a:pt x="6332" y="177"/>
                </a:lnTo>
                <a:lnTo>
                  <a:pt x="6333" y="187"/>
                </a:lnTo>
                <a:lnTo>
                  <a:pt x="6335" y="198"/>
                </a:lnTo>
                <a:lnTo>
                  <a:pt x="6335" y="208"/>
                </a:lnTo>
                <a:lnTo>
                  <a:pt x="6336" y="218"/>
                </a:lnTo>
                <a:lnTo>
                  <a:pt x="6336" y="229"/>
                </a:lnTo>
                <a:lnTo>
                  <a:pt x="6335" y="239"/>
                </a:lnTo>
                <a:lnTo>
                  <a:pt x="6333" y="251"/>
                </a:lnTo>
                <a:lnTo>
                  <a:pt x="6331" y="263"/>
                </a:lnTo>
                <a:lnTo>
                  <a:pt x="6329" y="270"/>
                </a:lnTo>
                <a:lnTo>
                  <a:pt x="6328" y="277"/>
                </a:lnTo>
                <a:lnTo>
                  <a:pt x="6325" y="284"/>
                </a:lnTo>
                <a:lnTo>
                  <a:pt x="6323" y="292"/>
                </a:lnTo>
                <a:lnTo>
                  <a:pt x="6317" y="307"/>
                </a:lnTo>
                <a:lnTo>
                  <a:pt x="6313" y="315"/>
                </a:lnTo>
                <a:lnTo>
                  <a:pt x="6309" y="323"/>
                </a:lnTo>
                <a:lnTo>
                  <a:pt x="6305" y="331"/>
                </a:lnTo>
                <a:lnTo>
                  <a:pt x="6300" y="339"/>
                </a:lnTo>
                <a:lnTo>
                  <a:pt x="6294" y="347"/>
                </a:lnTo>
                <a:lnTo>
                  <a:pt x="6288" y="355"/>
                </a:lnTo>
                <a:lnTo>
                  <a:pt x="6282" y="363"/>
                </a:lnTo>
                <a:lnTo>
                  <a:pt x="6275" y="371"/>
                </a:lnTo>
                <a:lnTo>
                  <a:pt x="6267" y="379"/>
                </a:lnTo>
                <a:lnTo>
                  <a:pt x="6259" y="386"/>
                </a:lnTo>
                <a:lnTo>
                  <a:pt x="6250" y="394"/>
                </a:lnTo>
                <a:lnTo>
                  <a:pt x="6241" y="401"/>
                </a:lnTo>
                <a:lnTo>
                  <a:pt x="6230" y="409"/>
                </a:lnTo>
                <a:lnTo>
                  <a:pt x="6219" y="415"/>
                </a:lnTo>
                <a:lnTo>
                  <a:pt x="6208" y="422"/>
                </a:lnTo>
                <a:lnTo>
                  <a:pt x="6196" y="429"/>
                </a:lnTo>
                <a:lnTo>
                  <a:pt x="6182" y="435"/>
                </a:lnTo>
                <a:lnTo>
                  <a:pt x="6169" y="441"/>
                </a:lnTo>
                <a:lnTo>
                  <a:pt x="6154" y="446"/>
                </a:lnTo>
                <a:lnTo>
                  <a:pt x="6138" y="451"/>
                </a:lnTo>
                <a:lnTo>
                  <a:pt x="6122" y="456"/>
                </a:lnTo>
                <a:lnTo>
                  <a:pt x="6105" y="460"/>
                </a:lnTo>
                <a:lnTo>
                  <a:pt x="6120" y="470"/>
                </a:lnTo>
                <a:lnTo>
                  <a:pt x="6135" y="480"/>
                </a:lnTo>
                <a:lnTo>
                  <a:pt x="6150" y="490"/>
                </a:lnTo>
                <a:lnTo>
                  <a:pt x="6164" y="501"/>
                </a:lnTo>
                <a:lnTo>
                  <a:pt x="6178" y="512"/>
                </a:lnTo>
                <a:lnTo>
                  <a:pt x="6191" y="524"/>
                </a:lnTo>
                <a:lnTo>
                  <a:pt x="6204" y="536"/>
                </a:lnTo>
                <a:lnTo>
                  <a:pt x="6217" y="549"/>
                </a:lnTo>
                <a:lnTo>
                  <a:pt x="6229" y="562"/>
                </a:lnTo>
                <a:lnTo>
                  <a:pt x="6241" y="575"/>
                </a:lnTo>
                <a:lnTo>
                  <a:pt x="6253" y="588"/>
                </a:lnTo>
                <a:lnTo>
                  <a:pt x="6264" y="602"/>
                </a:lnTo>
                <a:lnTo>
                  <a:pt x="6287" y="630"/>
                </a:lnTo>
                <a:lnTo>
                  <a:pt x="6309" y="659"/>
                </a:lnTo>
                <a:lnTo>
                  <a:pt x="6352" y="717"/>
                </a:lnTo>
                <a:lnTo>
                  <a:pt x="6373" y="745"/>
                </a:lnTo>
                <a:lnTo>
                  <a:pt x="6395" y="774"/>
                </a:lnTo>
                <a:lnTo>
                  <a:pt x="6406" y="788"/>
                </a:lnTo>
                <a:lnTo>
                  <a:pt x="6418" y="803"/>
                </a:lnTo>
                <a:lnTo>
                  <a:pt x="6429" y="816"/>
                </a:lnTo>
                <a:lnTo>
                  <a:pt x="6441" y="830"/>
                </a:lnTo>
                <a:lnTo>
                  <a:pt x="6453" y="843"/>
                </a:lnTo>
                <a:lnTo>
                  <a:pt x="6465" y="856"/>
                </a:lnTo>
                <a:lnTo>
                  <a:pt x="6478" y="868"/>
                </a:lnTo>
                <a:lnTo>
                  <a:pt x="6491" y="880"/>
                </a:lnTo>
                <a:lnTo>
                  <a:pt x="6509" y="896"/>
                </a:lnTo>
                <a:lnTo>
                  <a:pt x="6529" y="912"/>
                </a:lnTo>
                <a:lnTo>
                  <a:pt x="6539" y="920"/>
                </a:lnTo>
                <a:lnTo>
                  <a:pt x="6549" y="927"/>
                </a:lnTo>
                <a:lnTo>
                  <a:pt x="6559" y="935"/>
                </a:lnTo>
                <a:lnTo>
                  <a:pt x="6570" y="942"/>
                </a:lnTo>
                <a:lnTo>
                  <a:pt x="6591" y="956"/>
                </a:lnTo>
                <a:lnTo>
                  <a:pt x="6615" y="970"/>
                </a:lnTo>
                <a:lnTo>
                  <a:pt x="6638" y="982"/>
                </a:lnTo>
                <a:lnTo>
                  <a:pt x="6661" y="994"/>
                </a:lnTo>
                <a:lnTo>
                  <a:pt x="6685" y="1004"/>
                </a:lnTo>
                <a:lnTo>
                  <a:pt x="6697" y="1009"/>
                </a:lnTo>
                <a:lnTo>
                  <a:pt x="6710" y="1014"/>
                </a:lnTo>
                <a:lnTo>
                  <a:pt x="6734" y="1022"/>
                </a:lnTo>
                <a:lnTo>
                  <a:pt x="6760" y="1030"/>
                </a:lnTo>
                <a:lnTo>
                  <a:pt x="6785" y="1035"/>
                </a:lnTo>
                <a:lnTo>
                  <a:pt x="6811" y="1040"/>
                </a:lnTo>
                <a:lnTo>
                  <a:pt x="6836" y="1043"/>
                </a:lnTo>
                <a:lnTo>
                  <a:pt x="6862" y="1044"/>
                </a:lnTo>
                <a:lnTo>
                  <a:pt x="6877" y="1045"/>
                </a:lnTo>
                <a:lnTo>
                  <a:pt x="6892" y="1044"/>
                </a:lnTo>
                <a:lnTo>
                  <a:pt x="6906" y="1043"/>
                </a:lnTo>
                <a:lnTo>
                  <a:pt x="6921" y="1042"/>
                </a:lnTo>
                <a:lnTo>
                  <a:pt x="6936" y="1039"/>
                </a:lnTo>
                <a:lnTo>
                  <a:pt x="6950" y="1037"/>
                </a:lnTo>
                <a:lnTo>
                  <a:pt x="6964" y="1033"/>
                </a:lnTo>
                <a:lnTo>
                  <a:pt x="6979" y="1029"/>
                </a:lnTo>
                <a:lnTo>
                  <a:pt x="7002" y="1023"/>
                </a:lnTo>
                <a:lnTo>
                  <a:pt x="7025" y="1015"/>
                </a:lnTo>
                <a:lnTo>
                  <a:pt x="7048" y="1007"/>
                </a:lnTo>
                <a:lnTo>
                  <a:pt x="7070" y="998"/>
                </a:lnTo>
                <a:lnTo>
                  <a:pt x="7091" y="988"/>
                </a:lnTo>
                <a:lnTo>
                  <a:pt x="7112" y="977"/>
                </a:lnTo>
                <a:lnTo>
                  <a:pt x="7132" y="966"/>
                </a:lnTo>
                <a:lnTo>
                  <a:pt x="7151" y="954"/>
                </a:lnTo>
                <a:lnTo>
                  <a:pt x="7170" y="942"/>
                </a:lnTo>
                <a:lnTo>
                  <a:pt x="7188" y="929"/>
                </a:lnTo>
                <a:lnTo>
                  <a:pt x="7205" y="916"/>
                </a:lnTo>
                <a:lnTo>
                  <a:pt x="7221" y="903"/>
                </a:lnTo>
                <a:lnTo>
                  <a:pt x="7237" y="890"/>
                </a:lnTo>
                <a:lnTo>
                  <a:pt x="7252" y="877"/>
                </a:lnTo>
                <a:lnTo>
                  <a:pt x="7265" y="864"/>
                </a:lnTo>
                <a:lnTo>
                  <a:pt x="7278" y="851"/>
                </a:lnTo>
                <a:close/>
              </a:path>
            </a:pathLst>
          </a:custGeom>
          <a:solidFill>
            <a:srgbClr val="00347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32197666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5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6165850"/>
            <a:ext cx="12192000" cy="692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022641-559D-49BA-BF1F-905E4B10E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5CEC-899D-4ACE-9F78-49DC3E6E1504}" type="datetime1">
              <a:rPr lang="fi-FI" noProof="0" smtClean="0"/>
              <a:t>14.4.2026</a:t>
            </a:fld>
            <a:endParaRPr lang="fi-FI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C8E0B2-12FC-4A20-876E-D180EFF26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© Berner Oy  |  Esittäjä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68958D-0025-43E1-BB14-F1BCE62B8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98F4-D9F1-4002-AD5C-3866A5A71344}" type="slidenum">
              <a:rPr lang="fi-FI" noProof="0" smtClean="0"/>
              <a:t>‹#›</a:t>
            </a:fld>
            <a:endParaRPr lang="fi-FI" noProof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AA196AA-A964-4BEF-92CE-110737F724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1951673"/>
            <a:ext cx="11090275" cy="1477328"/>
          </a:xfrm>
        </p:spPr>
        <p:txBody>
          <a:bodyPr anchor="b">
            <a:sp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sp>
        <p:nvSpPr>
          <p:cNvPr id="9" name="Freeform 6"/>
          <p:cNvSpPr>
            <a:spLocks noChangeAspect="1" noEditPoints="1"/>
          </p:cNvSpPr>
          <p:nvPr userDrawn="1"/>
        </p:nvSpPr>
        <p:spPr bwMode="auto">
          <a:xfrm>
            <a:off x="10691290" y="6381750"/>
            <a:ext cx="1152442" cy="250456"/>
          </a:xfrm>
          <a:custGeom>
            <a:avLst/>
            <a:gdLst>
              <a:gd name="T0" fmla="*/ 5840 w 7330"/>
              <a:gd name="T1" fmla="*/ 1317 h 1593"/>
              <a:gd name="T2" fmla="*/ 5357 w 7330"/>
              <a:gd name="T3" fmla="*/ 1467 h 1593"/>
              <a:gd name="T4" fmla="*/ 2874 w 7330"/>
              <a:gd name="T5" fmla="*/ 1589 h 1593"/>
              <a:gd name="T6" fmla="*/ 684 w 7330"/>
              <a:gd name="T7" fmla="*/ 1394 h 1593"/>
              <a:gd name="T8" fmla="*/ 863 w 7330"/>
              <a:gd name="T9" fmla="*/ 1338 h 1593"/>
              <a:gd name="T10" fmla="*/ 497 w 7330"/>
              <a:gd name="T11" fmla="*/ 753 h 1593"/>
              <a:gd name="T12" fmla="*/ 757 w 7330"/>
              <a:gd name="T13" fmla="*/ 719 h 1593"/>
              <a:gd name="T14" fmla="*/ 771 w 7330"/>
              <a:gd name="T15" fmla="*/ 502 h 1593"/>
              <a:gd name="T16" fmla="*/ 468 w 7330"/>
              <a:gd name="T17" fmla="*/ 709 h 1593"/>
              <a:gd name="T18" fmla="*/ 787 w 7330"/>
              <a:gd name="T19" fmla="*/ 281 h 1593"/>
              <a:gd name="T20" fmla="*/ 733 w 7330"/>
              <a:gd name="T21" fmla="*/ 82 h 1593"/>
              <a:gd name="T22" fmla="*/ 154 w 7330"/>
              <a:gd name="T23" fmla="*/ 767 h 1593"/>
              <a:gd name="T24" fmla="*/ 220 w 7330"/>
              <a:gd name="T25" fmla="*/ 78 h 1593"/>
              <a:gd name="T26" fmla="*/ 1075 w 7330"/>
              <a:gd name="T27" fmla="*/ 82 h 1593"/>
              <a:gd name="T28" fmla="*/ 1065 w 7330"/>
              <a:gd name="T29" fmla="*/ 315 h 1593"/>
              <a:gd name="T30" fmla="*/ 980 w 7330"/>
              <a:gd name="T31" fmla="*/ 435 h 1593"/>
              <a:gd name="T32" fmla="*/ 1073 w 7330"/>
              <a:gd name="T33" fmla="*/ 678 h 1593"/>
              <a:gd name="T34" fmla="*/ 6070 w 7330"/>
              <a:gd name="T35" fmla="*/ 209 h 1593"/>
              <a:gd name="T36" fmla="*/ 5917 w 7330"/>
              <a:gd name="T37" fmla="*/ 66 h 1593"/>
              <a:gd name="T38" fmla="*/ 6058 w 7330"/>
              <a:gd name="T39" fmla="*/ 299 h 1593"/>
              <a:gd name="T40" fmla="*/ 5284 w 7330"/>
              <a:gd name="T41" fmla="*/ 230 h 1593"/>
              <a:gd name="T42" fmla="*/ 5037 w 7330"/>
              <a:gd name="T43" fmla="*/ 69 h 1593"/>
              <a:gd name="T44" fmla="*/ 4979 w 7330"/>
              <a:gd name="T45" fmla="*/ 262 h 1593"/>
              <a:gd name="T46" fmla="*/ 4818 w 7330"/>
              <a:gd name="T47" fmla="*/ 433 h 1593"/>
              <a:gd name="T48" fmla="*/ 4812 w 7330"/>
              <a:gd name="T49" fmla="*/ 785 h 1593"/>
              <a:gd name="T50" fmla="*/ 5137 w 7330"/>
              <a:gd name="T51" fmla="*/ 646 h 1593"/>
              <a:gd name="T52" fmla="*/ 5456 w 7330"/>
              <a:gd name="T53" fmla="*/ 712 h 1593"/>
              <a:gd name="T54" fmla="*/ 4285 w 7330"/>
              <a:gd name="T55" fmla="*/ 66 h 1593"/>
              <a:gd name="T56" fmla="*/ 4123 w 7330"/>
              <a:gd name="T57" fmla="*/ 770 h 1593"/>
              <a:gd name="T58" fmla="*/ 4421 w 7330"/>
              <a:gd name="T59" fmla="*/ 688 h 1593"/>
              <a:gd name="T60" fmla="*/ 3435 w 7330"/>
              <a:gd name="T61" fmla="*/ 232 h 1593"/>
              <a:gd name="T62" fmla="*/ 3495 w 7330"/>
              <a:gd name="T63" fmla="*/ 783 h 1593"/>
              <a:gd name="T64" fmla="*/ 3626 w 7330"/>
              <a:gd name="T65" fmla="*/ 1033 h 1593"/>
              <a:gd name="T66" fmla="*/ 2881 w 7330"/>
              <a:gd name="T67" fmla="*/ 143 h 1593"/>
              <a:gd name="T68" fmla="*/ 2771 w 7330"/>
              <a:gd name="T69" fmla="*/ 404 h 1593"/>
              <a:gd name="T70" fmla="*/ 2342 w 7330"/>
              <a:gd name="T71" fmla="*/ 134 h 1593"/>
              <a:gd name="T72" fmla="*/ 2019 w 7330"/>
              <a:gd name="T73" fmla="*/ 169 h 1593"/>
              <a:gd name="T74" fmla="*/ 1663 w 7330"/>
              <a:gd name="T75" fmla="*/ 365 h 1593"/>
              <a:gd name="T76" fmla="*/ 1756 w 7330"/>
              <a:gd name="T77" fmla="*/ 508 h 1593"/>
              <a:gd name="T78" fmla="*/ 1521 w 7330"/>
              <a:gd name="T79" fmla="*/ 708 h 1593"/>
              <a:gd name="T80" fmla="*/ 1731 w 7330"/>
              <a:gd name="T81" fmla="*/ 781 h 1593"/>
              <a:gd name="T82" fmla="*/ 2193 w 7330"/>
              <a:gd name="T83" fmla="*/ 783 h 1593"/>
              <a:gd name="T84" fmla="*/ 7204 w 7330"/>
              <a:gd name="T85" fmla="*/ 969 h 1593"/>
              <a:gd name="T86" fmla="*/ 6563 w 7330"/>
              <a:gd name="T87" fmla="*/ 1121 h 1593"/>
              <a:gd name="T88" fmla="*/ 6047 w 7330"/>
              <a:gd name="T89" fmla="*/ 726 h 1593"/>
              <a:gd name="T90" fmla="*/ 5733 w 7330"/>
              <a:gd name="T91" fmla="*/ 731 h 1593"/>
              <a:gd name="T92" fmla="*/ 4068 w 7330"/>
              <a:gd name="T93" fmla="*/ 925 h 1593"/>
              <a:gd name="T94" fmla="*/ 3612 w 7330"/>
              <a:gd name="T95" fmla="*/ 1135 h 1593"/>
              <a:gd name="T96" fmla="*/ 3034 w 7330"/>
              <a:gd name="T97" fmla="*/ 919 h 1593"/>
              <a:gd name="T98" fmla="*/ 2649 w 7330"/>
              <a:gd name="T99" fmla="*/ 482 h 1593"/>
              <a:gd name="T100" fmla="*/ 1088 w 7330"/>
              <a:gd name="T101" fmla="*/ 851 h 1593"/>
              <a:gd name="T102" fmla="*/ 1304 w 7330"/>
              <a:gd name="T103" fmla="*/ 139 h 1593"/>
              <a:gd name="T104" fmla="*/ 2860 w 7330"/>
              <a:gd name="T105" fmla="*/ 1 h 1593"/>
              <a:gd name="T106" fmla="*/ 3155 w 7330"/>
              <a:gd name="T107" fmla="*/ 158 h 1593"/>
              <a:gd name="T108" fmla="*/ 3059 w 7330"/>
              <a:gd name="T109" fmla="*/ 408 h 1593"/>
              <a:gd name="T110" fmla="*/ 3253 w 7330"/>
              <a:gd name="T111" fmla="*/ 754 h 1593"/>
              <a:gd name="T112" fmla="*/ 3318 w 7330"/>
              <a:gd name="T113" fmla="*/ 80 h 1593"/>
              <a:gd name="T114" fmla="*/ 4041 w 7330"/>
              <a:gd name="T115" fmla="*/ 75 h 1593"/>
              <a:gd name="T116" fmla="*/ 6255 w 7330"/>
              <a:gd name="T117" fmla="*/ 58 h 1593"/>
              <a:gd name="T118" fmla="*/ 6328 w 7330"/>
              <a:gd name="T119" fmla="*/ 277 h 1593"/>
              <a:gd name="T120" fmla="*/ 6120 w 7330"/>
              <a:gd name="T121" fmla="*/ 470 h 1593"/>
              <a:gd name="T122" fmla="*/ 6529 w 7330"/>
              <a:gd name="T123" fmla="*/ 912 h 1593"/>
              <a:gd name="T124" fmla="*/ 7002 w 7330"/>
              <a:gd name="T125" fmla="*/ 1023 h 15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7330" h="1593">
                <a:moveTo>
                  <a:pt x="3255" y="1454"/>
                </a:moveTo>
                <a:lnTo>
                  <a:pt x="3373" y="1453"/>
                </a:lnTo>
                <a:lnTo>
                  <a:pt x="3491" y="1453"/>
                </a:lnTo>
                <a:lnTo>
                  <a:pt x="3608" y="1451"/>
                </a:lnTo>
                <a:lnTo>
                  <a:pt x="3726" y="1449"/>
                </a:lnTo>
                <a:lnTo>
                  <a:pt x="3842" y="1447"/>
                </a:lnTo>
                <a:lnTo>
                  <a:pt x="3957" y="1444"/>
                </a:lnTo>
                <a:lnTo>
                  <a:pt x="4071" y="1441"/>
                </a:lnTo>
                <a:lnTo>
                  <a:pt x="4184" y="1437"/>
                </a:lnTo>
                <a:lnTo>
                  <a:pt x="4297" y="1433"/>
                </a:lnTo>
                <a:lnTo>
                  <a:pt x="4408" y="1428"/>
                </a:lnTo>
                <a:lnTo>
                  <a:pt x="4518" y="1423"/>
                </a:lnTo>
                <a:lnTo>
                  <a:pt x="4628" y="1417"/>
                </a:lnTo>
                <a:lnTo>
                  <a:pt x="4736" y="1411"/>
                </a:lnTo>
                <a:lnTo>
                  <a:pt x="4843" y="1405"/>
                </a:lnTo>
                <a:lnTo>
                  <a:pt x="4949" y="1398"/>
                </a:lnTo>
                <a:lnTo>
                  <a:pt x="5002" y="1394"/>
                </a:lnTo>
                <a:lnTo>
                  <a:pt x="5054" y="1390"/>
                </a:lnTo>
                <a:lnTo>
                  <a:pt x="5158" y="1383"/>
                </a:lnTo>
                <a:lnTo>
                  <a:pt x="5260" y="1374"/>
                </a:lnTo>
                <a:lnTo>
                  <a:pt x="5360" y="1366"/>
                </a:lnTo>
                <a:lnTo>
                  <a:pt x="5459" y="1357"/>
                </a:lnTo>
                <a:lnTo>
                  <a:pt x="5557" y="1347"/>
                </a:lnTo>
                <a:lnTo>
                  <a:pt x="5653" y="1338"/>
                </a:lnTo>
                <a:lnTo>
                  <a:pt x="5747" y="1327"/>
                </a:lnTo>
                <a:lnTo>
                  <a:pt x="5840" y="1317"/>
                </a:lnTo>
                <a:lnTo>
                  <a:pt x="5931" y="1306"/>
                </a:lnTo>
                <a:lnTo>
                  <a:pt x="6020" y="1295"/>
                </a:lnTo>
                <a:lnTo>
                  <a:pt x="6108" y="1283"/>
                </a:lnTo>
                <a:lnTo>
                  <a:pt x="6194" y="1271"/>
                </a:lnTo>
                <a:lnTo>
                  <a:pt x="6277" y="1259"/>
                </a:lnTo>
                <a:lnTo>
                  <a:pt x="6359" y="1246"/>
                </a:lnTo>
                <a:lnTo>
                  <a:pt x="6439" y="1233"/>
                </a:lnTo>
                <a:lnTo>
                  <a:pt x="6517" y="1220"/>
                </a:lnTo>
                <a:lnTo>
                  <a:pt x="6518" y="1228"/>
                </a:lnTo>
                <a:lnTo>
                  <a:pt x="6454" y="1248"/>
                </a:lnTo>
                <a:lnTo>
                  <a:pt x="6386" y="1268"/>
                </a:lnTo>
                <a:lnTo>
                  <a:pt x="6316" y="1287"/>
                </a:lnTo>
                <a:lnTo>
                  <a:pt x="6279" y="1297"/>
                </a:lnTo>
                <a:lnTo>
                  <a:pt x="6242" y="1306"/>
                </a:lnTo>
                <a:lnTo>
                  <a:pt x="6204" y="1316"/>
                </a:lnTo>
                <a:lnTo>
                  <a:pt x="6166" y="1325"/>
                </a:lnTo>
                <a:lnTo>
                  <a:pt x="6087" y="1343"/>
                </a:lnTo>
                <a:lnTo>
                  <a:pt x="6004" y="1360"/>
                </a:lnTo>
                <a:lnTo>
                  <a:pt x="5920" y="1377"/>
                </a:lnTo>
                <a:lnTo>
                  <a:pt x="5832" y="1394"/>
                </a:lnTo>
                <a:lnTo>
                  <a:pt x="5742" y="1410"/>
                </a:lnTo>
                <a:lnTo>
                  <a:pt x="5649" y="1425"/>
                </a:lnTo>
                <a:lnTo>
                  <a:pt x="5554" y="1440"/>
                </a:lnTo>
                <a:lnTo>
                  <a:pt x="5457" y="1454"/>
                </a:lnTo>
                <a:lnTo>
                  <a:pt x="5407" y="1461"/>
                </a:lnTo>
                <a:lnTo>
                  <a:pt x="5357" y="1467"/>
                </a:lnTo>
                <a:lnTo>
                  <a:pt x="5255" y="1480"/>
                </a:lnTo>
                <a:lnTo>
                  <a:pt x="5151" y="1493"/>
                </a:lnTo>
                <a:lnTo>
                  <a:pt x="5044" y="1504"/>
                </a:lnTo>
                <a:lnTo>
                  <a:pt x="4936" y="1515"/>
                </a:lnTo>
                <a:lnTo>
                  <a:pt x="4826" y="1526"/>
                </a:lnTo>
                <a:lnTo>
                  <a:pt x="4714" y="1535"/>
                </a:lnTo>
                <a:lnTo>
                  <a:pt x="4601" y="1544"/>
                </a:lnTo>
                <a:lnTo>
                  <a:pt x="4485" y="1553"/>
                </a:lnTo>
                <a:lnTo>
                  <a:pt x="4427" y="1556"/>
                </a:lnTo>
                <a:lnTo>
                  <a:pt x="4368" y="1560"/>
                </a:lnTo>
                <a:lnTo>
                  <a:pt x="4309" y="1564"/>
                </a:lnTo>
                <a:lnTo>
                  <a:pt x="4250" y="1567"/>
                </a:lnTo>
                <a:lnTo>
                  <a:pt x="4190" y="1570"/>
                </a:lnTo>
                <a:lnTo>
                  <a:pt x="4130" y="1573"/>
                </a:lnTo>
                <a:lnTo>
                  <a:pt x="4070" y="1576"/>
                </a:lnTo>
                <a:lnTo>
                  <a:pt x="4009" y="1578"/>
                </a:lnTo>
                <a:lnTo>
                  <a:pt x="3948" y="1581"/>
                </a:lnTo>
                <a:lnTo>
                  <a:pt x="3886" y="1583"/>
                </a:lnTo>
                <a:lnTo>
                  <a:pt x="3762" y="1586"/>
                </a:lnTo>
                <a:lnTo>
                  <a:pt x="3636" y="1589"/>
                </a:lnTo>
                <a:lnTo>
                  <a:pt x="3510" y="1591"/>
                </a:lnTo>
                <a:lnTo>
                  <a:pt x="3383" y="1593"/>
                </a:lnTo>
                <a:lnTo>
                  <a:pt x="3255" y="1593"/>
                </a:lnTo>
                <a:lnTo>
                  <a:pt x="3127" y="1593"/>
                </a:lnTo>
                <a:lnTo>
                  <a:pt x="3000" y="1591"/>
                </a:lnTo>
                <a:lnTo>
                  <a:pt x="2874" y="1589"/>
                </a:lnTo>
                <a:lnTo>
                  <a:pt x="2811" y="1588"/>
                </a:lnTo>
                <a:lnTo>
                  <a:pt x="2749" y="1586"/>
                </a:lnTo>
                <a:lnTo>
                  <a:pt x="2687" y="1585"/>
                </a:lnTo>
                <a:lnTo>
                  <a:pt x="2625" y="1583"/>
                </a:lnTo>
                <a:lnTo>
                  <a:pt x="2564" y="1581"/>
                </a:lnTo>
                <a:lnTo>
                  <a:pt x="2503" y="1578"/>
                </a:lnTo>
                <a:lnTo>
                  <a:pt x="2382" y="1573"/>
                </a:lnTo>
                <a:lnTo>
                  <a:pt x="2262" y="1567"/>
                </a:lnTo>
                <a:lnTo>
                  <a:pt x="2143" y="1560"/>
                </a:lnTo>
                <a:lnTo>
                  <a:pt x="2026" y="1553"/>
                </a:lnTo>
                <a:lnTo>
                  <a:pt x="1911" y="1544"/>
                </a:lnTo>
                <a:lnTo>
                  <a:pt x="1854" y="1540"/>
                </a:lnTo>
                <a:lnTo>
                  <a:pt x="1798" y="1535"/>
                </a:lnTo>
                <a:lnTo>
                  <a:pt x="1742" y="1531"/>
                </a:lnTo>
                <a:lnTo>
                  <a:pt x="1687" y="1526"/>
                </a:lnTo>
                <a:lnTo>
                  <a:pt x="1577" y="1515"/>
                </a:lnTo>
                <a:lnTo>
                  <a:pt x="1469" y="1504"/>
                </a:lnTo>
                <a:lnTo>
                  <a:pt x="1363" y="1493"/>
                </a:lnTo>
                <a:lnTo>
                  <a:pt x="1260" y="1480"/>
                </a:lnTo>
                <a:lnTo>
                  <a:pt x="1158" y="1467"/>
                </a:lnTo>
                <a:lnTo>
                  <a:pt x="1059" y="1454"/>
                </a:lnTo>
                <a:lnTo>
                  <a:pt x="1010" y="1447"/>
                </a:lnTo>
                <a:lnTo>
                  <a:pt x="962" y="1440"/>
                </a:lnTo>
                <a:lnTo>
                  <a:pt x="867" y="1425"/>
                </a:lnTo>
                <a:lnTo>
                  <a:pt x="775" y="1410"/>
                </a:lnTo>
                <a:lnTo>
                  <a:pt x="684" y="1394"/>
                </a:lnTo>
                <a:lnTo>
                  <a:pt x="640" y="1386"/>
                </a:lnTo>
                <a:lnTo>
                  <a:pt x="597" y="1377"/>
                </a:lnTo>
                <a:lnTo>
                  <a:pt x="554" y="1369"/>
                </a:lnTo>
                <a:lnTo>
                  <a:pt x="512" y="1360"/>
                </a:lnTo>
                <a:lnTo>
                  <a:pt x="431" y="1343"/>
                </a:lnTo>
                <a:lnTo>
                  <a:pt x="351" y="1325"/>
                </a:lnTo>
                <a:lnTo>
                  <a:pt x="313" y="1316"/>
                </a:lnTo>
                <a:lnTo>
                  <a:pt x="275" y="1307"/>
                </a:lnTo>
                <a:lnTo>
                  <a:pt x="238" y="1297"/>
                </a:lnTo>
                <a:lnTo>
                  <a:pt x="202" y="1288"/>
                </a:lnTo>
                <a:lnTo>
                  <a:pt x="166" y="1278"/>
                </a:lnTo>
                <a:lnTo>
                  <a:pt x="132" y="1268"/>
                </a:lnTo>
                <a:lnTo>
                  <a:pt x="97" y="1258"/>
                </a:lnTo>
                <a:lnTo>
                  <a:pt x="64" y="1248"/>
                </a:lnTo>
                <a:lnTo>
                  <a:pt x="0" y="1228"/>
                </a:lnTo>
                <a:lnTo>
                  <a:pt x="1" y="1220"/>
                </a:lnTo>
                <a:lnTo>
                  <a:pt x="79" y="1234"/>
                </a:lnTo>
                <a:lnTo>
                  <a:pt x="158" y="1247"/>
                </a:lnTo>
                <a:lnTo>
                  <a:pt x="240" y="1259"/>
                </a:lnTo>
                <a:lnTo>
                  <a:pt x="323" y="1272"/>
                </a:lnTo>
                <a:lnTo>
                  <a:pt x="409" y="1284"/>
                </a:lnTo>
                <a:lnTo>
                  <a:pt x="496" y="1295"/>
                </a:lnTo>
                <a:lnTo>
                  <a:pt x="585" y="1307"/>
                </a:lnTo>
                <a:lnTo>
                  <a:pt x="676" y="1318"/>
                </a:lnTo>
                <a:lnTo>
                  <a:pt x="769" y="1328"/>
                </a:lnTo>
                <a:lnTo>
                  <a:pt x="863" y="1338"/>
                </a:lnTo>
                <a:lnTo>
                  <a:pt x="958" y="1348"/>
                </a:lnTo>
                <a:lnTo>
                  <a:pt x="1055" y="1357"/>
                </a:lnTo>
                <a:lnTo>
                  <a:pt x="1154" y="1366"/>
                </a:lnTo>
                <a:lnTo>
                  <a:pt x="1254" y="1375"/>
                </a:lnTo>
                <a:lnTo>
                  <a:pt x="1355" y="1383"/>
                </a:lnTo>
                <a:lnTo>
                  <a:pt x="1458" y="1391"/>
                </a:lnTo>
                <a:lnTo>
                  <a:pt x="1562" y="1398"/>
                </a:lnTo>
                <a:lnTo>
                  <a:pt x="1667" y="1405"/>
                </a:lnTo>
                <a:lnTo>
                  <a:pt x="1774" y="1412"/>
                </a:lnTo>
                <a:lnTo>
                  <a:pt x="1882" y="1418"/>
                </a:lnTo>
                <a:lnTo>
                  <a:pt x="1991" y="1423"/>
                </a:lnTo>
                <a:lnTo>
                  <a:pt x="2101" y="1428"/>
                </a:lnTo>
                <a:lnTo>
                  <a:pt x="2213" y="1433"/>
                </a:lnTo>
                <a:lnTo>
                  <a:pt x="2325" y="1437"/>
                </a:lnTo>
                <a:lnTo>
                  <a:pt x="2439" y="1441"/>
                </a:lnTo>
                <a:lnTo>
                  <a:pt x="2553" y="1444"/>
                </a:lnTo>
                <a:lnTo>
                  <a:pt x="2668" y="1447"/>
                </a:lnTo>
                <a:lnTo>
                  <a:pt x="2784" y="1449"/>
                </a:lnTo>
                <a:lnTo>
                  <a:pt x="2900" y="1451"/>
                </a:lnTo>
                <a:lnTo>
                  <a:pt x="3018" y="1453"/>
                </a:lnTo>
                <a:lnTo>
                  <a:pt x="3136" y="1453"/>
                </a:lnTo>
                <a:lnTo>
                  <a:pt x="3255" y="1454"/>
                </a:lnTo>
                <a:close/>
                <a:moveTo>
                  <a:pt x="484" y="741"/>
                </a:moveTo>
                <a:lnTo>
                  <a:pt x="488" y="746"/>
                </a:lnTo>
                <a:lnTo>
                  <a:pt x="492" y="750"/>
                </a:lnTo>
                <a:lnTo>
                  <a:pt x="497" y="753"/>
                </a:lnTo>
                <a:lnTo>
                  <a:pt x="502" y="757"/>
                </a:lnTo>
                <a:lnTo>
                  <a:pt x="508" y="760"/>
                </a:lnTo>
                <a:lnTo>
                  <a:pt x="514" y="763"/>
                </a:lnTo>
                <a:lnTo>
                  <a:pt x="528" y="768"/>
                </a:lnTo>
                <a:lnTo>
                  <a:pt x="545" y="772"/>
                </a:lnTo>
                <a:lnTo>
                  <a:pt x="565" y="775"/>
                </a:lnTo>
                <a:lnTo>
                  <a:pt x="590" y="776"/>
                </a:lnTo>
                <a:lnTo>
                  <a:pt x="618" y="777"/>
                </a:lnTo>
                <a:lnTo>
                  <a:pt x="628" y="777"/>
                </a:lnTo>
                <a:lnTo>
                  <a:pt x="638" y="776"/>
                </a:lnTo>
                <a:lnTo>
                  <a:pt x="647" y="775"/>
                </a:lnTo>
                <a:lnTo>
                  <a:pt x="657" y="774"/>
                </a:lnTo>
                <a:lnTo>
                  <a:pt x="665" y="772"/>
                </a:lnTo>
                <a:lnTo>
                  <a:pt x="674" y="770"/>
                </a:lnTo>
                <a:lnTo>
                  <a:pt x="682" y="767"/>
                </a:lnTo>
                <a:lnTo>
                  <a:pt x="690" y="765"/>
                </a:lnTo>
                <a:lnTo>
                  <a:pt x="698" y="761"/>
                </a:lnTo>
                <a:lnTo>
                  <a:pt x="706" y="758"/>
                </a:lnTo>
                <a:lnTo>
                  <a:pt x="713" y="754"/>
                </a:lnTo>
                <a:lnTo>
                  <a:pt x="720" y="750"/>
                </a:lnTo>
                <a:lnTo>
                  <a:pt x="726" y="745"/>
                </a:lnTo>
                <a:lnTo>
                  <a:pt x="734" y="741"/>
                </a:lnTo>
                <a:lnTo>
                  <a:pt x="740" y="736"/>
                </a:lnTo>
                <a:lnTo>
                  <a:pt x="746" y="730"/>
                </a:lnTo>
                <a:lnTo>
                  <a:pt x="751" y="725"/>
                </a:lnTo>
                <a:lnTo>
                  <a:pt x="757" y="719"/>
                </a:lnTo>
                <a:lnTo>
                  <a:pt x="762" y="713"/>
                </a:lnTo>
                <a:lnTo>
                  <a:pt x="766" y="706"/>
                </a:lnTo>
                <a:lnTo>
                  <a:pt x="775" y="693"/>
                </a:lnTo>
                <a:lnTo>
                  <a:pt x="779" y="686"/>
                </a:lnTo>
                <a:lnTo>
                  <a:pt x="782" y="678"/>
                </a:lnTo>
                <a:lnTo>
                  <a:pt x="785" y="671"/>
                </a:lnTo>
                <a:lnTo>
                  <a:pt x="788" y="663"/>
                </a:lnTo>
                <a:lnTo>
                  <a:pt x="791" y="655"/>
                </a:lnTo>
                <a:lnTo>
                  <a:pt x="793" y="647"/>
                </a:lnTo>
                <a:lnTo>
                  <a:pt x="795" y="639"/>
                </a:lnTo>
                <a:lnTo>
                  <a:pt x="797" y="630"/>
                </a:lnTo>
                <a:lnTo>
                  <a:pt x="799" y="613"/>
                </a:lnTo>
                <a:lnTo>
                  <a:pt x="800" y="604"/>
                </a:lnTo>
                <a:lnTo>
                  <a:pt x="800" y="596"/>
                </a:lnTo>
                <a:lnTo>
                  <a:pt x="800" y="587"/>
                </a:lnTo>
                <a:lnTo>
                  <a:pt x="799" y="579"/>
                </a:lnTo>
                <a:lnTo>
                  <a:pt x="798" y="571"/>
                </a:lnTo>
                <a:lnTo>
                  <a:pt x="797" y="562"/>
                </a:lnTo>
                <a:lnTo>
                  <a:pt x="795" y="554"/>
                </a:lnTo>
                <a:lnTo>
                  <a:pt x="793" y="546"/>
                </a:lnTo>
                <a:lnTo>
                  <a:pt x="790" y="539"/>
                </a:lnTo>
                <a:lnTo>
                  <a:pt x="787" y="531"/>
                </a:lnTo>
                <a:lnTo>
                  <a:pt x="784" y="523"/>
                </a:lnTo>
                <a:lnTo>
                  <a:pt x="780" y="516"/>
                </a:lnTo>
                <a:lnTo>
                  <a:pt x="776" y="509"/>
                </a:lnTo>
                <a:lnTo>
                  <a:pt x="771" y="502"/>
                </a:lnTo>
                <a:lnTo>
                  <a:pt x="766" y="496"/>
                </a:lnTo>
                <a:lnTo>
                  <a:pt x="761" y="490"/>
                </a:lnTo>
                <a:lnTo>
                  <a:pt x="754" y="483"/>
                </a:lnTo>
                <a:lnTo>
                  <a:pt x="747" y="476"/>
                </a:lnTo>
                <a:lnTo>
                  <a:pt x="740" y="470"/>
                </a:lnTo>
                <a:lnTo>
                  <a:pt x="733" y="465"/>
                </a:lnTo>
                <a:lnTo>
                  <a:pt x="724" y="459"/>
                </a:lnTo>
                <a:lnTo>
                  <a:pt x="715" y="455"/>
                </a:lnTo>
                <a:lnTo>
                  <a:pt x="707" y="450"/>
                </a:lnTo>
                <a:lnTo>
                  <a:pt x="698" y="446"/>
                </a:lnTo>
                <a:lnTo>
                  <a:pt x="688" y="443"/>
                </a:lnTo>
                <a:lnTo>
                  <a:pt x="679" y="440"/>
                </a:lnTo>
                <a:lnTo>
                  <a:pt x="669" y="437"/>
                </a:lnTo>
                <a:lnTo>
                  <a:pt x="659" y="435"/>
                </a:lnTo>
                <a:lnTo>
                  <a:pt x="648" y="433"/>
                </a:lnTo>
                <a:lnTo>
                  <a:pt x="638" y="432"/>
                </a:lnTo>
                <a:lnTo>
                  <a:pt x="627" y="431"/>
                </a:lnTo>
                <a:lnTo>
                  <a:pt x="616" y="431"/>
                </a:lnTo>
                <a:lnTo>
                  <a:pt x="491" y="431"/>
                </a:lnTo>
                <a:lnTo>
                  <a:pt x="467" y="660"/>
                </a:lnTo>
                <a:lnTo>
                  <a:pt x="466" y="674"/>
                </a:lnTo>
                <a:lnTo>
                  <a:pt x="466" y="687"/>
                </a:lnTo>
                <a:lnTo>
                  <a:pt x="466" y="693"/>
                </a:lnTo>
                <a:lnTo>
                  <a:pt x="467" y="699"/>
                </a:lnTo>
                <a:lnTo>
                  <a:pt x="467" y="704"/>
                </a:lnTo>
                <a:lnTo>
                  <a:pt x="468" y="709"/>
                </a:lnTo>
                <a:lnTo>
                  <a:pt x="471" y="718"/>
                </a:lnTo>
                <a:lnTo>
                  <a:pt x="472" y="723"/>
                </a:lnTo>
                <a:lnTo>
                  <a:pt x="474" y="727"/>
                </a:lnTo>
                <a:lnTo>
                  <a:pt x="479" y="735"/>
                </a:lnTo>
                <a:lnTo>
                  <a:pt x="481" y="738"/>
                </a:lnTo>
                <a:lnTo>
                  <a:pt x="484" y="741"/>
                </a:lnTo>
                <a:close/>
                <a:moveTo>
                  <a:pt x="529" y="64"/>
                </a:moveTo>
                <a:lnTo>
                  <a:pt x="498" y="365"/>
                </a:lnTo>
                <a:lnTo>
                  <a:pt x="627" y="365"/>
                </a:lnTo>
                <a:lnTo>
                  <a:pt x="643" y="364"/>
                </a:lnTo>
                <a:lnTo>
                  <a:pt x="651" y="363"/>
                </a:lnTo>
                <a:lnTo>
                  <a:pt x="659" y="362"/>
                </a:lnTo>
                <a:lnTo>
                  <a:pt x="675" y="359"/>
                </a:lnTo>
                <a:lnTo>
                  <a:pt x="683" y="357"/>
                </a:lnTo>
                <a:lnTo>
                  <a:pt x="691" y="354"/>
                </a:lnTo>
                <a:lnTo>
                  <a:pt x="698" y="352"/>
                </a:lnTo>
                <a:lnTo>
                  <a:pt x="706" y="349"/>
                </a:lnTo>
                <a:lnTo>
                  <a:pt x="720" y="342"/>
                </a:lnTo>
                <a:lnTo>
                  <a:pt x="734" y="334"/>
                </a:lnTo>
                <a:lnTo>
                  <a:pt x="747" y="325"/>
                </a:lnTo>
                <a:lnTo>
                  <a:pt x="753" y="321"/>
                </a:lnTo>
                <a:lnTo>
                  <a:pt x="759" y="316"/>
                </a:lnTo>
                <a:lnTo>
                  <a:pt x="769" y="305"/>
                </a:lnTo>
                <a:lnTo>
                  <a:pt x="779" y="294"/>
                </a:lnTo>
                <a:lnTo>
                  <a:pt x="783" y="288"/>
                </a:lnTo>
                <a:lnTo>
                  <a:pt x="787" y="281"/>
                </a:lnTo>
                <a:lnTo>
                  <a:pt x="794" y="268"/>
                </a:lnTo>
                <a:lnTo>
                  <a:pt x="797" y="262"/>
                </a:lnTo>
                <a:lnTo>
                  <a:pt x="800" y="255"/>
                </a:lnTo>
                <a:lnTo>
                  <a:pt x="802" y="248"/>
                </a:lnTo>
                <a:lnTo>
                  <a:pt x="804" y="240"/>
                </a:lnTo>
                <a:lnTo>
                  <a:pt x="805" y="233"/>
                </a:lnTo>
                <a:lnTo>
                  <a:pt x="806" y="225"/>
                </a:lnTo>
                <a:lnTo>
                  <a:pt x="807" y="209"/>
                </a:lnTo>
                <a:lnTo>
                  <a:pt x="807" y="201"/>
                </a:lnTo>
                <a:lnTo>
                  <a:pt x="806" y="193"/>
                </a:lnTo>
                <a:lnTo>
                  <a:pt x="805" y="185"/>
                </a:lnTo>
                <a:lnTo>
                  <a:pt x="804" y="178"/>
                </a:lnTo>
                <a:lnTo>
                  <a:pt x="800" y="163"/>
                </a:lnTo>
                <a:lnTo>
                  <a:pt x="795" y="148"/>
                </a:lnTo>
                <a:lnTo>
                  <a:pt x="792" y="141"/>
                </a:lnTo>
                <a:lnTo>
                  <a:pt x="789" y="135"/>
                </a:lnTo>
                <a:lnTo>
                  <a:pt x="785" y="128"/>
                </a:lnTo>
                <a:lnTo>
                  <a:pt x="781" y="122"/>
                </a:lnTo>
                <a:lnTo>
                  <a:pt x="777" y="116"/>
                </a:lnTo>
                <a:lnTo>
                  <a:pt x="772" y="111"/>
                </a:lnTo>
                <a:lnTo>
                  <a:pt x="767" y="105"/>
                </a:lnTo>
                <a:lnTo>
                  <a:pt x="761" y="100"/>
                </a:lnTo>
                <a:lnTo>
                  <a:pt x="754" y="95"/>
                </a:lnTo>
                <a:lnTo>
                  <a:pt x="748" y="90"/>
                </a:lnTo>
                <a:lnTo>
                  <a:pt x="740" y="86"/>
                </a:lnTo>
                <a:lnTo>
                  <a:pt x="733" y="82"/>
                </a:lnTo>
                <a:lnTo>
                  <a:pt x="724" y="79"/>
                </a:lnTo>
                <a:lnTo>
                  <a:pt x="715" y="76"/>
                </a:lnTo>
                <a:lnTo>
                  <a:pt x="707" y="73"/>
                </a:lnTo>
                <a:lnTo>
                  <a:pt x="698" y="71"/>
                </a:lnTo>
                <a:lnTo>
                  <a:pt x="689" y="69"/>
                </a:lnTo>
                <a:lnTo>
                  <a:pt x="680" y="67"/>
                </a:lnTo>
                <a:lnTo>
                  <a:pt x="661" y="65"/>
                </a:lnTo>
                <a:lnTo>
                  <a:pt x="642" y="64"/>
                </a:lnTo>
                <a:lnTo>
                  <a:pt x="529" y="64"/>
                </a:lnTo>
                <a:close/>
                <a:moveTo>
                  <a:pt x="863" y="842"/>
                </a:moveTo>
                <a:lnTo>
                  <a:pt x="855" y="843"/>
                </a:lnTo>
                <a:lnTo>
                  <a:pt x="845" y="845"/>
                </a:lnTo>
                <a:lnTo>
                  <a:pt x="831" y="846"/>
                </a:lnTo>
                <a:lnTo>
                  <a:pt x="814" y="848"/>
                </a:lnTo>
                <a:lnTo>
                  <a:pt x="794" y="849"/>
                </a:lnTo>
                <a:lnTo>
                  <a:pt x="771" y="850"/>
                </a:lnTo>
                <a:lnTo>
                  <a:pt x="746" y="851"/>
                </a:lnTo>
                <a:lnTo>
                  <a:pt x="37" y="851"/>
                </a:lnTo>
                <a:lnTo>
                  <a:pt x="45" y="784"/>
                </a:lnTo>
                <a:lnTo>
                  <a:pt x="76" y="784"/>
                </a:lnTo>
                <a:lnTo>
                  <a:pt x="93" y="783"/>
                </a:lnTo>
                <a:lnTo>
                  <a:pt x="108" y="781"/>
                </a:lnTo>
                <a:lnTo>
                  <a:pt x="122" y="779"/>
                </a:lnTo>
                <a:lnTo>
                  <a:pt x="134" y="775"/>
                </a:lnTo>
                <a:lnTo>
                  <a:pt x="145" y="771"/>
                </a:lnTo>
                <a:lnTo>
                  <a:pt x="154" y="767"/>
                </a:lnTo>
                <a:lnTo>
                  <a:pt x="163" y="761"/>
                </a:lnTo>
                <a:lnTo>
                  <a:pt x="170" y="755"/>
                </a:lnTo>
                <a:lnTo>
                  <a:pt x="176" y="748"/>
                </a:lnTo>
                <a:lnTo>
                  <a:pt x="179" y="744"/>
                </a:lnTo>
                <a:lnTo>
                  <a:pt x="181" y="740"/>
                </a:lnTo>
                <a:lnTo>
                  <a:pt x="186" y="731"/>
                </a:lnTo>
                <a:lnTo>
                  <a:pt x="189" y="721"/>
                </a:lnTo>
                <a:lnTo>
                  <a:pt x="192" y="711"/>
                </a:lnTo>
                <a:lnTo>
                  <a:pt x="195" y="700"/>
                </a:lnTo>
                <a:lnTo>
                  <a:pt x="197" y="688"/>
                </a:lnTo>
                <a:lnTo>
                  <a:pt x="198" y="675"/>
                </a:lnTo>
                <a:lnTo>
                  <a:pt x="248" y="176"/>
                </a:lnTo>
                <a:lnTo>
                  <a:pt x="249" y="160"/>
                </a:lnTo>
                <a:lnTo>
                  <a:pt x="250" y="146"/>
                </a:lnTo>
                <a:lnTo>
                  <a:pt x="250" y="134"/>
                </a:lnTo>
                <a:lnTo>
                  <a:pt x="248" y="123"/>
                </a:lnTo>
                <a:lnTo>
                  <a:pt x="246" y="113"/>
                </a:lnTo>
                <a:lnTo>
                  <a:pt x="245" y="108"/>
                </a:lnTo>
                <a:lnTo>
                  <a:pt x="243" y="104"/>
                </a:lnTo>
                <a:lnTo>
                  <a:pt x="239" y="96"/>
                </a:lnTo>
                <a:lnTo>
                  <a:pt x="237" y="93"/>
                </a:lnTo>
                <a:lnTo>
                  <a:pt x="234" y="90"/>
                </a:lnTo>
                <a:lnTo>
                  <a:pt x="231" y="86"/>
                </a:lnTo>
                <a:lnTo>
                  <a:pt x="228" y="83"/>
                </a:lnTo>
                <a:lnTo>
                  <a:pt x="224" y="81"/>
                </a:lnTo>
                <a:lnTo>
                  <a:pt x="220" y="78"/>
                </a:lnTo>
                <a:lnTo>
                  <a:pt x="211" y="74"/>
                </a:lnTo>
                <a:lnTo>
                  <a:pt x="201" y="70"/>
                </a:lnTo>
                <a:lnTo>
                  <a:pt x="189" y="67"/>
                </a:lnTo>
                <a:lnTo>
                  <a:pt x="176" y="66"/>
                </a:lnTo>
                <a:lnTo>
                  <a:pt x="161" y="64"/>
                </a:lnTo>
                <a:lnTo>
                  <a:pt x="145" y="64"/>
                </a:lnTo>
                <a:lnTo>
                  <a:pt x="121" y="64"/>
                </a:lnTo>
                <a:lnTo>
                  <a:pt x="127" y="0"/>
                </a:lnTo>
                <a:lnTo>
                  <a:pt x="848" y="0"/>
                </a:lnTo>
                <a:lnTo>
                  <a:pt x="867" y="1"/>
                </a:lnTo>
                <a:lnTo>
                  <a:pt x="886" y="1"/>
                </a:lnTo>
                <a:lnTo>
                  <a:pt x="903" y="3"/>
                </a:lnTo>
                <a:lnTo>
                  <a:pt x="920" y="5"/>
                </a:lnTo>
                <a:lnTo>
                  <a:pt x="937" y="8"/>
                </a:lnTo>
                <a:lnTo>
                  <a:pt x="952" y="11"/>
                </a:lnTo>
                <a:lnTo>
                  <a:pt x="967" y="15"/>
                </a:lnTo>
                <a:lnTo>
                  <a:pt x="982" y="19"/>
                </a:lnTo>
                <a:lnTo>
                  <a:pt x="995" y="24"/>
                </a:lnTo>
                <a:lnTo>
                  <a:pt x="1008" y="30"/>
                </a:lnTo>
                <a:lnTo>
                  <a:pt x="1020" y="36"/>
                </a:lnTo>
                <a:lnTo>
                  <a:pt x="1031" y="43"/>
                </a:lnTo>
                <a:lnTo>
                  <a:pt x="1042" y="50"/>
                </a:lnTo>
                <a:lnTo>
                  <a:pt x="1052" y="58"/>
                </a:lnTo>
                <a:lnTo>
                  <a:pt x="1061" y="66"/>
                </a:lnTo>
                <a:lnTo>
                  <a:pt x="1069" y="75"/>
                </a:lnTo>
                <a:lnTo>
                  <a:pt x="1075" y="82"/>
                </a:lnTo>
                <a:lnTo>
                  <a:pt x="1080" y="89"/>
                </a:lnTo>
                <a:lnTo>
                  <a:pt x="1085" y="96"/>
                </a:lnTo>
                <a:lnTo>
                  <a:pt x="1090" y="104"/>
                </a:lnTo>
                <a:lnTo>
                  <a:pt x="1094" y="112"/>
                </a:lnTo>
                <a:lnTo>
                  <a:pt x="1097" y="120"/>
                </a:lnTo>
                <a:lnTo>
                  <a:pt x="1101" y="128"/>
                </a:lnTo>
                <a:lnTo>
                  <a:pt x="1104" y="136"/>
                </a:lnTo>
                <a:lnTo>
                  <a:pt x="1106" y="145"/>
                </a:lnTo>
                <a:lnTo>
                  <a:pt x="1108" y="153"/>
                </a:lnTo>
                <a:lnTo>
                  <a:pt x="1110" y="162"/>
                </a:lnTo>
                <a:lnTo>
                  <a:pt x="1111" y="171"/>
                </a:lnTo>
                <a:lnTo>
                  <a:pt x="1112" y="180"/>
                </a:lnTo>
                <a:lnTo>
                  <a:pt x="1112" y="189"/>
                </a:lnTo>
                <a:lnTo>
                  <a:pt x="1112" y="198"/>
                </a:lnTo>
                <a:lnTo>
                  <a:pt x="1111" y="207"/>
                </a:lnTo>
                <a:lnTo>
                  <a:pt x="1110" y="216"/>
                </a:lnTo>
                <a:lnTo>
                  <a:pt x="1108" y="227"/>
                </a:lnTo>
                <a:lnTo>
                  <a:pt x="1105" y="238"/>
                </a:lnTo>
                <a:lnTo>
                  <a:pt x="1102" y="250"/>
                </a:lnTo>
                <a:lnTo>
                  <a:pt x="1097" y="262"/>
                </a:lnTo>
                <a:lnTo>
                  <a:pt x="1091" y="275"/>
                </a:lnTo>
                <a:lnTo>
                  <a:pt x="1088" y="282"/>
                </a:lnTo>
                <a:lnTo>
                  <a:pt x="1084" y="288"/>
                </a:lnTo>
                <a:lnTo>
                  <a:pt x="1075" y="301"/>
                </a:lnTo>
                <a:lnTo>
                  <a:pt x="1070" y="308"/>
                </a:lnTo>
                <a:lnTo>
                  <a:pt x="1065" y="315"/>
                </a:lnTo>
                <a:lnTo>
                  <a:pt x="1053" y="327"/>
                </a:lnTo>
                <a:lnTo>
                  <a:pt x="1046" y="334"/>
                </a:lnTo>
                <a:lnTo>
                  <a:pt x="1039" y="340"/>
                </a:lnTo>
                <a:lnTo>
                  <a:pt x="1023" y="352"/>
                </a:lnTo>
                <a:lnTo>
                  <a:pt x="1014" y="358"/>
                </a:lnTo>
                <a:lnTo>
                  <a:pt x="1005" y="363"/>
                </a:lnTo>
                <a:lnTo>
                  <a:pt x="995" y="369"/>
                </a:lnTo>
                <a:lnTo>
                  <a:pt x="985" y="374"/>
                </a:lnTo>
                <a:lnTo>
                  <a:pt x="974" y="379"/>
                </a:lnTo>
                <a:lnTo>
                  <a:pt x="962" y="384"/>
                </a:lnTo>
                <a:lnTo>
                  <a:pt x="950" y="388"/>
                </a:lnTo>
                <a:lnTo>
                  <a:pt x="937" y="392"/>
                </a:lnTo>
                <a:lnTo>
                  <a:pt x="916" y="396"/>
                </a:lnTo>
                <a:lnTo>
                  <a:pt x="896" y="399"/>
                </a:lnTo>
                <a:lnTo>
                  <a:pt x="885" y="401"/>
                </a:lnTo>
                <a:lnTo>
                  <a:pt x="874" y="402"/>
                </a:lnTo>
                <a:lnTo>
                  <a:pt x="888" y="405"/>
                </a:lnTo>
                <a:lnTo>
                  <a:pt x="901" y="407"/>
                </a:lnTo>
                <a:lnTo>
                  <a:pt x="913" y="410"/>
                </a:lnTo>
                <a:lnTo>
                  <a:pt x="926" y="413"/>
                </a:lnTo>
                <a:lnTo>
                  <a:pt x="932" y="415"/>
                </a:lnTo>
                <a:lnTo>
                  <a:pt x="938" y="417"/>
                </a:lnTo>
                <a:lnTo>
                  <a:pt x="949" y="421"/>
                </a:lnTo>
                <a:lnTo>
                  <a:pt x="960" y="425"/>
                </a:lnTo>
                <a:lnTo>
                  <a:pt x="970" y="430"/>
                </a:lnTo>
                <a:lnTo>
                  <a:pt x="980" y="435"/>
                </a:lnTo>
                <a:lnTo>
                  <a:pt x="990" y="441"/>
                </a:lnTo>
                <a:lnTo>
                  <a:pt x="999" y="446"/>
                </a:lnTo>
                <a:lnTo>
                  <a:pt x="1008" y="452"/>
                </a:lnTo>
                <a:lnTo>
                  <a:pt x="1016" y="459"/>
                </a:lnTo>
                <a:lnTo>
                  <a:pt x="1024" y="466"/>
                </a:lnTo>
                <a:lnTo>
                  <a:pt x="1031" y="473"/>
                </a:lnTo>
                <a:lnTo>
                  <a:pt x="1038" y="480"/>
                </a:lnTo>
                <a:lnTo>
                  <a:pt x="1044" y="488"/>
                </a:lnTo>
                <a:lnTo>
                  <a:pt x="1050" y="496"/>
                </a:lnTo>
                <a:lnTo>
                  <a:pt x="1056" y="504"/>
                </a:lnTo>
                <a:lnTo>
                  <a:pt x="1061" y="512"/>
                </a:lnTo>
                <a:lnTo>
                  <a:pt x="1065" y="521"/>
                </a:lnTo>
                <a:lnTo>
                  <a:pt x="1070" y="530"/>
                </a:lnTo>
                <a:lnTo>
                  <a:pt x="1073" y="539"/>
                </a:lnTo>
                <a:lnTo>
                  <a:pt x="1076" y="548"/>
                </a:lnTo>
                <a:lnTo>
                  <a:pt x="1079" y="558"/>
                </a:lnTo>
                <a:lnTo>
                  <a:pt x="1081" y="567"/>
                </a:lnTo>
                <a:lnTo>
                  <a:pt x="1085" y="587"/>
                </a:lnTo>
                <a:lnTo>
                  <a:pt x="1085" y="597"/>
                </a:lnTo>
                <a:lnTo>
                  <a:pt x="1086" y="607"/>
                </a:lnTo>
                <a:lnTo>
                  <a:pt x="1085" y="617"/>
                </a:lnTo>
                <a:lnTo>
                  <a:pt x="1085" y="627"/>
                </a:lnTo>
                <a:lnTo>
                  <a:pt x="1083" y="638"/>
                </a:lnTo>
                <a:lnTo>
                  <a:pt x="1081" y="651"/>
                </a:lnTo>
                <a:lnTo>
                  <a:pt x="1078" y="664"/>
                </a:lnTo>
                <a:lnTo>
                  <a:pt x="1073" y="678"/>
                </a:lnTo>
                <a:lnTo>
                  <a:pt x="1067" y="693"/>
                </a:lnTo>
                <a:lnTo>
                  <a:pt x="1060" y="708"/>
                </a:lnTo>
                <a:lnTo>
                  <a:pt x="1051" y="724"/>
                </a:lnTo>
                <a:lnTo>
                  <a:pt x="1046" y="731"/>
                </a:lnTo>
                <a:lnTo>
                  <a:pt x="1040" y="739"/>
                </a:lnTo>
                <a:lnTo>
                  <a:pt x="1034" y="747"/>
                </a:lnTo>
                <a:lnTo>
                  <a:pt x="1027" y="754"/>
                </a:lnTo>
                <a:lnTo>
                  <a:pt x="1019" y="762"/>
                </a:lnTo>
                <a:lnTo>
                  <a:pt x="1011" y="769"/>
                </a:lnTo>
                <a:lnTo>
                  <a:pt x="1003" y="777"/>
                </a:lnTo>
                <a:lnTo>
                  <a:pt x="994" y="784"/>
                </a:lnTo>
                <a:lnTo>
                  <a:pt x="984" y="791"/>
                </a:lnTo>
                <a:lnTo>
                  <a:pt x="973" y="798"/>
                </a:lnTo>
                <a:lnTo>
                  <a:pt x="962" y="805"/>
                </a:lnTo>
                <a:lnTo>
                  <a:pt x="950" y="811"/>
                </a:lnTo>
                <a:lnTo>
                  <a:pt x="938" y="817"/>
                </a:lnTo>
                <a:lnTo>
                  <a:pt x="924" y="823"/>
                </a:lnTo>
                <a:lnTo>
                  <a:pt x="910" y="828"/>
                </a:lnTo>
                <a:lnTo>
                  <a:pt x="895" y="833"/>
                </a:lnTo>
                <a:lnTo>
                  <a:pt x="879" y="838"/>
                </a:lnTo>
                <a:lnTo>
                  <a:pt x="863" y="842"/>
                </a:lnTo>
                <a:close/>
                <a:moveTo>
                  <a:pt x="6069" y="248"/>
                </a:moveTo>
                <a:lnTo>
                  <a:pt x="6070" y="238"/>
                </a:lnTo>
                <a:lnTo>
                  <a:pt x="6070" y="228"/>
                </a:lnTo>
                <a:lnTo>
                  <a:pt x="6070" y="219"/>
                </a:lnTo>
                <a:lnTo>
                  <a:pt x="6070" y="209"/>
                </a:lnTo>
                <a:lnTo>
                  <a:pt x="6069" y="200"/>
                </a:lnTo>
                <a:lnTo>
                  <a:pt x="6068" y="191"/>
                </a:lnTo>
                <a:lnTo>
                  <a:pt x="6066" y="182"/>
                </a:lnTo>
                <a:lnTo>
                  <a:pt x="6064" y="174"/>
                </a:lnTo>
                <a:lnTo>
                  <a:pt x="6062" y="166"/>
                </a:lnTo>
                <a:lnTo>
                  <a:pt x="6059" y="158"/>
                </a:lnTo>
                <a:lnTo>
                  <a:pt x="6056" y="150"/>
                </a:lnTo>
                <a:lnTo>
                  <a:pt x="6052" y="143"/>
                </a:lnTo>
                <a:lnTo>
                  <a:pt x="6048" y="136"/>
                </a:lnTo>
                <a:lnTo>
                  <a:pt x="6044" y="129"/>
                </a:lnTo>
                <a:lnTo>
                  <a:pt x="6039" y="123"/>
                </a:lnTo>
                <a:lnTo>
                  <a:pt x="6034" y="117"/>
                </a:lnTo>
                <a:lnTo>
                  <a:pt x="6029" y="110"/>
                </a:lnTo>
                <a:lnTo>
                  <a:pt x="6022" y="105"/>
                </a:lnTo>
                <a:lnTo>
                  <a:pt x="6016" y="99"/>
                </a:lnTo>
                <a:lnTo>
                  <a:pt x="6009" y="94"/>
                </a:lnTo>
                <a:lnTo>
                  <a:pt x="6001" y="90"/>
                </a:lnTo>
                <a:lnTo>
                  <a:pt x="5993" y="85"/>
                </a:lnTo>
                <a:lnTo>
                  <a:pt x="5985" y="81"/>
                </a:lnTo>
                <a:lnTo>
                  <a:pt x="5976" y="78"/>
                </a:lnTo>
                <a:lnTo>
                  <a:pt x="5967" y="75"/>
                </a:lnTo>
                <a:lnTo>
                  <a:pt x="5958" y="72"/>
                </a:lnTo>
                <a:lnTo>
                  <a:pt x="5948" y="70"/>
                </a:lnTo>
                <a:lnTo>
                  <a:pt x="5938" y="68"/>
                </a:lnTo>
                <a:lnTo>
                  <a:pt x="5928" y="67"/>
                </a:lnTo>
                <a:lnTo>
                  <a:pt x="5917" y="66"/>
                </a:lnTo>
                <a:lnTo>
                  <a:pt x="5906" y="65"/>
                </a:lnTo>
                <a:lnTo>
                  <a:pt x="5894" y="65"/>
                </a:lnTo>
                <a:lnTo>
                  <a:pt x="5793" y="65"/>
                </a:lnTo>
                <a:lnTo>
                  <a:pt x="5759" y="407"/>
                </a:lnTo>
                <a:lnTo>
                  <a:pt x="5911" y="407"/>
                </a:lnTo>
                <a:lnTo>
                  <a:pt x="5927" y="406"/>
                </a:lnTo>
                <a:lnTo>
                  <a:pt x="5935" y="405"/>
                </a:lnTo>
                <a:lnTo>
                  <a:pt x="5943" y="404"/>
                </a:lnTo>
                <a:lnTo>
                  <a:pt x="5950" y="403"/>
                </a:lnTo>
                <a:lnTo>
                  <a:pt x="5957" y="401"/>
                </a:lnTo>
                <a:lnTo>
                  <a:pt x="5971" y="396"/>
                </a:lnTo>
                <a:lnTo>
                  <a:pt x="5978" y="393"/>
                </a:lnTo>
                <a:lnTo>
                  <a:pt x="5985" y="390"/>
                </a:lnTo>
                <a:lnTo>
                  <a:pt x="5997" y="382"/>
                </a:lnTo>
                <a:lnTo>
                  <a:pt x="6009" y="374"/>
                </a:lnTo>
                <a:lnTo>
                  <a:pt x="6014" y="369"/>
                </a:lnTo>
                <a:lnTo>
                  <a:pt x="6019" y="364"/>
                </a:lnTo>
                <a:lnTo>
                  <a:pt x="6024" y="359"/>
                </a:lnTo>
                <a:lnTo>
                  <a:pt x="6029" y="353"/>
                </a:lnTo>
                <a:lnTo>
                  <a:pt x="6034" y="347"/>
                </a:lnTo>
                <a:lnTo>
                  <a:pt x="6038" y="341"/>
                </a:lnTo>
                <a:lnTo>
                  <a:pt x="6042" y="335"/>
                </a:lnTo>
                <a:lnTo>
                  <a:pt x="6046" y="328"/>
                </a:lnTo>
                <a:lnTo>
                  <a:pt x="6049" y="321"/>
                </a:lnTo>
                <a:lnTo>
                  <a:pt x="6053" y="314"/>
                </a:lnTo>
                <a:lnTo>
                  <a:pt x="6058" y="299"/>
                </a:lnTo>
                <a:lnTo>
                  <a:pt x="6063" y="283"/>
                </a:lnTo>
                <a:lnTo>
                  <a:pt x="6065" y="275"/>
                </a:lnTo>
                <a:lnTo>
                  <a:pt x="6067" y="266"/>
                </a:lnTo>
                <a:lnTo>
                  <a:pt x="6069" y="248"/>
                </a:lnTo>
                <a:close/>
                <a:moveTo>
                  <a:pt x="5512" y="174"/>
                </a:moveTo>
                <a:lnTo>
                  <a:pt x="5514" y="159"/>
                </a:lnTo>
                <a:lnTo>
                  <a:pt x="5514" y="146"/>
                </a:lnTo>
                <a:lnTo>
                  <a:pt x="5513" y="134"/>
                </a:lnTo>
                <a:lnTo>
                  <a:pt x="5513" y="128"/>
                </a:lnTo>
                <a:lnTo>
                  <a:pt x="5512" y="123"/>
                </a:lnTo>
                <a:lnTo>
                  <a:pt x="5511" y="118"/>
                </a:lnTo>
                <a:lnTo>
                  <a:pt x="5510" y="113"/>
                </a:lnTo>
                <a:lnTo>
                  <a:pt x="5507" y="105"/>
                </a:lnTo>
                <a:lnTo>
                  <a:pt x="5503" y="97"/>
                </a:lnTo>
                <a:lnTo>
                  <a:pt x="5498" y="91"/>
                </a:lnTo>
                <a:lnTo>
                  <a:pt x="5492" y="85"/>
                </a:lnTo>
                <a:lnTo>
                  <a:pt x="5485" y="80"/>
                </a:lnTo>
                <a:lnTo>
                  <a:pt x="5478" y="76"/>
                </a:lnTo>
                <a:lnTo>
                  <a:pt x="5469" y="73"/>
                </a:lnTo>
                <a:lnTo>
                  <a:pt x="5459" y="70"/>
                </a:lnTo>
                <a:lnTo>
                  <a:pt x="5448" y="68"/>
                </a:lnTo>
                <a:lnTo>
                  <a:pt x="5443" y="67"/>
                </a:lnTo>
                <a:lnTo>
                  <a:pt x="5436" y="66"/>
                </a:lnTo>
                <a:lnTo>
                  <a:pt x="5423" y="65"/>
                </a:lnTo>
                <a:lnTo>
                  <a:pt x="5303" y="65"/>
                </a:lnTo>
                <a:lnTo>
                  <a:pt x="5284" y="230"/>
                </a:lnTo>
                <a:lnTo>
                  <a:pt x="5208" y="230"/>
                </a:lnTo>
                <a:lnTo>
                  <a:pt x="5207" y="220"/>
                </a:lnTo>
                <a:lnTo>
                  <a:pt x="5206" y="211"/>
                </a:lnTo>
                <a:lnTo>
                  <a:pt x="5204" y="202"/>
                </a:lnTo>
                <a:lnTo>
                  <a:pt x="5202" y="194"/>
                </a:lnTo>
                <a:lnTo>
                  <a:pt x="5199" y="185"/>
                </a:lnTo>
                <a:lnTo>
                  <a:pt x="5195" y="177"/>
                </a:lnTo>
                <a:lnTo>
                  <a:pt x="5192" y="169"/>
                </a:lnTo>
                <a:lnTo>
                  <a:pt x="5187" y="162"/>
                </a:lnTo>
                <a:lnTo>
                  <a:pt x="5182" y="154"/>
                </a:lnTo>
                <a:lnTo>
                  <a:pt x="5177" y="147"/>
                </a:lnTo>
                <a:lnTo>
                  <a:pt x="5171" y="140"/>
                </a:lnTo>
                <a:lnTo>
                  <a:pt x="5165" y="133"/>
                </a:lnTo>
                <a:lnTo>
                  <a:pt x="5159" y="127"/>
                </a:lnTo>
                <a:lnTo>
                  <a:pt x="5152" y="121"/>
                </a:lnTo>
                <a:lnTo>
                  <a:pt x="5145" y="115"/>
                </a:lnTo>
                <a:lnTo>
                  <a:pt x="5138" y="110"/>
                </a:lnTo>
                <a:lnTo>
                  <a:pt x="5121" y="99"/>
                </a:lnTo>
                <a:lnTo>
                  <a:pt x="5112" y="95"/>
                </a:lnTo>
                <a:lnTo>
                  <a:pt x="5104" y="90"/>
                </a:lnTo>
                <a:lnTo>
                  <a:pt x="5086" y="83"/>
                </a:lnTo>
                <a:lnTo>
                  <a:pt x="5076" y="79"/>
                </a:lnTo>
                <a:lnTo>
                  <a:pt x="5067" y="76"/>
                </a:lnTo>
                <a:lnTo>
                  <a:pt x="5057" y="74"/>
                </a:lnTo>
                <a:lnTo>
                  <a:pt x="5047" y="71"/>
                </a:lnTo>
                <a:lnTo>
                  <a:pt x="5037" y="69"/>
                </a:lnTo>
                <a:lnTo>
                  <a:pt x="5027" y="68"/>
                </a:lnTo>
                <a:lnTo>
                  <a:pt x="5017" y="66"/>
                </a:lnTo>
                <a:lnTo>
                  <a:pt x="5007" y="66"/>
                </a:lnTo>
                <a:lnTo>
                  <a:pt x="4986" y="65"/>
                </a:lnTo>
                <a:lnTo>
                  <a:pt x="4754" y="65"/>
                </a:lnTo>
                <a:lnTo>
                  <a:pt x="4724" y="365"/>
                </a:lnTo>
                <a:lnTo>
                  <a:pt x="4846" y="365"/>
                </a:lnTo>
                <a:lnTo>
                  <a:pt x="4857" y="364"/>
                </a:lnTo>
                <a:lnTo>
                  <a:pt x="4867" y="364"/>
                </a:lnTo>
                <a:lnTo>
                  <a:pt x="4877" y="362"/>
                </a:lnTo>
                <a:lnTo>
                  <a:pt x="4886" y="360"/>
                </a:lnTo>
                <a:lnTo>
                  <a:pt x="4895" y="358"/>
                </a:lnTo>
                <a:lnTo>
                  <a:pt x="4903" y="355"/>
                </a:lnTo>
                <a:lnTo>
                  <a:pt x="4911" y="352"/>
                </a:lnTo>
                <a:lnTo>
                  <a:pt x="4918" y="349"/>
                </a:lnTo>
                <a:lnTo>
                  <a:pt x="4931" y="341"/>
                </a:lnTo>
                <a:lnTo>
                  <a:pt x="4937" y="337"/>
                </a:lnTo>
                <a:lnTo>
                  <a:pt x="4942" y="332"/>
                </a:lnTo>
                <a:lnTo>
                  <a:pt x="4951" y="323"/>
                </a:lnTo>
                <a:lnTo>
                  <a:pt x="4958" y="313"/>
                </a:lnTo>
                <a:lnTo>
                  <a:pt x="4965" y="304"/>
                </a:lnTo>
                <a:lnTo>
                  <a:pt x="4969" y="295"/>
                </a:lnTo>
                <a:lnTo>
                  <a:pt x="4973" y="286"/>
                </a:lnTo>
                <a:lnTo>
                  <a:pt x="4976" y="278"/>
                </a:lnTo>
                <a:lnTo>
                  <a:pt x="4979" y="267"/>
                </a:lnTo>
                <a:lnTo>
                  <a:pt x="4979" y="262"/>
                </a:lnTo>
                <a:lnTo>
                  <a:pt x="5053" y="262"/>
                </a:lnTo>
                <a:lnTo>
                  <a:pt x="5023" y="542"/>
                </a:lnTo>
                <a:lnTo>
                  <a:pt x="4938" y="542"/>
                </a:lnTo>
                <a:lnTo>
                  <a:pt x="4939" y="532"/>
                </a:lnTo>
                <a:lnTo>
                  <a:pt x="4939" y="524"/>
                </a:lnTo>
                <a:lnTo>
                  <a:pt x="4939" y="515"/>
                </a:lnTo>
                <a:lnTo>
                  <a:pt x="4938" y="508"/>
                </a:lnTo>
                <a:lnTo>
                  <a:pt x="4937" y="500"/>
                </a:lnTo>
                <a:lnTo>
                  <a:pt x="4936" y="494"/>
                </a:lnTo>
                <a:lnTo>
                  <a:pt x="4932" y="482"/>
                </a:lnTo>
                <a:lnTo>
                  <a:pt x="4930" y="476"/>
                </a:lnTo>
                <a:lnTo>
                  <a:pt x="4927" y="471"/>
                </a:lnTo>
                <a:lnTo>
                  <a:pt x="4925" y="467"/>
                </a:lnTo>
                <a:lnTo>
                  <a:pt x="4921" y="462"/>
                </a:lnTo>
                <a:lnTo>
                  <a:pt x="4918" y="459"/>
                </a:lnTo>
                <a:lnTo>
                  <a:pt x="4914" y="455"/>
                </a:lnTo>
                <a:lnTo>
                  <a:pt x="4910" y="452"/>
                </a:lnTo>
                <a:lnTo>
                  <a:pt x="4905" y="449"/>
                </a:lnTo>
                <a:lnTo>
                  <a:pt x="4896" y="444"/>
                </a:lnTo>
                <a:lnTo>
                  <a:pt x="4891" y="442"/>
                </a:lnTo>
                <a:lnTo>
                  <a:pt x="4885" y="440"/>
                </a:lnTo>
                <a:lnTo>
                  <a:pt x="4873" y="437"/>
                </a:lnTo>
                <a:lnTo>
                  <a:pt x="4861" y="435"/>
                </a:lnTo>
                <a:lnTo>
                  <a:pt x="4847" y="434"/>
                </a:lnTo>
                <a:lnTo>
                  <a:pt x="4833" y="433"/>
                </a:lnTo>
                <a:lnTo>
                  <a:pt x="4818" y="433"/>
                </a:lnTo>
                <a:lnTo>
                  <a:pt x="4802" y="432"/>
                </a:lnTo>
                <a:lnTo>
                  <a:pt x="4717" y="432"/>
                </a:lnTo>
                <a:lnTo>
                  <a:pt x="4694" y="670"/>
                </a:lnTo>
                <a:lnTo>
                  <a:pt x="4693" y="684"/>
                </a:lnTo>
                <a:lnTo>
                  <a:pt x="4692" y="697"/>
                </a:lnTo>
                <a:lnTo>
                  <a:pt x="4693" y="703"/>
                </a:lnTo>
                <a:lnTo>
                  <a:pt x="4693" y="708"/>
                </a:lnTo>
                <a:lnTo>
                  <a:pt x="4694" y="714"/>
                </a:lnTo>
                <a:lnTo>
                  <a:pt x="4695" y="719"/>
                </a:lnTo>
                <a:lnTo>
                  <a:pt x="4697" y="728"/>
                </a:lnTo>
                <a:lnTo>
                  <a:pt x="4700" y="736"/>
                </a:lnTo>
                <a:lnTo>
                  <a:pt x="4705" y="744"/>
                </a:lnTo>
                <a:lnTo>
                  <a:pt x="4707" y="747"/>
                </a:lnTo>
                <a:lnTo>
                  <a:pt x="4710" y="751"/>
                </a:lnTo>
                <a:lnTo>
                  <a:pt x="4714" y="755"/>
                </a:lnTo>
                <a:lnTo>
                  <a:pt x="4719" y="759"/>
                </a:lnTo>
                <a:lnTo>
                  <a:pt x="4723" y="763"/>
                </a:lnTo>
                <a:lnTo>
                  <a:pt x="4729" y="766"/>
                </a:lnTo>
                <a:lnTo>
                  <a:pt x="4734" y="770"/>
                </a:lnTo>
                <a:lnTo>
                  <a:pt x="4741" y="772"/>
                </a:lnTo>
                <a:lnTo>
                  <a:pt x="4755" y="777"/>
                </a:lnTo>
                <a:lnTo>
                  <a:pt x="4762" y="779"/>
                </a:lnTo>
                <a:lnTo>
                  <a:pt x="4771" y="781"/>
                </a:lnTo>
                <a:lnTo>
                  <a:pt x="4790" y="784"/>
                </a:lnTo>
                <a:lnTo>
                  <a:pt x="4801" y="785"/>
                </a:lnTo>
                <a:lnTo>
                  <a:pt x="4812" y="785"/>
                </a:lnTo>
                <a:lnTo>
                  <a:pt x="4838" y="786"/>
                </a:lnTo>
                <a:lnTo>
                  <a:pt x="4840" y="786"/>
                </a:lnTo>
                <a:lnTo>
                  <a:pt x="4852" y="786"/>
                </a:lnTo>
                <a:lnTo>
                  <a:pt x="4865" y="785"/>
                </a:lnTo>
                <a:lnTo>
                  <a:pt x="4877" y="784"/>
                </a:lnTo>
                <a:lnTo>
                  <a:pt x="4889" y="783"/>
                </a:lnTo>
                <a:lnTo>
                  <a:pt x="4912" y="779"/>
                </a:lnTo>
                <a:lnTo>
                  <a:pt x="4934" y="775"/>
                </a:lnTo>
                <a:lnTo>
                  <a:pt x="4944" y="772"/>
                </a:lnTo>
                <a:lnTo>
                  <a:pt x="4954" y="770"/>
                </a:lnTo>
                <a:lnTo>
                  <a:pt x="4964" y="767"/>
                </a:lnTo>
                <a:lnTo>
                  <a:pt x="4974" y="764"/>
                </a:lnTo>
                <a:lnTo>
                  <a:pt x="4992" y="757"/>
                </a:lnTo>
                <a:lnTo>
                  <a:pt x="5001" y="753"/>
                </a:lnTo>
                <a:lnTo>
                  <a:pt x="5010" y="750"/>
                </a:lnTo>
                <a:lnTo>
                  <a:pt x="5026" y="742"/>
                </a:lnTo>
                <a:lnTo>
                  <a:pt x="5041" y="733"/>
                </a:lnTo>
                <a:lnTo>
                  <a:pt x="5055" y="724"/>
                </a:lnTo>
                <a:lnTo>
                  <a:pt x="5068" y="715"/>
                </a:lnTo>
                <a:lnTo>
                  <a:pt x="5081" y="705"/>
                </a:lnTo>
                <a:lnTo>
                  <a:pt x="5092" y="695"/>
                </a:lnTo>
                <a:lnTo>
                  <a:pt x="5102" y="685"/>
                </a:lnTo>
                <a:lnTo>
                  <a:pt x="5112" y="675"/>
                </a:lnTo>
                <a:lnTo>
                  <a:pt x="5121" y="665"/>
                </a:lnTo>
                <a:lnTo>
                  <a:pt x="5130" y="655"/>
                </a:lnTo>
                <a:lnTo>
                  <a:pt x="5137" y="646"/>
                </a:lnTo>
                <a:lnTo>
                  <a:pt x="5144" y="636"/>
                </a:lnTo>
                <a:lnTo>
                  <a:pt x="5150" y="627"/>
                </a:lnTo>
                <a:lnTo>
                  <a:pt x="5155" y="618"/>
                </a:lnTo>
                <a:lnTo>
                  <a:pt x="5163" y="602"/>
                </a:lnTo>
                <a:lnTo>
                  <a:pt x="5170" y="589"/>
                </a:lnTo>
                <a:lnTo>
                  <a:pt x="5174" y="578"/>
                </a:lnTo>
                <a:lnTo>
                  <a:pt x="5176" y="572"/>
                </a:lnTo>
                <a:lnTo>
                  <a:pt x="5177" y="569"/>
                </a:lnTo>
                <a:lnTo>
                  <a:pt x="5251" y="569"/>
                </a:lnTo>
                <a:lnTo>
                  <a:pt x="5230" y="784"/>
                </a:lnTo>
                <a:lnTo>
                  <a:pt x="5351" y="784"/>
                </a:lnTo>
                <a:lnTo>
                  <a:pt x="5366" y="783"/>
                </a:lnTo>
                <a:lnTo>
                  <a:pt x="5380" y="781"/>
                </a:lnTo>
                <a:lnTo>
                  <a:pt x="5392" y="778"/>
                </a:lnTo>
                <a:lnTo>
                  <a:pt x="5403" y="775"/>
                </a:lnTo>
                <a:lnTo>
                  <a:pt x="5412" y="771"/>
                </a:lnTo>
                <a:lnTo>
                  <a:pt x="5417" y="768"/>
                </a:lnTo>
                <a:lnTo>
                  <a:pt x="5421" y="766"/>
                </a:lnTo>
                <a:lnTo>
                  <a:pt x="5425" y="763"/>
                </a:lnTo>
                <a:lnTo>
                  <a:pt x="5429" y="760"/>
                </a:lnTo>
                <a:lnTo>
                  <a:pt x="5435" y="754"/>
                </a:lnTo>
                <a:lnTo>
                  <a:pt x="5441" y="747"/>
                </a:lnTo>
                <a:lnTo>
                  <a:pt x="5446" y="739"/>
                </a:lnTo>
                <a:lnTo>
                  <a:pt x="5450" y="731"/>
                </a:lnTo>
                <a:lnTo>
                  <a:pt x="5453" y="722"/>
                </a:lnTo>
                <a:lnTo>
                  <a:pt x="5456" y="712"/>
                </a:lnTo>
                <a:lnTo>
                  <a:pt x="5458" y="702"/>
                </a:lnTo>
                <a:lnTo>
                  <a:pt x="5461" y="679"/>
                </a:lnTo>
                <a:lnTo>
                  <a:pt x="5512" y="174"/>
                </a:lnTo>
                <a:close/>
                <a:moveTo>
                  <a:pt x="4475" y="162"/>
                </a:moveTo>
                <a:lnTo>
                  <a:pt x="4476" y="150"/>
                </a:lnTo>
                <a:lnTo>
                  <a:pt x="4476" y="139"/>
                </a:lnTo>
                <a:lnTo>
                  <a:pt x="4476" y="134"/>
                </a:lnTo>
                <a:lnTo>
                  <a:pt x="4475" y="129"/>
                </a:lnTo>
                <a:lnTo>
                  <a:pt x="4475" y="124"/>
                </a:lnTo>
                <a:lnTo>
                  <a:pt x="4474" y="120"/>
                </a:lnTo>
                <a:lnTo>
                  <a:pt x="4473" y="115"/>
                </a:lnTo>
                <a:lnTo>
                  <a:pt x="4472" y="111"/>
                </a:lnTo>
                <a:lnTo>
                  <a:pt x="4470" y="108"/>
                </a:lnTo>
                <a:lnTo>
                  <a:pt x="4469" y="104"/>
                </a:lnTo>
                <a:lnTo>
                  <a:pt x="4465" y="97"/>
                </a:lnTo>
                <a:lnTo>
                  <a:pt x="4460" y="91"/>
                </a:lnTo>
                <a:lnTo>
                  <a:pt x="4455" y="86"/>
                </a:lnTo>
                <a:lnTo>
                  <a:pt x="4448" y="81"/>
                </a:lnTo>
                <a:lnTo>
                  <a:pt x="4441" y="77"/>
                </a:lnTo>
                <a:lnTo>
                  <a:pt x="4432" y="73"/>
                </a:lnTo>
                <a:lnTo>
                  <a:pt x="4423" y="70"/>
                </a:lnTo>
                <a:lnTo>
                  <a:pt x="4412" y="68"/>
                </a:lnTo>
                <a:lnTo>
                  <a:pt x="4400" y="66"/>
                </a:lnTo>
                <a:lnTo>
                  <a:pt x="4388" y="65"/>
                </a:lnTo>
                <a:lnTo>
                  <a:pt x="4303" y="65"/>
                </a:lnTo>
                <a:lnTo>
                  <a:pt x="4285" y="66"/>
                </a:lnTo>
                <a:lnTo>
                  <a:pt x="4277" y="67"/>
                </a:lnTo>
                <a:lnTo>
                  <a:pt x="4269" y="68"/>
                </a:lnTo>
                <a:lnTo>
                  <a:pt x="4255" y="70"/>
                </a:lnTo>
                <a:lnTo>
                  <a:pt x="4242" y="74"/>
                </a:lnTo>
                <a:lnTo>
                  <a:pt x="4236" y="77"/>
                </a:lnTo>
                <a:lnTo>
                  <a:pt x="4230" y="80"/>
                </a:lnTo>
                <a:lnTo>
                  <a:pt x="4225" y="83"/>
                </a:lnTo>
                <a:lnTo>
                  <a:pt x="4220" y="86"/>
                </a:lnTo>
                <a:lnTo>
                  <a:pt x="4215" y="90"/>
                </a:lnTo>
                <a:lnTo>
                  <a:pt x="4211" y="94"/>
                </a:lnTo>
                <a:lnTo>
                  <a:pt x="4207" y="99"/>
                </a:lnTo>
                <a:lnTo>
                  <a:pt x="4203" y="104"/>
                </a:lnTo>
                <a:lnTo>
                  <a:pt x="4199" y="109"/>
                </a:lnTo>
                <a:lnTo>
                  <a:pt x="4196" y="115"/>
                </a:lnTo>
                <a:lnTo>
                  <a:pt x="4190" y="127"/>
                </a:lnTo>
                <a:lnTo>
                  <a:pt x="4185" y="141"/>
                </a:lnTo>
                <a:lnTo>
                  <a:pt x="4181" y="157"/>
                </a:lnTo>
                <a:lnTo>
                  <a:pt x="4177" y="175"/>
                </a:lnTo>
                <a:lnTo>
                  <a:pt x="4174" y="194"/>
                </a:lnTo>
                <a:lnTo>
                  <a:pt x="4171" y="215"/>
                </a:lnTo>
                <a:lnTo>
                  <a:pt x="4169" y="238"/>
                </a:lnTo>
                <a:lnTo>
                  <a:pt x="4117" y="754"/>
                </a:lnTo>
                <a:lnTo>
                  <a:pt x="4117" y="758"/>
                </a:lnTo>
                <a:lnTo>
                  <a:pt x="4118" y="763"/>
                </a:lnTo>
                <a:lnTo>
                  <a:pt x="4121" y="767"/>
                </a:lnTo>
                <a:lnTo>
                  <a:pt x="4123" y="770"/>
                </a:lnTo>
                <a:lnTo>
                  <a:pt x="4127" y="773"/>
                </a:lnTo>
                <a:lnTo>
                  <a:pt x="4131" y="776"/>
                </a:lnTo>
                <a:lnTo>
                  <a:pt x="4133" y="776"/>
                </a:lnTo>
                <a:lnTo>
                  <a:pt x="4135" y="777"/>
                </a:lnTo>
                <a:lnTo>
                  <a:pt x="4139" y="778"/>
                </a:lnTo>
                <a:lnTo>
                  <a:pt x="4298" y="778"/>
                </a:lnTo>
                <a:lnTo>
                  <a:pt x="4313" y="778"/>
                </a:lnTo>
                <a:lnTo>
                  <a:pt x="4327" y="777"/>
                </a:lnTo>
                <a:lnTo>
                  <a:pt x="4340" y="775"/>
                </a:lnTo>
                <a:lnTo>
                  <a:pt x="4351" y="772"/>
                </a:lnTo>
                <a:lnTo>
                  <a:pt x="4362" y="769"/>
                </a:lnTo>
                <a:lnTo>
                  <a:pt x="4372" y="765"/>
                </a:lnTo>
                <a:lnTo>
                  <a:pt x="4381" y="760"/>
                </a:lnTo>
                <a:lnTo>
                  <a:pt x="4389" y="754"/>
                </a:lnTo>
                <a:lnTo>
                  <a:pt x="4392" y="751"/>
                </a:lnTo>
                <a:lnTo>
                  <a:pt x="4396" y="747"/>
                </a:lnTo>
                <a:lnTo>
                  <a:pt x="4399" y="744"/>
                </a:lnTo>
                <a:lnTo>
                  <a:pt x="4402" y="740"/>
                </a:lnTo>
                <a:lnTo>
                  <a:pt x="4407" y="731"/>
                </a:lnTo>
                <a:lnTo>
                  <a:pt x="4410" y="727"/>
                </a:lnTo>
                <a:lnTo>
                  <a:pt x="4412" y="722"/>
                </a:lnTo>
                <a:lnTo>
                  <a:pt x="4414" y="717"/>
                </a:lnTo>
                <a:lnTo>
                  <a:pt x="4416" y="711"/>
                </a:lnTo>
                <a:lnTo>
                  <a:pt x="4418" y="706"/>
                </a:lnTo>
                <a:lnTo>
                  <a:pt x="4419" y="700"/>
                </a:lnTo>
                <a:lnTo>
                  <a:pt x="4421" y="688"/>
                </a:lnTo>
                <a:lnTo>
                  <a:pt x="4423" y="674"/>
                </a:lnTo>
                <a:lnTo>
                  <a:pt x="4475" y="162"/>
                </a:lnTo>
                <a:close/>
                <a:moveTo>
                  <a:pt x="3829" y="1014"/>
                </a:moveTo>
                <a:lnTo>
                  <a:pt x="3844" y="1008"/>
                </a:lnTo>
                <a:lnTo>
                  <a:pt x="3860" y="1002"/>
                </a:lnTo>
                <a:lnTo>
                  <a:pt x="3877" y="994"/>
                </a:lnTo>
                <a:lnTo>
                  <a:pt x="3894" y="985"/>
                </a:lnTo>
                <a:lnTo>
                  <a:pt x="3913" y="976"/>
                </a:lnTo>
                <a:lnTo>
                  <a:pt x="3931" y="966"/>
                </a:lnTo>
                <a:lnTo>
                  <a:pt x="3948" y="955"/>
                </a:lnTo>
                <a:lnTo>
                  <a:pt x="3965" y="944"/>
                </a:lnTo>
                <a:lnTo>
                  <a:pt x="3980" y="933"/>
                </a:lnTo>
                <a:lnTo>
                  <a:pt x="3994" y="922"/>
                </a:lnTo>
                <a:lnTo>
                  <a:pt x="4005" y="912"/>
                </a:lnTo>
                <a:lnTo>
                  <a:pt x="4010" y="906"/>
                </a:lnTo>
                <a:lnTo>
                  <a:pt x="4015" y="901"/>
                </a:lnTo>
                <a:lnTo>
                  <a:pt x="4018" y="896"/>
                </a:lnTo>
                <a:lnTo>
                  <a:pt x="4021" y="891"/>
                </a:lnTo>
                <a:lnTo>
                  <a:pt x="4023" y="887"/>
                </a:lnTo>
                <a:lnTo>
                  <a:pt x="4024" y="882"/>
                </a:lnTo>
                <a:lnTo>
                  <a:pt x="4024" y="878"/>
                </a:lnTo>
                <a:lnTo>
                  <a:pt x="4024" y="876"/>
                </a:lnTo>
                <a:lnTo>
                  <a:pt x="4024" y="874"/>
                </a:lnTo>
                <a:lnTo>
                  <a:pt x="4022" y="870"/>
                </a:lnTo>
                <a:lnTo>
                  <a:pt x="4019" y="866"/>
                </a:lnTo>
                <a:lnTo>
                  <a:pt x="3435" y="232"/>
                </a:lnTo>
                <a:lnTo>
                  <a:pt x="3398" y="563"/>
                </a:lnTo>
                <a:lnTo>
                  <a:pt x="3396" y="584"/>
                </a:lnTo>
                <a:lnTo>
                  <a:pt x="3394" y="604"/>
                </a:lnTo>
                <a:lnTo>
                  <a:pt x="3392" y="622"/>
                </a:lnTo>
                <a:lnTo>
                  <a:pt x="3392" y="638"/>
                </a:lnTo>
                <a:lnTo>
                  <a:pt x="3392" y="653"/>
                </a:lnTo>
                <a:lnTo>
                  <a:pt x="3392" y="666"/>
                </a:lnTo>
                <a:lnTo>
                  <a:pt x="3393" y="679"/>
                </a:lnTo>
                <a:lnTo>
                  <a:pt x="3394" y="690"/>
                </a:lnTo>
                <a:lnTo>
                  <a:pt x="3397" y="700"/>
                </a:lnTo>
                <a:lnTo>
                  <a:pt x="3399" y="709"/>
                </a:lnTo>
                <a:lnTo>
                  <a:pt x="3402" y="718"/>
                </a:lnTo>
                <a:lnTo>
                  <a:pt x="3405" y="726"/>
                </a:lnTo>
                <a:lnTo>
                  <a:pt x="3409" y="733"/>
                </a:lnTo>
                <a:lnTo>
                  <a:pt x="3413" y="739"/>
                </a:lnTo>
                <a:lnTo>
                  <a:pt x="3423" y="752"/>
                </a:lnTo>
                <a:lnTo>
                  <a:pt x="3431" y="759"/>
                </a:lnTo>
                <a:lnTo>
                  <a:pt x="3435" y="763"/>
                </a:lnTo>
                <a:lnTo>
                  <a:pt x="3440" y="766"/>
                </a:lnTo>
                <a:lnTo>
                  <a:pt x="3445" y="769"/>
                </a:lnTo>
                <a:lnTo>
                  <a:pt x="3450" y="772"/>
                </a:lnTo>
                <a:lnTo>
                  <a:pt x="3455" y="774"/>
                </a:lnTo>
                <a:lnTo>
                  <a:pt x="3461" y="776"/>
                </a:lnTo>
                <a:lnTo>
                  <a:pt x="3474" y="779"/>
                </a:lnTo>
                <a:lnTo>
                  <a:pt x="3488" y="782"/>
                </a:lnTo>
                <a:lnTo>
                  <a:pt x="3495" y="783"/>
                </a:lnTo>
                <a:lnTo>
                  <a:pt x="3503" y="783"/>
                </a:lnTo>
                <a:lnTo>
                  <a:pt x="3519" y="784"/>
                </a:lnTo>
                <a:lnTo>
                  <a:pt x="3532" y="784"/>
                </a:lnTo>
                <a:lnTo>
                  <a:pt x="3525" y="851"/>
                </a:lnTo>
                <a:lnTo>
                  <a:pt x="3302" y="851"/>
                </a:lnTo>
                <a:lnTo>
                  <a:pt x="3316" y="866"/>
                </a:lnTo>
                <a:lnTo>
                  <a:pt x="3331" y="880"/>
                </a:lnTo>
                <a:lnTo>
                  <a:pt x="3344" y="891"/>
                </a:lnTo>
                <a:lnTo>
                  <a:pt x="3356" y="902"/>
                </a:lnTo>
                <a:lnTo>
                  <a:pt x="3382" y="922"/>
                </a:lnTo>
                <a:lnTo>
                  <a:pt x="3396" y="932"/>
                </a:lnTo>
                <a:lnTo>
                  <a:pt x="3409" y="942"/>
                </a:lnTo>
                <a:lnTo>
                  <a:pt x="3423" y="951"/>
                </a:lnTo>
                <a:lnTo>
                  <a:pt x="3438" y="960"/>
                </a:lnTo>
                <a:lnTo>
                  <a:pt x="3452" y="969"/>
                </a:lnTo>
                <a:lnTo>
                  <a:pt x="3467" y="977"/>
                </a:lnTo>
                <a:lnTo>
                  <a:pt x="3482" y="985"/>
                </a:lnTo>
                <a:lnTo>
                  <a:pt x="3497" y="992"/>
                </a:lnTo>
                <a:lnTo>
                  <a:pt x="3513" y="999"/>
                </a:lnTo>
                <a:lnTo>
                  <a:pt x="3529" y="1005"/>
                </a:lnTo>
                <a:lnTo>
                  <a:pt x="3544" y="1011"/>
                </a:lnTo>
                <a:lnTo>
                  <a:pt x="3560" y="1017"/>
                </a:lnTo>
                <a:lnTo>
                  <a:pt x="3576" y="1022"/>
                </a:lnTo>
                <a:lnTo>
                  <a:pt x="3593" y="1026"/>
                </a:lnTo>
                <a:lnTo>
                  <a:pt x="3609" y="1030"/>
                </a:lnTo>
                <a:lnTo>
                  <a:pt x="3626" y="1033"/>
                </a:lnTo>
                <a:lnTo>
                  <a:pt x="3642" y="1035"/>
                </a:lnTo>
                <a:lnTo>
                  <a:pt x="3659" y="1037"/>
                </a:lnTo>
                <a:lnTo>
                  <a:pt x="3677" y="1038"/>
                </a:lnTo>
                <a:lnTo>
                  <a:pt x="3694" y="1038"/>
                </a:lnTo>
                <a:lnTo>
                  <a:pt x="3710" y="1038"/>
                </a:lnTo>
                <a:lnTo>
                  <a:pt x="3727" y="1037"/>
                </a:lnTo>
                <a:lnTo>
                  <a:pt x="3744" y="1035"/>
                </a:lnTo>
                <a:lnTo>
                  <a:pt x="3753" y="1034"/>
                </a:lnTo>
                <a:lnTo>
                  <a:pt x="3761" y="1032"/>
                </a:lnTo>
                <a:lnTo>
                  <a:pt x="3778" y="1029"/>
                </a:lnTo>
                <a:lnTo>
                  <a:pt x="3795" y="1025"/>
                </a:lnTo>
                <a:lnTo>
                  <a:pt x="3812" y="1020"/>
                </a:lnTo>
                <a:lnTo>
                  <a:pt x="3829" y="1014"/>
                </a:lnTo>
                <a:close/>
                <a:moveTo>
                  <a:pt x="2897" y="248"/>
                </a:moveTo>
                <a:lnTo>
                  <a:pt x="2898" y="238"/>
                </a:lnTo>
                <a:lnTo>
                  <a:pt x="2898" y="228"/>
                </a:lnTo>
                <a:lnTo>
                  <a:pt x="2898" y="219"/>
                </a:lnTo>
                <a:lnTo>
                  <a:pt x="2898" y="209"/>
                </a:lnTo>
                <a:lnTo>
                  <a:pt x="2897" y="200"/>
                </a:lnTo>
                <a:lnTo>
                  <a:pt x="2896" y="191"/>
                </a:lnTo>
                <a:lnTo>
                  <a:pt x="2894" y="182"/>
                </a:lnTo>
                <a:lnTo>
                  <a:pt x="2893" y="174"/>
                </a:lnTo>
                <a:lnTo>
                  <a:pt x="2890" y="166"/>
                </a:lnTo>
                <a:lnTo>
                  <a:pt x="2887" y="158"/>
                </a:lnTo>
                <a:lnTo>
                  <a:pt x="2884" y="150"/>
                </a:lnTo>
                <a:lnTo>
                  <a:pt x="2881" y="143"/>
                </a:lnTo>
                <a:lnTo>
                  <a:pt x="2877" y="136"/>
                </a:lnTo>
                <a:lnTo>
                  <a:pt x="2872" y="129"/>
                </a:lnTo>
                <a:lnTo>
                  <a:pt x="2868" y="123"/>
                </a:lnTo>
                <a:lnTo>
                  <a:pt x="2863" y="117"/>
                </a:lnTo>
                <a:lnTo>
                  <a:pt x="2857" y="110"/>
                </a:lnTo>
                <a:lnTo>
                  <a:pt x="2851" y="105"/>
                </a:lnTo>
                <a:lnTo>
                  <a:pt x="2844" y="99"/>
                </a:lnTo>
                <a:lnTo>
                  <a:pt x="2837" y="94"/>
                </a:lnTo>
                <a:lnTo>
                  <a:pt x="2829" y="90"/>
                </a:lnTo>
                <a:lnTo>
                  <a:pt x="2821" y="85"/>
                </a:lnTo>
                <a:lnTo>
                  <a:pt x="2813" y="81"/>
                </a:lnTo>
                <a:lnTo>
                  <a:pt x="2804" y="78"/>
                </a:lnTo>
                <a:lnTo>
                  <a:pt x="2795" y="75"/>
                </a:lnTo>
                <a:lnTo>
                  <a:pt x="2786" y="72"/>
                </a:lnTo>
                <a:lnTo>
                  <a:pt x="2776" y="70"/>
                </a:lnTo>
                <a:lnTo>
                  <a:pt x="2766" y="68"/>
                </a:lnTo>
                <a:lnTo>
                  <a:pt x="2756" y="67"/>
                </a:lnTo>
                <a:lnTo>
                  <a:pt x="2745" y="66"/>
                </a:lnTo>
                <a:lnTo>
                  <a:pt x="2734" y="65"/>
                </a:lnTo>
                <a:lnTo>
                  <a:pt x="2723" y="65"/>
                </a:lnTo>
                <a:lnTo>
                  <a:pt x="2621" y="65"/>
                </a:lnTo>
                <a:lnTo>
                  <a:pt x="2587" y="407"/>
                </a:lnTo>
                <a:lnTo>
                  <a:pt x="2739" y="407"/>
                </a:lnTo>
                <a:lnTo>
                  <a:pt x="2755" y="406"/>
                </a:lnTo>
                <a:lnTo>
                  <a:pt x="2763" y="405"/>
                </a:lnTo>
                <a:lnTo>
                  <a:pt x="2771" y="404"/>
                </a:lnTo>
                <a:lnTo>
                  <a:pt x="2778" y="403"/>
                </a:lnTo>
                <a:lnTo>
                  <a:pt x="2786" y="401"/>
                </a:lnTo>
                <a:lnTo>
                  <a:pt x="2800" y="396"/>
                </a:lnTo>
                <a:lnTo>
                  <a:pt x="2806" y="393"/>
                </a:lnTo>
                <a:lnTo>
                  <a:pt x="2813" y="390"/>
                </a:lnTo>
                <a:lnTo>
                  <a:pt x="2825" y="382"/>
                </a:lnTo>
                <a:lnTo>
                  <a:pt x="2837" y="374"/>
                </a:lnTo>
                <a:lnTo>
                  <a:pt x="2842" y="369"/>
                </a:lnTo>
                <a:lnTo>
                  <a:pt x="2848" y="364"/>
                </a:lnTo>
                <a:lnTo>
                  <a:pt x="2853" y="359"/>
                </a:lnTo>
                <a:lnTo>
                  <a:pt x="2857" y="353"/>
                </a:lnTo>
                <a:lnTo>
                  <a:pt x="2862" y="347"/>
                </a:lnTo>
                <a:lnTo>
                  <a:pt x="2866" y="341"/>
                </a:lnTo>
                <a:lnTo>
                  <a:pt x="2870" y="335"/>
                </a:lnTo>
                <a:lnTo>
                  <a:pt x="2874" y="328"/>
                </a:lnTo>
                <a:lnTo>
                  <a:pt x="2878" y="321"/>
                </a:lnTo>
                <a:lnTo>
                  <a:pt x="2881" y="314"/>
                </a:lnTo>
                <a:lnTo>
                  <a:pt x="2887" y="299"/>
                </a:lnTo>
                <a:lnTo>
                  <a:pt x="2891" y="283"/>
                </a:lnTo>
                <a:lnTo>
                  <a:pt x="2893" y="275"/>
                </a:lnTo>
                <a:lnTo>
                  <a:pt x="2895" y="266"/>
                </a:lnTo>
                <a:lnTo>
                  <a:pt x="2897" y="248"/>
                </a:lnTo>
                <a:close/>
                <a:moveTo>
                  <a:pt x="2341" y="174"/>
                </a:moveTo>
                <a:lnTo>
                  <a:pt x="2342" y="159"/>
                </a:lnTo>
                <a:lnTo>
                  <a:pt x="2342" y="146"/>
                </a:lnTo>
                <a:lnTo>
                  <a:pt x="2342" y="134"/>
                </a:lnTo>
                <a:lnTo>
                  <a:pt x="2341" y="128"/>
                </a:lnTo>
                <a:lnTo>
                  <a:pt x="2340" y="123"/>
                </a:lnTo>
                <a:lnTo>
                  <a:pt x="2339" y="118"/>
                </a:lnTo>
                <a:lnTo>
                  <a:pt x="2338" y="113"/>
                </a:lnTo>
                <a:lnTo>
                  <a:pt x="2335" y="105"/>
                </a:lnTo>
                <a:lnTo>
                  <a:pt x="2331" y="97"/>
                </a:lnTo>
                <a:lnTo>
                  <a:pt x="2326" y="91"/>
                </a:lnTo>
                <a:lnTo>
                  <a:pt x="2320" y="85"/>
                </a:lnTo>
                <a:lnTo>
                  <a:pt x="2314" y="80"/>
                </a:lnTo>
                <a:lnTo>
                  <a:pt x="2306" y="76"/>
                </a:lnTo>
                <a:lnTo>
                  <a:pt x="2297" y="73"/>
                </a:lnTo>
                <a:lnTo>
                  <a:pt x="2288" y="70"/>
                </a:lnTo>
                <a:lnTo>
                  <a:pt x="2277" y="68"/>
                </a:lnTo>
                <a:lnTo>
                  <a:pt x="2271" y="67"/>
                </a:lnTo>
                <a:lnTo>
                  <a:pt x="2265" y="66"/>
                </a:lnTo>
                <a:lnTo>
                  <a:pt x="2252" y="65"/>
                </a:lnTo>
                <a:lnTo>
                  <a:pt x="2129" y="65"/>
                </a:lnTo>
                <a:lnTo>
                  <a:pt x="2111" y="230"/>
                </a:lnTo>
                <a:lnTo>
                  <a:pt x="2035" y="230"/>
                </a:lnTo>
                <a:lnTo>
                  <a:pt x="2034" y="220"/>
                </a:lnTo>
                <a:lnTo>
                  <a:pt x="2033" y="211"/>
                </a:lnTo>
                <a:lnTo>
                  <a:pt x="2031" y="202"/>
                </a:lnTo>
                <a:lnTo>
                  <a:pt x="2029" y="194"/>
                </a:lnTo>
                <a:lnTo>
                  <a:pt x="2026" y="185"/>
                </a:lnTo>
                <a:lnTo>
                  <a:pt x="2023" y="177"/>
                </a:lnTo>
                <a:lnTo>
                  <a:pt x="2019" y="169"/>
                </a:lnTo>
                <a:lnTo>
                  <a:pt x="2015" y="162"/>
                </a:lnTo>
                <a:lnTo>
                  <a:pt x="2010" y="154"/>
                </a:lnTo>
                <a:lnTo>
                  <a:pt x="2005" y="147"/>
                </a:lnTo>
                <a:lnTo>
                  <a:pt x="1999" y="140"/>
                </a:lnTo>
                <a:lnTo>
                  <a:pt x="1993" y="133"/>
                </a:lnTo>
                <a:lnTo>
                  <a:pt x="1987" y="127"/>
                </a:lnTo>
                <a:lnTo>
                  <a:pt x="1981" y="121"/>
                </a:lnTo>
                <a:lnTo>
                  <a:pt x="1974" y="115"/>
                </a:lnTo>
                <a:lnTo>
                  <a:pt x="1966" y="110"/>
                </a:lnTo>
                <a:lnTo>
                  <a:pt x="1959" y="104"/>
                </a:lnTo>
                <a:lnTo>
                  <a:pt x="1951" y="99"/>
                </a:lnTo>
                <a:lnTo>
                  <a:pt x="1943" y="95"/>
                </a:lnTo>
                <a:lnTo>
                  <a:pt x="1934" y="90"/>
                </a:lnTo>
                <a:lnTo>
                  <a:pt x="1917" y="83"/>
                </a:lnTo>
                <a:lnTo>
                  <a:pt x="1908" y="79"/>
                </a:lnTo>
                <a:lnTo>
                  <a:pt x="1898" y="76"/>
                </a:lnTo>
                <a:lnTo>
                  <a:pt x="1889" y="74"/>
                </a:lnTo>
                <a:lnTo>
                  <a:pt x="1879" y="71"/>
                </a:lnTo>
                <a:lnTo>
                  <a:pt x="1869" y="69"/>
                </a:lnTo>
                <a:lnTo>
                  <a:pt x="1859" y="68"/>
                </a:lnTo>
                <a:lnTo>
                  <a:pt x="1849" y="66"/>
                </a:lnTo>
                <a:lnTo>
                  <a:pt x="1838" y="66"/>
                </a:lnTo>
                <a:lnTo>
                  <a:pt x="1818" y="65"/>
                </a:lnTo>
                <a:lnTo>
                  <a:pt x="1582" y="65"/>
                </a:lnTo>
                <a:lnTo>
                  <a:pt x="1552" y="365"/>
                </a:lnTo>
                <a:lnTo>
                  <a:pt x="1663" y="365"/>
                </a:lnTo>
                <a:lnTo>
                  <a:pt x="1674" y="364"/>
                </a:lnTo>
                <a:lnTo>
                  <a:pt x="1685" y="364"/>
                </a:lnTo>
                <a:lnTo>
                  <a:pt x="1695" y="362"/>
                </a:lnTo>
                <a:lnTo>
                  <a:pt x="1704" y="360"/>
                </a:lnTo>
                <a:lnTo>
                  <a:pt x="1713" y="358"/>
                </a:lnTo>
                <a:lnTo>
                  <a:pt x="1721" y="355"/>
                </a:lnTo>
                <a:lnTo>
                  <a:pt x="1729" y="352"/>
                </a:lnTo>
                <a:lnTo>
                  <a:pt x="1736" y="349"/>
                </a:lnTo>
                <a:lnTo>
                  <a:pt x="1748" y="341"/>
                </a:lnTo>
                <a:lnTo>
                  <a:pt x="1754" y="337"/>
                </a:lnTo>
                <a:lnTo>
                  <a:pt x="1759" y="332"/>
                </a:lnTo>
                <a:lnTo>
                  <a:pt x="1768" y="323"/>
                </a:lnTo>
                <a:lnTo>
                  <a:pt x="1776" y="313"/>
                </a:lnTo>
                <a:lnTo>
                  <a:pt x="1782" y="304"/>
                </a:lnTo>
                <a:lnTo>
                  <a:pt x="1787" y="295"/>
                </a:lnTo>
                <a:lnTo>
                  <a:pt x="1791" y="286"/>
                </a:lnTo>
                <a:lnTo>
                  <a:pt x="1793" y="278"/>
                </a:lnTo>
                <a:lnTo>
                  <a:pt x="1796" y="267"/>
                </a:lnTo>
                <a:lnTo>
                  <a:pt x="1797" y="262"/>
                </a:lnTo>
                <a:lnTo>
                  <a:pt x="1870" y="262"/>
                </a:lnTo>
                <a:lnTo>
                  <a:pt x="1841" y="542"/>
                </a:lnTo>
                <a:lnTo>
                  <a:pt x="1756" y="542"/>
                </a:lnTo>
                <a:lnTo>
                  <a:pt x="1756" y="532"/>
                </a:lnTo>
                <a:lnTo>
                  <a:pt x="1757" y="524"/>
                </a:lnTo>
                <a:lnTo>
                  <a:pt x="1756" y="515"/>
                </a:lnTo>
                <a:lnTo>
                  <a:pt x="1756" y="508"/>
                </a:lnTo>
                <a:lnTo>
                  <a:pt x="1755" y="500"/>
                </a:lnTo>
                <a:lnTo>
                  <a:pt x="1753" y="494"/>
                </a:lnTo>
                <a:lnTo>
                  <a:pt x="1750" y="482"/>
                </a:lnTo>
                <a:lnTo>
                  <a:pt x="1748" y="476"/>
                </a:lnTo>
                <a:lnTo>
                  <a:pt x="1745" y="471"/>
                </a:lnTo>
                <a:lnTo>
                  <a:pt x="1742" y="467"/>
                </a:lnTo>
                <a:lnTo>
                  <a:pt x="1739" y="462"/>
                </a:lnTo>
                <a:lnTo>
                  <a:pt x="1735" y="459"/>
                </a:lnTo>
                <a:lnTo>
                  <a:pt x="1731" y="455"/>
                </a:lnTo>
                <a:lnTo>
                  <a:pt x="1727" y="452"/>
                </a:lnTo>
                <a:lnTo>
                  <a:pt x="1723" y="449"/>
                </a:lnTo>
                <a:lnTo>
                  <a:pt x="1713" y="444"/>
                </a:lnTo>
                <a:lnTo>
                  <a:pt x="1708" y="442"/>
                </a:lnTo>
                <a:lnTo>
                  <a:pt x="1703" y="440"/>
                </a:lnTo>
                <a:lnTo>
                  <a:pt x="1691" y="437"/>
                </a:lnTo>
                <a:lnTo>
                  <a:pt x="1678" y="435"/>
                </a:lnTo>
                <a:lnTo>
                  <a:pt x="1665" y="434"/>
                </a:lnTo>
                <a:lnTo>
                  <a:pt x="1650" y="433"/>
                </a:lnTo>
                <a:lnTo>
                  <a:pt x="1635" y="433"/>
                </a:lnTo>
                <a:lnTo>
                  <a:pt x="1619" y="432"/>
                </a:lnTo>
                <a:lnTo>
                  <a:pt x="1546" y="432"/>
                </a:lnTo>
                <a:lnTo>
                  <a:pt x="1522" y="670"/>
                </a:lnTo>
                <a:lnTo>
                  <a:pt x="1521" y="684"/>
                </a:lnTo>
                <a:lnTo>
                  <a:pt x="1521" y="697"/>
                </a:lnTo>
                <a:lnTo>
                  <a:pt x="1521" y="703"/>
                </a:lnTo>
                <a:lnTo>
                  <a:pt x="1521" y="708"/>
                </a:lnTo>
                <a:lnTo>
                  <a:pt x="1523" y="719"/>
                </a:lnTo>
                <a:lnTo>
                  <a:pt x="1525" y="728"/>
                </a:lnTo>
                <a:lnTo>
                  <a:pt x="1529" y="736"/>
                </a:lnTo>
                <a:lnTo>
                  <a:pt x="1533" y="744"/>
                </a:lnTo>
                <a:lnTo>
                  <a:pt x="1535" y="747"/>
                </a:lnTo>
                <a:lnTo>
                  <a:pt x="1538" y="751"/>
                </a:lnTo>
                <a:lnTo>
                  <a:pt x="1542" y="755"/>
                </a:lnTo>
                <a:lnTo>
                  <a:pt x="1546" y="759"/>
                </a:lnTo>
                <a:lnTo>
                  <a:pt x="1556" y="766"/>
                </a:lnTo>
                <a:lnTo>
                  <a:pt x="1561" y="769"/>
                </a:lnTo>
                <a:lnTo>
                  <a:pt x="1567" y="772"/>
                </a:lnTo>
                <a:lnTo>
                  <a:pt x="1579" y="777"/>
                </a:lnTo>
                <a:lnTo>
                  <a:pt x="1587" y="779"/>
                </a:lnTo>
                <a:lnTo>
                  <a:pt x="1594" y="780"/>
                </a:lnTo>
                <a:lnTo>
                  <a:pt x="1612" y="783"/>
                </a:lnTo>
                <a:lnTo>
                  <a:pt x="1621" y="784"/>
                </a:lnTo>
                <a:lnTo>
                  <a:pt x="1632" y="785"/>
                </a:lnTo>
                <a:lnTo>
                  <a:pt x="1655" y="786"/>
                </a:lnTo>
                <a:lnTo>
                  <a:pt x="1656" y="786"/>
                </a:lnTo>
                <a:lnTo>
                  <a:pt x="1655" y="786"/>
                </a:lnTo>
                <a:lnTo>
                  <a:pt x="1654" y="786"/>
                </a:lnTo>
                <a:lnTo>
                  <a:pt x="1655" y="786"/>
                </a:lnTo>
                <a:lnTo>
                  <a:pt x="1682" y="785"/>
                </a:lnTo>
                <a:lnTo>
                  <a:pt x="1707" y="784"/>
                </a:lnTo>
                <a:lnTo>
                  <a:pt x="1719" y="782"/>
                </a:lnTo>
                <a:lnTo>
                  <a:pt x="1731" y="781"/>
                </a:lnTo>
                <a:lnTo>
                  <a:pt x="1753" y="777"/>
                </a:lnTo>
                <a:lnTo>
                  <a:pt x="1764" y="774"/>
                </a:lnTo>
                <a:lnTo>
                  <a:pt x="1775" y="772"/>
                </a:lnTo>
                <a:lnTo>
                  <a:pt x="1795" y="766"/>
                </a:lnTo>
                <a:lnTo>
                  <a:pt x="1814" y="759"/>
                </a:lnTo>
                <a:lnTo>
                  <a:pt x="1832" y="752"/>
                </a:lnTo>
                <a:lnTo>
                  <a:pt x="1849" y="744"/>
                </a:lnTo>
                <a:lnTo>
                  <a:pt x="1864" y="736"/>
                </a:lnTo>
                <a:lnTo>
                  <a:pt x="1879" y="727"/>
                </a:lnTo>
                <a:lnTo>
                  <a:pt x="1893" y="717"/>
                </a:lnTo>
                <a:lnTo>
                  <a:pt x="1906" y="708"/>
                </a:lnTo>
                <a:lnTo>
                  <a:pt x="1917" y="698"/>
                </a:lnTo>
                <a:lnTo>
                  <a:pt x="1928" y="688"/>
                </a:lnTo>
                <a:lnTo>
                  <a:pt x="1938" y="678"/>
                </a:lnTo>
                <a:lnTo>
                  <a:pt x="1947" y="667"/>
                </a:lnTo>
                <a:lnTo>
                  <a:pt x="1956" y="657"/>
                </a:lnTo>
                <a:lnTo>
                  <a:pt x="1970" y="638"/>
                </a:lnTo>
                <a:lnTo>
                  <a:pt x="1981" y="619"/>
                </a:lnTo>
                <a:lnTo>
                  <a:pt x="1990" y="603"/>
                </a:lnTo>
                <a:lnTo>
                  <a:pt x="1997" y="589"/>
                </a:lnTo>
                <a:lnTo>
                  <a:pt x="2001" y="578"/>
                </a:lnTo>
                <a:lnTo>
                  <a:pt x="2004" y="569"/>
                </a:lnTo>
                <a:lnTo>
                  <a:pt x="2078" y="569"/>
                </a:lnTo>
                <a:lnTo>
                  <a:pt x="2057" y="784"/>
                </a:lnTo>
                <a:lnTo>
                  <a:pt x="2178" y="784"/>
                </a:lnTo>
                <a:lnTo>
                  <a:pt x="2193" y="783"/>
                </a:lnTo>
                <a:lnTo>
                  <a:pt x="2207" y="781"/>
                </a:lnTo>
                <a:lnTo>
                  <a:pt x="2220" y="778"/>
                </a:lnTo>
                <a:lnTo>
                  <a:pt x="2230" y="775"/>
                </a:lnTo>
                <a:lnTo>
                  <a:pt x="2240" y="771"/>
                </a:lnTo>
                <a:lnTo>
                  <a:pt x="2245" y="768"/>
                </a:lnTo>
                <a:lnTo>
                  <a:pt x="2249" y="766"/>
                </a:lnTo>
                <a:lnTo>
                  <a:pt x="2253" y="763"/>
                </a:lnTo>
                <a:lnTo>
                  <a:pt x="2256" y="760"/>
                </a:lnTo>
                <a:lnTo>
                  <a:pt x="2263" y="754"/>
                </a:lnTo>
                <a:lnTo>
                  <a:pt x="2269" y="747"/>
                </a:lnTo>
                <a:lnTo>
                  <a:pt x="2273" y="739"/>
                </a:lnTo>
                <a:lnTo>
                  <a:pt x="2277" y="731"/>
                </a:lnTo>
                <a:lnTo>
                  <a:pt x="2281" y="722"/>
                </a:lnTo>
                <a:lnTo>
                  <a:pt x="2284" y="712"/>
                </a:lnTo>
                <a:lnTo>
                  <a:pt x="2286" y="702"/>
                </a:lnTo>
                <a:lnTo>
                  <a:pt x="2289" y="679"/>
                </a:lnTo>
                <a:lnTo>
                  <a:pt x="2341" y="174"/>
                </a:lnTo>
                <a:close/>
                <a:moveTo>
                  <a:pt x="7278" y="851"/>
                </a:moveTo>
                <a:lnTo>
                  <a:pt x="7330" y="851"/>
                </a:lnTo>
                <a:lnTo>
                  <a:pt x="7308" y="874"/>
                </a:lnTo>
                <a:lnTo>
                  <a:pt x="7286" y="897"/>
                </a:lnTo>
                <a:lnTo>
                  <a:pt x="7275" y="908"/>
                </a:lnTo>
                <a:lnTo>
                  <a:pt x="7263" y="919"/>
                </a:lnTo>
                <a:lnTo>
                  <a:pt x="7240" y="939"/>
                </a:lnTo>
                <a:lnTo>
                  <a:pt x="7216" y="959"/>
                </a:lnTo>
                <a:lnTo>
                  <a:pt x="7204" y="969"/>
                </a:lnTo>
                <a:lnTo>
                  <a:pt x="7192" y="978"/>
                </a:lnTo>
                <a:lnTo>
                  <a:pt x="7167" y="996"/>
                </a:lnTo>
                <a:lnTo>
                  <a:pt x="7155" y="1004"/>
                </a:lnTo>
                <a:lnTo>
                  <a:pt x="7142" y="1013"/>
                </a:lnTo>
                <a:lnTo>
                  <a:pt x="7129" y="1021"/>
                </a:lnTo>
                <a:lnTo>
                  <a:pt x="7116" y="1029"/>
                </a:lnTo>
                <a:lnTo>
                  <a:pt x="7090" y="1043"/>
                </a:lnTo>
                <a:lnTo>
                  <a:pt x="7064" y="1057"/>
                </a:lnTo>
                <a:lnTo>
                  <a:pt x="7037" y="1070"/>
                </a:lnTo>
                <a:lnTo>
                  <a:pt x="7009" y="1082"/>
                </a:lnTo>
                <a:lnTo>
                  <a:pt x="6982" y="1092"/>
                </a:lnTo>
                <a:lnTo>
                  <a:pt x="6954" y="1102"/>
                </a:lnTo>
                <a:lnTo>
                  <a:pt x="6925" y="1110"/>
                </a:lnTo>
                <a:lnTo>
                  <a:pt x="6897" y="1118"/>
                </a:lnTo>
                <a:lnTo>
                  <a:pt x="6868" y="1124"/>
                </a:lnTo>
                <a:lnTo>
                  <a:pt x="6838" y="1129"/>
                </a:lnTo>
                <a:lnTo>
                  <a:pt x="6809" y="1133"/>
                </a:lnTo>
                <a:lnTo>
                  <a:pt x="6779" y="1136"/>
                </a:lnTo>
                <a:lnTo>
                  <a:pt x="6749" y="1137"/>
                </a:lnTo>
                <a:lnTo>
                  <a:pt x="6734" y="1137"/>
                </a:lnTo>
                <a:lnTo>
                  <a:pt x="6719" y="1137"/>
                </a:lnTo>
                <a:lnTo>
                  <a:pt x="6688" y="1137"/>
                </a:lnTo>
                <a:lnTo>
                  <a:pt x="6658" y="1135"/>
                </a:lnTo>
                <a:lnTo>
                  <a:pt x="6627" y="1131"/>
                </a:lnTo>
                <a:lnTo>
                  <a:pt x="6596" y="1127"/>
                </a:lnTo>
                <a:lnTo>
                  <a:pt x="6563" y="1121"/>
                </a:lnTo>
                <a:lnTo>
                  <a:pt x="6532" y="1114"/>
                </a:lnTo>
                <a:lnTo>
                  <a:pt x="6501" y="1106"/>
                </a:lnTo>
                <a:lnTo>
                  <a:pt x="6469" y="1096"/>
                </a:lnTo>
                <a:lnTo>
                  <a:pt x="6437" y="1085"/>
                </a:lnTo>
                <a:lnTo>
                  <a:pt x="6414" y="1076"/>
                </a:lnTo>
                <a:lnTo>
                  <a:pt x="6391" y="1066"/>
                </a:lnTo>
                <a:lnTo>
                  <a:pt x="6369" y="1055"/>
                </a:lnTo>
                <a:lnTo>
                  <a:pt x="6358" y="1049"/>
                </a:lnTo>
                <a:lnTo>
                  <a:pt x="6347" y="1043"/>
                </a:lnTo>
                <a:lnTo>
                  <a:pt x="6326" y="1030"/>
                </a:lnTo>
                <a:lnTo>
                  <a:pt x="6306" y="1016"/>
                </a:lnTo>
                <a:lnTo>
                  <a:pt x="6286" y="1002"/>
                </a:lnTo>
                <a:lnTo>
                  <a:pt x="6277" y="995"/>
                </a:lnTo>
                <a:lnTo>
                  <a:pt x="6267" y="987"/>
                </a:lnTo>
                <a:lnTo>
                  <a:pt x="6249" y="972"/>
                </a:lnTo>
                <a:lnTo>
                  <a:pt x="6231" y="955"/>
                </a:lnTo>
                <a:lnTo>
                  <a:pt x="6213" y="939"/>
                </a:lnTo>
                <a:lnTo>
                  <a:pt x="6196" y="921"/>
                </a:lnTo>
                <a:lnTo>
                  <a:pt x="6180" y="903"/>
                </a:lnTo>
                <a:lnTo>
                  <a:pt x="6164" y="885"/>
                </a:lnTo>
                <a:lnTo>
                  <a:pt x="6148" y="866"/>
                </a:lnTo>
                <a:lnTo>
                  <a:pt x="6133" y="847"/>
                </a:lnTo>
                <a:lnTo>
                  <a:pt x="6103" y="808"/>
                </a:lnTo>
                <a:lnTo>
                  <a:pt x="6089" y="787"/>
                </a:lnTo>
                <a:lnTo>
                  <a:pt x="6074" y="767"/>
                </a:lnTo>
                <a:lnTo>
                  <a:pt x="6047" y="726"/>
                </a:lnTo>
                <a:lnTo>
                  <a:pt x="6020" y="685"/>
                </a:lnTo>
                <a:lnTo>
                  <a:pt x="5967" y="603"/>
                </a:lnTo>
                <a:lnTo>
                  <a:pt x="5941" y="562"/>
                </a:lnTo>
                <a:lnTo>
                  <a:pt x="5915" y="522"/>
                </a:lnTo>
                <a:lnTo>
                  <a:pt x="5911" y="517"/>
                </a:lnTo>
                <a:lnTo>
                  <a:pt x="5906" y="511"/>
                </a:lnTo>
                <a:lnTo>
                  <a:pt x="5900" y="507"/>
                </a:lnTo>
                <a:lnTo>
                  <a:pt x="5895" y="503"/>
                </a:lnTo>
                <a:lnTo>
                  <a:pt x="5888" y="499"/>
                </a:lnTo>
                <a:lnTo>
                  <a:pt x="5882" y="496"/>
                </a:lnTo>
                <a:lnTo>
                  <a:pt x="5874" y="493"/>
                </a:lnTo>
                <a:lnTo>
                  <a:pt x="5867" y="490"/>
                </a:lnTo>
                <a:lnTo>
                  <a:pt x="5859" y="488"/>
                </a:lnTo>
                <a:lnTo>
                  <a:pt x="5851" y="487"/>
                </a:lnTo>
                <a:lnTo>
                  <a:pt x="5835" y="484"/>
                </a:lnTo>
                <a:lnTo>
                  <a:pt x="5817" y="482"/>
                </a:lnTo>
                <a:lnTo>
                  <a:pt x="5800" y="481"/>
                </a:lnTo>
                <a:lnTo>
                  <a:pt x="5751" y="481"/>
                </a:lnTo>
                <a:lnTo>
                  <a:pt x="5732" y="676"/>
                </a:lnTo>
                <a:lnTo>
                  <a:pt x="5731" y="683"/>
                </a:lnTo>
                <a:lnTo>
                  <a:pt x="5730" y="691"/>
                </a:lnTo>
                <a:lnTo>
                  <a:pt x="5730" y="704"/>
                </a:lnTo>
                <a:lnTo>
                  <a:pt x="5731" y="716"/>
                </a:lnTo>
                <a:lnTo>
                  <a:pt x="5731" y="721"/>
                </a:lnTo>
                <a:lnTo>
                  <a:pt x="5732" y="726"/>
                </a:lnTo>
                <a:lnTo>
                  <a:pt x="5733" y="731"/>
                </a:lnTo>
                <a:lnTo>
                  <a:pt x="5734" y="736"/>
                </a:lnTo>
                <a:lnTo>
                  <a:pt x="5737" y="744"/>
                </a:lnTo>
                <a:lnTo>
                  <a:pt x="5741" y="751"/>
                </a:lnTo>
                <a:lnTo>
                  <a:pt x="5744" y="755"/>
                </a:lnTo>
                <a:lnTo>
                  <a:pt x="5746" y="758"/>
                </a:lnTo>
                <a:lnTo>
                  <a:pt x="5749" y="761"/>
                </a:lnTo>
                <a:lnTo>
                  <a:pt x="5753" y="764"/>
                </a:lnTo>
                <a:lnTo>
                  <a:pt x="5757" y="767"/>
                </a:lnTo>
                <a:lnTo>
                  <a:pt x="5761" y="769"/>
                </a:lnTo>
                <a:lnTo>
                  <a:pt x="5766" y="772"/>
                </a:lnTo>
                <a:lnTo>
                  <a:pt x="5771" y="774"/>
                </a:lnTo>
                <a:lnTo>
                  <a:pt x="5782" y="778"/>
                </a:lnTo>
                <a:lnTo>
                  <a:pt x="5795" y="780"/>
                </a:lnTo>
                <a:lnTo>
                  <a:pt x="5809" y="782"/>
                </a:lnTo>
                <a:lnTo>
                  <a:pt x="5824" y="784"/>
                </a:lnTo>
                <a:lnTo>
                  <a:pt x="5841" y="784"/>
                </a:lnTo>
                <a:lnTo>
                  <a:pt x="5849" y="784"/>
                </a:lnTo>
                <a:lnTo>
                  <a:pt x="5843" y="851"/>
                </a:lnTo>
                <a:lnTo>
                  <a:pt x="5416" y="851"/>
                </a:lnTo>
                <a:lnTo>
                  <a:pt x="4988" y="851"/>
                </a:lnTo>
                <a:lnTo>
                  <a:pt x="4561" y="851"/>
                </a:lnTo>
                <a:lnTo>
                  <a:pt x="4134" y="851"/>
                </a:lnTo>
                <a:lnTo>
                  <a:pt x="4112" y="877"/>
                </a:lnTo>
                <a:lnTo>
                  <a:pt x="4102" y="889"/>
                </a:lnTo>
                <a:lnTo>
                  <a:pt x="4090" y="901"/>
                </a:lnTo>
                <a:lnTo>
                  <a:pt x="4068" y="925"/>
                </a:lnTo>
                <a:lnTo>
                  <a:pt x="4056" y="936"/>
                </a:lnTo>
                <a:lnTo>
                  <a:pt x="4045" y="947"/>
                </a:lnTo>
                <a:lnTo>
                  <a:pt x="4033" y="957"/>
                </a:lnTo>
                <a:lnTo>
                  <a:pt x="4021" y="967"/>
                </a:lnTo>
                <a:lnTo>
                  <a:pt x="4010" y="977"/>
                </a:lnTo>
                <a:lnTo>
                  <a:pt x="3998" y="987"/>
                </a:lnTo>
                <a:lnTo>
                  <a:pt x="3973" y="1005"/>
                </a:lnTo>
                <a:lnTo>
                  <a:pt x="3949" y="1022"/>
                </a:lnTo>
                <a:lnTo>
                  <a:pt x="3924" y="1038"/>
                </a:lnTo>
                <a:lnTo>
                  <a:pt x="3911" y="1046"/>
                </a:lnTo>
                <a:lnTo>
                  <a:pt x="3898" y="1053"/>
                </a:lnTo>
                <a:lnTo>
                  <a:pt x="3872" y="1066"/>
                </a:lnTo>
                <a:lnTo>
                  <a:pt x="3846" y="1078"/>
                </a:lnTo>
                <a:lnTo>
                  <a:pt x="3820" y="1089"/>
                </a:lnTo>
                <a:lnTo>
                  <a:pt x="3806" y="1094"/>
                </a:lnTo>
                <a:lnTo>
                  <a:pt x="3793" y="1099"/>
                </a:lnTo>
                <a:lnTo>
                  <a:pt x="3766" y="1108"/>
                </a:lnTo>
                <a:lnTo>
                  <a:pt x="3739" y="1115"/>
                </a:lnTo>
                <a:lnTo>
                  <a:pt x="3725" y="1119"/>
                </a:lnTo>
                <a:lnTo>
                  <a:pt x="3711" y="1122"/>
                </a:lnTo>
                <a:lnTo>
                  <a:pt x="3683" y="1127"/>
                </a:lnTo>
                <a:lnTo>
                  <a:pt x="3669" y="1129"/>
                </a:lnTo>
                <a:lnTo>
                  <a:pt x="3654" y="1131"/>
                </a:lnTo>
                <a:lnTo>
                  <a:pt x="3640" y="1133"/>
                </a:lnTo>
                <a:lnTo>
                  <a:pt x="3626" y="1134"/>
                </a:lnTo>
                <a:lnTo>
                  <a:pt x="3612" y="1135"/>
                </a:lnTo>
                <a:lnTo>
                  <a:pt x="3598" y="1136"/>
                </a:lnTo>
                <a:lnTo>
                  <a:pt x="3569" y="1137"/>
                </a:lnTo>
                <a:lnTo>
                  <a:pt x="3540" y="1136"/>
                </a:lnTo>
                <a:lnTo>
                  <a:pt x="3511" y="1135"/>
                </a:lnTo>
                <a:lnTo>
                  <a:pt x="3482" y="1132"/>
                </a:lnTo>
                <a:lnTo>
                  <a:pt x="3453" y="1129"/>
                </a:lnTo>
                <a:lnTo>
                  <a:pt x="3424" y="1124"/>
                </a:lnTo>
                <a:lnTo>
                  <a:pt x="3395" y="1118"/>
                </a:lnTo>
                <a:lnTo>
                  <a:pt x="3366" y="1112"/>
                </a:lnTo>
                <a:lnTo>
                  <a:pt x="3336" y="1104"/>
                </a:lnTo>
                <a:lnTo>
                  <a:pt x="3307" y="1095"/>
                </a:lnTo>
                <a:lnTo>
                  <a:pt x="3278" y="1085"/>
                </a:lnTo>
                <a:lnTo>
                  <a:pt x="3266" y="1080"/>
                </a:lnTo>
                <a:lnTo>
                  <a:pt x="3254" y="1075"/>
                </a:lnTo>
                <a:lnTo>
                  <a:pt x="3231" y="1065"/>
                </a:lnTo>
                <a:lnTo>
                  <a:pt x="3209" y="1053"/>
                </a:lnTo>
                <a:lnTo>
                  <a:pt x="3187" y="1041"/>
                </a:lnTo>
                <a:lnTo>
                  <a:pt x="3166" y="1028"/>
                </a:lnTo>
                <a:lnTo>
                  <a:pt x="3146" y="1014"/>
                </a:lnTo>
                <a:lnTo>
                  <a:pt x="3126" y="1000"/>
                </a:lnTo>
                <a:lnTo>
                  <a:pt x="3107" y="985"/>
                </a:lnTo>
                <a:lnTo>
                  <a:pt x="3097" y="977"/>
                </a:lnTo>
                <a:lnTo>
                  <a:pt x="3088" y="969"/>
                </a:lnTo>
                <a:lnTo>
                  <a:pt x="3070" y="953"/>
                </a:lnTo>
                <a:lnTo>
                  <a:pt x="3052" y="936"/>
                </a:lnTo>
                <a:lnTo>
                  <a:pt x="3034" y="919"/>
                </a:lnTo>
                <a:lnTo>
                  <a:pt x="3017" y="901"/>
                </a:lnTo>
                <a:lnTo>
                  <a:pt x="3009" y="892"/>
                </a:lnTo>
                <a:lnTo>
                  <a:pt x="3001" y="883"/>
                </a:lnTo>
                <a:lnTo>
                  <a:pt x="2984" y="864"/>
                </a:lnTo>
                <a:lnTo>
                  <a:pt x="2968" y="845"/>
                </a:lnTo>
                <a:lnTo>
                  <a:pt x="2953" y="826"/>
                </a:lnTo>
                <a:lnTo>
                  <a:pt x="2938" y="806"/>
                </a:lnTo>
                <a:lnTo>
                  <a:pt x="2923" y="786"/>
                </a:lnTo>
                <a:lnTo>
                  <a:pt x="2908" y="766"/>
                </a:lnTo>
                <a:lnTo>
                  <a:pt x="2879" y="725"/>
                </a:lnTo>
                <a:lnTo>
                  <a:pt x="2865" y="705"/>
                </a:lnTo>
                <a:lnTo>
                  <a:pt x="2852" y="684"/>
                </a:lnTo>
                <a:lnTo>
                  <a:pt x="2798" y="602"/>
                </a:lnTo>
                <a:lnTo>
                  <a:pt x="2771" y="562"/>
                </a:lnTo>
                <a:lnTo>
                  <a:pt x="2745" y="522"/>
                </a:lnTo>
                <a:lnTo>
                  <a:pt x="2740" y="517"/>
                </a:lnTo>
                <a:lnTo>
                  <a:pt x="2736" y="512"/>
                </a:lnTo>
                <a:lnTo>
                  <a:pt x="2730" y="507"/>
                </a:lnTo>
                <a:lnTo>
                  <a:pt x="2725" y="503"/>
                </a:lnTo>
                <a:lnTo>
                  <a:pt x="2718" y="499"/>
                </a:lnTo>
                <a:lnTo>
                  <a:pt x="2712" y="496"/>
                </a:lnTo>
                <a:lnTo>
                  <a:pt x="2705" y="493"/>
                </a:lnTo>
                <a:lnTo>
                  <a:pt x="2698" y="491"/>
                </a:lnTo>
                <a:lnTo>
                  <a:pt x="2682" y="487"/>
                </a:lnTo>
                <a:lnTo>
                  <a:pt x="2666" y="484"/>
                </a:lnTo>
                <a:lnTo>
                  <a:pt x="2649" y="482"/>
                </a:lnTo>
                <a:lnTo>
                  <a:pt x="2632" y="481"/>
                </a:lnTo>
                <a:lnTo>
                  <a:pt x="2579" y="481"/>
                </a:lnTo>
                <a:lnTo>
                  <a:pt x="2560" y="676"/>
                </a:lnTo>
                <a:lnTo>
                  <a:pt x="2559" y="690"/>
                </a:lnTo>
                <a:lnTo>
                  <a:pt x="2558" y="703"/>
                </a:lnTo>
                <a:lnTo>
                  <a:pt x="2559" y="715"/>
                </a:lnTo>
                <a:lnTo>
                  <a:pt x="2560" y="726"/>
                </a:lnTo>
                <a:lnTo>
                  <a:pt x="2561" y="731"/>
                </a:lnTo>
                <a:lnTo>
                  <a:pt x="2562" y="736"/>
                </a:lnTo>
                <a:lnTo>
                  <a:pt x="2565" y="744"/>
                </a:lnTo>
                <a:lnTo>
                  <a:pt x="2569" y="752"/>
                </a:lnTo>
                <a:lnTo>
                  <a:pt x="2572" y="755"/>
                </a:lnTo>
                <a:lnTo>
                  <a:pt x="2574" y="758"/>
                </a:lnTo>
                <a:lnTo>
                  <a:pt x="2581" y="765"/>
                </a:lnTo>
                <a:lnTo>
                  <a:pt x="2589" y="770"/>
                </a:lnTo>
                <a:lnTo>
                  <a:pt x="2593" y="772"/>
                </a:lnTo>
                <a:lnTo>
                  <a:pt x="2598" y="775"/>
                </a:lnTo>
                <a:lnTo>
                  <a:pt x="2609" y="778"/>
                </a:lnTo>
                <a:lnTo>
                  <a:pt x="2621" y="781"/>
                </a:lnTo>
                <a:lnTo>
                  <a:pt x="2635" y="783"/>
                </a:lnTo>
                <a:lnTo>
                  <a:pt x="2651" y="784"/>
                </a:lnTo>
                <a:lnTo>
                  <a:pt x="2668" y="785"/>
                </a:lnTo>
                <a:lnTo>
                  <a:pt x="2678" y="785"/>
                </a:lnTo>
                <a:lnTo>
                  <a:pt x="2673" y="851"/>
                </a:lnTo>
                <a:lnTo>
                  <a:pt x="1880" y="851"/>
                </a:lnTo>
                <a:lnTo>
                  <a:pt x="1088" y="851"/>
                </a:lnTo>
                <a:lnTo>
                  <a:pt x="1094" y="784"/>
                </a:lnTo>
                <a:lnTo>
                  <a:pt x="1127" y="784"/>
                </a:lnTo>
                <a:lnTo>
                  <a:pt x="1142" y="784"/>
                </a:lnTo>
                <a:lnTo>
                  <a:pt x="1155" y="783"/>
                </a:lnTo>
                <a:lnTo>
                  <a:pt x="1168" y="781"/>
                </a:lnTo>
                <a:lnTo>
                  <a:pt x="1180" y="778"/>
                </a:lnTo>
                <a:lnTo>
                  <a:pt x="1191" y="775"/>
                </a:lnTo>
                <a:lnTo>
                  <a:pt x="1200" y="771"/>
                </a:lnTo>
                <a:lnTo>
                  <a:pt x="1209" y="766"/>
                </a:lnTo>
                <a:lnTo>
                  <a:pt x="1217" y="760"/>
                </a:lnTo>
                <a:lnTo>
                  <a:pt x="1221" y="757"/>
                </a:lnTo>
                <a:lnTo>
                  <a:pt x="1224" y="753"/>
                </a:lnTo>
                <a:lnTo>
                  <a:pt x="1228" y="750"/>
                </a:lnTo>
                <a:lnTo>
                  <a:pt x="1231" y="746"/>
                </a:lnTo>
                <a:lnTo>
                  <a:pt x="1236" y="737"/>
                </a:lnTo>
                <a:lnTo>
                  <a:pt x="1238" y="733"/>
                </a:lnTo>
                <a:lnTo>
                  <a:pt x="1241" y="728"/>
                </a:lnTo>
                <a:lnTo>
                  <a:pt x="1243" y="723"/>
                </a:lnTo>
                <a:lnTo>
                  <a:pt x="1244" y="717"/>
                </a:lnTo>
                <a:lnTo>
                  <a:pt x="1246" y="712"/>
                </a:lnTo>
                <a:lnTo>
                  <a:pt x="1248" y="706"/>
                </a:lnTo>
                <a:lnTo>
                  <a:pt x="1250" y="694"/>
                </a:lnTo>
                <a:lnTo>
                  <a:pt x="1252" y="680"/>
                </a:lnTo>
                <a:lnTo>
                  <a:pt x="1303" y="162"/>
                </a:lnTo>
                <a:lnTo>
                  <a:pt x="1304" y="150"/>
                </a:lnTo>
                <a:lnTo>
                  <a:pt x="1304" y="139"/>
                </a:lnTo>
                <a:lnTo>
                  <a:pt x="1304" y="134"/>
                </a:lnTo>
                <a:lnTo>
                  <a:pt x="1304" y="129"/>
                </a:lnTo>
                <a:lnTo>
                  <a:pt x="1303" y="124"/>
                </a:lnTo>
                <a:lnTo>
                  <a:pt x="1302" y="120"/>
                </a:lnTo>
                <a:lnTo>
                  <a:pt x="1301" y="115"/>
                </a:lnTo>
                <a:lnTo>
                  <a:pt x="1300" y="111"/>
                </a:lnTo>
                <a:lnTo>
                  <a:pt x="1299" y="108"/>
                </a:lnTo>
                <a:lnTo>
                  <a:pt x="1297" y="104"/>
                </a:lnTo>
                <a:lnTo>
                  <a:pt x="1293" y="97"/>
                </a:lnTo>
                <a:lnTo>
                  <a:pt x="1289" y="91"/>
                </a:lnTo>
                <a:lnTo>
                  <a:pt x="1282" y="85"/>
                </a:lnTo>
                <a:lnTo>
                  <a:pt x="1274" y="79"/>
                </a:lnTo>
                <a:lnTo>
                  <a:pt x="1270" y="77"/>
                </a:lnTo>
                <a:lnTo>
                  <a:pt x="1265" y="75"/>
                </a:lnTo>
                <a:lnTo>
                  <a:pt x="1255" y="71"/>
                </a:lnTo>
                <a:lnTo>
                  <a:pt x="1243" y="68"/>
                </a:lnTo>
                <a:lnTo>
                  <a:pt x="1230" y="66"/>
                </a:lnTo>
                <a:lnTo>
                  <a:pt x="1215" y="65"/>
                </a:lnTo>
                <a:lnTo>
                  <a:pt x="1199" y="65"/>
                </a:lnTo>
                <a:lnTo>
                  <a:pt x="1157" y="65"/>
                </a:lnTo>
                <a:lnTo>
                  <a:pt x="1164" y="1"/>
                </a:lnTo>
                <a:lnTo>
                  <a:pt x="1196" y="1"/>
                </a:lnTo>
                <a:lnTo>
                  <a:pt x="1611" y="1"/>
                </a:lnTo>
                <a:lnTo>
                  <a:pt x="2027" y="1"/>
                </a:lnTo>
                <a:lnTo>
                  <a:pt x="2444" y="1"/>
                </a:lnTo>
                <a:lnTo>
                  <a:pt x="2860" y="1"/>
                </a:lnTo>
                <a:lnTo>
                  <a:pt x="2882" y="2"/>
                </a:lnTo>
                <a:lnTo>
                  <a:pt x="2903" y="3"/>
                </a:lnTo>
                <a:lnTo>
                  <a:pt x="2924" y="4"/>
                </a:lnTo>
                <a:lnTo>
                  <a:pt x="2944" y="7"/>
                </a:lnTo>
                <a:lnTo>
                  <a:pt x="2963" y="10"/>
                </a:lnTo>
                <a:lnTo>
                  <a:pt x="2981" y="14"/>
                </a:lnTo>
                <a:lnTo>
                  <a:pt x="2998" y="18"/>
                </a:lnTo>
                <a:lnTo>
                  <a:pt x="3014" y="23"/>
                </a:lnTo>
                <a:lnTo>
                  <a:pt x="3030" y="29"/>
                </a:lnTo>
                <a:lnTo>
                  <a:pt x="3044" y="35"/>
                </a:lnTo>
                <a:lnTo>
                  <a:pt x="3058" y="42"/>
                </a:lnTo>
                <a:lnTo>
                  <a:pt x="3071" y="50"/>
                </a:lnTo>
                <a:lnTo>
                  <a:pt x="3083" y="58"/>
                </a:lnTo>
                <a:lnTo>
                  <a:pt x="3095" y="67"/>
                </a:lnTo>
                <a:lnTo>
                  <a:pt x="3100" y="72"/>
                </a:lnTo>
                <a:lnTo>
                  <a:pt x="3105" y="77"/>
                </a:lnTo>
                <a:lnTo>
                  <a:pt x="3110" y="82"/>
                </a:lnTo>
                <a:lnTo>
                  <a:pt x="3115" y="87"/>
                </a:lnTo>
                <a:lnTo>
                  <a:pt x="3122" y="95"/>
                </a:lnTo>
                <a:lnTo>
                  <a:pt x="3128" y="103"/>
                </a:lnTo>
                <a:lnTo>
                  <a:pt x="3133" y="112"/>
                </a:lnTo>
                <a:lnTo>
                  <a:pt x="3139" y="120"/>
                </a:lnTo>
                <a:lnTo>
                  <a:pt x="3143" y="129"/>
                </a:lnTo>
                <a:lnTo>
                  <a:pt x="3148" y="139"/>
                </a:lnTo>
                <a:lnTo>
                  <a:pt x="3151" y="148"/>
                </a:lnTo>
                <a:lnTo>
                  <a:pt x="3155" y="158"/>
                </a:lnTo>
                <a:lnTo>
                  <a:pt x="3157" y="167"/>
                </a:lnTo>
                <a:lnTo>
                  <a:pt x="3159" y="172"/>
                </a:lnTo>
                <a:lnTo>
                  <a:pt x="3160" y="177"/>
                </a:lnTo>
                <a:lnTo>
                  <a:pt x="3162" y="187"/>
                </a:lnTo>
                <a:lnTo>
                  <a:pt x="3163" y="198"/>
                </a:lnTo>
                <a:lnTo>
                  <a:pt x="3164" y="208"/>
                </a:lnTo>
                <a:lnTo>
                  <a:pt x="3164" y="218"/>
                </a:lnTo>
                <a:lnTo>
                  <a:pt x="3164" y="229"/>
                </a:lnTo>
                <a:lnTo>
                  <a:pt x="3163" y="239"/>
                </a:lnTo>
                <a:lnTo>
                  <a:pt x="3162" y="251"/>
                </a:lnTo>
                <a:lnTo>
                  <a:pt x="3159" y="263"/>
                </a:lnTo>
                <a:lnTo>
                  <a:pt x="3158" y="270"/>
                </a:lnTo>
                <a:lnTo>
                  <a:pt x="3156" y="277"/>
                </a:lnTo>
                <a:lnTo>
                  <a:pt x="3151" y="292"/>
                </a:lnTo>
                <a:lnTo>
                  <a:pt x="3145" y="307"/>
                </a:lnTo>
                <a:lnTo>
                  <a:pt x="3142" y="315"/>
                </a:lnTo>
                <a:lnTo>
                  <a:pt x="3138" y="323"/>
                </a:lnTo>
                <a:lnTo>
                  <a:pt x="3133" y="331"/>
                </a:lnTo>
                <a:lnTo>
                  <a:pt x="3128" y="339"/>
                </a:lnTo>
                <a:lnTo>
                  <a:pt x="3117" y="355"/>
                </a:lnTo>
                <a:lnTo>
                  <a:pt x="3110" y="363"/>
                </a:lnTo>
                <a:lnTo>
                  <a:pt x="3103" y="371"/>
                </a:lnTo>
                <a:lnTo>
                  <a:pt x="3096" y="378"/>
                </a:lnTo>
                <a:lnTo>
                  <a:pt x="3087" y="386"/>
                </a:lnTo>
                <a:lnTo>
                  <a:pt x="3069" y="401"/>
                </a:lnTo>
                <a:lnTo>
                  <a:pt x="3059" y="408"/>
                </a:lnTo>
                <a:lnTo>
                  <a:pt x="3048" y="415"/>
                </a:lnTo>
                <a:lnTo>
                  <a:pt x="3037" y="422"/>
                </a:lnTo>
                <a:lnTo>
                  <a:pt x="3024" y="428"/>
                </a:lnTo>
                <a:lnTo>
                  <a:pt x="3011" y="435"/>
                </a:lnTo>
                <a:lnTo>
                  <a:pt x="2997" y="440"/>
                </a:lnTo>
                <a:lnTo>
                  <a:pt x="2983" y="446"/>
                </a:lnTo>
                <a:lnTo>
                  <a:pt x="2967" y="451"/>
                </a:lnTo>
                <a:lnTo>
                  <a:pt x="2951" y="456"/>
                </a:lnTo>
                <a:lnTo>
                  <a:pt x="2934" y="460"/>
                </a:lnTo>
                <a:lnTo>
                  <a:pt x="2957" y="474"/>
                </a:lnTo>
                <a:lnTo>
                  <a:pt x="2979" y="489"/>
                </a:lnTo>
                <a:lnTo>
                  <a:pt x="3001" y="506"/>
                </a:lnTo>
                <a:lnTo>
                  <a:pt x="3011" y="514"/>
                </a:lnTo>
                <a:lnTo>
                  <a:pt x="3021" y="523"/>
                </a:lnTo>
                <a:lnTo>
                  <a:pt x="3041" y="541"/>
                </a:lnTo>
                <a:lnTo>
                  <a:pt x="3060" y="560"/>
                </a:lnTo>
                <a:lnTo>
                  <a:pt x="3079" y="580"/>
                </a:lnTo>
                <a:lnTo>
                  <a:pt x="3097" y="600"/>
                </a:lnTo>
                <a:lnTo>
                  <a:pt x="3115" y="620"/>
                </a:lnTo>
                <a:lnTo>
                  <a:pt x="3133" y="641"/>
                </a:lnTo>
                <a:lnTo>
                  <a:pt x="3150" y="663"/>
                </a:lnTo>
                <a:lnTo>
                  <a:pt x="3167" y="684"/>
                </a:lnTo>
                <a:lnTo>
                  <a:pt x="3232" y="770"/>
                </a:lnTo>
                <a:lnTo>
                  <a:pt x="3240" y="765"/>
                </a:lnTo>
                <a:lnTo>
                  <a:pt x="3247" y="760"/>
                </a:lnTo>
                <a:lnTo>
                  <a:pt x="3253" y="754"/>
                </a:lnTo>
                <a:lnTo>
                  <a:pt x="3259" y="748"/>
                </a:lnTo>
                <a:lnTo>
                  <a:pt x="3265" y="741"/>
                </a:lnTo>
                <a:lnTo>
                  <a:pt x="3270" y="734"/>
                </a:lnTo>
                <a:lnTo>
                  <a:pt x="3275" y="726"/>
                </a:lnTo>
                <a:lnTo>
                  <a:pt x="3279" y="717"/>
                </a:lnTo>
                <a:lnTo>
                  <a:pt x="3284" y="708"/>
                </a:lnTo>
                <a:lnTo>
                  <a:pt x="3287" y="698"/>
                </a:lnTo>
                <a:lnTo>
                  <a:pt x="3291" y="687"/>
                </a:lnTo>
                <a:lnTo>
                  <a:pt x="3294" y="676"/>
                </a:lnTo>
                <a:lnTo>
                  <a:pt x="3298" y="652"/>
                </a:lnTo>
                <a:lnTo>
                  <a:pt x="3300" y="639"/>
                </a:lnTo>
                <a:lnTo>
                  <a:pt x="3302" y="625"/>
                </a:lnTo>
                <a:lnTo>
                  <a:pt x="3347" y="175"/>
                </a:lnTo>
                <a:lnTo>
                  <a:pt x="3348" y="160"/>
                </a:lnTo>
                <a:lnTo>
                  <a:pt x="3348" y="147"/>
                </a:lnTo>
                <a:lnTo>
                  <a:pt x="3348" y="135"/>
                </a:lnTo>
                <a:lnTo>
                  <a:pt x="3347" y="129"/>
                </a:lnTo>
                <a:lnTo>
                  <a:pt x="3346" y="124"/>
                </a:lnTo>
                <a:lnTo>
                  <a:pt x="3345" y="119"/>
                </a:lnTo>
                <a:lnTo>
                  <a:pt x="3344" y="114"/>
                </a:lnTo>
                <a:lnTo>
                  <a:pt x="3341" y="106"/>
                </a:lnTo>
                <a:lnTo>
                  <a:pt x="3337" y="98"/>
                </a:lnTo>
                <a:lnTo>
                  <a:pt x="3332" y="92"/>
                </a:lnTo>
                <a:lnTo>
                  <a:pt x="3329" y="88"/>
                </a:lnTo>
                <a:lnTo>
                  <a:pt x="3326" y="86"/>
                </a:lnTo>
                <a:lnTo>
                  <a:pt x="3318" y="80"/>
                </a:lnTo>
                <a:lnTo>
                  <a:pt x="3308" y="76"/>
                </a:lnTo>
                <a:lnTo>
                  <a:pt x="3303" y="74"/>
                </a:lnTo>
                <a:lnTo>
                  <a:pt x="3298" y="72"/>
                </a:lnTo>
                <a:lnTo>
                  <a:pt x="3286" y="70"/>
                </a:lnTo>
                <a:lnTo>
                  <a:pt x="3272" y="68"/>
                </a:lnTo>
                <a:lnTo>
                  <a:pt x="3258" y="66"/>
                </a:lnTo>
                <a:lnTo>
                  <a:pt x="3242" y="66"/>
                </a:lnTo>
                <a:lnTo>
                  <a:pt x="3223" y="66"/>
                </a:lnTo>
                <a:lnTo>
                  <a:pt x="3229" y="1"/>
                </a:lnTo>
                <a:lnTo>
                  <a:pt x="3581" y="1"/>
                </a:lnTo>
                <a:lnTo>
                  <a:pt x="4047" y="504"/>
                </a:lnTo>
                <a:lnTo>
                  <a:pt x="4079" y="175"/>
                </a:lnTo>
                <a:lnTo>
                  <a:pt x="4081" y="160"/>
                </a:lnTo>
                <a:lnTo>
                  <a:pt x="4081" y="146"/>
                </a:lnTo>
                <a:lnTo>
                  <a:pt x="4080" y="134"/>
                </a:lnTo>
                <a:lnTo>
                  <a:pt x="4080" y="129"/>
                </a:lnTo>
                <a:lnTo>
                  <a:pt x="4079" y="123"/>
                </a:lnTo>
                <a:lnTo>
                  <a:pt x="4078" y="118"/>
                </a:lnTo>
                <a:lnTo>
                  <a:pt x="4077" y="114"/>
                </a:lnTo>
                <a:lnTo>
                  <a:pt x="4074" y="105"/>
                </a:lnTo>
                <a:lnTo>
                  <a:pt x="4070" y="98"/>
                </a:lnTo>
                <a:lnTo>
                  <a:pt x="4065" y="91"/>
                </a:lnTo>
                <a:lnTo>
                  <a:pt x="4062" y="88"/>
                </a:lnTo>
                <a:lnTo>
                  <a:pt x="4058" y="85"/>
                </a:lnTo>
                <a:lnTo>
                  <a:pt x="4050" y="80"/>
                </a:lnTo>
                <a:lnTo>
                  <a:pt x="4041" y="75"/>
                </a:lnTo>
                <a:lnTo>
                  <a:pt x="4036" y="74"/>
                </a:lnTo>
                <a:lnTo>
                  <a:pt x="4030" y="72"/>
                </a:lnTo>
                <a:lnTo>
                  <a:pt x="4018" y="69"/>
                </a:lnTo>
                <a:lnTo>
                  <a:pt x="4005" y="67"/>
                </a:lnTo>
                <a:lnTo>
                  <a:pt x="3990" y="66"/>
                </a:lnTo>
                <a:lnTo>
                  <a:pt x="3974" y="65"/>
                </a:lnTo>
                <a:lnTo>
                  <a:pt x="3919" y="65"/>
                </a:lnTo>
                <a:lnTo>
                  <a:pt x="3925" y="1"/>
                </a:lnTo>
                <a:lnTo>
                  <a:pt x="4448" y="1"/>
                </a:lnTo>
                <a:lnTo>
                  <a:pt x="4972" y="1"/>
                </a:lnTo>
                <a:lnTo>
                  <a:pt x="5497" y="1"/>
                </a:lnTo>
                <a:lnTo>
                  <a:pt x="6021" y="1"/>
                </a:lnTo>
                <a:lnTo>
                  <a:pt x="6045" y="2"/>
                </a:lnTo>
                <a:lnTo>
                  <a:pt x="6068" y="3"/>
                </a:lnTo>
                <a:lnTo>
                  <a:pt x="6090" y="4"/>
                </a:lnTo>
                <a:lnTo>
                  <a:pt x="6111" y="7"/>
                </a:lnTo>
                <a:lnTo>
                  <a:pt x="6131" y="10"/>
                </a:lnTo>
                <a:lnTo>
                  <a:pt x="6150" y="14"/>
                </a:lnTo>
                <a:lnTo>
                  <a:pt x="6159" y="16"/>
                </a:lnTo>
                <a:lnTo>
                  <a:pt x="6167" y="18"/>
                </a:lnTo>
                <a:lnTo>
                  <a:pt x="6184" y="23"/>
                </a:lnTo>
                <a:lnTo>
                  <a:pt x="6200" y="29"/>
                </a:lnTo>
                <a:lnTo>
                  <a:pt x="6215" y="35"/>
                </a:lnTo>
                <a:lnTo>
                  <a:pt x="6229" y="42"/>
                </a:lnTo>
                <a:lnTo>
                  <a:pt x="6243" y="50"/>
                </a:lnTo>
                <a:lnTo>
                  <a:pt x="6255" y="58"/>
                </a:lnTo>
                <a:lnTo>
                  <a:pt x="6266" y="67"/>
                </a:lnTo>
                <a:lnTo>
                  <a:pt x="6272" y="72"/>
                </a:lnTo>
                <a:lnTo>
                  <a:pt x="6277" y="77"/>
                </a:lnTo>
                <a:lnTo>
                  <a:pt x="6282" y="82"/>
                </a:lnTo>
                <a:lnTo>
                  <a:pt x="6287" y="87"/>
                </a:lnTo>
                <a:lnTo>
                  <a:pt x="6293" y="95"/>
                </a:lnTo>
                <a:lnTo>
                  <a:pt x="6299" y="103"/>
                </a:lnTo>
                <a:lnTo>
                  <a:pt x="6305" y="112"/>
                </a:lnTo>
                <a:lnTo>
                  <a:pt x="6310" y="120"/>
                </a:lnTo>
                <a:lnTo>
                  <a:pt x="6315" y="129"/>
                </a:lnTo>
                <a:lnTo>
                  <a:pt x="6319" y="139"/>
                </a:lnTo>
                <a:lnTo>
                  <a:pt x="6323" y="148"/>
                </a:lnTo>
                <a:lnTo>
                  <a:pt x="6326" y="158"/>
                </a:lnTo>
                <a:lnTo>
                  <a:pt x="6329" y="167"/>
                </a:lnTo>
                <a:lnTo>
                  <a:pt x="6330" y="172"/>
                </a:lnTo>
                <a:lnTo>
                  <a:pt x="6332" y="177"/>
                </a:lnTo>
                <a:lnTo>
                  <a:pt x="6333" y="187"/>
                </a:lnTo>
                <a:lnTo>
                  <a:pt x="6335" y="198"/>
                </a:lnTo>
                <a:lnTo>
                  <a:pt x="6335" y="208"/>
                </a:lnTo>
                <a:lnTo>
                  <a:pt x="6336" y="218"/>
                </a:lnTo>
                <a:lnTo>
                  <a:pt x="6336" y="229"/>
                </a:lnTo>
                <a:lnTo>
                  <a:pt x="6335" y="239"/>
                </a:lnTo>
                <a:lnTo>
                  <a:pt x="6333" y="251"/>
                </a:lnTo>
                <a:lnTo>
                  <a:pt x="6331" y="263"/>
                </a:lnTo>
                <a:lnTo>
                  <a:pt x="6329" y="270"/>
                </a:lnTo>
                <a:lnTo>
                  <a:pt x="6328" y="277"/>
                </a:lnTo>
                <a:lnTo>
                  <a:pt x="6325" y="284"/>
                </a:lnTo>
                <a:lnTo>
                  <a:pt x="6323" y="292"/>
                </a:lnTo>
                <a:lnTo>
                  <a:pt x="6317" y="307"/>
                </a:lnTo>
                <a:lnTo>
                  <a:pt x="6313" y="315"/>
                </a:lnTo>
                <a:lnTo>
                  <a:pt x="6309" y="323"/>
                </a:lnTo>
                <a:lnTo>
                  <a:pt x="6305" y="331"/>
                </a:lnTo>
                <a:lnTo>
                  <a:pt x="6300" y="339"/>
                </a:lnTo>
                <a:lnTo>
                  <a:pt x="6294" y="347"/>
                </a:lnTo>
                <a:lnTo>
                  <a:pt x="6288" y="355"/>
                </a:lnTo>
                <a:lnTo>
                  <a:pt x="6282" y="363"/>
                </a:lnTo>
                <a:lnTo>
                  <a:pt x="6275" y="371"/>
                </a:lnTo>
                <a:lnTo>
                  <a:pt x="6267" y="379"/>
                </a:lnTo>
                <a:lnTo>
                  <a:pt x="6259" y="386"/>
                </a:lnTo>
                <a:lnTo>
                  <a:pt x="6250" y="394"/>
                </a:lnTo>
                <a:lnTo>
                  <a:pt x="6241" y="401"/>
                </a:lnTo>
                <a:lnTo>
                  <a:pt x="6230" y="409"/>
                </a:lnTo>
                <a:lnTo>
                  <a:pt x="6219" y="415"/>
                </a:lnTo>
                <a:lnTo>
                  <a:pt x="6208" y="422"/>
                </a:lnTo>
                <a:lnTo>
                  <a:pt x="6196" y="429"/>
                </a:lnTo>
                <a:lnTo>
                  <a:pt x="6182" y="435"/>
                </a:lnTo>
                <a:lnTo>
                  <a:pt x="6169" y="441"/>
                </a:lnTo>
                <a:lnTo>
                  <a:pt x="6154" y="446"/>
                </a:lnTo>
                <a:lnTo>
                  <a:pt x="6138" y="451"/>
                </a:lnTo>
                <a:lnTo>
                  <a:pt x="6122" y="456"/>
                </a:lnTo>
                <a:lnTo>
                  <a:pt x="6105" y="460"/>
                </a:lnTo>
                <a:lnTo>
                  <a:pt x="6120" y="470"/>
                </a:lnTo>
                <a:lnTo>
                  <a:pt x="6135" y="480"/>
                </a:lnTo>
                <a:lnTo>
                  <a:pt x="6150" y="490"/>
                </a:lnTo>
                <a:lnTo>
                  <a:pt x="6164" y="501"/>
                </a:lnTo>
                <a:lnTo>
                  <a:pt x="6178" y="512"/>
                </a:lnTo>
                <a:lnTo>
                  <a:pt x="6191" y="524"/>
                </a:lnTo>
                <a:lnTo>
                  <a:pt x="6204" y="536"/>
                </a:lnTo>
                <a:lnTo>
                  <a:pt x="6217" y="549"/>
                </a:lnTo>
                <a:lnTo>
                  <a:pt x="6229" y="562"/>
                </a:lnTo>
                <a:lnTo>
                  <a:pt x="6241" y="575"/>
                </a:lnTo>
                <a:lnTo>
                  <a:pt x="6253" y="588"/>
                </a:lnTo>
                <a:lnTo>
                  <a:pt x="6264" y="602"/>
                </a:lnTo>
                <a:lnTo>
                  <a:pt x="6287" y="630"/>
                </a:lnTo>
                <a:lnTo>
                  <a:pt x="6309" y="659"/>
                </a:lnTo>
                <a:lnTo>
                  <a:pt x="6352" y="717"/>
                </a:lnTo>
                <a:lnTo>
                  <a:pt x="6373" y="745"/>
                </a:lnTo>
                <a:lnTo>
                  <a:pt x="6395" y="774"/>
                </a:lnTo>
                <a:lnTo>
                  <a:pt x="6406" y="788"/>
                </a:lnTo>
                <a:lnTo>
                  <a:pt x="6418" y="803"/>
                </a:lnTo>
                <a:lnTo>
                  <a:pt x="6429" y="816"/>
                </a:lnTo>
                <a:lnTo>
                  <a:pt x="6441" y="830"/>
                </a:lnTo>
                <a:lnTo>
                  <a:pt x="6453" y="843"/>
                </a:lnTo>
                <a:lnTo>
                  <a:pt x="6465" y="856"/>
                </a:lnTo>
                <a:lnTo>
                  <a:pt x="6478" y="868"/>
                </a:lnTo>
                <a:lnTo>
                  <a:pt x="6491" y="880"/>
                </a:lnTo>
                <a:lnTo>
                  <a:pt x="6509" y="896"/>
                </a:lnTo>
                <a:lnTo>
                  <a:pt x="6529" y="912"/>
                </a:lnTo>
                <a:lnTo>
                  <a:pt x="6539" y="920"/>
                </a:lnTo>
                <a:lnTo>
                  <a:pt x="6549" y="927"/>
                </a:lnTo>
                <a:lnTo>
                  <a:pt x="6559" y="935"/>
                </a:lnTo>
                <a:lnTo>
                  <a:pt x="6570" y="942"/>
                </a:lnTo>
                <a:lnTo>
                  <a:pt x="6591" y="956"/>
                </a:lnTo>
                <a:lnTo>
                  <a:pt x="6615" y="970"/>
                </a:lnTo>
                <a:lnTo>
                  <a:pt x="6638" y="982"/>
                </a:lnTo>
                <a:lnTo>
                  <a:pt x="6661" y="994"/>
                </a:lnTo>
                <a:lnTo>
                  <a:pt x="6685" y="1004"/>
                </a:lnTo>
                <a:lnTo>
                  <a:pt x="6697" y="1009"/>
                </a:lnTo>
                <a:lnTo>
                  <a:pt x="6710" y="1014"/>
                </a:lnTo>
                <a:lnTo>
                  <a:pt x="6734" y="1022"/>
                </a:lnTo>
                <a:lnTo>
                  <a:pt x="6760" y="1030"/>
                </a:lnTo>
                <a:lnTo>
                  <a:pt x="6785" y="1035"/>
                </a:lnTo>
                <a:lnTo>
                  <a:pt x="6811" y="1040"/>
                </a:lnTo>
                <a:lnTo>
                  <a:pt x="6836" y="1043"/>
                </a:lnTo>
                <a:lnTo>
                  <a:pt x="6862" y="1044"/>
                </a:lnTo>
                <a:lnTo>
                  <a:pt x="6877" y="1045"/>
                </a:lnTo>
                <a:lnTo>
                  <a:pt x="6892" y="1044"/>
                </a:lnTo>
                <a:lnTo>
                  <a:pt x="6906" y="1043"/>
                </a:lnTo>
                <a:lnTo>
                  <a:pt x="6921" y="1042"/>
                </a:lnTo>
                <a:lnTo>
                  <a:pt x="6936" y="1039"/>
                </a:lnTo>
                <a:lnTo>
                  <a:pt x="6950" y="1037"/>
                </a:lnTo>
                <a:lnTo>
                  <a:pt x="6964" y="1033"/>
                </a:lnTo>
                <a:lnTo>
                  <a:pt x="6979" y="1029"/>
                </a:lnTo>
                <a:lnTo>
                  <a:pt x="7002" y="1023"/>
                </a:lnTo>
                <a:lnTo>
                  <a:pt x="7025" y="1015"/>
                </a:lnTo>
                <a:lnTo>
                  <a:pt x="7048" y="1007"/>
                </a:lnTo>
                <a:lnTo>
                  <a:pt x="7070" y="998"/>
                </a:lnTo>
                <a:lnTo>
                  <a:pt x="7091" y="988"/>
                </a:lnTo>
                <a:lnTo>
                  <a:pt x="7112" y="977"/>
                </a:lnTo>
                <a:lnTo>
                  <a:pt x="7132" y="966"/>
                </a:lnTo>
                <a:lnTo>
                  <a:pt x="7151" y="954"/>
                </a:lnTo>
                <a:lnTo>
                  <a:pt x="7170" y="942"/>
                </a:lnTo>
                <a:lnTo>
                  <a:pt x="7188" y="929"/>
                </a:lnTo>
                <a:lnTo>
                  <a:pt x="7205" y="916"/>
                </a:lnTo>
                <a:lnTo>
                  <a:pt x="7221" y="903"/>
                </a:lnTo>
                <a:lnTo>
                  <a:pt x="7237" y="890"/>
                </a:lnTo>
                <a:lnTo>
                  <a:pt x="7252" y="877"/>
                </a:lnTo>
                <a:lnTo>
                  <a:pt x="7265" y="864"/>
                </a:lnTo>
                <a:lnTo>
                  <a:pt x="7278" y="851"/>
                </a:lnTo>
                <a:close/>
              </a:path>
            </a:pathLst>
          </a:custGeom>
          <a:solidFill>
            <a:srgbClr val="00347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228053628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Kuvalla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0"/>
          <p:cNvSpPr>
            <a:spLocks noGrp="1"/>
          </p:cNvSpPr>
          <p:nvPr>
            <p:ph type="pic" sz="quarter" idx="20"/>
          </p:nvPr>
        </p:nvSpPr>
        <p:spPr>
          <a:xfrm>
            <a:off x="1" y="1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 sz="900"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022641-559D-49BA-BF1F-905E4B10E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19C5CEC-899D-4ACE-9F78-49DC3E6E1504}" type="datetime1">
              <a:rPr lang="fi-FI" smtClean="0"/>
              <a:pPr/>
              <a:t>14.4.2026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C8E0B2-12FC-4A20-876E-D180EFF26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© Berner Oy  |  Esittäjä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68958D-0025-43E1-BB14-F1BCE62B8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E98F4-D9F1-4002-AD5C-3866A5A71344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AA196AA-A964-4BEF-92CE-110737F724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1951673"/>
            <a:ext cx="11090275" cy="1477328"/>
          </a:xfrm>
        </p:spPr>
        <p:txBody>
          <a:bodyPr anchor="b">
            <a:sp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sp>
        <p:nvSpPr>
          <p:cNvPr id="9" name="Text Placeholder 2" descr="Logo Placeholder"/>
          <p:cNvSpPr>
            <a:spLocks noGrp="1" noChangeAspect="1"/>
          </p:cNvSpPr>
          <p:nvPr>
            <p:ph type="body" sz="quarter" idx="19"/>
          </p:nvPr>
        </p:nvSpPr>
        <p:spPr>
          <a:xfrm>
            <a:off x="10692000" y="6381328"/>
            <a:ext cx="1152000" cy="252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400920941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Kuvalla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0"/>
          <p:cNvSpPr>
            <a:spLocks noGrp="1"/>
          </p:cNvSpPr>
          <p:nvPr>
            <p:ph type="pic" sz="quarter" idx="20"/>
          </p:nvPr>
        </p:nvSpPr>
        <p:spPr>
          <a:xfrm>
            <a:off x="1" y="1"/>
            <a:ext cx="12192000" cy="6165849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 sz="900"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6165850"/>
            <a:ext cx="12192000" cy="692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022641-559D-49BA-BF1F-905E4B10E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5CEC-899D-4ACE-9F78-49DC3E6E1504}" type="datetime1">
              <a:rPr lang="fi-FI" noProof="0" smtClean="0"/>
              <a:t>14.4.2026</a:t>
            </a:fld>
            <a:endParaRPr lang="fi-FI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C8E0B2-12FC-4A20-876E-D180EFF26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© Berner Oy  |  Esittäjä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68958D-0025-43E1-BB14-F1BCE62B8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98F4-D9F1-4002-AD5C-3866A5A71344}" type="slidenum">
              <a:rPr lang="fi-FI" noProof="0" smtClean="0"/>
              <a:t>‹#›</a:t>
            </a:fld>
            <a:endParaRPr lang="fi-FI" noProof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AA196AA-A964-4BEF-92CE-110737F724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1951673"/>
            <a:ext cx="11090275" cy="1477328"/>
          </a:xfrm>
        </p:spPr>
        <p:txBody>
          <a:bodyPr anchor="b">
            <a:sp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sp>
        <p:nvSpPr>
          <p:cNvPr id="9" name="Freeform 6"/>
          <p:cNvSpPr>
            <a:spLocks noChangeAspect="1" noEditPoints="1"/>
          </p:cNvSpPr>
          <p:nvPr userDrawn="1"/>
        </p:nvSpPr>
        <p:spPr bwMode="auto">
          <a:xfrm>
            <a:off x="10691290" y="6381750"/>
            <a:ext cx="1152442" cy="250456"/>
          </a:xfrm>
          <a:custGeom>
            <a:avLst/>
            <a:gdLst>
              <a:gd name="T0" fmla="*/ 5840 w 7330"/>
              <a:gd name="T1" fmla="*/ 1317 h 1593"/>
              <a:gd name="T2" fmla="*/ 5357 w 7330"/>
              <a:gd name="T3" fmla="*/ 1467 h 1593"/>
              <a:gd name="T4" fmla="*/ 2874 w 7330"/>
              <a:gd name="T5" fmla="*/ 1589 h 1593"/>
              <a:gd name="T6" fmla="*/ 684 w 7330"/>
              <a:gd name="T7" fmla="*/ 1394 h 1593"/>
              <a:gd name="T8" fmla="*/ 863 w 7330"/>
              <a:gd name="T9" fmla="*/ 1338 h 1593"/>
              <a:gd name="T10" fmla="*/ 497 w 7330"/>
              <a:gd name="T11" fmla="*/ 753 h 1593"/>
              <a:gd name="T12" fmla="*/ 757 w 7330"/>
              <a:gd name="T13" fmla="*/ 719 h 1593"/>
              <a:gd name="T14" fmla="*/ 771 w 7330"/>
              <a:gd name="T15" fmla="*/ 502 h 1593"/>
              <a:gd name="T16" fmla="*/ 468 w 7330"/>
              <a:gd name="T17" fmla="*/ 709 h 1593"/>
              <a:gd name="T18" fmla="*/ 787 w 7330"/>
              <a:gd name="T19" fmla="*/ 281 h 1593"/>
              <a:gd name="T20" fmla="*/ 733 w 7330"/>
              <a:gd name="T21" fmla="*/ 82 h 1593"/>
              <a:gd name="T22" fmla="*/ 154 w 7330"/>
              <a:gd name="T23" fmla="*/ 767 h 1593"/>
              <a:gd name="T24" fmla="*/ 220 w 7330"/>
              <a:gd name="T25" fmla="*/ 78 h 1593"/>
              <a:gd name="T26" fmla="*/ 1075 w 7330"/>
              <a:gd name="T27" fmla="*/ 82 h 1593"/>
              <a:gd name="T28" fmla="*/ 1065 w 7330"/>
              <a:gd name="T29" fmla="*/ 315 h 1593"/>
              <a:gd name="T30" fmla="*/ 980 w 7330"/>
              <a:gd name="T31" fmla="*/ 435 h 1593"/>
              <a:gd name="T32" fmla="*/ 1073 w 7330"/>
              <a:gd name="T33" fmla="*/ 678 h 1593"/>
              <a:gd name="T34" fmla="*/ 6070 w 7330"/>
              <a:gd name="T35" fmla="*/ 209 h 1593"/>
              <a:gd name="T36" fmla="*/ 5917 w 7330"/>
              <a:gd name="T37" fmla="*/ 66 h 1593"/>
              <a:gd name="T38" fmla="*/ 6058 w 7330"/>
              <a:gd name="T39" fmla="*/ 299 h 1593"/>
              <a:gd name="T40" fmla="*/ 5284 w 7330"/>
              <a:gd name="T41" fmla="*/ 230 h 1593"/>
              <a:gd name="T42" fmla="*/ 5037 w 7330"/>
              <a:gd name="T43" fmla="*/ 69 h 1593"/>
              <a:gd name="T44" fmla="*/ 4979 w 7330"/>
              <a:gd name="T45" fmla="*/ 262 h 1593"/>
              <a:gd name="T46" fmla="*/ 4818 w 7330"/>
              <a:gd name="T47" fmla="*/ 433 h 1593"/>
              <a:gd name="T48" fmla="*/ 4812 w 7330"/>
              <a:gd name="T49" fmla="*/ 785 h 1593"/>
              <a:gd name="T50" fmla="*/ 5137 w 7330"/>
              <a:gd name="T51" fmla="*/ 646 h 1593"/>
              <a:gd name="T52" fmla="*/ 5456 w 7330"/>
              <a:gd name="T53" fmla="*/ 712 h 1593"/>
              <a:gd name="T54" fmla="*/ 4285 w 7330"/>
              <a:gd name="T55" fmla="*/ 66 h 1593"/>
              <a:gd name="T56" fmla="*/ 4123 w 7330"/>
              <a:gd name="T57" fmla="*/ 770 h 1593"/>
              <a:gd name="T58" fmla="*/ 4421 w 7330"/>
              <a:gd name="T59" fmla="*/ 688 h 1593"/>
              <a:gd name="T60" fmla="*/ 3435 w 7330"/>
              <a:gd name="T61" fmla="*/ 232 h 1593"/>
              <a:gd name="T62" fmla="*/ 3495 w 7330"/>
              <a:gd name="T63" fmla="*/ 783 h 1593"/>
              <a:gd name="T64" fmla="*/ 3626 w 7330"/>
              <a:gd name="T65" fmla="*/ 1033 h 1593"/>
              <a:gd name="T66" fmla="*/ 2881 w 7330"/>
              <a:gd name="T67" fmla="*/ 143 h 1593"/>
              <a:gd name="T68" fmla="*/ 2771 w 7330"/>
              <a:gd name="T69" fmla="*/ 404 h 1593"/>
              <a:gd name="T70" fmla="*/ 2342 w 7330"/>
              <a:gd name="T71" fmla="*/ 134 h 1593"/>
              <a:gd name="T72" fmla="*/ 2019 w 7330"/>
              <a:gd name="T73" fmla="*/ 169 h 1593"/>
              <a:gd name="T74" fmla="*/ 1663 w 7330"/>
              <a:gd name="T75" fmla="*/ 365 h 1593"/>
              <a:gd name="T76" fmla="*/ 1756 w 7330"/>
              <a:gd name="T77" fmla="*/ 508 h 1593"/>
              <a:gd name="T78" fmla="*/ 1521 w 7330"/>
              <a:gd name="T79" fmla="*/ 708 h 1593"/>
              <a:gd name="T80" fmla="*/ 1731 w 7330"/>
              <a:gd name="T81" fmla="*/ 781 h 1593"/>
              <a:gd name="T82" fmla="*/ 2193 w 7330"/>
              <a:gd name="T83" fmla="*/ 783 h 1593"/>
              <a:gd name="T84" fmla="*/ 7204 w 7330"/>
              <a:gd name="T85" fmla="*/ 969 h 1593"/>
              <a:gd name="T86" fmla="*/ 6563 w 7330"/>
              <a:gd name="T87" fmla="*/ 1121 h 1593"/>
              <a:gd name="T88" fmla="*/ 6047 w 7330"/>
              <a:gd name="T89" fmla="*/ 726 h 1593"/>
              <a:gd name="T90" fmla="*/ 5733 w 7330"/>
              <a:gd name="T91" fmla="*/ 731 h 1593"/>
              <a:gd name="T92" fmla="*/ 4068 w 7330"/>
              <a:gd name="T93" fmla="*/ 925 h 1593"/>
              <a:gd name="T94" fmla="*/ 3612 w 7330"/>
              <a:gd name="T95" fmla="*/ 1135 h 1593"/>
              <a:gd name="T96" fmla="*/ 3034 w 7330"/>
              <a:gd name="T97" fmla="*/ 919 h 1593"/>
              <a:gd name="T98" fmla="*/ 2649 w 7330"/>
              <a:gd name="T99" fmla="*/ 482 h 1593"/>
              <a:gd name="T100" fmla="*/ 1088 w 7330"/>
              <a:gd name="T101" fmla="*/ 851 h 1593"/>
              <a:gd name="T102" fmla="*/ 1304 w 7330"/>
              <a:gd name="T103" fmla="*/ 139 h 1593"/>
              <a:gd name="T104" fmla="*/ 2860 w 7330"/>
              <a:gd name="T105" fmla="*/ 1 h 1593"/>
              <a:gd name="T106" fmla="*/ 3155 w 7330"/>
              <a:gd name="T107" fmla="*/ 158 h 1593"/>
              <a:gd name="T108" fmla="*/ 3059 w 7330"/>
              <a:gd name="T109" fmla="*/ 408 h 1593"/>
              <a:gd name="T110" fmla="*/ 3253 w 7330"/>
              <a:gd name="T111" fmla="*/ 754 h 1593"/>
              <a:gd name="T112" fmla="*/ 3318 w 7330"/>
              <a:gd name="T113" fmla="*/ 80 h 1593"/>
              <a:gd name="T114" fmla="*/ 4041 w 7330"/>
              <a:gd name="T115" fmla="*/ 75 h 1593"/>
              <a:gd name="T116" fmla="*/ 6255 w 7330"/>
              <a:gd name="T117" fmla="*/ 58 h 1593"/>
              <a:gd name="T118" fmla="*/ 6328 w 7330"/>
              <a:gd name="T119" fmla="*/ 277 h 1593"/>
              <a:gd name="T120" fmla="*/ 6120 w 7330"/>
              <a:gd name="T121" fmla="*/ 470 h 1593"/>
              <a:gd name="T122" fmla="*/ 6529 w 7330"/>
              <a:gd name="T123" fmla="*/ 912 h 1593"/>
              <a:gd name="T124" fmla="*/ 7002 w 7330"/>
              <a:gd name="T125" fmla="*/ 1023 h 15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7330" h="1593">
                <a:moveTo>
                  <a:pt x="3255" y="1454"/>
                </a:moveTo>
                <a:lnTo>
                  <a:pt x="3373" y="1453"/>
                </a:lnTo>
                <a:lnTo>
                  <a:pt x="3491" y="1453"/>
                </a:lnTo>
                <a:lnTo>
                  <a:pt x="3608" y="1451"/>
                </a:lnTo>
                <a:lnTo>
                  <a:pt x="3726" y="1449"/>
                </a:lnTo>
                <a:lnTo>
                  <a:pt x="3842" y="1447"/>
                </a:lnTo>
                <a:lnTo>
                  <a:pt x="3957" y="1444"/>
                </a:lnTo>
                <a:lnTo>
                  <a:pt x="4071" y="1441"/>
                </a:lnTo>
                <a:lnTo>
                  <a:pt x="4184" y="1437"/>
                </a:lnTo>
                <a:lnTo>
                  <a:pt x="4297" y="1433"/>
                </a:lnTo>
                <a:lnTo>
                  <a:pt x="4408" y="1428"/>
                </a:lnTo>
                <a:lnTo>
                  <a:pt x="4518" y="1423"/>
                </a:lnTo>
                <a:lnTo>
                  <a:pt x="4628" y="1417"/>
                </a:lnTo>
                <a:lnTo>
                  <a:pt x="4736" y="1411"/>
                </a:lnTo>
                <a:lnTo>
                  <a:pt x="4843" y="1405"/>
                </a:lnTo>
                <a:lnTo>
                  <a:pt x="4949" y="1398"/>
                </a:lnTo>
                <a:lnTo>
                  <a:pt x="5002" y="1394"/>
                </a:lnTo>
                <a:lnTo>
                  <a:pt x="5054" y="1390"/>
                </a:lnTo>
                <a:lnTo>
                  <a:pt x="5158" y="1383"/>
                </a:lnTo>
                <a:lnTo>
                  <a:pt x="5260" y="1374"/>
                </a:lnTo>
                <a:lnTo>
                  <a:pt x="5360" y="1366"/>
                </a:lnTo>
                <a:lnTo>
                  <a:pt x="5459" y="1357"/>
                </a:lnTo>
                <a:lnTo>
                  <a:pt x="5557" y="1347"/>
                </a:lnTo>
                <a:lnTo>
                  <a:pt x="5653" y="1338"/>
                </a:lnTo>
                <a:lnTo>
                  <a:pt x="5747" y="1327"/>
                </a:lnTo>
                <a:lnTo>
                  <a:pt x="5840" y="1317"/>
                </a:lnTo>
                <a:lnTo>
                  <a:pt x="5931" y="1306"/>
                </a:lnTo>
                <a:lnTo>
                  <a:pt x="6020" y="1295"/>
                </a:lnTo>
                <a:lnTo>
                  <a:pt x="6108" y="1283"/>
                </a:lnTo>
                <a:lnTo>
                  <a:pt x="6194" y="1271"/>
                </a:lnTo>
                <a:lnTo>
                  <a:pt x="6277" y="1259"/>
                </a:lnTo>
                <a:lnTo>
                  <a:pt x="6359" y="1246"/>
                </a:lnTo>
                <a:lnTo>
                  <a:pt x="6439" y="1233"/>
                </a:lnTo>
                <a:lnTo>
                  <a:pt x="6517" y="1220"/>
                </a:lnTo>
                <a:lnTo>
                  <a:pt x="6518" y="1228"/>
                </a:lnTo>
                <a:lnTo>
                  <a:pt x="6454" y="1248"/>
                </a:lnTo>
                <a:lnTo>
                  <a:pt x="6386" y="1268"/>
                </a:lnTo>
                <a:lnTo>
                  <a:pt x="6316" y="1287"/>
                </a:lnTo>
                <a:lnTo>
                  <a:pt x="6279" y="1297"/>
                </a:lnTo>
                <a:lnTo>
                  <a:pt x="6242" y="1306"/>
                </a:lnTo>
                <a:lnTo>
                  <a:pt x="6204" y="1316"/>
                </a:lnTo>
                <a:lnTo>
                  <a:pt x="6166" y="1325"/>
                </a:lnTo>
                <a:lnTo>
                  <a:pt x="6087" y="1343"/>
                </a:lnTo>
                <a:lnTo>
                  <a:pt x="6004" y="1360"/>
                </a:lnTo>
                <a:lnTo>
                  <a:pt x="5920" y="1377"/>
                </a:lnTo>
                <a:lnTo>
                  <a:pt x="5832" y="1394"/>
                </a:lnTo>
                <a:lnTo>
                  <a:pt x="5742" y="1410"/>
                </a:lnTo>
                <a:lnTo>
                  <a:pt x="5649" y="1425"/>
                </a:lnTo>
                <a:lnTo>
                  <a:pt x="5554" y="1440"/>
                </a:lnTo>
                <a:lnTo>
                  <a:pt x="5457" y="1454"/>
                </a:lnTo>
                <a:lnTo>
                  <a:pt x="5407" y="1461"/>
                </a:lnTo>
                <a:lnTo>
                  <a:pt x="5357" y="1467"/>
                </a:lnTo>
                <a:lnTo>
                  <a:pt x="5255" y="1480"/>
                </a:lnTo>
                <a:lnTo>
                  <a:pt x="5151" y="1493"/>
                </a:lnTo>
                <a:lnTo>
                  <a:pt x="5044" y="1504"/>
                </a:lnTo>
                <a:lnTo>
                  <a:pt x="4936" y="1515"/>
                </a:lnTo>
                <a:lnTo>
                  <a:pt x="4826" y="1526"/>
                </a:lnTo>
                <a:lnTo>
                  <a:pt x="4714" y="1535"/>
                </a:lnTo>
                <a:lnTo>
                  <a:pt x="4601" y="1544"/>
                </a:lnTo>
                <a:lnTo>
                  <a:pt x="4485" y="1553"/>
                </a:lnTo>
                <a:lnTo>
                  <a:pt x="4427" y="1556"/>
                </a:lnTo>
                <a:lnTo>
                  <a:pt x="4368" y="1560"/>
                </a:lnTo>
                <a:lnTo>
                  <a:pt x="4309" y="1564"/>
                </a:lnTo>
                <a:lnTo>
                  <a:pt x="4250" y="1567"/>
                </a:lnTo>
                <a:lnTo>
                  <a:pt x="4190" y="1570"/>
                </a:lnTo>
                <a:lnTo>
                  <a:pt x="4130" y="1573"/>
                </a:lnTo>
                <a:lnTo>
                  <a:pt x="4070" y="1576"/>
                </a:lnTo>
                <a:lnTo>
                  <a:pt x="4009" y="1578"/>
                </a:lnTo>
                <a:lnTo>
                  <a:pt x="3948" y="1581"/>
                </a:lnTo>
                <a:lnTo>
                  <a:pt x="3886" y="1583"/>
                </a:lnTo>
                <a:lnTo>
                  <a:pt x="3762" y="1586"/>
                </a:lnTo>
                <a:lnTo>
                  <a:pt x="3636" y="1589"/>
                </a:lnTo>
                <a:lnTo>
                  <a:pt x="3510" y="1591"/>
                </a:lnTo>
                <a:lnTo>
                  <a:pt x="3383" y="1593"/>
                </a:lnTo>
                <a:lnTo>
                  <a:pt x="3255" y="1593"/>
                </a:lnTo>
                <a:lnTo>
                  <a:pt x="3127" y="1593"/>
                </a:lnTo>
                <a:lnTo>
                  <a:pt x="3000" y="1591"/>
                </a:lnTo>
                <a:lnTo>
                  <a:pt x="2874" y="1589"/>
                </a:lnTo>
                <a:lnTo>
                  <a:pt x="2811" y="1588"/>
                </a:lnTo>
                <a:lnTo>
                  <a:pt x="2749" y="1586"/>
                </a:lnTo>
                <a:lnTo>
                  <a:pt x="2687" y="1585"/>
                </a:lnTo>
                <a:lnTo>
                  <a:pt x="2625" y="1583"/>
                </a:lnTo>
                <a:lnTo>
                  <a:pt x="2564" y="1581"/>
                </a:lnTo>
                <a:lnTo>
                  <a:pt x="2503" y="1578"/>
                </a:lnTo>
                <a:lnTo>
                  <a:pt x="2382" y="1573"/>
                </a:lnTo>
                <a:lnTo>
                  <a:pt x="2262" y="1567"/>
                </a:lnTo>
                <a:lnTo>
                  <a:pt x="2143" y="1560"/>
                </a:lnTo>
                <a:lnTo>
                  <a:pt x="2026" y="1553"/>
                </a:lnTo>
                <a:lnTo>
                  <a:pt x="1911" y="1544"/>
                </a:lnTo>
                <a:lnTo>
                  <a:pt x="1854" y="1540"/>
                </a:lnTo>
                <a:lnTo>
                  <a:pt x="1798" y="1535"/>
                </a:lnTo>
                <a:lnTo>
                  <a:pt x="1742" y="1531"/>
                </a:lnTo>
                <a:lnTo>
                  <a:pt x="1687" y="1526"/>
                </a:lnTo>
                <a:lnTo>
                  <a:pt x="1577" y="1515"/>
                </a:lnTo>
                <a:lnTo>
                  <a:pt x="1469" y="1504"/>
                </a:lnTo>
                <a:lnTo>
                  <a:pt x="1363" y="1493"/>
                </a:lnTo>
                <a:lnTo>
                  <a:pt x="1260" y="1480"/>
                </a:lnTo>
                <a:lnTo>
                  <a:pt x="1158" y="1467"/>
                </a:lnTo>
                <a:lnTo>
                  <a:pt x="1059" y="1454"/>
                </a:lnTo>
                <a:lnTo>
                  <a:pt x="1010" y="1447"/>
                </a:lnTo>
                <a:lnTo>
                  <a:pt x="962" y="1440"/>
                </a:lnTo>
                <a:lnTo>
                  <a:pt x="867" y="1425"/>
                </a:lnTo>
                <a:lnTo>
                  <a:pt x="775" y="1410"/>
                </a:lnTo>
                <a:lnTo>
                  <a:pt x="684" y="1394"/>
                </a:lnTo>
                <a:lnTo>
                  <a:pt x="640" y="1386"/>
                </a:lnTo>
                <a:lnTo>
                  <a:pt x="597" y="1377"/>
                </a:lnTo>
                <a:lnTo>
                  <a:pt x="554" y="1369"/>
                </a:lnTo>
                <a:lnTo>
                  <a:pt x="512" y="1360"/>
                </a:lnTo>
                <a:lnTo>
                  <a:pt x="431" y="1343"/>
                </a:lnTo>
                <a:lnTo>
                  <a:pt x="351" y="1325"/>
                </a:lnTo>
                <a:lnTo>
                  <a:pt x="313" y="1316"/>
                </a:lnTo>
                <a:lnTo>
                  <a:pt x="275" y="1307"/>
                </a:lnTo>
                <a:lnTo>
                  <a:pt x="238" y="1297"/>
                </a:lnTo>
                <a:lnTo>
                  <a:pt x="202" y="1288"/>
                </a:lnTo>
                <a:lnTo>
                  <a:pt x="166" y="1278"/>
                </a:lnTo>
                <a:lnTo>
                  <a:pt x="132" y="1268"/>
                </a:lnTo>
                <a:lnTo>
                  <a:pt x="97" y="1258"/>
                </a:lnTo>
                <a:lnTo>
                  <a:pt x="64" y="1248"/>
                </a:lnTo>
                <a:lnTo>
                  <a:pt x="0" y="1228"/>
                </a:lnTo>
                <a:lnTo>
                  <a:pt x="1" y="1220"/>
                </a:lnTo>
                <a:lnTo>
                  <a:pt x="79" y="1234"/>
                </a:lnTo>
                <a:lnTo>
                  <a:pt x="158" y="1247"/>
                </a:lnTo>
                <a:lnTo>
                  <a:pt x="240" y="1259"/>
                </a:lnTo>
                <a:lnTo>
                  <a:pt x="323" y="1272"/>
                </a:lnTo>
                <a:lnTo>
                  <a:pt x="409" y="1284"/>
                </a:lnTo>
                <a:lnTo>
                  <a:pt x="496" y="1295"/>
                </a:lnTo>
                <a:lnTo>
                  <a:pt x="585" y="1307"/>
                </a:lnTo>
                <a:lnTo>
                  <a:pt x="676" y="1318"/>
                </a:lnTo>
                <a:lnTo>
                  <a:pt x="769" y="1328"/>
                </a:lnTo>
                <a:lnTo>
                  <a:pt x="863" y="1338"/>
                </a:lnTo>
                <a:lnTo>
                  <a:pt x="958" y="1348"/>
                </a:lnTo>
                <a:lnTo>
                  <a:pt x="1055" y="1357"/>
                </a:lnTo>
                <a:lnTo>
                  <a:pt x="1154" y="1366"/>
                </a:lnTo>
                <a:lnTo>
                  <a:pt x="1254" y="1375"/>
                </a:lnTo>
                <a:lnTo>
                  <a:pt x="1355" y="1383"/>
                </a:lnTo>
                <a:lnTo>
                  <a:pt x="1458" y="1391"/>
                </a:lnTo>
                <a:lnTo>
                  <a:pt x="1562" y="1398"/>
                </a:lnTo>
                <a:lnTo>
                  <a:pt x="1667" y="1405"/>
                </a:lnTo>
                <a:lnTo>
                  <a:pt x="1774" y="1412"/>
                </a:lnTo>
                <a:lnTo>
                  <a:pt x="1882" y="1418"/>
                </a:lnTo>
                <a:lnTo>
                  <a:pt x="1991" y="1423"/>
                </a:lnTo>
                <a:lnTo>
                  <a:pt x="2101" y="1428"/>
                </a:lnTo>
                <a:lnTo>
                  <a:pt x="2213" y="1433"/>
                </a:lnTo>
                <a:lnTo>
                  <a:pt x="2325" y="1437"/>
                </a:lnTo>
                <a:lnTo>
                  <a:pt x="2439" y="1441"/>
                </a:lnTo>
                <a:lnTo>
                  <a:pt x="2553" y="1444"/>
                </a:lnTo>
                <a:lnTo>
                  <a:pt x="2668" y="1447"/>
                </a:lnTo>
                <a:lnTo>
                  <a:pt x="2784" y="1449"/>
                </a:lnTo>
                <a:lnTo>
                  <a:pt x="2900" y="1451"/>
                </a:lnTo>
                <a:lnTo>
                  <a:pt x="3018" y="1453"/>
                </a:lnTo>
                <a:lnTo>
                  <a:pt x="3136" y="1453"/>
                </a:lnTo>
                <a:lnTo>
                  <a:pt x="3255" y="1454"/>
                </a:lnTo>
                <a:close/>
                <a:moveTo>
                  <a:pt x="484" y="741"/>
                </a:moveTo>
                <a:lnTo>
                  <a:pt x="488" y="746"/>
                </a:lnTo>
                <a:lnTo>
                  <a:pt x="492" y="750"/>
                </a:lnTo>
                <a:lnTo>
                  <a:pt x="497" y="753"/>
                </a:lnTo>
                <a:lnTo>
                  <a:pt x="502" y="757"/>
                </a:lnTo>
                <a:lnTo>
                  <a:pt x="508" y="760"/>
                </a:lnTo>
                <a:lnTo>
                  <a:pt x="514" y="763"/>
                </a:lnTo>
                <a:lnTo>
                  <a:pt x="528" y="768"/>
                </a:lnTo>
                <a:lnTo>
                  <a:pt x="545" y="772"/>
                </a:lnTo>
                <a:lnTo>
                  <a:pt x="565" y="775"/>
                </a:lnTo>
                <a:lnTo>
                  <a:pt x="590" y="776"/>
                </a:lnTo>
                <a:lnTo>
                  <a:pt x="618" y="777"/>
                </a:lnTo>
                <a:lnTo>
                  <a:pt x="628" y="777"/>
                </a:lnTo>
                <a:lnTo>
                  <a:pt x="638" y="776"/>
                </a:lnTo>
                <a:lnTo>
                  <a:pt x="647" y="775"/>
                </a:lnTo>
                <a:lnTo>
                  <a:pt x="657" y="774"/>
                </a:lnTo>
                <a:lnTo>
                  <a:pt x="665" y="772"/>
                </a:lnTo>
                <a:lnTo>
                  <a:pt x="674" y="770"/>
                </a:lnTo>
                <a:lnTo>
                  <a:pt x="682" y="767"/>
                </a:lnTo>
                <a:lnTo>
                  <a:pt x="690" y="765"/>
                </a:lnTo>
                <a:lnTo>
                  <a:pt x="698" y="761"/>
                </a:lnTo>
                <a:lnTo>
                  <a:pt x="706" y="758"/>
                </a:lnTo>
                <a:lnTo>
                  <a:pt x="713" y="754"/>
                </a:lnTo>
                <a:lnTo>
                  <a:pt x="720" y="750"/>
                </a:lnTo>
                <a:lnTo>
                  <a:pt x="726" y="745"/>
                </a:lnTo>
                <a:lnTo>
                  <a:pt x="734" y="741"/>
                </a:lnTo>
                <a:lnTo>
                  <a:pt x="740" y="736"/>
                </a:lnTo>
                <a:lnTo>
                  <a:pt x="746" y="730"/>
                </a:lnTo>
                <a:lnTo>
                  <a:pt x="751" y="725"/>
                </a:lnTo>
                <a:lnTo>
                  <a:pt x="757" y="719"/>
                </a:lnTo>
                <a:lnTo>
                  <a:pt x="762" y="713"/>
                </a:lnTo>
                <a:lnTo>
                  <a:pt x="766" y="706"/>
                </a:lnTo>
                <a:lnTo>
                  <a:pt x="775" y="693"/>
                </a:lnTo>
                <a:lnTo>
                  <a:pt x="779" y="686"/>
                </a:lnTo>
                <a:lnTo>
                  <a:pt x="782" y="678"/>
                </a:lnTo>
                <a:lnTo>
                  <a:pt x="785" y="671"/>
                </a:lnTo>
                <a:lnTo>
                  <a:pt x="788" y="663"/>
                </a:lnTo>
                <a:lnTo>
                  <a:pt x="791" y="655"/>
                </a:lnTo>
                <a:lnTo>
                  <a:pt x="793" y="647"/>
                </a:lnTo>
                <a:lnTo>
                  <a:pt x="795" y="639"/>
                </a:lnTo>
                <a:lnTo>
                  <a:pt x="797" y="630"/>
                </a:lnTo>
                <a:lnTo>
                  <a:pt x="799" y="613"/>
                </a:lnTo>
                <a:lnTo>
                  <a:pt x="800" y="604"/>
                </a:lnTo>
                <a:lnTo>
                  <a:pt x="800" y="596"/>
                </a:lnTo>
                <a:lnTo>
                  <a:pt x="800" y="587"/>
                </a:lnTo>
                <a:lnTo>
                  <a:pt x="799" y="579"/>
                </a:lnTo>
                <a:lnTo>
                  <a:pt x="798" y="571"/>
                </a:lnTo>
                <a:lnTo>
                  <a:pt x="797" y="562"/>
                </a:lnTo>
                <a:lnTo>
                  <a:pt x="795" y="554"/>
                </a:lnTo>
                <a:lnTo>
                  <a:pt x="793" y="546"/>
                </a:lnTo>
                <a:lnTo>
                  <a:pt x="790" y="539"/>
                </a:lnTo>
                <a:lnTo>
                  <a:pt x="787" y="531"/>
                </a:lnTo>
                <a:lnTo>
                  <a:pt x="784" y="523"/>
                </a:lnTo>
                <a:lnTo>
                  <a:pt x="780" y="516"/>
                </a:lnTo>
                <a:lnTo>
                  <a:pt x="776" y="509"/>
                </a:lnTo>
                <a:lnTo>
                  <a:pt x="771" y="502"/>
                </a:lnTo>
                <a:lnTo>
                  <a:pt x="766" y="496"/>
                </a:lnTo>
                <a:lnTo>
                  <a:pt x="761" y="490"/>
                </a:lnTo>
                <a:lnTo>
                  <a:pt x="754" y="483"/>
                </a:lnTo>
                <a:lnTo>
                  <a:pt x="747" y="476"/>
                </a:lnTo>
                <a:lnTo>
                  <a:pt x="740" y="470"/>
                </a:lnTo>
                <a:lnTo>
                  <a:pt x="733" y="465"/>
                </a:lnTo>
                <a:lnTo>
                  <a:pt x="724" y="459"/>
                </a:lnTo>
                <a:lnTo>
                  <a:pt x="715" y="455"/>
                </a:lnTo>
                <a:lnTo>
                  <a:pt x="707" y="450"/>
                </a:lnTo>
                <a:lnTo>
                  <a:pt x="698" y="446"/>
                </a:lnTo>
                <a:lnTo>
                  <a:pt x="688" y="443"/>
                </a:lnTo>
                <a:lnTo>
                  <a:pt x="679" y="440"/>
                </a:lnTo>
                <a:lnTo>
                  <a:pt x="669" y="437"/>
                </a:lnTo>
                <a:lnTo>
                  <a:pt x="659" y="435"/>
                </a:lnTo>
                <a:lnTo>
                  <a:pt x="648" y="433"/>
                </a:lnTo>
                <a:lnTo>
                  <a:pt x="638" y="432"/>
                </a:lnTo>
                <a:lnTo>
                  <a:pt x="627" y="431"/>
                </a:lnTo>
                <a:lnTo>
                  <a:pt x="616" y="431"/>
                </a:lnTo>
                <a:lnTo>
                  <a:pt x="491" y="431"/>
                </a:lnTo>
                <a:lnTo>
                  <a:pt x="467" y="660"/>
                </a:lnTo>
                <a:lnTo>
                  <a:pt x="466" y="674"/>
                </a:lnTo>
                <a:lnTo>
                  <a:pt x="466" y="687"/>
                </a:lnTo>
                <a:lnTo>
                  <a:pt x="466" y="693"/>
                </a:lnTo>
                <a:lnTo>
                  <a:pt x="467" y="699"/>
                </a:lnTo>
                <a:lnTo>
                  <a:pt x="467" y="704"/>
                </a:lnTo>
                <a:lnTo>
                  <a:pt x="468" y="709"/>
                </a:lnTo>
                <a:lnTo>
                  <a:pt x="471" y="718"/>
                </a:lnTo>
                <a:lnTo>
                  <a:pt x="472" y="723"/>
                </a:lnTo>
                <a:lnTo>
                  <a:pt x="474" y="727"/>
                </a:lnTo>
                <a:lnTo>
                  <a:pt x="479" y="735"/>
                </a:lnTo>
                <a:lnTo>
                  <a:pt x="481" y="738"/>
                </a:lnTo>
                <a:lnTo>
                  <a:pt x="484" y="741"/>
                </a:lnTo>
                <a:close/>
                <a:moveTo>
                  <a:pt x="529" y="64"/>
                </a:moveTo>
                <a:lnTo>
                  <a:pt x="498" y="365"/>
                </a:lnTo>
                <a:lnTo>
                  <a:pt x="627" y="365"/>
                </a:lnTo>
                <a:lnTo>
                  <a:pt x="643" y="364"/>
                </a:lnTo>
                <a:lnTo>
                  <a:pt x="651" y="363"/>
                </a:lnTo>
                <a:lnTo>
                  <a:pt x="659" y="362"/>
                </a:lnTo>
                <a:lnTo>
                  <a:pt x="675" y="359"/>
                </a:lnTo>
                <a:lnTo>
                  <a:pt x="683" y="357"/>
                </a:lnTo>
                <a:lnTo>
                  <a:pt x="691" y="354"/>
                </a:lnTo>
                <a:lnTo>
                  <a:pt x="698" y="352"/>
                </a:lnTo>
                <a:lnTo>
                  <a:pt x="706" y="349"/>
                </a:lnTo>
                <a:lnTo>
                  <a:pt x="720" y="342"/>
                </a:lnTo>
                <a:lnTo>
                  <a:pt x="734" y="334"/>
                </a:lnTo>
                <a:lnTo>
                  <a:pt x="747" y="325"/>
                </a:lnTo>
                <a:lnTo>
                  <a:pt x="753" y="321"/>
                </a:lnTo>
                <a:lnTo>
                  <a:pt x="759" y="316"/>
                </a:lnTo>
                <a:lnTo>
                  <a:pt x="769" y="305"/>
                </a:lnTo>
                <a:lnTo>
                  <a:pt x="779" y="294"/>
                </a:lnTo>
                <a:lnTo>
                  <a:pt x="783" y="288"/>
                </a:lnTo>
                <a:lnTo>
                  <a:pt x="787" y="281"/>
                </a:lnTo>
                <a:lnTo>
                  <a:pt x="794" y="268"/>
                </a:lnTo>
                <a:lnTo>
                  <a:pt x="797" y="262"/>
                </a:lnTo>
                <a:lnTo>
                  <a:pt x="800" y="255"/>
                </a:lnTo>
                <a:lnTo>
                  <a:pt x="802" y="248"/>
                </a:lnTo>
                <a:lnTo>
                  <a:pt x="804" y="240"/>
                </a:lnTo>
                <a:lnTo>
                  <a:pt x="805" y="233"/>
                </a:lnTo>
                <a:lnTo>
                  <a:pt x="806" y="225"/>
                </a:lnTo>
                <a:lnTo>
                  <a:pt x="807" y="209"/>
                </a:lnTo>
                <a:lnTo>
                  <a:pt x="807" y="201"/>
                </a:lnTo>
                <a:lnTo>
                  <a:pt x="806" y="193"/>
                </a:lnTo>
                <a:lnTo>
                  <a:pt x="805" y="185"/>
                </a:lnTo>
                <a:lnTo>
                  <a:pt x="804" y="178"/>
                </a:lnTo>
                <a:lnTo>
                  <a:pt x="800" y="163"/>
                </a:lnTo>
                <a:lnTo>
                  <a:pt x="795" y="148"/>
                </a:lnTo>
                <a:lnTo>
                  <a:pt x="792" y="141"/>
                </a:lnTo>
                <a:lnTo>
                  <a:pt x="789" y="135"/>
                </a:lnTo>
                <a:lnTo>
                  <a:pt x="785" y="128"/>
                </a:lnTo>
                <a:lnTo>
                  <a:pt x="781" y="122"/>
                </a:lnTo>
                <a:lnTo>
                  <a:pt x="777" y="116"/>
                </a:lnTo>
                <a:lnTo>
                  <a:pt x="772" y="111"/>
                </a:lnTo>
                <a:lnTo>
                  <a:pt x="767" y="105"/>
                </a:lnTo>
                <a:lnTo>
                  <a:pt x="761" y="100"/>
                </a:lnTo>
                <a:lnTo>
                  <a:pt x="754" y="95"/>
                </a:lnTo>
                <a:lnTo>
                  <a:pt x="748" y="90"/>
                </a:lnTo>
                <a:lnTo>
                  <a:pt x="740" y="86"/>
                </a:lnTo>
                <a:lnTo>
                  <a:pt x="733" y="82"/>
                </a:lnTo>
                <a:lnTo>
                  <a:pt x="724" y="79"/>
                </a:lnTo>
                <a:lnTo>
                  <a:pt x="715" y="76"/>
                </a:lnTo>
                <a:lnTo>
                  <a:pt x="707" y="73"/>
                </a:lnTo>
                <a:lnTo>
                  <a:pt x="698" y="71"/>
                </a:lnTo>
                <a:lnTo>
                  <a:pt x="689" y="69"/>
                </a:lnTo>
                <a:lnTo>
                  <a:pt x="680" y="67"/>
                </a:lnTo>
                <a:lnTo>
                  <a:pt x="661" y="65"/>
                </a:lnTo>
                <a:lnTo>
                  <a:pt x="642" y="64"/>
                </a:lnTo>
                <a:lnTo>
                  <a:pt x="529" y="64"/>
                </a:lnTo>
                <a:close/>
                <a:moveTo>
                  <a:pt x="863" y="842"/>
                </a:moveTo>
                <a:lnTo>
                  <a:pt x="855" y="843"/>
                </a:lnTo>
                <a:lnTo>
                  <a:pt x="845" y="845"/>
                </a:lnTo>
                <a:lnTo>
                  <a:pt x="831" y="846"/>
                </a:lnTo>
                <a:lnTo>
                  <a:pt x="814" y="848"/>
                </a:lnTo>
                <a:lnTo>
                  <a:pt x="794" y="849"/>
                </a:lnTo>
                <a:lnTo>
                  <a:pt x="771" y="850"/>
                </a:lnTo>
                <a:lnTo>
                  <a:pt x="746" y="851"/>
                </a:lnTo>
                <a:lnTo>
                  <a:pt x="37" y="851"/>
                </a:lnTo>
                <a:lnTo>
                  <a:pt x="45" y="784"/>
                </a:lnTo>
                <a:lnTo>
                  <a:pt x="76" y="784"/>
                </a:lnTo>
                <a:lnTo>
                  <a:pt x="93" y="783"/>
                </a:lnTo>
                <a:lnTo>
                  <a:pt x="108" y="781"/>
                </a:lnTo>
                <a:lnTo>
                  <a:pt x="122" y="779"/>
                </a:lnTo>
                <a:lnTo>
                  <a:pt x="134" y="775"/>
                </a:lnTo>
                <a:lnTo>
                  <a:pt x="145" y="771"/>
                </a:lnTo>
                <a:lnTo>
                  <a:pt x="154" y="767"/>
                </a:lnTo>
                <a:lnTo>
                  <a:pt x="163" y="761"/>
                </a:lnTo>
                <a:lnTo>
                  <a:pt x="170" y="755"/>
                </a:lnTo>
                <a:lnTo>
                  <a:pt x="176" y="748"/>
                </a:lnTo>
                <a:lnTo>
                  <a:pt x="179" y="744"/>
                </a:lnTo>
                <a:lnTo>
                  <a:pt x="181" y="740"/>
                </a:lnTo>
                <a:lnTo>
                  <a:pt x="186" y="731"/>
                </a:lnTo>
                <a:lnTo>
                  <a:pt x="189" y="721"/>
                </a:lnTo>
                <a:lnTo>
                  <a:pt x="192" y="711"/>
                </a:lnTo>
                <a:lnTo>
                  <a:pt x="195" y="700"/>
                </a:lnTo>
                <a:lnTo>
                  <a:pt x="197" y="688"/>
                </a:lnTo>
                <a:lnTo>
                  <a:pt x="198" y="675"/>
                </a:lnTo>
                <a:lnTo>
                  <a:pt x="248" y="176"/>
                </a:lnTo>
                <a:lnTo>
                  <a:pt x="249" y="160"/>
                </a:lnTo>
                <a:lnTo>
                  <a:pt x="250" y="146"/>
                </a:lnTo>
                <a:lnTo>
                  <a:pt x="250" y="134"/>
                </a:lnTo>
                <a:lnTo>
                  <a:pt x="248" y="123"/>
                </a:lnTo>
                <a:lnTo>
                  <a:pt x="246" y="113"/>
                </a:lnTo>
                <a:lnTo>
                  <a:pt x="245" y="108"/>
                </a:lnTo>
                <a:lnTo>
                  <a:pt x="243" y="104"/>
                </a:lnTo>
                <a:lnTo>
                  <a:pt x="239" y="96"/>
                </a:lnTo>
                <a:lnTo>
                  <a:pt x="237" y="93"/>
                </a:lnTo>
                <a:lnTo>
                  <a:pt x="234" y="90"/>
                </a:lnTo>
                <a:lnTo>
                  <a:pt x="231" y="86"/>
                </a:lnTo>
                <a:lnTo>
                  <a:pt x="228" y="83"/>
                </a:lnTo>
                <a:lnTo>
                  <a:pt x="224" y="81"/>
                </a:lnTo>
                <a:lnTo>
                  <a:pt x="220" y="78"/>
                </a:lnTo>
                <a:lnTo>
                  <a:pt x="211" y="74"/>
                </a:lnTo>
                <a:lnTo>
                  <a:pt x="201" y="70"/>
                </a:lnTo>
                <a:lnTo>
                  <a:pt x="189" y="67"/>
                </a:lnTo>
                <a:lnTo>
                  <a:pt x="176" y="66"/>
                </a:lnTo>
                <a:lnTo>
                  <a:pt x="161" y="64"/>
                </a:lnTo>
                <a:lnTo>
                  <a:pt x="145" y="64"/>
                </a:lnTo>
                <a:lnTo>
                  <a:pt x="121" y="64"/>
                </a:lnTo>
                <a:lnTo>
                  <a:pt x="127" y="0"/>
                </a:lnTo>
                <a:lnTo>
                  <a:pt x="848" y="0"/>
                </a:lnTo>
                <a:lnTo>
                  <a:pt x="867" y="1"/>
                </a:lnTo>
                <a:lnTo>
                  <a:pt x="886" y="1"/>
                </a:lnTo>
                <a:lnTo>
                  <a:pt x="903" y="3"/>
                </a:lnTo>
                <a:lnTo>
                  <a:pt x="920" y="5"/>
                </a:lnTo>
                <a:lnTo>
                  <a:pt x="937" y="8"/>
                </a:lnTo>
                <a:lnTo>
                  <a:pt x="952" y="11"/>
                </a:lnTo>
                <a:lnTo>
                  <a:pt x="967" y="15"/>
                </a:lnTo>
                <a:lnTo>
                  <a:pt x="982" y="19"/>
                </a:lnTo>
                <a:lnTo>
                  <a:pt x="995" y="24"/>
                </a:lnTo>
                <a:lnTo>
                  <a:pt x="1008" y="30"/>
                </a:lnTo>
                <a:lnTo>
                  <a:pt x="1020" y="36"/>
                </a:lnTo>
                <a:lnTo>
                  <a:pt x="1031" y="43"/>
                </a:lnTo>
                <a:lnTo>
                  <a:pt x="1042" y="50"/>
                </a:lnTo>
                <a:lnTo>
                  <a:pt x="1052" y="58"/>
                </a:lnTo>
                <a:lnTo>
                  <a:pt x="1061" y="66"/>
                </a:lnTo>
                <a:lnTo>
                  <a:pt x="1069" y="75"/>
                </a:lnTo>
                <a:lnTo>
                  <a:pt x="1075" y="82"/>
                </a:lnTo>
                <a:lnTo>
                  <a:pt x="1080" y="89"/>
                </a:lnTo>
                <a:lnTo>
                  <a:pt x="1085" y="96"/>
                </a:lnTo>
                <a:lnTo>
                  <a:pt x="1090" y="104"/>
                </a:lnTo>
                <a:lnTo>
                  <a:pt x="1094" y="112"/>
                </a:lnTo>
                <a:lnTo>
                  <a:pt x="1097" y="120"/>
                </a:lnTo>
                <a:lnTo>
                  <a:pt x="1101" y="128"/>
                </a:lnTo>
                <a:lnTo>
                  <a:pt x="1104" y="136"/>
                </a:lnTo>
                <a:lnTo>
                  <a:pt x="1106" y="145"/>
                </a:lnTo>
                <a:lnTo>
                  <a:pt x="1108" y="153"/>
                </a:lnTo>
                <a:lnTo>
                  <a:pt x="1110" y="162"/>
                </a:lnTo>
                <a:lnTo>
                  <a:pt x="1111" y="171"/>
                </a:lnTo>
                <a:lnTo>
                  <a:pt x="1112" y="180"/>
                </a:lnTo>
                <a:lnTo>
                  <a:pt x="1112" y="189"/>
                </a:lnTo>
                <a:lnTo>
                  <a:pt x="1112" y="198"/>
                </a:lnTo>
                <a:lnTo>
                  <a:pt x="1111" y="207"/>
                </a:lnTo>
                <a:lnTo>
                  <a:pt x="1110" y="216"/>
                </a:lnTo>
                <a:lnTo>
                  <a:pt x="1108" y="227"/>
                </a:lnTo>
                <a:lnTo>
                  <a:pt x="1105" y="238"/>
                </a:lnTo>
                <a:lnTo>
                  <a:pt x="1102" y="250"/>
                </a:lnTo>
                <a:lnTo>
                  <a:pt x="1097" y="262"/>
                </a:lnTo>
                <a:lnTo>
                  <a:pt x="1091" y="275"/>
                </a:lnTo>
                <a:lnTo>
                  <a:pt x="1088" y="282"/>
                </a:lnTo>
                <a:lnTo>
                  <a:pt x="1084" y="288"/>
                </a:lnTo>
                <a:lnTo>
                  <a:pt x="1075" y="301"/>
                </a:lnTo>
                <a:lnTo>
                  <a:pt x="1070" y="308"/>
                </a:lnTo>
                <a:lnTo>
                  <a:pt x="1065" y="315"/>
                </a:lnTo>
                <a:lnTo>
                  <a:pt x="1053" y="327"/>
                </a:lnTo>
                <a:lnTo>
                  <a:pt x="1046" y="334"/>
                </a:lnTo>
                <a:lnTo>
                  <a:pt x="1039" y="340"/>
                </a:lnTo>
                <a:lnTo>
                  <a:pt x="1023" y="352"/>
                </a:lnTo>
                <a:lnTo>
                  <a:pt x="1014" y="358"/>
                </a:lnTo>
                <a:lnTo>
                  <a:pt x="1005" y="363"/>
                </a:lnTo>
                <a:lnTo>
                  <a:pt x="995" y="369"/>
                </a:lnTo>
                <a:lnTo>
                  <a:pt x="985" y="374"/>
                </a:lnTo>
                <a:lnTo>
                  <a:pt x="974" y="379"/>
                </a:lnTo>
                <a:lnTo>
                  <a:pt x="962" y="384"/>
                </a:lnTo>
                <a:lnTo>
                  <a:pt x="950" y="388"/>
                </a:lnTo>
                <a:lnTo>
                  <a:pt x="937" y="392"/>
                </a:lnTo>
                <a:lnTo>
                  <a:pt x="916" y="396"/>
                </a:lnTo>
                <a:lnTo>
                  <a:pt x="896" y="399"/>
                </a:lnTo>
                <a:lnTo>
                  <a:pt x="885" y="401"/>
                </a:lnTo>
                <a:lnTo>
                  <a:pt x="874" y="402"/>
                </a:lnTo>
                <a:lnTo>
                  <a:pt x="888" y="405"/>
                </a:lnTo>
                <a:lnTo>
                  <a:pt x="901" y="407"/>
                </a:lnTo>
                <a:lnTo>
                  <a:pt x="913" y="410"/>
                </a:lnTo>
                <a:lnTo>
                  <a:pt x="926" y="413"/>
                </a:lnTo>
                <a:lnTo>
                  <a:pt x="932" y="415"/>
                </a:lnTo>
                <a:lnTo>
                  <a:pt x="938" y="417"/>
                </a:lnTo>
                <a:lnTo>
                  <a:pt x="949" y="421"/>
                </a:lnTo>
                <a:lnTo>
                  <a:pt x="960" y="425"/>
                </a:lnTo>
                <a:lnTo>
                  <a:pt x="970" y="430"/>
                </a:lnTo>
                <a:lnTo>
                  <a:pt x="980" y="435"/>
                </a:lnTo>
                <a:lnTo>
                  <a:pt x="990" y="441"/>
                </a:lnTo>
                <a:lnTo>
                  <a:pt x="999" y="446"/>
                </a:lnTo>
                <a:lnTo>
                  <a:pt x="1008" y="452"/>
                </a:lnTo>
                <a:lnTo>
                  <a:pt x="1016" y="459"/>
                </a:lnTo>
                <a:lnTo>
                  <a:pt x="1024" y="466"/>
                </a:lnTo>
                <a:lnTo>
                  <a:pt x="1031" y="473"/>
                </a:lnTo>
                <a:lnTo>
                  <a:pt x="1038" y="480"/>
                </a:lnTo>
                <a:lnTo>
                  <a:pt x="1044" y="488"/>
                </a:lnTo>
                <a:lnTo>
                  <a:pt x="1050" y="496"/>
                </a:lnTo>
                <a:lnTo>
                  <a:pt x="1056" y="504"/>
                </a:lnTo>
                <a:lnTo>
                  <a:pt x="1061" y="512"/>
                </a:lnTo>
                <a:lnTo>
                  <a:pt x="1065" y="521"/>
                </a:lnTo>
                <a:lnTo>
                  <a:pt x="1070" y="530"/>
                </a:lnTo>
                <a:lnTo>
                  <a:pt x="1073" y="539"/>
                </a:lnTo>
                <a:lnTo>
                  <a:pt x="1076" y="548"/>
                </a:lnTo>
                <a:lnTo>
                  <a:pt x="1079" y="558"/>
                </a:lnTo>
                <a:lnTo>
                  <a:pt x="1081" y="567"/>
                </a:lnTo>
                <a:lnTo>
                  <a:pt x="1085" y="587"/>
                </a:lnTo>
                <a:lnTo>
                  <a:pt x="1085" y="597"/>
                </a:lnTo>
                <a:lnTo>
                  <a:pt x="1086" y="607"/>
                </a:lnTo>
                <a:lnTo>
                  <a:pt x="1085" y="617"/>
                </a:lnTo>
                <a:lnTo>
                  <a:pt x="1085" y="627"/>
                </a:lnTo>
                <a:lnTo>
                  <a:pt x="1083" y="638"/>
                </a:lnTo>
                <a:lnTo>
                  <a:pt x="1081" y="651"/>
                </a:lnTo>
                <a:lnTo>
                  <a:pt x="1078" y="664"/>
                </a:lnTo>
                <a:lnTo>
                  <a:pt x="1073" y="678"/>
                </a:lnTo>
                <a:lnTo>
                  <a:pt x="1067" y="693"/>
                </a:lnTo>
                <a:lnTo>
                  <a:pt x="1060" y="708"/>
                </a:lnTo>
                <a:lnTo>
                  <a:pt x="1051" y="724"/>
                </a:lnTo>
                <a:lnTo>
                  <a:pt x="1046" y="731"/>
                </a:lnTo>
                <a:lnTo>
                  <a:pt x="1040" y="739"/>
                </a:lnTo>
                <a:lnTo>
                  <a:pt x="1034" y="747"/>
                </a:lnTo>
                <a:lnTo>
                  <a:pt x="1027" y="754"/>
                </a:lnTo>
                <a:lnTo>
                  <a:pt x="1019" y="762"/>
                </a:lnTo>
                <a:lnTo>
                  <a:pt x="1011" y="769"/>
                </a:lnTo>
                <a:lnTo>
                  <a:pt x="1003" y="777"/>
                </a:lnTo>
                <a:lnTo>
                  <a:pt x="994" y="784"/>
                </a:lnTo>
                <a:lnTo>
                  <a:pt x="984" y="791"/>
                </a:lnTo>
                <a:lnTo>
                  <a:pt x="973" y="798"/>
                </a:lnTo>
                <a:lnTo>
                  <a:pt x="962" y="805"/>
                </a:lnTo>
                <a:lnTo>
                  <a:pt x="950" y="811"/>
                </a:lnTo>
                <a:lnTo>
                  <a:pt x="938" y="817"/>
                </a:lnTo>
                <a:lnTo>
                  <a:pt x="924" y="823"/>
                </a:lnTo>
                <a:lnTo>
                  <a:pt x="910" y="828"/>
                </a:lnTo>
                <a:lnTo>
                  <a:pt x="895" y="833"/>
                </a:lnTo>
                <a:lnTo>
                  <a:pt x="879" y="838"/>
                </a:lnTo>
                <a:lnTo>
                  <a:pt x="863" y="842"/>
                </a:lnTo>
                <a:close/>
                <a:moveTo>
                  <a:pt x="6069" y="248"/>
                </a:moveTo>
                <a:lnTo>
                  <a:pt x="6070" y="238"/>
                </a:lnTo>
                <a:lnTo>
                  <a:pt x="6070" y="228"/>
                </a:lnTo>
                <a:lnTo>
                  <a:pt x="6070" y="219"/>
                </a:lnTo>
                <a:lnTo>
                  <a:pt x="6070" y="209"/>
                </a:lnTo>
                <a:lnTo>
                  <a:pt x="6069" y="200"/>
                </a:lnTo>
                <a:lnTo>
                  <a:pt x="6068" y="191"/>
                </a:lnTo>
                <a:lnTo>
                  <a:pt x="6066" y="182"/>
                </a:lnTo>
                <a:lnTo>
                  <a:pt x="6064" y="174"/>
                </a:lnTo>
                <a:lnTo>
                  <a:pt x="6062" y="166"/>
                </a:lnTo>
                <a:lnTo>
                  <a:pt x="6059" y="158"/>
                </a:lnTo>
                <a:lnTo>
                  <a:pt x="6056" y="150"/>
                </a:lnTo>
                <a:lnTo>
                  <a:pt x="6052" y="143"/>
                </a:lnTo>
                <a:lnTo>
                  <a:pt x="6048" y="136"/>
                </a:lnTo>
                <a:lnTo>
                  <a:pt x="6044" y="129"/>
                </a:lnTo>
                <a:lnTo>
                  <a:pt x="6039" y="123"/>
                </a:lnTo>
                <a:lnTo>
                  <a:pt x="6034" y="117"/>
                </a:lnTo>
                <a:lnTo>
                  <a:pt x="6029" y="110"/>
                </a:lnTo>
                <a:lnTo>
                  <a:pt x="6022" y="105"/>
                </a:lnTo>
                <a:lnTo>
                  <a:pt x="6016" y="99"/>
                </a:lnTo>
                <a:lnTo>
                  <a:pt x="6009" y="94"/>
                </a:lnTo>
                <a:lnTo>
                  <a:pt x="6001" y="90"/>
                </a:lnTo>
                <a:lnTo>
                  <a:pt x="5993" y="85"/>
                </a:lnTo>
                <a:lnTo>
                  <a:pt x="5985" y="81"/>
                </a:lnTo>
                <a:lnTo>
                  <a:pt x="5976" y="78"/>
                </a:lnTo>
                <a:lnTo>
                  <a:pt x="5967" y="75"/>
                </a:lnTo>
                <a:lnTo>
                  <a:pt x="5958" y="72"/>
                </a:lnTo>
                <a:lnTo>
                  <a:pt x="5948" y="70"/>
                </a:lnTo>
                <a:lnTo>
                  <a:pt x="5938" y="68"/>
                </a:lnTo>
                <a:lnTo>
                  <a:pt x="5928" y="67"/>
                </a:lnTo>
                <a:lnTo>
                  <a:pt x="5917" y="66"/>
                </a:lnTo>
                <a:lnTo>
                  <a:pt x="5906" y="65"/>
                </a:lnTo>
                <a:lnTo>
                  <a:pt x="5894" y="65"/>
                </a:lnTo>
                <a:lnTo>
                  <a:pt x="5793" y="65"/>
                </a:lnTo>
                <a:lnTo>
                  <a:pt x="5759" y="407"/>
                </a:lnTo>
                <a:lnTo>
                  <a:pt x="5911" y="407"/>
                </a:lnTo>
                <a:lnTo>
                  <a:pt x="5927" y="406"/>
                </a:lnTo>
                <a:lnTo>
                  <a:pt x="5935" y="405"/>
                </a:lnTo>
                <a:lnTo>
                  <a:pt x="5943" y="404"/>
                </a:lnTo>
                <a:lnTo>
                  <a:pt x="5950" y="403"/>
                </a:lnTo>
                <a:lnTo>
                  <a:pt x="5957" y="401"/>
                </a:lnTo>
                <a:lnTo>
                  <a:pt x="5971" y="396"/>
                </a:lnTo>
                <a:lnTo>
                  <a:pt x="5978" y="393"/>
                </a:lnTo>
                <a:lnTo>
                  <a:pt x="5985" y="390"/>
                </a:lnTo>
                <a:lnTo>
                  <a:pt x="5997" y="382"/>
                </a:lnTo>
                <a:lnTo>
                  <a:pt x="6009" y="374"/>
                </a:lnTo>
                <a:lnTo>
                  <a:pt x="6014" y="369"/>
                </a:lnTo>
                <a:lnTo>
                  <a:pt x="6019" y="364"/>
                </a:lnTo>
                <a:lnTo>
                  <a:pt x="6024" y="359"/>
                </a:lnTo>
                <a:lnTo>
                  <a:pt x="6029" y="353"/>
                </a:lnTo>
                <a:lnTo>
                  <a:pt x="6034" y="347"/>
                </a:lnTo>
                <a:lnTo>
                  <a:pt x="6038" y="341"/>
                </a:lnTo>
                <a:lnTo>
                  <a:pt x="6042" y="335"/>
                </a:lnTo>
                <a:lnTo>
                  <a:pt x="6046" y="328"/>
                </a:lnTo>
                <a:lnTo>
                  <a:pt x="6049" y="321"/>
                </a:lnTo>
                <a:lnTo>
                  <a:pt x="6053" y="314"/>
                </a:lnTo>
                <a:lnTo>
                  <a:pt x="6058" y="299"/>
                </a:lnTo>
                <a:lnTo>
                  <a:pt x="6063" y="283"/>
                </a:lnTo>
                <a:lnTo>
                  <a:pt x="6065" y="275"/>
                </a:lnTo>
                <a:lnTo>
                  <a:pt x="6067" y="266"/>
                </a:lnTo>
                <a:lnTo>
                  <a:pt x="6069" y="248"/>
                </a:lnTo>
                <a:close/>
                <a:moveTo>
                  <a:pt x="5512" y="174"/>
                </a:moveTo>
                <a:lnTo>
                  <a:pt x="5514" y="159"/>
                </a:lnTo>
                <a:lnTo>
                  <a:pt x="5514" y="146"/>
                </a:lnTo>
                <a:lnTo>
                  <a:pt x="5513" y="134"/>
                </a:lnTo>
                <a:lnTo>
                  <a:pt x="5513" y="128"/>
                </a:lnTo>
                <a:lnTo>
                  <a:pt x="5512" y="123"/>
                </a:lnTo>
                <a:lnTo>
                  <a:pt x="5511" y="118"/>
                </a:lnTo>
                <a:lnTo>
                  <a:pt x="5510" y="113"/>
                </a:lnTo>
                <a:lnTo>
                  <a:pt x="5507" y="105"/>
                </a:lnTo>
                <a:lnTo>
                  <a:pt x="5503" y="97"/>
                </a:lnTo>
                <a:lnTo>
                  <a:pt x="5498" y="91"/>
                </a:lnTo>
                <a:lnTo>
                  <a:pt x="5492" y="85"/>
                </a:lnTo>
                <a:lnTo>
                  <a:pt x="5485" y="80"/>
                </a:lnTo>
                <a:lnTo>
                  <a:pt x="5478" y="76"/>
                </a:lnTo>
                <a:lnTo>
                  <a:pt x="5469" y="73"/>
                </a:lnTo>
                <a:lnTo>
                  <a:pt x="5459" y="70"/>
                </a:lnTo>
                <a:lnTo>
                  <a:pt x="5448" y="68"/>
                </a:lnTo>
                <a:lnTo>
                  <a:pt x="5443" y="67"/>
                </a:lnTo>
                <a:lnTo>
                  <a:pt x="5436" y="66"/>
                </a:lnTo>
                <a:lnTo>
                  <a:pt x="5423" y="65"/>
                </a:lnTo>
                <a:lnTo>
                  <a:pt x="5303" y="65"/>
                </a:lnTo>
                <a:lnTo>
                  <a:pt x="5284" y="230"/>
                </a:lnTo>
                <a:lnTo>
                  <a:pt x="5208" y="230"/>
                </a:lnTo>
                <a:lnTo>
                  <a:pt x="5207" y="220"/>
                </a:lnTo>
                <a:lnTo>
                  <a:pt x="5206" y="211"/>
                </a:lnTo>
                <a:lnTo>
                  <a:pt x="5204" y="202"/>
                </a:lnTo>
                <a:lnTo>
                  <a:pt x="5202" y="194"/>
                </a:lnTo>
                <a:lnTo>
                  <a:pt x="5199" y="185"/>
                </a:lnTo>
                <a:lnTo>
                  <a:pt x="5195" y="177"/>
                </a:lnTo>
                <a:lnTo>
                  <a:pt x="5192" y="169"/>
                </a:lnTo>
                <a:lnTo>
                  <a:pt x="5187" y="162"/>
                </a:lnTo>
                <a:lnTo>
                  <a:pt x="5182" y="154"/>
                </a:lnTo>
                <a:lnTo>
                  <a:pt x="5177" y="147"/>
                </a:lnTo>
                <a:lnTo>
                  <a:pt x="5171" y="140"/>
                </a:lnTo>
                <a:lnTo>
                  <a:pt x="5165" y="133"/>
                </a:lnTo>
                <a:lnTo>
                  <a:pt x="5159" y="127"/>
                </a:lnTo>
                <a:lnTo>
                  <a:pt x="5152" y="121"/>
                </a:lnTo>
                <a:lnTo>
                  <a:pt x="5145" y="115"/>
                </a:lnTo>
                <a:lnTo>
                  <a:pt x="5138" y="110"/>
                </a:lnTo>
                <a:lnTo>
                  <a:pt x="5121" y="99"/>
                </a:lnTo>
                <a:lnTo>
                  <a:pt x="5112" y="95"/>
                </a:lnTo>
                <a:lnTo>
                  <a:pt x="5104" y="90"/>
                </a:lnTo>
                <a:lnTo>
                  <a:pt x="5086" y="83"/>
                </a:lnTo>
                <a:lnTo>
                  <a:pt x="5076" y="79"/>
                </a:lnTo>
                <a:lnTo>
                  <a:pt x="5067" y="76"/>
                </a:lnTo>
                <a:lnTo>
                  <a:pt x="5057" y="74"/>
                </a:lnTo>
                <a:lnTo>
                  <a:pt x="5047" y="71"/>
                </a:lnTo>
                <a:lnTo>
                  <a:pt x="5037" y="69"/>
                </a:lnTo>
                <a:lnTo>
                  <a:pt x="5027" y="68"/>
                </a:lnTo>
                <a:lnTo>
                  <a:pt x="5017" y="66"/>
                </a:lnTo>
                <a:lnTo>
                  <a:pt x="5007" y="66"/>
                </a:lnTo>
                <a:lnTo>
                  <a:pt x="4986" y="65"/>
                </a:lnTo>
                <a:lnTo>
                  <a:pt x="4754" y="65"/>
                </a:lnTo>
                <a:lnTo>
                  <a:pt x="4724" y="365"/>
                </a:lnTo>
                <a:lnTo>
                  <a:pt x="4846" y="365"/>
                </a:lnTo>
                <a:lnTo>
                  <a:pt x="4857" y="364"/>
                </a:lnTo>
                <a:lnTo>
                  <a:pt x="4867" y="364"/>
                </a:lnTo>
                <a:lnTo>
                  <a:pt x="4877" y="362"/>
                </a:lnTo>
                <a:lnTo>
                  <a:pt x="4886" y="360"/>
                </a:lnTo>
                <a:lnTo>
                  <a:pt x="4895" y="358"/>
                </a:lnTo>
                <a:lnTo>
                  <a:pt x="4903" y="355"/>
                </a:lnTo>
                <a:lnTo>
                  <a:pt x="4911" y="352"/>
                </a:lnTo>
                <a:lnTo>
                  <a:pt x="4918" y="349"/>
                </a:lnTo>
                <a:lnTo>
                  <a:pt x="4931" y="341"/>
                </a:lnTo>
                <a:lnTo>
                  <a:pt x="4937" y="337"/>
                </a:lnTo>
                <a:lnTo>
                  <a:pt x="4942" y="332"/>
                </a:lnTo>
                <a:lnTo>
                  <a:pt x="4951" y="323"/>
                </a:lnTo>
                <a:lnTo>
                  <a:pt x="4958" y="313"/>
                </a:lnTo>
                <a:lnTo>
                  <a:pt x="4965" y="304"/>
                </a:lnTo>
                <a:lnTo>
                  <a:pt x="4969" y="295"/>
                </a:lnTo>
                <a:lnTo>
                  <a:pt x="4973" y="286"/>
                </a:lnTo>
                <a:lnTo>
                  <a:pt x="4976" y="278"/>
                </a:lnTo>
                <a:lnTo>
                  <a:pt x="4979" y="267"/>
                </a:lnTo>
                <a:lnTo>
                  <a:pt x="4979" y="262"/>
                </a:lnTo>
                <a:lnTo>
                  <a:pt x="5053" y="262"/>
                </a:lnTo>
                <a:lnTo>
                  <a:pt x="5023" y="542"/>
                </a:lnTo>
                <a:lnTo>
                  <a:pt x="4938" y="542"/>
                </a:lnTo>
                <a:lnTo>
                  <a:pt x="4939" y="532"/>
                </a:lnTo>
                <a:lnTo>
                  <a:pt x="4939" y="524"/>
                </a:lnTo>
                <a:lnTo>
                  <a:pt x="4939" y="515"/>
                </a:lnTo>
                <a:lnTo>
                  <a:pt x="4938" y="508"/>
                </a:lnTo>
                <a:lnTo>
                  <a:pt x="4937" y="500"/>
                </a:lnTo>
                <a:lnTo>
                  <a:pt x="4936" y="494"/>
                </a:lnTo>
                <a:lnTo>
                  <a:pt x="4932" y="482"/>
                </a:lnTo>
                <a:lnTo>
                  <a:pt x="4930" y="476"/>
                </a:lnTo>
                <a:lnTo>
                  <a:pt x="4927" y="471"/>
                </a:lnTo>
                <a:lnTo>
                  <a:pt x="4925" y="467"/>
                </a:lnTo>
                <a:lnTo>
                  <a:pt x="4921" y="462"/>
                </a:lnTo>
                <a:lnTo>
                  <a:pt x="4918" y="459"/>
                </a:lnTo>
                <a:lnTo>
                  <a:pt x="4914" y="455"/>
                </a:lnTo>
                <a:lnTo>
                  <a:pt x="4910" y="452"/>
                </a:lnTo>
                <a:lnTo>
                  <a:pt x="4905" y="449"/>
                </a:lnTo>
                <a:lnTo>
                  <a:pt x="4896" y="444"/>
                </a:lnTo>
                <a:lnTo>
                  <a:pt x="4891" y="442"/>
                </a:lnTo>
                <a:lnTo>
                  <a:pt x="4885" y="440"/>
                </a:lnTo>
                <a:lnTo>
                  <a:pt x="4873" y="437"/>
                </a:lnTo>
                <a:lnTo>
                  <a:pt x="4861" y="435"/>
                </a:lnTo>
                <a:lnTo>
                  <a:pt x="4847" y="434"/>
                </a:lnTo>
                <a:lnTo>
                  <a:pt x="4833" y="433"/>
                </a:lnTo>
                <a:lnTo>
                  <a:pt x="4818" y="433"/>
                </a:lnTo>
                <a:lnTo>
                  <a:pt x="4802" y="432"/>
                </a:lnTo>
                <a:lnTo>
                  <a:pt x="4717" y="432"/>
                </a:lnTo>
                <a:lnTo>
                  <a:pt x="4694" y="670"/>
                </a:lnTo>
                <a:lnTo>
                  <a:pt x="4693" y="684"/>
                </a:lnTo>
                <a:lnTo>
                  <a:pt x="4692" y="697"/>
                </a:lnTo>
                <a:lnTo>
                  <a:pt x="4693" y="703"/>
                </a:lnTo>
                <a:lnTo>
                  <a:pt x="4693" y="708"/>
                </a:lnTo>
                <a:lnTo>
                  <a:pt x="4694" y="714"/>
                </a:lnTo>
                <a:lnTo>
                  <a:pt x="4695" y="719"/>
                </a:lnTo>
                <a:lnTo>
                  <a:pt x="4697" y="728"/>
                </a:lnTo>
                <a:lnTo>
                  <a:pt x="4700" y="736"/>
                </a:lnTo>
                <a:lnTo>
                  <a:pt x="4705" y="744"/>
                </a:lnTo>
                <a:lnTo>
                  <a:pt x="4707" y="747"/>
                </a:lnTo>
                <a:lnTo>
                  <a:pt x="4710" y="751"/>
                </a:lnTo>
                <a:lnTo>
                  <a:pt x="4714" y="755"/>
                </a:lnTo>
                <a:lnTo>
                  <a:pt x="4719" y="759"/>
                </a:lnTo>
                <a:lnTo>
                  <a:pt x="4723" y="763"/>
                </a:lnTo>
                <a:lnTo>
                  <a:pt x="4729" y="766"/>
                </a:lnTo>
                <a:lnTo>
                  <a:pt x="4734" y="770"/>
                </a:lnTo>
                <a:lnTo>
                  <a:pt x="4741" y="772"/>
                </a:lnTo>
                <a:lnTo>
                  <a:pt x="4755" y="777"/>
                </a:lnTo>
                <a:lnTo>
                  <a:pt x="4762" y="779"/>
                </a:lnTo>
                <a:lnTo>
                  <a:pt x="4771" y="781"/>
                </a:lnTo>
                <a:lnTo>
                  <a:pt x="4790" y="784"/>
                </a:lnTo>
                <a:lnTo>
                  <a:pt x="4801" y="785"/>
                </a:lnTo>
                <a:lnTo>
                  <a:pt x="4812" y="785"/>
                </a:lnTo>
                <a:lnTo>
                  <a:pt x="4838" y="786"/>
                </a:lnTo>
                <a:lnTo>
                  <a:pt x="4840" y="786"/>
                </a:lnTo>
                <a:lnTo>
                  <a:pt x="4852" y="786"/>
                </a:lnTo>
                <a:lnTo>
                  <a:pt x="4865" y="785"/>
                </a:lnTo>
                <a:lnTo>
                  <a:pt x="4877" y="784"/>
                </a:lnTo>
                <a:lnTo>
                  <a:pt x="4889" y="783"/>
                </a:lnTo>
                <a:lnTo>
                  <a:pt x="4912" y="779"/>
                </a:lnTo>
                <a:lnTo>
                  <a:pt x="4934" y="775"/>
                </a:lnTo>
                <a:lnTo>
                  <a:pt x="4944" y="772"/>
                </a:lnTo>
                <a:lnTo>
                  <a:pt x="4954" y="770"/>
                </a:lnTo>
                <a:lnTo>
                  <a:pt x="4964" y="767"/>
                </a:lnTo>
                <a:lnTo>
                  <a:pt x="4974" y="764"/>
                </a:lnTo>
                <a:lnTo>
                  <a:pt x="4992" y="757"/>
                </a:lnTo>
                <a:lnTo>
                  <a:pt x="5001" y="753"/>
                </a:lnTo>
                <a:lnTo>
                  <a:pt x="5010" y="750"/>
                </a:lnTo>
                <a:lnTo>
                  <a:pt x="5026" y="742"/>
                </a:lnTo>
                <a:lnTo>
                  <a:pt x="5041" y="733"/>
                </a:lnTo>
                <a:lnTo>
                  <a:pt x="5055" y="724"/>
                </a:lnTo>
                <a:lnTo>
                  <a:pt x="5068" y="715"/>
                </a:lnTo>
                <a:lnTo>
                  <a:pt x="5081" y="705"/>
                </a:lnTo>
                <a:lnTo>
                  <a:pt x="5092" y="695"/>
                </a:lnTo>
                <a:lnTo>
                  <a:pt x="5102" y="685"/>
                </a:lnTo>
                <a:lnTo>
                  <a:pt x="5112" y="675"/>
                </a:lnTo>
                <a:lnTo>
                  <a:pt x="5121" y="665"/>
                </a:lnTo>
                <a:lnTo>
                  <a:pt x="5130" y="655"/>
                </a:lnTo>
                <a:lnTo>
                  <a:pt x="5137" y="646"/>
                </a:lnTo>
                <a:lnTo>
                  <a:pt x="5144" y="636"/>
                </a:lnTo>
                <a:lnTo>
                  <a:pt x="5150" y="627"/>
                </a:lnTo>
                <a:lnTo>
                  <a:pt x="5155" y="618"/>
                </a:lnTo>
                <a:lnTo>
                  <a:pt x="5163" y="602"/>
                </a:lnTo>
                <a:lnTo>
                  <a:pt x="5170" y="589"/>
                </a:lnTo>
                <a:lnTo>
                  <a:pt x="5174" y="578"/>
                </a:lnTo>
                <a:lnTo>
                  <a:pt x="5176" y="572"/>
                </a:lnTo>
                <a:lnTo>
                  <a:pt x="5177" y="569"/>
                </a:lnTo>
                <a:lnTo>
                  <a:pt x="5251" y="569"/>
                </a:lnTo>
                <a:lnTo>
                  <a:pt x="5230" y="784"/>
                </a:lnTo>
                <a:lnTo>
                  <a:pt x="5351" y="784"/>
                </a:lnTo>
                <a:lnTo>
                  <a:pt x="5366" y="783"/>
                </a:lnTo>
                <a:lnTo>
                  <a:pt x="5380" y="781"/>
                </a:lnTo>
                <a:lnTo>
                  <a:pt x="5392" y="778"/>
                </a:lnTo>
                <a:lnTo>
                  <a:pt x="5403" y="775"/>
                </a:lnTo>
                <a:lnTo>
                  <a:pt x="5412" y="771"/>
                </a:lnTo>
                <a:lnTo>
                  <a:pt x="5417" y="768"/>
                </a:lnTo>
                <a:lnTo>
                  <a:pt x="5421" y="766"/>
                </a:lnTo>
                <a:lnTo>
                  <a:pt x="5425" y="763"/>
                </a:lnTo>
                <a:lnTo>
                  <a:pt x="5429" y="760"/>
                </a:lnTo>
                <a:lnTo>
                  <a:pt x="5435" y="754"/>
                </a:lnTo>
                <a:lnTo>
                  <a:pt x="5441" y="747"/>
                </a:lnTo>
                <a:lnTo>
                  <a:pt x="5446" y="739"/>
                </a:lnTo>
                <a:lnTo>
                  <a:pt x="5450" y="731"/>
                </a:lnTo>
                <a:lnTo>
                  <a:pt x="5453" y="722"/>
                </a:lnTo>
                <a:lnTo>
                  <a:pt x="5456" y="712"/>
                </a:lnTo>
                <a:lnTo>
                  <a:pt x="5458" y="702"/>
                </a:lnTo>
                <a:lnTo>
                  <a:pt x="5461" y="679"/>
                </a:lnTo>
                <a:lnTo>
                  <a:pt x="5512" y="174"/>
                </a:lnTo>
                <a:close/>
                <a:moveTo>
                  <a:pt x="4475" y="162"/>
                </a:moveTo>
                <a:lnTo>
                  <a:pt x="4476" y="150"/>
                </a:lnTo>
                <a:lnTo>
                  <a:pt x="4476" y="139"/>
                </a:lnTo>
                <a:lnTo>
                  <a:pt x="4476" y="134"/>
                </a:lnTo>
                <a:lnTo>
                  <a:pt x="4475" y="129"/>
                </a:lnTo>
                <a:lnTo>
                  <a:pt x="4475" y="124"/>
                </a:lnTo>
                <a:lnTo>
                  <a:pt x="4474" y="120"/>
                </a:lnTo>
                <a:lnTo>
                  <a:pt x="4473" y="115"/>
                </a:lnTo>
                <a:lnTo>
                  <a:pt x="4472" y="111"/>
                </a:lnTo>
                <a:lnTo>
                  <a:pt x="4470" y="108"/>
                </a:lnTo>
                <a:lnTo>
                  <a:pt x="4469" y="104"/>
                </a:lnTo>
                <a:lnTo>
                  <a:pt x="4465" y="97"/>
                </a:lnTo>
                <a:lnTo>
                  <a:pt x="4460" y="91"/>
                </a:lnTo>
                <a:lnTo>
                  <a:pt x="4455" y="86"/>
                </a:lnTo>
                <a:lnTo>
                  <a:pt x="4448" y="81"/>
                </a:lnTo>
                <a:lnTo>
                  <a:pt x="4441" y="77"/>
                </a:lnTo>
                <a:lnTo>
                  <a:pt x="4432" y="73"/>
                </a:lnTo>
                <a:lnTo>
                  <a:pt x="4423" y="70"/>
                </a:lnTo>
                <a:lnTo>
                  <a:pt x="4412" y="68"/>
                </a:lnTo>
                <a:lnTo>
                  <a:pt x="4400" y="66"/>
                </a:lnTo>
                <a:lnTo>
                  <a:pt x="4388" y="65"/>
                </a:lnTo>
                <a:lnTo>
                  <a:pt x="4303" y="65"/>
                </a:lnTo>
                <a:lnTo>
                  <a:pt x="4285" y="66"/>
                </a:lnTo>
                <a:lnTo>
                  <a:pt x="4277" y="67"/>
                </a:lnTo>
                <a:lnTo>
                  <a:pt x="4269" y="68"/>
                </a:lnTo>
                <a:lnTo>
                  <a:pt x="4255" y="70"/>
                </a:lnTo>
                <a:lnTo>
                  <a:pt x="4242" y="74"/>
                </a:lnTo>
                <a:lnTo>
                  <a:pt x="4236" y="77"/>
                </a:lnTo>
                <a:lnTo>
                  <a:pt x="4230" y="80"/>
                </a:lnTo>
                <a:lnTo>
                  <a:pt x="4225" y="83"/>
                </a:lnTo>
                <a:lnTo>
                  <a:pt x="4220" y="86"/>
                </a:lnTo>
                <a:lnTo>
                  <a:pt x="4215" y="90"/>
                </a:lnTo>
                <a:lnTo>
                  <a:pt x="4211" y="94"/>
                </a:lnTo>
                <a:lnTo>
                  <a:pt x="4207" y="99"/>
                </a:lnTo>
                <a:lnTo>
                  <a:pt x="4203" y="104"/>
                </a:lnTo>
                <a:lnTo>
                  <a:pt x="4199" y="109"/>
                </a:lnTo>
                <a:lnTo>
                  <a:pt x="4196" y="115"/>
                </a:lnTo>
                <a:lnTo>
                  <a:pt x="4190" y="127"/>
                </a:lnTo>
                <a:lnTo>
                  <a:pt x="4185" y="141"/>
                </a:lnTo>
                <a:lnTo>
                  <a:pt x="4181" y="157"/>
                </a:lnTo>
                <a:lnTo>
                  <a:pt x="4177" y="175"/>
                </a:lnTo>
                <a:lnTo>
                  <a:pt x="4174" y="194"/>
                </a:lnTo>
                <a:lnTo>
                  <a:pt x="4171" y="215"/>
                </a:lnTo>
                <a:lnTo>
                  <a:pt x="4169" y="238"/>
                </a:lnTo>
                <a:lnTo>
                  <a:pt x="4117" y="754"/>
                </a:lnTo>
                <a:lnTo>
                  <a:pt x="4117" y="758"/>
                </a:lnTo>
                <a:lnTo>
                  <a:pt x="4118" y="763"/>
                </a:lnTo>
                <a:lnTo>
                  <a:pt x="4121" y="767"/>
                </a:lnTo>
                <a:lnTo>
                  <a:pt x="4123" y="770"/>
                </a:lnTo>
                <a:lnTo>
                  <a:pt x="4127" y="773"/>
                </a:lnTo>
                <a:lnTo>
                  <a:pt x="4131" y="776"/>
                </a:lnTo>
                <a:lnTo>
                  <a:pt x="4133" y="776"/>
                </a:lnTo>
                <a:lnTo>
                  <a:pt x="4135" y="777"/>
                </a:lnTo>
                <a:lnTo>
                  <a:pt x="4139" y="778"/>
                </a:lnTo>
                <a:lnTo>
                  <a:pt x="4298" y="778"/>
                </a:lnTo>
                <a:lnTo>
                  <a:pt x="4313" y="778"/>
                </a:lnTo>
                <a:lnTo>
                  <a:pt x="4327" y="777"/>
                </a:lnTo>
                <a:lnTo>
                  <a:pt x="4340" y="775"/>
                </a:lnTo>
                <a:lnTo>
                  <a:pt x="4351" y="772"/>
                </a:lnTo>
                <a:lnTo>
                  <a:pt x="4362" y="769"/>
                </a:lnTo>
                <a:lnTo>
                  <a:pt x="4372" y="765"/>
                </a:lnTo>
                <a:lnTo>
                  <a:pt x="4381" y="760"/>
                </a:lnTo>
                <a:lnTo>
                  <a:pt x="4389" y="754"/>
                </a:lnTo>
                <a:lnTo>
                  <a:pt x="4392" y="751"/>
                </a:lnTo>
                <a:lnTo>
                  <a:pt x="4396" y="747"/>
                </a:lnTo>
                <a:lnTo>
                  <a:pt x="4399" y="744"/>
                </a:lnTo>
                <a:lnTo>
                  <a:pt x="4402" y="740"/>
                </a:lnTo>
                <a:lnTo>
                  <a:pt x="4407" y="731"/>
                </a:lnTo>
                <a:lnTo>
                  <a:pt x="4410" y="727"/>
                </a:lnTo>
                <a:lnTo>
                  <a:pt x="4412" y="722"/>
                </a:lnTo>
                <a:lnTo>
                  <a:pt x="4414" y="717"/>
                </a:lnTo>
                <a:lnTo>
                  <a:pt x="4416" y="711"/>
                </a:lnTo>
                <a:lnTo>
                  <a:pt x="4418" y="706"/>
                </a:lnTo>
                <a:lnTo>
                  <a:pt x="4419" y="700"/>
                </a:lnTo>
                <a:lnTo>
                  <a:pt x="4421" y="688"/>
                </a:lnTo>
                <a:lnTo>
                  <a:pt x="4423" y="674"/>
                </a:lnTo>
                <a:lnTo>
                  <a:pt x="4475" y="162"/>
                </a:lnTo>
                <a:close/>
                <a:moveTo>
                  <a:pt x="3829" y="1014"/>
                </a:moveTo>
                <a:lnTo>
                  <a:pt x="3844" y="1008"/>
                </a:lnTo>
                <a:lnTo>
                  <a:pt x="3860" y="1002"/>
                </a:lnTo>
                <a:lnTo>
                  <a:pt x="3877" y="994"/>
                </a:lnTo>
                <a:lnTo>
                  <a:pt x="3894" y="985"/>
                </a:lnTo>
                <a:lnTo>
                  <a:pt x="3913" y="976"/>
                </a:lnTo>
                <a:lnTo>
                  <a:pt x="3931" y="966"/>
                </a:lnTo>
                <a:lnTo>
                  <a:pt x="3948" y="955"/>
                </a:lnTo>
                <a:lnTo>
                  <a:pt x="3965" y="944"/>
                </a:lnTo>
                <a:lnTo>
                  <a:pt x="3980" y="933"/>
                </a:lnTo>
                <a:lnTo>
                  <a:pt x="3994" y="922"/>
                </a:lnTo>
                <a:lnTo>
                  <a:pt x="4005" y="912"/>
                </a:lnTo>
                <a:lnTo>
                  <a:pt x="4010" y="906"/>
                </a:lnTo>
                <a:lnTo>
                  <a:pt x="4015" y="901"/>
                </a:lnTo>
                <a:lnTo>
                  <a:pt x="4018" y="896"/>
                </a:lnTo>
                <a:lnTo>
                  <a:pt x="4021" y="891"/>
                </a:lnTo>
                <a:lnTo>
                  <a:pt x="4023" y="887"/>
                </a:lnTo>
                <a:lnTo>
                  <a:pt x="4024" y="882"/>
                </a:lnTo>
                <a:lnTo>
                  <a:pt x="4024" y="878"/>
                </a:lnTo>
                <a:lnTo>
                  <a:pt x="4024" y="876"/>
                </a:lnTo>
                <a:lnTo>
                  <a:pt x="4024" y="874"/>
                </a:lnTo>
                <a:lnTo>
                  <a:pt x="4022" y="870"/>
                </a:lnTo>
                <a:lnTo>
                  <a:pt x="4019" y="866"/>
                </a:lnTo>
                <a:lnTo>
                  <a:pt x="3435" y="232"/>
                </a:lnTo>
                <a:lnTo>
                  <a:pt x="3398" y="563"/>
                </a:lnTo>
                <a:lnTo>
                  <a:pt x="3396" y="584"/>
                </a:lnTo>
                <a:lnTo>
                  <a:pt x="3394" y="604"/>
                </a:lnTo>
                <a:lnTo>
                  <a:pt x="3392" y="622"/>
                </a:lnTo>
                <a:lnTo>
                  <a:pt x="3392" y="638"/>
                </a:lnTo>
                <a:lnTo>
                  <a:pt x="3392" y="653"/>
                </a:lnTo>
                <a:lnTo>
                  <a:pt x="3392" y="666"/>
                </a:lnTo>
                <a:lnTo>
                  <a:pt x="3393" y="679"/>
                </a:lnTo>
                <a:lnTo>
                  <a:pt x="3394" y="690"/>
                </a:lnTo>
                <a:lnTo>
                  <a:pt x="3397" y="700"/>
                </a:lnTo>
                <a:lnTo>
                  <a:pt x="3399" y="709"/>
                </a:lnTo>
                <a:lnTo>
                  <a:pt x="3402" y="718"/>
                </a:lnTo>
                <a:lnTo>
                  <a:pt x="3405" y="726"/>
                </a:lnTo>
                <a:lnTo>
                  <a:pt x="3409" y="733"/>
                </a:lnTo>
                <a:lnTo>
                  <a:pt x="3413" y="739"/>
                </a:lnTo>
                <a:lnTo>
                  <a:pt x="3423" y="752"/>
                </a:lnTo>
                <a:lnTo>
                  <a:pt x="3431" y="759"/>
                </a:lnTo>
                <a:lnTo>
                  <a:pt x="3435" y="763"/>
                </a:lnTo>
                <a:lnTo>
                  <a:pt x="3440" y="766"/>
                </a:lnTo>
                <a:lnTo>
                  <a:pt x="3445" y="769"/>
                </a:lnTo>
                <a:lnTo>
                  <a:pt x="3450" y="772"/>
                </a:lnTo>
                <a:lnTo>
                  <a:pt x="3455" y="774"/>
                </a:lnTo>
                <a:lnTo>
                  <a:pt x="3461" y="776"/>
                </a:lnTo>
                <a:lnTo>
                  <a:pt x="3474" y="779"/>
                </a:lnTo>
                <a:lnTo>
                  <a:pt x="3488" y="782"/>
                </a:lnTo>
                <a:lnTo>
                  <a:pt x="3495" y="783"/>
                </a:lnTo>
                <a:lnTo>
                  <a:pt x="3503" y="783"/>
                </a:lnTo>
                <a:lnTo>
                  <a:pt x="3519" y="784"/>
                </a:lnTo>
                <a:lnTo>
                  <a:pt x="3532" y="784"/>
                </a:lnTo>
                <a:lnTo>
                  <a:pt x="3525" y="851"/>
                </a:lnTo>
                <a:lnTo>
                  <a:pt x="3302" y="851"/>
                </a:lnTo>
                <a:lnTo>
                  <a:pt x="3316" y="866"/>
                </a:lnTo>
                <a:lnTo>
                  <a:pt x="3331" y="880"/>
                </a:lnTo>
                <a:lnTo>
                  <a:pt x="3344" y="891"/>
                </a:lnTo>
                <a:lnTo>
                  <a:pt x="3356" y="902"/>
                </a:lnTo>
                <a:lnTo>
                  <a:pt x="3382" y="922"/>
                </a:lnTo>
                <a:lnTo>
                  <a:pt x="3396" y="932"/>
                </a:lnTo>
                <a:lnTo>
                  <a:pt x="3409" y="942"/>
                </a:lnTo>
                <a:lnTo>
                  <a:pt x="3423" y="951"/>
                </a:lnTo>
                <a:lnTo>
                  <a:pt x="3438" y="960"/>
                </a:lnTo>
                <a:lnTo>
                  <a:pt x="3452" y="969"/>
                </a:lnTo>
                <a:lnTo>
                  <a:pt x="3467" y="977"/>
                </a:lnTo>
                <a:lnTo>
                  <a:pt x="3482" y="985"/>
                </a:lnTo>
                <a:lnTo>
                  <a:pt x="3497" y="992"/>
                </a:lnTo>
                <a:lnTo>
                  <a:pt x="3513" y="999"/>
                </a:lnTo>
                <a:lnTo>
                  <a:pt x="3529" y="1005"/>
                </a:lnTo>
                <a:lnTo>
                  <a:pt x="3544" y="1011"/>
                </a:lnTo>
                <a:lnTo>
                  <a:pt x="3560" y="1017"/>
                </a:lnTo>
                <a:lnTo>
                  <a:pt x="3576" y="1022"/>
                </a:lnTo>
                <a:lnTo>
                  <a:pt x="3593" y="1026"/>
                </a:lnTo>
                <a:lnTo>
                  <a:pt x="3609" y="1030"/>
                </a:lnTo>
                <a:lnTo>
                  <a:pt x="3626" y="1033"/>
                </a:lnTo>
                <a:lnTo>
                  <a:pt x="3642" y="1035"/>
                </a:lnTo>
                <a:lnTo>
                  <a:pt x="3659" y="1037"/>
                </a:lnTo>
                <a:lnTo>
                  <a:pt x="3677" y="1038"/>
                </a:lnTo>
                <a:lnTo>
                  <a:pt x="3694" y="1038"/>
                </a:lnTo>
                <a:lnTo>
                  <a:pt x="3710" y="1038"/>
                </a:lnTo>
                <a:lnTo>
                  <a:pt x="3727" y="1037"/>
                </a:lnTo>
                <a:lnTo>
                  <a:pt x="3744" y="1035"/>
                </a:lnTo>
                <a:lnTo>
                  <a:pt x="3753" y="1034"/>
                </a:lnTo>
                <a:lnTo>
                  <a:pt x="3761" y="1032"/>
                </a:lnTo>
                <a:lnTo>
                  <a:pt x="3778" y="1029"/>
                </a:lnTo>
                <a:lnTo>
                  <a:pt x="3795" y="1025"/>
                </a:lnTo>
                <a:lnTo>
                  <a:pt x="3812" y="1020"/>
                </a:lnTo>
                <a:lnTo>
                  <a:pt x="3829" y="1014"/>
                </a:lnTo>
                <a:close/>
                <a:moveTo>
                  <a:pt x="2897" y="248"/>
                </a:moveTo>
                <a:lnTo>
                  <a:pt x="2898" y="238"/>
                </a:lnTo>
                <a:lnTo>
                  <a:pt x="2898" y="228"/>
                </a:lnTo>
                <a:lnTo>
                  <a:pt x="2898" y="219"/>
                </a:lnTo>
                <a:lnTo>
                  <a:pt x="2898" y="209"/>
                </a:lnTo>
                <a:lnTo>
                  <a:pt x="2897" y="200"/>
                </a:lnTo>
                <a:lnTo>
                  <a:pt x="2896" y="191"/>
                </a:lnTo>
                <a:lnTo>
                  <a:pt x="2894" y="182"/>
                </a:lnTo>
                <a:lnTo>
                  <a:pt x="2893" y="174"/>
                </a:lnTo>
                <a:lnTo>
                  <a:pt x="2890" y="166"/>
                </a:lnTo>
                <a:lnTo>
                  <a:pt x="2887" y="158"/>
                </a:lnTo>
                <a:lnTo>
                  <a:pt x="2884" y="150"/>
                </a:lnTo>
                <a:lnTo>
                  <a:pt x="2881" y="143"/>
                </a:lnTo>
                <a:lnTo>
                  <a:pt x="2877" y="136"/>
                </a:lnTo>
                <a:lnTo>
                  <a:pt x="2872" y="129"/>
                </a:lnTo>
                <a:lnTo>
                  <a:pt x="2868" y="123"/>
                </a:lnTo>
                <a:lnTo>
                  <a:pt x="2863" y="117"/>
                </a:lnTo>
                <a:lnTo>
                  <a:pt x="2857" y="110"/>
                </a:lnTo>
                <a:lnTo>
                  <a:pt x="2851" y="105"/>
                </a:lnTo>
                <a:lnTo>
                  <a:pt x="2844" y="99"/>
                </a:lnTo>
                <a:lnTo>
                  <a:pt x="2837" y="94"/>
                </a:lnTo>
                <a:lnTo>
                  <a:pt x="2829" y="90"/>
                </a:lnTo>
                <a:lnTo>
                  <a:pt x="2821" y="85"/>
                </a:lnTo>
                <a:lnTo>
                  <a:pt x="2813" y="81"/>
                </a:lnTo>
                <a:lnTo>
                  <a:pt x="2804" y="78"/>
                </a:lnTo>
                <a:lnTo>
                  <a:pt x="2795" y="75"/>
                </a:lnTo>
                <a:lnTo>
                  <a:pt x="2786" y="72"/>
                </a:lnTo>
                <a:lnTo>
                  <a:pt x="2776" y="70"/>
                </a:lnTo>
                <a:lnTo>
                  <a:pt x="2766" y="68"/>
                </a:lnTo>
                <a:lnTo>
                  <a:pt x="2756" y="67"/>
                </a:lnTo>
                <a:lnTo>
                  <a:pt x="2745" y="66"/>
                </a:lnTo>
                <a:lnTo>
                  <a:pt x="2734" y="65"/>
                </a:lnTo>
                <a:lnTo>
                  <a:pt x="2723" y="65"/>
                </a:lnTo>
                <a:lnTo>
                  <a:pt x="2621" y="65"/>
                </a:lnTo>
                <a:lnTo>
                  <a:pt x="2587" y="407"/>
                </a:lnTo>
                <a:lnTo>
                  <a:pt x="2739" y="407"/>
                </a:lnTo>
                <a:lnTo>
                  <a:pt x="2755" y="406"/>
                </a:lnTo>
                <a:lnTo>
                  <a:pt x="2763" y="405"/>
                </a:lnTo>
                <a:lnTo>
                  <a:pt x="2771" y="404"/>
                </a:lnTo>
                <a:lnTo>
                  <a:pt x="2778" y="403"/>
                </a:lnTo>
                <a:lnTo>
                  <a:pt x="2786" y="401"/>
                </a:lnTo>
                <a:lnTo>
                  <a:pt x="2800" y="396"/>
                </a:lnTo>
                <a:lnTo>
                  <a:pt x="2806" y="393"/>
                </a:lnTo>
                <a:lnTo>
                  <a:pt x="2813" y="390"/>
                </a:lnTo>
                <a:lnTo>
                  <a:pt x="2825" y="382"/>
                </a:lnTo>
                <a:lnTo>
                  <a:pt x="2837" y="374"/>
                </a:lnTo>
                <a:lnTo>
                  <a:pt x="2842" y="369"/>
                </a:lnTo>
                <a:lnTo>
                  <a:pt x="2848" y="364"/>
                </a:lnTo>
                <a:lnTo>
                  <a:pt x="2853" y="359"/>
                </a:lnTo>
                <a:lnTo>
                  <a:pt x="2857" y="353"/>
                </a:lnTo>
                <a:lnTo>
                  <a:pt x="2862" y="347"/>
                </a:lnTo>
                <a:lnTo>
                  <a:pt x="2866" y="341"/>
                </a:lnTo>
                <a:lnTo>
                  <a:pt x="2870" y="335"/>
                </a:lnTo>
                <a:lnTo>
                  <a:pt x="2874" y="328"/>
                </a:lnTo>
                <a:lnTo>
                  <a:pt x="2878" y="321"/>
                </a:lnTo>
                <a:lnTo>
                  <a:pt x="2881" y="314"/>
                </a:lnTo>
                <a:lnTo>
                  <a:pt x="2887" y="299"/>
                </a:lnTo>
                <a:lnTo>
                  <a:pt x="2891" y="283"/>
                </a:lnTo>
                <a:lnTo>
                  <a:pt x="2893" y="275"/>
                </a:lnTo>
                <a:lnTo>
                  <a:pt x="2895" y="266"/>
                </a:lnTo>
                <a:lnTo>
                  <a:pt x="2897" y="248"/>
                </a:lnTo>
                <a:close/>
                <a:moveTo>
                  <a:pt x="2341" y="174"/>
                </a:moveTo>
                <a:lnTo>
                  <a:pt x="2342" y="159"/>
                </a:lnTo>
                <a:lnTo>
                  <a:pt x="2342" y="146"/>
                </a:lnTo>
                <a:lnTo>
                  <a:pt x="2342" y="134"/>
                </a:lnTo>
                <a:lnTo>
                  <a:pt x="2341" y="128"/>
                </a:lnTo>
                <a:lnTo>
                  <a:pt x="2340" y="123"/>
                </a:lnTo>
                <a:lnTo>
                  <a:pt x="2339" y="118"/>
                </a:lnTo>
                <a:lnTo>
                  <a:pt x="2338" y="113"/>
                </a:lnTo>
                <a:lnTo>
                  <a:pt x="2335" y="105"/>
                </a:lnTo>
                <a:lnTo>
                  <a:pt x="2331" y="97"/>
                </a:lnTo>
                <a:lnTo>
                  <a:pt x="2326" y="91"/>
                </a:lnTo>
                <a:lnTo>
                  <a:pt x="2320" y="85"/>
                </a:lnTo>
                <a:lnTo>
                  <a:pt x="2314" y="80"/>
                </a:lnTo>
                <a:lnTo>
                  <a:pt x="2306" y="76"/>
                </a:lnTo>
                <a:lnTo>
                  <a:pt x="2297" y="73"/>
                </a:lnTo>
                <a:lnTo>
                  <a:pt x="2288" y="70"/>
                </a:lnTo>
                <a:lnTo>
                  <a:pt x="2277" y="68"/>
                </a:lnTo>
                <a:lnTo>
                  <a:pt x="2271" y="67"/>
                </a:lnTo>
                <a:lnTo>
                  <a:pt x="2265" y="66"/>
                </a:lnTo>
                <a:lnTo>
                  <a:pt x="2252" y="65"/>
                </a:lnTo>
                <a:lnTo>
                  <a:pt x="2129" y="65"/>
                </a:lnTo>
                <a:lnTo>
                  <a:pt x="2111" y="230"/>
                </a:lnTo>
                <a:lnTo>
                  <a:pt x="2035" y="230"/>
                </a:lnTo>
                <a:lnTo>
                  <a:pt x="2034" y="220"/>
                </a:lnTo>
                <a:lnTo>
                  <a:pt x="2033" y="211"/>
                </a:lnTo>
                <a:lnTo>
                  <a:pt x="2031" y="202"/>
                </a:lnTo>
                <a:lnTo>
                  <a:pt x="2029" y="194"/>
                </a:lnTo>
                <a:lnTo>
                  <a:pt x="2026" y="185"/>
                </a:lnTo>
                <a:lnTo>
                  <a:pt x="2023" y="177"/>
                </a:lnTo>
                <a:lnTo>
                  <a:pt x="2019" y="169"/>
                </a:lnTo>
                <a:lnTo>
                  <a:pt x="2015" y="162"/>
                </a:lnTo>
                <a:lnTo>
                  <a:pt x="2010" y="154"/>
                </a:lnTo>
                <a:lnTo>
                  <a:pt x="2005" y="147"/>
                </a:lnTo>
                <a:lnTo>
                  <a:pt x="1999" y="140"/>
                </a:lnTo>
                <a:lnTo>
                  <a:pt x="1993" y="133"/>
                </a:lnTo>
                <a:lnTo>
                  <a:pt x="1987" y="127"/>
                </a:lnTo>
                <a:lnTo>
                  <a:pt x="1981" y="121"/>
                </a:lnTo>
                <a:lnTo>
                  <a:pt x="1974" y="115"/>
                </a:lnTo>
                <a:lnTo>
                  <a:pt x="1966" y="110"/>
                </a:lnTo>
                <a:lnTo>
                  <a:pt x="1959" y="104"/>
                </a:lnTo>
                <a:lnTo>
                  <a:pt x="1951" y="99"/>
                </a:lnTo>
                <a:lnTo>
                  <a:pt x="1943" y="95"/>
                </a:lnTo>
                <a:lnTo>
                  <a:pt x="1934" y="90"/>
                </a:lnTo>
                <a:lnTo>
                  <a:pt x="1917" y="83"/>
                </a:lnTo>
                <a:lnTo>
                  <a:pt x="1908" y="79"/>
                </a:lnTo>
                <a:lnTo>
                  <a:pt x="1898" y="76"/>
                </a:lnTo>
                <a:lnTo>
                  <a:pt x="1889" y="74"/>
                </a:lnTo>
                <a:lnTo>
                  <a:pt x="1879" y="71"/>
                </a:lnTo>
                <a:lnTo>
                  <a:pt x="1869" y="69"/>
                </a:lnTo>
                <a:lnTo>
                  <a:pt x="1859" y="68"/>
                </a:lnTo>
                <a:lnTo>
                  <a:pt x="1849" y="66"/>
                </a:lnTo>
                <a:lnTo>
                  <a:pt x="1838" y="66"/>
                </a:lnTo>
                <a:lnTo>
                  <a:pt x="1818" y="65"/>
                </a:lnTo>
                <a:lnTo>
                  <a:pt x="1582" y="65"/>
                </a:lnTo>
                <a:lnTo>
                  <a:pt x="1552" y="365"/>
                </a:lnTo>
                <a:lnTo>
                  <a:pt x="1663" y="365"/>
                </a:lnTo>
                <a:lnTo>
                  <a:pt x="1674" y="364"/>
                </a:lnTo>
                <a:lnTo>
                  <a:pt x="1685" y="364"/>
                </a:lnTo>
                <a:lnTo>
                  <a:pt x="1695" y="362"/>
                </a:lnTo>
                <a:lnTo>
                  <a:pt x="1704" y="360"/>
                </a:lnTo>
                <a:lnTo>
                  <a:pt x="1713" y="358"/>
                </a:lnTo>
                <a:lnTo>
                  <a:pt x="1721" y="355"/>
                </a:lnTo>
                <a:lnTo>
                  <a:pt x="1729" y="352"/>
                </a:lnTo>
                <a:lnTo>
                  <a:pt x="1736" y="349"/>
                </a:lnTo>
                <a:lnTo>
                  <a:pt x="1748" y="341"/>
                </a:lnTo>
                <a:lnTo>
                  <a:pt x="1754" y="337"/>
                </a:lnTo>
                <a:lnTo>
                  <a:pt x="1759" y="332"/>
                </a:lnTo>
                <a:lnTo>
                  <a:pt x="1768" y="323"/>
                </a:lnTo>
                <a:lnTo>
                  <a:pt x="1776" y="313"/>
                </a:lnTo>
                <a:lnTo>
                  <a:pt x="1782" y="304"/>
                </a:lnTo>
                <a:lnTo>
                  <a:pt x="1787" y="295"/>
                </a:lnTo>
                <a:lnTo>
                  <a:pt x="1791" y="286"/>
                </a:lnTo>
                <a:lnTo>
                  <a:pt x="1793" y="278"/>
                </a:lnTo>
                <a:lnTo>
                  <a:pt x="1796" y="267"/>
                </a:lnTo>
                <a:lnTo>
                  <a:pt x="1797" y="262"/>
                </a:lnTo>
                <a:lnTo>
                  <a:pt x="1870" y="262"/>
                </a:lnTo>
                <a:lnTo>
                  <a:pt x="1841" y="542"/>
                </a:lnTo>
                <a:lnTo>
                  <a:pt x="1756" y="542"/>
                </a:lnTo>
                <a:lnTo>
                  <a:pt x="1756" y="532"/>
                </a:lnTo>
                <a:lnTo>
                  <a:pt x="1757" y="524"/>
                </a:lnTo>
                <a:lnTo>
                  <a:pt x="1756" y="515"/>
                </a:lnTo>
                <a:lnTo>
                  <a:pt x="1756" y="508"/>
                </a:lnTo>
                <a:lnTo>
                  <a:pt x="1755" y="500"/>
                </a:lnTo>
                <a:lnTo>
                  <a:pt x="1753" y="494"/>
                </a:lnTo>
                <a:lnTo>
                  <a:pt x="1750" y="482"/>
                </a:lnTo>
                <a:lnTo>
                  <a:pt x="1748" y="476"/>
                </a:lnTo>
                <a:lnTo>
                  <a:pt x="1745" y="471"/>
                </a:lnTo>
                <a:lnTo>
                  <a:pt x="1742" y="467"/>
                </a:lnTo>
                <a:lnTo>
                  <a:pt x="1739" y="462"/>
                </a:lnTo>
                <a:lnTo>
                  <a:pt x="1735" y="459"/>
                </a:lnTo>
                <a:lnTo>
                  <a:pt x="1731" y="455"/>
                </a:lnTo>
                <a:lnTo>
                  <a:pt x="1727" y="452"/>
                </a:lnTo>
                <a:lnTo>
                  <a:pt x="1723" y="449"/>
                </a:lnTo>
                <a:lnTo>
                  <a:pt x="1713" y="444"/>
                </a:lnTo>
                <a:lnTo>
                  <a:pt x="1708" y="442"/>
                </a:lnTo>
                <a:lnTo>
                  <a:pt x="1703" y="440"/>
                </a:lnTo>
                <a:lnTo>
                  <a:pt x="1691" y="437"/>
                </a:lnTo>
                <a:lnTo>
                  <a:pt x="1678" y="435"/>
                </a:lnTo>
                <a:lnTo>
                  <a:pt x="1665" y="434"/>
                </a:lnTo>
                <a:lnTo>
                  <a:pt x="1650" y="433"/>
                </a:lnTo>
                <a:lnTo>
                  <a:pt x="1635" y="433"/>
                </a:lnTo>
                <a:lnTo>
                  <a:pt x="1619" y="432"/>
                </a:lnTo>
                <a:lnTo>
                  <a:pt x="1546" y="432"/>
                </a:lnTo>
                <a:lnTo>
                  <a:pt x="1522" y="670"/>
                </a:lnTo>
                <a:lnTo>
                  <a:pt x="1521" y="684"/>
                </a:lnTo>
                <a:lnTo>
                  <a:pt x="1521" y="697"/>
                </a:lnTo>
                <a:lnTo>
                  <a:pt x="1521" y="703"/>
                </a:lnTo>
                <a:lnTo>
                  <a:pt x="1521" y="708"/>
                </a:lnTo>
                <a:lnTo>
                  <a:pt x="1523" y="719"/>
                </a:lnTo>
                <a:lnTo>
                  <a:pt x="1525" y="728"/>
                </a:lnTo>
                <a:lnTo>
                  <a:pt x="1529" y="736"/>
                </a:lnTo>
                <a:lnTo>
                  <a:pt x="1533" y="744"/>
                </a:lnTo>
                <a:lnTo>
                  <a:pt x="1535" y="747"/>
                </a:lnTo>
                <a:lnTo>
                  <a:pt x="1538" y="751"/>
                </a:lnTo>
                <a:lnTo>
                  <a:pt x="1542" y="755"/>
                </a:lnTo>
                <a:lnTo>
                  <a:pt x="1546" y="759"/>
                </a:lnTo>
                <a:lnTo>
                  <a:pt x="1556" y="766"/>
                </a:lnTo>
                <a:lnTo>
                  <a:pt x="1561" y="769"/>
                </a:lnTo>
                <a:lnTo>
                  <a:pt x="1567" y="772"/>
                </a:lnTo>
                <a:lnTo>
                  <a:pt x="1579" y="777"/>
                </a:lnTo>
                <a:lnTo>
                  <a:pt x="1587" y="779"/>
                </a:lnTo>
                <a:lnTo>
                  <a:pt x="1594" y="780"/>
                </a:lnTo>
                <a:lnTo>
                  <a:pt x="1612" y="783"/>
                </a:lnTo>
                <a:lnTo>
                  <a:pt x="1621" y="784"/>
                </a:lnTo>
                <a:lnTo>
                  <a:pt x="1632" y="785"/>
                </a:lnTo>
                <a:lnTo>
                  <a:pt x="1655" y="786"/>
                </a:lnTo>
                <a:lnTo>
                  <a:pt x="1656" y="786"/>
                </a:lnTo>
                <a:lnTo>
                  <a:pt x="1655" y="786"/>
                </a:lnTo>
                <a:lnTo>
                  <a:pt x="1654" y="786"/>
                </a:lnTo>
                <a:lnTo>
                  <a:pt x="1655" y="786"/>
                </a:lnTo>
                <a:lnTo>
                  <a:pt x="1682" y="785"/>
                </a:lnTo>
                <a:lnTo>
                  <a:pt x="1707" y="784"/>
                </a:lnTo>
                <a:lnTo>
                  <a:pt x="1719" y="782"/>
                </a:lnTo>
                <a:lnTo>
                  <a:pt x="1731" y="781"/>
                </a:lnTo>
                <a:lnTo>
                  <a:pt x="1753" y="777"/>
                </a:lnTo>
                <a:lnTo>
                  <a:pt x="1764" y="774"/>
                </a:lnTo>
                <a:lnTo>
                  <a:pt x="1775" y="772"/>
                </a:lnTo>
                <a:lnTo>
                  <a:pt x="1795" y="766"/>
                </a:lnTo>
                <a:lnTo>
                  <a:pt x="1814" y="759"/>
                </a:lnTo>
                <a:lnTo>
                  <a:pt x="1832" y="752"/>
                </a:lnTo>
                <a:lnTo>
                  <a:pt x="1849" y="744"/>
                </a:lnTo>
                <a:lnTo>
                  <a:pt x="1864" y="736"/>
                </a:lnTo>
                <a:lnTo>
                  <a:pt x="1879" y="727"/>
                </a:lnTo>
                <a:lnTo>
                  <a:pt x="1893" y="717"/>
                </a:lnTo>
                <a:lnTo>
                  <a:pt x="1906" y="708"/>
                </a:lnTo>
                <a:lnTo>
                  <a:pt x="1917" y="698"/>
                </a:lnTo>
                <a:lnTo>
                  <a:pt x="1928" y="688"/>
                </a:lnTo>
                <a:lnTo>
                  <a:pt x="1938" y="678"/>
                </a:lnTo>
                <a:lnTo>
                  <a:pt x="1947" y="667"/>
                </a:lnTo>
                <a:lnTo>
                  <a:pt x="1956" y="657"/>
                </a:lnTo>
                <a:lnTo>
                  <a:pt x="1970" y="638"/>
                </a:lnTo>
                <a:lnTo>
                  <a:pt x="1981" y="619"/>
                </a:lnTo>
                <a:lnTo>
                  <a:pt x="1990" y="603"/>
                </a:lnTo>
                <a:lnTo>
                  <a:pt x="1997" y="589"/>
                </a:lnTo>
                <a:lnTo>
                  <a:pt x="2001" y="578"/>
                </a:lnTo>
                <a:lnTo>
                  <a:pt x="2004" y="569"/>
                </a:lnTo>
                <a:lnTo>
                  <a:pt x="2078" y="569"/>
                </a:lnTo>
                <a:lnTo>
                  <a:pt x="2057" y="784"/>
                </a:lnTo>
                <a:lnTo>
                  <a:pt x="2178" y="784"/>
                </a:lnTo>
                <a:lnTo>
                  <a:pt x="2193" y="783"/>
                </a:lnTo>
                <a:lnTo>
                  <a:pt x="2207" y="781"/>
                </a:lnTo>
                <a:lnTo>
                  <a:pt x="2220" y="778"/>
                </a:lnTo>
                <a:lnTo>
                  <a:pt x="2230" y="775"/>
                </a:lnTo>
                <a:lnTo>
                  <a:pt x="2240" y="771"/>
                </a:lnTo>
                <a:lnTo>
                  <a:pt x="2245" y="768"/>
                </a:lnTo>
                <a:lnTo>
                  <a:pt x="2249" y="766"/>
                </a:lnTo>
                <a:lnTo>
                  <a:pt x="2253" y="763"/>
                </a:lnTo>
                <a:lnTo>
                  <a:pt x="2256" y="760"/>
                </a:lnTo>
                <a:lnTo>
                  <a:pt x="2263" y="754"/>
                </a:lnTo>
                <a:lnTo>
                  <a:pt x="2269" y="747"/>
                </a:lnTo>
                <a:lnTo>
                  <a:pt x="2273" y="739"/>
                </a:lnTo>
                <a:lnTo>
                  <a:pt x="2277" y="731"/>
                </a:lnTo>
                <a:lnTo>
                  <a:pt x="2281" y="722"/>
                </a:lnTo>
                <a:lnTo>
                  <a:pt x="2284" y="712"/>
                </a:lnTo>
                <a:lnTo>
                  <a:pt x="2286" y="702"/>
                </a:lnTo>
                <a:lnTo>
                  <a:pt x="2289" y="679"/>
                </a:lnTo>
                <a:lnTo>
                  <a:pt x="2341" y="174"/>
                </a:lnTo>
                <a:close/>
                <a:moveTo>
                  <a:pt x="7278" y="851"/>
                </a:moveTo>
                <a:lnTo>
                  <a:pt x="7330" y="851"/>
                </a:lnTo>
                <a:lnTo>
                  <a:pt x="7308" y="874"/>
                </a:lnTo>
                <a:lnTo>
                  <a:pt x="7286" y="897"/>
                </a:lnTo>
                <a:lnTo>
                  <a:pt x="7275" y="908"/>
                </a:lnTo>
                <a:lnTo>
                  <a:pt x="7263" y="919"/>
                </a:lnTo>
                <a:lnTo>
                  <a:pt x="7240" y="939"/>
                </a:lnTo>
                <a:lnTo>
                  <a:pt x="7216" y="959"/>
                </a:lnTo>
                <a:lnTo>
                  <a:pt x="7204" y="969"/>
                </a:lnTo>
                <a:lnTo>
                  <a:pt x="7192" y="978"/>
                </a:lnTo>
                <a:lnTo>
                  <a:pt x="7167" y="996"/>
                </a:lnTo>
                <a:lnTo>
                  <a:pt x="7155" y="1004"/>
                </a:lnTo>
                <a:lnTo>
                  <a:pt x="7142" y="1013"/>
                </a:lnTo>
                <a:lnTo>
                  <a:pt x="7129" y="1021"/>
                </a:lnTo>
                <a:lnTo>
                  <a:pt x="7116" y="1029"/>
                </a:lnTo>
                <a:lnTo>
                  <a:pt x="7090" y="1043"/>
                </a:lnTo>
                <a:lnTo>
                  <a:pt x="7064" y="1057"/>
                </a:lnTo>
                <a:lnTo>
                  <a:pt x="7037" y="1070"/>
                </a:lnTo>
                <a:lnTo>
                  <a:pt x="7009" y="1082"/>
                </a:lnTo>
                <a:lnTo>
                  <a:pt x="6982" y="1092"/>
                </a:lnTo>
                <a:lnTo>
                  <a:pt x="6954" y="1102"/>
                </a:lnTo>
                <a:lnTo>
                  <a:pt x="6925" y="1110"/>
                </a:lnTo>
                <a:lnTo>
                  <a:pt x="6897" y="1118"/>
                </a:lnTo>
                <a:lnTo>
                  <a:pt x="6868" y="1124"/>
                </a:lnTo>
                <a:lnTo>
                  <a:pt x="6838" y="1129"/>
                </a:lnTo>
                <a:lnTo>
                  <a:pt x="6809" y="1133"/>
                </a:lnTo>
                <a:lnTo>
                  <a:pt x="6779" y="1136"/>
                </a:lnTo>
                <a:lnTo>
                  <a:pt x="6749" y="1137"/>
                </a:lnTo>
                <a:lnTo>
                  <a:pt x="6734" y="1137"/>
                </a:lnTo>
                <a:lnTo>
                  <a:pt x="6719" y="1137"/>
                </a:lnTo>
                <a:lnTo>
                  <a:pt x="6688" y="1137"/>
                </a:lnTo>
                <a:lnTo>
                  <a:pt x="6658" y="1135"/>
                </a:lnTo>
                <a:lnTo>
                  <a:pt x="6627" y="1131"/>
                </a:lnTo>
                <a:lnTo>
                  <a:pt x="6596" y="1127"/>
                </a:lnTo>
                <a:lnTo>
                  <a:pt x="6563" y="1121"/>
                </a:lnTo>
                <a:lnTo>
                  <a:pt x="6532" y="1114"/>
                </a:lnTo>
                <a:lnTo>
                  <a:pt x="6501" y="1106"/>
                </a:lnTo>
                <a:lnTo>
                  <a:pt x="6469" y="1096"/>
                </a:lnTo>
                <a:lnTo>
                  <a:pt x="6437" y="1085"/>
                </a:lnTo>
                <a:lnTo>
                  <a:pt x="6414" y="1076"/>
                </a:lnTo>
                <a:lnTo>
                  <a:pt x="6391" y="1066"/>
                </a:lnTo>
                <a:lnTo>
                  <a:pt x="6369" y="1055"/>
                </a:lnTo>
                <a:lnTo>
                  <a:pt x="6358" y="1049"/>
                </a:lnTo>
                <a:lnTo>
                  <a:pt x="6347" y="1043"/>
                </a:lnTo>
                <a:lnTo>
                  <a:pt x="6326" y="1030"/>
                </a:lnTo>
                <a:lnTo>
                  <a:pt x="6306" y="1016"/>
                </a:lnTo>
                <a:lnTo>
                  <a:pt x="6286" y="1002"/>
                </a:lnTo>
                <a:lnTo>
                  <a:pt x="6277" y="995"/>
                </a:lnTo>
                <a:lnTo>
                  <a:pt x="6267" y="987"/>
                </a:lnTo>
                <a:lnTo>
                  <a:pt x="6249" y="972"/>
                </a:lnTo>
                <a:lnTo>
                  <a:pt x="6231" y="955"/>
                </a:lnTo>
                <a:lnTo>
                  <a:pt x="6213" y="939"/>
                </a:lnTo>
                <a:lnTo>
                  <a:pt x="6196" y="921"/>
                </a:lnTo>
                <a:lnTo>
                  <a:pt x="6180" y="903"/>
                </a:lnTo>
                <a:lnTo>
                  <a:pt x="6164" y="885"/>
                </a:lnTo>
                <a:lnTo>
                  <a:pt x="6148" y="866"/>
                </a:lnTo>
                <a:lnTo>
                  <a:pt x="6133" y="847"/>
                </a:lnTo>
                <a:lnTo>
                  <a:pt x="6103" y="808"/>
                </a:lnTo>
                <a:lnTo>
                  <a:pt x="6089" y="787"/>
                </a:lnTo>
                <a:lnTo>
                  <a:pt x="6074" y="767"/>
                </a:lnTo>
                <a:lnTo>
                  <a:pt x="6047" y="726"/>
                </a:lnTo>
                <a:lnTo>
                  <a:pt x="6020" y="685"/>
                </a:lnTo>
                <a:lnTo>
                  <a:pt x="5967" y="603"/>
                </a:lnTo>
                <a:lnTo>
                  <a:pt x="5941" y="562"/>
                </a:lnTo>
                <a:lnTo>
                  <a:pt x="5915" y="522"/>
                </a:lnTo>
                <a:lnTo>
                  <a:pt x="5911" y="517"/>
                </a:lnTo>
                <a:lnTo>
                  <a:pt x="5906" y="511"/>
                </a:lnTo>
                <a:lnTo>
                  <a:pt x="5900" y="507"/>
                </a:lnTo>
                <a:lnTo>
                  <a:pt x="5895" y="503"/>
                </a:lnTo>
                <a:lnTo>
                  <a:pt x="5888" y="499"/>
                </a:lnTo>
                <a:lnTo>
                  <a:pt x="5882" y="496"/>
                </a:lnTo>
                <a:lnTo>
                  <a:pt x="5874" y="493"/>
                </a:lnTo>
                <a:lnTo>
                  <a:pt x="5867" y="490"/>
                </a:lnTo>
                <a:lnTo>
                  <a:pt x="5859" y="488"/>
                </a:lnTo>
                <a:lnTo>
                  <a:pt x="5851" y="487"/>
                </a:lnTo>
                <a:lnTo>
                  <a:pt x="5835" y="484"/>
                </a:lnTo>
                <a:lnTo>
                  <a:pt x="5817" y="482"/>
                </a:lnTo>
                <a:lnTo>
                  <a:pt x="5800" y="481"/>
                </a:lnTo>
                <a:lnTo>
                  <a:pt x="5751" y="481"/>
                </a:lnTo>
                <a:lnTo>
                  <a:pt x="5732" y="676"/>
                </a:lnTo>
                <a:lnTo>
                  <a:pt x="5731" y="683"/>
                </a:lnTo>
                <a:lnTo>
                  <a:pt x="5730" y="691"/>
                </a:lnTo>
                <a:lnTo>
                  <a:pt x="5730" y="704"/>
                </a:lnTo>
                <a:lnTo>
                  <a:pt x="5731" y="716"/>
                </a:lnTo>
                <a:lnTo>
                  <a:pt x="5731" y="721"/>
                </a:lnTo>
                <a:lnTo>
                  <a:pt x="5732" y="726"/>
                </a:lnTo>
                <a:lnTo>
                  <a:pt x="5733" y="731"/>
                </a:lnTo>
                <a:lnTo>
                  <a:pt x="5734" y="736"/>
                </a:lnTo>
                <a:lnTo>
                  <a:pt x="5737" y="744"/>
                </a:lnTo>
                <a:lnTo>
                  <a:pt x="5741" y="751"/>
                </a:lnTo>
                <a:lnTo>
                  <a:pt x="5744" y="755"/>
                </a:lnTo>
                <a:lnTo>
                  <a:pt x="5746" y="758"/>
                </a:lnTo>
                <a:lnTo>
                  <a:pt x="5749" y="761"/>
                </a:lnTo>
                <a:lnTo>
                  <a:pt x="5753" y="764"/>
                </a:lnTo>
                <a:lnTo>
                  <a:pt x="5757" y="767"/>
                </a:lnTo>
                <a:lnTo>
                  <a:pt x="5761" y="769"/>
                </a:lnTo>
                <a:lnTo>
                  <a:pt x="5766" y="772"/>
                </a:lnTo>
                <a:lnTo>
                  <a:pt x="5771" y="774"/>
                </a:lnTo>
                <a:lnTo>
                  <a:pt x="5782" y="778"/>
                </a:lnTo>
                <a:lnTo>
                  <a:pt x="5795" y="780"/>
                </a:lnTo>
                <a:lnTo>
                  <a:pt x="5809" y="782"/>
                </a:lnTo>
                <a:lnTo>
                  <a:pt x="5824" y="784"/>
                </a:lnTo>
                <a:lnTo>
                  <a:pt x="5841" y="784"/>
                </a:lnTo>
                <a:lnTo>
                  <a:pt x="5849" y="784"/>
                </a:lnTo>
                <a:lnTo>
                  <a:pt x="5843" y="851"/>
                </a:lnTo>
                <a:lnTo>
                  <a:pt x="5416" y="851"/>
                </a:lnTo>
                <a:lnTo>
                  <a:pt x="4988" y="851"/>
                </a:lnTo>
                <a:lnTo>
                  <a:pt x="4561" y="851"/>
                </a:lnTo>
                <a:lnTo>
                  <a:pt x="4134" y="851"/>
                </a:lnTo>
                <a:lnTo>
                  <a:pt x="4112" y="877"/>
                </a:lnTo>
                <a:lnTo>
                  <a:pt x="4102" y="889"/>
                </a:lnTo>
                <a:lnTo>
                  <a:pt x="4090" y="901"/>
                </a:lnTo>
                <a:lnTo>
                  <a:pt x="4068" y="925"/>
                </a:lnTo>
                <a:lnTo>
                  <a:pt x="4056" y="936"/>
                </a:lnTo>
                <a:lnTo>
                  <a:pt x="4045" y="947"/>
                </a:lnTo>
                <a:lnTo>
                  <a:pt x="4033" y="957"/>
                </a:lnTo>
                <a:lnTo>
                  <a:pt x="4021" y="967"/>
                </a:lnTo>
                <a:lnTo>
                  <a:pt x="4010" y="977"/>
                </a:lnTo>
                <a:lnTo>
                  <a:pt x="3998" y="987"/>
                </a:lnTo>
                <a:lnTo>
                  <a:pt x="3973" y="1005"/>
                </a:lnTo>
                <a:lnTo>
                  <a:pt x="3949" y="1022"/>
                </a:lnTo>
                <a:lnTo>
                  <a:pt x="3924" y="1038"/>
                </a:lnTo>
                <a:lnTo>
                  <a:pt x="3911" y="1046"/>
                </a:lnTo>
                <a:lnTo>
                  <a:pt x="3898" y="1053"/>
                </a:lnTo>
                <a:lnTo>
                  <a:pt x="3872" y="1066"/>
                </a:lnTo>
                <a:lnTo>
                  <a:pt x="3846" y="1078"/>
                </a:lnTo>
                <a:lnTo>
                  <a:pt x="3820" y="1089"/>
                </a:lnTo>
                <a:lnTo>
                  <a:pt x="3806" y="1094"/>
                </a:lnTo>
                <a:lnTo>
                  <a:pt x="3793" y="1099"/>
                </a:lnTo>
                <a:lnTo>
                  <a:pt x="3766" y="1108"/>
                </a:lnTo>
                <a:lnTo>
                  <a:pt x="3739" y="1115"/>
                </a:lnTo>
                <a:lnTo>
                  <a:pt x="3725" y="1119"/>
                </a:lnTo>
                <a:lnTo>
                  <a:pt x="3711" y="1122"/>
                </a:lnTo>
                <a:lnTo>
                  <a:pt x="3683" y="1127"/>
                </a:lnTo>
                <a:lnTo>
                  <a:pt x="3669" y="1129"/>
                </a:lnTo>
                <a:lnTo>
                  <a:pt x="3654" y="1131"/>
                </a:lnTo>
                <a:lnTo>
                  <a:pt x="3640" y="1133"/>
                </a:lnTo>
                <a:lnTo>
                  <a:pt x="3626" y="1134"/>
                </a:lnTo>
                <a:lnTo>
                  <a:pt x="3612" y="1135"/>
                </a:lnTo>
                <a:lnTo>
                  <a:pt x="3598" y="1136"/>
                </a:lnTo>
                <a:lnTo>
                  <a:pt x="3569" y="1137"/>
                </a:lnTo>
                <a:lnTo>
                  <a:pt x="3540" y="1136"/>
                </a:lnTo>
                <a:lnTo>
                  <a:pt x="3511" y="1135"/>
                </a:lnTo>
                <a:lnTo>
                  <a:pt x="3482" y="1132"/>
                </a:lnTo>
                <a:lnTo>
                  <a:pt x="3453" y="1129"/>
                </a:lnTo>
                <a:lnTo>
                  <a:pt x="3424" y="1124"/>
                </a:lnTo>
                <a:lnTo>
                  <a:pt x="3395" y="1118"/>
                </a:lnTo>
                <a:lnTo>
                  <a:pt x="3366" y="1112"/>
                </a:lnTo>
                <a:lnTo>
                  <a:pt x="3336" y="1104"/>
                </a:lnTo>
                <a:lnTo>
                  <a:pt x="3307" y="1095"/>
                </a:lnTo>
                <a:lnTo>
                  <a:pt x="3278" y="1085"/>
                </a:lnTo>
                <a:lnTo>
                  <a:pt x="3266" y="1080"/>
                </a:lnTo>
                <a:lnTo>
                  <a:pt x="3254" y="1075"/>
                </a:lnTo>
                <a:lnTo>
                  <a:pt x="3231" y="1065"/>
                </a:lnTo>
                <a:lnTo>
                  <a:pt x="3209" y="1053"/>
                </a:lnTo>
                <a:lnTo>
                  <a:pt x="3187" y="1041"/>
                </a:lnTo>
                <a:lnTo>
                  <a:pt x="3166" y="1028"/>
                </a:lnTo>
                <a:lnTo>
                  <a:pt x="3146" y="1014"/>
                </a:lnTo>
                <a:lnTo>
                  <a:pt x="3126" y="1000"/>
                </a:lnTo>
                <a:lnTo>
                  <a:pt x="3107" y="985"/>
                </a:lnTo>
                <a:lnTo>
                  <a:pt x="3097" y="977"/>
                </a:lnTo>
                <a:lnTo>
                  <a:pt x="3088" y="969"/>
                </a:lnTo>
                <a:lnTo>
                  <a:pt x="3070" y="953"/>
                </a:lnTo>
                <a:lnTo>
                  <a:pt x="3052" y="936"/>
                </a:lnTo>
                <a:lnTo>
                  <a:pt x="3034" y="919"/>
                </a:lnTo>
                <a:lnTo>
                  <a:pt x="3017" y="901"/>
                </a:lnTo>
                <a:lnTo>
                  <a:pt x="3009" y="892"/>
                </a:lnTo>
                <a:lnTo>
                  <a:pt x="3001" y="883"/>
                </a:lnTo>
                <a:lnTo>
                  <a:pt x="2984" y="864"/>
                </a:lnTo>
                <a:lnTo>
                  <a:pt x="2968" y="845"/>
                </a:lnTo>
                <a:lnTo>
                  <a:pt x="2953" y="826"/>
                </a:lnTo>
                <a:lnTo>
                  <a:pt x="2938" y="806"/>
                </a:lnTo>
                <a:lnTo>
                  <a:pt x="2923" y="786"/>
                </a:lnTo>
                <a:lnTo>
                  <a:pt x="2908" y="766"/>
                </a:lnTo>
                <a:lnTo>
                  <a:pt x="2879" y="725"/>
                </a:lnTo>
                <a:lnTo>
                  <a:pt x="2865" y="705"/>
                </a:lnTo>
                <a:lnTo>
                  <a:pt x="2852" y="684"/>
                </a:lnTo>
                <a:lnTo>
                  <a:pt x="2798" y="602"/>
                </a:lnTo>
                <a:lnTo>
                  <a:pt x="2771" y="562"/>
                </a:lnTo>
                <a:lnTo>
                  <a:pt x="2745" y="522"/>
                </a:lnTo>
                <a:lnTo>
                  <a:pt x="2740" y="517"/>
                </a:lnTo>
                <a:lnTo>
                  <a:pt x="2736" y="512"/>
                </a:lnTo>
                <a:lnTo>
                  <a:pt x="2730" y="507"/>
                </a:lnTo>
                <a:lnTo>
                  <a:pt x="2725" y="503"/>
                </a:lnTo>
                <a:lnTo>
                  <a:pt x="2718" y="499"/>
                </a:lnTo>
                <a:lnTo>
                  <a:pt x="2712" y="496"/>
                </a:lnTo>
                <a:lnTo>
                  <a:pt x="2705" y="493"/>
                </a:lnTo>
                <a:lnTo>
                  <a:pt x="2698" y="491"/>
                </a:lnTo>
                <a:lnTo>
                  <a:pt x="2682" y="487"/>
                </a:lnTo>
                <a:lnTo>
                  <a:pt x="2666" y="484"/>
                </a:lnTo>
                <a:lnTo>
                  <a:pt x="2649" y="482"/>
                </a:lnTo>
                <a:lnTo>
                  <a:pt x="2632" y="481"/>
                </a:lnTo>
                <a:lnTo>
                  <a:pt x="2579" y="481"/>
                </a:lnTo>
                <a:lnTo>
                  <a:pt x="2560" y="676"/>
                </a:lnTo>
                <a:lnTo>
                  <a:pt x="2559" y="690"/>
                </a:lnTo>
                <a:lnTo>
                  <a:pt x="2558" y="703"/>
                </a:lnTo>
                <a:lnTo>
                  <a:pt x="2559" y="715"/>
                </a:lnTo>
                <a:lnTo>
                  <a:pt x="2560" y="726"/>
                </a:lnTo>
                <a:lnTo>
                  <a:pt x="2561" y="731"/>
                </a:lnTo>
                <a:lnTo>
                  <a:pt x="2562" y="736"/>
                </a:lnTo>
                <a:lnTo>
                  <a:pt x="2565" y="744"/>
                </a:lnTo>
                <a:lnTo>
                  <a:pt x="2569" y="752"/>
                </a:lnTo>
                <a:lnTo>
                  <a:pt x="2572" y="755"/>
                </a:lnTo>
                <a:lnTo>
                  <a:pt x="2574" y="758"/>
                </a:lnTo>
                <a:lnTo>
                  <a:pt x="2581" y="765"/>
                </a:lnTo>
                <a:lnTo>
                  <a:pt x="2589" y="770"/>
                </a:lnTo>
                <a:lnTo>
                  <a:pt x="2593" y="772"/>
                </a:lnTo>
                <a:lnTo>
                  <a:pt x="2598" y="775"/>
                </a:lnTo>
                <a:lnTo>
                  <a:pt x="2609" y="778"/>
                </a:lnTo>
                <a:lnTo>
                  <a:pt x="2621" y="781"/>
                </a:lnTo>
                <a:lnTo>
                  <a:pt x="2635" y="783"/>
                </a:lnTo>
                <a:lnTo>
                  <a:pt x="2651" y="784"/>
                </a:lnTo>
                <a:lnTo>
                  <a:pt x="2668" y="785"/>
                </a:lnTo>
                <a:lnTo>
                  <a:pt x="2678" y="785"/>
                </a:lnTo>
                <a:lnTo>
                  <a:pt x="2673" y="851"/>
                </a:lnTo>
                <a:lnTo>
                  <a:pt x="1880" y="851"/>
                </a:lnTo>
                <a:lnTo>
                  <a:pt x="1088" y="851"/>
                </a:lnTo>
                <a:lnTo>
                  <a:pt x="1094" y="784"/>
                </a:lnTo>
                <a:lnTo>
                  <a:pt x="1127" y="784"/>
                </a:lnTo>
                <a:lnTo>
                  <a:pt x="1142" y="784"/>
                </a:lnTo>
                <a:lnTo>
                  <a:pt x="1155" y="783"/>
                </a:lnTo>
                <a:lnTo>
                  <a:pt x="1168" y="781"/>
                </a:lnTo>
                <a:lnTo>
                  <a:pt x="1180" y="778"/>
                </a:lnTo>
                <a:lnTo>
                  <a:pt x="1191" y="775"/>
                </a:lnTo>
                <a:lnTo>
                  <a:pt x="1200" y="771"/>
                </a:lnTo>
                <a:lnTo>
                  <a:pt x="1209" y="766"/>
                </a:lnTo>
                <a:lnTo>
                  <a:pt x="1217" y="760"/>
                </a:lnTo>
                <a:lnTo>
                  <a:pt x="1221" y="757"/>
                </a:lnTo>
                <a:lnTo>
                  <a:pt x="1224" y="753"/>
                </a:lnTo>
                <a:lnTo>
                  <a:pt x="1228" y="750"/>
                </a:lnTo>
                <a:lnTo>
                  <a:pt x="1231" y="746"/>
                </a:lnTo>
                <a:lnTo>
                  <a:pt x="1236" y="737"/>
                </a:lnTo>
                <a:lnTo>
                  <a:pt x="1238" y="733"/>
                </a:lnTo>
                <a:lnTo>
                  <a:pt x="1241" y="728"/>
                </a:lnTo>
                <a:lnTo>
                  <a:pt x="1243" y="723"/>
                </a:lnTo>
                <a:lnTo>
                  <a:pt x="1244" y="717"/>
                </a:lnTo>
                <a:lnTo>
                  <a:pt x="1246" y="712"/>
                </a:lnTo>
                <a:lnTo>
                  <a:pt x="1248" y="706"/>
                </a:lnTo>
                <a:lnTo>
                  <a:pt x="1250" y="694"/>
                </a:lnTo>
                <a:lnTo>
                  <a:pt x="1252" y="680"/>
                </a:lnTo>
                <a:lnTo>
                  <a:pt x="1303" y="162"/>
                </a:lnTo>
                <a:lnTo>
                  <a:pt x="1304" y="150"/>
                </a:lnTo>
                <a:lnTo>
                  <a:pt x="1304" y="139"/>
                </a:lnTo>
                <a:lnTo>
                  <a:pt x="1304" y="134"/>
                </a:lnTo>
                <a:lnTo>
                  <a:pt x="1304" y="129"/>
                </a:lnTo>
                <a:lnTo>
                  <a:pt x="1303" y="124"/>
                </a:lnTo>
                <a:lnTo>
                  <a:pt x="1302" y="120"/>
                </a:lnTo>
                <a:lnTo>
                  <a:pt x="1301" y="115"/>
                </a:lnTo>
                <a:lnTo>
                  <a:pt x="1300" y="111"/>
                </a:lnTo>
                <a:lnTo>
                  <a:pt x="1299" y="108"/>
                </a:lnTo>
                <a:lnTo>
                  <a:pt x="1297" y="104"/>
                </a:lnTo>
                <a:lnTo>
                  <a:pt x="1293" y="97"/>
                </a:lnTo>
                <a:lnTo>
                  <a:pt x="1289" y="91"/>
                </a:lnTo>
                <a:lnTo>
                  <a:pt x="1282" y="85"/>
                </a:lnTo>
                <a:lnTo>
                  <a:pt x="1274" y="79"/>
                </a:lnTo>
                <a:lnTo>
                  <a:pt x="1270" y="77"/>
                </a:lnTo>
                <a:lnTo>
                  <a:pt x="1265" y="75"/>
                </a:lnTo>
                <a:lnTo>
                  <a:pt x="1255" y="71"/>
                </a:lnTo>
                <a:lnTo>
                  <a:pt x="1243" y="68"/>
                </a:lnTo>
                <a:lnTo>
                  <a:pt x="1230" y="66"/>
                </a:lnTo>
                <a:lnTo>
                  <a:pt x="1215" y="65"/>
                </a:lnTo>
                <a:lnTo>
                  <a:pt x="1199" y="65"/>
                </a:lnTo>
                <a:lnTo>
                  <a:pt x="1157" y="65"/>
                </a:lnTo>
                <a:lnTo>
                  <a:pt x="1164" y="1"/>
                </a:lnTo>
                <a:lnTo>
                  <a:pt x="1196" y="1"/>
                </a:lnTo>
                <a:lnTo>
                  <a:pt x="1611" y="1"/>
                </a:lnTo>
                <a:lnTo>
                  <a:pt x="2027" y="1"/>
                </a:lnTo>
                <a:lnTo>
                  <a:pt x="2444" y="1"/>
                </a:lnTo>
                <a:lnTo>
                  <a:pt x="2860" y="1"/>
                </a:lnTo>
                <a:lnTo>
                  <a:pt x="2882" y="2"/>
                </a:lnTo>
                <a:lnTo>
                  <a:pt x="2903" y="3"/>
                </a:lnTo>
                <a:lnTo>
                  <a:pt x="2924" y="4"/>
                </a:lnTo>
                <a:lnTo>
                  <a:pt x="2944" y="7"/>
                </a:lnTo>
                <a:lnTo>
                  <a:pt x="2963" y="10"/>
                </a:lnTo>
                <a:lnTo>
                  <a:pt x="2981" y="14"/>
                </a:lnTo>
                <a:lnTo>
                  <a:pt x="2998" y="18"/>
                </a:lnTo>
                <a:lnTo>
                  <a:pt x="3014" y="23"/>
                </a:lnTo>
                <a:lnTo>
                  <a:pt x="3030" y="29"/>
                </a:lnTo>
                <a:lnTo>
                  <a:pt x="3044" y="35"/>
                </a:lnTo>
                <a:lnTo>
                  <a:pt x="3058" y="42"/>
                </a:lnTo>
                <a:lnTo>
                  <a:pt x="3071" y="50"/>
                </a:lnTo>
                <a:lnTo>
                  <a:pt x="3083" y="58"/>
                </a:lnTo>
                <a:lnTo>
                  <a:pt x="3095" y="67"/>
                </a:lnTo>
                <a:lnTo>
                  <a:pt x="3100" y="72"/>
                </a:lnTo>
                <a:lnTo>
                  <a:pt x="3105" y="77"/>
                </a:lnTo>
                <a:lnTo>
                  <a:pt x="3110" y="82"/>
                </a:lnTo>
                <a:lnTo>
                  <a:pt x="3115" y="87"/>
                </a:lnTo>
                <a:lnTo>
                  <a:pt x="3122" y="95"/>
                </a:lnTo>
                <a:lnTo>
                  <a:pt x="3128" y="103"/>
                </a:lnTo>
                <a:lnTo>
                  <a:pt x="3133" y="112"/>
                </a:lnTo>
                <a:lnTo>
                  <a:pt x="3139" y="120"/>
                </a:lnTo>
                <a:lnTo>
                  <a:pt x="3143" y="129"/>
                </a:lnTo>
                <a:lnTo>
                  <a:pt x="3148" y="139"/>
                </a:lnTo>
                <a:lnTo>
                  <a:pt x="3151" y="148"/>
                </a:lnTo>
                <a:lnTo>
                  <a:pt x="3155" y="158"/>
                </a:lnTo>
                <a:lnTo>
                  <a:pt x="3157" y="167"/>
                </a:lnTo>
                <a:lnTo>
                  <a:pt x="3159" y="172"/>
                </a:lnTo>
                <a:lnTo>
                  <a:pt x="3160" y="177"/>
                </a:lnTo>
                <a:lnTo>
                  <a:pt x="3162" y="187"/>
                </a:lnTo>
                <a:lnTo>
                  <a:pt x="3163" y="198"/>
                </a:lnTo>
                <a:lnTo>
                  <a:pt x="3164" y="208"/>
                </a:lnTo>
                <a:lnTo>
                  <a:pt x="3164" y="218"/>
                </a:lnTo>
                <a:lnTo>
                  <a:pt x="3164" y="229"/>
                </a:lnTo>
                <a:lnTo>
                  <a:pt x="3163" y="239"/>
                </a:lnTo>
                <a:lnTo>
                  <a:pt x="3162" y="251"/>
                </a:lnTo>
                <a:lnTo>
                  <a:pt x="3159" y="263"/>
                </a:lnTo>
                <a:lnTo>
                  <a:pt x="3158" y="270"/>
                </a:lnTo>
                <a:lnTo>
                  <a:pt x="3156" y="277"/>
                </a:lnTo>
                <a:lnTo>
                  <a:pt x="3151" y="292"/>
                </a:lnTo>
                <a:lnTo>
                  <a:pt x="3145" y="307"/>
                </a:lnTo>
                <a:lnTo>
                  <a:pt x="3142" y="315"/>
                </a:lnTo>
                <a:lnTo>
                  <a:pt x="3138" y="323"/>
                </a:lnTo>
                <a:lnTo>
                  <a:pt x="3133" y="331"/>
                </a:lnTo>
                <a:lnTo>
                  <a:pt x="3128" y="339"/>
                </a:lnTo>
                <a:lnTo>
                  <a:pt x="3117" y="355"/>
                </a:lnTo>
                <a:lnTo>
                  <a:pt x="3110" y="363"/>
                </a:lnTo>
                <a:lnTo>
                  <a:pt x="3103" y="371"/>
                </a:lnTo>
                <a:lnTo>
                  <a:pt x="3096" y="378"/>
                </a:lnTo>
                <a:lnTo>
                  <a:pt x="3087" y="386"/>
                </a:lnTo>
                <a:lnTo>
                  <a:pt x="3069" y="401"/>
                </a:lnTo>
                <a:lnTo>
                  <a:pt x="3059" y="408"/>
                </a:lnTo>
                <a:lnTo>
                  <a:pt x="3048" y="415"/>
                </a:lnTo>
                <a:lnTo>
                  <a:pt x="3037" y="422"/>
                </a:lnTo>
                <a:lnTo>
                  <a:pt x="3024" y="428"/>
                </a:lnTo>
                <a:lnTo>
                  <a:pt x="3011" y="435"/>
                </a:lnTo>
                <a:lnTo>
                  <a:pt x="2997" y="440"/>
                </a:lnTo>
                <a:lnTo>
                  <a:pt x="2983" y="446"/>
                </a:lnTo>
                <a:lnTo>
                  <a:pt x="2967" y="451"/>
                </a:lnTo>
                <a:lnTo>
                  <a:pt x="2951" y="456"/>
                </a:lnTo>
                <a:lnTo>
                  <a:pt x="2934" y="460"/>
                </a:lnTo>
                <a:lnTo>
                  <a:pt x="2957" y="474"/>
                </a:lnTo>
                <a:lnTo>
                  <a:pt x="2979" y="489"/>
                </a:lnTo>
                <a:lnTo>
                  <a:pt x="3001" y="506"/>
                </a:lnTo>
                <a:lnTo>
                  <a:pt x="3011" y="514"/>
                </a:lnTo>
                <a:lnTo>
                  <a:pt x="3021" y="523"/>
                </a:lnTo>
                <a:lnTo>
                  <a:pt x="3041" y="541"/>
                </a:lnTo>
                <a:lnTo>
                  <a:pt x="3060" y="560"/>
                </a:lnTo>
                <a:lnTo>
                  <a:pt x="3079" y="580"/>
                </a:lnTo>
                <a:lnTo>
                  <a:pt x="3097" y="600"/>
                </a:lnTo>
                <a:lnTo>
                  <a:pt x="3115" y="620"/>
                </a:lnTo>
                <a:lnTo>
                  <a:pt x="3133" y="641"/>
                </a:lnTo>
                <a:lnTo>
                  <a:pt x="3150" y="663"/>
                </a:lnTo>
                <a:lnTo>
                  <a:pt x="3167" y="684"/>
                </a:lnTo>
                <a:lnTo>
                  <a:pt x="3232" y="770"/>
                </a:lnTo>
                <a:lnTo>
                  <a:pt x="3240" y="765"/>
                </a:lnTo>
                <a:lnTo>
                  <a:pt x="3247" y="760"/>
                </a:lnTo>
                <a:lnTo>
                  <a:pt x="3253" y="754"/>
                </a:lnTo>
                <a:lnTo>
                  <a:pt x="3259" y="748"/>
                </a:lnTo>
                <a:lnTo>
                  <a:pt x="3265" y="741"/>
                </a:lnTo>
                <a:lnTo>
                  <a:pt x="3270" y="734"/>
                </a:lnTo>
                <a:lnTo>
                  <a:pt x="3275" y="726"/>
                </a:lnTo>
                <a:lnTo>
                  <a:pt x="3279" y="717"/>
                </a:lnTo>
                <a:lnTo>
                  <a:pt x="3284" y="708"/>
                </a:lnTo>
                <a:lnTo>
                  <a:pt x="3287" y="698"/>
                </a:lnTo>
                <a:lnTo>
                  <a:pt x="3291" y="687"/>
                </a:lnTo>
                <a:lnTo>
                  <a:pt x="3294" y="676"/>
                </a:lnTo>
                <a:lnTo>
                  <a:pt x="3298" y="652"/>
                </a:lnTo>
                <a:lnTo>
                  <a:pt x="3300" y="639"/>
                </a:lnTo>
                <a:lnTo>
                  <a:pt x="3302" y="625"/>
                </a:lnTo>
                <a:lnTo>
                  <a:pt x="3347" y="175"/>
                </a:lnTo>
                <a:lnTo>
                  <a:pt x="3348" y="160"/>
                </a:lnTo>
                <a:lnTo>
                  <a:pt x="3348" y="147"/>
                </a:lnTo>
                <a:lnTo>
                  <a:pt x="3348" y="135"/>
                </a:lnTo>
                <a:lnTo>
                  <a:pt x="3347" y="129"/>
                </a:lnTo>
                <a:lnTo>
                  <a:pt x="3346" y="124"/>
                </a:lnTo>
                <a:lnTo>
                  <a:pt x="3345" y="119"/>
                </a:lnTo>
                <a:lnTo>
                  <a:pt x="3344" y="114"/>
                </a:lnTo>
                <a:lnTo>
                  <a:pt x="3341" y="106"/>
                </a:lnTo>
                <a:lnTo>
                  <a:pt x="3337" y="98"/>
                </a:lnTo>
                <a:lnTo>
                  <a:pt x="3332" y="92"/>
                </a:lnTo>
                <a:lnTo>
                  <a:pt x="3329" y="88"/>
                </a:lnTo>
                <a:lnTo>
                  <a:pt x="3326" y="86"/>
                </a:lnTo>
                <a:lnTo>
                  <a:pt x="3318" y="80"/>
                </a:lnTo>
                <a:lnTo>
                  <a:pt x="3308" y="76"/>
                </a:lnTo>
                <a:lnTo>
                  <a:pt x="3303" y="74"/>
                </a:lnTo>
                <a:lnTo>
                  <a:pt x="3298" y="72"/>
                </a:lnTo>
                <a:lnTo>
                  <a:pt x="3286" y="70"/>
                </a:lnTo>
                <a:lnTo>
                  <a:pt x="3272" y="68"/>
                </a:lnTo>
                <a:lnTo>
                  <a:pt x="3258" y="66"/>
                </a:lnTo>
                <a:lnTo>
                  <a:pt x="3242" y="66"/>
                </a:lnTo>
                <a:lnTo>
                  <a:pt x="3223" y="66"/>
                </a:lnTo>
                <a:lnTo>
                  <a:pt x="3229" y="1"/>
                </a:lnTo>
                <a:lnTo>
                  <a:pt x="3581" y="1"/>
                </a:lnTo>
                <a:lnTo>
                  <a:pt x="4047" y="504"/>
                </a:lnTo>
                <a:lnTo>
                  <a:pt x="4079" y="175"/>
                </a:lnTo>
                <a:lnTo>
                  <a:pt x="4081" y="160"/>
                </a:lnTo>
                <a:lnTo>
                  <a:pt x="4081" y="146"/>
                </a:lnTo>
                <a:lnTo>
                  <a:pt x="4080" y="134"/>
                </a:lnTo>
                <a:lnTo>
                  <a:pt x="4080" y="129"/>
                </a:lnTo>
                <a:lnTo>
                  <a:pt x="4079" y="123"/>
                </a:lnTo>
                <a:lnTo>
                  <a:pt x="4078" y="118"/>
                </a:lnTo>
                <a:lnTo>
                  <a:pt x="4077" y="114"/>
                </a:lnTo>
                <a:lnTo>
                  <a:pt x="4074" y="105"/>
                </a:lnTo>
                <a:lnTo>
                  <a:pt x="4070" y="98"/>
                </a:lnTo>
                <a:lnTo>
                  <a:pt x="4065" y="91"/>
                </a:lnTo>
                <a:lnTo>
                  <a:pt x="4062" y="88"/>
                </a:lnTo>
                <a:lnTo>
                  <a:pt x="4058" y="85"/>
                </a:lnTo>
                <a:lnTo>
                  <a:pt x="4050" y="80"/>
                </a:lnTo>
                <a:lnTo>
                  <a:pt x="4041" y="75"/>
                </a:lnTo>
                <a:lnTo>
                  <a:pt x="4036" y="74"/>
                </a:lnTo>
                <a:lnTo>
                  <a:pt x="4030" y="72"/>
                </a:lnTo>
                <a:lnTo>
                  <a:pt x="4018" y="69"/>
                </a:lnTo>
                <a:lnTo>
                  <a:pt x="4005" y="67"/>
                </a:lnTo>
                <a:lnTo>
                  <a:pt x="3990" y="66"/>
                </a:lnTo>
                <a:lnTo>
                  <a:pt x="3974" y="65"/>
                </a:lnTo>
                <a:lnTo>
                  <a:pt x="3919" y="65"/>
                </a:lnTo>
                <a:lnTo>
                  <a:pt x="3925" y="1"/>
                </a:lnTo>
                <a:lnTo>
                  <a:pt x="4448" y="1"/>
                </a:lnTo>
                <a:lnTo>
                  <a:pt x="4972" y="1"/>
                </a:lnTo>
                <a:lnTo>
                  <a:pt x="5497" y="1"/>
                </a:lnTo>
                <a:lnTo>
                  <a:pt x="6021" y="1"/>
                </a:lnTo>
                <a:lnTo>
                  <a:pt x="6045" y="2"/>
                </a:lnTo>
                <a:lnTo>
                  <a:pt x="6068" y="3"/>
                </a:lnTo>
                <a:lnTo>
                  <a:pt x="6090" y="4"/>
                </a:lnTo>
                <a:lnTo>
                  <a:pt x="6111" y="7"/>
                </a:lnTo>
                <a:lnTo>
                  <a:pt x="6131" y="10"/>
                </a:lnTo>
                <a:lnTo>
                  <a:pt x="6150" y="14"/>
                </a:lnTo>
                <a:lnTo>
                  <a:pt x="6159" y="16"/>
                </a:lnTo>
                <a:lnTo>
                  <a:pt x="6167" y="18"/>
                </a:lnTo>
                <a:lnTo>
                  <a:pt x="6184" y="23"/>
                </a:lnTo>
                <a:lnTo>
                  <a:pt x="6200" y="29"/>
                </a:lnTo>
                <a:lnTo>
                  <a:pt x="6215" y="35"/>
                </a:lnTo>
                <a:lnTo>
                  <a:pt x="6229" y="42"/>
                </a:lnTo>
                <a:lnTo>
                  <a:pt x="6243" y="50"/>
                </a:lnTo>
                <a:lnTo>
                  <a:pt x="6255" y="58"/>
                </a:lnTo>
                <a:lnTo>
                  <a:pt x="6266" y="67"/>
                </a:lnTo>
                <a:lnTo>
                  <a:pt x="6272" y="72"/>
                </a:lnTo>
                <a:lnTo>
                  <a:pt x="6277" y="77"/>
                </a:lnTo>
                <a:lnTo>
                  <a:pt x="6282" y="82"/>
                </a:lnTo>
                <a:lnTo>
                  <a:pt x="6287" y="87"/>
                </a:lnTo>
                <a:lnTo>
                  <a:pt x="6293" y="95"/>
                </a:lnTo>
                <a:lnTo>
                  <a:pt x="6299" y="103"/>
                </a:lnTo>
                <a:lnTo>
                  <a:pt x="6305" y="112"/>
                </a:lnTo>
                <a:lnTo>
                  <a:pt x="6310" y="120"/>
                </a:lnTo>
                <a:lnTo>
                  <a:pt x="6315" y="129"/>
                </a:lnTo>
                <a:lnTo>
                  <a:pt x="6319" y="139"/>
                </a:lnTo>
                <a:lnTo>
                  <a:pt x="6323" y="148"/>
                </a:lnTo>
                <a:lnTo>
                  <a:pt x="6326" y="158"/>
                </a:lnTo>
                <a:lnTo>
                  <a:pt x="6329" y="167"/>
                </a:lnTo>
                <a:lnTo>
                  <a:pt x="6330" y="172"/>
                </a:lnTo>
                <a:lnTo>
                  <a:pt x="6332" y="177"/>
                </a:lnTo>
                <a:lnTo>
                  <a:pt x="6333" y="187"/>
                </a:lnTo>
                <a:lnTo>
                  <a:pt x="6335" y="198"/>
                </a:lnTo>
                <a:lnTo>
                  <a:pt x="6335" y="208"/>
                </a:lnTo>
                <a:lnTo>
                  <a:pt x="6336" y="218"/>
                </a:lnTo>
                <a:lnTo>
                  <a:pt x="6336" y="229"/>
                </a:lnTo>
                <a:lnTo>
                  <a:pt x="6335" y="239"/>
                </a:lnTo>
                <a:lnTo>
                  <a:pt x="6333" y="251"/>
                </a:lnTo>
                <a:lnTo>
                  <a:pt x="6331" y="263"/>
                </a:lnTo>
                <a:lnTo>
                  <a:pt x="6329" y="270"/>
                </a:lnTo>
                <a:lnTo>
                  <a:pt x="6328" y="277"/>
                </a:lnTo>
                <a:lnTo>
                  <a:pt x="6325" y="284"/>
                </a:lnTo>
                <a:lnTo>
                  <a:pt x="6323" y="292"/>
                </a:lnTo>
                <a:lnTo>
                  <a:pt x="6317" y="307"/>
                </a:lnTo>
                <a:lnTo>
                  <a:pt x="6313" y="315"/>
                </a:lnTo>
                <a:lnTo>
                  <a:pt x="6309" y="323"/>
                </a:lnTo>
                <a:lnTo>
                  <a:pt x="6305" y="331"/>
                </a:lnTo>
                <a:lnTo>
                  <a:pt x="6300" y="339"/>
                </a:lnTo>
                <a:lnTo>
                  <a:pt x="6294" y="347"/>
                </a:lnTo>
                <a:lnTo>
                  <a:pt x="6288" y="355"/>
                </a:lnTo>
                <a:lnTo>
                  <a:pt x="6282" y="363"/>
                </a:lnTo>
                <a:lnTo>
                  <a:pt x="6275" y="371"/>
                </a:lnTo>
                <a:lnTo>
                  <a:pt x="6267" y="379"/>
                </a:lnTo>
                <a:lnTo>
                  <a:pt x="6259" y="386"/>
                </a:lnTo>
                <a:lnTo>
                  <a:pt x="6250" y="394"/>
                </a:lnTo>
                <a:lnTo>
                  <a:pt x="6241" y="401"/>
                </a:lnTo>
                <a:lnTo>
                  <a:pt x="6230" y="409"/>
                </a:lnTo>
                <a:lnTo>
                  <a:pt x="6219" y="415"/>
                </a:lnTo>
                <a:lnTo>
                  <a:pt x="6208" y="422"/>
                </a:lnTo>
                <a:lnTo>
                  <a:pt x="6196" y="429"/>
                </a:lnTo>
                <a:lnTo>
                  <a:pt x="6182" y="435"/>
                </a:lnTo>
                <a:lnTo>
                  <a:pt x="6169" y="441"/>
                </a:lnTo>
                <a:lnTo>
                  <a:pt x="6154" y="446"/>
                </a:lnTo>
                <a:lnTo>
                  <a:pt x="6138" y="451"/>
                </a:lnTo>
                <a:lnTo>
                  <a:pt x="6122" y="456"/>
                </a:lnTo>
                <a:lnTo>
                  <a:pt x="6105" y="460"/>
                </a:lnTo>
                <a:lnTo>
                  <a:pt x="6120" y="470"/>
                </a:lnTo>
                <a:lnTo>
                  <a:pt x="6135" y="480"/>
                </a:lnTo>
                <a:lnTo>
                  <a:pt x="6150" y="490"/>
                </a:lnTo>
                <a:lnTo>
                  <a:pt x="6164" y="501"/>
                </a:lnTo>
                <a:lnTo>
                  <a:pt x="6178" y="512"/>
                </a:lnTo>
                <a:lnTo>
                  <a:pt x="6191" y="524"/>
                </a:lnTo>
                <a:lnTo>
                  <a:pt x="6204" y="536"/>
                </a:lnTo>
                <a:lnTo>
                  <a:pt x="6217" y="549"/>
                </a:lnTo>
                <a:lnTo>
                  <a:pt x="6229" y="562"/>
                </a:lnTo>
                <a:lnTo>
                  <a:pt x="6241" y="575"/>
                </a:lnTo>
                <a:lnTo>
                  <a:pt x="6253" y="588"/>
                </a:lnTo>
                <a:lnTo>
                  <a:pt x="6264" y="602"/>
                </a:lnTo>
                <a:lnTo>
                  <a:pt x="6287" y="630"/>
                </a:lnTo>
                <a:lnTo>
                  <a:pt x="6309" y="659"/>
                </a:lnTo>
                <a:lnTo>
                  <a:pt x="6352" y="717"/>
                </a:lnTo>
                <a:lnTo>
                  <a:pt x="6373" y="745"/>
                </a:lnTo>
                <a:lnTo>
                  <a:pt x="6395" y="774"/>
                </a:lnTo>
                <a:lnTo>
                  <a:pt x="6406" y="788"/>
                </a:lnTo>
                <a:lnTo>
                  <a:pt x="6418" y="803"/>
                </a:lnTo>
                <a:lnTo>
                  <a:pt x="6429" y="816"/>
                </a:lnTo>
                <a:lnTo>
                  <a:pt x="6441" y="830"/>
                </a:lnTo>
                <a:lnTo>
                  <a:pt x="6453" y="843"/>
                </a:lnTo>
                <a:lnTo>
                  <a:pt x="6465" y="856"/>
                </a:lnTo>
                <a:lnTo>
                  <a:pt x="6478" y="868"/>
                </a:lnTo>
                <a:lnTo>
                  <a:pt x="6491" y="880"/>
                </a:lnTo>
                <a:lnTo>
                  <a:pt x="6509" y="896"/>
                </a:lnTo>
                <a:lnTo>
                  <a:pt x="6529" y="912"/>
                </a:lnTo>
                <a:lnTo>
                  <a:pt x="6539" y="920"/>
                </a:lnTo>
                <a:lnTo>
                  <a:pt x="6549" y="927"/>
                </a:lnTo>
                <a:lnTo>
                  <a:pt x="6559" y="935"/>
                </a:lnTo>
                <a:lnTo>
                  <a:pt x="6570" y="942"/>
                </a:lnTo>
                <a:lnTo>
                  <a:pt x="6591" y="956"/>
                </a:lnTo>
                <a:lnTo>
                  <a:pt x="6615" y="970"/>
                </a:lnTo>
                <a:lnTo>
                  <a:pt x="6638" y="982"/>
                </a:lnTo>
                <a:lnTo>
                  <a:pt x="6661" y="994"/>
                </a:lnTo>
                <a:lnTo>
                  <a:pt x="6685" y="1004"/>
                </a:lnTo>
                <a:lnTo>
                  <a:pt x="6697" y="1009"/>
                </a:lnTo>
                <a:lnTo>
                  <a:pt x="6710" y="1014"/>
                </a:lnTo>
                <a:lnTo>
                  <a:pt x="6734" y="1022"/>
                </a:lnTo>
                <a:lnTo>
                  <a:pt x="6760" y="1030"/>
                </a:lnTo>
                <a:lnTo>
                  <a:pt x="6785" y="1035"/>
                </a:lnTo>
                <a:lnTo>
                  <a:pt x="6811" y="1040"/>
                </a:lnTo>
                <a:lnTo>
                  <a:pt x="6836" y="1043"/>
                </a:lnTo>
                <a:lnTo>
                  <a:pt x="6862" y="1044"/>
                </a:lnTo>
                <a:lnTo>
                  <a:pt x="6877" y="1045"/>
                </a:lnTo>
                <a:lnTo>
                  <a:pt x="6892" y="1044"/>
                </a:lnTo>
                <a:lnTo>
                  <a:pt x="6906" y="1043"/>
                </a:lnTo>
                <a:lnTo>
                  <a:pt x="6921" y="1042"/>
                </a:lnTo>
                <a:lnTo>
                  <a:pt x="6936" y="1039"/>
                </a:lnTo>
                <a:lnTo>
                  <a:pt x="6950" y="1037"/>
                </a:lnTo>
                <a:lnTo>
                  <a:pt x="6964" y="1033"/>
                </a:lnTo>
                <a:lnTo>
                  <a:pt x="6979" y="1029"/>
                </a:lnTo>
                <a:lnTo>
                  <a:pt x="7002" y="1023"/>
                </a:lnTo>
                <a:lnTo>
                  <a:pt x="7025" y="1015"/>
                </a:lnTo>
                <a:lnTo>
                  <a:pt x="7048" y="1007"/>
                </a:lnTo>
                <a:lnTo>
                  <a:pt x="7070" y="998"/>
                </a:lnTo>
                <a:lnTo>
                  <a:pt x="7091" y="988"/>
                </a:lnTo>
                <a:lnTo>
                  <a:pt x="7112" y="977"/>
                </a:lnTo>
                <a:lnTo>
                  <a:pt x="7132" y="966"/>
                </a:lnTo>
                <a:lnTo>
                  <a:pt x="7151" y="954"/>
                </a:lnTo>
                <a:lnTo>
                  <a:pt x="7170" y="942"/>
                </a:lnTo>
                <a:lnTo>
                  <a:pt x="7188" y="929"/>
                </a:lnTo>
                <a:lnTo>
                  <a:pt x="7205" y="916"/>
                </a:lnTo>
                <a:lnTo>
                  <a:pt x="7221" y="903"/>
                </a:lnTo>
                <a:lnTo>
                  <a:pt x="7237" y="890"/>
                </a:lnTo>
                <a:lnTo>
                  <a:pt x="7252" y="877"/>
                </a:lnTo>
                <a:lnTo>
                  <a:pt x="7265" y="864"/>
                </a:lnTo>
                <a:lnTo>
                  <a:pt x="7278" y="851"/>
                </a:lnTo>
                <a:close/>
              </a:path>
            </a:pathLst>
          </a:custGeom>
          <a:solidFill>
            <a:srgbClr val="00347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356780426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pa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196AA-A964-4BEF-92CE-110737F724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40016" y="1213010"/>
            <a:ext cx="5401122" cy="2215991"/>
          </a:xfrm>
        </p:spPr>
        <p:txBody>
          <a:bodyPr wrap="square" anchor="b">
            <a:sp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DC690F-209B-441E-838B-48C1728121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40016" y="3645024"/>
            <a:ext cx="5401122" cy="738664"/>
          </a:xfrm>
        </p:spPr>
        <p:txBody>
          <a:bodyPr wrap="square">
            <a:spAutoFit/>
          </a:bodyPr>
          <a:lstStyle>
            <a:lvl1pPr marL="0" indent="0" algn="l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E20503-FD26-45D7-8D72-ADBE68B52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3E0EEA0-E5B5-496F-A4E4-0A7BE8C92FE4}" type="datetime1">
              <a:rPr lang="fi-FI" smtClean="0"/>
              <a:pPr/>
              <a:t>14.4.2026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83D58F-2FEE-465A-8C27-8071BFBDA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© Berner Oy  |  Esittäjä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5BEB2B-921C-4DB4-9DFA-93C092061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E98F4-D9F1-4002-AD5C-3866A5A71344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Freeform 6"/>
          <p:cNvSpPr>
            <a:spLocks noChangeAspect="1" noEditPoints="1"/>
          </p:cNvSpPr>
          <p:nvPr userDrawn="1"/>
        </p:nvSpPr>
        <p:spPr bwMode="auto">
          <a:xfrm>
            <a:off x="10691290" y="6381750"/>
            <a:ext cx="1152442" cy="250456"/>
          </a:xfrm>
          <a:custGeom>
            <a:avLst/>
            <a:gdLst>
              <a:gd name="T0" fmla="*/ 5840 w 7330"/>
              <a:gd name="T1" fmla="*/ 1317 h 1593"/>
              <a:gd name="T2" fmla="*/ 5357 w 7330"/>
              <a:gd name="T3" fmla="*/ 1467 h 1593"/>
              <a:gd name="T4" fmla="*/ 2874 w 7330"/>
              <a:gd name="T5" fmla="*/ 1589 h 1593"/>
              <a:gd name="T6" fmla="*/ 684 w 7330"/>
              <a:gd name="T7" fmla="*/ 1394 h 1593"/>
              <a:gd name="T8" fmla="*/ 863 w 7330"/>
              <a:gd name="T9" fmla="*/ 1338 h 1593"/>
              <a:gd name="T10" fmla="*/ 497 w 7330"/>
              <a:gd name="T11" fmla="*/ 753 h 1593"/>
              <a:gd name="T12" fmla="*/ 757 w 7330"/>
              <a:gd name="T13" fmla="*/ 719 h 1593"/>
              <a:gd name="T14" fmla="*/ 771 w 7330"/>
              <a:gd name="T15" fmla="*/ 502 h 1593"/>
              <a:gd name="T16" fmla="*/ 468 w 7330"/>
              <a:gd name="T17" fmla="*/ 709 h 1593"/>
              <a:gd name="T18" fmla="*/ 787 w 7330"/>
              <a:gd name="T19" fmla="*/ 281 h 1593"/>
              <a:gd name="T20" fmla="*/ 733 w 7330"/>
              <a:gd name="T21" fmla="*/ 82 h 1593"/>
              <a:gd name="T22" fmla="*/ 154 w 7330"/>
              <a:gd name="T23" fmla="*/ 767 h 1593"/>
              <a:gd name="T24" fmla="*/ 220 w 7330"/>
              <a:gd name="T25" fmla="*/ 78 h 1593"/>
              <a:gd name="T26" fmla="*/ 1075 w 7330"/>
              <a:gd name="T27" fmla="*/ 82 h 1593"/>
              <a:gd name="T28" fmla="*/ 1065 w 7330"/>
              <a:gd name="T29" fmla="*/ 315 h 1593"/>
              <a:gd name="T30" fmla="*/ 980 w 7330"/>
              <a:gd name="T31" fmla="*/ 435 h 1593"/>
              <a:gd name="T32" fmla="*/ 1073 w 7330"/>
              <a:gd name="T33" fmla="*/ 678 h 1593"/>
              <a:gd name="T34" fmla="*/ 6070 w 7330"/>
              <a:gd name="T35" fmla="*/ 209 h 1593"/>
              <a:gd name="T36" fmla="*/ 5917 w 7330"/>
              <a:gd name="T37" fmla="*/ 66 h 1593"/>
              <a:gd name="T38" fmla="*/ 6058 w 7330"/>
              <a:gd name="T39" fmla="*/ 299 h 1593"/>
              <a:gd name="T40" fmla="*/ 5284 w 7330"/>
              <a:gd name="T41" fmla="*/ 230 h 1593"/>
              <a:gd name="T42" fmla="*/ 5037 w 7330"/>
              <a:gd name="T43" fmla="*/ 69 h 1593"/>
              <a:gd name="T44" fmla="*/ 4979 w 7330"/>
              <a:gd name="T45" fmla="*/ 262 h 1593"/>
              <a:gd name="T46" fmla="*/ 4818 w 7330"/>
              <a:gd name="T47" fmla="*/ 433 h 1593"/>
              <a:gd name="T48" fmla="*/ 4812 w 7330"/>
              <a:gd name="T49" fmla="*/ 785 h 1593"/>
              <a:gd name="T50" fmla="*/ 5137 w 7330"/>
              <a:gd name="T51" fmla="*/ 646 h 1593"/>
              <a:gd name="T52" fmla="*/ 5456 w 7330"/>
              <a:gd name="T53" fmla="*/ 712 h 1593"/>
              <a:gd name="T54" fmla="*/ 4285 w 7330"/>
              <a:gd name="T55" fmla="*/ 66 h 1593"/>
              <a:gd name="T56" fmla="*/ 4123 w 7330"/>
              <a:gd name="T57" fmla="*/ 770 h 1593"/>
              <a:gd name="T58" fmla="*/ 4421 w 7330"/>
              <a:gd name="T59" fmla="*/ 688 h 1593"/>
              <a:gd name="T60" fmla="*/ 3435 w 7330"/>
              <a:gd name="T61" fmla="*/ 232 h 1593"/>
              <a:gd name="T62" fmla="*/ 3495 w 7330"/>
              <a:gd name="T63" fmla="*/ 783 h 1593"/>
              <a:gd name="T64" fmla="*/ 3626 w 7330"/>
              <a:gd name="T65" fmla="*/ 1033 h 1593"/>
              <a:gd name="T66" fmla="*/ 2881 w 7330"/>
              <a:gd name="T67" fmla="*/ 143 h 1593"/>
              <a:gd name="T68" fmla="*/ 2771 w 7330"/>
              <a:gd name="T69" fmla="*/ 404 h 1593"/>
              <a:gd name="T70" fmla="*/ 2342 w 7330"/>
              <a:gd name="T71" fmla="*/ 134 h 1593"/>
              <a:gd name="T72" fmla="*/ 2019 w 7330"/>
              <a:gd name="T73" fmla="*/ 169 h 1593"/>
              <a:gd name="T74" fmla="*/ 1663 w 7330"/>
              <a:gd name="T75" fmla="*/ 365 h 1593"/>
              <a:gd name="T76" fmla="*/ 1756 w 7330"/>
              <a:gd name="T77" fmla="*/ 508 h 1593"/>
              <a:gd name="T78" fmla="*/ 1521 w 7330"/>
              <a:gd name="T79" fmla="*/ 708 h 1593"/>
              <a:gd name="T80" fmla="*/ 1731 w 7330"/>
              <a:gd name="T81" fmla="*/ 781 h 1593"/>
              <a:gd name="T82" fmla="*/ 2193 w 7330"/>
              <a:gd name="T83" fmla="*/ 783 h 1593"/>
              <a:gd name="T84" fmla="*/ 7204 w 7330"/>
              <a:gd name="T85" fmla="*/ 969 h 1593"/>
              <a:gd name="T86" fmla="*/ 6563 w 7330"/>
              <a:gd name="T87" fmla="*/ 1121 h 1593"/>
              <a:gd name="T88" fmla="*/ 6047 w 7330"/>
              <a:gd name="T89" fmla="*/ 726 h 1593"/>
              <a:gd name="T90" fmla="*/ 5733 w 7330"/>
              <a:gd name="T91" fmla="*/ 731 h 1593"/>
              <a:gd name="T92" fmla="*/ 4068 w 7330"/>
              <a:gd name="T93" fmla="*/ 925 h 1593"/>
              <a:gd name="T94" fmla="*/ 3612 w 7330"/>
              <a:gd name="T95" fmla="*/ 1135 h 1593"/>
              <a:gd name="T96" fmla="*/ 3034 w 7330"/>
              <a:gd name="T97" fmla="*/ 919 h 1593"/>
              <a:gd name="T98" fmla="*/ 2649 w 7330"/>
              <a:gd name="T99" fmla="*/ 482 h 1593"/>
              <a:gd name="T100" fmla="*/ 1088 w 7330"/>
              <a:gd name="T101" fmla="*/ 851 h 1593"/>
              <a:gd name="T102" fmla="*/ 1304 w 7330"/>
              <a:gd name="T103" fmla="*/ 139 h 1593"/>
              <a:gd name="T104" fmla="*/ 2860 w 7330"/>
              <a:gd name="T105" fmla="*/ 1 h 1593"/>
              <a:gd name="T106" fmla="*/ 3155 w 7330"/>
              <a:gd name="T107" fmla="*/ 158 h 1593"/>
              <a:gd name="T108" fmla="*/ 3059 w 7330"/>
              <a:gd name="T109" fmla="*/ 408 h 1593"/>
              <a:gd name="T110" fmla="*/ 3253 w 7330"/>
              <a:gd name="T111" fmla="*/ 754 h 1593"/>
              <a:gd name="T112" fmla="*/ 3318 w 7330"/>
              <a:gd name="T113" fmla="*/ 80 h 1593"/>
              <a:gd name="T114" fmla="*/ 4041 w 7330"/>
              <a:gd name="T115" fmla="*/ 75 h 1593"/>
              <a:gd name="T116" fmla="*/ 6255 w 7330"/>
              <a:gd name="T117" fmla="*/ 58 h 1593"/>
              <a:gd name="T118" fmla="*/ 6328 w 7330"/>
              <a:gd name="T119" fmla="*/ 277 h 1593"/>
              <a:gd name="T120" fmla="*/ 6120 w 7330"/>
              <a:gd name="T121" fmla="*/ 470 h 1593"/>
              <a:gd name="T122" fmla="*/ 6529 w 7330"/>
              <a:gd name="T123" fmla="*/ 912 h 1593"/>
              <a:gd name="T124" fmla="*/ 7002 w 7330"/>
              <a:gd name="T125" fmla="*/ 1023 h 15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7330" h="1593">
                <a:moveTo>
                  <a:pt x="3255" y="1454"/>
                </a:moveTo>
                <a:lnTo>
                  <a:pt x="3373" y="1453"/>
                </a:lnTo>
                <a:lnTo>
                  <a:pt x="3491" y="1453"/>
                </a:lnTo>
                <a:lnTo>
                  <a:pt x="3608" y="1451"/>
                </a:lnTo>
                <a:lnTo>
                  <a:pt x="3726" y="1449"/>
                </a:lnTo>
                <a:lnTo>
                  <a:pt x="3842" y="1447"/>
                </a:lnTo>
                <a:lnTo>
                  <a:pt x="3957" y="1444"/>
                </a:lnTo>
                <a:lnTo>
                  <a:pt x="4071" y="1441"/>
                </a:lnTo>
                <a:lnTo>
                  <a:pt x="4184" y="1437"/>
                </a:lnTo>
                <a:lnTo>
                  <a:pt x="4297" y="1433"/>
                </a:lnTo>
                <a:lnTo>
                  <a:pt x="4408" y="1428"/>
                </a:lnTo>
                <a:lnTo>
                  <a:pt x="4518" y="1423"/>
                </a:lnTo>
                <a:lnTo>
                  <a:pt x="4628" y="1417"/>
                </a:lnTo>
                <a:lnTo>
                  <a:pt x="4736" y="1411"/>
                </a:lnTo>
                <a:lnTo>
                  <a:pt x="4843" y="1405"/>
                </a:lnTo>
                <a:lnTo>
                  <a:pt x="4949" y="1398"/>
                </a:lnTo>
                <a:lnTo>
                  <a:pt x="5002" y="1394"/>
                </a:lnTo>
                <a:lnTo>
                  <a:pt x="5054" y="1390"/>
                </a:lnTo>
                <a:lnTo>
                  <a:pt x="5158" y="1383"/>
                </a:lnTo>
                <a:lnTo>
                  <a:pt x="5260" y="1374"/>
                </a:lnTo>
                <a:lnTo>
                  <a:pt x="5360" y="1366"/>
                </a:lnTo>
                <a:lnTo>
                  <a:pt x="5459" y="1357"/>
                </a:lnTo>
                <a:lnTo>
                  <a:pt x="5557" y="1347"/>
                </a:lnTo>
                <a:lnTo>
                  <a:pt x="5653" y="1338"/>
                </a:lnTo>
                <a:lnTo>
                  <a:pt x="5747" y="1327"/>
                </a:lnTo>
                <a:lnTo>
                  <a:pt x="5840" y="1317"/>
                </a:lnTo>
                <a:lnTo>
                  <a:pt x="5931" y="1306"/>
                </a:lnTo>
                <a:lnTo>
                  <a:pt x="6020" y="1295"/>
                </a:lnTo>
                <a:lnTo>
                  <a:pt x="6108" y="1283"/>
                </a:lnTo>
                <a:lnTo>
                  <a:pt x="6194" y="1271"/>
                </a:lnTo>
                <a:lnTo>
                  <a:pt x="6277" y="1259"/>
                </a:lnTo>
                <a:lnTo>
                  <a:pt x="6359" y="1246"/>
                </a:lnTo>
                <a:lnTo>
                  <a:pt x="6439" y="1233"/>
                </a:lnTo>
                <a:lnTo>
                  <a:pt x="6517" y="1220"/>
                </a:lnTo>
                <a:lnTo>
                  <a:pt x="6518" y="1228"/>
                </a:lnTo>
                <a:lnTo>
                  <a:pt x="6454" y="1248"/>
                </a:lnTo>
                <a:lnTo>
                  <a:pt x="6386" y="1268"/>
                </a:lnTo>
                <a:lnTo>
                  <a:pt x="6316" y="1287"/>
                </a:lnTo>
                <a:lnTo>
                  <a:pt x="6279" y="1297"/>
                </a:lnTo>
                <a:lnTo>
                  <a:pt x="6242" y="1306"/>
                </a:lnTo>
                <a:lnTo>
                  <a:pt x="6204" y="1316"/>
                </a:lnTo>
                <a:lnTo>
                  <a:pt x="6166" y="1325"/>
                </a:lnTo>
                <a:lnTo>
                  <a:pt x="6087" y="1343"/>
                </a:lnTo>
                <a:lnTo>
                  <a:pt x="6004" y="1360"/>
                </a:lnTo>
                <a:lnTo>
                  <a:pt x="5920" y="1377"/>
                </a:lnTo>
                <a:lnTo>
                  <a:pt x="5832" y="1394"/>
                </a:lnTo>
                <a:lnTo>
                  <a:pt x="5742" y="1410"/>
                </a:lnTo>
                <a:lnTo>
                  <a:pt x="5649" y="1425"/>
                </a:lnTo>
                <a:lnTo>
                  <a:pt x="5554" y="1440"/>
                </a:lnTo>
                <a:lnTo>
                  <a:pt x="5457" y="1454"/>
                </a:lnTo>
                <a:lnTo>
                  <a:pt x="5407" y="1461"/>
                </a:lnTo>
                <a:lnTo>
                  <a:pt x="5357" y="1467"/>
                </a:lnTo>
                <a:lnTo>
                  <a:pt x="5255" y="1480"/>
                </a:lnTo>
                <a:lnTo>
                  <a:pt x="5151" y="1493"/>
                </a:lnTo>
                <a:lnTo>
                  <a:pt x="5044" y="1504"/>
                </a:lnTo>
                <a:lnTo>
                  <a:pt x="4936" y="1515"/>
                </a:lnTo>
                <a:lnTo>
                  <a:pt x="4826" y="1526"/>
                </a:lnTo>
                <a:lnTo>
                  <a:pt x="4714" y="1535"/>
                </a:lnTo>
                <a:lnTo>
                  <a:pt x="4601" y="1544"/>
                </a:lnTo>
                <a:lnTo>
                  <a:pt x="4485" y="1553"/>
                </a:lnTo>
                <a:lnTo>
                  <a:pt x="4427" y="1556"/>
                </a:lnTo>
                <a:lnTo>
                  <a:pt x="4368" y="1560"/>
                </a:lnTo>
                <a:lnTo>
                  <a:pt x="4309" y="1564"/>
                </a:lnTo>
                <a:lnTo>
                  <a:pt x="4250" y="1567"/>
                </a:lnTo>
                <a:lnTo>
                  <a:pt x="4190" y="1570"/>
                </a:lnTo>
                <a:lnTo>
                  <a:pt x="4130" y="1573"/>
                </a:lnTo>
                <a:lnTo>
                  <a:pt x="4070" y="1576"/>
                </a:lnTo>
                <a:lnTo>
                  <a:pt x="4009" y="1578"/>
                </a:lnTo>
                <a:lnTo>
                  <a:pt x="3948" y="1581"/>
                </a:lnTo>
                <a:lnTo>
                  <a:pt x="3886" y="1583"/>
                </a:lnTo>
                <a:lnTo>
                  <a:pt x="3762" y="1586"/>
                </a:lnTo>
                <a:lnTo>
                  <a:pt x="3636" y="1589"/>
                </a:lnTo>
                <a:lnTo>
                  <a:pt x="3510" y="1591"/>
                </a:lnTo>
                <a:lnTo>
                  <a:pt x="3383" y="1593"/>
                </a:lnTo>
                <a:lnTo>
                  <a:pt x="3255" y="1593"/>
                </a:lnTo>
                <a:lnTo>
                  <a:pt x="3127" y="1593"/>
                </a:lnTo>
                <a:lnTo>
                  <a:pt x="3000" y="1591"/>
                </a:lnTo>
                <a:lnTo>
                  <a:pt x="2874" y="1589"/>
                </a:lnTo>
                <a:lnTo>
                  <a:pt x="2811" y="1588"/>
                </a:lnTo>
                <a:lnTo>
                  <a:pt x="2749" y="1586"/>
                </a:lnTo>
                <a:lnTo>
                  <a:pt x="2687" y="1585"/>
                </a:lnTo>
                <a:lnTo>
                  <a:pt x="2625" y="1583"/>
                </a:lnTo>
                <a:lnTo>
                  <a:pt x="2564" y="1581"/>
                </a:lnTo>
                <a:lnTo>
                  <a:pt x="2503" y="1578"/>
                </a:lnTo>
                <a:lnTo>
                  <a:pt x="2382" y="1573"/>
                </a:lnTo>
                <a:lnTo>
                  <a:pt x="2262" y="1567"/>
                </a:lnTo>
                <a:lnTo>
                  <a:pt x="2143" y="1560"/>
                </a:lnTo>
                <a:lnTo>
                  <a:pt x="2026" y="1553"/>
                </a:lnTo>
                <a:lnTo>
                  <a:pt x="1911" y="1544"/>
                </a:lnTo>
                <a:lnTo>
                  <a:pt x="1854" y="1540"/>
                </a:lnTo>
                <a:lnTo>
                  <a:pt x="1798" y="1535"/>
                </a:lnTo>
                <a:lnTo>
                  <a:pt x="1742" y="1531"/>
                </a:lnTo>
                <a:lnTo>
                  <a:pt x="1687" y="1526"/>
                </a:lnTo>
                <a:lnTo>
                  <a:pt x="1577" y="1515"/>
                </a:lnTo>
                <a:lnTo>
                  <a:pt x="1469" y="1504"/>
                </a:lnTo>
                <a:lnTo>
                  <a:pt x="1363" y="1493"/>
                </a:lnTo>
                <a:lnTo>
                  <a:pt x="1260" y="1480"/>
                </a:lnTo>
                <a:lnTo>
                  <a:pt x="1158" y="1467"/>
                </a:lnTo>
                <a:lnTo>
                  <a:pt x="1059" y="1454"/>
                </a:lnTo>
                <a:lnTo>
                  <a:pt x="1010" y="1447"/>
                </a:lnTo>
                <a:lnTo>
                  <a:pt x="962" y="1440"/>
                </a:lnTo>
                <a:lnTo>
                  <a:pt x="867" y="1425"/>
                </a:lnTo>
                <a:lnTo>
                  <a:pt x="775" y="1410"/>
                </a:lnTo>
                <a:lnTo>
                  <a:pt x="684" y="1394"/>
                </a:lnTo>
                <a:lnTo>
                  <a:pt x="640" y="1386"/>
                </a:lnTo>
                <a:lnTo>
                  <a:pt x="597" y="1377"/>
                </a:lnTo>
                <a:lnTo>
                  <a:pt x="554" y="1369"/>
                </a:lnTo>
                <a:lnTo>
                  <a:pt x="512" y="1360"/>
                </a:lnTo>
                <a:lnTo>
                  <a:pt x="431" y="1343"/>
                </a:lnTo>
                <a:lnTo>
                  <a:pt x="351" y="1325"/>
                </a:lnTo>
                <a:lnTo>
                  <a:pt x="313" y="1316"/>
                </a:lnTo>
                <a:lnTo>
                  <a:pt x="275" y="1307"/>
                </a:lnTo>
                <a:lnTo>
                  <a:pt x="238" y="1297"/>
                </a:lnTo>
                <a:lnTo>
                  <a:pt x="202" y="1288"/>
                </a:lnTo>
                <a:lnTo>
                  <a:pt x="166" y="1278"/>
                </a:lnTo>
                <a:lnTo>
                  <a:pt x="132" y="1268"/>
                </a:lnTo>
                <a:lnTo>
                  <a:pt x="97" y="1258"/>
                </a:lnTo>
                <a:lnTo>
                  <a:pt x="64" y="1248"/>
                </a:lnTo>
                <a:lnTo>
                  <a:pt x="0" y="1228"/>
                </a:lnTo>
                <a:lnTo>
                  <a:pt x="1" y="1220"/>
                </a:lnTo>
                <a:lnTo>
                  <a:pt x="79" y="1234"/>
                </a:lnTo>
                <a:lnTo>
                  <a:pt x="158" y="1247"/>
                </a:lnTo>
                <a:lnTo>
                  <a:pt x="240" y="1259"/>
                </a:lnTo>
                <a:lnTo>
                  <a:pt x="323" y="1272"/>
                </a:lnTo>
                <a:lnTo>
                  <a:pt x="409" y="1284"/>
                </a:lnTo>
                <a:lnTo>
                  <a:pt x="496" y="1295"/>
                </a:lnTo>
                <a:lnTo>
                  <a:pt x="585" y="1307"/>
                </a:lnTo>
                <a:lnTo>
                  <a:pt x="676" y="1318"/>
                </a:lnTo>
                <a:lnTo>
                  <a:pt x="769" y="1328"/>
                </a:lnTo>
                <a:lnTo>
                  <a:pt x="863" y="1338"/>
                </a:lnTo>
                <a:lnTo>
                  <a:pt x="958" y="1348"/>
                </a:lnTo>
                <a:lnTo>
                  <a:pt x="1055" y="1357"/>
                </a:lnTo>
                <a:lnTo>
                  <a:pt x="1154" y="1366"/>
                </a:lnTo>
                <a:lnTo>
                  <a:pt x="1254" y="1375"/>
                </a:lnTo>
                <a:lnTo>
                  <a:pt x="1355" y="1383"/>
                </a:lnTo>
                <a:lnTo>
                  <a:pt x="1458" y="1391"/>
                </a:lnTo>
                <a:lnTo>
                  <a:pt x="1562" y="1398"/>
                </a:lnTo>
                <a:lnTo>
                  <a:pt x="1667" y="1405"/>
                </a:lnTo>
                <a:lnTo>
                  <a:pt x="1774" y="1412"/>
                </a:lnTo>
                <a:lnTo>
                  <a:pt x="1882" y="1418"/>
                </a:lnTo>
                <a:lnTo>
                  <a:pt x="1991" y="1423"/>
                </a:lnTo>
                <a:lnTo>
                  <a:pt x="2101" y="1428"/>
                </a:lnTo>
                <a:lnTo>
                  <a:pt x="2213" y="1433"/>
                </a:lnTo>
                <a:lnTo>
                  <a:pt x="2325" y="1437"/>
                </a:lnTo>
                <a:lnTo>
                  <a:pt x="2439" y="1441"/>
                </a:lnTo>
                <a:lnTo>
                  <a:pt x="2553" y="1444"/>
                </a:lnTo>
                <a:lnTo>
                  <a:pt x="2668" y="1447"/>
                </a:lnTo>
                <a:lnTo>
                  <a:pt x="2784" y="1449"/>
                </a:lnTo>
                <a:lnTo>
                  <a:pt x="2900" y="1451"/>
                </a:lnTo>
                <a:lnTo>
                  <a:pt x="3018" y="1453"/>
                </a:lnTo>
                <a:lnTo>
                  <a:pt x="3136" y="1453"/>
                </a:lnTo>
                <a:lnTo>
                  <a:pt x="3255" y="1454"/>
                </a:lnTo>
                <a:close/>
                <a:moveTo>
                  <a:pt x="484" y="741"/>
                </a:moveTo>
                <a:lnTo>
                  <a:pt x="488" y="746"/>
                </a:lnTo>
                <a:lnTo>
                  <a:pt x="492" y="750"/>
                </a:lnTo>
                <a:lnTo>
                  <a:pt x="497" y="753"/>
                </a:lnTo>
                <a:lnTo>
                  <a:pt x="502" y="757"/>
                </a:lnTo>
                <a:lnTo>
                  <a:pt x="508" y="760"/>
                </a:lnTo>
                <a:lnTo>
                  <a:pt x="514" y="763"/>
                </a:lnTo>
                <a:lnTo>
                  <a:pt x="528" y="768"/>
                </a:lnTo>
                <a:lnTo>
                  <a:pt x="545" y="772"/>
                </a:lnTo>
                <a:lnTo>
                  <a:pt x="565" y="775"/>
                </a:lnTo>
                <a:lnTo>
                  <a:pt x="590" y="776"/>
                </a:lnTo>
                <a:lnTo>
                  <a:pt x="618" y="777"/>
                </a:lnTo>
                <a:lnTo>
                  <a:pt x="628" y="777"/>
                </a:lnTo>
                <a:lnTo>
                  <a:pt x="638" y="776"/>
                </a:lnTo>
                <a:lnTo>
                  <a:pt x="647" y="775"/>
                </a:lnTo>
                <a:lnTo>
                  <a:pt x="657" y="774"/>
                </a:lnTo>
                <a:lnTo>
                  <a:pt x="665" y="772"/>
                </a:lnTo>
                <a:lnTo>
                  <a:pt x="674" y="770"/>
                </a:lnTo>
                <a:lnTo>
                  <a:pt x="682" y="767"/>
                </a:lnTo>
                <a:lnTo>
                  <a:pt x="690" y="765"/>
                </a:lnTo>
                <a:lnTo>
                  <a:pt x="698" y="761"/>
                </a:lnTo>
                <a:lnTo>
                  <a:pt x="706" y="758"/>
                </a:lnTo>
                <a:lnTo>
                  <a:pt x="713" y="754"/>
                </a:lnTo>
                <a:lnTo>
                  <a:pt x="720" y="750"/>
                </a:lnTo>
                <a:lnTo>
                  <a:pt x="726" y="745"/>
                </a:lnTo>
                <a:lnTo>
                  <a:pt x="734" y="741"/>
                </a:lnTo>
                <a:lnTo>
                  <a:pt x="740" y="736"/>
                </a:lnTo>
                <a:lnTo>
                  <a:pt x="746" y="730"/>
                </a:lnTo>
                <a:lnTo>
                  <a:pt x="751" y="725"/>
                </a:lnTo>
                <a:lnTo>
                  <a:pt x="757" y="719"/>
                </a:lnTo>
                <a:lnTo>
                  <a:pt x="762" y="713"/>
                </a:lnTo>
                <a:lnTo>
                  <a:pt x="766" y="706"/>
                </a:lnTo>
                <a:lnTo>
                  <a:pt x="775" y="693"/>
                </a:lnTo>
                <a:lnTo>
                  <a:pt x="779" y="686"/>
                </a:lnTo>
                <a:lnTo>
                  <a:pt x="782" y="678"/>
                </a:lnTo>
                <a:lnTo>
                  <a:pt x="785" y="671"/>
                </a:lnTo>
                <a:lnTo>
                  <a:pt x="788" y="663"/>
                </a:lnTo>
                <a:lnTo>
                  <a:pt x="791" y="655"/>
                </a:lnTo>
                <a:lnTo>
                  <a:pt x="793" y="647"/>
                </a:lnTo>
                <a:lnTo>
                  <a:pt x="795" y="639"/>
                </a:lnTo>
                <a:lnTo>
                  <a:pt x="797" y="630"/>
                </a:lnTo>
                <a:lnTo>
                  <a:pt x="799" y="613"/>
                </a:lnTo>
                <a:lnTo>
                  <a:pt x="800" y="604"/>
                </a:lnTo>
                <a:lnTo>
                  <a:pt x="800" y="596"/>
                </a:lnTo>
                <a:lnTo>
                  <a:pt x="800" y="587"/>
                </a:lnTo>
                <a:lnTo>
                  <a:pt x="799" y="579"/>
                </a:lnTo>
                <a:lnTo>
                  <a:pt x="798" y="571"/>
                </a:lnTo>
                <a:lnTo>
                  <a:pt x="797" y="562"/>
                </a:lnTo>
                <a:lnTo>
                  <a:pt x="795" y="554"/>
                </a:lnTo>
                <a:lnTo>
                  <a:pt x="793" y="546"/>
                </a:lnTo>
                <a:lnTo>
                  <a:pt x="790" y="539"/>
                </a:lnTo>
                <a:lnTo>
                  <a:pt x="787" y="531"/>
                </a:lnTo>
                <a:lnTo>
                  <a:pt x="784" y="523"/>
                </a:lnTo>
                <a:lnTo>
                  <a:pt x="780" y="516"/>
                </a:lnTo>
                <a:lnTo>
                  <a:pt x="776" y="509"/>
                </a:lnTo>
                <a:lnTo>
                  <a:pt x="771" y="502"/>
                </a:lnTo>
                <a:lnTo>
                  <a:pt x="766" y="496"/>
                </a:lnTo>
                <a:lnTo>
                  <a:pt x="761" y="490"/>
                </a:lnTo>
                <a:lnTo>
                  <a:pt x="754" y="483"/>
                </a:lnTo>
                <a:lnTo>
                  <a:pt x="747" y="476"/>
                </a:lnTo>
                <a:lnTo>
                  <a:pt x="740" y="470"/>
                </a:lnTo>
                <a:lnTo>
                  <a:pt x="733" y="465"/>
                </a:lnTo>
                <a:lnTo>
                  <a:pt x="724" y="459"/>
                </a:lnTo>
                <a:lnTo>
                  <a:pt x="715" y="455"/>
                </a:lnTo>
                <a:lnTo>
                  <a:pt x="707" y="450"/>
                </a:lnTo>
                <a:lnTo>
                  <a:pt x="698" y="446"/>
                </a:lnTo>
                <a:lnTo>
                  <a:pt x="688" y="443"/>
                </a:lnTo>
                <a:lnTo>
                  <a:pt x="679" y="440"/>
                </a:lnTo>
                <a:lnTo>
                  <a:pt x="669" y="437"/>
                </a:lnTo>
                <a:lnTo>
                  <a:pt x="659" y="435"/>
                </a:lnTo>
                <a:lnTo>
                  <a:pt x="648" y="433"/>
                </a:lnTo>
                <a:lnTo>
                  <a:pt x="638" y="432"/>
                </a:lnTo>
                <a:lnTo>
                  <a:pt x="627" y="431"/>
                </a:lnTo>
                <a:lnTo>
                  <a:pt x="616" y="431"/>
                </a:lnTo>
                <a:lnTo>
                  <a:pt x="491" y="431"/>
                </a:lnTo>
                <a:lnTo>
                  <a:pt x="467" y="660"/>
                </a:lnTo>
                <a:lnTo>
                  <a:pt x="466" y="674"/>
                </a:lnTo>
                <a:lnTo>
                  <a:pt x="466" y="687"/>
                </a:lnTo>
                <a:lnTo>
                  <a:pt x="466" y="693"/>
                </a:lnTo>
                <a:lnTo>
                  <a:pt x="467" y="699"/>
                </a:lnTo>
                <a:lnTo>
                  <a:pt x="467" y="704"/>
                </a:lnTo>
                <a:lnTo>
                  <a:pt x="468" y="709"/>
                </a:lnTo>
                <a:lnTo>
                  <a:pt x="471" y="718"/>
                </a:lnTo>
                <a:lnTo>
                  <a:pt x="472" y="723"/>
                </a:lnTo>
                <a:lnTo>
                  <a:pt x="474" y="727"/>
                </a:lnTo>
                <a:lnTo>
                  <a:pt x="479" y="735"/>
                </a:lnTo>
                <a:lnTo>
                  <a:pt x="481" y="738"/>
                </a:lnTo>
                <a:lnTo>
                  <a:pt x="484" y="741"/>
                </a:lnTo>
                <a:close/>
                <a:moveTo>
                  <a:pt x="529" y="64"/>
                </a:moveTo>
                <a:lnTo>
                  <a:pt x="498" y="365"/>
                </a:lnTo>
                <a:lnTo>
                  <a:pt x="627" y="365"/>
                </a:lnTo>
                <a:lnTo>
                  <a:pt x="643" y="364"/>
                </a:lnTo>
                <a:lnTo>
                  <a:pt x="651" y="363"/>
                </a:lnTo>
                <a:lnTo>
                  <a:pt x="659" y="362"/>
                </a:lnTo>
                <a:lnTo>
                  <a:pt x="675" y="359"/>
                </a:lnTo>
                <a:lnTo>
                  <a:pt x="683" y="357"/>
                </a:lnTo>
                <a:lnTo>
                  <a:pt x="691" y="354"/>
                </a:lnTo>
                <a:lnTo>
                  <a:pt x="698" y="352"/>
                </a:lnTo>
                <a:lnTo>
                  <a:pt x="706" y="349"/>
                </a:lnTo>
                <a:lnTo>
                  <a:pt x="720" y="342"/>
                </a:lnTo>
                <a:lnTo>
                  <a:pt x="734" y="334"/>
                </a:lnTo>
                <a:lnTo>
                  <a:pt x="747" y="325"/>
                </a:lnTo>
                <a:lnTo>
                  <a:pt x="753" y="321"/>
                </a:lnTo>
                <a:lnTo>
                  <a:pt x="759" y="316"/>
                </a:lnTo>
                <a:lnTo>
                  <a:pt x="769" y="305"/>
                </a:lnTo>
                <a:lnTo>
                  <a:pt x="779" y="294"/>
                </a:lnTo>
                <a:lnTo>
                  <a:pt x="783" y="288"/>
                </a:lnTo>
                <a:lnTo>
                  <a:pt x="787" y="281"/>
                </a:lnTo>
                <a:lnTo>
                  <a:pt x="794" y="268"/>
                </a:lnTo>
                <a:lnTo>
                  <a:pt x="797" y="262"/>
                </a:lnTo>
                <a:lnTo>
                  <a:pt x="800" y="255"/>
                </a:lnTo>
                <a:lnTo>
                  <a:pt x="802" y="248"/>
                </a:lnTo>
                <a:lnTo>
                  <a:pt x="804" y="240"/>
                </a:lnTo>
                <a:lnTo>
                  <a:pt x="805" y="233"/>
                </a:lnTo>
                <a:lnTo>
                  <a:pt x="806" y="225"/>
                </a:lnTo>
                <a:lnTo>
                  <a:pt x="807" y="209"/>
                </a:lnTo>
                <a:lnTo>
                  <a:pt x="807" y="201"/>
                </a:lnTo>
                <a:lnTo>
                  <a:pt x="806" y="193"/>
                </a:lnTo>
                <a:lnTo>
                  <a:pt x="805" y="185"/>
                </a:lnTo>
                <a:lnTo>
                  <a:pt x="804" y="178"/>
                </a:lnTo>
                <a:lnTo>
                  <a:pt x="800" y="163"/>
                </a:lnTo>
                <a:lnTo>
                  <a:pt x="795" y="148"/>
                </a:lnTo>
                <a:lnTo>
                  <a:pt x="792" y="141"/>
                </a:lnTo>
                <a:lnTo>
                  <a:pt x="789" y="135"/>
                </a:lnTo>
                <a:lnTo>
                  <a:pt x="785" y="128"/>
                </a:lnTo>
                <a:lnTo>
                  <a:pt x="781" y="122"/>
                </a:lnTo>
                <a:lnTo>
                  <a:pt x="777" y="116"/>
                </a:lnTo>
                <a:lnTo>
                  <a:pt x="772" y="111"/>
                </a:lnTo>
                <a:lnTo>
                  <a:pt x="767" y="105"/>
                </a:lnTo>
                <a:lnTo>
                  <a:pt x="761" y="100"/>
                </a:lnTo>
                <a:lnTo>
                  <a:pt x="754" y="95"/>
                </a:lnTo>
                <a:lnTo>
                  <a:pt x="748" y="90"/>
                </a:lnTo>
                <a:lnTo>
                  <a:pt x="740" y="86"/>
                </a:lnTo>
                <a:lnTo>
                  <a:pt x="733" y="82"/>
                </a:lnTo>
                <a:lnTo>
                  <a:pt x="724" y="79"/>
                </a:lnTo>
                <a:lnTo>
                  <a:pt x="715" y="76"/>
                </a:lnTo>
                <a:lnTo>
                  <a:pt x="707" y="73"/>
                </a:lnTo>
                <a:lnTo>
                  <a:pt x="698" y="71"/>
                </a:lnTo>
                <a:lnTo>
                  <a:pt x="689" y="69"/>
                </a:lnTo>
                <a:lnTo>
                  <a:pt x="680" y="67"/>
                </a:lnTo>
                <a:lnTo>
                  <a:pt x="661" y="65"/>
                </a:lnTo>
                <a:lnTo>
                  <a:pt x="642" y="64"/>
                </a:lnTo>
                <a:lnTo>
                  <a:pt x="529" y="64"/>
                </a:lnTo>
                <a:close/>
                <a:moveTo>
                  <a:pt x="863" y="842"/>
                </a:moveTo>
                <a:lnTo>
                  <a:pt x="855" y="843"/>
                </a:lnTo>
                <a:lnTo>
                  <a:pt x="845" y="845"/>
                </a:lnTo>
                <a:lnTo>
                  <a:pt x="831" y="846"/>
                </a:lnTo>
                <a:lnTo>
                  <a:pt x="814" y="848"/>
                </a:lnTo>
                <a:lnTo>
                  <a:pt x="794" y="849"/>
                </a:lnTo>
                <a:lnTo>
                  <a:pt x="771" y="850"/>
                </a:lnTo>
                <a:lnTo>
                  <a:pt x="746" y="851"/>
                </a:lnTo>
                <a:lnTo>
                  <a:pt x="37" y="851"/>
                </a:lnTo>
                <a:lnTo>
                  <a:pt x="45" y="784"/>
                </a:lnTo>
                <a:lnTo>
                  <a:pt x="76" y="784"/>
                </a:lnTo>
                <a:lnTo>
                  <a:pt x="93" y="783"/>
                </a:lnTo>
                <a:lnTo>
                  <a:pt x="108" y="781"/>
                </a:lnTo>
                <a:lnTo>
                  <a:pt x="122" y="779"/>
                </a:lnTo>
                <a:lnTo>
                  <a:pt x="134" y="775"/>
                </a:lnTo>
                <a:lnTo>
                  <a:pt x="145" y="771"/>
                </a:lnTo>
                <a:lnTo>
                  <a:pt x="154" y="767"/>
                </a:lnTo>
                <a:lnTo>
                  <a:pt x="163" y="761"/>
                </a:lnTo>
                <a:lnTo>
                  <a:pt x="170" y="755"/>
                </a:lnTo>
                <a:lnTo>
                  <a:pt x="176" y="748"/>
                </a:lnTo>
                <a:lnTo>
                  <a:pt x="179" y="744"/>
                </a:lnTo>
                <a:lnTo>
                  <a:pt x="181" y="740"/>
                </a:lnTo>
                <a:lnTo>
                  <a:pt x="186" y="731"/>
                </a:lnTo>
                <a:lnTo>
                  <a:pt x="189" y="721"/>
                </a:lnTo>
                <a:lnTo>
                  <a:pt x="192" y="711"/>
                </a:lnTo>
                <a:lnTo>
                  <a:pt x="195" y="700"/>
                </a:lnTo>
                <a:lnTo>
                  <a:pt x="197" y="688"/>
                </a:lnTo>
                <a:lnTo>
                  <a:pt x="198" y="675"/>
                </a:lnTo>
                <a:lnTo>
                  <a:pt x="248" y="176"/>
                </a:lnTo>
                <a:lnTo>
                  <a:pt x="249" y="160"/>
                </a:lnTo>
                <a:lnTo>
                  <a:pt x="250" y="146"/>
                </a:lnTo>
                <a:lnTo>
                  <a:pt x="250" y="134"/>
                </a:lnTo>
                <a:lnTo>
                  <a:pt x="248" y="123"/>
                </a:lnTo>
                <a:lnTo>
                  <a:pt x="246" y="113"/>
                </a:lnTo>
                <a:lnTo>
                  <a:pt x="245" y="108"/>
                </a:lnTo>
                <a:lnTo>
                  <a:pt x="243" y="104"/>
                </a:lnTo>
                <a:lnTo>
                  <a:pt x="239" y="96"/>
                </a:lnTo>
                <a:lnTo>
                  <a:pt x="237" y="93"/>
                </a:lnTo>
                <a:lnTo>
                  <a:pt x="234" y="90"/>
                </a:lnTo>
                <a:lnTo>
                  <a:pt x="231" y="86"/>
                </a:lnTo>
                <a:lnTo>
                  <a:pt x="228" y="83"/>
                </a:lnTo>
                <a:lnTo>
                  <a:pt x="224" y="81"/>
                </a:lnTo>
                <a:lnTo>
                  <a:pt x="220" y="78"/>
                </a:lnTo>
                <a:lnTo>
                  <a:pt x="211" y="74"/>
                </a:lnTo>
                <a:lnTo>
                  <a:pt x="201" y="70"/>
                </a:lnTo>
                <a:lnTo>
                  <a:pt x="189" y="67"/>
                </a:lnTo>
                <a:lnTo>
                  <a:pt x="176" y="66"/>
                </a:lnTo>
                <a:lnTo>
                  <a:pt x="161" y="64"/>
                </a:lnTo>
                <a:lnTo>
                  <a:pt x="145" y="64"/>
                </a:lnTo>
                <a:lnTo>
                  <a:pt x="121" y="64"/>
                </a:lnTo>
                <a:lnTo>
                  <a:pt x="127" y="0"/>
                </a:lnTo>
                <a:lnTo>
                  <a:pt x="848" y="0"/>
                </a:lnTo>
                <a:lnTo>
                  <a:pt x="867" y="1"/>
                </a:lnTo>
                <a:lnTo>
                  <a:pt x="886" y="1"/>
                </a:lnTo>
                <a:lnTo>
                  <a:pt x="903" y="3"/>
                </a:lnTo>
                <a:lnTo>
                  <a:pt x="920" y="5"/>
                </a:lnTo>
                <a:lnTo>
                  <a:pt x="937" y="8"/>
                </a:lnTo>
                <a:lnTo>
                  <a:pt x="952" y="11"/>
                </a:lnTo>
                <a:lnTo>
                  <a:pt x="967" y="15"/>
                </a:lnTo>
                <a:lnTo>
                  <a:pt x="982" y="19"/>
                </a:lnTo>
                <a:lnTo>
                  <a:pt x="995" y="24"/>
                </a:lnTo>
                <a:lnTo>
                  <a:pt x="1008" y="30"/>
                </a:lnTo>
                <a:lnTo>
                  <a:pt x="1020" y="36"/>
                </a:lnTo>
                <a:lnTo>
                  <a:pt x="1031" y="43"/>
                </a:lnTo>
                <a:lnTo>
                  <a:pt x="1042" y="50"/>
                </a:lnTo>
                <a:lnTo>
                  <a:pt x="1052" y="58"/>
                </a:lnTo>
                <a:lnTo>
                  <a:pt x="1061" y="66"/>
                </a:lnTo>
                <a:lnTo>
                  <a:pt x="1069" y="75"/>
                </a:lnTo>
                <a:lnTo>
                  <a:pt x="1075" y="82"/>
                </a:lnTo>
                <a:lnTo>
                  <a:pt x="1080" y="89"/>
                </a:lnTo>
                <a:lnTo>
                  <a:pt x="1085" y="96"/>
                </a:lnTo>
                <a:lnTo>
                  <a:pt x="1090" y="104"/>
                </a:lnTo>
                <a:lnTo>
                  <a:pt x="1094" y="112"/>
                </a:lnTo>
                <a:lnTo>
                  <a:pt x="1097" y="120"/>
                </a:lnTo>
                <a:lnTo>
                  <a:pt x="1101" y="128"/>
                </a:lnTo>
                <a:lnTo>
                  <a:pt x="1104" y="136"/>
                </a:lnTo>
                <a:lnTo>
                  <a:pt x="1106" y="145"/>
                </a:lnTo>
                <a:lnTo>
                  <a:pt x="1108" y="153"/>
                </a:lnTo>
                <a:lnTo>
                  <a:pt x="1110" y="162"/>
                </a:lnTo>
                <a:lnTo>
                  <a:pt x="1111" y="171"/>
                </a:lnTo>
                <a:lnTo>
                  <a:pt x="1112" y="180"/>
                </a:lnTo>
                <a:lnTo>
                  <a:pt x="1112" y="189"/>
                </a:lnTo>
                <a:lnTo>
                  <a:pt x="1112" y="198"/>
                </a:lnTo>
                <a:lnTo>
                  <a:pt x="1111" y="207"/>
                </a:lnTo>
                <a:lnTo>
                  <a:pt x="1110" y="216"/>
                </a:lnTo>
                <a:lnTo>
                  <a:pt x="1108" y="227"/>
                </a:lnTo>
                <a:lnTo>
                  <a:pt x="1105" y="238"/>
                </a:lnTo>
                <a:lnTo>
                  <a:pt x="1102" y="250"/>
                </a:lnTo>
                <a:lnTo>
                  <a:pt x="1097" y="262"/>
                </a:lnTo>
                <a:lnTo>
                  <a:pt x="1091" y="275"/>
                </a:lnTo>
                <a:lnTo>
                  <a:pt x="1088" y="282"/>
                </a:lnTo>
                <a:lnTo>
                  <a:pt x="1084" y="288"/>
                </a:lnTo>
                <a:lnTo>
                  <a:pt x="1075" y="301"/>
                </a:lnTo>
                <a:lnTo>
                  <a:pt x="1070" y="308"/>
                </a:lnTo>
                <a:lnTo>
                  <a:pt x="1065" y="315"/>
                </a:lnTo>
                <a:lnTo>
                  <a:pt x="1053" y="327"/>
                </a:lnTo>
                <a:lnTo>
                  <a:pt x="1046" y="334"/>
                </a:lnTo>
                <a:lnTo>
                  <a:pt x="1039" y="340"/>
                </a:lnTo>
                <a:lnTo>
                  <a:pt x="1023" y="352"/>
                </a:lnTo>
                <a:lnTo>
                  <a:pt x="1014" y="358"/>
                </a:lnTo>
                <a:lnTo>
                  <a:pt x="1005" y="363"/>
                </a:lnTo>
                <a:lnTo>
                  <a:pt x="995" y="369"/>
                </a:lnTo>
                <a:lnTo>
                  <a:pt x="985" y="374"/>
                </a:lnTo>
                <a:lnTo>
                  <a:pt x="974" y="379"/>
                </a:lnTo>
                <a:lnTo>
                  <a:pt x="962" y="384"/>
                </a:lnTo>
                <a:lnTo>
                  <a:pt x="950" y="388"/>
                </a:lnTo>
                <a:lnTo>
                  <a:pt x="937" y="392"/>
                </a:lnTo>
                <a:lnTo>
                  <a:pt x="916" y="396"/>
                </a:lnTo>
                <a:lnTo>
                  <a:pt x="896" y="399"/>
                </a:lnTo>
                <a:lnTo>
                  <a:pt x="885" y="401"/>
                </a:lnTo>
                <a:lnTo>
                  <a:pt x="874" y="402"/>
                </a:lnTo>
                <a:lnTo>
                  <a:pt x="888" y="405"/>
                </a:lnTo>
                <a:lnTo>
                  <a:pt x="901" y="407"/>
                </a:lnTo>
                <a:lnTo>
                  <a:pt x="913" y="410"/>
                </a:lnTo>
                <a:lnTo>
                  <a:pt x="926" y="413"/>
                </a:lnTo>
                <a:lnTo>
                  <a:pt x="932" y="415"/>
                </a:lnTo>
                <a:lnTo>
                  <a:pt x="938" y="417"/>
                </a:lnTo>
                <a:lnTo>
                  <a:pt x="949" y="421"/>
                </a:lnTo>
                <a:lnTo>
                  <a:pt x="960" y="425"/>
                </a:lnTo>
                <a:lnTo>
                  <a:pt x="970" y="430"/>
                </a:lnTo>
                <a:lnTo>
                  <a:pt x="980" y="435"/>
                </a:lnTo>
                <a:lnTo>
                  <a:pt x="990" y="441"/>
                </a:lnTo>
                <a:lnTo>
                  <a:pt x="999" y="446"/>
                </a:lnTo>
                <a:lnTo>
                  <a:pt x="1008" y="452"/>
                </a:lnTo>
                <a:lnTo>
                  <a:pt x="1016" y="459"/>
                </a:lnTo>
                <a:lnTo>
                  <a:pt x="1024" y="466"/>
                </a:lnTo>
                <a:lnTo>
                  <a:pt x="1031" y="473"/>
                </a:lnTo>
                <a:lnTo>
                  <a:pt x="1038" y="480"/>
                </a:lnTo>
                <a:lnTo>
                  <a:pt x="1044" y="488"/>
                </a:lnTo>
                <a:lnTo>
                  <a:pt x="1050" y="496"/>
                </a:lnTo>
                <a:lnTo>
                  <a:pt x="1056" y="504"/>
                </a:lnTo>
                <a:lnTo>
                  <a:pt x="1061" y="512"/>
                </a:lnTo>
                <a:lnTo>
                  <a:pt x="1065" y="521"/>
                </a:lnTo>
                <a:lnTo>
                  <a:pt x="1070" y="530"/>
                </a:lnTo>
                <a:lnTo>
                  <a:pt x="1073" y="539"/>
                </a:lnTo>
                <a:lnTo>
                  <a:pt x="1076" y="548"/>
                </a:lnTo>
                <a:lnTo>
                  <a:pt x="1079" y="558"/>
                </a:lnTo>
                <a:lnTo>
                  <a:pt x="1081" y="567"/>
                </a:lnTo>
                <a:lnTo>
                  <a:pt x="1085" y="587"/>
                </a:lnTo>
                <a:lnTo>
                  <a:pt x="1085" y="597"/>
                </a:lnTo>
                <a:lnTo>
                  <a:pt x="1086" y="607"/>
                </a:lnTo>
                <a:lnTo>
                  <a:pt x="1085" y="617"/>
                </a:lnTo>
                <a:lnTo>
                  <a:pt x="1085" y="627"/>
                </a:lnTo>
                <a:lnTo>
                  <a:pt x="1083" y="638"/>
                </a:lnTo>
                <a:lnTo>
                  <a:pt x="1081" y="651"/>
                </a:lnTo>
                <a:lnTo>
                  <a:pt x="1078" y="664"/>
                </a:lnTo>
                <a:lnTo>
                  <a:pt x="1073" y="678"/>
                </a:lnTo>
                <a:lnTo>
                  <a:pt x="1067" y="693"/>
                </a:lnTo>
                <a:lnTo>
                  <a:pt x="1060" y="708"/>
                </a:lnTo>
                <a:lnTo>
                  <a:pt x="1051" y="724"/>
                </a:lnTo>
                <a:lnTo>
                  <a:pt x="1046" y="731"/>
                </a:lnTo>
                <a:lnTo>
                  <a:pt x="1040" y="739"/>
                </a:lnTo>
                <a:lnTo>
                  <a:pt x="1034" y="747"/>
                </a:lnTo>
                <a:lnTo>
                  <a:pt x="1027" y="754"/>
                </a:lnTo>
                <a:lnTo>
                  <a:pt x="1019" y="762"/>
                </a:lnTo>
                <a:lnTo>
                  <a:pt x="1011" y="769"/>
                </a:lnTo>
                <a:lnTo>
                  <a:pt x="1003" y="777"/>
                </a:lnTo>
                <a:lnTo>
                  <a:pt x="994" y="784"/>
                </a:lnTo>
                <a:lnTo>
                  <a:pt x="984" y="791"/>
                </a:lnTo>
                <a:lnTo>
                  <a:pt x="973" y="798"/>
                </a:lnTo>
                <a:lnTo>
                  <a:pt x="962" y="805"/>
                </a:lnTo>
                <a:lnTo>
                  <a:pt x="950" y="811"/>
                </a:lnTo>
                <a:lnTo>
                  <a:pt x="938" y="817"/>
                </a:lnTo>
                <a:lnTo>
                  <a:pt x="924" y="823"/>
                </a:lnTo>
                <a:lnTo>
                  <a:pt x="910" y="828"/>
                </a:lnTo>
                <a:lnTo>
                  <a:pt x="895" y="833"/>
                </a:lnTo>
                <a:lnTo>
                  <a:pt x="879" y="838"/>
                </a:lnTo>
                <a:lnTo>
                  <a:pt x="863" y="842"/>
                </a:lnTo>
                <a:close/>
                <a:moveTo>
                  <a:pt x="6069" y="248"/>
                </a:moveTo>
                <a:lnTo>
                  <a:pt x="6070" y="238"/>
                </a:lnTo>
                <a:lnTo>
                  <a:pt x="6070" y="228"/>
                </a:lnTo>
                <a:lnTo>
                  <a:pt x="6070" y="219"/>
                </a:lnTo>
                <a:lnTo>
                  <a:pt x="6070" y="209"/>
                </a:lnTo>
                <a:lnTo>
                  <a:pt x="6069" y="200"/>
                </a:lnTo>
                <a:lnTo>
                  <a:pt x="6068" y="191"/>
                </a:lnTo>
                <a:lnTo>
                  <a:pt x="6066" y="182"/>
                </a:lnTo>
                <a:lnTo>
                  <a:pt x="6064" y="174"/>
                </a:lnTo>
                <a:lnTo>
                  <a:pt x="6062" y="166"/>
                </a:lnTo>
                <a:lnTo>
                  <a:pt x="6059" y="158"/>
                </a:lnTo>
                <a:lnTo>
                  <a:pt x="6056" y="150"/>
                </a:lnTo>
                <a:lnTo>
                  <a:pt x="6052" y="143"/>
                </a:lnTo>
                <a:lnTo>
                  <a:pt x="6048" y="136"/>
                </a:lnTo>
                <a:lnTo>
                  <a:pt x="6044" y="129"/>
                </a:lnTo>
                <a:lnTo>
                  <a:pt x="6039" y="123"/>
                </a:lnTo>
                <a:lnTo>
                  <a:pt x="6034" y="117"/>
                </a:lnTo>
                <a:lnTo>
                  <a:pt x="6029" y="110"/>
                </a:lnTo>
                <a:lnTo>
                  <a:pt x="6022" y="105"/>
                </a:lnTo>
                <a:lnTo>
                  <a:pt x="6016" y="99"/>
                </a:lnTo>
                <a:lnTo>
                  <a:pt x="6009" y="94"/>
                </a:lnTo>
                <a:lnTo>
                  <a:pt x="6001" y="90"/>
                </a:lnTo>
                <a:lnTo>
                  <a:pt x="5993" y="85"/>
                </a:lnTo>
                <a:lnTo>
                  <a:pt x="5985" y="81"/>
                </a:lnTo>
                <a:lnTo>
                  <a:pt x="5976" y="78"/>
                </a:lnTo>
                <a:lnTo>
                  <a:pt x="5967" y="75"/>
                </a:lnTo>
                <a:lnTo>
                  <a:pt x="5958" y="72"/>
                </a:lnTo>
                <a:lnTo>
                  <a:pt x="5948" y="70"/>
                </a:lnTo>
                <a:lnTo>
                  <a:pt x="5938" y="68"/>
                </a:lnTo>
                <a:lnTo>
                  <a:pt x="5928" y="67"/>
                </a:lnTo>
                <a:lnTo>
                  <a:pt x="5917" y="66"/>
                </a:lnTo>
                <a:lnTo>
                  <a:pt x="5906" y="65"/>
                </a:lnTo>
                <a:lnTo>
                  <a:pt x="5894" y="65"/>
                </a:lnTo>
                <a:lnTo>
                  <a:pt x="5793" y="65"/>
                </a:lnTo>
                <a:lnTo>
                  <a:pt x="5759" y="407"/>
                </a:lnTo>
                <a:lnTo>
                  <a:pt x="5911" y="407"/>
                </a:lnTo>
                <a:lnTo>
                  <a:pt x="5927" y="406"/>
                </a:lnTo>
                <a:lnTo>
                  <a:pt x="5935" y="405"/>
                </a:lnTo>
                <a:lnTo>
                  <a:pt x="5943" y="404"/>
                </a:lnTo>
                <a:lnTo>
                  <a:pt x="5950" y="403"/>
                </a:lnTo>
                <a:lnTo>
                  <a:pt x="5957" y="401"/>
                </a:lnTo>
                <a:lnTo>
                  <a:pt x="5971" y="396"/>
                </a:lnTo>
                <a:lnTo>
                  <a:pt x="5978" y="393"/>
                </a:lnTo>
                <a:lnTo>
                  <a:pt x="5985" y="390"/>
                </a:lnTo>
                <a:lnTo>
                  <a:pt x="5997" y="382"/>
                </a:lnTo>
                <a:lnTo>
                  <a:pt x="6009" y="374"/>
                </a:lnTo>
                <a:lnTo>
                  <a:pt x="6014" y="369"/>
                </a:lnTo>
                <a:lnTo>
                  <a:pt x="6019" y="364"/>
                </a:lnTo>
                <a:lnTo>
                  <a:pt x="6024" y="359"/>
                </a:lnTo>
                <a:lnTo>
                  <a:pt x="6029" y="353"/>
                </a:lnTo>
                <a:lnTo>
                  <a:pt x="6034" y="347"/>
                </a:lnTo>
                <a:lnTo>
                  <a:pt x="6038" y="341"/>
                </a:lnTo>
                <a:lnTo>
                  <a:pt x="6042" y="335"/>
                </a:lnTo>
                <a:lnTo>
                  <a:pt x="6046" y="328"/>
                </a:lnTo>
                <a:lnTo>
                  <a:pt x="6049" y="321"/>
                </a:lnTo>
                <a:lnTo>
                  <a:pt x="6053" y="314"/>
                </a:lnTo>
                <a:lnTo>
                  <a:pt x="6058" y="299"/>
                </a:lnTo>
                <a:lnTo>
                  <a:pt x="6063" y="283"/>
                </a:lnTo>
                <a:lnTo>
                  <a:pt x="6065" y="275"/>
                </a:lnTo>
                <a:lnTo>
                  <a:pt x="6067" y="266"/>
                </a:lnTo>
                <a:lnTo>
                  <a:pt x="6069" y="248"/>
                </a:lnTo>
                <a:close/>
                <a:moveTo>
                  <a:pt x="5512" y="174"/>
                </a:moveTo>
                <a:lnTo>
                  <a:pt x="5514" y="159"/>
                </a:lnTo>
                <a:lnTo>
                  <a:pt x="5514" y="146"/>
                </a:lnTo>
                <a:lnTo>
                  <a:pt x="5513" y="134"/>
                </a:lnTo>
                <a:lnTo>
                  <a:pt x="5513" y="128"/>
                </a:lnTo>
                <a:lnTo>
                  <a:pt x="5512" y="123"/>
                </a:lnTo>
                <a:lnTo>
                  <a:pt x="5511" y="118"/>
                </a:lnTo>
                <a:lnTo>
                  <a:pt x="5510" y="113"/>
                </a:lnTo>
                <a:lnTo>
                  <a:pt x="5507" y="105"/>
                </a:lnTo>
                <a:lnTo>
                  <a:pt x="5503" y="97"/>
                </a:lnTo>
                <a:lnTo>
                  <a:pt x="5498" y="91"/>
                </a:lnTo>
                <a:lnTo>
                  <a:pt x="5492" y="85"/>
                </a:lnTo>
                <a:lnTo>
                  <a:pt x="5485" y="80"/>
                </a:lnTo>
                <a:lnTo>
                  <a:pt x="5478" y="76"/>
                </a:lnTo>
                <a:lnTo>
                  <a:pt x="5469" y="73"/>
                </a:lnTo>
                <a:lnTo>
                  <a:pt x="5459" y="70"/>
                </a:lnTo>
                <a:lnTo>
                  <a:pt x="5448" y="68"/>
                </a:lnTo>
                <a:lnTo>
                  <a:pt x="5443" y="67"/>
                </a:lnTo>
                <a:lnTo>
                  <a:pt x="5436" y="66"/>
                </a:lnTo>
                <a:lnTo>
                  <a:pt x="5423" y="65"/>
                </a:lnTo>
                <a:lnTo>
                  <a:pt x="5303" y="65"/>
                </a:lnTo>
                <a:lnTo>
                  <a:pt x="5284" y="230"/>
                </a:lnTo>
                <a:lnTo>
                  <a:pt x="5208" y="230"/>
                </a:lnTo>
                <a:lnTo>
                  <a:pt x="5207" y="220"/>
                </a:lnTo>
                <a:lnTo>
                  <a:pt x="5206" y="211"/>
                </a:lnTo>
                <a:lnTo>
                  <a:pt x="5204" y="202"/>
                </a:lnTo>
                <a:lnTo>
                  <a:pt x="5202" y="194"/>
                </a:lnTo>
                <a:lnTo>
                  <a:pt x="5199" y="185"/>
                </a:lnTo>
                <a:lnTo>
                  <a:pt x="5195" y="177"/>
                </a:lnTo>
                <a:lnTo>
                  <a:pt x="5192" y="169"/>
                </a:lnTo>
                <a:lnTo>
                  <a:pt x="5187" y="162"/>
                </a:lnTo>
                <a:lnTo>
                  <a:pt x="5182" y="154"/>
                </a:lnTo>
                <a:lnTo>
                  <a:pt x="5177" y="147"/>
                </a:lnTo>
                <a:lnTo>
                  <a:pt x="5171" y="140"/>
                </a:lnTo>
                <a:lnTo>
                  <a:pt x="5165" y="133"/>
                </a:lnTo>
                <a:lnTo>
                  <a:pt x="5159" y="127"/>
                </a:lnTo>
                <a:lnTo>
                  <a:pt x="5152" y="121"/>
                </a:lnTo>
                <a:lnTo>
                  <a:pt x="5145" y="115"/>
                </a:lnTo>
                <a:lnTo>
                  <a:pt x="5138" y="110"/>
                </a:lnTo>
                <a:lnTo>
                  <a:pt x="5121" y="99"/>
                </a:lnTo>
                <a:lnTo>
                  <a:pt x="5112" y="95"/>
                </a:lnTo>
                <a:lnTo>
                  <a:pt x="5104" y="90"/>
                </a:lnTo>
                <a:lnTo>
                  <a:pt x="5086" y="83"/>
                </a:lnTo>
                <a:lnTo>
                  <a:pt x="5076" y="79"/>
                </a:lnTo>
                <a:lnTo>
                  <a:pt x="5067" y="76"/>
                </a:lnTo>
                <a:lnTo>
                  <a:pt x="5057" y="74"/>
                </a:lnTo>
                <a:lnTo>
                  <a:pt x="5047" y="71"/>
                </a:lnTo>
                <a:lnTo>
                  <a:pt x="5037" y="69"/>
                </a:lnTo>
                <a:lnTo>
                  <a:pt x="5027" y="68"/>
                </a:lnTo>
                <a:lnTo>
                  <a:pt x="5017" y="66"/>
                </a:lnTo>
                <a:lnTo>
                  <a:pt x="5007" y="66"/>
                </a:lnTo>
                <a:lnTo>
                  <a:pt x="4986" y="65"/>
                </a:lnTo>
                <a:lnTo>
                  <a:pt x="4754" y="65"/>
                </a:lnTo>
                <a:lnTo>
                  <a:pt x="4724" y="365"/>
                </a:lnTo>
                <a:lnTo>
                  <a:pt x="4846" y="365"/>
                </a:lnTo>
                <a:lnTo>
                  <a:pt x="4857" y="364"/>
                </a:lnTo>
                <a:lnTo>
                  <a:pt x="4867" y="364"/>
                </a:lnTo>
                <a:lnTo>
                  <a:pt x="4877" y="362"/>
                </a:lnTo>
                <a:lnTo>
                  <a:pt x="4886" y="360"/>
                </a:lnTo>
                <a:lnTo>
                  <a:pt x="4895" y="358"/>
                </a:lnTo>
                <a:lnTo>
                  <a:pt x="4903" y="355"/>
                </a:lnTo>
                <a:lnTo>
                  <a:pt x="4911" y="352"/>
                </a:lnTo>
                <a:lnTo>
                  <a:pt x="4918" y="349"/>
                </a:lnTo>
                <a:lnTo>
                  <a:pt x="4931" y="341"/>
                </a:lnTo>
                <a:lnTo>
                  <a:pt x="4937" y="337"/>
                </a:lnTo>
                <a:lnTo>
                  <a:pt x="4942" y="332"/>
                </a:lnTo>
                <a:lnTo>
                  <a:pt x="4951" y="323"/>
                </a:lnTo>
                <a:lnTo>
                  <a:pt x="4958" y="313"/>
                </a:lnTo>
                <a:lnTo>
                  <a:pt x="4965" y="304"/>
                </a:lnTo>
                <a:lnTo>
                  <a:pt x="4969" y="295"/>
                </a:lnTo>
                <a:lnTo>
                  <a:pt x="4973" y="286"/>
                </a:lnTo>
                <a:lnTo>
                  <a:pt x="4976" y="278"/>
                </a:lnTo>
                <a:lnTo>
                  <a:pt x="4979" y="267"/>
                </a:lnTo>
                <a:lnTo>
                  <a:pt x="4979" y="262"/>
                </a:lnTo>
                <a:lnTo>
                  <a:pt x="5053" y="262"/>
                </a:lnTo>
                <a:lnTo>
                  <a:pt x="5023" y="542"/>
                </a:lnTo>
                <a:lnTo>
                  <a:pt x="4938" y="542"/>
                </a:lnTo>
                <a:lnTo>
                  <a:pt x="4939" y="532"/>
                </a:lnTo>
                <a:lnTo>
                  <a:pt x="4939" y="524"/>
                </a:lnTo>
                <a:lnTo>
                  <a:pt x="4939" y="515"/>
                </a:lnTo>
                <a:lnTo>
                  <a:pt x="4938" y="508"/>
                </a:lnTo>
                <a:lnTo>
                  <a:pt x="4937" y="500"/>
                </a:lnTo>
                <a:lnTo>
                  <a:pt x="4936" y="494"/>
                </a:lnTo>
                <a:lnTo>
                  <a:pt x="4932" y="482"/>
                </a:lnTo>
                <a:lnTo>
                  <a:pt x="4930" y="476"/>
                </a:lnTo>
                <a:lnTo>
                  <a:pt x="4927" y="471"/>
                </a:lnTo>
                <a:lnTo>
                  <a:pt x="4925" y="467"/>
                </a:lnTo>
                <a:lnTo>
                  <a:pt x="4921" y="462"/>
                </a:lnTo>
                <a:lnTo>
                  <a:pt x="4918" y="459"/>
                </a:lnTo>
                <a:lnTo>
                  <a:pt x="4914" y="455"/>
                </a:lnTo>
                <a:lnTo>
                  <a:pt x="4910" y="452"/>
                </a:lnTo>
                <a:lnTo>
                  <a:pt x="4905" y="449"/>
                </a:lnTo>
                <a:lnTo>
                  <a:pt x="4896" y="444"/>
                </a:lnTo>
                <a:lnTo>
                  <a:pt x="4891" y="442"/>
                </a:lnTo>
                <a:lnTo>
                  <a:pt x="4885" y="440"/>
                </a:lnTo>
                <a:lnTo>
                  <a:pt x="4873" y="437"/>
                </a:lnTo>
                <a:lnTo>
                  <a:pt x="4861" y="435"/>
                </a:lnTo>
                <a:lnTo>
                  <a:pt x="4847" y="434"/>
                </a:lnTo>
                <a:lnTo>
                  <a:pt x="4833" y="433"/>
                </a:lnTo>
                <a:lnTo>
                  <a:pt x="4818" y="433"/>
                </a:lnTo>
                <a:lnTo>
                  <a:pt x="4802" y="432"/>
                </a:lnTo>
                <a:lnTo>
                  <a:pt x="4717" y="432"/>
                </a:lnTo>
                <a:lnTo>
                  <a:pt x="4694" y="670"/>
                </a:lnTo>
                <a:lnTo>
                  <a:pt x="4693" y="684"/>
                </a:lnTo>
                <a:lnTo>
                  <a:pt x="4692" y="697"/>
                </a:lnTo>
                <a:lnTo>
                  <a:pt x="4693" y="703"/>
                </a:lnTo>
                <a:lnTo>
                  <a:pt x="4693" y="708"/>
                </a:lnTo>
                <a:lnTo>
                  <a:pt x="4694" y="714"/>
                </a:lnTo>
                <a:lnTo>
                  <a:pt x="4695" y="719"/>
                </a:lnTo>
                <a:lnTo>
                  <a:pt x="4697" y="728"/>
                </a:lnTo>
                <a:lnTo>
                  <a:pt x="4700" y="736"/>
                </a:lnTo>
                <a:lnTo>
                  <a:pt x="4705" y="744"/>
                </a:lnTo>
                <a:lnTo>
                  <a:pt x="4707" y="747"/>
                </a:lnTo>
                <a:lnTo>
                  <a:pt x="4710" y="751"/>
                </a:lnTo>
                <a:lnTo>
                  <a:pt x="4714" y="755"/>
                </a:lnTo>
                <a:lnTo>
                  <a:pt x="4719" y="759"/>
                </a:lnTo>
                <a:lnTo>
                  <a:pt x="4723" y="763"/>
                </a:lnTo>
                <a:lnTo>
                  <a:pt x="4729" y="766"/>
                </a:lnTo>
                <a:lnTo>
                  <a:pt x="4734" y="770"/>
                </a:lnTo>
                <a:lnTo>
                  <a:pt x="4741" y="772"/>
                </a:lnTo>
                <a:lnTo>
                  <a:pt x="4755" y="777"/>
                </a:lnTo>
                <a:lnTo>
                  <a:pt x="4762" y="779"/>
                </a:lnTo>
                <a:lnTo>
                  <a:pt x="4771" y="781"/>
                </a:lnTo>
                <a:lnTo>
                  <a:pt x="4790" y="784"/>
                </a:lnTo>
                <a:lnTo>
                  <a:pt x="4801" y="785"/>
                </a:lnTo>
                <a:lnTo>
                  <a:pt x="4812" y="785"/>
                </a:lnTo>
                <a:lnTo>
                  <a:pt x="4838" y="786"/>
                </a:lnTo>
                <a:lnTo>
                  <a:pt x="4840" y="786"/>
                </a:lnTo>
                <a:lnTo>
                  <a:pt x="4852" y="786"/>
                </a:lnTo>
                <a:lnTo>
                  <a:pt x="4865" y="785"/>
                </a:lnTo>
                <a:lnTo>
                  <a:pt x="4877" y="784"/>
                </a:lnTo>
                <a:lnTo>
                  <a:pt x="4889" y="783"/>
                </a:lnTo>
                <a:lnTo>
                  <a:pt x="4912" y="779"/>
                </a:lnTo>
                <a:lnTo>
                  <a:pt x="4934" y="775"/>
                </a:lnTo>
                <a:lnTo>
                  <a:pt x="4944" y="772"/>
                </a:lnTo>
                <a:lnTo>
                  <a:pt x="4954" y="770"/>
                </a:lnTo>
                <a:lnTo>
                  <a:pt x="4964" y="767"/>
                </a:lnTo>
                <a:lnTo>
                  <a:pt x="4974" y="764"/>
                </a:lnTo>
                <a:lnTo>
                  <a:pt x="4992" y="757"/>
                </a:lnTo>
                <a:lnTo>
                  <a:pt x="5001" y="753"/>
                </a:lnTo>
                <a:lnTo>
                  <a:pt x="5010" y="750"/>
                </a:lnTo>
                <a:lnTo>
                  <a:pt x="5026" y="742"/>
                </a:lnTo>
                <a:lnTo>
                  <a:pt x="5041" y="733"/>
                </a:lnTo>
                <a:lnTo>
                  <a:pt x="5055" y="724"/>
                </a:lnTo>
                <a:lnTo>
                  <a:pt x="5068" y="715"/>
                </a:lnTo>
                <a:lnTo>
                  <a:pt x="5081" y="705"/>
                </a:lnTo>
                <a:lnTo>
                  <a:pt x="5092" y="695"/>
                </a:lnTo>
                <a:lnTo>
                  <a:pt x="5102" y="685"/>
                </a:lnTo>
                <a:lnTo>
                  <a:pt x="5112" y="675"/>
                </a:lnTo>
                <a:lnTo>
                  <a:pt x="5121" y="665"/>
                </a:lnTo>
                <a:lnTo>
                  <a:pt x="5130" y="655"/>
                </a:lnTo>
                <a:lnTo>
                  <a:pt x="5137" y="646"/>
                </a:lnTo>
                <a:lnTo>
                  <a:pt x="5144" y="636"/>
                </a:lnTo>
                <a:lnTo>
                  <a:pt x="5150" y="627"/>
                </a:lnTo>
                <a:lnTo>
                  <a:pt x="5155" y="618"/>
                </a:lnTo>
                <a:lnTo>
                  <a:pt x="5163" y="602"/>
                </a:lnTo>
                <a:lnTo>
                  <a:pt x="5170" y="589"/>
                </a:lnTo>
                <a:lnTo>
                  <a:pt x="5174" y="578"/>
                </a:lnTo>
                <a:lnTo>
                  <a:pt x="5176" y="572"/>
                </a:lnTo>
                <a:lnTo>
                  <a:pt x="5177" y="569"/>
                </a:lnTo>
                <a:lnTo>
                  <a:pt x="5251" y="569"/>
                </a:lnTo>
                <a:lnTo>
                  <a:pt x="5230" y="784"/>
                </a:lnTo>
                <a:lnTo>
                  <a:pt x="5351" y="784"/>
                </a:lnTo>
                <a:lnTo>
                  <a:pt x="5366" y="783"/>
                </a:lnTo>
                <a:lnTo>
                  <a:pt x="5380" y="781"/>
                </a:lnTo>
                <a:lnTo>
                  <a:pt x="5392" y="778"/>
                </a:lnTo>
                <a:lnTo>
                  <a:pt x="5403" y="775"/>
                </a:lnTo>
                <a:lnTo>
                  <a:pt x="5412" y="771"/>
                </a:lnTo>
                <a:lnTo>
                  <a:pt x="5417" y="768"/>
                </a:lnTo>
                <a:lnTo>
                  <a:pt x="5421" y="766"/>
                </a:lnTo>
                <a:lnTo>
                  <a:pt x="5425" y="763"/>
                </a:lnTo>
                <a:lnTo>
                  <a:pt x="5429" y="760"/>
                </a:lnTo>
                <a:lnTo>
                  <a:pt x="5435" y="754"/>
                </a:lnTo>
                <a:lnTo>
                  <a:pt x="5441" y="747"/>
                </a:lnTo>
                <a:lnTo>
                  <a:pt x="5446" y="739"/>
                </a:lnTo>
                <a:lnTo>
                  <a:pt x="5450" y="731"/>
                </a:lnTo>
                <a:lnTo>
                  <a:pt x="5453" y="722"/>
                </a:lnTo>
                <a:lnTo>
                  <a:pt x="5456" y="712"/>
                </a:lnTo>
                <a:lnTo>
                  <a:pt x="5458" y="702"/>
                </a:lnTo>
                <a:lnTo>
                  <a:pt x="5461" y="679"/>
                </a:lnTo>
                <a:lnTo>
                  <a:pt x="5512" y="174"/>
                </a:lnTo>
                <a:close/>
                <a:moveTo>
                  <a:pt x="4475" y="162"/>
                </a:moveTo>
                <a:lnTo>
                  <a:pt x="4476" y="150"/>
                </a:lnTo>
                <a:lnTo>
                  <a:pt x="4476" y="139"/>
                </a:lnTo>
                <a:lnTo>
                  <a:pt x="4476" y="134"/>
                </a:lnTo>
                <a:lnTo>
                  <a:pt x="4475" y="129"/>
                </a:lnTo>
                <a:lnTo>
                  <a:pt x="4475" y="124"/>
                </a:lnTo>
                <a:lnTo>
                  <a:pt x="4474" y="120"/>
                </a:lnTo>
                <a:lnTo>
                  <a:pt x="4473" y="115"/>
                </a:lnTo>
                <a:lnTo>
                  <a:pt x="4472" y="111"/>
                </a:lnTo>
                <a:lnTo>
                  <a:pt x="4470" y="108"/>
                </a:lnTo>
                <a:lnTo>
                  <a:pt x="4469" y="104"/>
                </a:lnTo>
                <a:lnTo>
                  <a:pt x="4465" y="97"/>
                </a:lnTo>
                <a:lnTo>
                  <a:pt x="4460" y="91"/>
                </a:lnTo>
                <a:lnTo>
                  <a:pt x="4455" y="86"/>
                </a:lnTo>
                <a:lnTo>
                  <a:pt x="4448" y="81"/>
                </a:lnTo>
                <a:lnTo>
                  <a:pt x="4441" y="77"/>
                </a:lnTo>
                <a:lnTo>
                  <a:pt x="4432" y="73"/>
                </a:lnTo>
                <a:lnTo>
                  <a:pt x="4423" y="70"/>
                </a:lnTo>
                <a:lnTo>
                  <a:pt x="4412" y="68"/>
                </a:lnTo>
                <a:lnTo>
                  <a:pt x="4400" y="66"/>
                </a:lnTo>
                <a:lnTo>
                  <a:pt x="4388" y="65"/>
                </a:lnTo>
                <a:lnTo>
                  <a:pt x="4303" y="65"/>
                </a:lnTo>
                <a:lnTo>
                  <a:pt x="4285" y="66"/>
                </a:lnTo>
                <a:lnTo>
                  <a:pt x="4277" y="67"/>
                </a:lnTo>
                <a:lnTo>
                  <a:pt x="4269" y="68"/>
                </a:lnTo>
                <a:lnTo>
                  <a:pt x="4255" y="70"/>
                </a:lnTo>
                <a:lnTo>
                  <a:pt x="4242" y="74"/>
                </a:lnTo>
                <a:lnTo>
                  <a:pt x="4236" y="77"/>
                </a:lnTo>
                <a:lnTo>
                  <a:pt x="4230" y="80"/>
                </a:lnTo>
                <a:lnTo>
                  <a:pt x="4225" y="83"/>
                </a:lnTo>
                <a:lnTo>
                  <a:pt x="4220" y="86"/>
                </a:lnTo>
                <a:lnTo>
                  <a:pt x="4215" y="90"/>
                </a:lnTo>
                <a:lnTo>
                  <a:pt x="4211" y="94"/>
                </a:lnTo>
                <a:lnTo>
                  <a:pt x="4207" y="99"/>
                </a:lnTo>
                <a:lnTo>
                  <a:pt x="4203" y="104"/>
                </a:lnTo>
                <a:lnTo>
                  <a:pt x="4199" y="109"/>
                </a:lnTo>
                <a:lnTo>
                  <a:pt x="4196" y="115"/>
                </a:lnTo>
                <a:lnTo>
                  <a:pt x="4190" y="127"/>
                </a:lnTo>
                <a:lnTo>
                  <a:pt x="4185" y="141"/>
                </a:lnTo>
                <a:lnTo>
                  <a:pt x="4181" y="157"/>
                </a:lnTo>
                <a:lnTo>
                  <a:pt x="4177" y="175"/>
                </a:lnTo>
                <a:lnTo>
                  <a:pt x="4174" y="194"/>
                </a:lnTo>
                <a:lnTo>
                  <a:pt x="4171" y="215"/>
                </a:lnTo>
                <a:lnTo>
                  <a:pt x="4169" y="238"/>
                </a:lnTo>
                <a:lnTo>
                  <a:pt x="4117" y="754"/>
                </a:lnTo>
                <a:lnTo>
                  <a:pt x="4117" y="758"/>
                </a:lnTo>
                <a:lnTo>
                  <a:pt x="4118" y="763"/>
                </a:lnTo>
                <a:lnTo>
                  <a:pt x="4121" y="767"/>
                </a:lnTo>
                <a:lnTo>
                  <a:pt x="4123" y="770"/>
                </a:lnTo>
                <a:lnTo>
                  <a:pt x="4127" y="773"/>
                </a:lnTo>
                <a:lnTo>
                  <a:pt x="4131" y="776"/>
                </a:lnTo>
                <a:lnTo>
                  <a:pt x="4133" y="776"/>
                </a:lnTo>
                <a:lnTo>
                  <a:pt x="4135" y="777"/>
                </a:lnTo>
                <a:lnTo>
                  <a:pt x="4139" y="778"/>
                </a:lnTo>
                <a:lnTo>
                  <a:pt x="4298" y="778"/>
                </a:lnTo>
                <a:lnTo>
                  <a:pt x="4313" y="778"/>
                </a:lnTo>
                <a:lnTo>
                  <a:pt x="4327" y="777"/>
                </a:lnTo>
                <a:lnTo>
                  <a:pt x="4340" y="775"/>
                </a:lnTo>
                <a:lnTo>
                  <a:pt x="4351" y="772"/>
                </a:lnTo>
                <a:lnTo>
                  <a:pt x="4362" y="769"/>
                </a:lnTo>
                <a:lnTo>
                  <a:pt x="4372" y="765"/>
                </a:lnTo>
                <a:lnTo>
                  <a:pt x="4381" y="760"/>
                </a:lnTo>
                <a:lnTo>
                  <a:pt x="4389" y="754"/>
                </a:lnTo>
                <a:lnTo>
                  <a:pt x="4392" y="751"/>
                </a:lnTo>
                <a:lnTo>
                  <a:pt x="4396" y="747"/>
                </a:lnTo>
                <a:lnTo>
                  <a:pt x="4399" y="744"/>
                </a:lnTo>
                <a:lnTo>
                  <a:pt x="4402" y="740"/>
                </a:lnTo>
                <a:lnTo>
                  <a:pt x="4407" y="731"/>
                </a:lnTo>
                <a:lnTo>
                  <a:pt x="4410" y="727"/>
                </a:lnTo>
                <a:lnTo>
                  <a:pt x="4412" y="722"/>
                </a:lnTo>
                <a:lnTo>
                  <a:pt x="4414" y="717"/>
                </a:lnTo>
                <a:lnTo>
                  <a:pt x="4416" y="711"/>
                </a:lnTo>
                <a:lnTo>
                  <a:pt x="4418" y="706"/>
                </a:lnTo>
                <a:lnTo>
                  <a:pt x="4419" y="700"/>
                </a:lnTo>
                <a:lnTo>
                  <a:pt x="4421" y="688"/>
                </a:lnTo>
                <a:lnTo>
                  <a:pt x="4423" y="674"/>
                </a:lnTo>
                <a:lnTo>
                  <a:pt x="4475" y="162"/>
                </a:lnTo>
                <a:close/>
                <a:moveTo>
                  <a:pt x="3829" y="1014"/>
                </a:moveTo>
                <a:lnTo>
                  <a:pt x="3844" y="1008"/>
                </a:lnTo>
                <a:lnTo>
                  <a:pt x="3860" y="1002"/>
                </a:lnTo>
                <a:lnTo>
                  <a:pt x="3877" y="994"/>
                </a:lnTo>
                <a:lnTo>
                  <a:pt x="3894" y="985"/>
                </a:lnTo>
                <a:lnTo>
                  <a:pt x="3913" y="976"/>
                </a:lnTo>
                <a:lnTo>
                  <a:pt x="3931" y="966"/>
                </a:lnTo>
                <a:lnTo>
                  <a:pt x="3948" y="955"/>
                </a:lnTo>
                <a:lnTo>
                  <a:pt x="3965" y="944"/>
                </a:lnTo>
                <a:lnTo>
                  <a:pt x="3980" y="933"/>
                </a:lnTo>
                <a:lnTo>
                  <a:pt x="3994" y="922"/>
                </a:lnTo>
                <a:lnTo>
                  <a:pt x="4005" y="912"/>
                </a:lnTo>
                <a:lnTo>
                  <a:pt x="4010" y="906"/>
                </a:lnTo>
                <a:lnTo>
                  <a:pt x="4015" y="901"/>
                </a:lnTo>
                <a:lnTo>
                  <a:pt x="4018" y="896"/>
                </a:lnTo>
                <a:lnTo>
                  <a:pt x="4021" y="891"/>
                </a:lnTo>
                <a:lnTo>
                  <a:pt x="4023" y="887"/>
                </a:lnTo>
                <a:lnTo>
                  <a:pt x="4024" y="882"/>
                </a:lnTo>
                <a:lnTo>
                  <a:pt x="4024" y="878"/>
                </a:lnTo>
                <a:lnTo>
                  <a:pt x="4024" y="876"/>
                </a:lnTo>
                <a:lnTo>
                  <a:pt x="4024" y="874"/>
                </a:lnTo>
                <a:lnTo>
                  <a:pt x="4022" y="870"/>
                </a:lnTo>
                <a:lnTo>
                  <a:pt x="4019" y="866"/>
                </a:lnTo>
                <a:lnTo>
                  <a:pt x="3435" y="232"/>
                </a:lnTo>
                <a:lnTo>
                  <a:pt x="3398" y="563"/>
                </a:lnTo>
                <a:lnTo>
                  <a:pt x="3396" y="584"/>
                </a:lnTo>
                <a:lnTo>
                  <a:pt x="3394" y="604"/>
                </a:lnTo>
                <a:lnTo>
                  <a:pt x="3392" y="622"/>
                </a:lnTo>
                <a:lnTo>
                  <a:pt x="3392" y="638"/>
                </a:lnTo>
                <a:lnTo>
                  <a:pt x="3392" y="653"/>
                </a:lnTo>
                <a:lnTo>
                  <a:pt x="3392" y="666"/>
                </a:lnTo>
                <a:lnTo>
                  <a:pt x="3393" y="679"/>
                </a:lnTo>
                <a:lnTo>
                  <a:pt x="3394" y="690"/>
                </a:lnTo>
                <a:lnTo>
                  <a:pt x="3397" y="700"/>
                </a:lnTo>
                <a:lnTo>
                  <a:pt x="3399" y="709"/>
                </a:lnTo>
                <a:lnTo>
                  <a:pt x="3402" y="718"/>
                </a:lnTo>
                <a:lnTo>
                  <a:pt x="3405" y="726"/>
                </a:lnTo>
                <a:lnTo>
                  <a:pt x="3409" y="733"/>
                </a:lnTo>
                <a:lnTo>
                  <a:pt x="3413" y="739"/>
                </a:lnTo>
                <a:lnTo>
                  <a:pt x="3423" y="752"/>
                </a:lnTo>
                <a:lnTo>
                  <a:pt x="3431" y="759"/>
                </a:lnTo>
                <a:lnTo>
                  <a:pt x="3435" y="763"/>
                </a:lnTo>
                <a:lnTo>
                  <a:pt x="3440" y="766"/>
                </a:lnTo>
                <a:lnTo>
                  <a:pt x="3445" y="769"/>
                </a:lnTo>
                <a:lnTo>
                  <a:pt x="3450" y="772"/>
                </a:lnTo>
                <a:lnTo>
                  <a:pt x="3455" y="774"/>
                </a:lnTo>
                <a:lnTo>
                  <a:pt x="3461" y="776"/>
                </a:lnTo>
                <a:lnTo>
                  <a:pt x="3474" y="779"/>
                </a:lnTo>
                <a:lnTo>
                  <a:pt x="3488" y="782"/>
                </a:lnTo>
                <a:lnTo>
                  <a:pt x="3495" y="783"/>
                </a:lnTo>
                <a:lnTo>
                  <a:pt x="3503" y="783"/>
                </a:lnTo>
                <a:lnTo>
                  <a:pt x="3519" y="784"/>
                </a:lnTo>
                <a:lnTo>
                  <a:pt x="3532" y="784"/>
                </a:lnTo>
                <a:lnTo>
                  <a:pt x="3525" y="851"/>
                </a:lnTo>
                <a:lnTo>
                  <a:pt x="3302" y="851"/>
                </a:lnTo>
                <a:lnTo>
                  <a:pt x="3316" y="866"/>
                </a:lnTo>
                <a:lnTo>
                  <a:pt x="3331" y="880"/>
                </a:lnTo>
                <a:lnTo>
                  <a:pt x="3344" y="891"/>
                </a:lnTo>
                <a:lnTo>
                  <a:pt x="3356" y="902"/>
                </a:lnTo>
                <a:lnTo>
                  <a:pt x="3382" y="922"/>
                </a:lnTo>
                <a:lnTo>
                  <a:pt x="3396" y="932"/>
                </a:lnTo>
                <a:lnTo>
                  <a:pt x="3409" y="942"/>
                </a:lnTo>
                <a:lnTo>
                  <a:pt x="3423" y="951"/>
                </a:lnTo>
                <a:lnTo>
                  <a:pt x="3438" y="960"/>
                </a:lnTo>
                <a:lnTo>
                  <a:pt x="3452" y="969"/>
                </a:lnTo>
                <a:lnTo>
                  <a:pt x="3467" y="977"/>
                </a:lnTo>
                <a:lnTo>
                  <a:pt x="3482" y="985"/>
                </a:lnTo>
                <a:lnTo>
                  <a:pt x="3497" y="992"/>
                </a:lnTo>
                <a:lnTo>
                  <a:pt x="3513" y="999"/>
                </a:lnTo>
                <a:lnTo>
                  <a:pt x="3529" y="1005"/>
                </a:lnTo>
                <a:lnTo>
                  <a:pt x="3544" y="1011"/>
                </a:lnTo>
                <a:lnTo>
                  <a:pt x="3560" y="1017"/>
                </a:lnTo>
                <a:lnTo>
                  <a:pt x="3576" y="1022"/>
                </a:lnTo>
                <a:lnTo>
                  <a:pt x="3593" y="1026"/>
                </a:lnTo>
                <a:lnTo>
                  <a:pt x="3609" y="1030"/>
                </a:lnTo>
                <a:lnTo>
                  <a:pt x="3626" y="1033"/>
                </a:lnTo>
                <a:lnTo>
                  <a:pt x="3642" y="1035"/>
                </a:lnTo>
                <a:lnTo>
                  <a:pt x="3659" y="1037"/>
                </a:lnTo>
                <a:lnTo>
                  <a:pt x="3677" y="1038"/>
                </a:lnTo>
                <a:lnTo>
                  <a:pt x="3694" y="1038"/>
                </a:lnTo>
                <a:lnTo>
                  <a:pt x="3710" y="1038"/>
                </a:lnTo>
                <a:lnTo>
                  <a:pt x="3727" y="1037"/>
                </a:lnTo>
                <a:lnTo>
                  <a:pt x="3744" y="1035"/>
                </a:lnTo>
                <a:lnTo>
                  <a:pt x="3753" y="1034"/>
                </a:lnTo>
                <a:lnTo>
                  <a:pt x="3761" y="1032"/>
                </a:lnTo>
                <a:lnTo>
                  <a:pt x="3778" y="1029"/>
                </a:lnTo>
                <a:lnTo>
                  <a:pt x="3795" y="1025"/>
                </a:lnTo>
                <a:lnTo>
                  <a:pt x="3812" y="1020"/>
                </a:lnTo>
                <a:lnTo>
                  <a:pt x="3829" y="1014"/>
                </a:lnTo>
                <a:close/>
                <a:moveTo>
                  <a:pt x="2897" y="248"/>
                </a:moveTo>
                <a:lnTo>
                  <a:pt x="2898" y="238"/>
                </a:lnTo>
                <a:lnTo>
                  <a:pt x="2898" y="228"/>
                </a:lnTo>
                <a:lnTo>
                  <a:pt x="2898" y="219"/>
                </a:lnTo>
                <a:lnTo>
                  <a:pt x="2898" y="209"/>
                </a:lnTo>
                <a:lnTo>
                  <a:pt x="2897" y="200"/>
                </a:lnTo>
                <a:lnTo>
                  <a:pt x="2896" y="191"/>
                </a:lnTo>
                <a:lnTo>
                  <a:pt x="2894" y="182"/>
                </a:lnTo>
                <a:lnTo>
                  <a:pt x="2893" y="174"/>
                </a:lnTo>
                <a:lnTo>
                  <a:pt x="2890" y="166"/>
                </a:lnTo>
                <a:lnTo>
                  <a:pt x="2887" y="158"/>
                </a:lnTo>
                <a:lnTo>
                  <a:pt x="2884" y="150"/>
                </a:lnTo>
                <a:lnTo>
                  <a:pt x="2881" y="143"/>
                </a:lnTo>
                <a:lnTo>
                  <a:pt x="2877" y="136"/>
                </a:lnTo>
                <a:lnTo>
                  <a:pt x="2872" y="129"/>
                </a:lnTo>
                <a:lnTo>
                  <a:pt x="2868" y="123"/>
                </a:lnTo>
                <a:lnTo>
                  <a:pt x="2863" y="117"/>
                </a:lnTo>
                <a:lnTo>
                  <a:pt x="2857" y="110"/>
                </a:lnTo>
                <a:lnTo>
                  <a:pt x="2851" y="105"/>
                </a:lnTo>
                <a:lnTo>
                  <a:pt x="2844" y="99"/>
                </a:lnTo>
                <a:lnTo>
                  <a:pt x="2837" y="94"/>
                </a:lnTo>
                <a:lnTo>
                  <a:pt x="2829" y="90"/>
                </a:lnTo>
                <a:lnTo>
                  <a:pt x="2821" y="85"/>
                </a:lnTo>
                <a:lnTo>
                  <a:pt x="2813" y="81"/>
                </a:lnTo>
                <a:lnTo>
                  <a:pt x="2804" y="78"/>
                </a:lnTo>
                <a:lnTo>
                  <a:pt x="2795" y="75"/>
                </a:lnTo>
                <a:lnTo>
                  <a:pt x="2786" y="72"/>
                </a:lnTo>
                <a:lnTo>
                  <a:pt x="2776" y="70"/>
                </a:lnTo>
                <a:lnTo>
                  <a:pt x="2766" y="68"/>
                </a:lnTo>
                <a:lnTo>
                  <a:pt x="2756" y="67"/>
                </a:lnTo>
                <a:lnTo>
                  <a:pt x="2745" y="66"/>
                </a:lnTo>
                <a:lnTo>
                  <a:pt x="2734" y="65"/>
                </a:lnTo>
                <a:lnTo>
                  <a:pt x="2723" y="65"/>
                </a:lnTo>
                <a:lnTo>
                  <a:pt x="2621" y="65"/>
                </a:lnTo>
                <a:lnTo>
                  <a:pt x="2587" y="407"/>
                </a:lnTo>
                <a:lnTo>
                  <a:pt x="2739" y="407"/>
                </a:lnTo>
                <a:lnTo>
                  <a:pt x="2755" y="406"/>
                </a:lnTo>
                <a:lnTo>
                  <a:pt x="2763" y="405"/>
                </a:lnTo>
                <a:lnTo>
                  <a:pt x="2771" y="404"/>
                </a:lnTo>
                <a:lnTo>
                  <a:pt x="2778" y="403"/>
                </a:lnTo>
                <a:lnTo>
                  <a:pt x="2786" y="401"/>
                </a:lnTo>
                <a:lnTo>
                  <a:pt x="2800" y="396"/>
                </a:lnTo>
                <a:lnTo>
                  <a:pt x="2806" y="393"/>
                </a:lnTo>
                <a:lnTo>
                  <a:pt x="2813" y="390"/>
                </a:lnTo>
                <a:lnTo>
                  <a:pt x="2825" y="382"/>
                </a:lnTo>
                <a:lnTo>
                  <a:pt x="2837" y="374"/>
                </a:lnTo>
                <a:lnTo>
                  <a:pt x="2842" y="369"/>
                </a:lnTo>
                <a:lnTo>
                  <a:pt x="2848" y="364"/>
                </a:lnTo>
                <a:lnTo>
                  <a:pt x="2853" y="359"/>
                </a:lnTo>
                <a:lnTo>
                  <a:pt x="2857" y="353"/>
                </a:lnTo>
                <a:lnTo>
                  <a:pt x="2862" y="347"/>
                </a:lnTo>
                <a:lnTo>
                  <a:pt x="2866" y="341"/>
                </a:lnTo>
                <a:lnTo>
                  <a:pt x="2870" y="335"/>
                </a:lnTo>
                <a:lnTo>
                  <a:pt x="2874" y="328"/>
                </a:lnTo>
                <a:lnTo>
                  <a:pt x="2878" y="321"/>
                </a:lnTo>
                <a:lnTo>
                  <a:pt x="2881" y="314"/>
                </a:lnTo>
                <a:lnTo>
                  <a:pt x="2887" y="299"/>
                </a:lnTo>
                <a:lnTo>
                  <a:pt x="2891" y="283"/>
                </a:lnTo>
                <a:lnTo>
                  <a:pt x="2893" y="275"/>
                </a:lnTo>
                <a:lnTo>
                  <a:pt x="2895" y="266"/>
                </a:lnTo>
                <a:lnTo>
                  <a:pt x="2897" y="248"/>
                </a:lnTo>
                <a:close/>
                <a:moveTo>
                  <a:pt x="2341" y="174"/>
                </a:moveTo>
                <a:lnTo>
                  <a:pt x="2342" y="159"/>
                </a:lnTo>
                <a:lnTo>
                  <a:pt x="2342" y="146"/>
                </a:lnTo>
                <a:lnTo>
                  <a:pt x="2342" y="134"/>
                </a:lnTo>
                <a:lnTo>
                  <a:pt x="2341" y="128"/>
                </a:lnTo>
                <a:lnTo>
                  <a:pt x="2340" y="123"/>
                </a:lnTo>
                <a:lnTo>
                  <a:pt x="2339" y="118"/>
                </a:lnTo>
                <a:lnTo>
                  <a:pt x="2338" y="113"/>
                </a:lnTo>
                <a:lnTo>
                  <a:pt x="2335" y="105"/>
                </a:lnTo>
                <a:lnTo>
                  <a:pt x="2331" y="97"/>
                </a:lnTo>
                <a:lnTo>
                  <a:pt x="2326" y="91"/>
                </a:lnTo>
                <a:lnTo>
                  <a:pt x="2320" y="85"/>
                </a:lnTo>
                <a:lnTo>
                  <a:pt x="2314" y="80"/>
                </a:lnTo>
                <a:lnTo>
                  <a:pt x="2306" y="76"/>
                </a:lnTo>
                <a:lnTo>
                  <a:pt x="2297" y="73"/>
                </a:lnTo>
                <a:lnTo>
                  <a:pt x="2288" y="70"/>
                </a:lnTo>
                <a:lnTo>
                  <a:pt x="2277" y="68"/>
                </a:lnTo>
                <a:lnTo>
                  <a:pt x="2271" y="67"/>
                </a:lnTo>
                <a:lnTo>
                  <a:pt x="2265" y="66"/>
                </a:lnTo>
                <a:lnTo>
                  <a:pt x="2252" y="65"/>
                </a:lnTo>
                <a:lnTo>
                  <a:pt x="2129" y="65"/>
                </a:lnTo>
                <a:lnTo>
                  <a:pt x="2111" y="230"/>
                </a:lnTo>
                <a:lnTo>
                  <a:pt x="2035" y="230"/>
                </a:lnTo>
                <a:lnTo>
                  <a:pt x="2034" y="220"/>
                </a:lnTo>
                <a:lnTo>
                  <a:pt x="2033" y="211"/>
                </a:lnTo>
                <a:lnTo>
                  <a:pt x="2031" y="202"/>
                </a:lnTo>
                <a:lnTo>
                  <a:pt x="2029" y="194"/>
                </a:lnTo>
                <a:lnTo>
                  <a:pt x="2026" y="185"/>
                </a:lnTo>
                <a:lnTo>
                  <a:pt x="2023" y="177"/>
                </a:lnTo>
                <a:lnTo>
                  <a:pt x="2019" y="169"/>
                </a:lnTo>
                <a:lnTo>
                  <a:pt x="2015" y="162"/>
                </a:lnTo>
                <a:lnTo>
                  <a:pt x="2010" y="154"/>
                </a:lnTo>
                <a:lnTo>
                  <a:pt x="2005" y="147"/>
                </a:lnTo>
                <a:lnTo>
                  <a:pt x="1999" y="140"/>
                </a:lnTo>
                <a:lnTo>
                  <a:pt x="1993" y="133"/>
                </a:lnTo>
                <a:lnTo>
                  <a:pt x="1987" y="127"/>
                </a:lnTo>
                <a:lnTo>
                  <a:pt x="1981" y="121"/>
                </a:lnTo>
                <a:lnTo>
                  <a:pt x="1974" y="115"/>
                </a:lnTo>
                <a:lnTo>
                  <a:pt x="1966" y="110"/>
                </a:lnTo>
                <a:lnTo>
                  <a:pt x="1959" y="104"/>
                </a:lnTo>
                <a:lnTo>
                  <a:pt x="1951" y="99"/>
                </a:lnTo>
                <a:lnTo>
                  <a:pt x="1943" y="95"/>
                </a:lnTo>
                <a:lnTo>
                  <a:pt x="1934" y="90"/>
                </a:lnTo>
                <a:lnTo>
                  <a:pt x="1917" y="83"/>
                </a:lnTo>
                <a:lnTo>
                  <a:pt x="1908" y="79"/>
                </a:lnTo>
                <a:lnTo>
                  <a:pt x="1898" y="76"/>
                </a:lnTo>
                <a:lnTo>
                  <a:pt x="1889" y="74"/>
                </a:lnTo>
                <a:lnTo>
                  <a:pt x="1879" y="71"/>
                </a:lnTo>
                <a:lnTo>
                  <a:pt x="1869" y="69"/>
                </a:lnTo>
                <a:lnTo>
                  <a:pt x="1859" y="68"/>
                </a:lnTo>
                <a:lnTo>
                  <a:pt x="1849" y="66"/>
                </a:lnTo>
                <a:lnTo>
                  <a:pt x="1838" y="66"/>
                </a:lnTo>
                <a:lnTo>
                  <a:pt x="1818" y="65"/>
                </a:lnTo>
                <a:lnTo>
                  <a:pt x="1582" y="65"/>
                </a:lnTo>
                <a:lnTo>
                  <a:pt x="1552" y="365"/>
                </a:lnTo>
                <a:lnTo>
                  <a:pt x="1663" y="365"/>
                </a:lnTo>
                <a:lnTo>
                  <a:pt x="1674" y="364"/>
                </a:lnTo>
                <a:lnTo>
                  <a:pt x="1685" y="364"/>
                </a:lnTo>
                <a:lnTo>
                  <a:pt x="1695" y="362"/>
                </a:lnTo>
                <a:lnTo>
                  <a:pt x="1704" y="360"/>
                </a:lnTo>
                <a:lnTo>
                  <a:pt x="1713" y="358"/>
                </a:lnTo>
                <a:lnTo>
                  <a:pt x="1721" y="355"/>
                </a:lnTo>
                <a:lnTo>
                  <a:pt x="1729" y="352"/>
                </a:lnTo>
                <a:lnTo>
                  <a:pt x="1736" y="349"/>
                </a:lnTo>
                <a:lnTo>
                  <a:pt x="1748" y="341"/>
                </a:lnTo>
                <a:lnTo>
                  <a:pt x="1754" y="337"/>
                </a:lnTo>
                <a:lnTo>
                  <a:pt x="1759" y="332"/>
                </a:lnTo>
                <a:lnTo>
                  <a:pt x="1768" y="323"/>
                </a:lnTo>
                <a:lnTo>
                  <a:pt x="1776" y="313"/>
                </a:lnTo>
                <a:lnTo>
                  <a:pt x="1782" y="304"/>
                </a:lnTo>
                <a:lnTo>
                  <a:pt x="1787" y="295"/>
                </a:lnTo>
                <a:lnTo>
                  <a:pt x="1791" y="286"/>
                </a:lnTo>
                <a:lnTo>
                  <a:pt x="1793" y="278"/>
                </a:lnTo>
                <a:lnTo>
                  <a:pt x="1796" y="267"/>
                </a:lnTo>
                <a:lnTo>
                  <a:pt x="1797" y="262"/>
                </a:lnTo>
                <a:lnTo>
                  <a:pt x="1870" y="262"/>
                </a:lnTo>
                <a:lnTo>
                  <a:pt x="1841" y="542"/>
                </a:lnTo>
                <a:lnTo>
                  <a:pt x="1756" y="542"/>
                </a:lnTo>
                <a:lnTo>
                  <a:pt x="1756" y="532"/>
                </a:lnTo>
                <a:lnTo>
                  <a:pt x="1757" y="524"/>
                </a:lnTo>
                <a:lnTo>
                  <a:pt x="1756" y="515"/>
                </a:lnTo>
                <a:lnTo>
                  <a:pt x="1756" y="508"/>
                </a:lnTo>
                <a:lnTo>
                  <a:pt x="1755" y="500"/>
                </a:lnTo>
                <a:lnTo>
                  <a:pt x="1753" y="494"/>
                </a:lnTo>
                <a:lnTo>
                  <a:pt x="1750" y="482"/>
                </a:lnTo>
                <a:lnTo>
                  <a:pt x="1748" y="476"/>
                </a:lnTo>
                <a:lnTo>
                  <a:pt x="1745" y="471"/>
                </a:lnTo>
                <a:lnTo>
                  <a:pt x="1742" y="467"/>
                </a:lnTo>
                <a:lnTo>
                  <a:pt x="1739" y="462"/>
                </a:lnTo>
                <a:lnTo>
                  <a:pt x="1735" y="459"/>
                </a:lnTo>
                <a:lnTo>
                  <a:pt x="1731" y="455"/>
                </a:lnTo>
                <a:lnTo>
                  <a:pt x="1727" y="452"/>
                </a:lnTo>
                <a:lnTo>
                  <a:pt x="1723" y="449"/>
                </a:lnTo>
                <a:lnTo>
                  <a:pt x="1713" y="444"/>
                </a:lnTo>
                <a:lnTo>
                  <a:pt x="1708" y="442"/>
                </a:lnTo>
                <a:lnTo>
                  <a:pt x="1703" y="440"/>
                </a:lnTo>
                <a:lnTo>
                  <a:pt x="1691" y="437"/>
                </a:lnTo>
                <a:lnTo>
                  <a:pt x="1678" y="435"/>
                </a:lnTo>
                <a:lnTo>
                  <a:pt x="1665" y="434"/>
                </a:lnTo>
                <a:lnTo>
                  <a:pt x="1650" y="433"/>
                </a:lnTo>
                <a:lnTo>
                  <a:pt x="1635" y="433"/>
                </a:lnTo>
                <a:lnTo>
                  <a:pt x="1619" y="432"/>
                </a:lnTo>
                <a:lnTo>
                  <a:pt x="1546" y="432"/>
                </a:lnTo>
                <a:lnTo>
                  <a:pt x="1522" y="670"/>
                </a:lnTo>
                <a:lnTo>
                  <a:pt x="1521" y="684"/>
                </a:lnTo>
                <a:lnTo>
                  <a:pt x="1521" y="697"/>
                </a:lnTo>
                <a:lnTo>
                  <a:pt x="1521" y="703"/>
                </a:lnTo>
                <a:lnTo>
                  <a:pt x="1521" y="708"/>
                </a:lnTo>
                <a:lnTo>
                  <a:pt x="1523" y="719"/>
                </a:lnTo>
                <a:lnTo>
                  <a:pt x="1525" y="728"/>
                </a:lnTo>
                <a:lnTo>
                  <a:pt x="1529" y="736"/>
                </a:lnTo>
                <a:lnTo>
                  <a:pt x="1533" y="744"/>
                </a:lnTo>
                <a:lnTo>
                  <a:pt x="1535" y="747"/>
                </a:lnTo>
                <a:lnTo>
                  <a:pt x="1538" y="751"/>
                </a:lnTo>
                <a:lnTo>
                  <a:pt x="1542" y="755"/>
                </a:lnTo>
                <a:lnTo>
                  <a:pt x="1546" y="759"/>
                </a:lnTo>
                <a:lnTo>
                  <a:pt x="1556" y="766"/>
                </a:lnTo>
                <a:lnTo>
                  <a:pt x="1561" y="769"/>
                </a:lnTo>
                <a:lnTo>
                  <a:pt x="1567" y="772"/>
                </a:lnTo>
                <a:lnTo>
                  <a:pt x="1579" y="777"/>
                </a:lnTo>
                <a:lnTo>
                  <a:pt x="1587" y="779"/>
                </a:lnTo>
                <a:lnTo>
                  <a:pt x="1594" y="780"/>
                </a:lnTo>
                <a:lnTo>
                  <a:pt x="1612" y="783"/>
                </a:lnTo>
                <a:lnTo>
                  <a:pt x="1621" y="784"/>
                </a:lnTo>
                <a:lnTo>
                  <a:pt x="1632" y="785"/>
                </a:lnTo>
                <a:lnTo>
                  <a:pt x="1655" y="786"/>
                </a:lnTo>
                <a:lnTo>
                  <a:pt x="1656" y="786"/>
                </a:lnTo>
                <a:lnTo>
                  <a:pt x="1655" y="786"/>
                </a:lnTo>
                <a:lnTo>
                  <a:pt x="1654" y="786"/>
                </a:lnTo>
                <a:lnTo>
                  <a:pt x="1655" y="786"/>
                </a:lnTo>
                <a:lnTo>
                  <a:pt x="1682" y="785"/>
                </a:lnTo>
                <a:lnTo>
                  <a:pt x="1707" y="784"/>
                </a:lnTo>
                <a:lnTo>
                  <a:pt x="1719" y="782"/>
                </a:lnTo>
                <a:lnTo>
                  <a:pt x="1731" y="781"/>
                </a:lnTo>
                <a:lnTo>
                  <a:pt x="1753" y="777"/>
                </a:lnTo>
                <a:lnTo>
                  <a:pt x="1764" y="774"/>
                </a:lnTo>
                <a:lnTo>
                  <a:pt x="1775" y="772"/>
                </a:lnTo>
                <a:lnTo>
                  <a:pt x="1795" y="766"/>
                </a:lnTo>
                <a:lnTo>
                  <a:pt x="1814" y="759"/>
                </a:lnTo>
                <a:lnTo>
                  <a:pt x="1832" y="752"/>
                </a:lnTo>
                <a:lnTo>
                  <a:pt x="1849" y="744"/>
                </a:lnTo>
                <a:lnTo>
                  <a:pt x="1864" y="736"/>
                </a:lnTo>
                <a:lnTo>
                  <a:pt x="1879" y="727"/>
                </a:lnTo>
                <a:lnTo>
                  <a:pt x="1893" y="717"/>
                </a:lnTo>
                <a:lnTo>
                  <a:pt x="1906" y="708"/>
                </a:lnTo>
                <a:lnTo>
                  <a:pt x="1917" y="698"/>
                </a:lnTo>
                <a:lnTo>
                  <a:pt x="1928" y="688"/>
                </a:lnTo>
                <a:lnTo>
                  <a:pt x="1938" y="678"/>
                </a:lnTo>
                <a:lnTo>
                  <a:pt x="1947" y="667"/>
                </a:lnTo>
                <a:lnTo>
                  <a:pt x="1956" y="657"/>
                </a:lnTo>
                <a:lnTo>
                  <a:pt x="1970" y="638"/>
                </a:lnTo>
                <a:lnTo>
                  <a:pt x="1981" y="619"/>
                </a:lnTo>
                <a:lnTo>
                  <a:pt x="1990" y="603"/>
                </a:lnTo>
                <a:lnTo>
                  <a:pt x="1997" y="589"/>
                </a:lnTo>
                <a:lnTo>
                  <a:pt x="2001" y="578"/>
                </a:lnTo>
                <a:lnTo>
                  <a:pt x="2004" y="569"/>
                </a:lnTo>
                <a:lnTo>
                  <a:pt x="2078" y="569"/>
                </a:lnTo>
                <a:lnTo>
                  <a:pt x="2057" y="784"/>
                </a:lnTo>
                <a:lnTo>
                  <a:pt x="2178" y="784"/>
                </a:lnTo>
                <a:lnTo>
                  <a:pt x="2193" y="783"/>
                </a:lnTo>
                <a:lnTo>
                  <a:pt x="2207" y="781"/>
                </a:lnTo>
                <a:lnTo>
                  <a:pt x="2220" y="778"/>
                </a:lnTo>
                <a:lnTo>
                  <a:pt x="2230" y="775"/>
                </a:lnTo>
                <a:lnTo>
                  <a:pt x="2240" y="771"/>
                </a:lnTo>
                <a:lnTo>
                  <a:pt x="2245" y="768"/>
                </a:lnTo>
                <a:lnTo>
                  <a:pt x="2249" y="766"/>
                </a:lnTo>
                <a:lnTo>
                  <a:pt x="2253" y="763"/>
                </a:lnTo>
                <a:lnTo>
                  <a:pt x="2256" y="760"/>
                </a:lnTo>
                <a:lnTo>
                  <a:pt x="2263" y="754"/>
                </a:lnTo>
                <a:lnTo>
                  <a:pt x="2269" y="747"/>
                </a:lnTo>
                <a:lnTo>
                  <a:pt x="2273" y="739"/>
                </a:lnTo>
                <a:lnTo>
                  <a:pt x="2277" y="731"/>
                </a:lnTo>
                <a:lnTo>
                  <a:pt x="2281" y="722"/>
                </a:lnTo>
                <a:lnTo>
                  <a:pt x="2284" y="712"/>
                </a:lnTo>
                <a:lnTo>
                  <a:pt x="2286" y="702"/>
                </a:lnTo>
                <a:lnTo>
                  <a:pt x="2289" y="679"/>
                </a:lnTo>
                <a:lnTo>
                  <a:pt x="2341" y="174"/>
                </a:lnTo>
                <a:close/>
                <a:moveTo>
                  <a:pt x="7278" y="851"/>
                </a:moveTo>
                <a:lnTo>
                  <a:pt x="7330" y="851"/>
                </a:lnTo>
                <a:lnTo>
                  <a:pt x="7308" y="874"/>
                </a:lnTo>
                <a:lnTo>
                  <a:pt x="7286" y="897"/>
                </a:lnTo>
                <a:lnTo>
                  <a:pt x="7275" y="908"/>
                </a:lnTo>
                <a:lnTo>
                  <a:pt x="7263" y="919"/>
                </a:lnTo>
                <a:lnTo>
                  <a:pt x="7240" y="939"/>
                </a:lnTo>
                <a:lnTo>
                  <a:pt x="7216" y="959"/>
                </a:lnTo>
                <a:lnTo>
                  <a:pt x="7204" y="969"/>
                </a:lnTo>
                <a:lnTo>
                  <a:pt x="7192" y="978"/>
                </a:lnTo>
                <a:lnTo>
                  <a:pt x="7167" y="996"/>
                </a:lnTo>
                <a:lnTo>
                  <a:pt x="7155" y="1004"/>
                </a:lnTo>
                <a:lnTo>
                  <a:pt x="7142" y="1013"/>
                </a:lnTo>
                <a:lnTo>
                  <a:pt x="7129" y="1021"/>
                </a:lnTo>
                <a:lnTo>
                  <a:pt x="7116" y="1029"/>
                </a:lnTo>
                <a:lnTo>
                  <a:pt x="7090" y="1043"/>
                </a:lnTo>
                <a:lnTo>
                  <a:pt x="7064" y="1057"/>
                </a:lnTo>
                <a:lnTo>
                  <a:pt x="7037" y="1070"/>
                </a:lnTo>
                <a:lnTo>
                  <a:pt x="7009" y="1082"/>
                </a:lnTo>
                <a:lnTo>
                  <a:pt x="6982" y="1092"/>
                </a:lnTo>
                <a:lnTo>
                  <a:pt x="6954" y="1102"/>
                </a:lnTo>
                <a:lnTo>
                  <a:pt x="6925" y="1110"/>
                </a:lnTo>
                <a:lnTo>
                  <a:pt x="6897" y="1118"/>
                </a:lnTo>
                <a:lnTo>
                  <a:pt x="6868" y="1124"/>
                </a:lnTo>
                <a:lnTo>
                  <a:pt x="6838" y="1129"/>
                </a:lnTo>
                <a:lnTo>
                  <a:pt x="6809" y="1133"/>
                </a:lnTo>
                <a:lnTo>
                  <a:pt x="6779" y="1136"/>
                </a:lnTo>
                <a:lnTo>
                  <a:pt x="6749" y="1137"/>
                </a:lnTo>
                <a:lnTo>
                  <a:pt x="6734" y="1137"/>
                </a:lnTo>
                <a:lnTo>
                  <a:pt x="6719" y="1137"/>
                </a:lnTo>
                <a:lnTo>
                  <a:pt x="6688" y="1137"/>
                </a:lnTo>
                <a:lnTo>
                  <a:pt x="6658" y="1135"/>
                </a:lnTo>
                <a:lnTo>
                  <a:pt x="6627" y="1131"/>
                </a:lnTo>
                <a:lnTo>
                  <a:pt x="6596" y="1127"/>
                </a:lnTo>
                <a:lnTo>
                  <a:pt x="6563" y="1121"/>
                </a:lnTo>
                <a:lnTo>
                  <a:pt x="6532" y="1114"/>
                </a:lnTo>
                <a:lnTo>
                  <a:pt x="6501" y="1106"/>
                </a:lnTo>
                <a:lnTo>
                  <a:pt x="6469" y="1096"/>
                </a:lnTo>
                <a:lnTo>
                  <a:pt x="6437" y="1085"/>
                </a:lnTo>
                <a:lnTo>
                  <a:pt x="6414" y="1076"/>
                </a:lnTo>
                <a:lnTo>
                  <a:pt x="6391" y="1066"/>
                </a:lnTo>
                <a:lnTo>
                  <a:pt x="6369" y="1055"/>
                </a:lnTo>
                <a:lnTo>
                  <a:pt x="6358" y="1049"/>
                </a:lnTo>
                <a:lnTo>
                  <a:pt x="6347" y="1043"/>
                </a:lnTo>
                <a:lnTo>
                  <a:pt x="6326" y="1030"/>
                </a:lnTo>
                <a:lnTo>
                  <a:pt x="6306" y="1016"/>
                </a:lnTo>
                <a:lnTo>
                  <a:pt x="6286" y="1002"/>
                </a:lnTo>
                <a:lnTo>
                  <a:pt x="6277" y="995"/>
                </a:lnTo>
                <a:lnTo>
                  <a:pt x="6267" y="987"/>
                </a:lnTo>
                <a:lnTo>
                  <a:pt x="6249" y="972"/>
                </a:lnTo>
                <a:lnTo>
                  <a:pt x="6231" y="955"/>
                </a:lnTo>
                <a:lnTo>
                  <a:pt x="6213" y="939"/>
                </a:lnTo>
                <a:lnTo>
                  <a:pt x="6196" y="921"/>
                </a:lnTo>
                <a:lnTo>
                  <a:pt x="6180" y="903"/>
                </a:lnTo>
                <a:lnTo>
                  <a:pt x="6164" y="885"/>
                </a:lnTo>
                <a:lnTo>
                  <a:pt x="6148" y="866"/>
                </a:lnTo>
                <a:lnTo>
                  <a:pt x="6133" y="847"/>
                </a:lnTo>
                <a:lnTo>
                  <a:pt x="6103" y="808"/>
                </a:lnTo>
                <a:lnTo>
                  <a:pt x="6089" y="787"/>
                </a:lnTo>
                <a:lnTo>
                  <a:pt x="6074" y="767"/>
                </a:lnTo>
                <a:lnTo>
                  <a:pt x="6047" y="726"/>
                </a:lnTo>
                <a:lnTo>
                  <a:pt x="6020" y="685"/>
                </a:lnTo>
                <a:lnTo>
                  <a:pt x="5967" y="603"/>
                </a:lnTo>
                <a:lnTo>
                  <a:pt x="5941" y="562"/>
                </a:lnTo>
                <a:lnTo>
                  <a:pt x="5915" y="522"/>
                </a:lnTo>
                <a:lnTo>
                  <a:pt x="5911" y="517"/>
                </a:lnTo>
                <a:lnTo>
                  <a:pt x="5906" y="511"/>
                </a:lnTo>
                <a:lnTo>
                  <a:pt x="5900" y="507"/>
                </a:lnTo>
                <a:lnTo>
                  <a:pt x="5895" y="503"/>
                </a:lnTo>
                <a:lnTo>
                  <a:pt x="5888" y="499"/>
                </a:lnTo>
                <a:lnTo>
                  <a:pt x="5882" y="496"/>
                </a:lnTo>
                <a:lnTo>
                  <a:pt x="5874" y="493"/>
                </a:lnTo>
                <a:lnTo>
                  <a:pt x="5867" y="490"/>
                </a:lnTo>
                <a:lnTo>
                  <a:pt x="5859" y="488"/>
                </a:lnTo>
                <a:lnTo>
                  <a:pt x="5851" y="487"/>
                </a:lnTo>
                <a:lnTo>
                  <a:pt x="5835" y="484"/>
                </a:lnTo>
                <a:lnTo>
                  <a:pt x="5817" y="482"/>
                </a:lnTo>
                <a:lnTo>
                  <a:pt x="5800" y="481"/>
                </a:lnTo>
                <a:lnTo>
                  <a:pt x="5751" y="481"/>
                </a:lnTo>
                <a:lnTo>
                  <a:pt x="5732" y="676"/>
                </a:lnTo>
                <a:lnTo>
                  <a:pt x="5731" y="683"/>
                </a:lnTo>
                <a:lnTo>
                  <a:pt x="5730" y="691"/>
                </a:lnTo>
                <a:lnTo>
                  <a:pt x="5730" y="704"/>
                </a:lnTo>
                <a:lnTo>
                  <a:pt x="5731" y="716"/>
                </a:lnTo>
                <a:lnTo>
                  <a:pt x="5731" y="721"/>
                </a:lnTo>
                <a:lnTo>
                  <a:pt x="5732" y="726"/>
                </a:lnTo>
                <a:lnTo>
                  <a:pt x="5733" y="731"/>
                </a:lnTo>
                <a:lnTo>
                  <a:pt x="5734" y="736"/>
                </a:lnTo>
                <a:lnTo>
                  <a:pt x="5737" y="744"/>
                </a:lnTo>
                <a:lnTo>
                  <a:pt x="5741" y="751"/>
                </a:lnTo>
                <a:lnTo>
                  <a:pt x="5744" y="755"/>
                </a:lnTo>
                <a:lnTo>
                  <a:pt x="5746" y="758"/>
                </a:lnTo>
                <a:lnTo>
                  <a:pt x="5749" y="761"/>
                </a:lnTo>
                <a:lnTo>
                  <a:pt x="5753" y="764"/>
                </a:lnTo>
                <a:lnTo>
                  <a:pt x="5757" y="767"/>
                </a:lnTo>
                <a:lnTo>
                  <a:pt x="5761" y="769"/>
                </a:lnTo>
                <a:lnTo>
                  <a:pt x="5766" y="772"/>
                </a:lnTo>
                <a:lnTo>
                  <a:pt x="5771" y="774"/>
                </a:lnTo>
                <a:lnTo>
                  <a:pt x="5782" y="778"/>
                </a:lnTo>
                <a:lnTo>
                  <a:pt x="5795" y="780"/>
                </a:lnTo>
                <a:lnTo>
                  <a:pt x="5809" y="782"/>
                </a:lnTo>
                <a:lnTo>
                  <a:pt x="5824" y="784"/>
                </a:lnTo>
                <a:lnTo>
                  <a:pt x="5841" y="784"/>
                </a:lnTo>
                <a:lnTo>
                  <a:pt x="5849" y="784"/>
                </a:lnTo>
                <a:lnTo>
                  <a:pt x="5843" y="851"/>
                </a:lnTo>
                <a:lnTo>
                  <a:pt x="5416" y="851"/>
                </a:lnTo>
                <a:lnTo>
                  <a:pt x="4988" y="851"/>
                </a:lnTo>
                <a:lnTo>
                  <a:pt x="4561" y="851"/>
                </a:lnTo>
                <a:lnTo>
                  <a:pt x="4134" y="851"/>
                </a:lnTo>
                <a:lnTo>
                  <a:pt x="4112" y="877"/>
                </a:lnTo>
                <a:lnTo>
                  <a:pt x="4102" y="889"/>
                </a:lnTo>
                <a:lnTo>
                  <a:pt x="4090" y="901"/>
                </a:lnTo>
                <a:lnTo>
                  <a:pt x="4068" y="925"/>
                </a:lnTo>
                <a:lnTo>
                  <a:pt x="4056" y="936"/>
                </a:lnTo>
                <a:lnTo>
                  <a:pt x="4045" y="947"/>
                </a:lnTo>
                <a:lnTo>
                  <a:pt x="4033" y="957"/>
                </a:lnTo>
                <a:lnTo>
                  <a:pt x="4021" y="967"/>
                </a:lnTo>
                <a:lnTo>
                  <a:pt x="4010" y="977"/>
                </a:lnTo>
                <a:lnTo>
                  <a:pt x="3998" y="987"/>
                </a:lnTo>
                <a:lnTo>
                  <a:pt x="3973" y="1005"/>
                </a:lnTo>
                <a:lnTo>
                  <a:pt x="3949" y="1022"/>
                </a:lnTo>
                <a:lnTo>
                  <a:pt x="3924" y="1038"/>
                </a:lnTo>
                <a:lnTo>
                  <a:pt x="3911" y="1046"/>
                </a:lnTo>
                <a:lnTo>
                  <a:pt x="3898" y="1053"/>
                </a:lnTo>
                <a:lnTo>
                  <a:pt x="3872" y="1066"/>
                </a:lnTo>
                <a:lnTo>
                  <a:pt x="3846" y="1078"/>
                </a:lnTo>
                <a:lnTo>
                  <a:pt x="3820" y="1089"/>
                </a:lnTo>
                <a:lnTo>
                  <a:pt x="3806" y="1094"/>
                </a:lnTo>
                <a:lnTo>
                  <a:pt x="3793" y="1099"/>
                </a:lnTo>
                <a:lnTo>
                  <a:pt x="3766" y="1108"/>
                </a:lnTo>
                <a:lnTo>
                  <a:pt x="3739" y="1115"/>
                </a:lnTo>
                <a:lnTo>
                  <a:pt x="3725" y="1119"/>
                </a:lnTo>
                <a:lnTo>
                  <a:pt x="3711" y="1122"/>
                </a:lnTo>
                <a:lnTo>
                  <a:pt x="3683" y="1127"/>
                </a:lnTo>
                <a:lnTo>
                  <a:pt x="3669" y="1129"/>
                </a:lnTo>
                <a:lnTo>
                  <a:pt x="3654" y="1131"/>
                </a:lnTo>
                <a:lnTo>
                  <a:pt x="3640" y="1133"/>
                </a:lnTo>
                <a:lnTo>
                  <a:pt x="3626" y="1134"/>
                </a:lnTo>
                <a:lnTo>
                  <a:pt x="3612" y="1135"/>
                </a:lnTo>
                <a:lnTo>
                  <a:pt x="3598" y="1136"/>
                </a:lnTo>
                <a:lnTo>
                  <a:pt x="3569" y="1137"/>
                </a:lnTo>
                <a:lnTo>
                  <a:pt x="3540" y="1136"/>
                </a:lnTo>
                <a:lnTo>
                  <a:pt x="3511" y="1135"/>
                </a:lnTo>
                <a:lnTo>
                  <a:pt x="3482" y="1132"/>
                </a:lnTo>
                <a:lnTo>
                  <a:pt x="3453" y="1129"/>
                </a:lnTo>
                <a:lnTo>
                  <a:pt x="3424" y="1124"/>
                </a:lnTo>
                <a:lnTo>
                  <a:pt x="3395" y="1118"/>
                </a:lnTo>
                <a:lnTo>
                  <a:pt x="3366" y="1112"/>
                </a:lnTo>
                <a:lnTo>
                  <a:pt x="3336" y="1104"/>
                </a:lnTo>
                <a:lnTo>
                  <a:pt x="3307" y="1095"/>
                </a:lnTo>
                <a:lnTo>
                  <a:pt x="3278" y="1085"/>
                </a:lnTo>
                <a:lnTo>
                  <a:pt x="3266" y="1080"/>
                </a:lnTo>
                <a:lnTo>
                  <a:pt x="3254" y="1075"/>
                </a:lnTo>
                <a:lnTo>
                  <a:pt x="3231" y="1065"/>
                </a:lnTo>
                <a:lnTo>
                  <a:pt x="3209" y="1053"/>
                </a:lnTo>
                <a:lnTo>
                  <a:pt x="3187" y="1041"/>
                </a:lnTo>
                <a:lnTo>
                  <a:pt x="3166" y="1028"/>
                </a:lnTo>
                <a:lnTo>
                  <a:pt x="3146" y="1014"/>
                </a:lnTo>
                <a:lnTo>
                  <a:pt x="3126" y="1000"/>
                </a:lnTo>
                <a:lnTo>
                  <a:pt x="3107" y="985"/>
                </a:lnTo>
                <a:lnTo>
                  <a:pt x="3097" y="977"/>
                </a:lnTo>
                <a:lnTo>
                  <a:pt x="3088" y="969"/>
                </a:lnTo>
                <a:lnTo>
                  <a:pt x="3070" y="953"/>
                </a:lnTo>
                <a:lnTo>
                  <a:pt x="3052" y="936"/>
                </a:lnTo>
                <a:lnTo>
                  <a:pt x="3034" y="919"/>
                </a:lnTo>
                <a:lnTo>
                  <a:pt x="3017" y="901"/>
                </a:lnTo>
                <a:lnTo>
                  <a:pt x="3009" y="892"/>
                </a:lnTo>
                <a:lnTo>
                  <a:pt x="3001" y="883"/>
                </a:lnTo>
                <a:lnTo>
                  <a:pt x="2984" y="864"/>
                </a:lnTo>
                <a:lnTo>
                  <a:pt x="2968" y="845"/>
                </a:lnTo>
                <a:lnTo>
                  <a:pt x="2953" y="826"/>
                </a:lnTo>
                <a:lnTo>
                  <a:pt x="2938" y="806"/>
                </a:lnTo>
                <a:lnTo>
                  <a:pt x="2923" y="786"/>
                </a:lnTo>
                <a:lnTo>
                  <a:pt x="2908" y="766"/>
                </a:lnTo>
                <a:lnTo>
                  <a:pt x="2879" y="725"/>
                </a:lnTo>
                <a:lnTo>
                  <a:pt x="2865" y="705"/>
                </a:lnTo>
                <a:lnTo>
                  <a:pt x="2852" y="684"/>
                </a:lnTo>
                <a:lnTo>
                  <a:pt x="2798" y="602"/>
                </a:lnTo>
                <a:lnTo>
                  <a:pt x="2771" y="562"/>
                </a:lnTo>
                <a:lnTo>
                  <a:pt x="2745" y="522"/>
                </a:lnTo>
                <a:lnTo>
                  <a:pt x="2740" y="517"/>
                </a:lnTo>
                <a:lnTo>
                  <a:pt x="2736" y="512"/>
                </a:lnTo>
                <a:lnTo>
                  <a:pt x="2730" y="507"/>
                </a:lnTo>
                <a:lnTo>
                  <a:pt x="2725" y="503"/>
                </a:lnTo>
                <a:lnTo>
                  <a:pt x="2718" y="499"/>
                </a:lnTo>
                <a:lnTo>
                  <a:pt x="2712" y="496"/>
                </a:lnTo>
                <a:lnTo>
                  <a:pt x="2705" y="493"/>
                </a:lnTo>
                <a:lnTo>
                  <a:pt x="2698" y="491"/>
                </a:lnTo>
                <a:lnTo>
                  <a:pt x="2682" y="487"/>
                </a:lnTo>
                <a:lnTo>
                  <a:pt x="2666" y="484"/>
                </a:lnTo>
                <a:lnTo>
                  <a:pt x="2649" y="482"/>
                </a:lnTo>
                <a:lnTo>
                  <a:pt x="2632" y="481"/>
                </a:lnTo>
                <a:lnTo>
                  <a:pt x="2579" y="481"/>
                </a:lnTo>
                <a:lnTo>
                  <a:pt x="2560" y="676"/>
                </a:lnTo>
                <a:lnTo>
                  <a:pt x="2559" y="690"/>
                </a:lnTo>
                <a:lnTo>
                  <a:pt x="2558" y="703"/>
                </a:lnTo>
                <a:lnTo>
                  <a:pt x="2559" y="715"/>
                </a:lnTo>
                <a:lnTo>
                  <a:pt x="2560" y="726"/>
                </a:lnTo>
                <a:lnTo>
                  <a:pt x="2561" y="731"/>
                </a:lnTo>
                <a:lnTo>
                  <a:pt x="2562" y="736"/>
                </a:lnTo>
                <a:lnTo>
                  <a:pt x="2565" y="744"/>
                </a:lnTo>
                <a:lnTo>
                  <a:pt x="2569" y="752"/>
                </a:lnTo>
                <a:lnTo>
                  <a:pt x="2572" y="755"/>
                </a:lnTo>
                <a:lnTo>
                  <a:pt x="2574" y="758"/>
                </a:lnTo>
                <a:lnTo>
                  <a:pt x="2581" y="765"/>
                </a:lnTo>
                <a:lnTo>
                  <a:pt x="2589" y="770"/>
                </a:lnTo>
                <a:lnTo>
                  <a:pt x="2593" y="772"/>
                </a:lnTo>
                <a:lnTo>
                  <a:pt x="2598" y="775"/>
                </a:lnTo>
                <a:lnTo>
                  <a:pt x="2609" y="778"/>
                </a:lnTo>
                <a:lnTo>
                  <a:pt x="2621" y="781"/>
                </a:lnTo>
                <a:lnTo>
                  <a:pt x="2635" y="783"/>
                </a:lnTo>
                <a:lnTo>
                  <a:pt x="2651" y="784"/>
                </a:lnTo>
                <a:lnTo>
                  <a:pt x="2668" y="785"/>
                </a:lnTo>
                <a:lnTo>
                  <a:pt x="2678" y="785"/>
                </a:lnTo>
                <a:lnTo>
                  <a:pt x="2673" y="851"/>
                </a:lnTo>
                <a:lnTo>
                  <a:pt x="1880" y="851"/>
                </a:lnTo>
                <a:lnTo>
                  <a:pt x="1088" y="851"/>
                </a:lnTo>
                <a:lnTo>
                  <a:pt x="1094" y="784"/>
                </a:lnTo>
                <a:lnTo>
                  <a:pt x="1127" y="784"/>
                </a:lnTo>
                <a:lnTo>
                  <a:pt x="1142" y="784"/>
                </a:lnTo>
                <a:lnTo>
                  <a:pt x="1155" y="783"/>
                </a:lnTo>
                <a:lnTo>
                  <a:pt x="1168" y="781"/>
                </a:lnTo>
                <a:lnTo>
                  <a:pt x="1180" y="778"/>
                </a:lnTo>
                <a:lnTo>
                  <a:pt x="1191" y="775"/>
                </a:lnTo>
                <a:lnTo>
                  <a:pt x="1200" y="771"/>
                </a:lnTo>
                <a:lnTo>
                  <a:pt x="1209" y="766"/>
                </a:lnTo>
                <a:lnTo>
                  <a:pt x="1217" y="760"/>
                </a:lnTo>
                <a:lnTo>
                  <a:pt x="1221" y="757"/>
                </a:lnTo>
                <a:lnTo>
                  <a:pt x="1224" y="753"/>
                </a:lnTo>
                <a:lnTo>
                  <a:pt x="1228" y="750"/>
                </a:lnTo>
                <a:lnTo>
                  <a:pt x="1231" y="746"/>
                </a:lnTo>
                <a:lnTo>
                  <a:pt x="1236" y="737"/>
                </a:lnTo>
                <a:lnTo>
                  <a:pt x="1238" y="733"/>
                </a:lnTo>
                <a:lnTo>
                  <a:pt x="1241" y="728"/>
                </a:lnTo>
                <a:lnTo>
                  <a:pt x="1243" y="723"/>
                </a:lnTo>
                <a:lnTo>
                  <a:pt x="1244" y="717"/>
                </a:lnTo>
                <a:lnTo>
                  <a:pt x="1246" y="712"/>
                </a:lnTo>
                <a:lnTo>
                  <a:pt x="1248" y="706"/>
                </a:lnTo>
                <a:lnTo>
                  <a:pt x="1250" y="694"/>
                </a:lnTo>
                <a:lnTo>
                  <a:pt x="1252" y="680"/>
                </a:lnTo>
                <a:lnTo>
                  <a:pt x="1303" y="162"/>
                </a:lnTo>
                <a:lnTo>
                  <a:pt x="1304" y="150"/>
                </a:lnTo>
                <a:lnTo>
                  <a:pt x="1304" y="139"/>
                </a:lnTo>
                <a:lnTo>
                  <a:pt x="1304" y="134"/>
                </a:lnTo>
                <a:lnTo>
                  <a:pt x="1304" y="129"/>
                </a:lnTo>
                <a:lnTo>
                  <a:pt x="1303" y="124"/>
                </a:lnTo>
                <a:lnTo>
                  <a:pt x="1302" y="120"/>
                </a:lnTo>
                <a:lnTo>
                  <a:pt x="1301" y="115"/>
                </a:lnTo>
                <a:lnTo>
                  <a:pt x="1300" y="111"/>
                </a:lnTo>
                <a:lnTo>
                  <a:pt x="1299" y="108"/>
                </a:lnTo>
                <a:lnTo>
                  <a:pt x="1297" y="104"/>
                </a:lnTo>
                <a:lnTo>
                  <a:pt x="1293" y="97"/>
                </a:lnTo>
                <a:lnTo>
                  <a:pt x="1289" y="91"/>
                </a:lnTo>
                <a:lnTo>
                  <a:pt x="1282" y="85"/>
                </a:lnTo>
                <a:lnTo>
                  <a:pt x="1274" y="79"/>
                </a:lnTo>
                <a:lnTo>
                  <a:pt x="1270" y="77"/>
                </a:lnTo>
                <a:lnTo>
                  <a:pt x="1265" y="75"/>
                </a:lnTo>
                <a:lnTo>
                  <a:pt x="1255" y="71"/>
                </a:lnTo>
                <a:lnTo>
                  <a:pt x="1243" y="68"/>
                </a:lnTo>
                <a:lnTo>
                  <a:pt x="1230" y="66"/>
                </a:lnTo>
                <a:lnTo>
                  <a:pt x="1215" y="65"/>
                </a:lnTo>
                <a:lnTo>
                  <a:pt x="1199" y="65"/>
                </a:lnTo>
                <a:lnTo>
                  <a:pt x="1157" y="65"/>
                </a:lnTo>
                <a:lnTo>
                  <a:pt x="1164" y="1"/>
                </a:lnTo>
                <a:lnTo>
                  <a:pt x="1196" y="1"/>
                </a:lnTo>
                <a:lnTo>
                  <a:pt x="1611" y="1"/>
                </a:lnTo>
                <a:lnTo>
                  <a:pt x="2027" y="1"/>
                </a:lnTo>
                <a:lnTo>
                  <a:pt x="2444" y="1"/>
                </a:lnTo>
                <a:lnTo>
                  <a:pt x="2860" y="1"/>
                </a:lnTo>
                <a:lnTo>
                  <a:pt x="2882" y="2"/>
                </a:lnTo>
                <a:lnTo>
                  <a:pt x="2903" y="3"/>
                </a:lnTo>
                <a:lnTo>
                  <a:pt x="2924" y="4"/>
                </a:lnTo>
                <a:lnTo>
                  <a:pt x="2944" y="7"/>
                </a:lnTo>
                <a:lnTo>
                  <a:pt x="2963" y="10"/>
                </a:lnTo>
                <a:lnTo>
                  <a:pt x="2981" y="14"/>
                </a:lnTo>
                <a:lnTo>
                  <a:pt x="2998" y="18"/>
                </a:lnTo>
                <a:lnTo>
                  <a:pt x="3014" y="23"/>
                </a:lnTo>
                <a:lnTo>
                  <a:pt x="3030" y="29"/>
                </a:lnTo>
                <a:lnTo>
                  <a:pt x="3044" y="35"/>
                </a:lnTo>
                <a:lnTo>
                  <a:pt x="3058" y="42"/>
                </a:lnTo>
                <a:lnTo>
                  <a:pt x="3071" y="50"/>
                </a:lnTo>
                <a:lnTo>
                  <a:pt x="3083" y="58"/>
                </a:lnTo>
                <a:lnTo>
                  <a:pt x="3095" y="67"/>
                </a:lnTo>
                <a:lnTo>
                  <a:pt x="3100" y="72"/>
                </a:lnTo>
                <a:lnTo>
                  <a:pt x="3105" y="77"/>
                </a:lnTo>
                <a:lnTo>
                  <a:pt x="3110" y="82"/>
                </a:lnTo>
                <a:lnTo>
                  <a:pt x="3115" y="87"/>
                </a:lnTo>
                <a:lnTo>
                  <a:pt x="3122" y="95"/>
                </a:lnTo>
                <a:lnTo>
                  <a:pt x="3128" y="103"/>
                </a:lnTo>
                <a:lnTo>
                  <a:pt x="3133" y="112"/>
                </a:lnTo>
                <a:lnTo>
                  <a:pt x="3139" y="120"/>
                </a:lnTo>
                <a:lnTo>
                  <a:pt x="3143" y="129"/>
                </a:lnTo>
                <a:lnTo>
                  <a:pt x="3148" y="139"/>
                </a:lnTo>
                <a:lnTo>
                  <a:pt x="3151" y="148"/>
                </a:lnTo>
                <a:lnTo>
                  <a:pt x="3155" y="158"/>
                </a:lnTo>
                <a:lnTo>
                  <a:pt x="3157" y="167"/>
                </a:lnTo>
                <a:lnTo>
                  <a:pt x="3159" y="172"/>
                </a:lnTo>
                <a:lnTo>
                  <a:pt x="3160" y="177"/>
                </a:lnTo>
                <a:lnTo>
                  <a:pt x="3162" y="187"/>
                </a:lnTo>
                <a:lnTo>
                  <a:pt x="3163" y="198"/>
                </a:lnTo>
                <a:lnTo>
                  <a:pt x="3164" y="208"/>
                </a:lnTo>
                <a:lnTo>
                  <a:pt x="3164" y="218"/>
                </a:lnTo>
                <a:lnTo>
                  <a:pt x="3164" y="229"/>
                </a:lnTo>
                <a:lnTo>
                  <a:pt x="3163" y="239"/>
                </a:lnTo>
                <a:lnTo>
                  <a:pt x="3162" y="251"/>
                </a:lnTo>
                <a:lnTo>
                  <a:pt x="3159" y="263"/>
                </a:lnTo>
                <a:lnTo>
                  <a:pt x="3158" y="270"/>
                </a:lnTo>
                <a:lnTo>
                  <a:pt x="3156" y="277"/>
                </a:lnTo>
                <a:lnTo>
                  <a:pt x="3151" y="292"/>
                </a:lnTo>
                <a:lnTo>
                  <a:pt x="3145" y="307"/>
                </a:lnTo>
                <a:lnTo>
                  <a:pt x="3142" y="315"/>
                </a:lnTo>
                <a:lnTo>
                  <a:pt x="3138" y="323"/>
                </a:lnTo>
                <a:lnTo>
                  <a:pt x="3133" y="331"/>
                </a:lnTo>
                <a:lnTo>
                  <a:pt x="3128" y="339"/>
                </a:lnTo>
                <a:lnTo>
                  <a:pt x="3117" y="355"/>
                </a:lnTo>
                <a:lnTo>
                  <a:pt x="3110" y="363"/>
                </a:lnTo>
                <a:lnTo>
                  <a:pt x="3103" y="371"/>
                </a:lnTo>
                <a:lnTo>
                  <a:pt x="3096" y="378"/>
                </a:lnTo>
                <a:lnTo>
                  <a:pt x="3087" y="386"/>
                </a:lnTo>
                <a:lnTo>
                  <a:pt x="3069" y="401"/>
                </a:lnTo>
                <a:lnTo>
                  <a:pt x="3059" y="408"/>
                </a:lnTo>
                <a:lnTo>
                  <a:pt x="3048" y="415"/>
                </a:lnTo>
                <a:lnTo>
                  <a:pt x="3037" y="422"/>
                </a:lnTo>
                <a:lnTo>
                  <a:pt x="3024" y="428"/>
                </a:lnTo>
                <a:lnTo>
                  <a:pt x="3011" y="435"/>
                </a:lnTo>
                <a:lnTo>
                  <a:pt x="2997" y="440"/>
                </a:lnTo>
                <a:lnTo>
                  <a:pt x="2983" y="446"/>
                </a:lnTo>
                <a:lnTo>
                  <a:pt x="2967" y="451"/>
                </a:lnTo>
                <a:lnTo>
                  <a:pt x="2951" y="456"/>
                </a:lnTo>
                <a:lnTo>
                  <a:pt x="2934" y="460"/>
                </a:lnTo>
                <a:lnTo>
                  <a:pt x="2957" y="474"/>
                </a:lnTo>
                <a:lnTo>
                  <a:pt x="2979" y="489"/>
                </a:lnTo>
                <a:lnTo>
                  <a:pt x="3001" y="506"/>
                </a:lnTo>
                <a:lnTo>
                  <a:pt x="3011" y="514"/>
                </a:lnTo>
                <a:lnTo>
                  <a:pt x="3021" y="523"/>
                </a:lnTo>
                <a:lnTo>
                  <a:pt x="3041" y="541"/>
                </a:lnTo>
                <a:lnTo>
                  <a:pt x="3060" y="560"/>
                </a:lnTo>
                <a:lnTo>
                  <a:pt x="3079" y="580"/>
                </a:lnTo>
                <a:lnTo>
                  <a:pt x="3097" y="600"/>
                </a:lnTo>
                <a:lnTo>
                  <a:pt x="3115" y="620"/>
                </a:lnTo>
                <a:lnTo>
                  <a:pt x="3133" y="641"/>
                </a:lnTo>
                <a:lnTo>
                  <a:pt x="3150" y="663"/>
                </a:lnTo>
                <a:lnTo>
                  <a:pt x="3167" y="684"/>
                </a:lnTo>
                <a:lnTo>
                  <a:pt x="3232" y="770"/>
                </a:lnTo>
                <a:lnTo>
                  <a:pt x="3240" y="765"/>
                </a:lnTo>
                <a:lnTo>
                  <a:pt x="3247" y="760"/>
                </a:lnTo>
                <a:lnTo>
                  <a:pt x="3253" y="754"/>
                </a:lnTo>
                <a:lnTo>
                  <a:pt x="3259" y="748"/>
                </a:lnTo>
                <a:lnTo>
                  <a:pt x="3265" y="741"/>
                </a:lnTo>
                <a:lnTo>
                  <a:pt x="3270" y="734"/>
                </a:lnTo>
                <a:lnTo>
                  <a:pt x="3275" y="726"/>
                </a:lnTo>
                <a:lnTo>
                  <a:pt x="3279" y="717"/>
                </a:lnTo>
                <a:lnTo>
                  <a:pt x="3284" y="708"/>
                </a:lnTo>
                <a:lnTo>
                  <a:pt x="3287" y="698"/>
                </a:lnTo>
                <a:lnTo>
                  <a:pt x="3291" y="687"/>
                </a:lnTo>
                <a:lnTo>
                  <a:pt x="3294" y="676"/>
                </a:lnTo>
                <a:lnTo>
                  <a:pt x="3298" y="652"/>
                </a:lnTo>
                <a:lnTo>
                  <a:pt x="3300" y="639"/>
                </a:lnTo>
                <a:lnTo>
                  <a:pt x="3302" y="625"/>
                </a:lnTo>
                <a:lnTo>
                  <a:pt x="3347" y="175"/>
                </a:lnTo>
                <a:lnTo>
                  <a:pt x="3348" y="160"/>
                </a:lnTo>
                <a:lnTo>
                  <a:pt x="3348" y="147"/>
                </a:lnTo>
                <a:lnTo>
                  <a:pt x="3348" y="135"/>
                </a:lnTo>
                <a:lnTo>
                  <a:pt x="3347" y="129"/>
                </a:lnTo>
                <a:lnTo>
                  <a:pt x="3346" y="124"/>
                </a:lnTo>
                <a:lnTo>
                  <a:pt x="3345" y="119"/>
                </a:lnTo>
                <a:lnTo>
                  <a:pt x="3344" y="114"/>
                </a:lnTo>
                <a:lnTo>
                  <a:pt x="3341" y="106"/>
                </a:lnTo>
                <a:lnTo>
                  <a:pt x="3337" y="98"/>
                </a:lnTo>
                <a:lnTo>
                  <a:pt x="3332" y="92"/>
                </a:lnTo>
                <a:lnTo>
                  <a:pt x="3329" y="88"/>
                </a:lnTo>
                <a:lnTo>
                  <a:pt x="3326" y="86"/>
                </a:lnTo>
                <a:lnTo>
                  <a:pt x="3318" y="80"/>
                </a:lnTo>
                <a:lnTo>
                  <a:pt x="3308" y="76"/>
                </a:lnTo>
                <a:lnTo>
                  <a:pt x="3303" y="74"/>
                </a:lnTo>
                <a:lnTo>
                  <a:pt x="3298" y="72"/>
                </a:lnTo>
                <a:lnTo>
                  <a:pt x="3286" y="70"/>
                </a:lnTo>
                <a:lnTo>
                  <a:pt x="3272" y="68"/>
                </a:lnTo>
                <a:lnTo>
                  <a:pt x="3258" y="66"/>
                </a:lnTo>
                <a:lnTo>
                  <a:pt x="3242" y="66"/>
                </a:lnTo>
                <a:lnTo>
                  <a:pt x="3223" y="66"/>
                </a:lnTo>
                <a:lnTo>
                  <a:pt x="3229" y="1"/>
                </a:lnTo>
                <a:lnTo>
                  <a:pt x="3581" y="1"/>
                </a:lnTo>
                <a:lnTo>
                  <a:pt x="4047" y="504"/>
                </a:lnTo>
                <a:lnTo>
                  <a:pt x="4079" y="175"/>
                </a:lnTo>
                <a:lnTo>
                  <a:pt x="4081" y="160"/>
                </a:lnTo>
                <a:lnTo>
                  <a:pt x="4081" y="146"/>
                </a:lnTo>
                <a:lnTo>
                  <a:pt x="4080" y="134"/>
                </a:lnTo>
                <a:lnTo>
                  <a:pt x="4080" y="129"/>
                </a:lnTo>
                <a:lnTo>
                  <a:pt x="4079" y="123"/>
                </a:lnTo>
                <a:lnTo>
                  <a:pt x="4078" y="118"/>
                </a:lnTo>
                <a:lnTo>
                  <a:pt x="4077" y="114"/>
                </a:lnTo>
                <a:lnTo>
                  <a:pt x="4074" y="105"/>
                </a:lnTo>
                <a:lnTo>
                  <a:pt x="4070" y="98"/>
                </a:lnTo>
                <a:lnTo>
                  <a:pt x="4065" y="91"/>
                </a:lnTo>
                <a:lnTo>
                  <a:pt x="4062" y="88"/>
                </a:lnTo>
                <a:lnTo>
                  <a:pt x="4058" y="85"/>
                </a:lnTo>
                <a:lnTo>
                  <a:pt x="4050" y="80"/>
                </a:lnTo>
                <a:lnTo>
                  <a:pt x="4041" y="75"/>
                </a:lnTo>
                <a:lnTo>
                  <a:pt x="4036" y="74"/>
                </a:lnTo>
                <a:lnTo>
                  <a:pt x="4030" y="72"/>
                </a:lnTo>
                <a:lnTo>
                  <a:pt x="4018" y="69"/>
                </a:lnTo>
                <a:lnTo>
                  <a:pt x="4005" y="67"/>
                </a:lnTo>
                <a:lnTo>
                  <a:pt x="3990" y="66"/>
                </a:lnTo>
                <a:lnTo>
                  <a:pt x="3974" y="65"/>
                </a:lnTo>
                <a:lnTo>
                  <a:pt x="3919" y="65"/>
                </a:lnTo>
                <a:lnTo>
                  <a:pt x="3925" y="1"/>
                </a:lnTo>
                <a:lnTo>
                  <a:pt x="4448" y="1"/>
                </a:lnTo>
                <a:lnTo>
                  <a:pt x="4972" y="1"/>
                </a:lnTo>
                <a:lnTo>
                  <a:pt x="5497" y="1"/>
                </a:lnTo>
                <a:lnTo>
                  <a:pt x="6021" y="1"/>
                </a:lnTo>
                <a:lnTo>
                  <a:pt x="6045" y="2"/>
                </a:lnTo>
                <a:lnTo>
                  <a:pt x="6068" y="3"/>
                </a:lnTo>
                <a:lnTo>
                  <a:pt x="6090" y="4"/>
                </a:lnTo>
                <a:lnTo>
                  <a:pt x="6111" y="7"/>
                </a:lnTo>
                <a:lnTo>
                  <a:pt x="6131" y="10"/>
                </a:lnTo>
                <a:lnTo>
                  <a:pt x="6150" y="14"/>
                </a:lnTo>
                <a:lnTo>
                  <a:pt x="6159" y="16"/>
                </a:lnTo>
                <a:lnTo>
                  <a:pt x="6167" y="18"/>
                </a:lnTo>
                <a:lnTo>
                  <a:pt x="6184" y="23"/>
                </a:lnTo>
                <a:lnTo>
                  <a:pt x="6200" y="29"/>
                </a:lnTo>
                <a:lnTo>
                  <a:pt x="6215" y="35"/>
                </a:lnTo>
                <a:lnTo>
                  <a:pt x="6229" y="42"/>
                </a:lnTo>
                <a:lnTo>
                  <a:pt x="6243" y="50"/>
                </a:lnTo>
                <a:lnTo>
                  <a:pt x="6255" y="58"/>
                </a:lnTo>
                <a:lnTo>
                  <a:pt x="6266" y="67"/>
                </a:lnTo>
                <a:lnTo>
                  <a:pt x="6272" y="72"/>
                </a:lnTo>
                <a:lnTo>
                  <a:pt x="6277" y="77"/>
                </a:lnTo>
                <a:lnTo>
                  <a:pt x="6282" y="82"/>
                </a:lnTo>
                <a:lnTo>
                  <a:pt x="6287" y="87"/>
                </a:lnTo>
                <a:lnTo>
                  <a:pt x="6293" y="95"/>
                </a:lnTo>
                <a:lnTo>
                  <a:pt x="6299" y="103"/>
                </a:lnTo>
                <a:lnTo>
                  <a:pt x="6305" y="112"/>
                </a:lnTo>
                <a:lnTo>
                  <a:pt x="6310" y="120"/>
                </a:lnTo>
                <a:lnTo>
                  <a:pt x="6315" y="129"/>
                </a:lnTo>
                <a:lnTo>
                  <a:pt x="6319" y="139"/>
                </a:lnTo>
                <a:lnTo>
                  <a:pt x="6323" y="148"/>
                </a:lnTo>
                <a:lnTo>
                  <a:pt x="6326" y="158"/>
                </a:lnTo>
                <a:lnTo>
                  <a:pt x="6329" y="167"/>
                </a:lnTo>
                <a:lnTo>
                  <a:pt x="6330" y="172"/>
                </a:lnTo>
                <a:lnTo>
                  <a:pt x="6332" y="177"/>
                </a:lnTo>
                <a:lnTo>
                  <a:pt x="6333" y="187"/>
                </a:lnTo>
                <a:lnTo>
                  <a:pt x="6335" y="198"/>
                </a:lnTo>
                <a:lnTo>
                  <a:pt x="6335" y="208"/>
                </a:lnTo>
                <a:lnTo>
                  <a:pt x="6336" y="218"/>
                </a:lnTo>
                <a:lnTo>
                  <a:pt x="6336" y="229"/>
                </a:lnTo>
                <a:lnTo>
                  <a:pt x="6335" y="239"/>
                </a:lnTo>
                <a:lnTo>
                  <a:pt x="6333" y="251"/>
                </a:lnTo>
                <a:lnTo>
                  <a:pt x="6331" y="263"/>
                </a:lnTo>
                <a:lnTo>
                  <a:pt x="6329" y="270"/>
                </a:lnTo>
                <a:lnTo>
                  <a:pt x="6328" y="277"/>
                </a:lnTo>
                <a:lnTo>
                  <a:pt x="6325" y="284"/>
                </a:lnTo>
                <a:lnTo>
                  <a:pt x="6323" y="292"/>
                </a:lnTo>
                <a:lnTo>
                  <a:pt x="6317" y="307"/>
                </a:lnTo>
                <a:lnTo>
                  <a:pt x="6313" y="315"/>
                </a:lnTo>
                <a:lnTo>
                  <a:pt x="6309" y="323"/>
                </a:lnTo>
                <a:lnTo>
                  <a:pt x="6305" y="331"/>
                </a:lnTo>
                <a:lnTo>
                  <a:pt x="6300" y="339"/>
                </a:lnTo>
                <a:lnTo>
                  <a:pt x="6294" y="347"/>
                </a:lnTo>
                <a:lnTo>
                  <a:pt x="6288" y="355"/>
                </a:lnTo>
                <a:lnTo>
                  <a:pt x="6282" y="363"/>
                </a:lnTo>
                <a:lnTo>
                  <a:pt x="6275" y="371"/>
                </a:lnTo>
                <a:lnTo>
                  <a:pt x="6267" y="379"/>
                </a:lnTo>
                <a:lnTo>
                  <a:pt x="6259" y="386"/>
                </a:lnTo>
                <a:lnTo>
                  <a:pt x="6250" y="394"/>
                </a:lnTo>
                <a:lnTo>
                  <a:pt x="6241" y="401"/>
                </a:lnTo>
                <a:lnTo>
                  <a:pt x="6230" y="409"/>
                </a:lnTo>
                <a:lnTo>
                  <a:pt x="6219" y="415"/>
                </a:lnTo>
                <a:lnTo>
                  <a:pt x="6208" y="422"/>
                </a:lnTo>
                <a:lnTo>
                  <a:pt x="6196" y="429"/>
                </a:lnTo>
                <a:lnTo>
                  <a:pt x="6182" y="435"/>
                </a:lnTo>
                <a:lnTo>
                  <a:pt x="6169" y="441"/>
                </a:lnTo>
                <a:lnTo>
                  <a:pt x="6154" y="446"/>
                </a:lnTo>
                <a:lnTo>
                  <a:pt x="6138" y="451"/>
                </a:lnTo>
                <a:lnTo>
                  <a:pt x="6122" y="456"/>
                </a:lnTo>
                <a:lnTo>
                  <a:pt x="6105" y="460"/>
                </a:lnTo>
                <a:lnTo>
                  <a:pt x="6120" y="470"/>
                </a:lnTo>
                <a:lnTo>
                  <a:pt x="6135" y="480"/>
                </a:lnTo>
                <a:lnTo>
                  <a:pt x="6150" y="490"/>
                </a:lnTo>
                <a:lnTo>
                  <a:pt x="6164" y="501"/>
                </a:lnTo>
                <a:lnTo>
                  <a:pt x="6178" y="512"/>
                </a:lnTo>
                <a:lnTo>
                  <a:pt x="6191" y="524"/>
                </a:lnTo>
                <a:lnTo>
                  <a:pt x="6204" y="536"/>
                </a:lnTo>
                <a:lnTo>
                  <a:pt x="6217" y="549"/>
                </a:lnTo>
                <a:lnTo>
                  <a:pt x="6229" y="562"/>
                </a:lnTo>
                <a:lnTo>
                  <a:pt x="6241" y="575"/>
                </a:lnTo>
                <a:lnTo>
                  <a:pt x="6253" y="588"/>
                </a:lnTo>
                <a:lnTo>
                  <a:pt x="6264" y="602"/>
                </a:lnTo>
                <a:lnTo>
                  <a:pt x="6287" y="630"/>
                </a:lnTo>
                <a:lnTo>
                  <a:pt x="6309" y="659"/>
                </a:lnTo>
                <a:lnTo>
                  <a:pt x="6352" y="717"/>
                </a:lnTo>
                <a:lnTo>
                  <a:pt x="6373" y="745"/>
                </a:lnTo>
                <a:lnTo>
                  <a:pt x="6395" y="774"/>
                </a:lnTo>
                <a:lnTo>
                  <a:pt x="6406" y="788"/>
                </a:lnTo>
                <a:lnTo>
                  <a:pt x="6418" y="803"/>
                </a:lnTo>
                <a:lnTo>
                  <a:pt x="6429" y="816"/>
                </a:lnTo>
                <a:lnTo>
                  <a:pt x="6441" y="830"/>
                </a:lnTo>
                <a:lnTo>
                  <a:pt x="6453" y="843"/>
                </a:lnTo>
                <a:lnTo>
                  <a:pt x="6465" y="856"/>
                </a:lnTo>
                <a:lnTo>
                  <a:pt x="6478" y="868"/>
                </a:lnTo>
                <a:lnTo>
                  <a:pt x="6491" y="880"/>
                </a:lnTo>
                <a:lnTo>
                  <a:pt x="6509" y="896"/>
                </a:lnTo>
                <a:lnTo>
                  <a:pt x="6529" y="912"/>
                </a:lnTo>
                <a:lnTo>
                  <a:pt x="6539" y="920"/>
                </a:lnTo>
                <a:lnTo>
                  <a:pt x="6549" y="927"/>
                </a:lnTo>
                <a:lnTo>
                  <a:pt x="6559" y="935"/>
                </a:lnTo>
                <a:lnTo>
                  <a:pt x="6570" y="942"/>
                </a:lnTo>
                <a:lnTo>
                  <a:pt x="6591" y="956"/>
                </a:lnTo>
                <a:lnTo>
                  <a:pt x="6615" y="970"/>
                </a:lnTo>
                <a:lnTo>
                  <a:pt x="6638" y="982"/>
                </a:lnTo>
                <a:lnTo>
                  <a:pt x="6661" y="994"/>
                </a:lnTo>
                <a:lnTo>
                  <a:pt x="6685" y="1004"/>
                </a:lnTo>
                <a:lnTo>
                  <a:pt x="6697" y="1009"/>
                </a:lnTo>
                <a:lnTo>
                  <a:pt x="6710" y="1014"/>
                </a:lnTo>
                <a:lnTo>
                  <a:pt x="6734" y="1022"/>
                </a:lnTo>
                <a:lnTo>
                  <a:pt x="6760" y="1030"/>
                </a:lnTo>
                <a:lnTo>
                  <a:pt x="6785" y="1035"/>
                </a:lnTo>
                <a:lnTo>
                  <a:pt x="6811" y="1040"/>
                </a:lnTo>
                <a:lnTo>
                  <a:pt x="6836" y="1043"/>
                </a:lnTo>
                <a:lnTo>
                  <a:pt x="6862" y="1044"/>
                </a:lnTo>
                <a:lnTo>
                  <a:pt x="6877" y="1045"/>
                </a:lnTo>
                <a:lnTo>
                  <a:pt x="6892" y="1044"/>
                </a:lnTo>
                <a:lnTo>
                  <a:pt x="6906" y="1043"/>
                </a:lnTo>
                <a:lnTo>
                  <a:pt x="6921" y="1042"/>
                </a:lnTo>
                <a:lnTo>
                  <a:pt x="6936" y="1039"/>
                </a:lnTo>
                <a:lnTo>
                  <a:pt x="6950" y="1037"/>
                </a:lnTo>
                <a:lnTo>
                  <a:pt x="6964" y="1033"/>
                </a:lnTo>
                <a:lnTo>
                  <a:pt x="6979" y="1029"/>
                </a:lnTo>
                <a:lnTo>
                  <a:pt x="7002" y="1023"/>
                </a:lnTo>
                <a:lnTo>
                  <a:pt x="7025" y="1015"/>
                </a:lnTo>
                <a:lnTo>
                  <a:pt x="7048" y="1007"/>
                </a:lnTo>
                <a:lnTo>
                  <a:pt x="7070" y="998"/>
                </a:lnTo>
                <a:lnTo>
                  <a:pt x="7091" y="988"/>
                </a:lnTo>
                <a:lnTo>
                  <a:pt x="7112" y="977"/>
                </a:lnTo>
                <a:lnTo>
                  <a:pt x="7132" y="966"/>
                </a:lnTo>
                <a:lnTo>
                  <a:pt x="7151" y="954"/>
                </a:lnTo>
                <a:lnTo>
                  <a:pt x="7170" y="942"/>
                </a:lnTo>
                <a:lnTo>
                  <a:pt x="7188" y="929"/>
                </a:lnTo>
                <a:lnTo>
                  <a:pt x="7205" y="916"/>
                </a:lnTo>
                <a:lnTo>
                  <a:pt x="7221" y="903"/>
                </a:lnTo>
                <a:lnTo>
                  <a:pt x="7237" y="890"/>
                </a:lnTo>
                <a:lnTo>
                  <a:pt x="7252" y="877"/>
                </a:lnTo>
                <a:lnTo>
                  <a:pt x="7265" y="864"/>
                </a:lnTo>
                <a:lnTo>
                  <a:pt x="7278" y="85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1196752"/>
            <a:ext cx="4897710" cy="4068192"/>
          </a:xfrm>
        </p:spPr>
        <p:txBody>
          <a:bodyPr tIns="36000"/>
          <a:lstStyle>
            <a:lvl1pPr marL="0" indent="0" algn="ctr">
              <a:lnSpc>
                <a:spcPct val="80000"/>
              </a:lnSpc>
              <a:spcBef>
                <a:spcPts val="0"/>
              </a:spcBef>
              <a:buFontTx/>
              <a:buNone/>
              <a:defRPr sz="40000" b="1">
                <a:solidFill>
                  <a:schemeClr val="bg1"/>
                </a:solidFill>
              </a:defRPr>
            </a:lvl1pPr>
            <a:lvl2pPr marL="0" indent="0">
              <a:buFontTx/>
              <a:buNone/>
              <a:defRPr>
                <a:solidFill>
                  <a:schemeClr val="bg1"/>
                </a:solidFill>
              </a:defRPr>
            </a:lvl2pPr>
            <a:lvl3pPr marL="0" indent="0">
              <a:buFontTx/>
              <a:buNone/>
              <a:defRPr>
                <a:solidFill>
                  <a:schemeClr val="bg1"/>
                </a:solidFill>
              </a:defRPr>
            </a:lvl3pPr>
            <a:lvl4pPr marL="0" indent="0">
              <a:buFontTx/>
              <a:buNone/>
              <a:defRPr>
                <a:solidFill>
                  <a:schemeClr val="bg1"/>
                </a:solidFill>
              </a:defRPr>
            </a:lvl4pPr>
            <a:lvl5pPr marL="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38280166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Palstaa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3B2A8-DF41-4FDF-95D9-97313FA89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6F8EB5-2238-4B56-8B70-2B8A0EDDC0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3" y="1825625"/>
            <a:ext cx="5401121" cy="4195763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09B481-BB48-4BC2-80BD-2BE4C9F1AE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0016" y="1825625"/>
            <a:ext cx="5401122" cy="4195763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BD3C75-897A-419A-95F1-B84816F64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79654-F060-4D9F-97C4-111CF691F4E8}" type="datetime1">
              <a:rPr lang="fi-FI" noProof="0" smtClean="0"/>
              <a:t>14.4.2026</a:t>
            </a:fld>
            <a:endParaRPr lang="fi-FI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E94CBF-27E0-4B1D-BDF1-7D1C98AFD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© Berner Oy  |  Esittäjä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419D4C-1A31-4FE3-875C-AA3261918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98F4-D9F1-4002-AD5C-3866A5A71344}" type="slidenum">
              <a:rPr lang="fi-FI" noProof="0" smtClean="0"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32427433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372F12-5A95-4F7E-8B5F-6B9676FC0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2" y="1700808"/>
            <a:ext cx="5401121" cy="432197"/>
          </a:xfrm>
        </p:spPr>
        <p:txBody>
          <a:bodyPr anchor="t" anchorCtr="0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9F60E0-97D5-4089-A555-9137166F48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0864" y="2132856"/>
            <a:ext cx="5401120" cy="3888533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4AABC6-F7BC-4D73-97A5-321A5AE96E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0016" y="1700808"/>
            <a:ext cx="5401122" cy="432197"/>
          </a:xfrm>
        </p:spPr>
        <p:txBody>
          <a:bodyPr anchor="t" anchorCtr="0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A51628-E4EF-4ABD-806A-6A59F18E43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0016" y="2132856"/>
            <a:ext cx="5401122" cy="3888533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5450F0-FC1E-4AB6-9D5F-DF7746E57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7301D-A463-42C4-A535-2B5C72B33E99}" type="datetime1">
              <a:rPr lang="fi-FI" noProof="0" smtClean="0"/>
              <a:t>14.4.2026</a:t>
            </a:fld>
            <a:endParaRPr lang="fi-FI" noProof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25DCED-7D57-4E36-BD8F-9764FFE42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© Berner Oy  |  Esittäjä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8009E32-C3E2-4E33-8E08-B0637DB5A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98F4-D9F1-4002-AD5C-3866A5A71344}" type="slidenum">
              <a:rPr lang="fi-FI" noProof="0" smtClean="0"/>
              <a:t>‹#›</a:t>
            </a:fld>
            <a:endParaRPr lang="fi-FI" noProof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81604532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e Vertail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372F12-5A95-4F7E-8B5F-6B9676FC0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2" y="1700808"/>
            <a:ext cx="3600921" cy="432197"/>
          </a:xfrm>
        </p:spPr>
        <p:txBody>
          <a:bodyPr anchor="t" anchorCtr="0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9F60E0-97D5-4089-A555-9137166F48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0864" y="2132856"/>
            <a:ext cx="3600920" cy="3888533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4AABC6-F7BC-4D73-97A5-321A5AE96E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295800" y="1700808"/>
            <a:ext cx="3600400" cy="432197"/>
          </a:xfrm>
        </p:spPr>
        <p:txBody>
          <a:bodyPr anchor="t" anchorCtr="0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A51628-E4EF-4ABD-806A-6A59F18E43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295800" y="2132856"/>
            <a:ext cx="3600400" cy="3888533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5450F0-FC1E-4AB6-9D5F-DF7746E57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7301D-A463-42C4-A535-2B5C72B33E99}" type="datetime1">
              <a:rPr lang="fi-FI" noProof="0" smtClean="0"/>
              <a:t>14.4.2026</a:t>
            </a:fld>
            <a:endParaRPr lang="fi-FI" noProof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25DCED-7D57-4E36-BD8F-9764FFE42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© Berner Oy  |  Esittäjä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8009E32-C3E2-4E33-8E08-B0637DB5A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98F4-D9F1-4002-AD5C-3866A5A71344}" type="slidenum">
              <a:rPr lang="fi-FI" noProof="0" smtClean="0"/>
              <a:t>‹#›</a:t>
            </a:fld>
            <a:endParaRPr lang="fi-FI" noProof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BE4AABC6-F7BC-4D73-97A5-321A5AE96E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40216" y="1700808"/>
            <a:ext cx="3600922" cy="432197"/>
          </a:xfrm>
        </p:spPr>
        <p:txBody>
          <a:bodyPr anchor="t" anchorCtr="0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A5A51628-E4EF-4ABD-806A-6A59F18E437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040216" y="2132856"/>
            <a:ext cx="3600922" cy="3888533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16371842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Etusivu Kuvalla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6E4F64B-A241-ED98-E2EA-811BA82C9A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608DABD-EA29-7C95-5F76-6E19C9C4545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1421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A196AA-A964-4BEF-92CE-110737F724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1951673"/>
            <a:ext cx="11090275" cy="1477328"/>
          </a:xfrm>
        </p:spPr>
        <p:txBody>
          <a:bodyPr anchor="b">
            <a:sp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DC690F-209B-441E-838B-48C1728121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645024"/>
            <a:ext cx="11090275" cy="369332"/>
          </a:xfrm>
        </p:spPr>
        <p:txBody>
          <a:bodyPr>
            <a:sp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E20503-FD26-45D7-8D72-ADBE68B52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3E0EEA0-E5B5-496F-A4E4-0A7BE8C92FE4}" type="datetime1">
              <a:rPr lang="fi-FI" smtClean="0"/>
              <a:pPr/>
              <a:t>14.4.2026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83D58F-2FEE-465A-8C27-8071BFBDA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© Berner Oy  |  Esittäjä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5BEB2B-921C-4DB4-9DFA-93C092061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E98F4-D9F1-4002-AD5C-3866A5A71344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92FC0B-5EA7-5DCA-71C2-C7B6592E45E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803173" y="6349771"/>
            <a:ext cx="954807" cy="20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73882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w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372F12-5A95-4F7E-8B5F-6B9676FC0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2" y="1700808"/>
            <a:ext cx="5401121" cy="432197"/>
          </a:xfrm>
        </p:spPr>
        <p:txBody>
          <a:bodyPr anchor="t" anchorCtr="0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9F60E0-97D5-4089-A555-9137166F48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0864" y="2132856"/>
            <a:ext cx="5401120" cy="1584176"/>
          </a:xfrm>
        </p:spPr>
        <p:txBody>
          <a:bodyPr/>
          <a:lstStyle>
            <a:lvl1pPr marL="0" indent="0">
              <a:buFontTx/>
              <a:buNone/>
              <a:defRPr sz="1400"/>
            </a:lvl1pPr>
            <a:lvl2pPr marL="357188" indent="-266700">
              <a:defRPr sz="1400"/>
            </a:lvl2pPr>
            <a:lvl3pPr marL="714375" indent="-274638">
              <a:defRPr sz="1400"/>
            </a:lvl3pPr>
            <a:lvl4pPr marL="1071563" indent="-274638">
              <a:defRPr sz="1400"/>
            </a:lvl4pPr>
            <a:lvl5pPr marL="1438275" indent="-265113">
              <a:defRPr sz="1400"/>
            </a:lvl5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4AABC6-F7BC-4D73-97A5-321A5AE96E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0016" y="1700808"/>
            <a:ext cx="5401122" cy="432197"/>
          </a:xfrm>
        </p:spPr>
        <p:txBody>
          <a:bodyPr anchor="t" anchorCtr="0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A51628-E4EF-4ABD-806A-6A59F18E43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0016" y="2132856"/>
            <a:ext cx="5401122" cy="1584176"/>
          </a:xfrm>
        </p:spPr>
        <p:txBody>
          <a:bodyPr/>
          <a:lstStyle>
            <a:lvl1pPr marL="0" indent="0">
              <a:buFontTx/>
              <a:buNone/>
              <a:defRPr sz="1400"/>
            </a:lvl1pPr>
            <a:lvl2pPr marL="357188" indent="-266700">
              <a:defRPr sz="1400"/>
            </a:lvl2pPr>
            <a:lvl3pPr marL="714375" indent="-274638">
              <a:defRPr sz="1400"/>
            </a:lvl3pPr>
            <a:lvl4pPr marL="1071563" indent="-274638">
              <a:defRPr sz="1400"/>
            </a:lvl4pPr>
            <a:lvl5pPr marL="1438275" indent="-265113">
              <a:defRPr sz="1400"/>
            </a:lvl5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5450F0-FC1E-4AB6-9D5F-DF7746E57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7301D-A463-42C4-A535-2B5C72B33E99}" type="datetime1">
              <a:rPr lang="fi-FI" noProof="0" smtClean="0"/>
              <a:t>14.4.2026</a:t>
            </a:fld>
            <a:endParaRPr lang="fi-FI" noProof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25DCED-7D57-4E36-BD8F-9764FFE42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© Berner Oy  |  Esittäjä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8009E32-C3E2-4E33-8E08-B0637DB5A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98F4-D9F1-4002-AD5C-3866A5A71344}" type="slidenum">
              <a:rPr lang="fi-FI" noProof="0" smtClean="0"/>
              <a:t>‹#›</a:t>
            </a:fld>
            <a:endParaRPr lang="fi-FI" noProof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E372F12-5A95-4F7E-8B5F-6B9676FC03FB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50862" y="4005064"/>
            <a:ext cx="5401121" cy="432197"/>
          </a:xfrm>
        </p:spPr>
        <p:txBody>
          <a:bodyPr anchor="t" anchorCtr="0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C59F60E0-97D5-4089-A555-9137166F481B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50864" y="4437262"/>
            <a:ext cx="5401120" cy="1584026"/>
          </a:xfrm>
        </p:spPr>
        <p:txBody>
          <a:bodyPr/>
          <a:lstStyle>
            <a:lvl1pPr marL="0" indent="0">
              <a:buNone/>
              <a:defRPr sz="1400"/>
            </a:lvl1pPr>
            <a:lvl2pPr marL="357188" indent="-266700">
              <a:defRPr sz="1400"/>
            </a:lvl2pPr>
            <a:lvl3pPr marL="714375" indent="-274638">
              <a:defRPr sz="1400"/>
            </a:lvl3pPr>
            <a:lvl4pPr marL="1071563" indent="-274638">
              <a:defRPr sz="1400"/>
            </a:lvl4pPr>
            <a:lvl5pPr marL="1438275" indent="-265113">
              <a:defRPr sz="1400"/>
            </a:lvl5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BE4AABC6-F7BC-4D73-97A5-321A5AE96E2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40016" y="4005064"/>
            <a:ext cx="5401122" cy="432197"/>
          </a:xfrm>
        </p:spPr>
        <p:txBody>
          <a:bodyPr anchor="t" anchorCtr="0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A5A51628-E4EF-4ABD-806A-6A59F18E437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240016" y="4437262"/>
            <a:ext cx="5401122" cy="1584026"/>
          </a:xfrm>
        </p:spPr>
        <p:txBody>
          <a:bodyPr/>
          <a:lstStyle>
            <a:lvl1pPr marL="0" indent="0">
              <a:buNone/>
              <a:defRPr sz="1400"/>
            </a:lvl1pPr>
            <a:lvl2pPr marL="357188" indent="-266700">
              <a:defRPr sz="1400"/>
            </a:lvl2pPr>
            <a:lvl3pPr marL="714375" indent="-274638">
              <a:defRPr sz="1400"/>
            </a:lvl3pPr>
            <a:lvl4pPr marL="1071563" indent="-274638">
              <a:defRPr sz="1400"/>
            </a:lvl4pPr>
            <a:lvl5pPr marL="1438275" indent="-265113">
              <a:defRPr sz="1400"/>
            </a:lvl5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6096000" y="1700808"/>
            <a:ext cx="0" cy="432058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>
            <a:off x="550863" y="3861048"/>
            <a:ext cx="11090275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72372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3B2A8-DF41-4FDF-95D9-97313FA89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04664"/>
            <a:ext cx="5185097" cy="1152128"/>
          </a:xfrm>
        </p:spPr>
        <p:txBody>
          <a:bodyPr/>
          <a:lstStyle/>
          <a:p>
            <a:r>
              <a:rPr lang="fi-FI" noProof="0"/>
              <a:t>Muokkaa ots. perustyyl. napsautt.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6F8EB5-2238-4B56-8B70-2B8A0EDDC0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3" y="1825625"/>
            <a:ext cx="5185097" cy="4195763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BD3C75-897A-419A-95F1-B84816F64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79654-F060-4D9F-97C4-111CF691F4E8}" type="datetime1">
              <a:rPr lang="fi-FI" noProof="0" smtClean="0"/>
              <a:t>14.4.2026</a:t>
            </a:fld>
            <a:endParaRPr lang="fi-FI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E94CBF-27E0-4B1D-BDF1-7D1C98AFD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© Berner Oy  |  Esittäjä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419D4C-1A31-4FE3-875C-AA3261918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98F4-D9F1-4002-AD5C-3866A5A71344}" type="slidenum">
              <a:rPr lang="fi-FI" noProof="0" smtClean="0"/>
              <a:t>‹#›</a:t>
            </a:fld>
            <a:endParaRPr lang="fi-FI" noProof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023992" y="0"/>
            <a:ext cx="6168008" cy="616585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900"/>
            </a:lvl1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3987440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023992" y="0"/>
            <a:ext cx="6168008" cy="616585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900"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D3B2A8-DF41-4FDF-95D9-97313FA89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04664"/>
            <a:ext cx="5185097" cy="864096"/>
          </a:xfrm>
        </p:spPr>
        <p:txBody>
          <a:bodyPr/>
          <a:lstStyle>
            <a:lvl1pPr>
              <a:defRPr sz="2800"/>
            </a:lvl1pPr>
          </a:lstStyle>
          <a:p>
            <a:r>
              <a:rPr lang="fi-FI" noProof="0"/>
              <a:t>Muokkaa ots. perustyyl. napsautt.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BD3C75-897A-419A-95F1-B84816F64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79654-F060-4D9F-97C4-111CF691F4E8}" type="datetime1">
              <a:rPr lang="fi-FI" noProof="0" smtClean="0"/>
              <a:t>14.4.2026</a:t>
            </a:fld>
            <a:endParaRPr lang="fi-FI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E94CBF-27E0-4B1D-BDF1-7D1C98AFD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© Berner Oy  |  Esittäjä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419D4C-1A31-4FE3-875C-AA3261918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98F4-D9F1-4002-AD5C-3866A5A71344}" type="slidenum">
              <a:rPr lang="fi-FI" noProof="0" smtClean="0"/>
              <a:t>‹#›</a:t>
            </a:fld>
            <a:endParaRPr lang="fi-FI" noProof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E372F12-5A95-4F7E-8B5F-6B9676FC03FB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550863" y="1340768"/>
            <a:ext cx="5185098" cy="432197"/>
          </a:xfrm>
        </p:spPr>
        <p:txBody>
          <a:bodyPr anchor="t" anchorCtr="0"/>
          <a:lstStyle>
            <a:lvl1pPr marL="0" indent="0">
              <a:buNone/>
              <a:defRPr sz="14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BE4AABC6-F7BC-4D73-97A5-321A5AE96E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10743143" y="476672"/>
            <a:ext cx="895195" cy="360850"/>
          </a:xfrm>
          <a:solidFill>
            <a:schemeClr val="accent1"/>
          </a:solidFill>
        </p:spPr>
        <p:txBody>
          <a:bodyPr wrap="none" lIns="180000" tIns="72000" rIns="216000" bIns="72000" anchor="ctr" anchorCtr="0">
            <a:spAutoFit/>
          </a:bodyPr>
          <a:lstStyle>
            <a:lvl1pPr marL="0" indent="0" algn="r">
              <a:buNone/>
              <a:defRPr sz="14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CASE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2134271-DFBF-46EC-8CB8-1AFF0E4C0F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844675"/>
            <a:ext cx="5185097" cy="4176713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357188" indent="-266700">
              <a:defRPr/>
            </a:lvl2pPr>
            <a:lvl3pPr marL="714375" indent="-274638">
              <a:defRPr/>
            </a:lvl3pPr>
            <a:lvl4pPr marL="1071563" indent="-274638">
              <a:defRPr/>
            </a:lvl4pPr>
            <a:lvl5pPr marL="1438275" indent="-265113">
              <a:defRPr/>
            </a:lvl5pPr>
            <a:lvl6pPr marL="1795463" indent="-266700">
              <a:defRPr/>
            </a:lvl6pPr>
            <a:lvl7pPr marL="2152650" indent="-266700">
              <a:defRPr/>
            </a:lvl7pPr>
            <a:lvl8pPr marL="2509838" indent="-266700">
              <a:defRPr/>
            </a:lvl8pPr>
            <a:lvl9pPr marL="2868613" indent="-273050"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43170490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023992" y="0"/>
            <a:ext cx="6168008" cy="616585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900"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D3B2A8-DF41-4FDF-95D9-97313FA89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04664"/>
            <a:ext cx="5185097" cy="864096"/>
          </a:xfrm>
        </p:spPr>
        <p:txBody>
          <a:bodyPr/>
          <a:lstStyle>
            <a:lvl1pPr>
              <a:defRPr sz="2800"/>
            </a:lvl1pPr>
          </a:lstStyle>
          <a:p>
            <a:r>
              <a:rPr lang="fi-FI" noProof="0"/>
              <a:t>title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BD3C75-897A-419A-95F1-B84816F64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79654-F060-4D9F-97C4-111CF691F4E8}" type="datetime1">
              <a:rPr lang="fi-FI" noProof="0" smtClean="0"/>
              <a:t>14.4.2026</a:t>
            </a:fld>
            <a:endParaRPr lang="fi-FI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E94CBF-27E0-4B1D-BDF1-7D1C98AFD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© Berner Oy  |  Esittäjä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419D4C-1A31-4FE3-875C-AA3261918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98F4-D9F1-4002-AD5C-3866A5A71344}" type="slidenum">
              <a:rPr lang="fi-FI" noProof="0" smtClean="0"/>
              <a:t>‹#›</a:t>
            </a:fld>
            <a:endParaRPr lang="fi-FI" noProof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E372F12-5A95-4F7E-8B5F-6B9676FC03FB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550863" y="1340768"/>
            <a:ext cx="5185098" cy="432197"/>
          </a:xfrm>
        </p:spPr>
        <p:txBody>
          <a:bodyPr anchor="t" anchorCtr="0"/>
          <a:lstStyle>
            <a:lvl1pPr marL="0" indent="0">
              <a:buNone/>
              <a:defRPr sz="14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BE4AABC6-F7BC-4D73-97A5-321A5AE96E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10743143" y="476672"/>
            <a:ext cx="895195" cy="360850"/>
          </a:xfrm>
          <a:solidFill>
            <a:schemeClr val="accent1"/>
          </a:solidFill>
        </p:spPr>
        <p:txBody>
          <a:bodyPr wrap="none" lIns="180000" tIns="72000" rIns="216000" bIns="72000" anchor="ctr" anchorCtr="0">
            <a:spAutoFit/>
          </a:bodyPr>
          <a:lstStyle>
            <a:lvl1pPr marL="0" indent="0" algn="r">
              <a:buNone/>
              <a:defRPr sz="14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CASE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2134271-DFBF-46EC-8CB8-1AFF0E4C0F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844675"/>
            <a:ext cx="5185097" cy="4176713"/>
          </a:xfrm>
        </p:spPr>
        <p:txBody>
          <a:bodyPr/>
          <a:lstStyle>
            <a:lvl1pPr marL="0" indent="0">
              <a:buFontTx/>
              <a:buNone/>
              <a:defRPr sz="1400"/>
            </a:lvl1pPr>
            <a:lvl2pPr marL="357188" indent="-266700">
              <a:defRPr sz="1400"/>
            </a:lvl2pPr>
            <a:lvl3pPr marL="714375" indent="-274638">
              <a:defRPr sz="1400"/>
            </a:lvl3pPr>
            <a:lvl4pPr marL="1071563" indent="-274638">
              <a:defRPr sz="1400"/>
            </a:lvl4pPr>
            <a:lvl5pPr marL="1438275" indent="-265113">
              <a:defRPr sz="1400"/>
            </a:lvl5pPr>
            <a:lvl6pPr marL="1795463" indent="-266700">
              <a:defRPr sz="1400"/>
            </a:lvl6pPr>
            <a:lvl7pPr marL="2152650" indent="-266700">
              <a:defRPr sz="1400"/>
            </a:lvl7pPr>
            <a:lvl8pPr marL="2509838" indent="-266700">
              <a:defRPr sz="1400"/>
            </a:lvl8pPr>
            <a:lvl9pPr marL="2868613" indent="-273050">
              <a:defRPr sz="1400"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268342781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023992" y="0"/>
            <a:ext cx="6168008" cy="616585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900"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D3B2A8-DF41-4FDF-95D9-97313FA89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04664"/>
            <a:ext cx="5185097" cy="432048"/>
          </a:xfrm>
        </p:spPr>
        <p:txBody>
          <a:bodyPr/>
          <a:lstStyle>
            <a:lvl1pPr>
              <a:defRPr sz="2800"/>
            </a:lvl1pPr>
          </a:lstStyle>
          <a:p>
            <a:r>
              <a:rPr lang="fi-FI" noProof="0"/>
              <a:t>title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BD3C75-897A-419A-95F1-B84816F64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79654-F060-4D9F-97C4-111CF691F4E8}" type="datetime1">
              <a:rPr lang="fi-FI" noProof="0" smtClean="0"/>
              <a:t>14.4.2026</a:t>
            </a:fld>
            <a:endParaRPr lang="fi-FI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E94CBF-27E0-4B1D-BDF1-7D1C98AFD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© Berner Oy  |  Esittäjä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419D4C-1A31-4FE3-875C-AA3261918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98F4-D9F1-4002-AD5C-3866A5A71344}" type="slidenum">
              <a:rPr lang="fi-FI" noProof="0" smtClean="0"/>
              <a:t>‹#›</a:t>
            </a:fld>
            <a:endParaRPr lang="fi-FI" noProof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E372F12-5A95-4F7E-8B5F-6B9676FC03FB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550863" y="908720"/>
            <a:ext cx="5185098" cy="432197"/>
          </a:xfrm>
        </p:spPr>
        <p:txBody>
          <a:bodyPr anchor="t" anchorCtr="0"/>
          <a:lstStyle>
            <a:lvl1pPr marL="0" indent="0">
              <a:buNone/>
              <a:defRPr sz="14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BE4AABC6-F7BC-4D73-97A5-321A5AE96E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10743143" y="476672"/>
            <a:ext cx="895195" cy="360850"/>
          </a:xfrm>
          <a:solidFill>
            <a:schemeClr val="accent1"/>
          </a:solidFill>
        </p:spPr>
        <p:txBody>
          <a:bodyPr wrap="none" lIns="180000" tIns="72000" rIns="216000" bIns="72000" anchor="ctr" anchorCtr="0">
            <a:spAutoFit/>
          </a:bodyPr>
          <a:lstStyle>
            <a:lvl1pPr marL="0" indent="0" algn="r">
              <a:buNone/>
              <a:defRPr sz="14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CASE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2134271-DFBF-46EC-8CB8-1AFF0E4C0F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844675"/>
            <a:ext cx="5185097" cy="4176713"/>
          </a:xfrm>
        </p:spPr>
        <p:txBody>
          <a:bodyPr/>
          <a:lstStyle>
            <a:lvl1pPr marL="0" indent="0">
              <a:buFontTx/>
              <a:buNone/>
              <a:defRPr sz="1400"/>
            </a:lvl1pPr>
            <a:lvl2pPr marL="357188" indent="-266700">
              <a:defRPr sz="1400"/>
            </a:lvl2pPr>
            <a:lvl3pPr marL="714375" indent="-274638">
              <a:defRPr sz="1400"/>
            </a:lvl3pPr>
            <a:lvl4pPr marL="1071563" indent="-274638">
              <a:defRPr sz="1400"/>
            </a:lvl4pPr>
            <a:lvl5pPr marL="1438275" indent="-265113">
              <a:defRPr sz="1400"/>
            </a:lvl5pPr>
            <a:lvl6pPr marL="1795463" indent="-266700">
              <a:defRPr sz="1400"/>
            </a:lvl6pPr>
            <a:lvl7pPr marL="2152650" indent="-266700">
              <a:defRPr sz="1400"/>
            </a:lvl7pPr>
            <a:lvl8pPr marL="2509838" indent="-266700">
              <a:defRPr sz="1400"/>
            </a:lvl8pPr>
            <a:lvl9pPr marL="2868613" indent="-273050">
              <a:defRPr sz="1400"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206080102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in Otsikk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F868F7-1B96-4CE9-9726-93163EAF2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931CE-1939-4349-BC3E-51B762E4D41F}" type="datetime1">
              <a:rPr lang="fi-FI" noProof="0" smtClean="0"/>
              <a:t>14.4.2026</a:t>
            </a:fld>
            <a:endParaRPr lang="fi-FI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070C37-5CC2-434E-9933-85403A8EB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© Berner Oy  |  Esittäjä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B472B5-F5F3-4C41-9A20-A545C8157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98F4-D9F1-4002-AD5C-3866A5A71344}" type="slidenum">
              <a:rPr lang="fi-FI" noProof="0" smtClean="0"/>
              <a:t>‹#›</a:t>
            </a:fld>
            <a:endParaRPr lang="fi-FI" noProof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97151047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2C8789-E9A9-4F7D-B59A-9C4B0A467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E4AE9-0350-45EC-8239-D2A60ADF3C6D}" type="datetime1">
              <a:rPr lang="fi-FI" smtClean="0"/>
              <a:t>14.4.2026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179733-3BFD-4047-9529-1DA1E5116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Berner Oy  |  Esittäjä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CA0296-B85F-4A70-ACB3-3746CB397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98F4-D9F1-4002-AD5C-3866A5A713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138423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/Lainaus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3B2A8-DF41-4FDF-95D9-97313FA89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424" y="2060848"/>
            <a:ext cx="4392488" cy="2736304"/>
          </a:xfrm>
        </p:spPr>
        <p:txBody>
          <a:bodyPr/>
          <a:lstStyle>
            <a:lvl1pPr>
              <a:defRPr sz="2800" cap="none" baseline="0"/>
            </a:lvl1pPr>
          </a:lstStyle>
          <a:p>
            <a:r>
              <a:rPr lang="fi-FI" noProof="0"/>
              <a:t>Muokkaa ots. perustyyl. napsautt.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BD3C75-897A-419A-95F1-B84816F64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79654-F060-4D9F-97C4-111CF691F4E8}" type="datetime1">
              <a:rPr lang="fi-FI" noProof="0" smtClean="0"/>
              <a:t>14.4.2026</a:t>
            </a:fld>
            <a:endParaRPr lang="fi-FI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E94CBF-27E0-4B1D-BDF1-7D1C98AFD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© Berner Oy  |  Esittäjä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419D4C-1A31-4FE3-875C-AA3261918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98F4-D9F1-4002-AD5C-3866A5A71344}" type="slidenum">
              <a:rPr lang="fi-FI" noProof="0" smtClean="0"/>
              <a:t>‹#›</a:t>
            </a:fld>
            <a:endParaRPr lang="fi-FI" noProof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023992" y="0"/>
            <a:ext cx="6168008" cy="616585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900"/>
            </a:lvl1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150818846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/Lainaus ja Kuv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168008" cy="616585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900"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D3B2A8-DF41-4FDF-95D9-97313FA89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8088" y="2060848"/>
            <a:ext cx="4392687" cy="2736304"/>
          </a:xfrm>
        </p:spPr>
        <p:txBody>
          <a:bodyPr/>
          <a:lstStyle>
            <a:lvl1pPr>
              <a:defRPr sz="2800" cap="none" baseline="0"/>
            </a:lvl1pPr>
          </a:lstStyle>
          <a:p>
            <a:r>
              <a:rPr lang="fi-FI" noProof="0"/>
              <a:t>Muokkaa ots. perustyyl. napsautt.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BD3C75-897A-419A-95F1-B84816F64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79654-F060-4D9F-97C4-111CF691F4E8}" type="datetime1">
              <a:rPr lang="fi-FI" noProof="0" smtClean="0"/>
              <a:t>14.4.2026</a:t>
            </a:fld>
            <a:endParaRPr lang="fi-FI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E94CBF-27E0-4B1D-BDF1-7D1C98AFD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© Berner Oy  |  Esittäjä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419D4C-1A31-4FE3-875C-AA3261918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98F4-D9F1-4002-AD5C-3866A5A71344}" type="slidenum">
              <a:rPr lang="fi-FI" noProof="0" smtClean="0"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330192225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nkilökuva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3B2A8-DF41-4FDF-95D9-97313FA89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424" y="1772816"/>
            <a:ext cx="4392488" cy="2304257"/>
          </a:xfrm>
        </p:spPr>
        <p:txBody>
          <a:bodyPr/>
          <a:lstStyle>
            <a:lvl1pPr>
              <a:defRPr sz="2400" cap="none" baseline="0"/>
            </a:lvl1pPr>
          </a:lstStyle>
          <a:p>
            <a:r>
              <a:rPr lang="fi-FI" noProof="0"/>
              <a:t>Muokkaa ots. perustyyl. napsautt.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BD3C75-897A-419A-95F1-B84816F64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79654-F060-4D9F-97C4-111CF691F4E8}" type="datetime1">
              <a:rPr lang="fi-FI" noProof="0" smtClean="0"/>
              <a:t>14.4.2026</a:t>
            </a:fld>
            <a:endParaRPr lang="fi-FI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E94CBF-27E0-4B1D-BDF1-7D1C98AFD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© Berner Oy  |  Esittäjä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419D4C-1A31-4FE3-875C-AA3261918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98F4-D9F1-4002-AD5C-3866A5A71344}" type="slidenum">
              <a:rPr lang="fi-FI" noProof="0" smtClean="0"/>
              <a:t>‹#›</a:t>
            </a:fld>
            <a:endParaRPr lang="fi-FI" noProof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023992" y="0"/>
            <a:ext cx="6168008" cy="616585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900"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911225" y="4293096"/>
            <a:ext cx="4392613" cy="864692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="1"/>
            </a:lvl1pPr>
            <a:lvl2pPr marL="0" indent="0">
              <a:spcBef>
                <a:spcPts val="0"/>
              </a:spcBef>
              <a:buFontTx/>
              <a:buNone/>
              <a:defRPr sz="1400"/>
            </a:lvl2pPr>
            <a:lvl3pPr marL="0" indent="0">
              <a:spcBef>
                <a:spcPts val="0"/>
              </a:spcBef>
              <a:buFontTx/>
              <a:buNone/>
              <a:defRPr sz="1400"/>
            </a:lvl3pPr>
            <a:lvl4pPr marL="0" indent="0">
              <a:spcBef>
                <a:spcPts val="0"/>
              </a:spcBef>
              <a:buFontTx/>
              <a:buNone/>
              <a:defRPr sz="1400"/>
            </a:lvl4pPr>
            <a:lvl5pPr marL="0" indent="0">
              <a:spcBef>
                <a:spcPts val="0"/>
              </a:spcBef>
              <a:buFontTx/>
              <a:buNone/>
              <a:defRPr sz="14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</p:spTree>
    <p:extLst>
      <p:ext uri="{BB962C8B-B14F-4D97-AF65-F5344CB8AC3E}">
        <p14:creationId xmlns:p14="http://schemas.microsoft.com/office/powerpoint/2010/main" val="40607526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tusivu 4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6165850"/>
            <a:ext cx="12192000" cy="692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A196AA-A964-4BEF-92CE-110737F724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1951673"/>
            <a:ext cx="11090275" cy="1477328"/>
          </a:xfrm>
        </p:spPr>
        <p:txBody>
          <a:bodyPr anchor="b">
            <a:sp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DC690F-209B-441E-838B-48C1728121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645024"/>
            <a:ext cx="11090275" cy="369332"/>
          </a:xfrm>
        </p:spPr>
        <p:txBody>
          <a:bodyPr>
            <a:sp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53212-68F6-4DA4-8CD8-335B6F4AD5D4}" type="datetime1">
              <a:rPr lang="fi-FI" smtClean="0"/>
              <a:t>14.4.2026</a:t>
            </a:fld>
            <a:endParaRPr lang="fi-FI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© Berner Oy  |  Esittäjä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98F4-D9F1-4002-AD5C-3866A5A71344}" type="slidenum">
              <a:rPr lang="fi-FI" noProof="0" smtClean="0"/>
              <a:pPr/>
              <a:t>‹#›</a:t>
            </a:fld>
            <a:endParaRPr lang="fi-FI" noProof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AAF703-899D-9B86-767E-84970E5D3C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03173" y="6349771"/>
            <a:ext cx="954807" cy="20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54181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nkilökuvau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168008" cy="616585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900"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BD3C75-897A-419A-95F1-B84816F64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79654-F060-4D9F-97C4-111CF691F4E8}" type="datetime1">
              <a:rPr lang="fi-FI" noProof="0" smtClean="0"/>
              <a:t>14.4.2026</a:t>
            </a:fld>
            <a:endParaRPr lang="fi-FI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E94CBF-27E0-4B1D-BDF1-7D1C98AFD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© Berner Oy  |  Esittäjä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419D4C-1A31-4FE3-875C-AA3261918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98F4-D9F1-4002-AD5C-3866A5A71344}" type="slidenum">
              <a:rPr lang="fi-FI" noProof="0" smtClean="0"/>
              <a:t>‹#›</a:t>
            </a:fld>
            <a:endParaRPr lang="fi-FI" noProof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AD3B2A8-DF41-4FDF-95D9-97313FA89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8415" y="1772816"/>
            <a:ext cx="4392488" cy="2304257"/>
          </a:xfrm>
        </p:spPr>
        <p:txBody>
          <a:bodyPr/>
          <a:lstStyle>
            <a:lvl1pPr>
              <a:defRPr sz="2400" cap="none" baseline="0"/>
            </a:lvl1pPr>
          </a:lstStyle>
          <a:p>
            <a:r>
              <a:rPr lang="fi-FI" noProof="0"/>
              <a:t>Muokkaa ots. perustyyl. napsautt.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6878216" y="4293096"/>
            <a:ext cx="4392613" cy="864692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="1"/>
            </a:lvl1pPr>
            <a:lvl2pPr marL="0" indent="0">
              <a:spcBef>
                <a:spcPts val="0"/>
              </a:spcBef>
              <a:buFontTx/>
              <a:buNone/>
              <a:defRPr sz="1400"/>
            </a:lvl2pPr>
            <a:lvl3pPr marL="0" indent="0">
              <a:spcBef>
                <a:spcPts val="0"/>
              </a:spcBef>
              <a:buFontTx/>
              <a:buNone/>
              <a:defRPr sz="1400"/>
            </a:lvl3pPr>
            <a:lvl4pPr marL="0" indent="0">
              <a:spcBef>
                <a:spcPts val="0"/>
              </a:spcBef>
              <a:buFontTx/>
              <a:buNone/>
              <a:defRPr sz="1400"/>
            </a:lvl4pPr>
            <a:lvl5pPr marL="0" indent="0">
              <a:spcBef>
                <a:spcPts val="0"/>
              </a:spcBef>
              <a:buFontTx/>
              <a:buNone/>
              <a:defRPr sz="14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</p:spTree>
    <p:extLst>
      <p:ext uri="{BB962C8B-B14F-4D97-AF65-F5344CB8AC3E}">
        <p14:creationId xmlns:p14="http://schemas.microsoft.com/office/powerpoint/2010/main" val="38155356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uva ja Leima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20"/>
          </p:nvPr>
        </p:nvSpPr>
        <p:spPr>
          <a:xfrm>
            <a:off x="1" y="1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 sz="900"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E20503-FD26-45D7-8D72-ADBE68B52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13E0EEA0-E5B5-496F-A4E4-0A7BE8C92FE4}" type="datetime1">
              <a:rPr lang="fi-FI" smtClean="0"/>
              <a:pPr/>
              <a:t>14.4.2026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83D58F-2FEE-465A-8C27-8071BFBDA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© Berner Oy  |  Esittäjä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5BEB2B-921C-4DB4-9DFA-93C092061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EFE98F4-D9F1-4002-AD5C-3866A5A71344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0" name="Text Placeholder 2" descr="Logo Placeholder"/>
          <p:cNvSpPr>
            <a:spLocks noGrp="1" noChangeAspect="1"/>
          </p:cNvSpPr>
          <p:nvPr>
            <p:ph type="body" sz="quarter" idx="19"/>
          </p:nvPr>
        </p:nvSpPr>
        <p:spPr>
          <a:xfrm>
            <a:off x="9120137" y="3789040"/>
            <a:ext cx="2160439" cy="216024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38648844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uva ja Leima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20"/>
          </p:nvPr>
        </p:nvSpPr>
        <p:spPr>
          <a:xfrm>
            <a:off x="1" y="1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 sz="900"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E20503-FD26-45D7-8D72-ADBE68B52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13E0EEA0-E5B5-496F-A4E4-0A7BE8C92FE4}" type="datetime1">
              <a:rPr lang="fi-FI" smtClean="0"/>
              <a:pPr/>
              <a:t>14.4.2026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83D58F-2FEE-465A-8C27-8071BFBDA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© Berner Oy  |  Esittäjä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5BEB2B-921C-4DB4-9DFA-93C092061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EFE98F4-D9F1-4002-AD5C-3866A5A71344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0" name="Text Placeholder 2" descr="Logo Placeholder"/>
          <p:cNvSpPr>
            <a:spLocks noGrp="1" noChangeAspect="1"/>
          </p:cNvSpPr>
          <p:nvPr>
            <p:ph type="body" sz="quarter" idx="19"/>
          </p:nvPr>
        </p:nvSpPr>
        <p:spPr>
          <a:xfrm>
            <a:off x="9120137" y="3789040"/>
            <a:ext cx="2160439" cy="216024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29848115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o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022641-559D-49BA-BF1F-905E4B10E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2EE92-5D22-41EA-B0F2-5FFDF18EE131}" type="datetime1">
              <a:rPr lang="fi-FI" noProof="0" smtClean="0"/>
              <a:t>14.4.2026</a:t>
            </a:fld>
            <a:endParaRPr lang="fi-FI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C8E0B2-12FC-4A20-876E-D180EFF26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© Berner Oy  |  Esittäjä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68958D-0025-43E1-BB14-F1BCE62B8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98F4-D9F1-4002-AD5C-3866A5A71344}" type="slidenum">
              <a:rPr lang="fi-FI" noProof="0" smtClean="0"/>
              <a:t>‹#›</a:t>
            </a:fld>
            <a:endParaRPr lang="fi-FI" noProof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AA196AA-A964-4BEF-92CE-110737F724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2" y="2514640"/>
            <a:ext cx="11090275" cy="1107996"/>
          </a:xfrm>
        </p:spPr>
        <p:txBody>
          <a:bodyPr anchor="ctr" anchorCtr="0">
            <a:spAutoFit/>
          </a:bodyPr>
          <a:lstStyle>
            <a:lvl1pPr algn="ctr">
              <a:defRPr sz="7200">
                <a:solidFill>
                  <a:schemeClr val="accent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344954721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so Otsikko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022641-559D-49BA-BF1F-905E4B10E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6E2EE92-5D22-41EA-B0F2-5FFDF18EE131}" type="datetime1">
              <a:rPr lang="fi-FI" smtClean="0"/>
              <a:pPr/>
              <a:t>14.4.2026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C8E0B2-12FC-4A20-876E-D180EFF26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© Berner Oy  |  Esittäjä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68958D-0025-43E1-BB14-F1BCE62B8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E98F4-D9F1-4002-AD5C-3866A5A71344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AA196AA-A964-4BEF-92CE-110737F724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2" y="2514640"/>
            <a:ext cx="11090275" cy="1107996"/>
          </a:xfrm>
        </p:spPr>
        <p:txBody>
          <a:bodyPr anchor="ctr" anchorCtr="0">
            <a:spAutoFit/>
          </a:bodyPr>
          <a:lstStyle>
            <a:lvl1pPr algn="ctr">
              <a:defRPr sz="72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sp>
        <p:nvSpPr>
          <p:cNvPr id="7" name="Freeform 6"/>
          <p:cNvSpPr>
            <a:spLocks noChangeAspect="1" noEditPoints="1"/>
          </p:cNvSpPr>
          <p:nvPr userDrawn="1"/>
        </p:nvSpPr>
        <p:spPr bwMode="auto">
          <a:xfrm>
            <a:off x="10691290" y="6381750"/>
            <a:ext cx="1152442" cy="250456"/>
          </a:xfrm>
          <a:custGeom>
            <a:avLst/>
            <a:gdLst>
              <a:gd name="T0" fmla="*/ 5840 w 7330"/>
              <a:gd name="T1" fmla="*/ 1317 h 1593"/>
              <a:gd name="T2" fmla="*/ 5357 w 7330"/>
              <a:gd name="T3" fmla="*/ 1467 h 1593"/>
              <a:gd name="T4" fmla="*/ 2874 w 7330"/>
              <a:gd name="T5" fmla="*/ 1589 h 1593"/>
              <a:gd name="T6" fmla="*/ 684 w 7330"/>
              <a:gd name="T7" fmla="*/ 1394 h 1593"/>
              <a:gd name="T8" fmla="*/ 863 w 7330"/>
              <a:gd name="T9" fmla="*/ 1338 h 1593"/>
              <a:gd name="T10" fmla="*/ 497 w 7330"/>
              <a:gd name="T11" fmla="*/ 753 h 1593"/>
              <a:gd name="T12" fmla="*/ 757 w 7330"/>
              <a:gd name="T13" fmla="*/ 719 h 1593"/>
              <a:gd name="T14" fmla="*/ 771 w 7330"/>
              <a:gd name="T15" fmla="*/ 502 h 1593"/>
              <a:gd name="T16" fmla="*/ 468 w 7330"/>
              <a:gd name="T17" fmla="*/ 709 h 1593"/>
              <a:gd name="T18" fmla="*/ 787 w 7330"/>
              <a:gd name="T19" fmla="*/ 281 h 1593"/>
              <a:gd name="T20" fmla="*/ 733 w 7330"/>
              <a:gd name="T21" fmla="*/ 82 h 1593"/>
              <a:gd name="T22" fmla="*/ 154 w 7330"/>
              <a:gd name="T23" fmla="*/ 767 h 1593"/>
              <a:gd name="T24" fmla="*/ 220 w 7330"/>
              <a:gd name="T25" fmla="*/ 78 h 1593"/>
              <a:gd name="T26" fmla="*/ 1075 w 7330"/>
              <a:gd name="T27" fmla="*/ 82 h 1593"/>
              <a:gd name="T28" fmla="*/ 1065 w 7330"/>
              <a:gd name="T29" fmla="*/ 315 h 1593"/>
              <a:gd name="T30" fmla="*/ 980 w 7330"/>
              <a:gd name="T31" fmla="*/ 435 h 1593"/>
              <a:gd name="T32" fmla="*/ 1073 w 7330"/>
              <a:gd name="T33" fmla="*/ 678 h 1593"/>
              <a:gd name="T34" fmla="*/ 6070 w 7330"/>
              <a:gd name="T35" fmla="*/ 209 h 1593"/>
              <a:gd name="T36" fmla="*/ 5917 w 7330"/>
              <a:gd name="T37" fmla="*/ 66 h 1593"/>
              <a:gd name="T38" fmla="*/ 6058 w 7330"/>
              <a:gd name="T39" fmla="*/ 299 h 1593"/>
              <a:gd name="T40" fmla="*/ 5284 w 7330"/>
              <a:gd name="T41" fmla="*/ 230 h 1593"/>
              <a:gd name="T42" fmla="*/ 5037 w 7330"/>
              <a:gd name="T43" fmla="*/ 69 h 1593"/>
              <a:gd name="T44" fmla="*/ 4979 w 7330"/>
              <a:gd name="T45" fmla="*/ 262 h 1593"/>
              <a:gd name="T46" fmla="*/ 4818 w 7330"/>
              <a:gd name="T47" fmla="*/ 433 h 1593"/>
              <a:gd name="T48" fmla="*/ 4812 w 7330"/>
              <a:gd name="T49" fmla="*/ 785 h 1593"/>
              <a:gd name="T50" fmla="*/ 5137 w 7330"/>
              <a:gd name="T51" fmla="*/ 646 h 1593"/>
              <a:gd name="T52" fmla="*/ 5456 w 7330"/>
              <a:gd name="T53" fmla="*/ 712 h 1593"/>
              <a:gd name="T54" fmla="*/ 4285 w 7330"/>
              <a:gd name="T55" fmla="*/ 66 h 1593"/>
              <a:gd name="T56" fmla="*/ 4123 w 7330"/>
              <a:gd name="T57" fmla="*/ 770 h 1593"/>
              <a:gd name="T58" fmla="*/ 4421 w 7330"/>
              <a:gd name="T59" fmla="*/ 688 h 1593"/>
              <a:gd name="T60" fmla="*/ 3435 w 7330"/>
              <a:gd name="T61" fmla="*/ 232 h 1593"/>
              <a:gd name="T62" fmla="*/ 3495 w 7330"/>
              <a:gd name="T63" fmla="*/ 783 h 1593"/>
              <a:gd name="T64" fmla="*/ 3626 w 7330"/>
              <a:gd name="T65" fmla="*/ 1033 h 1593"/>
              <a:gd name="T66" fmla="*/ 2881 w 7330"/>
              <a:gd name="T67" fmla="*/ 143 h 1593"/>
              <a:gd name="T68" fmla="*/ 2771 w 7330"/>
              <a:gd name="T69" fmla="*/ 404 h 1593"/>
              <a:gd name="T70" fmla="*/ 2342 w 7330"/>
              <a:gd name="T71" fmla="*/ 134 h 1593"/>
              <a:gd name="T72" fmla="*/ 2019 w 7330"/>
              <a:gd name="T73" fmla="*/ 169 h 1593"/>
              <a:gd name="T74" fmla="*/ 1663 w 7330"/>
              <a:gd name="T75" fmla="*/ 365 h 1593"/>
              <a:gd name="T76" fmla="*/ 1756 w 7330"/>
              <a:gd name="T77" fmla="*/ 508 h 1593"/>
              <a:gd name="T78" fmla="*/ 1521 w 7330"/>
              <a:gd name="T79" fmla="*/ 708 h 1593"/>
              <a:gd name="T80" fmla="*/ 1731 w 7330"/>
              <a:gd name="T81" fmla="*/ 781 h 1593"/>
              <a:gd name="T82" fmla="*/ 2193 w 7330"/>
              <a:gd name="T83" fmla="*/ 783 h 1593"/>
              <a:gd name="T84" fmla="*/ 7204 w 7330"/>
              <a:gd name="T85" fmla="*/ 969 h 1593"/>
              <a:gd name="T86" fmla="*/ 6563 w 7330"/>
              <a:gd name="T87" fmla="*/ 1121 h 1593"/>
              <a:gd name="T88" fmla="*/ 6047 w 7330"/>
              <a:gd name="T89" fmla="*/ 726 h 1593"/>
              <a:gd name="T90" fmla="*/ 5733 w 7330"/>
              <a:gd name="T91" fmla="*/ 731 h 1593"/>
              <a:gd name="T92" fmla="*/ 4068 w 7330"/>
              <a:gd name="T93" fmla="*/ 925 h 1593"/>
              <a:gd name="T94" fmla="*/ 3612 w 7330"/>
              <a:gd name="T95" fmla="*/ 1135 h 1593"/>
              <a:gd name="T96" fmla="*/ 3034 w 7330"/>
              <a:gd name="T97" fmla="*/ 919 h 1593"/>
              <a:gd name="T98" fmla="*/ 2649 w 7330"/>
              <a:gd name="T99" fmla="*/ 482 h 1593"/>
              <a:gd name="T100" fmla="*/ 1088 w 7330"/>
              <a:gd name="T101" fmla="*/ 851 h 1593"/>
              <a:gd name="T102" fmla="*/ 1304 w 7330"/>
              <a:gd name="T103" fmla="*/ 139 h 1593"/>
              <a:gd name="T104" fmla="*/ 2860 w 7330"/>
              <a:gd name="T105" fmla="*/ 1 h 1593"/>
              <a:gd name="T106" fmla="*/ 3155 w 7330"/>
              <a:gd name="T107" fmla="*/ 158 h 1593"/>
              <a:gd name="T108" fmla="*/ 3059 w 7330"/>
              <a:gd name="T109" fmla="*/ 408 h 1593"/>
              <a:gd name="T110" fmla="*/ 3253 w 7330"/>
              <a:gd name="T111" fmla="*/ 754 h 1593"/>
              <a:gd name="T112" fmla="*/ 3318 w 7330"/>
              <a:gd name="T113" fmla="*/ 80 h 1593"/>
              <a:gd name="T114" fmla="*/ 4041 w 7330"/>
              <a:gd name="T115" fmla="*/ 75 h 1593"/>
              <a:gd name="T116" fmla="*/ 6255 w 7330"/>
              <a:gd name="T117" fmla="*/ 58 h 1593"/>
              <a:gd name="T118" fmla="*/ 6328 w 7330"/>
              <a:gd name="T119" fmla="*/ 277 h 1593"/>
              <a:gd name="T120" fmla="*/ 6120 w 7330"/>
              <a:gd name="T121" fmla="*/ 470 h 1593"/>
              <a:gd name="T122" fmla="*/ 6529 w 7330"/>
              <a:gd name="T123" fmla="*/ 912 h 1593"/>
              <a:gd name="T124" fmla="*/ 7002 w 7330"/>
              <a:gd name="T125" fmla="*/ 1023 h 15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7330" h="1593">
                <a:moveTo>
                  <a:pt x="3255" y="1454"/>
                </a:moveTo>
                <a:lnTo>
                  <a:pt x="3373" y="1453"/>
                </a:lnTo>
                <a:lnTo>
                  <a:pt x="3491" y="1453"/>
                </a:lnTo>
                <a:lnTo>
                  <a:pt x="3608" y="1451"/>
                </a:lnTo>
                <a:lnTo>
                  <a:pt x="3726" y="1449"/>
                </a:lnTo>
                <a:lnTo>
                  <a:pt x="3842" y="1447"/>
                </a:lnTo>
                <a:lnTo>
                  <a:pt x="3957" y="1444"/>
                </a:lnTo>
                <a:lnTo>
                  <a:pt x="4071" y="1441"/>
                </a:lnTo>
                <a:lnTo>
                  <a:pt x="4184" y="1437"/>
                </a:lnTo>
                <a:lnTo>
                  <a:pt x="4297" y="1433"/>
                </a:lnTo>
                <a:lnTo>
                  <a:pt x="4408" y="1428"/>
                </a:lnTo>
                <a:lnTo>
                  <a:pt x="4518" y="1423"/>
                </a:lnTo>
                <a:lnTo>
                  <a:pt x="4628" y="1417"/>
                </a:lnTo>
                <a:lnTo>
                  <a:pt x="4736" y="1411"/>
                </a:lnTo>
                <a:lnTo>
                  <a:pt x="4843" y="1405"/>
                </a:lnTo>
                <a:lnTo>
                  <a:pt x="4949" y="1398"/>
                </a:lnTo>
                <a:lnTo>
                  <a:pt x="5002" y="1394"/>
                </a:lnTo>
                <a:lnTo>
                  <a:pt x="5054" y="1390"/>
                </a:lnTo>
                <a:lnTo>
                  <a:pt x="5158" y="1383"/>
                </a:lnTo>
                <a:lnTo>
                  <a:pt x="5260" y="1374"/>
                </a:lnTo>
                <a:lnTo>
                  <a:pt x="5360" y="1366"/>
                </a:lnTo>
                <a:lnTo>
                  <a:pt x="5459" y="1357"/>
                </a:lnTo>
                <a:lnTo>
                  <a:pt x="5557" y="1347"/>
                </a:lnTo>
                <a:lnTo>
                  <a:pt x="5653" y="1338"/>
                </a:lnTo>
                <a:lnTo>
                  <a:pt x="5747" y="1327"/>
                </a:lnTo>
                <a:lnTo>
                  <a:pt x="5840" y="1317"/>
                </a:lnTo>
                <a:lnTo>
                  <a:pt x="5931" y="1306"/>
                </a:lnTo>
                <a:lnTo>
                  <a:pt x="6020" y="1295"/>
                </a:lnTo>
                <a:lnTo>
                  <a:pt x="6108" y="1283"/>
                </a:lnTo>
                <a:lnTo>
                  <a:pt x="6194" y="1271"/>
                </a:lnTo>
                <a:lnTo>
                  <a:pt x="6277" y="1259"/>
                </a:lnTo>
                <a:lnTo>
                  <a:pt x="6359" y="1246"/>
                </a:lnTo>
                <a:lnTo>
                  <a:pt x="6439" y="1233"/>
                </a:lnTo>
                <a:lnTo>
                  <a:pt x="6517" y="1220"/>
                </a:lnTo>
                <a:lnTo>
                  <a:pt x="6518" y="1228"/>
                </a:lnTo>
                <a:lnTo>
                  <a:pt x="6454" y="1248"/>
                </a:lnTo>
                <a:lnTo>
                  <a:pt x="6386" y="1268"/>
                </a:lnTo>
                <a:lnTo>
                  <a:pt x="6316" y="1287"/>
                </a:lnTo>
                <a:lnTo>
                  <a:pt x="6279" y="1297"/>
                </a:lnTo>
                <a:lnTo>
                  <a:pt x="6242" y="1306"/>
                </a:lnTo>
                <a:lnTo>
                  <a:pt x="6204" y="1316"/>
                </a:lnTo>
                <a:lnTo>
                  <a:pt x="6166" y="1325"/>
                </a:lnTo>
                <a:lnTo>
                  <a:pt x="6087" y="1343"/>
                </a:lnTo>
                <a:lnTo>
                  <a:pt x="6004" y="1360"/>
                </a:lnTo>
                <a:lnTo>
                  <a:pt x="5920" y="1377"/>
                </a:lnTo>
                <a:lnTo>
                  <a:pt x="5832" y="1394"/>
                </a:lnTo>
                <a:lnTo>
                  <a:pt x="5742" y="1410"/>
                </a:lnTo>
                <a:lnTo>
                  <a:pt x="5649" y="1425"/>
                </a:lnTo>
                <a:lnTo>
                  <a:pt x="5554" y="1440"/>
                </a:lnTo>
                <a:lnTo>
                  <a:pt x="5457" y="1454"/>
                </a:lnTo>
                <a:lnTo>
                  <a:pt x="5407" y="1461"/>
                </a:lnTo>
                <a:lnTo>
                  <a:pt x="5357" y="1467"/>
                </a:lnTo>
                <a:lnTo>
                  <a:pt x="5255" y="1480"/>
                </a:lnTo>
                <a:lnTo>
                  <a:pt x="5151" y="1493"/>
                </a:lnTo>
                <a:lnTo>
                  <a:pt x="5044" y="1504"/>
                </a:lnTo>
                <a:lnTo>
                  <a:pt x="4936" y="1515"/>
                </a:lnTo>
                <a:lnTo>
                  <a:pt x="4826" y="1526"/>
                </a:lnTo>
                <a:lnTo>
                  <a:pt x="4714" y="1535"/>
                </a:lnTo>
                <a:lnTo>
                  <a:pt x="4601" y="1544"/>
                </a:lnTo>
                <a:lnTo>
                  <a:pt x="4485" y="1553"/>
                </a:lnTo>
                <a:lnTo>
                  <a:pt x="4427" y="1556"/>
                </a:lnTo>
                <a:lnTo>
                  <a:pt x="4368" y="1560"/>
                </a:lnTo>
                <a:lnTo>
                  <a:pt x="4309" y="1564"/>
                </a:lnTo>
                <a:lnTo>
                  <a:pt x="4250" y="1567"/>
                </a:lnTo>
                <a:lnTo>
                  <a:pt x="4190" y="1570"/>
                </a:lnTo>
                <a:lnTo>
                  <a:pt x="4130" y="1573"/>
                </a:lnTo>
                <a:lnTo>
                  <a:pt x="4070" y="1576"/>
                </a:lnTo>
                <a:lnTo>
                  <a:pt x="4009" y="1578"/>
                </a:lnTo>
                <a:lnTo>
                  <a:pt x="3948" y="1581"/>
                </a:lnTo>
                <a:lnTo>
                  <a:pt x="3886" y="1583"/>
                </a:lnTo>
                <a:lnTo>
                  <a:pt x="3762" y="1586"/>
                </a:lnTo>
                <a:lnTo>
                  <a:pt x="3636" y="1589"/>
                </a:lnTo>
                <a:lnTo>
                  <a:pt x="3510" y="1591"/>
                </a:lnTo>
                <a:lnTo>
                  <a:pt x="3383" y="1593"/>
                </a:lnTo>
                <a:lnTo>
                  <a:pt x="3255" y="1593"/>
                </a:lnTo>
                <a:lnTo>
                  <a:pt x="3127" y="1593"/>
                </a:lnTo>
                <a:lnTo>
                  <a:pt x="3000" y="1591"/>
                </a:lnTo>
                <a:lnTo>
                  <a:pt x="2874" y="1589"/>
                </a:lnTo>
                <a:lnTo>
                  <a:pt x="2811" y="1588"/>
                </a:lnTo>
                <a:lnTo>
                  <a:pt x="2749" y="1586"/>
                </a:lnTo>
                <a:lnTo>
                  <a:pt x="2687" y="1585"/>
                </a:lnTo>
                <a:lnTo>
                  <a:pt x="2625" y="1583"/>
                </a:lnTo>
                <a:lnTo>
                  <a:pt x="2564" y="1581"/>
                </a:lnTo>
                <a:lnTo>
                  <a:pt x="2503" y="1578"/>
                </a:lnTo>
                <a:lnTo>
                  <a:pt x="2382" y="1573"/>
                </a:lnTo>
                <a:lnTo>
                  <a:pt x="2262" y="1567"/>
                </a:lnTo>
                <a:lnTo>
                  <a:pt x="2143" y="1560"/>
                </a:lnTo>
                <a:lnTo>
                  <a:pt x="2026" y="1553"/>
                </a:lnTo>
                <a:lnTo>
                  <a:pt x="1911" y="1544"/>
                </a:lnTo>
                <a:lnTo>
                  <a:pt x="1854" y="1540"/>
                </a:lnTo>
                <a:lnTo>
                  <a:pt x="1798" y="1535"/>
                </a:lnTo>
                <a:lnTo>
                  <a:pt x="1742" y="1531"/>
                </a:lnTo>
                <a:lnTo>
                  <a:pt x="1687" y="1526"/>
                </a:lnTo>
                <a:lnTo>
                  <a:pt x="1577" y="1515"/>
                </a:lnTo>
                <a:lnTo>
                  <a:pt x="1469" y="1504"/>
                </a:lnTo>
                <a:lnTo>
                  <a:pt x="1363" y="1493"/>
                </a:lnTo>
                <a:lnTo>
                  <a:pt x="1260" y="1480"/>
                </a:lnTo>
                <a:lnTo>
                  <a:pt x="1158" y="1467"/>
                </a:lnTo>
                <a:lnTo>
                  <a:pt x="1059" y="1454"/>
                </a:lnTo>
                <a:lnTo>
                  <a:pt x="1010" y="1447"/>
                </a:lnTo>
                <a:lnTo>
                  <a:pt x="962" y="1440"/>
                </a:lnTo>
                <a:lnTo>
                  <a:pt x="867" y="1425"/>
                </a:lnTo>
                <a:lnTo>
                  <a:pt x="775" y="1410"/>
                </a:lnTo>
                <a:lnTo>
                  <a:pt x="684" y="1394"/>
                </a:lnTo>
                <a:lnTo>
                  <a:pt x="640" y="1386"/>
                </a:lnTo>
                <a:lnTo>
                  <a:pt x="597" y="1377"/>
                </a:lnTo>
                <a:lnTo>
                  <a:pt x="554" y="1369"/>
                </a:lnTo>
                <a:lnTo>
                  <a:pt x="512" y="1360"/>
                </a:lnTo>
                <a:lnTo>
                  <a:pt x="431" y="1343"/>
                </a:lnTo>
                <a:lnTo>
                  <a:pt x="351" y="1325"/>
                </a:lnTo>
                <a:lnTo>
                  <a:pt x="313" y="1316"/>
                </a:lnTo>
                <a:lnTo>
                  <a:pt x="275" y="1307"/>
                </a:lnTo>
                <a:lnTo>
                  <a:pt x="238" y="1297"/>
                </a:lnTo>
                <a:lnTo>
                  <a:pt x="202" y="1288"/>
                </a:lnTo>
                <a:lnTo>
                  <a:pt x="166" y="1278"/>
                </a:lnTo>
                <a:lnTo>
                  <a:pt x="132" y="1268"/>
                </a:lnTo>
                <a:lnTo>
                  <a:pt x="97" y="1258"/>
                </a:lnTo>
                <a:lnTo>
                  <a:pt x="64" y="1248"/>
                </a:lnTo>
                <a:lnTo>
                  <a:pt x="0" y="1228"/>
                </a:lnTo>
                <a:lnTo>
                  <a:pt x="1" y="1220"/>
                </a:lnTo>
                <a:lnTo>
                  <a:pt x="79" y="1234"/>
                </a:lnTo>
                <a:lnTo>
                  <a:pt x="158" y="1247"/>
                </a:lnTo>
                <a:lnTo>
                  <a:pt x="240" y="1259"/>
                </a:lnTo>
                <a:lnTo>
                  <a:pt x="323" y="1272"/>
                </a:lnTo>
                <a:lnTo>
                  <a:pt x="409" y="1284"/>
                </a:lnTo>
                <a:lnTo>
                  <a:pt x="496" y="1295"/>
                </a:lnTo>
                <a:lnTo>
                  <a:pt x="585" y="1307"/>
                </a:lnTo>
                <a:lnTo>
                  <a:pt x="676" y="1318"/>
                </a:lnTo>
                <a:lnTo>
                  <a:pt x="769" y="1328"/>
                </a:lnTo>
                <a:lnTo>
                  <a:pt x="863" y="1338"/>
                </a:lnTo>
                <a:lnTo>
                  <a:pt x="958" y="1348"/>
                </a:lnTo>
                <a:lnTo>
                  <a:pt x="1055" y="1357"/>
                </a:lnTo>
                <a:lnTo>
                  <a:pt x="1154" y="1366"/>
                </a:lnTo>
                <a:lnTo>
                  <a:pt x="1254" y="1375"/>
                </a:lnTo>
                <a:lnTo>
                  <a:pt x="1355" y="1383"/>
                </a:lnTo>
                <a:lnTo>
                  <a:pt x="1458" y="1391"/>
                </a:lnTo>
                <a:lnTo>
                  <a:pt x="1562" y="1398"/>
                </a:lnTo>
                <a:lnTo>
                  <a:pt x="1667" y="1405"/>
                </a:lnTo>
                <a:lnTo>
                  <a:pt x="1774" y="1412"/>
                </a:lnTo>
                <a:lnTo>
                  <a:pt x="1882" y="1418"/>
                </a:lnTo>
                <a:lnTo>
                  <a:pt x="1991" y="1423"/>
                </a:lnTo>
                <a:lnTo>
                  <a:pt x="2101" y="1428"/>
                </a:lnTo>
                <a:lnTo>
                  <a:pt x="2213" y="1433"/>
                </a:lnTo>
                <a:lnTo>
                  <a:pt x="2325" y="1437"/>
                </a:lnTo>
                <a:lnTo>
                  <a:pt x="2439" y="1441"/>
                </a:lnTo>
                <a:lnTo>
                  <a:pt x="2553" y="1444"/>
                </a:lnTo>
                <a:lnTo>
                  <a:pt x="2668" y="1447"/>
                </a:lnTo>
                <a:lnTo>
                  <a:pt x="2784" y="1449"/>
                </a:lnTo>
                <a:lnTo>
                  <a:pt x="2900" y="1451"/>
                </a:lnTo>
                <a:lnTo>
                  <a:pt x="3018" y="1453"/>
                </a:lnTo>
                <a:lnTo>
                  <a:pt x="3136" y="1453"/>
                </a:lnTo>
                <a:lnTo>
                  <a:pt x="3255" y="1454"/>
                </a:lnTo>
                <a:close/>
                <a:moveTo>
                  <a:pt x="484" y="741"/>
                </a:moveTo>
                <a:lnTo>
                  <a:pt x="488" y="746"/>
                </a:lnTo>
                <a:lnTo>
                  <a:pt x="492" y="750"/>
                </a:lnTo>
                <a:lnTo>
                  <a:pt x="497" y="753"/>
                </a:lnTo>
                <a:lnTo>
                  <a:pt x="502" y="757"/>
                </a:lnTo>
                <a:lnTo>
                  <a:pt x="508" y="760"/>
                </a:lnTo>
                <a:lnTo>
                  <a:pt x="514" y="763"/>
                </a:lnTo>
                <a:lnTo>
                  <a:pt x="528" y="768"/>
                </a:lnTo>
                <a:lnTo>
                  <a:pt x="545" y="772"/>
                </a:lnTo>
                <a:lnTo>
                  <a:pt x="565" y="775"/>
                </a:lnTo>
                <a:lnTo>
                  <a:pt x="590" y="776"/>
                </a:lnTo>
                <a:lnTo>
                  <a:pt x="618" y="777"/>
                </a:lnTo>
                <a:lnTo>
                  <a:pt x="628" y="777"/>
                </a:lnTo>
                <a:lnTo>
                  <a:pt x="638" y="776"/>
                </a:lnTo>
                <a:lnTo>
                  <a:pt x="647" y="775"/>
                </a:lnTo>
                <a:lnTo>
                  <a:pt x="657" y="774"/>
                </a:lnTo>
                <a:lnTo>
                  <a:pt x="665" y="772"/>
                </a:lnTo>
                <a:lnTo>
                  <a:pt x="674" y="770"/>
                </a:lnTo>
                <a:lnTo>
                  <a:pt x="682" y="767"/>
                </a:lnTo>
                <a:lnTo>
                  <a:pt x="690" y="765"/>
                </a:lnTo>
                <a:lnTo>
                  <a:pt x="698" y="761"/>
                </a:lnTo>
                <a:lnTo>
                  <a:pt x="706" y="758"/>
                </a:lnTo>
                <a:lnTo>
                  <a:pt x="713" y="754"/>
                </a:lnTo>
                <a:lnTo>
                  <a:pt x="720" y="750"/>
                </a:lnTo>
                <a:lnTo>
                  <a:pt x="726" y="745"/>
                </a:lnTo>
                <a:lnTo>
                  <a:pt x="734" y="741"/>
                </a:lnTo>
                <a:lnTo>
                  <a:pt x="740" y="736"/>
                </a:lnTo>
                <a:lnTo>
                  <a:pt x="746" y="730"/>
                </a:lnTo>
                <a:lnTo>
                  <a:pt x="751" y="725"/>
                </a:lnTo>
                <a:lnTo>
                  <a:pt x="757" y="719"/>
                </a:lnTo>
                <a:lnTo>
                  <a:pt x="762" y="713"/>
                </a:lnTo>
                <a:lnTo>
                  <a:pt x="766" y="706"/>
                </a:lnTo>
                <a:lnTo>
                  <a:pt x="775" y="693"/>
                </a:lnTo>
                <a:lnTo>
                  <a:pt x="779" y="686"/>
                </a:lnTo>
                <a:lnTo>
                  <a:pt x="782" y="678"/>
                </a:lnTo>
                <a:lnTo>
                  <a:pt x="785" y="671"/>
                </a:lnTo>
                <a:lnTo>
                  <a:pt x="788" y="663"/>
                </a:lnTo>
                <a:lnTo>
                  <a:pt x="791" y="655"/>
                </a:lnTo>
                <a:lnTo>
                  <a:pt x="793" y="647"/>
                </a:lnTo>
                <a:lnTo>
                  <a:pt x="795" y="639"/>
                </a:lnTo>
                <a:lnTo>
                  <a:pt x="797" y="630"/>
                </a:lnTo>
                <a:lnTo>
                  <a:pt x="799" y="613"/>
                </a:lnTo>
                <a:lnTo>
                  <a:pt x="800" y="604"/>
                </a:lnTo>
                <a:lnTo>
                  <a:pt x="800" y="596"/>
                </a:lnTo>
                <a:lnTo>
                  <a:pt x="800" y="587"/>
                </a:lnTo>
                <a:lnTo>
                  <a:pt x="799" y="579"/>
                </a:lnTo>
                <a:lnTo>
                  <a:pt x="798" y="571"/>
                </a:lnTo>
                <a:lnTo>
                  <a:pt x="797" y="562"/>
                </a:lnTo>
                <a:lnTo>
                  <a:pt x="795" y="554"/>
                </a:lnTo>
                <a:lnTo>
                  <a:pt x="793" y="546"/>
                </a:lnTo>
                <a:lnTo>
                  <a:pt x="790" y="539"/>
                </a:lnTo>
                <a:lnTo>
                  <a:pt x="787" y="531"/>
                </a:lnTo>
                <a:lnTo>
                  <a:pt x="784" y="523"/>
                </a:lnTo>
                <a:lnTo>
                  <a:pt x="780" y="516"/>
                </a:lnTo>
                <a:lnTo>
                  <a:pt x="776" y="509"/>
                </a:lnTo>
                <a:lnTo>
                  <a:pt x="771" y="502"/>
                </a:lnTo>
                <a:lnTo>
                  <a:pt x="766" y="496"/>
                </a:lnTo>
                <a:lnTo>
                  <a:pt x="761" y="490"/>
                </a:lnTo>
                <a:lnTo>
                  <a:pt x="754" y="483"/>
                </a:lnTo>
                <a:lnTo>
                  <a:pt x="747" y="476"/>
                </a:lnTo>
                <a:lnTo>
                  <a:pt x="740" y="470"/>
                </a:lnTo>
                <a:lnTo>
                  <a:pt x="733" y="465"/>
                </a:lnTo>
                <a:lnTo>
                  <a:pt x="724" y="459"/>
                </a:lnTo>
                <a:lnTo>
                  <a:pt x="715" y="455"/>
                </a:lnTo>
                <a:lnTo>
                  <a:pt x="707" y="450"/>
                </a:lnTo>
                <a:lnTo>
                  <a:pt x="698" y="446"/>
                </a:lnTo>
                <a:lnTo>
                  <a:pt x="688" y="443"/>
                </a:lnTo>
                <a:lnTo>
                  <a:pt x="679" y="440"/>
                </a:lnTo>
                <a:lnTo>
                  <a:pt x="669" y="437"/>
                </a:lnTo>
                <a:lnTo>
                  <a:pt x="659" y="435"/>
                </a:lnTo>
                <a:lnTo>
                  <a:pt x="648" y="433"/>
                </a:lnTo>
                <a:lnTo>
                  <a:pt x="638" y="432"/>
                </a:lnTo>
                <a:lnTo>
                  <a:pt x="627" y="431"/>
                </a:lnTo>
                <a:lnTo>
                  <a:pt x="616" y="431"/>
                </a:lnTo>
                <a:lnTo>
                  <a:pt x="491" y="431"/>
                </a:lnTo>
                <a:lnTo>
                  <a:pt x="467" y="660"/>
                </a:lnTo>
                <a:lnTo>
                  <a:pt x="466" y="674"/>
                </a:lnTo>
                <a:lnTo>
                  <a:pt x="466" y="687"/>
                </a:lnTo>
                <a:lnTo>
                  <a:pt x="466" y="693"/>
                </a:lnTo>
                <a:lnTo>
                  <a:pt x="467" y="699"/>
                </a:lnTo>
                <a:lnTo>
                  <a:pt x="467" y="704"/>
                </a:lnTo>
                <a:lnTo>
                  <a:pt x="468" y="709"/>
                </a:lnTo>
                <a:lnTo>
                  <a:pt x="471" y="718"/>
                </a:lnTo>
                <a:lnTo>
                  <a:pt x="472" y="723"/>
                </a:lnTo>
                <a:lnTo>
                  <a:pt x="474" y="727"/>
                </a:lnTo>
                <a:lnTo>
                  <a:pt x="479" y="735"/>
                </a:lnTo>
                <a:lnTo>
                  <a:pt x="481" y="738"/>
                </a:lnTo>
                <a:lnTo>
                  <a:pt x="484" y="741"/>
                </a:lnTo>
                <a:close/>
                <a:moveTo>
                  <a:pt x="529" y="64"/>
                </a:moveTo>
                <a:lnTo>
                  <a:pt x="498" y="365"/>
                </a:lnTo>
                <a:lnTo>
                  <a:pt x="627" y="365"/>
                </a:lnTo>
                <a:lnTo>
                  <a:pt x="643" y="364"/>
                </a:lnTo>
                <a:lnTo>
                  <a:pt x="651" y="363"/>
                </a:lnTo>
                <a:lnTo>
                  <a:pt x="659" y="362"/>
                </a:lnTo>
                <a:lnTo>
                  <a:pt x="675" y="359"/>
                </a:lnTo>
                <a:lnTo>
                  <a:pt x="683" y="357"/>
                </a:lnTo>
                <a:lnTo>
                  <a:pt x="691" y="354"/>
                </a:lnTo>
                <a:lnTo>
                  <a:pt x="698" y="352"/>
                </a:lnTo>
                <a:lnTo>
                  <a:pt x="706" y="349"/>
                </a:lnTo>
                <a:lnTo>
                  <a:pt x="720" y="342"/>
                </a:lnTo>
                <a:lnTo>
                  <a:pt x="734" y="334"/>
                </a:lnTo>
                <a:lnTo>
                  <a:pt x="747" y="325"/>
                </a:lnTo>
                <a:lnTo>
                  <a:pt x="753" y="321"/>
                </a:lnTo>
                <a:lnTo>
                  <a:pt x="759" y="316"/>
                </a:lnTo>
                <a:lnTo>
                  <a:pt x="769" y="305"/>
                </a:lnTo>
                <a:lnTo>
                  <a:pt x="779" y="294"/>
                </a:lnTo>
                <a:lnTo>
                  <a:pt x="783" y="288"/>
                </a:lnTo>
                <a:lnTo>
                  <a:pt x="787" y="281"/>
                </a:lnTo>
                <a:lnTo>
                  <a:pt x="794" y="268"/>
                </a:lnTo>
                <a:lnTo>
                  <a:pt x="797" y="262"/>
                </a:lnTo>
                <a:lnTo>
                  <a:pt x="800" y="255"/>
                </a:lnTo>
                <a:lnTo>
                  <a:pt x="802" y="248"/>
                </a:lnTo>
                <a:lnTo>
                  <a:pt x="804" y="240"/>
                </a:lnTo>
                <a:lnTo>
                  <a:pt x="805" y="233"/>
                </a:lnTo>
                <a:lnTo>
                  <a:pt x="806" y="225"/>
                </a:lnTo>
                <a:lnTo>
                  <a:pt x="807" y="209"/>
                </a:lnTo>
                <a:lnTo>
                  <a:pt x="807" y="201"/>
                </a:lnTo>
                <a:lnTo>
                  <a:pt x="806" y="193"/>
                </a:lnTo>
                <a:lnTo>
                  <a:pt x="805" y="185"/>
                </a:lnTo>
                <a:lnTo>
                  <a:pt x="804" y="178"/>
                </a:lnTo>
                <a:lnTo>
                  <a:pt x="800" y="163"/>
                </a:lnTo>
                <a:lnTo>
                  <a:pt x="795" y="148"/>
                </a:lnTo>
                <a:lnTo>
                  <a:pt x="792" y="141"/>
                </a:lnTo>
                <a:lnTo>
                  <a:pt x="789" y="135"/>
                </a:lnTo>
                <a:lnTo>
                  <a:pt x="785" y="128"/>
                </a:lnTo>
                <a:lnTo>
                  <a:pt x="781" y="122"/>
                </a:lnTo>
                <a:lnTo>
                  <a:pt x="777" y="116"/>
                </a:lnTo>
                <a:lnTo>
                  <a:pt x="772" y="111"/>
                </a:lnTo>
                <a:lnTo>
                  <a:pt x="767" y="105"/>
                </a:lnTo>
                <a:lnTo>
                  <a:pt x="761" y="100"/>
                </a:lnTo>
                <a:lnTo>
                  <a:pt x="754" y="95"/>
                </a:lnTo>
                <a:lnTo>
                  <a:pt x="748" y="90"/>
                </a:lnTo>
                <a:lnTo>
                  <a:pt x="740" y="86"/>
                </a:lnTo>
                <a:lnTo>
                  <a:pt x="733" y="82"/>
                </a:lnTo>
                <a:lnTo>
                  <a:pt x="724" y="79"/>
                </a:lnTo>
                <a:lnTo>
                  <a:pt x="715" y="76"/>
                </a:lnTo>
                <a:lnTo>
                  <a:pt x="707" y="73"/>
                </a:lnTo>
                <a:lnTo>
                  <a:pt x="698" y="71"/>
                </a:lnTo>
                <a:lnTo>
                  <a:pt x="689" y="69"/>
                </a:lnTo>
                <a:lnTo>
                  <a:pt x="680" y="67"/>
                </a:lnTo>
                <a:lnTo>
                  <a:pt x="661" y="65"/>
                </a:lnTo>
                <a:lnTo>
                  <a:pt x="642" y="64"/>
                </a:lnTo>
                <a:lnTo>
                  <a:pt x="529" y="64"/>
                </a:lnTo>
                <a:close/>
                <a:moveTo>
                  <a:pt x="863" y="842"/>
                </a:moveTo>
                <a:lnTo>
                  <a:pt x="855" y="843"/>
                </a:lnTo>
                <a:lnTo>
                  <a:pt x="845" y="845"/>
                </a:lnTo>
                <a:lnTo>
                  <a:pt x="831" y="846"/>
                </a:lnTo>
                <a:lnTo>
                  <a:pt x="814" y="848"/>
                </a:lnTo>
                <a:lnTo>
                  <a:pt x="794" y="849"/>
                </a:lnTo>
                <a:lnTo>
                  <a:pt x="771" y="850"/>
                </a:lnTo>
                <a:lnTo>
                  <a:pt x="746" y="851"/>
                </a:lnTo>
                <a:lnTo>
                  <a:pt x="37" y="851"/>
                </a:lnTo>
                <a:lnTo>
                  <a:pt x="45" y="784"/>
                </a:lnTo>
                <a:lnTo>
                  <a:pt x="76" y="784"/>
                </a:lnTo>
                <a:lnTo>
                  <a:pt x="93" y="783"/>
                </a:lnTo>
                <a:lnTo>
                  <a:pt x="108" y="781"/>
                </a:lnTo>
                <a:lnTo>
                  <a:pt x="122" y="779"/>
                </a:lnTo>
                <a:lnTo>
                  <a:pt x="134" y="775"/>
                </a:lnTo>
                <a:lnTo>
                  <a:pt x="145" y="771"/>
                </a:lnTo>
                <a:lnTo>
                  <a:pt x="154" y="767"/>
                </a:lnTo>
                <a:lnTo>
                  <a:pt x="163" y="761"/>
                </a:lnTo>
                <a:lnTo>
                  <a:pt x="170" y="755"/>
                </a:lnTo>
                <a:lnTo>
                  <a:pt x="176" y="748"/>
                </a:lnTo>
                <a:lnTo>
                  <a:pt x="179" y="744"/>
                </a:lnTo>
                <a:lnTo>
                  <a:pt x="181" y="740"/>
                </a:lnTo>
                <a:lnTo>
                  <a:pt x="186" y="731"/>
                </a:lnTo>
                <a:lnTo>
                  <a:pt x="189" y="721"/>
                </a:lnTo>
                <a:lnTo>
                  <a:pt x="192" y="711"/>
                </a:lnTo>
                <a:lnTo>
                  <a:pt x="195" y="700"/>
                </a:lnTo>
                <a:lnTo>
                  <a:pt x="197" y="688"/>
                </a:lnTo>
                <a:lnTo>
                  <a:pt x="198" y="675"/>
                </a:lnTo>
                <a:lnTo>
                  <a:pt x="248" y="176"/>
                </a:lnTo>
                <a:lnTo>
                  <a:pt x="249" y="160"/>
                </a:lnTo>
                <a:lnTo>
                  <a:pt x="250" y="146"/>
                </a:lnTo>
                <a:lnTo>
                  <a:pt x="250" y="134"/>
                </a:lnTo>
                <a:lnTo>
                  <a:pt x="248" y="123"/>
                </a:lnTo>
                <a:lnTo>
                  <a:pt x="246" y="113"/>
                </a:lnTo>
                <a:lnTo>
                  <a:pt x="245" y="108"/>
                </a:lnTo>
                <a:lnTo>
                  <a:pt x="243" y="104"/>
                </a:lnTo>
                <a:lnTo>
                  <a:pt x="239" y="96"/>
                </a:lnTo>
                <a:lnTo>
                  <a:pt x="237" y="93"/>
                </a:lnTo>
                <a:lnTo>
                  <a:pt x="234" y="90"/>
                </a:lnTo>
                <a:lnTo>
                  <a:pt x="231" y="86"/>
                </a:lnTo>
                <a:lnTo>
                  <a:pt x="228" y="83"/>
                </a:lnTo>
                <a:lnTo>
                  <a:pt x="224" y="81"/>
                </a:lnTo>
                <a:lnTo>
                  <a:pt x="220" y="78"/>
                </a:lnTo>
                <a:lnTo>
                  <a:pt x="211" y="74"/>
                </a:lnTo>
                <a:lnTo>
                  <a:pt x="201" y="70"/>
                </a:lnTo>
                <a:lnTo>
                  <a:pt x="189" y="67"/>
                </a:lnTo>
                <a:lnTo>
                  <a:pt x="176" y="66"/>
                </a:lnTo>
                <a:lnTo>
                  <a:pt x="161" y="64"/>
                </a:lnTo>
                <a:lnTo>
                  <a:pt x="145" y="64"/>
                </a:lnTo>
                <a:lnTo>
                  <a:pt x="121" y="64"/>
                </a:lnTo>
                <a:lnTo>
                  <a:pt x="127" y="0"/>
                </a:lnTo>
                <a:lnTo>
                  <a:pt x="848" y="0"/>
                </a:lnTo>
                <a:lnTo>
                  <a:pt x="867" y="1"/>
                </a:lnTo>
                <a:lnTo>
                  <a:pt x="886" y="1"/>
                </a:lnTo>
                <a:lnTo>
                  <a:pt x="903" y="3"/>
                </a:lnTo>
                <a:lnTo>
                  <a:pt x="920" y="5"/>
                </a:lnTo>
                <a:lnTo>
                  <a:pt x="937" y="8"/>
                </a:lnTo>
                <a:lnTo>
                  <a:pt x="952" y="11"/>
                </a:lnTo>
                <a:lnTo>
                  <a:pt x="967" y="15"/>
                </a:lnTo>
                <a:lnTo>
                  <a:pt x="982" y="19"/>
                </a:lnTo>
                <a:lnTo>
                  <a:pt x="995" y="24"/>
                </a:lnTo>
                <a:lnTo>
                  <a:pt x="1008" y="30"/>
                </a:lnTo>
                <a:lnTo>
                  <a:pt x="1020" y="36"/>
                </a:lnTo>
                <a:lnTo>
                  <a:pt x="1031" y="43"/>
                </a:lnTo>
                <a:lnTo>
                  <a:pt x="1042" y="50"/>
                </a:lnTo>
                <a:lnTo>
                  <a:pt x="1052" y="58"/>
                </a:lnTo>
                <a:lnTo>
                  <a:pt x="1061" y="66"/>
                </a:lnTo>
                <a:lnTo>
                  <a:pt x="1069" y="75"/>
                </a:lnTo>
                <a:lnTo>
                  <a:pt x="1075" y="82"/>
                </a:lnTo>
                <a:lnTo>
                  <a:pt x="1080" y="89"/>
                </a:lnTo>
                <a:lnTo>
                  <a:pt x="1085" y="96"/>
                </a:lnTo>
                <a:lnTo>
                  <a:pt x="1090" y="104"/>
                </a:lnTo>
                <a:lnTo>
                  <a:pt x="1094" y="112"/>
                </a:lnTo>
                <a:lnTo>
                  <a:pt x="1097" y="120"/>
                </a:lnTo>
                <a:lnTo>
                  <a:pt x="1101" y="128"/>
                </a:lnTo>
                <a:lnTo>
                  <a:pt x="1104" y="136"/>
                </a:lnTo>
                <a:lnTo>
                  <a:pt x="1106" y="145"/>
                </a:lnTo>
                <a:lnTo>
                  <a:pt x="1108" y="153"/>
                </a:lnTo>
                <a:lnTo>
                  <a:pt x="1110" y="162"/>
                </a:lnTo>
                <a:lnTo>
                  <a:pt x="1111" y="171"/>
                </a:lnTo>
                <a:lnTo>
                  <a:pt x="1112" y="180"/>
                </a:lnTo>
                <a:lnTo>
                  <a:pt x="1112" y="189"/>
                </a:lnTo>
                <a:lnTo>
                  <a:pt x="1112" y="198"/>
                </a:lnTo>
                <a:lnTo>
                  <a:pt x="1111" y="207"/>
                </a:lnTo>
                <a:lnTo>
                  <a:pt x="1110" y="216"/>
                </a:lnTo>
                <a:lnTo>
                  <a:pt x="1108" y="227"/>
                </a:lnTo>
                <a:lnTo>
                  <a:pt x="1105" y="238"/>
                </a:lnTo>
                <a:lnTo>
                  <a:pt x="1102" y="250"/>
                </a:lnTo>
                <a:lnTo>
                  <a:pt x="1097" y="262"/>
                </a:lnTo>
                <a:lnTo>
                  <a:pt x="1091" y="275"/>
                </a:lnTo>
                <a:lnTo>
                  <a:pt x="1088" y="282"/>
                </a:lnTo>
                <a:lnTo>
                  <a:pt x="1084" y="288"/>
                </a:lnTo>
                <a:lnTo>
                  <a:pt x="1075" y="301"/>
                </a:lnTo>
                <a:lnTo>
                  <a:pt x="1070" y="308"/>
                </a:lnTo>
                <a:lnTo>
                  <a:pt x="1065" y="315"/>
                </a:lnTo>
                <a:lnTo>
                  <a:pt x="1053" y="327"/>
                </a:lnTo>
                <a:lnTo>
                  <a:pt x="1046" y="334"/>
                </a:lnTo>
                <a:lnTo>
                  <a:pt x="1039" y="340"/>
                </a:lnTo>
                <a:lnTo>
                  <a:pt x="1023" y="352"/>
                </a:lnTo>
                <a:lnTo>
                  <a:pt x="1014" y="358"/>
                </a:lnTo>
                <a:lnTo>
                  <a:pt x="1005" y="363"/>
                </a:lnTo>
                <a:lnTo>
                  <a:pt x="995" y="369"/>
                </a:lnTo>
                <a:lnTo>
                  <a:pt x="985" y="374"/>
                </a:lnTo>
                <a:lnTo>
                  <a:pt x="974" y="379"/>
                </a:lnTo>
                <a:lnTo>
                  <a:pt x="962" y="384"/>
                </a:lnTo>
                <a:lnTo>
                  <a:pt x="950" y="388"/>
                </a:lnTo>
                <a:lnTo>
                  <a:pt x="937" y="392"/>
                </a:lnTo>
                <a:lnTo>
                  <a:pt x="916" y="396"/>
                </a:lnTo>
                <a:lnTo>
                  <a:pt x="896" y="399"/>
                </a:lnTo>
                <a:lnTo>
                  <a:pt x="885" y="401"/>
                </a:lnTo>
                <a:lnTo>
                  <a:pt x="874" y="402"/>
                </a:lnTo>
                <a:lnTo>
                  <a:pt x="888" y="405"/>
                </a:lnTo>
                <a:lnTo>
                  <a:pt x="901" y="407"/>
                </a:lnTo>
                <a:lnTo>
                  <a:pt x="913" y="410"/>
                </a:lnTo>
                <a:lnTo>
                  <a:pt x="926" y="413"/>
                </a:lnTo>
                <a:lnTo>
                  <a:pt x="932" y="415"/>
                </a:lnTo>
                <a:lnTo>
                  <a:pt x="938" y="417"/>
                </a:lnTo>
                <a:lnTo>
                  <a:pt x="949" y="421"/>
                </a:lnTo>
                <a:lnTo>
                  <a:pt x="960" y="425"/>
                </a:lnTo>
                <a:lnTo>
                  <a:pt x="970" y="430"/>
                </a:lnTo>
                <a:lnTo>
                  <a:pt x="980" y="435"/>
                </a:lnTo>
                <a:lnTo>
                  <a:pt x="990" y="441"/>
                </a:lnTo>
                <a:lnTo>
                  <a:pt x="999" y="446"/>
                </a:lnTo>
                <a:lnTo>
                  <a:pt x="1008" y="452"/>
                </a:lnTo>
                <a:lnTo>
                  <a:pt x="1016" y="459"/>
                </a:lnTo>
                <a:lnTo>
                  <a:pt x="1024" y="466"/>
                </a:lnTo>
                <a:lnTo>
                  <a:pt x="1031" y="473"/>
                </a:lnTo>
                <a:lnTo>
                  <a:pt x="1038" y="480"/>
                </a:lnTo>
                <a:lnTo>
                  <a:pt x="1044" y="488"/>
                </a:lnTo>
                <a:lnTo>
                  <a:pt x="1050" y="496"/>
                </a:lnTo>
                <a:lnTo>
                  <a:pt x="1056" y="504"/>
                </a:lnTo>
                <a:lnTo>
                  <a:pt x="1061" y="512"/>
                </a:lnTo>
                <a:lnTo>
                  <a:pt x="1065" y="521"/>
                </a:lnTo>
                <a:lnTo>
                  <a:pt x="1070" y="530"/>
                </a:lnTo>
                <a:lnTo>
                  <a:pt x="1073" y="539"/>
                </a:lnTo>
                <a:lnTo>
                  <a:pt x="1076" y="548"/>
                </a:lnTo>
                <a:lnTo>
                  <a:pt x="1079" y="558"/>
                </a:lnTo>
                <a:lnTo>
                  <a:pt x="1081" y="567"/>
                </a:lnTo>
                <a:lnTo>
                  <a:pt x="1085" y="587"/>
                </a:lnTo>
                <a:lnTo>
                  <a:pt x="1085" y="597"/>
                </a:lnTo>
                <a:lnTo>
                  <a:pt x="1086" y="607"/>
                </a:lnTo>
                <a:lnTo>
                  <a:pt x="1085" y="617"/>
                </a:lnTo>
                <a:lnTo>
                  <a:pt x="1085" y="627"/>
                </a:lnTo>
                <a:lnTo>
                  <a:pt x="1083" y="638"/>
                </a:lnTo>
                <a:lnTo>
                  <a:pt x="1081" y="651"/>
                </a:lnTo>
                <a:lnTo>
                  <a:pt x="1078" y="664"/>
                </a:lnTo>
                <a:lnTo>
                  <a:pt x="1073" y="678"/>
                </a:lnTo>
                <a:lnTo>
                  <a:pt x="1067" y="693"/>
                </a:lnTo>
                <a:lnTo>
                  <a:pt x="1060" y="708"/>
                </a:lnTo>
                <a:lnTo>
                  <a:pt x="1051" y="724"/>
                </a:lnTo>
                <a:lnTo>
                  <a:pt x="1046" y="731"/>
                </a:lnTo>
                <a:lnTo>
                  <a:pt x="1040" y="739"/>
                </a:lnTo>
                <a:lnTo>
                  <a:pt x="1034" y="747"/>
                </a:lnTo>
                <a:lnTo>
                  <a:pt x="1027" y="754"/>
                </a:lnTo>
                <a:lnTo>
                  <a:pt x="1019" y="762"/>
                </a:lnTo>
                <a:lnTo>
                  <a:pt x="1011" y="769"/>
                </a:lnTo>
                <a:lnTo>
                  <a:pt x="1003" y="777"/>
                </a:lnTo>
                <a:lnTo>
                  <a:pt x="994" y="784"/>
                </a:lnTo>
                <a:lnTo>
                  <a:pt x="984" y="791"/>
                </a:lnTo>
                <a:lnTo>
                  <a:pt x="973" y="798"/>
                </a:lnTo>
                <a:lnTo>
                  <a:pt x="962" y="805"/>
                </a:lnTo>
                <a:lnTo>
                  <a:pt x="950" y="811"/>
                </a:lnTo>
                <a:lnTo>
                  <a:pt x="938" y="817"/>
                </a:lnTo>
                <a:lnTo>
                  <a:pt x="924" y="823"/>
                </a:lnTo>
                <a:lnTo>
                  <a:pt x="910" y="828"/>
                </a:lnTo>
                <a:lnTo>
                  <a:pt x="895" y="833"/>
                </a:lnTo>
                <a:lnTo>
                  <a:pt x="879" y="838"/>
                </a:lnTo>
                <a:lnTo>
                  <a:pt x="863" y="842"/>
                </a:lnTo>
                <a:close/>
                <a:moveTo>
                  <a:pt x="6069" y="248"/>
                </a:moveTo>
                <a:lnTo>
                  <a:pt x="6070" y="238"/>
                </a:lnTo>
                <a:lnTo>
                  <a:pt x="6070" y="228"/>
                </a:lnTo>
                <a:lnTo>
                  <a:pt x="6070" y="219"/>
                </a:lnTo>
                <a:lnTo>
                  <a:pt x="6070" y="209"/>
                </a:lnTo>
                <a:lnTo>
                  <a:pt x="6069" y="200"/>
                </a:lnTo>
                <a:lnTo>
                  <a:pt x="6068" y="191"/>
                </a:lnTo>
                <a:lnTo>
                  <a:pt x="6066" y="182"/>
                </a:lnTo>
                <a:lnTo>
                  <a:pt x="6064" y="174"/>
                </a:lnTo>
                <a:lnTo>
                  <a:pt x="6062" y="166"/>
                </a:lnTo>
                <a:lnTo>
                  <a:pt x="6059" y="158"/>
                </a:lnTo>
                <a:lnTo>
                  <a:pt x="6056" y="150"/>
                </a:lnTo>
                <a:lnTo>
                  <a:pt x="6052" y="143"/>
                </a:lnTo>
                <a:lnTo>
                  <a:pt x="6048" y="136"/>
                </a:lnTo>
                <a:lnTo>
                  <a:pt x="6044" y="129"/>
                </a:lnTo>
                <a:lnTo>
                  <a:pt x="6039" y="123"/>
                </a:lnTo>
                <a:lnTo>
                  <a:pt x="6034" y="117"/>
                </a:lnTo>
                <a:lnTo>
                  <a:pt x="6029" y="110"/>
                </a:lnTo>
                <a:lnTo>
                  <a:pt x="6022" y="105"/>
                </a:lnTo>
                <a:lnTo>
                  <a:pt x="6016" y="99"/>
                </a:lnTo>
                <a:lnTo>
                  <a:pt x="6009" y="94"/>
                </a:lnTo>
                <a:lnTo>
                  <a:pt x="6001" y="90"/>
                </a:lnTo>
                <a:lnTo>
                  <a:pt x="5993" y="85"/>
                </a:lnTo>
                <a:lnTo>
                  <a:pt x="5985" y="81"/>
                </a:lnTo>
                <a:lnTo>
                  <a:pt x="5976" y="78"/>
                </a:lnTo>
                <a:lnTo>
                  <a:pt x="5967" y="75"/>
                </a:lnTo>
                <a:lnTo>
                  <a:pt x="5958" y="72"/>
                </a:lnTo>
                <a:lnTo>
                  <a:pt x="5948" y="70"/>
                </a:lnTo>
                <a:lnTo>
                  <a:pt x="5938" y="68"/>
                </a:lnTo>
                <a:lnTo>
                  <a:pt x="5928" y="67"/>
                </a:lnTo>
                <a:lnTo>
                  <a:pt x="5917" y="66"/>
                </a:lnTo>
                <a:lnTo>
                  <a:pt x="5906" y="65"/>
                </a:lnTo>
                <a:lnTo>
                  <a:pt x="5894" y="65"/>
                </a:lnTo>
                <a:lnTo>
                  <a:pt x="5793" y="65"/>
                </a:lnTo>
                <a:lnTo>
                  <a:pt x="5759" y="407"/>
                </a:lnTo>
                <a:lnTo>
                  <a:pt x="5911" y="407"/>
                </a:lnTo>
                <a:lnTo>
                  <a:pt x="5927" y="406"/>
                </a:lnTo>
                <a:lnTo>
                  <a:pt x="5935" y="405"/>
                </a:lnTo>
                <a:lnTo>
                  <a:pt x="5943" y="404"/>
                </a:lnTo>
                <a:lnTo>
                  <a:pt x="5950" y="403"/>
                </a:lnTo>
                <a:lnTo>
                  <a:pt x="5957" y="401"/>
                </a:lnTo>
                <a:lnTo>
                  <a:pt x="5971" y="396"/>
                </a:lnTo>
                <a:lnTo>
                  <a:pt x="5978" y="393"/>
                </a:lnTo>
                <a:lnTo>
                  <a:pt x="5985" y="390"/>
                </a:lnTo>
                <a:lnTo>
                  <a:pt x="5997" y="382"/>
                </a:lnTo>
                <a:lnTo>
                  <a:pt x="6009" y="374"/>
                </a:lnTo>
                <a:lnTo>
                  <a:pt x="6014" y="369"/>
                </a:lnTo>
                <a:lnTo>
                  <a:pt x="6019" y="364"/>
                </a:lnTo>
                <a:lnTo>
                  <a:pt x="6024" y="359"/>
                </a:lnTo>
                <a:lnTo>
                  <a:pt x="6029" y="353"/>
                </a:lnTo>
                <a:lnTo>
                  <a:pt x="6034" y="347"/>
                </a:lnTo>
                <a:lnTo>
                  <a:pt x="6038" y="341"/>
                </a:lnTo>
                <a:lnTo>
                  <a:pt x="6042" y="335"/>
                </a:lnTo>
                <a:lnTo>
                  <a:pt x="6046" y="328"/>
                </a:lnTo>
                <a:lnTo>
                  <a:pt x="6049" y="321"/>
                </a:lnTo>
                <a:lnTo>
                  <a:pt x="6053" y="314"/>
                </a:lnTo>
                <a:lnTo>
                  <a:pt x="6058" y="299"/>
                </a:lnTo>
                <a:lnTo>
                  <a:pt x="6063" y="283"/>
                </a:lnTo>
                <a:lnTo>
                  <a:pt x="6065" y="275"/>
                </a:lnTo>
                <a:lnTo>
                  <a:pt x="6067" y="266"/>
                </a:lnTo>
                <a:lnTo>
                  <a:pt x="6069" y="248"/>
                </a:lnTo>
                <a:close/>
                <a:moveTo>
                  <a:pt x="5512" y="174"/>
                </a:moveTo>
                <a:lnTo>
                  <a:pt x="5514" y="159"/>
                </a:lnTo>
                <a:lnTo>
                  <a:pt x="5514" y="146"/>
                </a:lnTo>
                <a:lnTo>
                  <a:pt x="5513" y="134"/>
                </a:lnTo>
                <a:lnTo>
                  <a:pt x="5513" y="128"/>
                </a:lnTo>
                <a:lnTo>
                  <a:pt x="5512" y="123"/>
                </a:lnTo>
                <a:lnTo>
                  <a:pt x="5511" y="118"/>
                </a:lnTo>
                <a:lnTo>
                  <a:pt x="5510" y="113"/>
                </a:lnTo>
                <a:lnTo>
                  <a:pt x="5507" y="105"/>
                </a:lnTo>
                <a:lnTo>
                  <a:pt x="5503" y="97"/>
                </a:lnTo>
                <a:lnTo>
                  <a:pt x="5498" y="91"/>
                </a:lnTo>
                <a:lnTo>
                  <a:pt x="5492" y="85"/>
                </a:lnTo>
                <a:lnTo>
                  <a:pt x="5485" y="80"/>
                </a:lnTo>
                <a:lnTo>
                  <a:pt x="5478" y="76"/>
                </a:lnTo>
                <a:lnTo>
                  <a:pt x="5469" y="73"/>
                </a:lnTo>
                <a:lnTo>
                  <a:pt x="5459" y="70"/>
                </a:lnTo>
                <a:lnTo>
                  <a:pt x="5448" y="68"/>
                </a:lnTo>
                <a:lnTo>
                  <a:pt x="5443" y="67"/>
                </a:lnTo>
                <a:lnTo>
                  <a:pt x="5436" y="66"/>
                </a:lnTo>
                <a:lnTo>
                  <a:pt x="5423" y="65"/>
                </a:lnTo>
                <a:lnTo>
                  <a:pt x="5303" y="65"/>
                </a:lnTo>
                <a:lnTo>
                  <a:pt x="5284" y="230"/>
                </a:lnTo>
                <a:lnTo>
                  <a:pt x="5208" y="230"/>
                </a:lnTo>
                <a:lnTo>
                  <a:pt x="5207" y="220"/>
                </a:lnTo>
                <a:lnTo>
                  <a:pt x="5206" y="211"/>
                </a:lnTo>
                <a:lnTo>
                  <a:pt x="5204" y="202"/>
                </a:lnTo>
                <a:lnTo>
                  <a:pt x="5202" y="194"/>
                </a:lnTo>
                <a:lnTo>
                  <a:pt x="5199" y="185"/>
                </a:lnTo>
                <a:lnTo>
                  <a:pt x="5195" y="177"/>
                </a:lnTo>
                <a:lnTo>
                  <a:pt x="5192" y="169"/>
                </a:lnTo>
                <a:lnTo>
                  <a:pt x="5187" y="162"/>
                </a:lnTo>
                <a:lnTo>
                  <a:pt x="5182" y="154"/>
                </a:lnTo>
                <a:lnTo>
                  <a:pt x="5177" y="147"/>
                </a:lnTo>
                <a:lnTo>
                  <a:pt x="5171" y="140"/>
                </a:lnTo>
                <a:lnTo>
                  <a:pt x="5165" y="133"/>
                </a:lnTo>
                <a:lnTo>
                  <a:pt x="5159" y="127"/>
                </a:lnTo>
                <a:lnTo>
                  <a:pt x="5152" y="121"/>
                </a:lnTo>
                <a:lnTo>
                  <a:pt x="5145" y="115"/>
                </a:lnTo>
                <a:lnTo>
                  <a:pt x="5138" y="110"/>
                </a:lnTo>
                <a:lnTo>
                  <a:pt x="5121" y="99"/>
                </a:lnTo>
                <a:lnTo>
                  <a:pt x="5112" y="95"/>
                </a:lnTo>
                <a:lnTo>
                  <a:pt x="5104" y="90"/>
                </a:lnTo>
                <a:lnTo>
                  <a:pt x="5086" y="83"/>
                </a:lnTo>
                <a:lnTo>
                  <a:pt x="5076" y="79"/>
                </a:lnTo>
                <a:lnTo>
                  <a:pt x="5067" y="76"/>
                </a:lnTo>
                <a:lnTo>
                  <a:pt x="5057" y="74"/>
                </a:lnTo>
                <a:lnTo>
                  <a:pt x="5047" y="71"/>
                </a:lnTo>
                <a:lnTo>
                  <a:pt x="5037" y="69"/>
                </a:lnTo>
                <a:lnTo>
                  <a:pt x="5027" y="68"/>
                </a:lnTo>
                <a:lnTo>
                  <a:pt x="5017" y="66"/>
                </a:lnTo>
                <a:lnTo>
                  <a:pt x="5007" y="66"/>
                </a:lnTo>
                <a:lnTo>
                  <a:pt x="4986" y="65"/>
                </a:lnTo>
                <a:lnTo>
                  <a:pt x="4754" y="65"/>
                </a:lnTo>
                <a:lnTo>
                  <a:pt x="4724" y="365"/>
                </a:lnTo>
                <a:lnTo>
                  <a:pt x="4846" y="365"/>
                </a:lnTo>
                <a:lnTo>
                  <a:pt x="4857" y="364"/>
                </a:lnTo>
                <a:lnTo>
                  <a:pt x="4867" y="364"/>
                </a:lnTo>
                <a:lnTo>
                  <a:pt x="4877" y="362"/>
                </a:lnTo>
                <a:lnTo>
                  <a:pt x="4886" y="360"/>
                </a:lnTo>
                <a:lnTo>
                  <a:pt x="4895" y="358"/>
                </a:lnTo>
                <a:lnTo>
                  <a:pt x="4903" y="355"/>
                </a:lnTo>
                <a:lnTo>
                  <a:pt x="4911" y="352"/>
                </a:lnTo>
                <a:lnTo>
                  <a:pt x="4918" y="349"/>
                </a:lnTo>
                <a:lnTo>
                  <a:pt x="4931" y="341"/>
                </a:lnTo>
                <a:lnTo>
                  <a:pt x="4937" y="337"/>
                </a:lnTo>
                <a:lnTo>
                  <a:pt x="4942" y="332"/>
                </a:lnTo>
                <a:lnTo>
                  <a:pt x="4951" y="323"/>
                </a:lnTo>
                <a:lnTo>
                  <a:pt x="4958" y="313"/>
                </a:lnTo>
                <a:lnTo>
                  <a:pt x="4965" y="304"/>
                </a:lnTo>
                <a:lnTo>
                  <a:pt x="4969" y="295"/>
                </a:lnTo>
                <a:lnTo>
                  <a:pt x="4973" y="286"/>
                </a:lnTo>
                <a:lnTo>
                  <a:pt x="4976" y="278"/>
                </a:lnTo>
                <a:lnTo>
                  <a:pt x="4979" y="267"/>
                </a:lnTo>
                <a:lnTo>
                  <a:pt x="4979" y="262"/>
                </a:lnTo>
                <a:lnTo>
                  <a:pt x="5053" y="262"/>
                </a:lnTo>
                <a:lnTo>
                  <a:pt x="5023" y="542"/>
                </a:lnTo>
                <a:lnTo>
                  <a:pt x="4938" y="542"/>
                </a:lnTo>
                <a:lnTo>
                  <a:pt x="4939" y="532"/>
                </a:lnTo>
                <a:lnTo>
                  <a:pt x="4939" y="524"/>
                </a:lnTo>
                <a:lnTo>
                  <a:pt x="4939" y="515"/>
                </a:lnTo>
                <a:lnTo>
                  <a:pt x="4938" y="508"/>
                </a:lnTo>
                <a:lnTo>
                  <a:pt x="4937" y="500"/>
                </a:lnTo>
                <a:lnTo>
                  <a:pt x="4936" y="494"/>
                </a:lnTo>
                <a:lnTo>
                  <a:pt x="4932" y="482"/>
                </a:lnTo>
                <a:lnTo>
                  <a:pt x="4930" y="476"/>
                </a:lnTo>
                <a:lnTo>
                  <a:pt x="4927" y="471"/>
                </a:lnTo>
                <a:lnTo>
                  <a:pt x="4925" y="467"/>
                </a:lnTo>
                <a:lnTo>
                  <a:pt x="4921" y="462"/>
                </a:lnTo>
                <a:lnTo>
                  <a:pt x="4918" y="459"/>
                </a:lnTo>
                <a:lnTo>
                  <a:pt x="4914" y="455"/>
                </a:lnTo>
                <a:lnTo>
                  <a:pt x="4910" y="452"/>
                </a:lnTo>
                <a:lnTo>
                  <a:pt x="4905" y="449"/>
                </a:lnTo>
                <a:lnTo>
                  <a:pt x="4896" y="444"/>
                </a:lnTo>
                <a:lnTo>
                  <a:pt x="4891" y="442"/>
                </a:lnTo>
                <a:lnTo>
                  <a:pt x="4885" y="440"/>
                </a:lnTo>
                <a:lnTo>
                  <a:pt x="4873" y="437"/>
                </a:lnTo>
                <a:lnTo>
                  <a:pt x="4861" y="435"/>
                </a:lnTo>
                <a:lnTo>
                  <a:pt x="4847" y="434"/>
                </a:lnTo>
                <a:lnTo>
                  <a:pt x="4833" y="433"/>
                </a:lnTo>
                <a:lnTo>
                  <a:pt x="4818" y="433"/>
                </a:lnTo>
                <a:lnTo>
                  <a:pt x="4802" y="432"/>
                </a:lnTo>
                <a:lnTo>
                  <a:pt x="4717" y="432"/>
                </a:lnTo>
                <a:lnTo>
                  <a:pt x="4694" y="670"/>
                </a:lnTo>
                <a:lnTo>
                  <a:pt x="4693" y="684"/>
                </a:lnTo>
                <a:lnTo>
                  <a:pt x="4692" y="697"/>
                </a:lnTo>
                <a:lnTo>
                  <a:pt x="4693" y="703"/>
                </a:lnTo>
                <a:lnTo>
                  <a:pt x="4693" y="708"/>
                </a:lnTo>
                <a:lnTo>
                  <a:pt x="4694" y="714"/>
                </a:lnTo>
                <a:lnTo>
                  <a:pt x="4695" y="719"/>
                </a:lnTo>
                <a:lnTo>
                  <a:pt x="4697" y="728"/>
                </a:lnTo>
                <a:lnTo>
                  <a:pt x="4700" y="736"/>
                </a:lnTo>
                <a:lnTo>
                  <a:pt x="4705" y="744"/>
                </a:lnTo>
                <a:lnTo>
                  <a:pt x="4707" y="747"/>
                </a:lnTo>
                <a:lnTo>
                  <a:pt x="4710" y="751"/>
                </a:lnTo>
                <a:lnTo>
                  <a:pt x="4714" y="755"/>
                </a:lnTo>
                <a:lnTo>
                  <a:pt x="4719" y="759"/>
                </a:lnTo>
                <a:lnTo>
                  <a:pt x="4723" y="763"/>
                </a:lnTo>
                <a:lnTo>
                  <a:pt x="4729" y="766"/>
                </a:lnTo>
                <a:lnTo>
                  <a:pt x="4734" y="770"/>
                </a:lnTo>
                <a:lnTo>
                  <a:pt x="4741" y="772"/>
                </a:lnTo>
                <a:lnTo>
                  <a:pt x="4755" y="777"/>
                </a:lnTo>
                <a:lnTo>
                  <a:pt x="4762" y="779"/>
                </a:lnTo>
                <a:lnTo>
                  <a:pt x="4771" y="781"/>
                </a:lnTo>
                <a:lnTo>
                  <a:pt x="4790" y="784"/>
                </a:lnTo>
                <a:lnTo>
                  <a:pt x="4801" y="785"/>
                </a:lnTo>
                <a:lnTo>
                  <a:pt x="4812" y="785"/>
                </a:lnTo>
                <a:lnTo>
                  <a:pt x="4838" y="786"/>
                </a:lnTo>
                <a:lnTo>
                  <a:pt x="4840" y="786"/>
                </a:lnTo>
                <a:lnTo>
                  <a:pt x="4852" y="786"/>
                </a:lnTo>
                <a:lnTo>
                  <a:pt x="4865" y="785"/>
                </a:lnTo>
                <a:lnTo>
                  <a:pt x="4877" y="784"/>
                </a:lnTo>
                <a:lnTo>
                  <a:pt x="4889" y="783"/>
                </a:lnTo>
                <a:lnTo>
                  <a:pt x="4912" y="779"/>
                </a:lnTo>
                <a:lnTo>
                  <a:pt x="4934" y="775"/>
                </a:lnTo>
                <a:lnTo>
                  <a:pt x="4944" y="772"/>
                </a:lnTo>
                <a:lnTo>
                  <a:pt x="4954" y="770"/>
                </a:lnTo>
                <a:lnTo>
                  <a:pt x="4964" y="767"/>
                </a:lnTo>
                <a:lnTo>
                  <a:pt x="4974" y="764"/>
                </a:lnTo>
                <a:lnTo>
                  <a:pt x="4992" y="757"/>
                </a:lnTo>
                <a:lnTo>
                  <a:pt x="5001" y="753"/>
                </a:lnTo>
                <a:lnTo>
                  <a:pt x="5010" y="750"/>
                </a:lnTo>
                <a:lnTo>
                  <a:pt x="5026" y="742"/>
                </a:lnTo>
                <a:lnTo>
                  <a:pt x="5041" y="733"/>
                </a:lnTo>
                <a:lnTo>
                  <a:pt x="5055" y="724"/>
                </a:lnTo>
                <a:lnTo>
                  <a:pt x="5068" y="715"/>
                </a:lnTo>
                <a:lnTo>
                  <a:pt x="5081" y="705"/>
                </a:lnTo>
                <a:lnTo>
                  <a:pt x="5092" y="695"/>
                </a:lnTo>
                <a:lnTo>
                  <a:pt x="5102" y="685"/>
                </a:lnTo>
                <a:lnTo>
                  <a:pt x="5112" y="675"/>
                </a:lnTo>
                <a:lnTo>
                  <a:pt x="5121" y="665"/>
                </a:lnTo>
                <a:lnTo>
                  <a:pt x="5130" y="655"/>
                </a:lnTo>
                <a:lnTo>
                  <a:pt x="5137" y="646"/>
                </a:lnTo>
                <a:lnTo>
                  <a:pt x="5144" y="636"/>
                </a:lnTo>
                <a:lnTo>
                  <a:pt x="5150" y="627"/>
                </a:lnTo>
                <a:lnTo>
                  <a:pt x="5155" y="618"/>
                </a:lnTo>
                <a:lnTo>
                  <a:pt x="5163" y="602"/>
                </a:lnTo>
                <a:lnTo>
                  <a:pt x="5170" y="589"/>
                </a:lnTo>
                <a:lnTo>
                  <a:pt x="5174" y="578"/>
                </a:lnTo>
                <a:lnTo>
                  <a:pt x="5176" y="572"/>
                </a:lnTo>
                <a:lnTo>
                  <a:pt x="5177" y="569"/>
                </a:lnTo>
                <a:lnTo>
                  <a:pt x="5251" y="569"/>
                </a:lnTo>
                <a:lnTo>
                  <a:pt x="5230" y="784"/>
                </a:lnTo>
                <a:lnTo>
                  <a:pt x="5351" y="784"/>
                </a:lnTo>
                <a:lnTo>
                  <a:pt x="5366" y="783"/>
                </a:lnTo>
                <a:lnTo>
                  <a:pt x="5380" y="781"/>
                </a:lnTo>
                <a:lnTo>
                  <a:pt x="5392" y="778"/>
                </a:lnTo>
                <a:lnTo>
                  <a:pt x="5403" y="775"/>
                </a:lnTo>
                <a:lnTo>
                  <a:pt x="5412" y="771"/>
                </a:lnTo>
                <a:lnTo>
                  <a:pt x="5417" y="768"/>
                </a:lnTo>
                <a:lnTo>
                  <a:pt x="5421" y="766"/>
                </a:lnTo>
                <a:lnTo>
                  <a:pt x="5425" y="763"/>
                </a:lnTo>
                <a:lnTo>
                  <a:pt x="5429" y="760"/>
                </a:lnTo>
                <a:lnTo>
                  <a:pt x="5435" y="754"/>
                </a:lnTo>
                <a:lnTo>
                  <a:pt x="5441" y="747"/>
                </a:lnTo>
                <a:lnTo>
                  <a:pt x="5446" y="739"/>
                </a:lnTo>
                <a:lnTo>
                  <a:pt x="5450" y="731"/>
                </a:lnTo>
                <a:lnTo>
                  <a:pt x="5453" y="722"/>
                </a:lnTo>
                <a:lnTo>
                  <a:pt x="5456" y="712"/>
                </a:lnTo>
                <a:lnTo>
                  <a:pt x="5458" y="702"/>
                </a:lnTo>
                <a:lnTo>
                  <a:pt x="5461" y="679"/>
                </a:lnTo>
                <a:lnTo>
                  <a:pt x="5512" y="174"/>
                </a:lnTo>
                <a:close/>
                <a:moveTo>
                  <a:pt x="4475" y="162"/>
                </a:moveTo>
                <a:lnTo>
                  <a:pt x="4476" y="150"/>
                </a:lnTo>
                <a:lnTo>
                  <a:pt x="4476" y="139"/>
                </a:lnTo>
                <a:lnTo>
                  <a:pt x="4476" y="134"/>
                </a:lnTo>
                <a:lnTo>
                  <a:pt x="4475" y="129"/>
                </a:lnTo>
                <a:lnTo>
                  <a:pt x="4475" y="124"/>
                </a:lnTo>
                <a:lnTo>
                  <a:pt x="4474" y="120"/>
                </a:lnTo>
                <a:lnTo>
                  <a:pt x="4473" y="115"/>
                </a:lnTo>
                <a:lnTo>
                  <a:pt x="4472" y="111"/>
                </a:lnTo>
                <a:lnTo>
                  <a:pt x="4470" y="108"/>
                </a:lnTo>
                <a:lnTo>
                  <a:pt x="4469" y="104"/>
                </a:lnTo>
                <a:lnTo>
                  <a:pt x="4465" y="97"/>
                </a:lnTo>
                <a:lnTo>
                  <a:pt x="4460" y="91"/>
                </a:lnTo>
                <a:lnTo>
                  <a:pt x="4455" y="86"/>
                </a:lnTo>
                <a:lnTo>
                  <a:pt x="4448" y="81"/>
                </a:lnTo>
                <a:lnTo>
                  <a:pt x="4441" y="77"/>
                </a:lnTo>
                <a:lnTo>
                  <a:pt x="4432" y="73"/>
                </a:lnTo>
                <a:lnTo>
                  <a:pt x="4423" y="70"/>
                </a:lnTo>
                <a:lnTo>
                  <a:pt x="4412" y="68"/>
                </a:lnTo>
                <a:lnTo>
                  <a:pt x="4400" y="66"/>
                </a:lnTo>
                <a:lnTo>
                  <a:pt x="4388" y="65"/>
                </a:lnTo>
                <a:lnTo>
                  <a:pt x="4303" y="65"/>
                </a:lnTo>
                <a:lnTo>
                  <a:pt x="4285" y="66"/>
                </a:lnTo>
                <a:lnTo>
                  <a:pt x="4277" y="67"/>
                </a:lnTo>
                <a:lnTo>
                  <a:pt x="4269" y="68"/>
                </a:lnTo>
                <a:lnTo>
                  <a:pt x="4255" y="70"/>
                </a:lnTo>
                <a:lnTo>
                  <a:pt x="4242" y="74"/>
                </a:lnTo>
                <a:lnTo>
                  <a:pt x="4236" y="77"/>
                </a:lnTo>
                <a:lnTo>
                  <a:pt x="4230" y="80"/>
                </a:lnTo>
                <a:lnTo>
                  <a:pt x="4225" y="83"/>
                </a:lnTo>
                <a:lnTo>
                  <a:pt x="4220" y="86"/>
                </a:lnTo>
                <a:lnTo>
                  <a:pt x="4215" y="90"/>
                </a:lnTo>
                <a:lnTo>
                  <a:pt x="4211" y="94"/>
                </a:lnTo>
                <a:lnTo>
                  <a:pt x="4207" y="99"/>
                </a:lnTo>
                <a:lnTo>
                  <a:pt x="4203" y="104"/>
                </a:lnTo>
                <a:lnTo>
                  <a:pt x="4199" y="109"/>
                </a:lnTo>
                <a:lnTo>
                  <a:pt x="4196" y="115"/>
                </a:lnTo>
                <a:lnTo>
                  <a:pt x="4190" y="127"/>
                </a:lnTo>
                <a:lnTo>
                  <a:pt x="4185" y="141"/>
                </a:lnTo>
                <a:lnTo>
                  <a:pt x="4181" y="157"/>
                </a:lnTo>
                <a:lnTo>
                  <a:pt x="4177" y="175"/>
                </a:lnTo>
                <a:lnTo>
                  <a:pt x="4174" y="194"/>
                </a:lnTo>
                <a:lnTo>
                  <a:pt x="4171" y="215"/>
                </a:lnTo>
                <a:lnTo>
                  <a:pt x="4169" y="238"/>
                </a:lnTo>
                <a:lnTo>
                  <a:pt x="4117" y="754"/>
                </a:lnTo>
                <a:lnTo>
                  <a:pt x="4117" y="758"/>
                </a:lnTo>
                <a:lnTo>
                  <a:pt x="4118" y="763"/>
                </a:lnTo>
                <a:lnTo>
                  <a:pt x="4121" y="767"/>
                </a:lnTo>
                <a:lnTo>
                  <a:pt x="4123" y="770"/>
                </a:lnTo>
                <a:lnTo>
                  <a:pt x="4127" y="773"/>
                </a:lnTo>
                <a:lnTo>
                  <a:pt x="4131" y="776"/>
                </a:lnTo>
                <a:lnTo>
                  <a:pt x="4133" y="776"/>
                </a:lnTo>
                <a:lnTo>
                  <a:pt x="4135" y="777"/>
                </a:lnTo>
                <a:lnTo>
                  <a:pt x="4139" y="778"/>
                </a:lnTo>
                <a:lnTo>
                  <a:pt x="4298" y="778"/>
                </a:lnTo>
                <a:lnTo>
                  <a:pt x="4313" y="778"/>
                </a:lnTo>
                <a:lnTo>
                  <a:pt x="4327" y="777"/>
                </a:lnTo>
                <a:lnTo>
                  <a:pt x="4340" y="775"/>
                </a:lnTo>
                <a:lnTo>
                  <a:pt x="4351" y="772"/>
                </a:lnTo>
                <a:lnTo>
                  <a:pt x="4362" y="769"/>
                </a:lnTo>
                <a:lnTo>
                  <a:pt x="4372" y="765"/>
                </a:lnTo>
                <a:lnTo>
                  <a:pt x="4381" y="760"/>
                </a:lnTo>
                <a:lnTo>
                  <a:pt x="4389" y="754"/>
                </a:lnTo>
                <a:lnTo>
                  <a:pt x="4392" y="751"/>
                </a:lnTo>
                <a:lnTo>
                  <a:pt x="4396" y="747"/>
                </a:lnTo>
                <a:lnTo>
                  <a:pt x="4399" y="744"/>
                </a:lnTo>
                <a:lnTo>
                  <a:pt x="4402" y="740"/>
                </a:lnTo>
                <a:lnTo>
                  <a:pt x="4407" y="731"/>
                </a:lnTo>
                <a:lnTo>
                  <a:pt x="4410" y="727"/>
                </a:lnTo>
                <a:lnTo>
                  <a:pt x="4412" y="722"/>
                </a:lnTo>
                <a:lnTo>
                  <a:pt x="4414" y="717"/>
                </a:lnTo>
                <a:lnTo>
                  <a:pt x="4416" y="711"/>
                </a:lnTo>
                <a:lnTo>
                  <a:pt x="4418" y="706"/>
                </a:lnTo>
                <a:lnTo>
                  <a:pt x="4419" y="700"/>
                </a:lnTo>
                <a:lnTo>
                  <a:pt x="4421" y="688"/>
                </a:lnTo>
                <a:lnTo>
                  <a:pt x="4423" y="674"/>
                </a:lnTo>
                <a:lnTo>
                  <a:pt x="4475" y="162"/>
                </a:lnTo>
                <a:close/>
                <a:moveTo>
                  <a:pt x="3829" y="1014"/>
                </a:moveTo>
                <a:lnTo>
                  <a:pt x="3844" y="1008"/>
                </a:lnTo>
                <a:lnTo>
                  <a:pt x="3860" y="1002"/>
                </a:lnTo>
                <a:lnTo>
                  <a:pt x="3877" y="994"/>
                </a:lnTo>
                <a:lnTo>
                  <a:pt x="3894" y="985"/>
                </a:lnTo>
                <a:lnTo>
                  <a:pt x="3913" y="976"/>
                </a:lnTo>
                <a:lnTo>
                  <a:pt x="3931" y="966"/>
                </a:lnTo>
                <a:lnTo>
                  <a:pt x="3948" y="955"/>
                </a:lnTo>
                <a:lnTo>
                  <a:pt x="3965" y="944"/>
                </a:lnTo>
                <a:lnTo>
                  <a:pt x="3980" y="933"/>
                </a:lnTo>
                <a:lnTo>
                  <a:pt x="3994" y="922"/>
                </a:lnTo>
                <a:lnTo>
                  <a:pt x="4005" y="912"/>
                </a:lnTo>
                <a:lnTo>
                  <a:pt x="4010" y="906"/>
                </a:lnTo>
                <a:lnTo>
                  <a:pt x="4015" y="901"/>
                </a:lnTo>
                <a:lnTo>
                  <a:pt x="4018" y="896"/>
                </a:lnTo>
                <a:lnTo>
                  <a:pt x="4021" y="891"/>
                </a:lnTo>
                <a:lnTo>
                  <a:pt x="4023" y="887"/>
                </a:lnTo>
                <a:lnTo>
                  <a:pt x="4024" y="882"/>
                </a:lnTo>
                <a:lnTo>
                  <a:pt x="4024" y="878"/>
                </a:lnTo>
                <a:lnTo>
                  <a:pt x="4024" y="876"/>
                </a:lnTo>
                <a:lnTo>
                  <a:pt x="4024" y="874"/>
                </a:lnTo>
                <a:lnTo>
                  <a:pt x="4022" y="870"/>
                </a:lnTo>
                <a:lnTo>
                  <a:pt x="4019" y="866"/>
                </a:lnTo>
                <a:lnTo>
                  <a:pt x="3435" y="232"/>
                </a:lnTo>
                <a:lnTo>
                  <a:pt x="3398" y="563"/>
                </a:lnTo>
                <a:lnTo>
                  <a:pt x="3396" y="584"/>
                </a:lnTo>
                <a:lnTo>
                  <a:pt x="3394" y="604"/>
                </a:lnTo>
                <a:lnTo>
                  <a:pt x="3392" y="622"/>
                </a:lnTo>
                <a:lnTo>
                  <a:pt x="3392" y="638"/>
                </a:lnTo>
                <a:lnTo>
                  <a:pt x="3392" y="653"/>
                </a:lnTo>
                <a:lnTo>
                  <a:pt x="3392" y="666"/>
                </a:lnTo>
                <a:lnTo>
                  <a:pt x="3393" y="679"/>
                </a:lnTo>
                <a:lnTo>
                  <a:pt x="3394" y="690"/>
                </a:lnTo>
                <a:lnTo>
                  <a:pt x="3397" y="700"/>
                </a:lnTo>
                <a:lnTo>
                  <a:pt x="3399" y="709"/>
                </a:lnTo>
                <a:lnTo>
                  <a:pt x="3402" y="718"/>
                </a:lnTo>
                <a:lnTo>
                  <a:pt x="3405" y="726"/>
                </a:lnTo>
                <a:lnTo>
                  <a:pt x="3409" y="733"/>
                </a:lnTo>
                <a:lnTo>
                  <a:pt x="3413" y="739"/>
                </a:lnTo>
                <a:lnTo>
                  <a:pt x="3423" y="752"/>
                </a:lnTo>
                <a:lnTo>
                  <a:pt x="3431" y="759"/>
                </a:lnTo>
                <a:lnTo>
                  <a:pt x="3435" y="763"/>
                </a:lnTo>
                <a:lnTo>
                  <a:pt x="3440" y="766"/>
                </a:lnTo>
                <a:lnTo>
                  <a:pt x="3445" y="769"/>
                </a:lnTo>
                <a:lnTo>
                  <a:pt x="3450" y="772"/>
                </a:lnTo>
                <a:lnTo>
                  <a:pt x="3455" y="774"/>
                </a:lnTo>
                <a:lnTo>
                  <a:pt x="3461" y="776"/>
                </a:lnTo>
                <a:lnTo>
                  <a:pt x="3474" y="779"/>
                </a:lnTo>
                <a:lnTo>
                  <a:pt x="3488" y="782"/>
                </a:lnTo>
                <a:lnTo>
                  <a:pt x="3495" y="783"/>
                </a:lnTo>
                <a:lnTo>
                  <a:pt x="3503" y="783"/>
                </a:lnTo>
                <a:lnTo>
                  <a:pt x="3519" y="784"/>
                </a:lnTo>
                <a:lnTo>
                  <a:pt x="3532" y="784"/>
                </a:lnTo>
                <a:lnTo>
                  <a:pt x="3525" y="851"/>
                </a:lnTo>
                <a:lnTo>
                  <a:pt x="3302" y="851"/>
                </a:lnTo>
                <a:lnTo>
                  <a:pt x="3316" y="866"/>
                </a:lnTo>
                <a:lnTo>
                  <a:pt x="3331" y="880"/>
                </a:lnTo>
                <a:lnTo>
                  <a:pt x="3344" y="891"/>
                </a:lnTo>
                <a:lnTo>
                  <a:pt x="3356" y="902"/>
                </a:lnTo>
                <a:lnTo>
                  <a:pt x="3382" y="922"/>
                </a:lnTo>
                <a:lnTo>
                  <a:pt x="3396" y="932"/>
                </a:lnTo>
                <a:lnTo>
                  <a:pt x="3409" y="942"/>
                </a:lnTo>
                <a:lnTo>
                  <a:pt x="3423" y="951"/>
                </a:lnTo>
                <a:lnTo>
                  <a:pt x="3438" y="960"/>
                </a:lnTo>
                <a:lnTo>
                  <a:pt x="3452" y="969"/>
                </a:lnTo>
                <a:lnTo>
                  <a:pt x="3467" y="977"/>
                </a:lnTo>
                <a:lnTo>
                  <a:pt x="3482" y="985"/>
                </a:lnTo>
                <a:lnTo>
                  <a:pt x="3497" y="992"/>
                </a:lnTo>
                <a:lnTo>
                  <a:pt x="3513" y="999"/>
                </a:lnTo>
                <a:lnTo>
                  <a:pt x="3529" y="1005"/>
                </a:lnTo>
                <a:lnTo>
                  <a:pt x="3544" y="1011"/>
                </a:lnTo>
                <a:lnTo>
                  <a:pt x="3560" y="1017"/>
                </a:lnTo>
                <a:lnTo>
                  <a:pt x="3576" y="1022"/>
                </a:lnTo>
                <a:lnTo>
                  <a:pt x="3593" y="1026"/>
                </a:lnTo>
                <a:lnTo>
                  <a:pt x="3609" y="1030"/>
                </a:lnTo>
                <a:lnTo>
                  <a:pt x="3626" y="1033"/>
                </a:lnTo>
                <a:lnTo>
                  <a:pt x="3642" y="1035"/>
                </a:lnTo>
                <a:lnTo>
                  <a:pt x="3659" y="1037"/>
                </a:lnTo>
                <a:lnTo>
                  <a:pt x="3677" y="1038"/>
                </a:lnTo>
                <a:lnTo>
                  <a:pt x="3694" y="1038"/>
                </a:lnTo>
                <a:lnTo>
                  <a:pt x="3710" y="1038"/>
                </a:lnTo>
                <a:lnTo>
                  <a:pt x="3727" y="1037"/>
                </a:lnTo>
                <a:lnTo>
                  <a:pt x="3744" y="1035"/>
                </a:lnTo>
                <a:lnTo>
                  <a:pt x="3753" y="1034"/>
                </a:lnTo>
                <a:lnTo>
                  <a:pt x="3761" y="1032"/>
                </a:lnTo>
                <a:lnTo>
                  <a:pt x="3778" y="1029"/>
                </a:lnTo>
                <a:lnTo>
                  <a:pt x="3795" y="1025"/>
                </a:lnTo>
                <a:lnTo>
                  <a:pt x="3812" y="1020"/>
                </a:lnTo>
                <a:lnTo>
                  <a:pt x="3829" y="1014"/>
                </a:lnTo>
                <a:close/>
                <a:moveTo>
                  <a:pt x="2897" y="248"/>
                </a:moveTo>
                <a:lnTo>
                  <a:pt x="2898" y="238"/>
                </a:lnTo>
                <a:lnTo>
                  <a:pt x="2898" y="228"/>
                </a:lnTo>
                <a:lnTo>
                  <a:pt x="2898" y="219"/>
                </a:lnTo>
                <a:lnTo>
                  <a:pt x="2898" y="209"/>
                </a:lnTo>
                <a:lnTo>
                  <a:pt x="2897" y="200"/>
                </a:lnTo>
                <a:lnTo>
                  <a:pt x="2896" y="191"/>
                </a:lnTo>
                <a:lnTo>
                  <a:pt x="2894" y="182"/>
                </a:lnTo>
                <a:lnTo>
                  <a:pt x="2893" y="174"/>
                </a:lnTo>
                <a:lnTo>
                  <a:pt x="2890" y="166"/>
                </a:lnTo>
                <a:lnTo>
                  <a:pt x="2887" y="158"/>
                </a:lnTo>
                <a:lnTo>
                  <a:pt x="2884" y="150"/>
                </a:lnTo>
                <a:lnTo>
                  <a:pt x="2881" y="143"/>
                </a:lnTo>
                <a:lnTo>
                  <a:pt x="2877" y="136"/>
                </a:lnTo>
                <a:lnTo>
                  <a:pt x="2872" y="129"/>
                </a:lnTo>
                <a:lnTo>
                  <a:pt x="2868" y="123"/>
                </a:lnTo>
                <a:lnTo>
                  <a:pt x="2863" y="117"/>
                </a:lnTo>
                <a:lnTo>
                  <a:pt x="2857" y="110"/>
                </a:lnTo>
                <a:lnTo>
                  <a:pt x="2851" y="105"/>
                </a:lnTo>
                <a:lnTo>
                  <a:pt x="2844" y="99"/>
                </a:lnTo>
                <a:lnTo>
                  <a:pt x="2837" y="94"/>
                </a:lnTo>
                <a:lnTo>
                  <a:pt x="2829" y="90"/>
                </a:lnTo>
                <a:lnTo>
                  <a:pt x="2821" y="85"/>
                </a:lnTo>
                <a:lnTo>
                  <a:pt x="2813" y="81"/>
                </a:lnTo>
                <a:lnTo>
                  <a:pt x="2804" y="78"/>
                </a:lnTo>
                <a:lnTo>
                  <a:pt x="2795" y="75"/>
                </a:lnTo>
                <a:lnTo>
                  <a:pt x="2786" y="72"/>
                </a:lnTo>
                <a:lnTo>
                  <a:pt x="2776" y="70"/>
                </a:lnTo>
                <a:lnTo>
                  <a:pt x="2766" y="68"/>
                </a:lnTo>
                <a:lnTo>
                  <a:pt x="2756" y="67"/>
                </a:lnTo>
                <a:lnTo>
                  <a:pt x="2745" y="66"/>
                </a:lnTo>
                <a:lnTo>
                  <a:pt x="2734" y="65"/>
                </a:lnTo>
                <a:lnTo>
                  <a:pt x="2723" y="65"/>
                </a:lnTo>
                <a:lnTo>
                  <a:pt x="2621" y="65"/>
                </a:lnTo>
                <a:lnTo>
                  <a:pt x="2587" y="407"/>
                </a:lnTo>
                <a:lnTo>
                  <a:pt x="2739" y="407"/>
                </a:lnTo>
                <a:lnTo>
                  <a:pt x="2755" y="406"/>
                </a:lnTo>
                <a:lnTo>
                  <a:pt x="2763" y="405"/>
                </a:lnTo>
                <a:lnTo>
                  <a:pt x="2771" y="404"/>
                </a:lnTo>
                <a:lnTo>
                  <a:pt x="2778" y="403"/>
                </a:lnTo>
                <a:lnTo>
                  <a:pt x="2786" y="401"/>
                </a:lnTo>
                <a:lnTo>
                  <a:pt x="2800" y="396"/>
                </a:lnTo>
                <a:lnTo>
                  <a:pt x="2806" y="393"/>
                </a:lnTo>
                <a:lnTo>
                  <a:pt x="2813" y="390"/>
                </a:lnTo>
                <a:lnTo>
                  <a:pt x="2825" y="382"/>
                </a:lnTo>
                <a:lnTo>
                  <a:pt x="2837" y="374"/>
                </a:lnTo>
                <a:lnTo>
                  <a:pt x="2842" y="369"/>
                </a:lnTo>
                <a:lnTo>
                  <a:pt x="2848" y="364"/>
                </a:lnTo>
                <a:lnTo>
                  <a:pt x="2853" y="359"/>
                </a:lnTo>
                <a:lnTo>
                  <a:pt x="2857" y="353"/>
                </a:lnTo>
                <a:lnTo>
                  <a:pt x="2862" y="347"/>
                </a:lnTo>
                <a:lnTo>
                  <a:pt x="2866" y="341"/>
                </a:lnTo>
                <a:lnTo>
                  <a:pt x="2870" y="335"/>
                </a:lnTo>
                <a:lnTo>
                  <a:pt x="2874" y="328"/>
                </a:lnTo>
                <a:lnTo>
                  <a:pt x="2878" y="321"/>
                </a:lnTo>
                <a:lnTo>
                  <a:pt x="2881" y="314"/>
                </a:lnTo>
                <a:lnTo>
                  <a:pt x="2887" y="299"/>
                </a:lnTo>
                <a:lnTo>
                  <a:pt x="2891" y="283"/>
                </a:lnTo>
                <a:lnTo>
                  <a:pt x="2893" y="275"/>
                </a:lnTo>
                <a:lnTo>
                  <a:pt x="2895" y="266"/>
                </a:lnTo>
                <a:lnTo>
                  <a:pt x="2897" y="248"/>
                </a:lnTo>
                <a:close/>
                <a:moveTo>
                  <a:pt x="2341" y="174"/>
                </a:moveTo>
                <a:lnTo>
                  <a:pt x="2342" y="159"/>
                </a:lnTo>
                <a:lnTo>
                  <a:pt x="2342" y="146"/>
                </a:lnTo>
                <a:lnTo>
                  <a:pt x="2342" y="134"/>
                </a:lnTo>
                <a:lnTo>
                  <a:pt x="2341" y="128"/>
                </a:lnTo>
                <a:lnTo>
                  <a:pt x="2340" y="123"/>
                </a:lnTo>
                <a:lnTo>
                  <a:pt x="2339" y="118"/>
                </a:lnTo>
                <a:lnTo>
                  <a:pt x="2338" y="113"/>
                </a:lnTo>
                <a:lnTo>
                  <a:pt x="2335" y="105"/>
                </a:lnTo>
                <a:lnTo>
                  <a:pt x="2331" y="97"/>
                </a:lnTo>
                <a:lnTo>
                  <a:pt x="2326" y="91"/>
                </a:lnTo>
                <a:lnTo>
                  <a:pt x="2320" y="85"/>
                </a:lnTo>
                <a:lnTo>
                  <a:pt x="2314" y="80"/>
                </a:lnTo>
                <a:lnTo>
                  <a:pt x="2306" y="76"/>
                </a:lnTo>
                <a:lnTo>
                  <a:pt x="2297" y="73"/>
                </a:lnTo>
                <a:lnTo>
                  <a:pt x="2288" y="70"/>
                </a:lnTo>
                <a:lnTo>
                  <a:pt x="2277" y="68"/>
                </a:lnTo>
                <a:lnTo>
                  <a:pt x="2271" y="67"/>
                </a:lnTo>
                <a:lnTo>
                  <a:pt x="2265" y="66"/>
                </a:lnTo>
                <a:lnTo>
                  <a:pt x="2252" y="65"/>
                </a:lnTo>
                <a:lnTo>
                  <a:pt x="2129" y="65"/>
                </a:lnTo>
                <a:lnTo>
                  <a:pt x="2111" y="230"/>
                </a:lnTo>
                <a:lnTo>
                  <a:pt x="2035" y="230"/>
                </a:lnTo>
                <a:lnTo>
                  <a:pt x="2034" y="220"/>
                </a:lnTo>
                <a:lnTo>
                  <a:pt x="2033" y="211"/>
                </a:lnTo>
                <a:lnTo>
                  <a:pt x="2031" y="202"/>
                </a:lnTo>
                <a:lnTo>
                  <a:pt x="2029" y="194"/>
                </a:lnTo>
                <a:lnTo>
                  <a:pt x="2026" y="185"/>
                </a:lnTo>
                <a:lnTo>
                  <a:pt x="2023" y="177"/>
                </a:lnTo>
                <a:lnTo>
                  <a:pt x="2019" y="169"/>
                </a:lnTo>
                <a:lnTo>
                  <a:pt x="2015" y="162"/>
                </a:lnTo>
                <a:lnTo>
                  <a:pt x="2010" y="154"/>
                </a:lnTo>
                <a:lnTo>
                  <a:pt x="2005" y="147"/>
                </a:lnTo>
                <a:lnTo>
                  <a:pt x="1999" y="140"/>
                </a:lnTo>
                <a:lnTo>
                  <a:pt x="1993" y="133"/>
                </a:lnTo>
                <a:lnTo>
                  <a:pt x="1987" y="127"/>
                </a:lnTo>
                <a:lnTo>
                  <a:pt x="1981" y="121"/>
                </a:lnTo>
                <a:lnTo>
                  <a:pt x="1974" y="115"/>
                </a:lnTo>
                <a:lnTo>
                  <a:pt x="1966" y="110"/>
                </a:lnTo>
                <a:lnTo>
                  <a:pt x="1959" y="104"/>
                </a:lnTo>
                <a:lnTo>
                  <a:pt x="1951" y="99"/>
                </a:lnTo>
                <a:lnTo>
                  <a:pt x="1943" y="95"/>
                </a:lnTo>
                <a:lnTo>
                  <a:pt x="1934" y="90"/>
                </a:lnTo>
                <a:lnTo>
                  <a:pt x="1917" y="83"/>
                </a:lnTo>
                <a:lnTo>
                  <a:pt x="1908" y="79"/>
                </a:lnTo>
                <a:lnTo>
                  <a:pt x="1898" y="76"/>
                </a:lnTo>
                <a:lnTo>
                  <a:pt x="1889" y="74"/>
                </a:lnTo>
                <a:lnTo>
                  <a:pt x="1879" y="71"/>
                </a:lnTo>
                <a:lnTo>
                  <a:pt x="1869" y="69"/>
                </a:lnTo>
                <a:lnTo>
                  <a:pt x="1859" y="68"/>
                </a:lnTo>
                <a:lnTo>
                  <a:pt x="1849" y="66"/>
                </a:lnTo>
                <a:lnTo>
                  <a:pt x="1838" y="66"/>
                </a:lnTo>
                <a:lnTo>
                  <a:pt x="1818" y="65"/>
                </a:lnTo>
                <a:lnTo>
                  <a:pt x="1582" y="65"/>
                </a:lnTo>
                <a:lnTo>
                  <a:pt x="1552" y="365"/>
                </a:lnTo>
                <a:lnTo>
                  <a:pt x="1663" y="365"/>
                </a:lnTo>
                <a:lnTo>
                  <a:pt x="1674" y="364"/>
                </a:lnTo>
                <a:lnTo>
                  <a:pt x="1685" y="364"/>
                </a:lnTo>
                <a:lnTo>
                  <a:pt x="1695" y="362"/>
                </a:lnTo>
                <a:lnTo>
                  <a:pt x="1704" y="360"/>
                </a:lnTo>
                <a:lnTo>
                  <a:pt x="1713" y="358"/>
                </a:lnTo>
                <a:lnTo>
                  <a:pt x="1721" y="355"/>
                </a:lnTo>
                <a:lnTo>
                  <a:pt x="1729" y="352"/>
                </a:lnTo>
                <a:lnTo>
                  <a:pt x="1736" y="349"/>
                </a:lnTo>
                <a:lnTo>
                  <a:pt x="1748" y="341"/>
                </a:lnTo>
                <a:lnTo>
                  <a:pt x="1754" y="337"/>
                </a:lnTo>
                <a:lnTo>
                  <a:pt x="1759" y="332"/>
                </a:lnTo>
                <a:lnTo>
                  <a:pt x="1768" y="323"/>
                </a:lnTo>
                <a:lnTo>
                  <a:pt x="1776" y="313"/>
                </a:lnTo>
                <a:lnTo>
                  <a:pt x="1782" y="304"/>
                </a:lnTo>
                <a:lnTo>
                  <a:pt x="1787" y="295"/>
                </a:lnTo>
                <a:lnTo>
                  <a:pt x="1791" y="286"/>
                </a:lnTo>
                <a:lnTo>
                  <a:pt x="1793" y="278"/>
                </a:lnTo>
                <a:lnTo>
                  <a:pt x="1796" y="267"/>
                </a:lnTo>
                <a:lnTo>
                  <a:pt x="1797" y="262"/>
                </a:lnTo>
                <a:lnTo>
                  <a:pt x="1870" y="262"/>
                </a:lnTo>
                <a:lnTo>
                  <a:pt x="1841" y="542"/>
                </a:lnTo>
                <a:lnTo>
                  <a:pt x="1756" y="542"/>
                </a:lnTo>
                <a:lnTo>
                  <a:pt x="1756" y="532"/>
                </a:lnTo>
                <a:lnTo>
                  <a:pt x="1757" y="524"/>
                </a:lnTo>
                <a:lnTo>
                  <a:pt x="1756" y="515"/>
                </a:lnTo>
                <a:lnTo>
                  <a:pt x="1756" y="508"/>
                </a:lnTo>
                <a:lnTo>
                  <a:pt x="1755" y="500"/>
                </a:lnTo>
                <a:lnTo>
                  <a:pt x="1753" y="494"/>
                </a:lnTo>
                <a:lnTo>
                  <a:pt x="1750" y="482"/>
                </a:lnTo>
                <a:lnTo>
                  <a:pt x="1748" y="476"/>
                </a:lnTo>
                <a:lnTo>
                  <a:pt x="1745" y="471"/>
                </a:lnTo>
                <a:lnTo>
                  <a:pt x="1742" y="467"/>
                </a:lnTo>
                <a:lnTo>
                  <a:pt x="1739" y="462"/>
                </a:lnTo>
                <a:lnTo>
                  <a:pt x="1735" y="459"/>
                </a:lnTo>
                <a:lnTo>
                  <a:pt x="1731" y="455"/>
                </a:lnTo>
                <a:lnTo>
                  <a:pt x="1727" y="452"/>
                </a:lnTo>
                <a:lnTo>
                  <a:pt x="1723" y="449"/>
                </a:lnTo>
                <a:lnTo>
                  <a:pt x="1713" y="444"/>
                </a:lnTo>
                <a:lnTo>
                  <a:pt x="1708" y="442"/>
                </a:lnTo>
                <a:lnTo>
                  <a:pt x="1703" y="440"/>
                </a:lnTo>
                <a:lnTo>
                  <a:pt x="1691" y="437"/>
                </a:lnTo>
                <a:lnTo>
                  <a:pt x="1678" y="435"/>
                </a:lnTo>
                <a:lnTo>
                  <a:pt x="1665" y="434"/>
                </a:lnTo>
                <a:lnTo>
                  <a:pt x="1650" y="433"/>
                </a:lnTo>
                <a:lnTo>
                  <a:pt x="1635" y="433"/>
                </a:lnTo>
                <a:lnTo>
                  <a:pt x="1619" y="432"/>
                </a:lnTo>
                <a:lnTo>
                  <a:pt x="1546" y="432"/>
                </a:lnTo>
                <a:lnTo>
                  <a:pt x="1522" y="670"/>
                </a:lnTo>
                <a:lnTo>
                  <a:pt x="1521" y="684"/>
                </a:lnTo>
                <a:lnTo>
                  <a:pt x="1521" y="697"/>
                </a:lnTo>
                <a:lnTo>
                  <a:pt x="1521" y="703"/>
                </a:lnTo>
                <a:lnTo>
                  <a:pt x="1521" y="708"/>
                </a:lnTo>
                <a:lnTo>
                  <a:pt x="1523" y="719"/>
                </a:lnTo>
                <a:lnTo>
                  <a:pt x="1525" y="728"/>
                </a:lnTo>
                <a:lnTo>
                  <a:pt x="1529" y="736"/>
                </a:lnTo>
                <a:lnTo>
                  <a:pt x="1533" y="744"/>
                </a:lnTo>
                <a:lnTo>
                  <a:pt x="1535" y="747"/>
                </a:lnTo>
                <a:lnTo>
                  <a:pt x="1538" y="751"/>
                </a:lnTo>
                <a:lnTo>
                  <a:pt x="1542" y="755"/>
                </a:lnTo>
                <a:lnTo>
                  <a:pt x="1546" y="759"/>
                </a:lnTo>
                <a:lnTo>
                  <a:pt x="1556" y="766"/>
                </a:lnTo>
                <a:lnTo>
                  <a:pt x="1561" y="769"/>
                </a:lnTo>
                <a:lnTo>
                  <a:pt x="1567" y="772"/>
                </a:lnTo>
                <a:lnTo>
                  <a:pt x="1579" y="777"/>
                </a:lnTo>
                <a:lnTo>
                  <a:pt x="1587" y="779"/>
                </a:lnTo>
                <a:lnTo>
                  <a:pt x="1594" y="780"/>
                </a:lnTo>
                <a:lnTo>
                  <a:pt x="1612" y="783"/>
                </a:lnTo>
                <a:lnTo>
                  <a:pt x="1621" y="784"/>
                </a:lnTo>
                <a:lnTo>
                  <a:pt x="1632" y="785"/>
                </a:lnTo>
                <a:lnTo>
                  <a:pt x="1655" y="786"/>
                </a:lnTo>
                <a:lnTo>
                  <a:pt x="1656" y="786"/>
                </a:lnTo>
                <a:lnTo>
                  <a:pt x="1655" y="786"/>
                </a:lnTo>
                <a:lnTo>
                  <a:pt x="1654" y="786"/>
                </a:lnTo>
                <a:lnTo>
                  <a:pt x="1655" y="786"/>
                </a:lnTo>
                <a:lnTo>
                  <a:pt x="1682" y="785"/>
                </a:lnTo>
                <a:lnTo>
                  <a:pt x="1707" y="784"/>
                </a:lnTo>
                <a:lnTo>
                  <a:pt x="1719" y="782"/>
                </a:lnTo>
                <a:lnTo>
                  <a:pt x="1731" y="781"/>
                </a:lnTo>
                <a:lnTo>
                  <a:pt x="1753" y="777"/>
                </a:lnTo>
                <a:lnTo>
                  <a:pt x="1764" y="774"/>
                </a:lnTo>
                <a:lnTo>
                  <a:pt x="1775" y="772"/>
                </a:lnTo>
                <a:lnTo>
                  <a:pt x="1795" y="766"/>
                </a:lnTo>
                <a:lnTo>
                  <a:pt x="1814" y="759"/>
                </a:lnTo>
                <a:lnTo>
                  <a:pt x="1832" y="752"/>
                </a:lnTo>
                <a:lnTo>
                  <a:pt x="1849" y="744"/>
                </a:lnTo>
                <a:lnTo>
                  <a:pt x="1864" y="736"/>
                </a:lnTo>
                <a:lnTo>
                  <a:pt x="1879" y="727"/>
                </a:lnTo>
                <a:lnTo>
                  <a:pt x="1893" y="717"/>
                </a:lnTo>
                <a:lnTo>
                  <a:pt x="1906" y="708"/>
                </a:lnTo>
                <a:lnTo>
                  <a:pt x="1917" y="698"/>
                </a:lnTo>
                <a:lnTo>
                  <a:pt x="1928" y="688"/>
                </a:lnTo>
                <a:lnTo>
                  <a:pt x="1938" y="678"/>
                </a:lnTo>
                <a:lnTo>
                  <a:pt x="1947" y="667"/>
                </a:lnTo>
                <a:lnTo>
                  <a:pt x="1956" y="657"/>
                </a:lnTo>
                <a:lnTo>
                  <a:pt x="1970" y="638"/>
                </a:lnTo>
                <a:lnTo>
                  <a:pt x="1981" y="619"/>
                </a:lnTo>
                <a:lnTo>
                  <a:pt x="1990" y="603"/>
                </a:lnTo>
                <a:lnTo>
                  <a:pt x="1997" y="589"/>
                </a:lnTo>
                <a:lnTo>
                  <a:pt x="2001" y="578"/>
                </a:lnTo>
                <a:lnTo>
                  <a:pt x="2004" y="569"/>
                </a:lnTo>
                <a:lnTo>
                  <a:pt x="2078" y="569"/>
                </a:lnTo>
                <a:lnTo>
                  <a:pt x="2057" y="784"/>
                </a:lnTo>
                <a:lnTo>
                  <a:pt x="2178" y="784"/>
                </a:lnTo>
                <a:lnTo>
                  <a:pt x="2193" y="783"/>
                </a:lnTo>
                <a:lnTo>
                  <a:pt x="2207" y="781"/>
                </a:lnTo>
                <a:lnTo>
                  <a:pt x="2220" y="778"/>
                </a:lnTo>
                <a:lnTo>
                  <a:pt x="2230" y="775"/>
                </a:lnTo>
                <a:lnTo>
                  <a:pt x="2240" y="771"/>
                </a:lnTo>
                <a:lnTo>
                  <a:pt x="2245" y="768"/>
                </a:lnTo>
                <a:lnTo>
                  <a:pt x="2249" y="766"/>
                </a:lnTo>
                <a:lnTo>
                  <a:pt x="2253" y="763"/>
                </a:lnTo>
                <a:lnTo>
                  <a:pt x="2256" y="760"/>
                </a:lnTo>
                <a:lnTo>
                  <a:pt x="2263" y="754"/>
                </a:lnTo>
                <a:lnTo>
                  <a:pt x="2269" y="747"/>
                </a:lnTo>
                <a:lnTo>
                  <a:pt x="2273" y="739"/>
                </a:lnTo>
                <a:lnTo>
                  <a:pt x="2277" y="731"/>
                </a:lnTo>
                <a:lnTo>
                  <a:pt x="2281" y="722"/>
                </a:lnTo>
                <a:lnTo>
                  <a:pt x="2284" y="712"/>
                </a:lnTo>
                <a:lnTo>
                  <a:pt x="2286" y="702"/>
                </a:lnTo>
                <a:lnTo>
                  <a:pt x="2289" y="679"/>
                </a:lnTo>
                <a:lnTo>
                  <a:pt x="2341" y="174"/>
                </a:lnTo>
                <a:close/>
                <a:moveTo>
                  <a:pt x="7278" y="851"/>
                </a:moveTo>
                <a:lnTo>
                  <a:pt x="7330" y="851"/>
                </a:lnTo>
                <a:lnTo>
                  <a:pt x="7308" y="874"/>
                </a:lnTo>
                <a:lnTo>
                  <a:pt x="7286" y="897"/>
                </a:lnTo>
                <a:lnTo>
                  <a:pt x="7275" y="908"/>
                </a:lnTo>
                <a:lnTo>
                  <a:pt x="7263" y="919"/>
                </a:lnTo>
                <a:lnTo>
                  <a:pt x="7240" y="939"/>
                </a:lnTo>
                <a:lnTo>
                  <a:pt x="7216" y="959"/>
                </a:lnTo>
                <a:lnTo>
                  <a:pt x="7204" y="969"/>
                </a:lnTo>
                <a:lnTo>
                  <a:pt x="7192" y="978"/>
                </a:lnTo>
                <a:lnTo>
                  <a:pt x="7167" y="996"/>
                </a:lnTo>
                <a:lnTo>
                  <a:pt x="7155" y="1004"/>
                </a:lnTo>
                <a:lnTo>
                  <a:pt x="7142" y="1013"/>
                </a:lnTo>
                <a:lnTo>
                  <a:pt x="7129" y="1021"/>
                </a:lnTo>
                <a:lnTo>
                  <a:pt x="7116" y="1029"/>
                </a:lnTo>
                <a:lnTo>
                  <a:pt x="7090" y="1043"/>
                </a:lnTo>
                <a:lnTo>
                  <a:pt x="7064" y="1057"/>
                </a:lnTo>
                <a:lnTo>
                  <a:pt x="7037" y="1070"/>
                </a:lnTo>
                <a:lnTo>
                  <a:pt x="7009" y="1082"/>
                </a:lnTo>
                <a:lnTo>
                  <a:pt x="6982" y="1092"/>
                </a:lnTo>
                <a:lnTo>
                  <a:pt x="6954" y="1102"/>
                </a:lnTo>
                <a:lnTo>
                  <a:pt x="6925" y="1110"/>
                </a:lnTo>
                <a:lnTo>
                  <a:pt x="6897" y="1118"/>
                </a:lnTo>
                <a:lnTo>
                  <a:pt x="6868" y="1124"/>
                </a:lnTo>
                <a:lnTo>
                  <a:pt x="6838" y="1129"/>
                </a:lnTo>
                <a:lnTo>
                  <a:pt x="6809" y="1133"/>
                </a:lnTo>
                <a:lnTo>
                  <a:pt x="6779" y="1136"/>
                </a:lnTo>
                <a:lnTo>
                  <a:pt x="6749" y="1137"/>
                </a:lnTo>
                <a:lnTo>
                  <a:pt x="6734" y="1137"/>
                </a:lnTo>
                <a:lnTo>
                  <a:pt x="6719" y="1137"/>
                </a:lnTo>
                <a:lnTo>
                  <a:pt x="6688" y="1137"/>
                </a:lnTo>
                <a:lnTo>
                  <a:pt x="6658" y="1135"/>
                </a:lnTo>
                <a:lnTo>
                  <a:pt x="6627" y="1131"/>
                </a:lnTo>
                <a:lnTo>
                  <a:pt x="6596" y="1127"/>
                </a:lnTo>
                <a:lnTo>
                  <a:pt x="6563" y="1121"/>
                </a:lnTo>
                <a:lnTo>
                  <a:pt x="6532" y="1114"/>
                </a:lnTo>
                <a:lnTo>
                  <a:pt x="6501" y="1106"/>
                </a:lnTo>
                <a:lnTo>
                  <a:pt x="6469" y="1096"/>
                </a:lnTo>
                <a:lnTo>
                  <a:pt x="6437" y="1085"/>
                </a:lnTo>
                <a:lnTo>
                  <a:pt x="6414" y="1076"/>
                </a:lnTo>
                <a:lnTo>
                  <a:pt x="6391" y="1066"/>
                </a:lnTo>
                <a:lnTo>
                  <a:pt x="6369" y="1055"/>
                </a:lnTo>
                <a:lnTo>
                  <a:pt x="6358" y="1049"/>
                </a:lnTo>
                <a:lnTo>
                  <a:pt x="6347" y="1043"/>
                </a:lnTo>
                <a:lnTo>
                  <a:pt x="6326" y="1030"/>
                </a:lnTo>
                <a:lnTo>
                  <a:pt x="6306" y="1016"/>
                </a:lnTo>
                <a:lnTo>
                  <a:pt x="6286" y="1002"/>
                </a:lnTo>
                <a:lnTo>
                  <a:pt x="6277" y="995"/>
                </a:lnTo>
                <a:lnTo>
                  <a:pt x="6267" y="987"/>
                </a:lnTo>
                <a:lnTo>
                  <a:pt x="6249" y="972"/>
                </a:lnTo>
                <a:lnTo>
                  <a:pt x="6231" y="955"/>
                </a:lnTo>
                <a:lnTo>
                  <a:pt x="6213" y="939"/>
                </a:lnTo>
                <a:lnTo>
                  <a:pt x="6196" y="921"/>
                </a:lnTo>
                <a:lnTo>
                  <a:pt x="6180" y="903"/>
                </a:lnTo>
                <a:lnTo>
                  <a:pt x="6164" y="885"/>
                </a:lnTo>
                <a:lnTo>
                  <a:pt x="6148" y="866"/>
                </a:lnTo>
                <a:lnTo>
                  <a:pt x="6133" y="847"/>
                </a:lnTo>
                <a:lnTo>
                  <a:pt x="6103" y="808"/>
                </a:lnTo>
                <a:lnTo>
                  <a:pt x="6089" y="787"/>
                </a:lnTo>
                <a:lnTo>
                  <a:pt x="6074" y="767"/>
                </a:lnTo>
                <a:lnTo>
                  <a:pt x="6047" y="726"/>
                </a:lnTo>
                <a:lnTo>
                  <a:pt x="6020" y="685"/>
                </a:lnTo>
                <a:lnTo>
                  <a:pt x="5967" y="603"/>
                </a:lnTo>
                <a:lnTo>
                  <a:pt x="5941" y="562"/>
                </a:lnTo>
                <a:lnTo>
                  <a:pt x="5915" y="522"/>
                </a:lnTo>
                <a:lnTo>
                  <a:pt x="5911" y="517"/>
                </a:lnTo>
                <a:lnTo>
                  <a:pt x="5906" y="511"/>
                </a:lnTo>
                <a:lnTo>
                  <a:pt x="5900" y="507"/>
                </a:lnTo>
                <a:lnTo>
                  <a:pt x="5895" y="503"/>
                </a:lnTo>
                <a:lnTo>
                  <a:pt x="5888" y="499"/>
                </a:lnTo>
                <a:lnTo>
                  <a:pt x="5882" y="496"/>
                </a:lnTo>
                <a:lnTo>
                  <a:pt x="5874" y="493"/>
                </a:lnTo>
                <a:lnTo>
                  <a:pt x="5867" y="490"/>
                </a:lnTo>
                <a:lnTo>
                  <a:pt x="5859" y="488"/>
                </a:lnTo>
                <a:lnTo>
                  <a:pt x="5851" y="487"/>
                </a:lnTo>
                <a:lnTo>
                  <a:pt x="5835" y="484"/>
                </a:lnTo>
                <a:lnTo>
                  <a:pt x="5817" y="482"/>
                </a:lnTo>
                <a:lnTo>
                  <a:pt x="5800" y="481"/>
                </a:lnTo>
                <a:lnTo>
                  <a:pt x="5751" y="481"/>
                </a:lnTo>
                <a:lnTo>
                  <a:pt x="5732" y="676"/>
                </a:lnTo>
                <a:lnTo>
                  <a:pt x="5731" y="683"/>
                </a:lnTo>
                <a:lnTo>
                  <a:pt x="5730" y="691"/>
                </a:lnTo>
                <a:lnTo>
                  <a:pt x="5730" y="704"/>
                </a:lnTo>
                <a:lnTo>
                  <a:pt x="5731" y="716"/>
                </a:lnTo>
                <a:lnTo>
                  <a:pt x="5731" y="721"/>
                </a:lnTo>
                <a:lnTo>
                  <a:pt x="5732" y="726"/>
                </a:lnTo>
                <a:lnTo>
                  <a:pt x="5733" y="731"/>
                </a:lnTo>
                <a:lnTo>
                  <a:pt x="5734" y="736"/>
                </a:lnTo>
                <a:lnTo>
                  <a:pt x="5737" y="744"/>
                </a:lnTo>
                <a:lnTo>
                  <a:pt x="5741" y="751"/>
                </a:lnTo>
                <a:lnTo>
                  <a:pt x="5744" y="755"/>
                </a:lnTo>
                <a:lnTo>
                  <a:pt x="5746" y="758"/>
                </a:lnTo>
                <a:lnTo>
                  <a:pt x="5749" y="761"/>
                </a:lnTo>
                <a:lnTo>
                  <a:pt x="5753" y="764"/>
                </a:lnTo>
                <a:lnTo>
                  <a:pt x="5757" y="767"/>
                </a:lnTo>
                <a:lnTo>
                  <a:pt x="5761" y="769"/>
                </a:lnTo>
                <a:lnTo>
                  <a:pt x="5766" y="772"/>
                </a:lnTo>
                <a:lnTo>
                  <a:pt x="5771" y="774"/>
                </a:lnTo>
                <a:lnTo>
                  <a:pt x="5782" y="778"/>
                </a:lnTo>
                <a:lnTo>
                  <a:pt x="5795" y="780"/>
                </a:lnTo>
                <a:lnTo>
                  <a:pt x="5809" y="782"/>
                </a:lnTo>
                <a:lnTo>
                  <a:pt x="5824" y="784"/>
                </a:lnTo>
                <a:lnTo>
                  <a:pt x="5841" y="784"/>
                </a:lnTo>
                <a:lnTo>
                  <a:pt x="5849" y="784"/>
                </a:lnTo>
                <a:lnTo>
                  <a:pt x="5843" y="851"/>
                </a:lnTo>
                <a:lnTo>
                  <a:pt x="5416" y="851"/>
                </a:lnTo>
                <a:lnTo>
                  <a:pt x="4988" y="851"/>
                </a:lnTo>
                <a:lnTo>
                  <a:pt x="4561" y="851"/>
                </a:lnTo>
                <a:lnTo>
                  <a:pt x="4134" y="851"/>
                </a:lnTo>
                <a:lnTo>
                  <a:pt x="4112" y="877"/>
                </a:lnTo>
                <a:lnTo>
                  <a:pt x="4102" y="889"/>
                </a:lnTo>
                <a:lnTo>
                  <a:pt x="4090" y="901"/>
                </a:lnTo>
                <a:lnTo>
                  <a:pt x="4068" y="925"/>
                </a:lnTo>
                <a:lnTo>
                  <a:pt x="4056" y="936"/>
                </a:lnTo>
                <a:lnTo>
                  <a:pt x="4045" y="947"/>
                </a:lnTo>
                <a:lnTo>
                  <a:pt x="4033" y="957"/>
                </a:lnTo>
                <a:lnTo>
                  <a:pt x="4021" y="967"/>
                </a:lnTo>
                <a:lnTo>
                  <a:pt x="4010" y="977"/>
                </a:lnTo>
                <a:lnTo>
                  <a:pt x="3998" y="987"/>
                </a:lnTo>
                <a:lnTo>
                  <a:pt x="3973" y="1005"/>
                </a:lnTo>
                <a:lnTo>
                  <a:pt x="3949" y="1022"/>
                </a:lnTo>
                <a:lnTo>
                  <a:pt x="3924" y="1038"/>
                </a:lnTo>
                <a:lnTo>
                  <a:pt x="3911" y="1046"/>
                </a:lnTo>
                <a:lnTo>
                  <a:pt x="3898" y="1053"/>
                </a:lnTo>
                <a:lnTo>
                  <a:pt x="3872" y="1066"/>
                </a:lnTo>
                <a:lnTo>
                  <a:pt x="3846" y="1078"/>
                </a:lnTo>
                <a:lnTo>
                  <a:pt x="3820" y="1089"/>
                </a:lnTo>
                <a:lnTo>
                  <a:pt x="3806" y="1094"/>
                </a:lnTo>
                <a:lnTo>
                  <a:pt x="3793" y="1099"/>
                </a:lnTo>
                <a:lnTo>
                  <a:pt x="3766" y="1108"/>
                </a:lnTo>
                <a:lnTo>
                  <a:pt x="3739" y="1115"/>
                </a:lnTo>
                <a:lnTo>
                  <a:pt x="3725" y="1119"/>
                </a:lnTo>
                <a:lnTo>
                  <a:pt x="3711" y="1122"/>
                </a:lnTo>
                <a:lnTo>
                  <a:pt x="3683" y="1127"/>
                </a:lnTo>
                <a:lnTo>
                  <a:pt x="3669" y="1129"/>
                </a:lnTo>
                <a:lnTo>
                  <a:pt x="3654" y="1131"/>
                </a:lnTo>
                <a:lnTo>
                  <a:pt x="3640" y="1133"/>
                </a:lnTo>
                <a:lnTo>
                  <a:pt x="3626" y="1134"/>
                </a:lnTo>
                <a:lnTo>
                  <a:pt x="3612" y="1135"/>
                </a:lnTo>
                <a:lnTo>
                  <a:pt x="3598" y="1136"/>
                </a:lnTo>
                <a:lnTo>
                  <a:pt x="3569" y="1137"/>
                </a:lnTo>
                <a:lnTo>
                  <a:pt x="3540" y="1136"/>
                </a:lnTo>
                <a:lnTo>
                  <a:pt x="3511" y="1135"/>
                </a:lnTo>
                <a:lnTo>
                  <a:pt x="3482" y="1132"/>
                </a:lnTo>
                <a:lnTo>
                  <a:pt x="3453" y="1129"/>
                </a:lnTo>
                <a:lnTo>
                  <a:pt x="3424" y="1124"/>
                </a:lnTo>
                <a:lnTo>
                  <a:pt x="3395" y="1118"/>
                </a:lnTo>
                <a:lnTo>
                  <a:pt x="3366" y="1112"/>
                </a:lnTo>
                <a:lnTo>
                  <a:pt x="3336" y="1104"/>
                </a:lnTo>
                <a:lnTo>
                  <a:pt x="3307" y="1095"/>
                </a:lnTo>
                <a:lnTo>
                  <a:pt x="3278" y="1085"/>
                </a:lnTo>
                <a:lnTo>
                  <a:pt x="3266" y="1080"/>
                </a:lnTo>
                <a:lnTo>
                  <a:pt x="3254" y="1075"/>
                </a:lnTo>
                <a:lnTo>
                  <a:pt x="3231" y="1065"/>
                </a:lnTo>
                <a:lnTo>
                  <a:pt x="3209" y="1053"/>
                </a:lnTo>
                <a:lnTo>
                  <a:pt x="3187" y="1041"/>
                </a:lnTo>
                <a:lnTo>
                  <a:pt x="3166" y="1028"/>
                </a:lnTo>
                <a:lnTo>
                  <a:pt x="3146" y="1014"/>
                </a:lnTo>
                <a:lnTo>
                  <a:pt x="3126" y="1000"/>
                </a:lnTo>
                <a:lnTo>
                  <a:pt x="3107" y="985"/>
                </a:lnTo>
                <a:lnTo>
                  <a:pt x="3097" y="977"/>
                </a:lnTo>
                <a:lnTo>
                  <a:pt x="3088" y="969"/>
                </a:lnTo>
                <a:lnTo>
                  <a:pt x="3070" y="953"/>
                </a:lnTo>
                <a:lnTo>
                  <a:pt x="3052" y="936"/>
                </a:lnTo>
                <a:lnTo>
                  <a:pt x="3034" y="919"/>
                </a:lnTo>
                <a:lnTo>
                  <a:pt x="3017" y="901"/>
                </a:lnTo>
                <a:lnTo>
                  <a:pt x="3009" y="892"/>
                </a:lnTo>
                <a:lnTo>
                  <a:pt x="3001" y="883"/>
                </a:lnTo>
                <a:lnTo>
                  <a:pt x="2984" y="864"/>
                </a:lnTo>
                <a:lnTo>
                  <a:pt x="2968" y="845"/>
                </a:lnTo>
                <a:lnTo>
                  <a:pt x="2953" y="826"/>
                </a:lnTo>
                <a:lnTo>
                  <a:pt x="2938" y="806"/>
                </a:lnTo>
                <a:lnTo>
                  <a:pt x="2923" y="786"/>
                </a:lnTo>
                <a:lnTo>
                  <a:pt x="2908" y="766"/>
                </a:lnTo>
                <a:lnTo>
                  <a:pt x="2879" y="725"/>
                </a:lnTo>
                <a:lnTo>
                  <a:pt x="2865" y="705"/>
                </a:lnTo>
                <a:lnTo>
                  <a:pt x="2852" y="684"/>
                </a:lnTo>
                <a:lnTo>
                  <a:pt x="2798" y="602"/>
                </a:lnTo>
                <a:lnTo>
                  <a:pt x="2771" y="562"/>
                </a:lnTo>
                <a:lnTo>
                  <a:pt x="2745" y="522"/>
                </a:lnTo>
                <a:lnTo>
                  <a:pt x="2740" y="517"/>
                </a:lnTo>
                <a:lnTo>
                  <a:pt x="2736" y="512"/>
                </a:lnTo>
                <a:lnTo>
                  <a:pt x="2730" y="507"/>
                </a:lnTo>
                <a:lnTo>
                  <a:pt x="2725" y="503"/>
                </a:lnTo>
                <a:lnTo>
                  <a:pt x="2718" y="499"/>
                </a:lnTo>
                <a:lnTo>
                  <a:pt x="2712" y="496"/>
                </a:lnTo>
                <a:lnTo>
                  <a:pt x="2705" y="493"/>
                </a:lnTo>
                <a:lnTo>
                  <a:pt x="2698" y="491"/>
                </a:lnTo>
                <a:lnTo>
                  <a:pt x="2682" y="487"/>
                </a:lnTo>
                <a:lnTo>
                  <a:pt x="2666" y="484"/>
                </a:lnTo>
                <a:lnTo>
                  <a:pt x="2649" y="482"/>
                </a:lnTo>
                <a:lnTo>
                  <a:pt x="2632" y="481"/>
                </a:lnTo>
                <a:lnTo>
                  <a:pt x="2579" y="481"/>
                </a:lnTo>
                <a:lnTo>
                  <a:pt x="2560" y="676"/>
                </a:lnTo>
                <a:lnTo>
                  <a:pt x="2559" y="690"/>
                </a:lnTo>
                <a:lnTo>
                  <a:pt x="2558" y="703"/>
                </a:lnTo>
                <a:lnTo>
                  <a:pt x="2559" y="715"/>
                </a:lnTo>
                <a:lnTo>
                  <a:pt x="2560" y="726"/>
                </a:lnTo>
                <a:lnTo>
                  <a:pt x="2561" y="731"/>
                </a:lnTo>
                <a:lnTo>
                  <a:pt x="2562" y="736"/>
                </a:lnTo>
                <a:lnTo>
                  <a:pt x="2565" y="744"/>
                </a:lnTo>
                <a:lnTo>
                  <a:pt x="2569" y="752"/>
                </a:lnTo>
                <a:lnTo>
                  <a:pt x="2572" y="755"/>
                </a:lnTo>
                <a:lnTo>
                  <a:pt x="2574" y="758"/>
                </a:lnTo>
                <a:lnTo>
                  <a:pt x="2581" y="765"/>
                </a:lnTo>
                <a:lnTo>
                  <a:pt x="2589" y="770"/>
                </a:lnTo>
                <a:lnTo>
                  <a:pt x="2593" y="772"/>
                </a:lnTo>
                <a:lnTo>
                  <a:pt x="2598" y="775"/>
                </a:lnTo>
                <a:lnTo>
                  <a:pt x="2609" y="778"/>
                </a:lnTo>
                <a:lnTo>
                  <a:pt x="2621" y="781"/>
                </a:lnTo>
                <a:lnTo>
                  <a:pt x="2635" y="783"/>
                </a:lnTo>
                <a:lnTo>
                  <a:pt x="2651" y="784"/>
                </a:lnTo>
                <a:lnTo>
                  <a:pt x="2668" y="785"/>
                </a:lnTo>
                <a:lnTo>
                  <a:pt x="2678" y="785"/>
                </a:lnTo>
                <a:lnTo>
                  <a:pt x="2673" y="851"/>
                </a:lnTo>
                <a:lnTo>
                  <a:pt x="1880" y="851"/>
                </a:lnTo>
                <a:lnTo>
                  <a:pt x="1088" y="851"/>
                </a:lnTo>
                <a:lnTo>
                  <a:pt x="1094" y="784"/>
                </a:lnTo>
                <a:lnTo>
                  <a:pt x="1127" y="784"/>
                </a:lnTo>
                <a:lnTo>
                  <a:pt x="1142" y="784"/>
                </a:lnTo>
                <a:lnTo>
                  <a:pt x="1155" y="783"/>
                </a:lnTo>
                <a:lnTo>
                  <a:pt x="1168" y="781"/>
                </a:lnTo>
                <a:lnTo>
                  <a:pt x="1180" y="778"/>
                </a:lnTo>
                <a:lnTo>
                  <a:pt x="1191" y="775"/>
                </a:lnTo>
                <a:lnTo>
                  <a:pt x="1200" y="771"/>
                </a:lnTo>
                <a:lnTo>
                  <a:pt x="1209" y="766"/>
                </a:lnTo>
                <a:lnTo>
                  <a:pt x="1217" y="760"/>
                </a:lnTo>
                <a:lnTo>
                  <a:pt x="1221" y="757"/>
                </a:lnTo>
                <a:lnTo>
                  <a:pt x="1224" y="753"/>
                </a:lnTo>
                <a:lnTo>
                  <a:pt x="1228" y="750"/>
                </a:lnTo>
                <a:lnTo>
                  <a:pt x="1231" y="746"/>
                </a:lnTo>
                <a:lnTo>
                  <a:pt x="1236" y="737"/>
                </a:lnTo>
                <a:lnTo>
                  <a:pt x="1238" y="733"/>
                </a:lnTo>
                <a:lnTo>
                  <a:pt x="1241" y="728"/>
                </a:lnTo>
                <a:lnTo>
                  <a:pt x="1243" y="723"/>
                </a:lnTo>
                <a:lnTo>
                  <a:pt x="1244" y="717"/>
                </a:lnTo>
                <a:lnTo>
                  <a:pt x="1246" y="712"/>
                </a:lnTo>
                <a:lnTo>
                  <a:pt x="1248" y="706"/>
                </a:lnTo>
                <a:lnTo>
                  <a:pt x="1250" y="694"/>
                </a:lnTo>
                <a:lnTo>
                  <a:pt x="1252" y="680"/>
                </a:lnTo>
                <a:lnTo>
                  <a:pt x="1303" y="162"/>
                </a:lnTo>
                <a:lnTo>
                  <a:pt x="1304" y="150"/>
                </a:lnTo>
                <a:lnTo>
                  <a:pt x="1304" y="139"/>
                </a:lnTo>
                <a:lnTo>
                  <a:pt x="1304" y="134"/>
                </a:lnTo>
                <a:lnTo>
                  <a:pt x="1304" y="129"/>
                </a:lnTo>
                <a:lnTo>
                  <a:pt x="1303" y="124"/>
                </a:lnTo>
                <a:lnTo>
                  <a:pt x="1302" y="120"/>
                </a:lnTo>
                <a:lnTo>
                  <a:pt x="1301" y="115"/>
                </a:lnTo>
                <a:lnTo>
                  <a:pt x="1300" y="111"/>
                </a:lnTo>
                <a:lnTo>
                  <a:pt x="1299" y="108"/>
                </a:lnTo>
                <a:lnTo>
                  <a:pt x="1297" y="104"/>
                </a:lnTo>
                <a:lnTo>
                  <a:pt x="1293" y="97"/>
                </a:lnTo>
                <a:lnTo>
                  <a:pt x="1289" y="91"/>
                </a:lnTo>
                <a:lnTo>
                  <a:pt x="1282" y="85"/>
                </a:lnTo>
                <a:lnTo>
                  <a:pt x="1274" y="79"/>
                </a:lnTo>
                <a:lnTo>
                  <a:pt x="1270" y="77"/>
                </a:lnTo>
                <a:lnTo>
                  <a:pt x="1265" y="75"/>
                </a:lnTo>
                <a:lnTo>
                  <a:pt x="1255" y="71"/>
                </a:lnTo>
                <a:lnTo>
                  <a:pt x="1243" y="68"/>
                </a:lnTo>
                <a:lnTo>
                  <a:pt x="1230" y="66"/>
                </a:lnTo>
                <a:lnTo>
                  <a:pt x="1215" y="65"/>
                </a:lnTo>
                <a:lnTo>
                  <a:pt x="1199" y="65"/>
                </a:lnTo>
                <a:lnTo>
                  <a:pt x="1157" y="65"/>
                </a:lnTo>
                <a:lnTo>
                  <a:pt x="1164" y="1"/>
                </a:lnTo>
                <a:lnTo>
                  <a:pt x="1196" y="1"/>
                </a:lnTo>
                <a:lnTo>
                  <a:pt x="1611" y="1"/>
                </a:lnTo>
                <a:lnTo>
                  <a:pt x="2027" y="1"/>
                </a:lnTo>
                <a:lnTo>
                  <a:pt x="2444" y="1"/>
                </a:lnTo>
                <a:lnTo>
                  <a:pt x="2860" y="1"/>
                </a:lnTo>
                <a:lnTo>
                  <a:pt x="2882" y="2"/>
                </a:lnTo>
                <a:lnTo>
                  <a:pt x="2903" y="3"/>
                </a:lnTo>
                <a:lnTo>
                  <a:pt x="2924" y="4"/>
                </a:lnTo>
                <a:lnTo>
                  <a:pt x="2944" y="7"/>
                </a:lnTo>
                <a:lnTo>
                  <a:pt x="2963" y="10"/>
                </a:lnTo>
                <a:lnTo>
                  <a:pt x="2981" y="14"/>
                </a:lnTo>
                <a:lnTo>
                  <a:pt x="2998" y="18"/>
                </a:lnTo>
                <a:lnTo>
                  <a:pt x="3014" y="23"/>
                </a:lnTo>
                <a:lnTo>
                  <a:pt x="3030" y="29"/>
                </a:lnTo>
                <a:lnTo>
                  <a:pt x="3044" y="35"/>
                </a:lnTo>
                <a:lnTo>
                  <a:pt x="3058" y="42"/>
                </a:lnTo>
                <a:lnTo>
                  <a:pt x="3071" y="50"/>
                </a:lnTo>
                <a:lnTo>
                  <a:pt x="3083" y="58"/>
                </a:lnTo>
                <a:lnTo>
                  <a:pt x="3095" y="67"/>
                </a:lnTo>
                <a:lnTo>
                  <a:pt x="3100" y="72"/>
                </a:lnTo>
                <a:lnTo>
                  <a:pt x="3105" y="77"/>
                </a:lnTo>
                <a:lnTo>
                  <a:pt x="3110" y="82"/>
                </a:lnTo>
                <a:lnTo>
                  <a:pt x="3115" y="87"/>
                </a:lnTo>
                <a:lnTo>
                  <a:pt x="3122" y="95"/>
                </a:lnTo>
                <a:lnTo>
                  <a:pt x="3128" y="103"/>
                </a:lnTo>
                <a:lnTo>
                  <a:pt x="3133" y="112"/>
                </a:lnTo>
                <a:lnTo>
                  <a:pt x="3139" y="120"/>
                </a:lnTo>
                <a:lnTo>
                  <a:pt x="3143" y="129"/>
                </a:lnTo>
                <a:lnTo>
                  <a:pt x="3148" y="139"/>
                </a:lnTo>
                <a:lnTo>
                  <a:pt x="3151" y="148"/>
                </a:lnTo>
                <a:lnTo>
                  <a:pt x="3155" y="158"/>
                </a:lnTo>
                <a:lnTo>
                  <a:pt x="3157" y="167"/>
                </a:lnTo>
                <a:lnTo>
                  <a:pt x="3159" y="172"/>
                </a:lnTo>
                <a:lnTo>
                  <a:pt x="3160" y="177"/>
                </a:lnTo>
                <a:lnTo>
                  <a:pt x="3162" y="187"/>
                </a:lnTo>
                <a:lnTo>
                  <a:pt x="3163" y="198"/>
                </a:lnTo>
                <a:lnTo>
                  <a:pt x="3164" y="208"/>
                </a:lnTo>
                <a:lnTo>
                  <a:pt x="3164" y="218"/>
                </a:lnTo>
                <a:lnTo>
                  <a:pt x="3164" y="229"/>
                </a:lnTo>
                <a:lnTo>
                  <a:pt x="3163" y="239"/>
                </a:lnTo>
                <a:lnTo>
                  <a:pt x="3162" y="251"/>
                </a:lnTo>
                <a:lnTo>
                  <a:pt x="3159" y="263"/>
                </a:lnTo>
                <a:lnTo>
                  <a:pt x="3158" y="270"/>
                </a:lnTo>
                <a:lnTo>
                  <a:pt x="3156" y="277"/>
                </a:lnTo>
                <a:lnTo>
                  <a:pt x="3151" y="292"/>
                </a:lnTo>
                <a:lnTo>
                  <a:pt x="3145" y="307"/>
                </a:lnTo>
                <a:lnTo>
                  <a:pt x="3142" y="315"/>
                </a:lnTo>
                <a:lnTo>
                  <a:pt x="3138" y="323"/>
                </a:lnTo>
                <a:lnTo>
                  <a:pt x="3133" y="331"/>
                </a:lnTo>
                <a:lnTo>
                  <a:pt x="3128" y="339"/>
                </a:lnTo>
                <a:lnTo>
                  <a:pt x="3117" y="355"/>
                </a:lnTo>
                <a:lnTo>
                  <a:pt x="3110" y="363"/>
                </a:lnTo>
                <a:lnTo>
                  <a:pt x="3103" y="371"/>
                </a:lnTo>
                <a:lnTo>
                  <a:pt x="3096" y="378"/>
                </a:lnTo>
                <a:lnTo>
                  <a:pt x="3087" y="386"/>
                </a:lnTo>
                <a:lnTo>
                  <a:pt x="3069" y="401"/>
                </a:lnTo>
                <a:lnTo>
                  <a:pt x="3059" y="408"/>
                </a:lnTo>
                <a:lnTo>
                  <a:pt x="3048" y="415"/>
                </a:lnTo>
                <a:lnTo>
                  <a:pt x="3037" y="422"/>
                </a:lnTo>
                <a:lnTo>
                  <a:pt x="3024" y="428"/>
                </a:lnTo>
                <a:lnTo>
                  <a:pt x="3011" y="435"/>
                </a:lnTo>
                <a:lnTo>
                  <a:pt x="2997" y="440"/>
                </a:lnTo>
                <a:lnTo>
                  <a:pt x="2983" y="446"/>
                </a:lnTo>
                <a:lnTo>
                  <a:pt x="2967" y="451"/>
                </a:lnTo>
                <a:lnTo>
                  <a:pt x="2951" y="456"/>
                </a:lnTo>
                <a:lnTo>
                  <a:pt x="2934" y="460"/>
                </a:lnTo>
                <a:lnTo>
                  <a:pt x="2957" y="474"/>
                </a:lnTo>
                <a:lnTo>
                  <a:pt x="2979" y="489"/>
                </a:lnTo>
                <a:lnTo>
                  <a:pt x="3001" y="506"/>
                </a:lnTo>
                <a:lnTo>
                  <a:pt x="3011" y="514"/>
                </a:lnTo>
                <a:lnTo>
                  <a:pt x="3021" y="523"/>
                </a:lnTo>
                <a:lnTo>
                  <a:pt x="3041" y="541"/>
                </a:lnTo>
                <a:lnTo>
                  <a:pt x="3060" y="560"/>
                </a:lnTo>
                <a:lnTo>
                  <a:pt x="3079" y="580"/>
                </a:lnTo>
                <a:lnTo>
                  <a:pt x="3097" y="600"/>
                </a:lnTo>
                <a:lnTo>
                  <a:pt x="3115" y="620"/>
                </a:lnTo>
                <a:lnTo>
                  <a:pt x="3133" y="641"/>
                </a:lnTo>
                <a:lnTo>
                  <a:pt x="3150" y="663"/>
                </a:lnTo>
                <a:lnTo>
                  <a:pt x="3167" y="684"/>
                </a:lnTo>
                <a:lnTo>
                  <a:pt x="3232" y="770"/>
                </a:lnTo>
                <a:lnTo>
                  <a:pt x="3240" y="765"/>
                </a:lnTo>
                <a:lnTo>
                  <a:pt x="3247" y="760"/>
                </a:lnTo>
                <a:lnTo>
                  <a:pt x="3253" y="754"/>
                </a:lnTo>
                <a:lnTo>
                  <a:pt x="3259" y="748"/>
                </a:lnTo>
                <a:lnTo>
                  <a:pt x="3265" y="741"/>
                </a:lnTo>
                <a:lnTo>
                  <a:pt x="3270" y="734"/>
                </a:lnTo>
                <a:lnTo>
                  <a:pt x="3275" y="726"/>
                </a:lnTo>
                <a:lnTo>
                  <a:pt x="3279" y="717"/>
                </a:lnTo>
                <a:lnTo>
                  <a:pt x="3284" y="708"/>
                </a:lnTo>
                <a:lnTo>
                  <a:pt x="3287" y="698"/>
                </a:lnTo>
                <a:lnTo>
                  <a:pt x="3291" y="687"/>
                </a:lnTo>
                <a:lnTo>
                  <a:pt x="3294" y="676"/>
                </a:lnTo>
                <a:lnTo>
                  <a:pt x="3298" y="652"/>
                </a:lnTo>
                <a:lnTo>
                  <a:pt x="3300" y="639"/>
                </a:lnTo>
                <a:lnTo>
                  <a:pt x="3302" y="625"/>
                </a:lnTo>
                <a:lnTo>
                  <a:pt x="3347" y="175"/>
                </a:lnTo>
                <a:lnTo>
                  <a:pt x="3348" y="160"/>
                </a:lnTo>
                <a:lnTo>
                  <a:pt x="3348" y="147"/>
                </a:lnTo>
                <a:lnTo>
                  <a:pt x="3348" y="135"/>
                </a:lnTo>
                <a:lnTo>
                  <a:pt x="3347" y="129"/>
                </a:lnTo>
                <a:lnTo>
                  <a:pt x="3346" y="124"/>
                </a:lnTo>
                <a:lnTo>
                  <a:pt x="3345" y="119"/>
                </a:lnTo>
                <a:lnTo>
                  <a:pt x="3344" y="114"/>
                </a:lnTo>
                <a:lnTo>
                  <a:pt x="3341" y="106"/>
                </a:lnTo>
                <a:lnTo>
                  <a:pt x="3337" y="98"/>
                </a:lnTo>
                <a:lnTo>
                  <a:pt x="3332" y="92"/>
                </a:lnTo>
                <a:lnTo>
                  <a:pt x="3329" y="88"/>
                </a:lnTo>
                <a:lnTo>
                  <a:pt x="3326" y="86"/>
                </a:lnTo>
                <a:lnTo>
                  <a:pt x="3318" y="80"/>
                </a:lnTo>
                <a:lnTo>
                  <a:pt x="3308" y="76"/>
                </a:lnTo>
                <a:lnTo>
                  <a:pt x="3303" y="74"/>
                </a:lnTo>
                <a:lnTo>
                  <a:pt x="3298" y="72"/>
                </a:lnTo>
                <a:lnTo>
                  <a:pt x="3286" y="70"/>
                </a:lnTo>
                <a:lnTo>
                  <a:pt x="3272" y="68"/>
                </a:lnTo>
                <a:lnTo>
                  <a:pt x="3258" y="66"/>
                </a:lnTo>
                <a:lnTo>
                  <a:pt x="3242" y="66"/>
                </a:lnTo>
                <a:lnTo>
                  <a:pt x="3223" y="66"/>
                </a:lnTo>
                <a:lnTo>
                  <a:pt x="3229" y="1"/>
                </a:lnTo>
                <a:lnTo>
                  <a:pt x="3581" y="1"/>
                </a:lnTo>
                <a:lnTo>
                  <a:pt x="4047" y="504"/>
                </a:lnTo>
                <a:lnTo>
                  <a:pt x="4079" y="175"/>
                </a:lnTo>
                <a:lnTo>
                  <a:pt x="4081" y="160"/>
                </a:lnTo>
                <a:lnTo>
                  <a:pt x="4081" y="146"/>
                </a:lnTo>
                <a:lnTo>
                  <a:pt x="4080" y="134"/>
                </a:lnTo>
                <a:lnTo>
                  <a:pt x="4080" y="129"/>
                </a:lnTo>
                <a:lnTo>
                  <a:pt x="4079" y="123"/>
                </a:lnTo>
                <a:lnTo>
                  <a:pt x="4078" y="118"/>
                </a:lnTo>
                <a:lnTo>
                  <a:pt x="4077" y="114"/>
                </a:lnTo>
                <a:lnTo>
                  <a:pt x="4074" y="105"/>
                </a:lnTo>
                <a:lnTo>
                  <a:pt x="4070" y="98"/>
                </a:lnTo>
                <a:lnTo>
                  <a:pt x="4065" y="91"/>
                </a:lnTo>
                <a:lnTo>
                  <a:pt x="4062" y="88"/>
                </a:lnTo>
                <a:lnTo>
                  <a:pt x="4058" y="85"/>
                </a:lnTo>
                <a:lnTo>
                  <a:pt x="4050" y="80"/>
                </a:lnTo>
                <a:lnTo>
                  <a:pt x="4041" y="75"/>
                </a:lnTo>
                <a:lnTo>
                  <a:pt x="4036" y="74"/>
                </a:lnTo>
                <a:lnTo>
                  <a:pt x="4030" y="72"/>
                </a:lnTo>
                <a:lnTo>
                  <a:pt x="4018" y="69"/>
                </a:lnTo>
                <a:lnTo>
                  <a:pt x="4005" y="67"/>
                </a:lnTo>
                <a:lnTo>
                  <a:pt x="3990" y="66"/>
                </a:lnTo>
                <a:lnTo>
                  <a:pt x="3974" y="65"/>
                </a:lnTo>
                <a:lnTo>
                  <a:pt x="3919" y="65"/>
                </a:lnTo>
                <a:lnTo>
                  <a:pt x="3925" y="1"/>
                </a:lnTo>
                <a:lnTo>
                  <a:pt x="4448" y="1"/>
                </a:lnTo>
                <a:lnTo>
                  <a:pt x="4972" y="1"/>
                </a:lnTo>
                <a:lnTo>
                  <a:pt x="5497" y="1"/>
                </a:lnTo>
                <a:lnTo>
                  <a:pt x="6021" y="1"/>
                </a:lnTo>
                <a:lnTo>
                  <a:pt x="6045" y="2"/>
                </a:lnTo>
                <a:lnTo>
                  <a:pt x="6068" y="3"/>
                </a:lnTo>
                <a:lnTo>
                  <a:pt x="6090" y="4"/>
                </a:lnTo>
                <a:lnTo>
                  <a:pt x="6111" y="7"/>
                </a:lnTo>
                <a:lnTo>
                  <a:pt x="6131" y="10"/>
                </a:lnTo>
                <a:lnTo>
                  <a:pt x="6150" y="14"/>
                </a:lnTo>
                <a:lnTo>
                  <a:pt x="6159" y="16"/>
                </a:lnTo>
                <a:lnTo>
                  <a:pt x="6167" y="18"/>
                </a:lnTo>
                <a:lnTo>
                  <a:pt x="6184" y="23"/>
                </a:lnTo>
                <a:lnTo>
                  <a:pt x="6200" y="29"/>
                </a:lnTo>
                <a:lnTo>
                  <a:pt x="6215" y="35"/>
                </a:lnTo>
                <a:lnTo>
                  <a:pt x="6229" y="42"/>
                </a:lnTo>
                <a:lnTo>
                  <a:pt x="6243" y="50"/>
                </a:lnTo>
                <a:lnTo>
                  <a:pt x="6255" y="58"/>
                </a:lnTo>
                <a:lnTo>
                  <a:pt x="6266" y="67"/>
                </a:lnTo>
                <a:lnTo>
                  <a:pt x="6272" y="72"/>
                </a:lnTo>
                <a:lnTo>
                  <a:pt x="6277" y="77"/>
                </a:lnTo>
                <a:lnTo>
                  <a:pt x="6282" y="82"/>
                </a:lnTo>
                <a:lnTo>
                  <a:pt x="6287" y="87"/>
                </a:lnTo>
                <a:lnTo>
                  <a:pt x="6293" y="95"/>
                </a:lnTo>
                <a:lnTo>
                  <a:pt x="6299" y="103"/>
                </a:lnTo>
                <a:lnTo>
                  <a:pt x="6305" y="112"/>
                </a:lnTo>
                <a:lnTo>
                  <a:pt x="6310" y="120"/>
                </a:lnTo>
                <a:lnTo>
                  <a:pt x="6315" y="129"/>
                </a:lnTo>
                <a:lnTo>
                  <a:pt x="6319" y="139"/>
                </a:lnTo>
                <a:lnTo>
                  <a:pt x="6323" y="148"/>
                </a:lnTo>
                <a:lnTo>
                  <a:pt x="6326" y="158"/>
                </a:lnTo>
                <a:lnTo>
                  <a:pt x="6329" y="167"/>
                </a:lnTo>
                <a:lnTo>
                  <a:pt x="6330" y="172"/>
                </a:lnTo>
                <a:lnTo>
                  <a:pt x="6332" y="177"/>
                </a:lnTo>
                <a:lnTo>
                  <a:pt x="6333" y="187"/>
                </a:lnTo>
                <a:lnTo>
                  <a:pt x="6335" y="198"/>
                </a:lnTo>
                <a:lnTo>
                  <a:pt x="6335" y="208"/>
                </a:lnTo>
                <a:lnTo>
                  <a:pt x="6336" y="218"/>
                </a:lnTo>
                <a:lnTo>
                  <a:pt x="6336" y="229"/>
                </a:lnTo>
                <a:lnTo>
                  <a:pt x="6335" y="239"/>
                </a:lnTo>
                <a:lnTo>
                  <a:pt x="6333" y="251"/>
                </a:lnTo>
                <a:lnTo>
                  <a:pt x="6331" y="263"/>
                </a:lnTo>
                <a:lnTo>
                  <a:pt x="6329" y="270"/>
                </a:lnTo>
                <a:lnTo>
                  <a:pt x="6328" y="277"/>
                </a:lnTo>
                <a:lnTo>
                  <a:pt x="6325" y="284"/>
                </a:lnTo>
                <a:lnTo>
                  <a:pt x="6323" y="292"/>
                </a:lnTo>
                <a:lnTo>
                  <a:pt x="6317" y="307"/>
                </a:lnTo>
                <a:lnTo>
                  <a:pt x="6313" y="315"/>
                </a:lnTo>
                <a:lnTo>
                  <a:pt x="6309" y="323"/>
                </a:lnTo>
                <a:lnTo>
                  <a:pt x="6305" y="331"/>
                </a:lnTo>
                <a:lnTo>
                  <a:pt x="6300" y="339"/>
                </a:lnTo>
                <a:lnTo>
                  <a:pt x="6294" y="347"/>
                </a:lnTo>
                <a:lnTo>
                  <a:pt x="6288" y="355"/>
                </a:lnTo>
                <a:lnTo>
                  <a:pt x="6282" y="363"/>
                </a:lnTo>
                <a:lnTo>
                  <a:pt x="6275" y="371"/>
                </a:lnTo>
                <a:lnTo>
                  <a:pt x="6267" y="379"/>
                </a:lnTo>
                <a:lnTo>
                  <a:pt x="6259" y="386"/>
                </a:lnTo>
                <a:lnTo>
                  <a:pt x="6250" y="394"/>
                </a:lnTo>
                <a:lnTo>
                  <a:pt x="6241" y="401"/>
                </a:lnTo>
                <a:lnTo>
                  <a:pt x="6230" y="409"/>
                </a:lnTo>
                <a:lnTo>
                  <a:pt x="6219" y="415"/>
                </a:lnTo>
                <a:lnTo>
                  <a:pt x="6208" y="422"/>
                </a:lnTo>
                <a:lnTo>
                  <a:pt x="6196" y="429"/>
                </a:lnTo>
                <a:lnTo>
                  <a:pt x="6182" y="435"/>
                </a:lnTo>
                <a:lnTo>
                  <a:pt x="6169" y="441"/>
                </a:lnTo>
                <a:lnTo>
                  <a:pt x="6154" y="446"/>
                </a:lnTo>
                <a:lnTo>
                  <a:pt x="6138" y="451"/>
                </a:lnTo>
                <a:lnTo>
                  <a:pt x="6122" y="456"/>
                </a:lnTo>
                <a:lnTo>
                  <a:pt x="6105" y="460"/>
                </a:lnTo>
                <a:lnTo>
                  <a:pt x="6120" y="470"/>
                </a:lnTo>
                <a:lnTo>
                  <a:pt x="6135" y="480"/>
                </a:lnTo>
                <a:lnTo>
                  <a:pt x="6150" y="490"/>
                </a:lnTo>
                <a:lnTo>
                  <a:pt x="6164" y="501"/>
                </a:lnTo>
                <a:lnTo>
                  <a:pt x="6178" y="512"/>
                </a:lnTo>
                <a:lnTo>
                  <a:pt x="6191" y="524"/>
                </a:lnTo>
                <a:lnTo>
                  <a:pt x="6204" y="536"/>
                </a:lnTo>
                <a:lnTo>
                  <a:pt x="6217" y="549"/>
                </a:lnTo>
                <a:lnTo>
                  <a:pt x="6229" y="562"/>
                </a:lnTo>
                <a:lnTo>
                  <a:pt x="6241" y="575"/>
                </a:lnTo>
                <a:lnTo>
                  <a:pt x="6253" y="588"/>
                </a:lnTo>
                <a:lnTo>
                  <a:pt x="6264" y="602"/>
                </a:lnTo>
                <a:lnTo>
                  <a:pt x="6287" y="630"/>
                </a:lnTo>
                <a:lnTo>
                  <a:pt x="6309" y="659"/>
                </a:lnTo>
                <a:lnTo>
                  <a:pt x="6352" y="717"/>
                </a:lnTo>
                <a:lnTo>
                  <a:pt x="6373" y="745"/>
                </a:lnTo>
                <a:lnTo>
                  <a:pt x="6395" y="774"/>
                </a:lnTo>
                <a:lnTo>
                  <a:pt x="6406" y="788"/>
                </a:lnTo>
                <a:lnTo>
                  <a:pt x="6418" y="803"/>
                </a:lnTo>
                <a:lnTo>
                  <a:pt x="6429" y="816"/>
                </a:lnTo>
                <a:lnTo>
                  <a:pt x="6441" y="830"/>
                </a:lnTo>
                <a:lnTo>
                  <a:pt x="6453" y="843"/>
                </a:lnTo>
                <a:lnTo>
                  <a:pt x="6465" y="856"/>
                </a:lnTo>
                <a:lnTo>
                  <a:pt x="6478" y="868"/>
                </a:lnTo>
                <a:lnTo>
                  <a:pt x="6491" y="880"/>
                </a:lnTo>
                <a:lnTo>
                  <a:pt x="6509" y="896"/>
                </a:lnTo>
                <a:lnTo>
                  <a:pt x="6529" y="912"/>
                </a:lnTo>
                <a:lnTo>
                  <a:pt x="6539" y="920"/>
                </a:lnTo>
                <a:lnTo>
                  <a:pt x="6549" y="927"/>
                </a:lnTo>
                <a:lnTo>
                  <a:pt x="6559" y="935"/>
                </a:lnTo>
                <a:lnTo>
                  <a:pt x="6570" y="942"/>
                </a:lnTo>
                <a:lnTo>
                  <a:pt x="6591" y="956"/>
                </a:lnTo>
                <a:lnTo>
                  <a:pt x="6615" y="970"/>
                </a:lnTo>
                <a:lnTo>
                  <a:pt x="6638" y="982"/>
                </a:lnTo>
                <a:lnTo>
                  <a:pt x="6661" y="994"/>
                </a:lnTo>
                <a:lnTo>
                  <a:pt x="6685" y="1004"/>
                </a:lnTo>
                <a:lnTo>
                  <a:pt x="6697" y="1009"/>
                </a:lnTo>
                <a:lnTo>
                  <a:pt x="6710" y="1014"/>
                </a:lnTo>
                <a:lnTo>
                  <a:pt x="6734" y="1022"/>
                </a:lnTo>
                <a:lnTo>
                  <a:pt x="6760" y="1030"/>
                </a:lnTo>
                <a:lnTo>
                  <a:pt x="6785" y="1035"/>
                </a:lnTo>
                <a:lnTo>
                  <a:pt x="6811" y="1040"/>
                </a:lnTo>
                <a:lnTo>
                  <a:pt x="6836" y="1043"/>
                </a:lnTo>
                <a:lnTo>
                  <a:pt x="6862" y="1044"/>
                </a:lnTo>
                <a:lnTo>
                  <a:pt x="6877" y="1045"/>
                </a:lnTo>
                <a:lnTo>
                  <a:pt x="6892" y="1044"/>
                </a:lnTo>
                <a:lnTo>
                  <a:pt x="6906" y="1043"/>
                </a:lnTo>
                <a:lnTo>
                  <a:pt x="6921" y="1042"/>
                </a:lnTo>
                <a:lnTo>
                  <a:pt x="6936" y="1039"/>
                </a:lnTo>
                <a:lnTo>
                  <a:pt x="6950" y="1037"/>
                </a:lnTo>
                <a:lnTo>
                  <a:pt x="6964" y="1033"/>
                </a:lnTo>
                <a:lnTo>
                  <a:pt x="6979" y="1029"/>
                </a:lnTo>
                <a:lnTo>
                  <a:pt x="7002" y="1023"/>
                </a:lnTo>
                <a:lnTo>
                  <a:pt x="7025" y="1015"/>
                </a:lnTo>
                <a:lnTo>
                  <a:pt x="7048" y="1007"/>
                </a:lnTo>
                <a:lnTo>
                  <a:pt x="7070" y="998"/>
                </a:lnTo>
                <a:lnTo>
                  <a:pt x="7091" y="988"/>
                </a:lnTo>
                <a:lnTo>
                  <a:pt x="7112" y="977"/>
                </a:lnTo>
                <a:lnTo>
                  <a:pt x="7132" y="966"/>
                </a:lnTo>
                <a:lnTo>
                  <a:pt x="7151" y="954"/>
                </a:lnTo>
                <a:lnTo>
                  <a:pt x="7170" y="942"/>
                </a:lnTo>
                <a:lnTo>
                  <a:pt x="7188" y="929"/>
                </a:lnTo>
                <a:lnTo>
                  <a:pt x="7205" y="916"/>
                </a:lnTo>
                <a:lnTo>
                  <a:pt x="7221" y="903"/>
                </a:lnTo>
                <a:lnTo>
                  <a:pt x="7237" y="890"/>
                </a:lnTo>
                <a:lnTo>
                  <a:pt x="7252" y="877"/>
                </a:lnTo>
                <a:lnTo>
                  <a:pt x="7265" y="864"/>
                </a:lnTo>
                <a:lnTo>
                  <a:pt x="7278" y="85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noProof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6380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ii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196AA-A964-4BEF-92CE-110737F7247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0863" y="2546320"/>
            <a:ext cx="11090275" cy="738664"/>
          </a:xfrm>
        </p:spPr>
        <p:txBody>
          <a:bodyPr anchor="ctr" anchorCtr="0">
            <a:spAutoFit/>
          </a:bodyPr>
          <a:lstStyle>
            <a:lvl1pPr algn="ctr">
              <a:defRPr sz="4800" cap="none" baseline="0">
                <a:solidFill>
                  <a:schemeClr val="accent1"/>
                </a:solidFill>
              </a:defRPr>
            </a:lvl1pPr>
          </a:lstStyle>
          <a:p>
            <a:r>
              <a:rPr lang="fi-FI" noProof="0"/>
              <a:t>Kiitos!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E20503-FD26-45D7-8D72-ADBE68B52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45C70-0E7D-4432-AD26-2B8F2E584E75}" type="datetime1">
              <a:rPr lang="fi-FI" noProof="0" smtClean="0"/>
              <a:t>14.4.2026</a:t>
            </a:fld>
            <a:endParaRPr lang="fi-FI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83D58F-2FEE-465A-8C27-8071BFBDA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© Berner Oy  |  Esittäjä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5BEB2B-921C-4DB4-9DFA-93C092061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98F4-D9F1-4002-AD5C-3866A5A71344}" type="slidenum">
              <a:rPr lang="fi-FI" noProof="0" smtClean="0"/>
              <a:t>‹#›</a:t>
            </a:fld>
            <a:endParaRPr lang="fi-FI" noProof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4581128"/>
            <a:ext cx="11090275" cy="1440260"/>
          </a:xfrm>
        </p:spPr>
        <p:txBody>
          <a:bodyPr/>
          <a:lstStyle>
            <a:lvl1pPr marL="0" indent="0" algn="ctr">
              <a:spcBef>
                <a:spcPts val="0"/>
              </a:spcBef>
              <a:buFontTx/>
              <a:buNone/>
              <a:defRPr sz="1400" b="1"/>
            </a:lvl1pPr>
            <a:lvl2pPr marL="0" indent="0" algn="ctr">
              <a:buFontTx/>
              <a:buNone/>
              <a:defRPr sz="1400"/>
            </a:lvl2pPr>
            <a:lvl3pPr marL="0" indent="0" algn="ctr">
              <a:buFontTx/>
              <a:buNone/>
              <a:defRPr sz="1400"/>
            </a:lvl3pPr>
            <a:lvl4pPr marL="0" indent="0" algn="ctr">
              <a:buFontTx/>
              <a:buNone/>
              <a:defRPr sz="1400"/>
            </a:lvl4pPr>
            <a:lvl5pPr marL="0" indent="0" algn="ctr">
              <a:spcBef>
                <a:spcPts val="0"/>
              </a:spcBef>
              <a:buFontTx/>
              <a:buNone/>
              <a:defRPr sz="1400"/>
            </a:lvl5pPr>
          </a:lstStyle>
          <a:p>
            <a:pPr lvl="0"/>
            <a:r>
              <a:rPr lang="fi-FI" noProof="0"/>
              <a:t>Lisää yhteystiedot</a:t>
            </a:r>
          </a:p>
        </p:txBody>
      </p:sp>
    </p:spTree>
    <p:extLst>
      <p:ext uri="{BB962C8B-B14F-4D97-AF65-F5344CB8AC3E}">
        <p14:creationId xmlns:p14="http://schemas.microsoft.com/office/powerpoint/2010/main" val="95878049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Slog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2C8789-E9A9-4F7D-B59A-9C4B0A467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38E4AE9-0350-45EC-8239-D2A60ADF3C6D}" type="datetime1">
              <a:rPr lang="fi-FI" smtClean="0"/>
              <a:pPr/>
              <a:t>14.4.2026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179733-3BFD-4047-9529-1DA1E5116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/>
              <a:t>© Berner Oy  |  Esittäjä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CA0296-B85F-4A70-ACB3-3746CB397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EFE98F4-D9F1-4002-AD5C-3866A5A7134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Freeform 6"/>
          <p:cNvSpPr>
            <a:spLocks noEditPoints="1"/>
          </p:cNvSpPr>
          <p:nvPr userDrawn="1"/>
        </p:nvSpPr>
        <p:spPr bwMode="auto">
          <a:xfrm>
            <a:off x="2963652" y="2564904"/>
            <a:ext cx="6264696" cy="1487618"/>
          </a:xfrm>
          <a:custGeom>
            <a:avLst/>
            <a:gdLst>
              <a:gd name="T0" fmla="*/ 7311 w 8853"/>
              <a:gd name="T1" fmla="*/ 812 h 2102"/>
              <a:gd name="T2" fmla="*/ 6941 w 8853"/>
              <a:gd name="T3" fmla="*/ 716 h 2102"/>
              <a:gd name="T4" fmla="*/ 6739 w 8853"/>
              <a:gd name="T5" fmla="*/ 811 h 2102"/>
              <a:gd name="T6" fmla="*/ 6465 w 8853"/>
              <a:gd name="T7" fmla="*/ 950 h 2102"/>
              <a:gd name="T8" fmla="*/ 6078 w 8853"/>
              <a:gd name="T9" fmla="*/ 944 h 2102"/>
              <a:gd name="T10" fmla="*/ 6235 w 8853"/>
              <a:gd name="T11" fmla="*/ 685 h 2102"/>
              <a:gd name="T12" fmla="*/ 6700 w 8853"/>
              <a:gd name="T13" fmla="*/ 278 h 2102"/>
              <a:gd name="T14" fmla="*/ 6972 w 8853"/>
              <a:gd name="T15" fmla="*/ 286 h 2102"/>
              <a:gd name="T16" fmla="*/ 6874 w 8853"/>
              <a:gd name="T17" fmla="*/ 288 h 2102"/>
              <a:gd name="T18" fmla="*/ 6553 w 8853"/>
              <a:gd name="T19" fmla="*/ 295 h 2102"/>
              <a:gd name="T20" fmla="*/ 7667 w 8853"/>
              <a:gd name="T21" fmla="*/ 228 h 2102"/>
              <a:gd name="T22" fmla="*/ 7659 w 8853"/>
              <a:gd name="T23" fmla="*/ 83 h 2102"/>
              <a:gd name="T24" fmla="*/ 7567 w 8853"/>
              <a:gd name="T25" fmla="*/ 328 h 2102"/>
              <a:gd name="T26" fmla="*/ 8314 w 8853"/>
              <a:gd name="T27" fmla="*/ 1938 h 2102"/>
              <a:gd name="T28" fmla="*/ 8238 w 8853"/>
              <a:gd name="T29" fmla="*/ 2012 h 2102"/>
              <a:gd name="T30" fmla="*/ 8534 w 8853"/>
              <a:gd name="T31" fmla="*/ 858 h 2102"/>
              <a:gd name="T32" fmla="*/ 7977 w 8853"/>
              <a:gd name="T33" fmla="*/ 1978 h 2102"/>
              <a:gd name="T34" fmla="*/ 7823 w 8853"/>
              <a:gd name="T35" fmla="*/ 1897 h 2102"/>
              <a:gd name="T36" fmla="*/ 7771 w 8853"/>
              <a:gd name="T37" fmla="*/ 2053 h 2102"/>
              <a:gd name="T38" fmla="*/ 7639 w 8853"/>
              <a:gd name="T39" fmla="*/ 1953 h 2102"/>
              <a:gd name="T40" fmla="*/ 7759 w 8853"/>
              <a:gd name="T41" fmla="*/ 1981 h 2102"/>
              <a:gd name="T42" fmla="*/ 7324 w 8853"/>
              <a:gd name="T43" fmla="*/ 2047 h 2102"/>
              <a:gd name="T44" fmla="*/ 6921 w 8853"/>
              <a:gd name="T45" fmla="*/ 1882 h 2102"/>
              <a:gd name="T46" fmla="*/ 6804 w 8853"/>
              <a:gd name="T47" fmla="*/ 2030 h 2102"/>
              <a:gd name="T48" fmla="*/ 6797 w 8853"/>
              <a:gd name="T49" fmla="*/ 1924 h 2102"/>
              <a:gd name="T50" fmla="*/ 6378 w 8853"/>
              <a:gd name="T51" fmla="*/ 2086 h 2102"/>
              <a:gd name="T52" fmla="*/ 6357 w 8853"/>
              <a:gd name="T53" fmla="*/ 1882 h 2102"/>
              <a:gd name="T54" fmla="*/ 8518 w 8853"/>
              <a:gd name="T55" fmla="*/ 1320 h 2102"/>
              <a:gd name="T56" fmla="*/ 8160 w 8853"/>
              <a:gd name="T57" fmla="*/ 1385 h 2102"/>
              <a:gd name="T58" fmla="*/ 8282 w 8853"/>
              <a:gd name="T59" fmla="*/ 1539 h 2102"/>
              <a:gd name="T60" fmla="*/ 7964 w 8853"/>
              <a:gd name="T61" fmla="*/ 1524 h 2102"/>
              <a:gd name="T62" fmla="*/ 7972 w 8853"/>
              <a:gd name="T63" fmla="*/ 1407 h 2102"/>
              <a:gd name="T64" fmla="*/ 7740 w 8853"/>
              <a:gd name="T65" fmla="*/ 1508 h 2102"/>
              <a:gd name="T66" fmla="*/ 7756 w 8853"/>
              <a:gd name="T67" fmla="*/ 1445 h 2102"/>
              <a:gd name="T68" fmla="*/ 7611 w 8853"/>
              <a:gd name="T69" fmla="*/ 1507 h 2102"/>
              <a:gd name="T70" fmla="*/ 7013 w 8853"/>
              <a:gd name="T71" fmla="*/ 1511 h 2102"/>
              <a:gd name="T72" fmla="*/ 7055 w 8853"/>
              <a:gd name="T73" fmla="*/ 1255 h 2102"/>
              <a:gd name="T74" fmla="*/ 6768 w 8853"/>
              <a:gd name="T75" fmla="*/ 1511 h 2102"/>
              <a:gd name="T76" fmla="*/ 6908 w 8853"/>
              <a:gd name="T77" fmla="*/ 1398 h 2102"/>
              <a:gd name="T78" fmla="*/ 6591 w 8853"/>
              <a:gd name="T79" fmla="*/ 1271 h 2102"/>
              <a:gd name="T80" fmla="*/ 8038 w 8853"/>
              <a:gd name="T81" fmla="*/ 150 h 2102"/>
              <a:gd name="T82" fmla="*/ 7526 w 8853"/>
              <a:gd name="T83" fmla="*/ 648 h 2102"/>
              <a:gd name="T84" fmla="*/ 7721 w 8853"/>
              <a:gd name="T85" fmla="*/ 750 h 2102"/>
              <a:gd name="T86" fmla="*/ 5374 w 8853"/>
              <a:gd name="T87" fmla="*/ 3 h 2102"/>
              <a:gd name="T88" fmla="*/ 3741 w 8853"/>
              <a:gd name="T89" fmla="*/ 1435 h 2102"/>
              <a:gd name="T90" fmla="*/ 1207 w 8853"/>
              <a:gd name="T91" fmla="*/ 1450 h 2102"/>
              <a:gd name="T92" fmla="*/ 340 w 8853"/>
              <a:gd name="T93" fmla="*/ 582 h 2102"/>
              <a:gd name="T94" fmla="*/ 127 w 8853"/>
              <a:gd name="T95" fmla="*/ 973 h 2102"/>
              <a:gd name="T96" fmla="*/ 608 w 8853"/>
              <a:gd name="T97" fmla="*/ 811 h 2102"/>
              <a:gd name="T98" fmla="*/ 3822 w 8853"/>
              <a:gd name="T99" fmla="*/ 797 h 2102"/>
              <a:gd name="T100" fmla="*/ 3160 w 8853"/>
              <a:gd name="T101" fmla="*/ 761 h 2102"/>
              <a:gd name="T102" fmla="*/ 3354 w 8853"/>
              <a:gd name="T103" fmla="*/ 1043 h 2102"/>
              <a:gd name="T104" fmla="*/ 2791 w 8853"/>
              <a:gd name="T105" fmla="*/ 1036 h 2102"/>
              <a:gd name="T106" fmla="*/ 2244 w 8853"/>
              <a:gd name="T107" fmla="*/ 1176 h 2102"/>
              <a:gd name="T108" fmla="*/ 1196 w 8853"/>
              <a:gd name="T109" fmla="*/ 1013 h 2102"/>
              <a:gd name="T110" fmla="*/ 1241 w 8853"/>
              <a:gd name="T111" fmla="*/ 598 h 2102"/>
              <a:gd name="T112" fmla="*/ 4549 w 8853"/>
              <a:gd name="T113" fmla="*/ 1174 h 2102"/>
              <a:gd name="T114" fmla="*/ 3773 w 8853"/>
              <a:gd name="T115" fmla="*/ 858 h 2102"/>
              <a:gd name="T116" fmla="*/ 2018 w 8853"/>
              <a:gd name="T117" fmla="*/ 1191 h 2102"/>
              <a:gd name="T118" fmla="*/ 837 w 8853"/>
              <a:gd name="T119" fmla="*/ 636 h 2102"/>
              <a:gd name="T120" fmla="*/ 1969 w 8853"/>
              <a:gd name="T121" fmla="*/ 797 h 2102"/>
              <a:gd name="T122" fmla="*/ 2550 w 8853"/>
              <a:gd name="T123" fmla="*/ 582 h 2102"/>
              <a:gd name="T124" fmla="*/ 4118 w 8853"/>
              <a:gd name="T125" fmla="*/ 1055 h 2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8853" h="2102">
                <a:moveTo>
                  <a:pt x="7333" y="871"/>
                </a:moveTo>
                <a:lnTo>
                  <a:pt x="7338" y="872"/>
                </a:lnTo>
                <a:lnTo>
                  <a:pt x="7342" y="873"/>
                </a:lnTo>
                <a:lnTo>
                  <a:pt x="7347" y="873"/>
                </a:lnTo>
                <a:lnTo>
                  <a:pt x="7351" y="874"/>
                </a:lnTo>
                <a:lnTo>
                  <a:pt x="7357" y="873"/>
                </a:lnTo>
                <a:lnTo>
                  <a:pt x="7361" y="873"/>
                </a:lnTo>
                <a:lnTo>
                  <a:pt x="7366" y="872"/>
                </a:lnTo>
                <a:lnTo>
                  <a:pt x="7370" y="871"/>
                </a:lnTo>
                <a:lnTo>
                  <a:pt x="7374" y="868"/>
                </a:lnTo>
                <a:lnTo>
                  <a:pt x="7377" y="866"/>
                </a:lnTo>
                <a:lnTo>
                  <a:pt x="7381" y="863"/>
                </a:lnTo>
                <a:lnTo>
                  <a:pt x="7383" y="859"/>
                </a:lnTo>
                <a:lnTo>
                  <a:pt x="7385" y="856"/>
                </a:lnTo>
                <a:lnTo>
                  <a:pt x="7387" y="851"/>
                </a:lnTo>
                <a:lnTo>
                  <a:pt x="7388" y="846"/>
                </a:lnTo>
                <a:lnTo>
                  <a:pt x="7390" y="840"/>
                </a:lnTo>
                <a:lnTo>
                  <a:pt x="7391" y="834"/>
                </a:lnTo>
                <a:lnTo>
                  <a:pt x="7392" y="828"/>
                </a:lnTo>
                <a:lnTo>
                  <a:pt x="7392" y="812"/>
                </a:lnTo>
                <a:lnTo>
                  <a:pt x="7392" y="582"/>
                </a:lnTo>
                <a:lnTo>
                  <a:pt x="7479" y="582"/>
                </a:lnTo>
                <a:lnTo>
                  <a:pt x="7479" y="815"/>
                </a:lnTo>
                <a:lnTo>
                  <a:pt x="7479" y="831"/>
                </a:lnTo>
                <a:lnTo>
                  <a:pt x="7478" y="847"/>
                </a:lnTo>
                <a:lnTo>
                  <a:pt x="7475" y="860"/>
                </a:lnTo>
                <a:lnTo>
                  <a:pt x="7472" y="874"/>
                </a:lnTo>
                <a:lnTo>
                  <a:pt x="7470" y="880"/>
                </a:lnTo>
                <a:lnTo>
                  <a:pt x="7467" y="885"/>
                </a:lnTo>
                <a:lnTo>
                  <a:pt x="7462" y="896"/>
                </a:lnTo>
                <a:lnTo>
                  <a:pt x="7456" y="907"/>
                </a:lnTo>
                <a:lnTo>
                  <a:pt x="7449" y="916"/>
                </a:lnTo>
                <a:lnTo>
                  <a:pt x="7440" y="924"/>
                </a:lnTo>
                <a:lnTo>
                  <a:pt x="7436" y="927"/>
                </a:lnTo>
                <a:lnTo>
                  <a:pt x="7431" y="930"/>
                </a:lnTo>
                <a:lnTo>
                  <a:pt x="7421" y="936"/>
                </a:lnTo>
                <a:lnTo>
                  <a:pt x="7409" y="942"/>
                </a:lnTo>
                <a:lnTo>
                  <a:pt x="7403" y="943"/>
                </a:lnTo>
                <a:lnTo>
                  <a:pt x="7396" y="945"/>
                </a:lnTo>
                <a:lnTo>
                  <a:pt x="7382" y="947"/>
                </a:lnTo>
                <a:lnTo>
                  <a:pt x="7375" y="948"/>
                </a:lnTo>
                <a:lnTo>
                  <a:pt x="7367" y="950"/>
                </a:lnTo>
                <a:lnTo>
                  <a:pt x="7350" y="950"/>
                </a:lnTo>
                <a:lnTo>
                  <a:pt x="7333" y="950"/>
                </a:lnTo>
                <a:lnTo>
                  <a:pt x="7325" y="948"/>
                </a:lnTo>
                <a:lnTo>
                  <a:pt x="7319" y="947"/>
                </a:lnTo>
                <a:lnTo>
                  <a:pt x="7304" y="945"/>
                </a:lnTo>
                <a:lnTo>
                  <a:pt x="7297" y="943"/>
                </a:lnTo>
                <a:lnTo>
                  <a:pt x="7291" y="942"/>
                </a:lnTo>
                <a:lnTo>
                  <a:pt x="7279" y="936"/>
                </a:lnTo>
                <a:lnTo>
                  <a:pt x="7275" y="934"/>
                </a:lnTo>
                <a:lnTo>
                  <a:pt x="7269" y="930"/>
                </a:lnTo>
                <a:lnTo>
                  <a:pt x="7259" y="924"/>
                </a:lnTo>
                <a:lnTo>
                  <a:pt x="7254" y="919"/>
                </a:lnTo>
                <a:lnTo>
                  <a:pt x="7251" y="916"/>
                </a:lnTo>
                <a:lnTo>
                  <a:pt x="7243" y="907"/>
                </a:lnTo>
                <a:lnTo>
                  <a:pt x="7237" y="896"/>
                </a:lnTo>
                <a:lnTo>
                  <a:pt x="7232" y="885"/>
                </a:lnTo>
                <a:lnTo>
                  <a:pt x="7229" y="880"/>
                </a:lnTo>
                <a:lnTo>
                  <a:pt x="7227" y="874"/>
                </a:lnTo>
                <a:lnTo>
                  <a:pt x="7224" y="860"/>
                </a:lnTo>
                <a:lnTo>
                  <a:pt x="7222" y="847"/>
                </a:lnTo>
                <a:lnTo>
                  <a:pt x="7220" y="831"/>
                </a:lnTo>
                <a:lnTo>
                  <a:pt x="7219" y="815"/>
                </a:lnTo>
                <a:lnTo>
                  <a:pt x="7219" y="582"/>
                </a:lnTo>
                <a:lnTo>
                  <a:pt x="7311" y="582"/>
                </a:lnTo>
                <a:lnTo>
                  <a:pt x="7311" y="812"/>
                </a:lnTo>
                <a:lnTo>
                  <a:pt x="7311" y="827"/>
                </a:lnTo>
                <a:lnTo>
                  <a:pt x="7312" y="833"/>
                </a:lnTo>
                <a:lnTo>
                  <a:pt x="7313" y="840"/>
                </a:lnTo>
                <a:lnTo>
                  <a:pt x="7314" y="846"/>
                </a:lnTo>
                <a:lnTo>
                  <a:pt x="7316" y="851"/>
                </a:lnTo>
                <a:lnTo>
                  <a:pt x="7319" y="856"/>
                </a:lnTo>
                <a:lnTo>
                  <a:pt x="7321" y="859"/>
                </a:lnTo>
                <a:lnTo>
                  <a:pt x="7323" y="863"/>
                </a:lnTo>
                <a:lnTo>
                  <a:pt x="7326" y="866"/>
                </a:lnTo>
                <a:lnTo>
                  <a:pt x="7330" y="868"/>
                </a:lnTo>
                <a:lnTo>
                  <a:pt x="7333" y="871"/>
                </a:lnTo>
                <a:close/>
                <a:moveTo>
                  <a:pt x="6655" y="849"/>
                </a:moveTo>
                <a:lnTo>
                  <a:pt x="6653" y="839"/>
                </a:lnTo>
                <a:lnTo>
                  <a:pt x="6651" y="830"/>
                </a:lnTo>
                <a:lnTo>
                  <a:pt x="6646" y="810"/>
                </a:lnTo>
                <a:lnTo>
                  <a:pt x="6645" y="798"/>
                </a:lnTo>
                <a:lnTo>
                  <a:pt x="6644" y="787"/>
                </a:lnTo>
                <a:lnTo>
                  <a:pt x="6644" y="775"/>
                </a:lnTo>
                <a:lnTo>
                  <a:pt x="6643" y="763"/>
                </a:lnTo>
                <a:lnTo>
                  <a:pt x="6644" y="751"/>
                </a:lnTo>
                <a:lnTo>
                  <a:pt x="6644" y="738"/>
                </a:lnTo>
                <a:lnTo>
                  <a:pt x="6646" y="716"/>
                </a:lnTo>
                <a:lnTo>
                  <a:pt x="6648" y="706"/>
                </a:lnTo>
                <a:lnTo>
                  <a:pt x="6651" y="696"/>
                </a:lnTo>
                <a:lnTo>
                  <a:pt x="6653" y="687"/>
                </a:lnTo>
                <a:lnTo>
                  <a:pt x="6655" y="678"/>
                </a:lnTo>
                <a:lnTo>
                  <a:pt x="6659" y="668"/>
                </a:lnTo>
                <a:lnTo>
                  <a:pt x="6662" y="659"/>
                </a:lnTo>
                <a:lnTo>
                  <a:pt x="6670" y="645"/>
                </a:lnTo>
                <a:lnTo>
                  <a:pt x="6679" y="631"/>
                </a:lnTo>
                <a:lnTo>
                  <a:pt x="6683" y="624"/>
                </a:lnTo>
                <a:lnTo>
                  <a:pt x="6689" y="619"/>
                </a:lnTo>
                <a:lnTo>
                  <a:pt x="6699" y="608"/>
                </a:lnTo>
                <a:lnTo>
                  <a:pt x="6705" y="603"/>
                </a:lnTo>
                <a:lnTo>
                  <a:pt x="6710" y="598"/>
                </a:lnTo>
                <a:lnTo>
                  <a:pt x="6717" y="595"/>
                </a:lnTo>
                <a:lnTo>
                  <a:pt x="6723" y="592"/>
                </a:lnTo>
                <a:lnTo>
                  <a:pt x="6730" y="588"/>
                </a:lnTo>
                <a:lnTo>
                  <a:pt x="6736" y="585"/>
                </a:lnTo>
                <a:lnTo>
                  <a:pt x="6743" y="583"/>
                </a:lnTo>
                <a:lnTo>
                  <a:pt x="6750" y="580"/>
                </a:lnTo>
                <a:lnTo>
                  <a:pt x="6757" y="579"/>
                </a:lnTo>
                <a:lnTo>
                  <a:pt x="6765" y="577"/>
                </a:lnTo>
                <a:lnTo>
                  <a:pt x="6779" y="576"/>
                </a:lnTo>
                <a:lnTo>
                  <a:pt x="6786" y="575"/>
                </a:lnTo>
                <a:lnTo>
                  <a:pt x="6794" y="575"/>
                </a:lnTo>
                <a:lnTo>
                  <a:pt x="6809" y="576"/>
                </a:lnTo>
                <a:lnTo>
                  <a:pt x="6822" y="577"/>
                </a:lnTo>
                <a:lnTo>
                  <a:pt x="6837" y="580"/>
                </a:lnTo>
                <a:lnTo>
                  <a:pt x="6850" y="585"/>
                </a:lnTo>
                <a:lnTo>
                  <a:pt x="6857" y="588"/>
                </a:lnTo>
                <a:lnTo>
                  <a:pt x="6864" y="592"/>
                </a:lnTo>
                <a:lnTo>
                  <a:pt x="6870" y="595"/>
                </a:lnTo>
                <a:lnTo>
                  <a:pt x="6876" y="598"/>
                </a:lnTo>
                <a:lnTo>
                  <a:pt x="6888" y="608"/>
                </a:lnTo>
                <a:lnTo>
                  <a:pt x="6893" y="613"/>
                </a:lnTo>
                <a:lnTo>
                  <a:pt x="6898" y="619"/>
                </a:lnTo>
                <a:lnTo>
                  <a:pt x="6903" y="624"/>
                </a:lnTo>
                <a:lnTo>
                  <a:pt x="6908" y="631"/>
                </a:lnTo>
                <a:lnTo>
                  <a:pt x="6912" y="638"/>
                </a:lnTo>
                <a:lnTo>
                  <a:pt x="6917" y="645"/>
                </a:lnTo>
                <a:lnTo>
                  <a:pt x="6920" y="652"/>
                </a:lnTo>
                <a:lnTo>
                  <a:pt x="6925" y="659"/>
                </a:lnTo>
                <a:lnTo>
                  <a:pt x="6930" y="678"/>
                </a:lnTo>
                <a:lnTo>
                  <a:pt x="6934" y="687"/>
                </a:lnTo>
                <a:lnTo>
                  <a:pt x="6936" y="696"/>
                </a:lnTo>
                <a:lnTo>
                  <a:pt x="6941" y="716"/>
                </a:lnTo>
                <a:lnTo>
                  <a:pt x="6942" y="727"/>
                </a:lnTo>
                <a:lnTo>
                  <a:pt x="6943" y="738"/>
                </a:lnTo>
                <a:lnTo>
                  <a:pt x="6943" y="751"/>
                </a:lnTo>
                <a:lnTo>
                  <a:pt x="6943" y="763"/>
                </a:lnTo>
                <a:lnTo>
                  <a:pt x="6943" y="775"/>
                </a:lnTo>
                <a:lnTo>
                  <a:pt x="6943" y="787"/>
                </a:lnTo>
                <a:lnTo>
                  <a:pt x="6941" y="810"/>
                </a:lnTo>
                <a:lnTo>
                  <a:pt x="6938" y="820"/>
                </a:lnTo>
                <a:lnTo>
                  <a:pt x="6936" y="830"/>
                </a:lnTo>
                <a:lnTo>
                  <a:pt x="6934" y="839"/>
                </a:lnTo>
                <a:lnTo>
                  <a:pt x="6930" y="849"/>
                </a:lnTo>
                <a:lnTo>
                  <a:pt x="6928" y="857"/>
                </a:lnTo>
                <a:lnTo>
                  <a:pt x="6925" y="866"/>
                </a:lnTo>
                <a:lnTo>
                  <a:pt x="6920" y="874"/>
                </a:lnTo>
                <a:lnTo>
                  <a:pt x="6917" y="881"/>
                </a:lnTo>
                <a:lnTo>
                  <a:pt x="6908" y="894"/>
                </a:lnTo>
                <a:lnTo>
                  <a:pt x="6903" y="901"/>
                </a:lnTo>
                <a:lnTo>
                  <a:pt x="6898" y="907"/>
                </a:lnTo>
                <a:lnTo>
                  <a:pt x="6888" y="918"/>
                </a:lnTo>
                <a:lnTo>
                  <a:pt x="6882" y="922"/>
                </a:lnTo>
                <a:lnTo>
                  <a:pt x="6876" y="927"/>
                </a:lnTo>
                <a:lnTo>
                  <a:pt x="6870" y="930"/>
                </a:lnTo>
                <a:lnTo>
                  <a:pt x="6864" y="934"/>
                </a:lnTo>
                <a:lnTo>
                  <a:pt x="6857" y="937"/>
                </a:lnTo>
                <a:lnTo>
                  <a:pt x="6850" y="941"/>
                </a:lnTo>
                <a:lnTo>
                  <a:pt x="6837" y="945"/>
                </a:lnTo>
                <a:lnTo>
                  <a:pt x="6833" y="946"/>
                </a:lnTo>
                <a:lnTo>
                  <a:pt x="6830" y="946"/>
                </a:lnTo>
                <a:lnTo>
                  <a:pt x="6822" y="948"/>
                </a:lnTo>
                <a:lnTo>
                  <a:pt x="6815" y="950"/>
                </a:lnTo>
                <a:lnTo>
                  <a:pt x="6809" y="951"/>
                </a:lnTo>
                <a:lnTo>
                  <a:pt x="6801" y="951"/>
                </a:lnTo>
                <a:lnTo>
                  <a:pt x="6794" y="951"/>
                </a:lnTo>
                <a:lnTo>
                  <a:pt x="6779" y="951"/>
                </a:lnTo>
                <a:lnTo>
                  <a:pt x="6765" y="948"/>
                </a:lnTo>
                <a:lnTo>
                  <a:pt x="6757" y="946"/>
                </a:lnTo>
                <a:lnTo>
                  <a:pt x="6750" y="945"/>
                </a:lnTo>
                <a:lnTo>
                  <a:pt x="6743" y="943"/>
                </a:lnTo>
                <a:lnTo>
                  <a:pt x="6736" y="941"/>
                </a:lnTo>
                <a:lnTo>
                  <a:pt x="6730" y="937"/>
                </a:lnTo>
                <a:lnTo>
                  <a:pt x="6723" y="934"/>
                </a:lnTo>
                <a:lnTo>
                  <a:pt x="6717" y="930"/>
                </a:lnTo>
                <a:lnTo>
                  <a:pt x="6710" y="927"/>
                </a:lnTo>
                <a:lnTo>
                  <a:pt x="6699" y="918"/>
                </a:lnTo>
                <a:lnTo>
                  <a:pt x="6694" y="912"/>
                </a:lnTo>
                <a:lnTo>
                  <a:pt x="6689" y="907"/>
                </a:lnTo>
                <a:lnTo>
                  <a:pt x="6683" y="901"/>
                </a:lnTo>
                <a:lnTo>
                  <a:pt x="6679" y="894"/>
                </a:lnTo>
                <a:lnTo>
                  <a:pt x="6674" y="889"/>
                </a:lnTo>
                <a:lnTo>
                  <a:pt x="6670" y="881"/>
                </a:lnTo>
                <a:lnTo>
                  <a:pt x="6666" y="874"/>
                </a:lnTo>
                <a:lnTo>
                  <a:pt x="6662" y="866"/>
                </a:lnTo>
                <a:lnTo>
                  <a:pt x="6659" y="857"/>
                </a:lnTo>
                <a:lnTo>
                  <a:pt x="6655" y="849"/>
                </a:lnTo>
                <a:close/>
                <a:moveTo>
                  <a:pt x="6749" y="680"/>
                </a:moveTo>
                <a:lnTo>
                  <a:pt x="6745" y="688"/>
                </a:lnTo>
                <a:lnTo>
                  <a:pt x="6743" y="696"/>
                </a:lnTo>
                <a:lnTo>
                  <a:pt x="6741" y="705"/>
                </a:lnTo>
                <a:lnTo>
                  <a:pt x="6739" y="715"/>
                </a:lnTo>
                <a:lnTo>
                  <a:pt x="6735" y="737"/>
                </a:lnTo>
                <a:lnTo>
                  <a:pt x="6735" y="750"/>
                </a:lnTo>
                <a:lnTo>
                  <a:pt x="6735" y="762"/>
                </a:lnTo>
                <a:lnTo>
                  <a:pt x="6735" y="776"/>
                </a:lnTo>
                <a:lnTo>
                  <a:pt x="6735" y="788"/>
                </a:lnTo>
                <a:lnTo>
                  <a:pt x="6736" y="799"/>
                </a:lnTo>
                <a:lnTo>
                  <a:pt x="6738" y="805"/>
                </a:lnTo>
                <a:lnTo>
                  <a:pt x="6739" y="811"/>
                </a:lnTo>
                <a:lnTo>
                  <a:pt x="6741" y="821"/>
                </a:lnTo>
                <a:lnTo>
                  <a:pt x="6743" y="830"/>
                </a:lnTo>
                <a:lnTo>
                  <a:pt x="6745" y="839"/>
                </a:lnTo>
                <a:lnTo>
                  <a:pt x="6749" y="846"/>
                </a:lnTo>
                <a:lnTo>
                  <a:pt x="6753" y="854"/>
                </a:lnTo>
                <a:lnTo>
                  <a:pt x="6758" y="859"/>
                </a:lnTo>
                <a:lnTo>
                  <a:pt x="6760" y="861"/>
                </a:lnTo>
                <a:lnTo>
                  <a:pt x="6762" y="864"/>
                </a:lnTo>
                <a:lnTo>
                  <a:pt x="6768" y="868"/>
                </a:lnTo>
                <a:lnTo>
                  <a:pt x="6774" y="872"/>
                </a:lnTo>
                <a:lnTo>
                  <a:pt x="6779" y="874"/>
                </a:lnTo>
                <a:lnTo>
                  <a:pt x="6786" y="875"/>
                </a:lnTo>
                <a:lnTo>
                  <a:pt x="6794" y="875"/>
                </a:lnTo>
                <a:lnTo>
                  <a:pt x="6801" y="875"/>
                </a:lnTo>
                <a:lnTo>
                  <a:pt x="6807" y="874"/>
                </a:lnTo>
                <a:lnTo>
                  <a:pt x="6813" y="872"/>
                </a:lnTo>
                <a:lnTo>
                  <a:pt x="6819" y="868"/>
                </a:lnTo>
                <a:lnTo>
                  <a:pt x="6824" y="864"/>
                </a:lnTo>
                <a:lnTo>
                  <a:pt x="6827" y="861"/>
                </a:lnTo>
                <a:lnTo>
                  <a:pt x="6829" y="859"/>
                </a:lnTo>
                <a:lnTo>
                  <a:pt x="6833" y="854"/>
                </a:lnTo>
                <a:lnTo>
                  <a:pt x="6838" y="846"/>
                </a:lnTo>
                <a:lnTo>
                  <a:pt x="6841" y="839"/>
                </a:lnTo>
                <a:lnTo>
                  <a:pt x="6844" y="830"/>
                </a:lnTo>
                <a:lnTo>
                  <a:pt x="6846" y="821"/>
                </a:lnTo>
                <a:lnTo>
                  <a:pt x="6848" y="811"/>
                </a:lnTo>
                <a:lnTo>
                  <a:pt x="6850" y="788"/>
                </a:lnTo>
                <a:lnTo>
                  <a:pt x="6851" y="776"/>
                </a:lnTo>
                <a:lnTo>
                  <a:pt x="6851" y="762"/>
                </a:lnTo>
                <a:lnTo>
                  <a:pt x="6851" y="750"/>
                </a:lnTo>
                <a:lnTo>
                  <a:pt x="6850" y="737"/>
                </a:lnTo>
                <a:lnTo>
                  <a:pt x="6849" y="725"/>
                </a:lnTo>
                <a:lnTo>
                  <a:pt x="6849" y="720"/>
                </a:lnTo>
                <a:lnTo>
                  <a:pt x="6848" y="715"/>
                </a:lnTo>
                <a:lnTo>
                  <a:pt x="6846" y="705"/>
                </a:lnTo>
                <a:lnTo>
                  <a:pt x="6844" y="696"/>
                </a:lnTo>
                <a:lnTo>
                  <a:pt x="6841" y="688"/>
                </a:lnTo>
                <a:lnTo>
                  <a:pt x="6838" y="680"/>
                </a:lnTo>
                <a:lnTo>
                  <a:pt x="6833" y="673"/>
                </a:lnTo>
                <a:lnTo>
                  <a:pt x="6829" y="667"/>
                </a:lnTo>
                <a:lnTo>
                  <a:pt x="6824" y="663"/>
                </a:lnTo>
                <a:lnTo>
                  <a:pt x="6820" y="659"/>
                </a:lnTo>
                <a:lnTo>
                  <a:pt x="6813" y="656"/>
                </a:lnTo>
                <a:lnTo>
                  <a:pt x="6807" y="654"/>
                </a:lnTo>
                <a:lnTo>
                  <a:pt x="6801" y="653"/>
                </a:lnTo>
                <a:lnTo>
                  <a:pt x="6794" y="653"/>
                </a:lnTo>
                <a:lnTo>
                  <a:pt x="6786" y="653"/>
                </a:lnTo>
                <a:lnTo>
                  <a:pt x="6779" y="654"/>
                </a:lnTo>
                <a:lnTo>
                  <a:pt x="6774" y="656"/>
                </a:lnTo>
                <a:lnTo>
                  <a:pt x="6768" y="659"/>
                </a:lnTo>
                <a:lnTo>
                  <a:pt x="6762" y="663"/>
                </a:lnTo>
                <a:lnTo>
                  <a:pt x="6758" y="667"/>
                </a:lnTo>
                <a:lnTo>
                  <a:pt x="6753" y="673"/>
                </a:lnTo>
                <a:lnTo>
                  <a:pt x="6749" y="680"/>
                </a:lnTo>
                <a:close/>
                <a:moveTo>
                  <a:pt x="6580" y="916"/>
                </a:moveTo>
                <a:lnTo>
                  <a:pt x="6572" y="924"/>
                </a:lnTo>
                <a:lnTo>
                  <a:pt x="6567" y="927"/>
                </a:lnTo>
                <a:lnTo>
                  <a:pt x="6563" y="930"/>
                </a:lnTo>
                <a:lnTo>
                  <a:pt x="6551" y="936"/>
                </a:lnTo>
                <a:lnTo>
                  <a:pt x="6540" y="942"/>
                </a:lnTo>
                <a:lnTo>
                  <a:pt x="6533" y="943"/>
                </a:lnTo>
                <a:lnTo>
                  <a:pt x="6528" y="945"/>
                </a:lnTo>
                <a:lnTo>
                  <a:pt x="6513" y="947"/>
                </a:lnTo>
                <a:lnTo>
                  <a:pt x="6505" y="948"/>
                </a:lnTo>
                <a:lnTo>
                  <a:pt x="6498" y="950"/>
                </a:lnTo>
                <a:lnTo>
                  <a:pt x="6481" y="950"/>
                </a:lnTo>
                <a:lnTo>
                  <a:pt x="6465" y="950"/>
                </a:lnTo>
                <a:lnTo>
                  <a:pt x="6457" y="948"/>
                </a:lnTo>
                <a:lnTo>
                  <a:pt x="6450" y="947"/>
                </a:lnTo>
                <a:lnTo>
                  <a:pt x="6435" y="945"/>
                </a:lnTo>
                <a:lnTo>
                  <a:pt x="6428" y="943"/>
                </a:lnTo>
                <a:lnTo>
                  <a:pt x="6423" y="942"/>
                </a:lnTo>
                <a:lnTo>
                  <a:pt x="6410" y="936"/>
                </a:lnTo>
                <a:lnTo>
                  <a:pt x="6405" y="934"/>
                </a:lnTo>
                <a:lnTo>
                  <a:pt x="6400" y="930"/>
                </a:lnTo>
                <a:lnTo>
                  <a:pt x="6390" y="924"/>
                </a:lnTo>
                <a:lnTo>
                  <a:pt x="6386" y="919"/>
                </a:lnTo>
                <a:lnTo>
                  <a:pt x="6382" y="916"/>
                </a:lnTo>
                <a:lnTo>
                  <a:pt x="6374" y="907"/>
                </a:lnTo>
                <a:lnTo>
                  <a:pt x="6367" y="896"/>
                </a:lnTo>
                <a:lnTo>
                  <a:pt x="6363" y="885"/>
                </a:lnTo>
                <a:lnTo>
                  <a:pt x="6361" y="880"/>
                </a:lnTo>
                <a:lnTo>
                  <a:pt x="6358" y="874"/>
                </a:lnTo>
                <a:lnTo>
                  <a:pt x="6355" y="860"/>
                </a:lnTo>
                <a:lnTo>
                  <a:pt x="6353" y="847"/>
                </a:lnTo>
                <a:lnTo>
                  <a:pt x="6351" y="831"/>
                </a:lnTo>
                <a:lnTo>
                  <a:pt x="6351" y="815"/>
                </a:lnTo>
                <a:lnTo>
                  <a:pt x="6351" y="582"/>
                </a:lnTo>
                <a:lnTo>
                  <a:pt x="6442" y="582"/>
                </a:lnTo>
                <a:lnTo>
                  <a:pt x="6442" y="812"/>
                </a:lnTo>
                <a:lnTo>
                  <a:pt x="6442" y="827"/>
                </a:lnTo>
                <a:lnTo>
                  <a:pt x="6443" y="834"/>
                </a:lnTo>
                <a:lnTo>
                  <a:pt x="6444" y="840"/>
                </a:lnTo>
                <a:lnTo>
                  <a:pt x="6445" y="846"/>
                </a:lnTo>
                <a:lnTo>
                  <a:pt x="6448" y="851"/>
                </a:lnTo>
                <a:lnTo>
                  <a:pt x="6449" y="856"/>
                </a:lnTo>
                <a:lnTo>
                  <a:pt x="6451" y="859"/>
                </a:lnTo>
                <a:lnTo>
                  <a:pt x="6454" y="863"/>
                </a:lnTo>
                <a:lnTo>
                  <a:pt x="6457" y="866"/>
                </a:lnTo>
                <a:lnTo>
                  <a:pt x="6460" y="868"/>
                </a:lnTo>
                <a:lnTo>
                  <a:pt x="6465" y="871"/>
                </a:lnTo>
                <a:lnTo>
                  <a:pt x="6468" y="872"/>
                </a:lnTo>
                <a:lnTo>
                  <a:pt x="6472" y="873"/>
                </a:lnTo>
                <a:lnTo>
                  <a:pt x="6483" y="874"/>
                </a:lnTo>
                <a:lnTo>
                  <a:pt x="6488" y="873"/>
                </a:lnTo>
                <a:lnTo>
                  <a:pt x="6493" y="873"/>
                </a:lnTo>
                <a:lnTo>
                  <a:pt x="6497" y="872"/>
                </a:lnTo>
                <a:lnTo>
                  <a:pt x="6502" y="871"/>
                </a:lnTo>
                <a:lnTo>
                  <a:pt x="6505" y="868"/>
                </a:lnTo>
                <a:lnTo>
                  <a:pt x="6509" y="866"/>
                </a:lnTo>
                <a:lnTo>
                  <a:pt x="6512" y="863"/>
                </a:lnTo>
                <a:lnTo>
                  <a:pt x="6514" y="859"/>
                </a:lnTo>
                <a:lnTo>
                  <a:pt x="6516" y="856"/>
                </a:lnTo>
                <a:lnTo>
                  <a:pt x="6519" y="851"/>
                </a:lnTo>
                <a:lnTo>
                  <a:pt x="6520" y="846"/>
                </a:lnTo>
                <a:lnTo>
                  <a:pt x="6521" y="840"/>
                </a:lnTo>
                <a:lnTo>
                  <a:pt x="6522" y="834"/>
                </a:lnTo>
                <a:lnTo>
                  <a:pt x="6523" y="828"/>
                </a:lnTo>
                <a:lnTo>
                  <a:pt x="6523" y="812"/>
                </a:lnTo>
                <a:lnTo>
                  <a:pt x="6523" y="582"/>
                </a:lnTo>
                <a:lnTo>
                  <a:pt x="6610" y="582"/>
                </a:lnTo>
                <a:lnTo>
                  <a:pt x="6610" y="815"/>
                </a:lnTo>
                <a:lnTo>
                  <a:pt x="6610" y="831"/>
                </a:lnTo>
                <a:lnTo>
                  <a:pt x="6608" y="847"/>
                </a:lnTo>
                <a:lnTo>
                  <a:pt x="6606" y="860"/>
                </a:lnTo>
                <a:lnTo>
                  <a:pt x="6603" y="874"/>
                </a:lnTo>
                <a:lnTo>
                  <a:pt x="6601" y="880"/>
                </a:lnTo>
                <a:lnTo>
                  <a:pt x="6599" y="885"/>
                </a:lnTo>
                <a:lnTo>
                  <a:pt x="6593" y="896"/>
                </a:lnTo>
                <a:lnTo>
                  <a:pt x="6587" y="907"/>
                </a:lnTo>
                <a:lnTo>
                  <a:pt x="6580" y="916"/>
                </a:lnTo>
                <a:close/>
                <a:moveTo>
                  <a:pt x="6167" y="831"/>
                </a:moveTo>
                <a:lnTo>
                  <a:pt x="6167" y="944"/>
                </a:lnTo>
                <a:lnTo>
                  <a:pt x="6078" y="944"/>
                </a:lnTo>
                <a:lnTo>
                  <a:pt x="6078" y="582"/>
                </a:lnTo>
                <a:lnTo>
                  <a:pt x="6190" y="582"/>
                </a:lnTo>
                <a:lnTo>
                  <a:pt x="6203" y="582"/>
                </a:lnTo>
                <a:lnTo>
                  <a:pt x="6215" y="583"/>
                </a:lnTo>
                <a:lnTo>
                  <a:pt x="6228" y="585"/>
                </a:lnTo>
                <a:lnTo>
                  <a:pt x="6240" y="587"/>
                </a:lnTo>
                <a:lnTo>
                  <a:pt x="6246" y="588"/>
                </a:lnTo>
                <a:lnTo>
                  <a:pt x="6251" y="591"/>
                </a:lnTo>
                <a:lnTo>
                  <a:pt x="6263" y="595"/>
                </a:lnTo>
                <a:lnTo>
                  <a:pt x="6273" y="600"/>
                </a:lnTo>
                <a:lnTo>
                  <a:pt x="6283" y="606"/>
                </a:lnTo>
                <a:lnTo>
                  <a:pt x="6287" y="610"/>
                </a:lnTo>
                <a:lnTo>
                  <a:pt x="6292" y="614"/>
                </a:lnTo>
                <a:lnTo>
                  <a:pt x="6295" y="619"/>
                </a:lnTo>
                <a:lnTo>
                  <a:pt x="6300" y="623"/>
                </a:lnTo>
                <a:lnTo>
                  <a:pt x="6303" y="628"/>
                </a:lnTo>
                <a:lnTo>
                  <a:pt x="6307" y="633"/>
                </a:lnTo>
                <a:lnTo>
                  <a:pt x="6313" y="645"/>
                </a:lnTo>
                <a:lnTo>
                  <a:pt x="6316" y="650"/>
                </a:lnTo>
                <a:lnTo>
                  <a:pt x="6318" y="657"/>
                </a:lnTo>
                <a:lnTo>
                  <a:pt x="6321" y="672"/>
                </a:lnTo>
                <a:lnTo>
                  <a:pt x="6323" y="688"/>
                </a:lnTo>
                <a:lnTo>
                  <a:pt x="6323" y="697"/>
                </a:lnTo>
                <a:lnTo>
                  <a:pt x="6325" y="706"/>
                </a:lnTo>
                <a:lnTo>
                  <a:pt x="6323" y="718"/>
                </a:lnTo>
                <a:lnTo>
                  <a:pt x="6322" y="729"/>
                </a:lnTo>
                <a:lnTo>
                  <a:pt x="6321" y="741"/>
                </a:lnTo>
                <a:lnTo>
                  <a:pt x="6319" y="751"/>
                </a:lnTo>
                <a:lnTo>
                  <a:pt x="6316" y="760"/>
                </a:lnTo>
                <a:lnTo>
                  <a:pt x="6312" y="769"/>
                </a:lnTo>
                <a:lnTo>
                  <a:pt x="6308" y="777"/>
                </a:lnTo>
                <a:lnTo>
                  <a:pt x="6303" y="784"/>
                </a:lnTo>
                <a:lnTo>
                  <a:pt x="6299" y="790"/>
                </a:lnTo>
                <a:lnTo>
                  <a:pt x="6293" y="796"/>
                </a:lnTo>
                <a:lnTo>
                  <a:pt x="6287" y="802"/>
                </a:lnTo>
                <a:lnTo>
                  <a:pt x="6281" y="806"/>
                </a:lnTo>
                <a:lnTo>
                  <a:pt x="6274" y="811"/>
                </a:lnTo>
                <a:lnTo>
                  <a:pt x="6267" y="815"/>
                </a:lnTo>
                <a:lnTo>
                  <a:pt x="6260" y="819"/>
                </a:lnTo>
                <a:lnTo>
                  <a:pt x="6252" y="821"/>
                </a:lnTo>
                <a:lnTo>
                  <a:pt x="6238" y="825"/>
                </a:lnTo>
                <a:lnTo>
                  <a:pt x="6230" y="828"/>
                </a:lnTo>
                <a:lnTo>
                  <a:pt x="6222" y="829"/>
                </a:lnTo>
                <a:lnTo>
                  <a:pt x="6206" y="830"/>
                </a:lnTo>
                <a:lnTo>
                  <a:pt x="6190" y="831"/>
                </a:lnTo>
                <a:lnTo>
                  <a:pt x="6167" y="831"/>
                </a:lnTo>
                <a:close/>
                <a:moveTo>
                  <a:pt x="6167" y="657"/>
                </a:moveTo>
                <a:lnTo>
                  <a:pt x="6167" y="760"/>
                </a:lnTo>
                <a:lnTo>
                  <a:pt x="6193" y="760"/>
                </a:lnTo>
                <a:lnTo>
                  <a:pt x="6198" y="760"/>
                </a:lnTo>
                <a:lnTo>
                  <a:pt x="6204" y="759"/>
                </a:lnTo>
                <a:lnTo>
                  <a:pt x="6210" y="758"/>
                </a:lnTo>
                <a:lnTo>
                  <a:pt x="6214" y="757"/>
                </a:lnTo>
                <a:lnTo>
                  <a:pt x="6219" y="754"/>
                </a:lnTo>
                <a:lnTo>
                  <a:pt x="6222" y="752"/>
                </a:lnTo>
                <a:lnTo>
                  <a:pt x="6225" y="750"/>
                </a:lnTo>
                <a:lnTo>
                  <a:pt x="6228" y="746"/>
                </a:lnTo>
                <a:lnTo>
                  <a:pt x="6230" y="743"/>
                </a:lnTo>
                <a:lnTo>
                  <a:pt x="6232" y="740"/>
                </a:lnTo>
                <a:lnTo>
                  <a:pt x="6234" y="735"/>
                </a:lnTo>
                <a:lnTo>
                  <a:pt x="6235" y="731"/>
                </a:lnTo>
                <a:lnTo>
                  <a:pt x="6237" y="725"/>
                </a:lnTo>
                <a:lnTo>
                  <a:pt x="6237" y="719"/>
                </a:lnTo>
                <a:lnTo>
                  <a:pt x="6238" y="708"/>
                </a:lnTo>
                <a:lnTo>
                  <a:pt x="6237" y="696"/>
                </a:lnTo>
                <a:lnTo>
                  <a:pt x="6237" y="690"/>
                </a:lnTo>
                <a:lnTo>
                  <a:pt x="6235" y="685"/>
                </a:lnTo>
                <a:lnTo>
                  <a:pt x="6234" y="681"/>
                </a:lnTo>
                <a:lnTo>
                  <a:pt x="6232" y="676"/>
                </a:lnTo>
                <a:lnTo>
                  <a:pt x="6230" y="673"/>
                </a:lnTo>
                <a:lnTo>
                  <a:pt x="6228" y="670"/>
                </a:lnTo>
                <a:lnTo>
                  <a:pt x="6225" y="666"/>
                </a:lnTo>
                <a:lnTo>
                  <a:pt x="6222" y="664"/>
                </a:lnTo>
                <a:lnTo>
                  <a:pt x="6217" y="662"/>
                </a:lnTo>
                <a:lnTo>
                  <a:pt x="6214" y="659"/>
                </a:lnTo>
                <a:lnTo>
                  <a:pt x="6210" y="658"/>
                </a:lnTo>
                <a:lnTo>
                  <a:pt x="6204" y="657"/>
                </a:lnTo>
                <a:lnTo>
                  <a:pt x="6198" y="657"/>
                </a:lnTo>
                <a:lnTo>
                  <a:pt x="6191" y="657"/>
                </a:lnTo>
                <a:lnTo>
                  <a:pt x="6167" y="657"/>
                </a:lnTo>
                <a:close/>
                <a:moveTo>
                  <a:pt x="8200" y="180"/>
                </a:moveTo>
                <a:lnTo>
                  <a:pt x="8200" y="373"/>
                </a:lnTo>
                <a:lnTo>
                  <a:pt x="8118" y="373"/>
                </a:lnTo>
                <a:lnTo>
                  <a:pt x="8118" y="10"/>
                </a:lnTo>
                <a:lnTo>
                  <a:pt x="8209" y="10"/>
                </a:lnTo>
                <a:lnTo>
                  <a:pt x="8276" y="144"/>
                </a:lnTo>
                <a:lnTo>
                  <a:pt x="8284" y="158"/>
                </a:lnTo>
                <a:lnTo>
                  <a:pt x="8291" y="172"/>
                </a:lnTo>
                <a:lnTo>
                  <a:pt x="8297" y="187"/>
                </a:lnTo>
                <a:lnTo>
                  <a:pt x="8306" y="206"/>
                </a:lnTo>
                <a:lnTo>
                  <a:pt x="8306" y="10"/>
                </a:lnTo>
                <a:lnTo>
                  <a:pt x="8388" y="10"/>
                </a:lnTo>
                <a:lnTo>
                  <a:pt x="8388" y="373"/>
                </a:lnTo>
                <a:lnTo>
                  <a:pt x="8305" y="373"/>
                </a:lnTo>
                <a:lnTo>
                  <a:pt x="8224" y="226"/>
                </a:lnTo>
                <a:lnTo>
                  <a:pt x="8218" y="215"/>
                </a:lnTo>
                <a:lnTo>
                  <a:pt x="8213" y="205"/>
                </a:lnTo>
                <a:lnTo>
                  <a:pt x="8208" y="193"/>
                </a:lnTo>
                <a:lnTo>
                  <a:pt x="8201" y="180"/>
                </a:lnTo>
                <a:lnTo>
                  <a:pt x="8200" y="180"/>
                </a:lnTo>
                <a:close/>
                <a:moveTo>
                  <a:pt x="7105" y="137"/>
                </a:moveTo>
                <a:lnTo>
                  <a:pt x="7105" y="373"/>
                </a:lnTo>
                <a:lnTo>
                  <a:pt x="7026" y="373"/>
                </a:lnTo>
                <a:lnTo>
                  <a:pt x="7026" y="10"/>
                </a:lnTo>
                <a:lnTo>
                  <a:pt x="7144" y="10"/>
                </a:lnTo>
                <a:lnTo>
                  <a:pt x="7192" y="246"/>
                </a:lnTo>
                <a:lnTo>
                  <a:pt x="7238" y="10"/>
                </a:lnTo>
                <a:lnTo>
                  <a:pt x="7357" y="10"/>
                </a:lnTo>
                <a:lnTo>
                  <a:pt x="7357" y="373"/>
                </a:lnTo>
                <a:lnTo>
                  <a:pt x="7270" y="373"/>
                </a:lnTo>
                <a:lnTo>
                  <a:pt x="7270" y="139"/>
                </a:lnTo>
                <a:lnTo>
                  <a:pt x="7267" y="162"/>
                </a:lnTo>
                <a:lnTo>
                  <a:pt x="7263" y="187"/>
                </a:lnTo>
                <a:lnTo>
                  <a:pt x="7258" y="209"/>
                </a:lnTo>
                <a:lnTo>
                  <a:pt x="7254" y="227"/>
                </a:lnTo>
                <a:lnTo>
                  <a:pt x="7222" y="373"/>
                </a:lnTo>
                <a:lnTo>
                  <a:pt x="7155" y="373"/>
                </a:lnTo>
                <a:lnTo>
                  <a:pt x="7122" y="227"/>
                </a:lnTo>
                <a:lnTo>
                  <a:pt x="7120" y="219"/>
                </a:lnTo>
                <a:lnTo>
                  <a:pt x="7118" y="206"/>
                </a:lnTo>
                <a:lnTo>
                  <a:pt x="7114" y="188"/>
                </a:lnTo>
                <a:lnTo>
                  <a:pt x="7111" y="170"/>
                </a:lnTo>
                <a:lnTo>
                  <a:pt x="7108" y="153"/>
                </a:lnTo>
                <a:lnTo>
                  <a:pt x="7106" y="137"/>
                </a:lnTo>
                <a:lnTo>
                  <a:pt x="7105" y="137"/>
                </a:lnTo>
                <a:close/>
                <a:moveTo>
                  <a:pt x="6733" y="335"/>
                </a:moveTo>
                <a:lnTo>
                  <a:pt x="6728" y="330"/>
                </a:lnTo>
                <a:lnTo>
                  <a:pt x="6723" y="324"/>
                </a:lnTo>
                <a:lnTo>
                  <a:pt x="6718" y="317"/>
                </a:lnTo>
                <a:lnTo>
                  <a:pt x="6714" y="310"/>
                </a:lnTo>
                <a:lnTo>
                  <a:pt x="6710" y="303"/>
                </a:lnTo>
                <a:lnTo>
                  <a:pt x="6707" y="295"/>
                </a:lnTo>
                <a:lnTo>
                  <a:pt x="6704" y="286"/>
                </a:lnTo>
                <a:lnTo>
                  <a:pt x="6700" y="278"/>
                </a:lnTo>
                <a:lnTo>
                  <a:pt x="6697" y="269"/>
                </a:lnTo>
                <a:lnTo>
                  <a:pt x="6695" y="259"/>
                </a:lnTo>
                <a:lnTo>
                  <a:pt x="6691" y="238"/>
                </a:lnTo>
                <a:lnTo>
                  <a:pt x="6689" y="227"/>
                </a:lnTo>
                <a:lnTo>
                  <a:pt x="6688" y="216"/>
                </a:lnTo>
                <a:lnTo>
                  <a:pt x="6688" y="205"/>
                </a:lnTo>
                <a:lnTo>
                  <a:pt x="6688" y="192"/>
                </a:lnTo>
                <a:lnTo>
                  <a:pt x="6688" y="180"/>
                </a:lnTo>
                <a:lnTo>
                  <a:pt x="6688" y="167"/>
                </a:lnTo>
                <a:lnTo>
                  <a:pt x="6691" y="145"/>
                </a:lnTo>
                <a:lnTo>
                  <a:pt x="6692" y="135"/>
                </a:lnTo>
                <a:lnTo>
                  <a:pt x="6695" y="124"/>
                </a:lnTo>
                <a:lnTo>
                  <a:pt x="6697" y="115"/>
                </a:lnTo>
                <a:lnTo>
                  <a:pt x="6700" y="106"/>
                </a:lnTo>
                <a:lnTo>
                  <a:pt x="6704" y="97"/>
                </a:lnTo>
                <a:lnTo>
                  <a:pt x="6707" y="89"/>
                </a:lnTo>
                <a:lnTo>
                  <a:pt x="6714" y="74"/>
                </a:lnTo>
                <a:lnTo>
                  <a:pt x="6723" y="60"/>
                </a:lnTo>
                <a:lnTo>
                  <a:pt x="6728" y="53"/>
                </a:lnTo>
                <a:lnTo>
                  <a:pt x="6733" y="48"/>
                </a:lnTo>
                <a:lnTo>
                  <a:pt x="6739" y="42"/>
                </a:lnTo>
                <a:lnTo>
                  <a:pt x="6743" y="38"/>
                </a:lnTo>
                <a:lnTo>
                  <a:pt x="6750" y="32"/>
                </a:lnTo>
                <a:lnTo>
                  <a:pt x="6756" y="28"/>
                </a:lnTo>
                <a:lnTo>
                  <a:pt x="6761" y="24"/>
                </a:lnTo>
                <a:lnTo>
                  <a:pt x="6768" y="21"/>
                </a:lnTo>
                <a:lnTo>
                  <a:pt x="6774" y="17"/>
                </a:lnTo>
                <a:lnTo>
                  <a:pt x="6780" y="15"/>
                </a:lnTo>
                <a:lnTo>
                  <a:pt x="6787" y="12"/>
                </a:lnTo>
                <a:lnTo>
                  <a:pt x="6795" y="10"/>
                </a:lnTo>
                <a:lnTo>
                  <a:pt x="6802" y="8"/>
                </a:lnTo>
                <a:lnTo>
                  <a:pt x="6809" y="7"/>
                </a:lnTo>
                <a:lnTo>
                  <a:pt x="6823" y="5"/>
                </a:lnTo>
                <a:lnTo>
                  <a:pt x="6830" y="4"/>
                </a:lnTo>
                <a:lnTo>
                  <a:pt x="6838" y="4"/>
                </a:lnTo>
                <a:lnTo>
                  <a:pt x="6853" y="5"/>
                </a:lnTo>
                <a:lnTo>
                  <a:pt x="6867" y="7"/>
                </a:lnTo>
                <a:lnTo>
                  <a:pt x="6881" y="10"/>
                </a:lnTo>
                <a:lnTo>
                  <a:pt x="6894" y="15"/>
                </a:lnTo>
                <a:lnTo>
                  <a:pt x="6901" y="17"/>
                </a:lnTo>
                <a:lnTo>
                  <a:pt x="6908" y="21"/>
                </a:lnTo>
                <a:lnTo>
                  <a:pt x="6915" y="24"/>
                </a:lnTo>
                <a:lnTo>
                  <a:pt x="6920" y="28"/>
                </a:lnTo>
                <a:lnTo>
                  <a:pt x="6932" y="38"/>
                </a:lnTo>
                <a:lnTo>
                  <a:pt x="6943" y="48"/>
                </a:lnTo>
                <a:lnTo>
                  <a:pt x="6947" y="53"/>
                </a:lnTo>
                <a:lnTo>
                  <a:pt x="6952" y="60"/>
                </a:lnTo>
                <a:lnTo>
                  <a:pt x="6956" y="67"/>
                </a:lnTo>
                <a:lnTo>
                  <a:pt x="6961" y="74"/>
                </a:lnTo>
                <a:lnTo>
                  <a:pt x="6965" y="82"/>
                </a:lnTo>
                <a:lnTo>
                  <a:pt x="6969" y="89"/>
                </a:lnTo>
                <a:lnTo>
                  <a:pt x="6976" y="106"/>
                </a:lnTo>
                <a:lnTo>
                  <a:pt x="6978" y="115"/>
                </a:lnTo>
                <a:lnTo>
                  <a:pt x="6981" y="124"/>
                </a:lnTo>
                <a:lnTo>
                  <a:pt x="6985" y="145"/>
                </a:lnTo>
                <a:lnTo>
                  <a:pt x="6986" y="156"/>
                </a:lnTo>
                <a:lnTo>
                  <a:pt x="6987" y="167"/>
                </a:lnTo>
                <a:lnTo>
                  <a:pt x="6988" y="180"/>
                </a:lnTo>
                <a:lnTo>
                  <a:pt x="6988" y="192"/>
                </a:lnTo>
                <a:lnTo>
                  <a:pt x="6988" y="205"/>
                </a:lnTo>
                <a:lnTo>
                  <a:pt x="6987" y="216"/>
                </a:lnTo>
                <a:lnTo>
                  <a:pt x="6985" y="238"/>
                </a:lnTo>
                <a:lnTo>
                  <a:pt x="6982" y="249"/>
                </a:lnTo>
                <a:lnTo>
                  <a:pt x="6981" y="259"/>
                </a:lnTo>
                <a:lnTo>
                  <a:pt x="6978" y="269"/>
                </a:lnTo>
                <a:lnTo>
                  <a:pt x="6976" y="278"/>
                </a:lnTo>
                <a:lnTo>
                  <a:pt x="6972" y="286"/>
                </a:lnTo>
                <a:lnTo>
                  <a:pt x="6969" y="295"/>
                </a:lnTo>
                <a:lnTo>
                  <a:pt x="6965" y="303"/>
                </a:lnTo>
                <a:lnTo>
                  <a:pt x="6961" y="310"/>
                </a:lnTo>
                <a:lnTo>
                  <a:pt x="6952" y="324"/>
                </a:lnTo>
                <a:lnTo>
                  <a:pt x="6947" y="330"/>
                </a:lnTo>
                <a:lnTo>
                  <a:pt x="6943" y="335"/>
                </a:lnTo>
                <a:lnTo>
                  <a:pt x="6932" y="347"/>
                </a:lnTo>
                <a:lnTo>
                  <a:pt x="6926" y="351"/>
                </a:lnTo>
                <a:lnTo>
                  <a:pt x="6920" y="356"/>
                </a:lnTo>
                <a:lnTo>
                  <a:pt x="6915" y="359"/>
                </a:lnTo>
                <a:lnTo>
                  <a:pt x="6908" y="363"/>
                </a:lnTo>
                <a:lnTo>
                  <a:pt x="6901" y="366"/>
                </a:lnTo>
                <a:lnTo>
                  <a:pt x="6894" y="369"/>
                </a:lnTo>
                <a:lnTo>
                  <a:pt x="6888" y="372"/>
                </a:lnTo>
                <a:lnTo>
                  <a:pt x="6881" y="374"/>
                </a:lnTo>
                <a:lnTo>
                  <a:pt x="6877" y="375"/>
                </a:lnTo>
                <a:lnTo>
                  <a:pt x="6874" y="376"/>
                </a:lnTo>
                <a:lnTo>
                  <a:pt x="6867" y="377"/>
                </a:lnTo>
                <a:lnTo>
                  <a:pt x="6859" y="378"/>
                </a:lnTo>
                <a:lnTo>
                  <a:pt x="6853" y="380"/>
                </a:lnTo>
                <a:lnTo>
                  <a:pt x="6846" y="380"/>
                </a:lnTo>
                <a:lnTo>
                  <a:pt x="6838" y="380"/>
                </a:lnTo>
                <a:lnTo>
                  <a:pt x="6823" y="380"/>
                </a:lnTo>
                <a:lnTo>
                  <a:pt x="6809" y="377"/>
                </a:lnTo>
                <a:lnTo>
                  <a:pt x="6802" y="376"/>
                </a:lnTo>
                <a:lnTo>
                  <a:pt x="6795" y="374"/>
                </a:lnTo>
                <a:lnTo>
                  <a:pt x="6780" y="369"/>
                </a:lnTo>
                <a:lnTo>
                  <a:pt x="6774" y="366"/>
                </a:lnTo>
                <a:lnTo>
                  <a:pt x="6768" y="363"/>
                </a:lnTo>
                <a:lnTo>
                  <a:pt x="6761" y="359"/>
                </a:lnTo>
                <a:lnTo>
                  <a:pt x="6756" y="356"/>
                </a:lnTo>
                <a:lnTo>
                  <a:pt x="6743" y="347"/>
                </a:lnTo>
                <a:lnTo>
                  <a:pt x="6739" y="341"/>
                </a:lnTo>
                <a:lnTo>
                  <a:pt x="6733" y="335"/>
                </a:lnTo>
                <a:close/>
                <a:moveTo>
                  <a:pt x="6794" y="109"/>
                </a:moveTo>
                <a:lnTo>
                  <a:pt x="6791" y="117"/>
                </a:lnTo>
                <a:lnTo>
                  <a:pt x="6787" y="124"/>
                </a:lnTo>
                <a:lnTo>
                  <a:pt x="6785" y="133"/>
                </a:lnTo>
                <a:lnTo>
                  <a:pt x="6783" y="144"/>
                </a:lnTo>
                <a:lnTo>
                  <a:pt x="6780" y="166"/>
                </a:lnTo>
                <a:lnTo>
                  <a:pt x="6779" y="179"/>
                </a:lnTo>
                <a:lnTo>
                  <a:pt x="6779" y="192"/>
                </a:lnTo>
                <a:lnTo>
                  <a:pt x="6779" y="205"/>
                </a:lnTo>
                <a:lnTo>
                  <a:pt x="6780" y="217"/>
                </a:lnTo>
                <a:lnTo>
                  <a:pt x="6782" y="228"/>
                </a:lnTo>
                <a:lnTo>
                  <a:pt x="6782" y="234"/>
                </a:lnTo>
                <a:lnTo>
                  <a:pt x="6783" y="240"/>
                </a:lnTo>
                <a:lnTo>
                  <a:pt x="6785" y="250"/>
                </a:lnTo>
                <a:lnTo>
                  <a:pt x="6787" y="259"/>
                </a:lnTo>
                <a:lnTo>
                  <a:pt x="6791" y="268"/>
                </a:lnTo>
                <a:lnTo>
                  <a:pt x="6794" y="276"/>
                </a:lnTo>
                <a:lnTo>
                  <a:pt x="6797" y="282"/>
                </a:lnTo>
                <a:lnTo>
                  <a:pt x="6802" y="288"/>
                </a:lnTo>
                <a:lnTo>
                  <a:pt x="6804" y="290"/>
                </a:lnTo>
                <a:lnTo>
                  <a:pt x="6806" y="293"/>
                </a:lnTo>
                <a:lnTo>
                  <a:pt x="6812" y="297"/>
                </a:lnTo>
                <a:lnTo>
                  <a:pt x="6818" y="301"/>
                </a:lnTo>
                <a:lnTo>
                  <a:pt x="6824" y="303"/>
                </a:lnTo>
                <a:lnTo>
                  <a:pt x="6831" y="304"/>
                </a:lnTo>
                <a:lnTo>
                  <a:pt x="6838" y="305"/>
                </a:lnTo>
                <a:lnTo>
                  <a:pt x="6845" y="304"/>
                </a:lnTo>
                <a:lnTo>
                  <a:pt x="6851" y="303"/>
                </a:lnTo>
                <a:lnTo>
                  <a:pt x="6858" y="301"/>
                </a:lnTo>
                <a:lnTo>
                  <a:pt x="6864" y="297"/>
                </a:lnTo>
                <a:lnTo>
                  <a:pt x="6868" y="293"/>
                </a:lnTo>
                <a:lnTo>
                  <a:pt x="6872" y="290"/>
                </a:lnTo>
                <a:lnTo>
                  <a:pt x="6874" y="288"/>
                </a:lnTo>
                <a:lnTo>
                  <a:pt x="6879" y="282"/>
                </a:lnTo>
                <a:lnTo>
                  <a:pt x="6882" y="276"/>
                </a:lnTo>
                <a:lnTo>
                  <a:pt x="6885" y="268"/>
                </a:lnTo>
                <a:lnTo>
                  <a:pt x="6888" y="259"/>
                </a:lnTo>
                <a:lnTo>
                  <a:pt x="6891" y="250"/>
                </a:lnTo>
                <a:lnTo>
                  <a:pt x="6892" y="240"/>
                </a:lnTo>
                <a:lnTo>
                  <a:pt x="6895" y="217"/>
                </a:lnTo>
                <a:lnTo>
                  <a:pt x="6895" y="205"/>
                </a:lnTo>
                <a:lnTo>
                  <a:pt x="6897" y="192"/>
                </a:lnTo>
                <a:lnTo>
                  <a:pt x="6895" y="179"/>
                </a:lnTo>
                <a:lnTo>
                  <a:pt x="6895" y="166"/>
                </a:lnTo>
                <a:lnTo>
                  <a:pt x="6894" y="155"/>
                </a:lnTo>
                <a:lnTo>
                  <a:pt x="6893" y="149"/>
                </a:lnTo>
                <a:lnTo>
                  <a:pt x="6892" y="144"/>
                </a:lnTo>
                <a:lnTo>
                  <a:pt x="6891" y="133"/>
                </a:lnTo>
                <a:lnTo>
                  <a:pt x="6889" y="124"/>
                </a:lnTo>
                <a:lnTo>
                  <a:pt x="6885" y="117"/>
                </a:lnTo>
                <a:lnTo>
                  <a:pt x="6882" y="109"/>
                </a:lnTo>
                <a:lnTo>
                  <a:pt x="6879" y="103"/>
                </a:lnTo>
                <a:lnTo>
                  <a:pt x="6874" y="97"/>
                </a:lnTo>
                <a:lnTo>
                  <a:pt x="6870" y="92"/>
                </a:lnTo>
                <a:lnTo>
                  <a:pt x="6864" y="88"/>
                </a:lnTo>
                <a:lnTo>
                  <a:pt x="6858" y="85"/>
                </a:lnTo>
                <a:lnTo>
                  <a:pt x="6851" y="83"/>
                </a:lnTo>
                <a:lnTo>
                  <a:pt x="6845" y="82"/>
                </a:lnTo>
                <a:lnTo>
                  <a:pt x="6838" y="82"/>
                </a:lnTo>
                <a:lnTo>
                  <a:pt x="6831" y="82"/>
                </a:lnTo>
                <a:lnTo>
                  <a:pt x="6824" y="83"/>
                </a:lnTo>
                <a:lnTo>
                  <a:pt x="6818" y="85"/>
                </a:lnTo>
                <a:lnTo>
                  <a:pt x="6812" y="88"/>
                </a:lnTo>
                <a:lnTo>
                  <a:pt x="6806" y="92"/>
                </a:lnTo>
                <a:lnTo>
                  <a:pt x="6802" y="97"/>
                </a:lnTo>
                <a:lnTo>
                  <a:pt x="6797" y="103"/>
                </a:lnTo>
                <a:lnTo>
                  <a:pt x="6794" y="109"/>
                </a:lnTo>
                <a:close/>
                <a:moveTo>
                  <a:pt x="6426" y="345"/>
                </a:moveTo>
                <a:lnTo>
                  <a:pt x="6418" y="335"/>
                </a:lnTo>
                <a:lnTo>
                  <a:pt x="6413" y="325"/>
                </a:lnTo>
                <a:lnTo>
                  <a:pt x="6407" y="314"/>
                </a:lnTo>
                <a:lnTo>
                  <a:pt x="6405" y="308"/>
                </a:lnTo>
                <a:lnTo>
                  <a:pt x="6402" y="303"/>
                </a:lnTo>
                <a:lnTo>
                  <a:pt x="6399" y="289"/>
                </a:lnTo>
                <a:lnTo>
                  <a:pt x="6397" y="276"/>
                </a:lnTo>
                <a:lnTo>
                  <a:pt x="6396" y="261"/>
                </a:lnTo>
                <a:lnTo>
                  <a:pt x="6395" y="244"/>
                </a:lnTo>
                <a:lnTo>
                  <a:pt x="6395" y="10"/>
                </a:lnTo>
                <a:lnTo>
                  <a:pt x="6486" y="10"/>
                </a:lnTo>
                <a:lnTo>
                  <a:pt x="6486" y="241"/>
                </a:lnTo>
                <a:lnTo>
                  <a:pt x="6487" y="256"/>
                </a:lnTo>
                <a:lnTo>
                  <a:pt x="6487" y="263"/>
                </a:lnTo>
                <a:lnTo>
                  <a:pt x="6488" y="269"/>
                </a:lnTo>
                <a:lnTo>
                  <a:pt x="6489" y="275"/>
                </a:lnTo>
                <a:lnTo>
                  <a:pt x="6492" y="280"/>
                </a:lnTo>
                <a:lnTo>
                  <a:pt x="6494" y="285"/>
                </a:lnTo>
                <a:lnTo>
                  <a:pt x="6496" y="288"/>
                </a:lnTo>
                <a:lnTo>
                  <a:pt x="6498" y="291"/>
                </a:lnTo>
                <a:lnTo>
                  <a:pt x="6502" y="295"/>
                </a:lnTo>
                <a:lnTo>
                  <a:pt x="6505" y="297"/>
                </a:lnTo>
                <a:lnTo>
                  <a:pt x="6509" y="299"/>
                </a:lnTo>
                <a:lnTo>
                  <a:pt x="6513" y="301"/>
                </a:lnTo>
                <a:lnTo>
                  <a:pt x="6518" y="302"/>
                </a:lnTo>
                <a:lnTo>
                  <a:pt x="6528" y="303"/>
                </a:lnTo>
                <a:lnTo>
                  <a:pt x="6532" y="303"/>
                </a:lnTo>
                <a:lnTo>
                  <a:pt x="6537" y="302"/>
                </a:lnTo>
                <a:lnTo>
                  <a:pt x="6541" y="301"/>
                </a:lnTo>
                <a:lnTo>
                  <a:pt x="6546" y="299"/>
                </a:lnTo>
                <a:lnTo>
                  <a:pt x="6549" y="297"/>
                </a:lnTo>
                <a:lnTo>
                  <a:pt x="6553" y="295"/>
                </a:lnTo>
                <a:lnTo>
                  <a:pt x="6556" y="291"/>
                </a:lnTo>
                <a:lnTo>
                  <a:pt x="6558" y="288"/>
                </a:lnTo>
                <a:lnTo>
                  <a:pt x="6560" y="285"/>
                </a:lnTo>
                <a:lnTo>
                  <a:pt x="6563" y="280"/>
                </a:lnTo>
                <a:lnTo>
                  <a:pt x="6564" y="275"/>
                </a:lnTo>
                <a:lnTo>
                  <a:pt x="6566" y="269"/>
                </a:lnTo>
                <a:lnTo>
                  <a:pt x="6566" y="263"/>
                </a:lnTo>
                <a:lnTo>
                  <a:pt x="6567" y="256"/>
                </a:lnTo>
                <a:lnTo>
                  <a:pt x="6568" y="241"/>
                </a:lnTo>
                <a:lnTo>
                  <a:pt x="6568" y="10"/>
                </a:lnTo>
                <a:lnTo>
                  <a:pt x="6654" y="10"/>
                </a:lnTo>
                <a:lnTo>
                  <a:pt x="6654" y="244"/>
                </a:lnTo>
                <a:lnTo>
                  <a:pt x="6654" y="260"/>
                </a:lnTo>
                <a:lnTo>
                  <a:pt x="6653" y="276"/>
                </a:lnTo>
                <a:lnTo>
                  <a:pt x="6651" y="289"/>
                </a:lnTo>
                <a:lnTo>
                  <a:pt x="6647" y="303"/>
                </a:lnTo>
                <a:lnTo>
                  <a:pt x="6645" y="308"/>
                </a:lnTo>
                <a:lnTo>
                  <a:pt x="6643" y="315"/>
                </a:lnTo>
                <a:lnTo>
                  <a:pt x="6638" y="325"/>
                </a:lnTo>
                <a:lnTo>
                  <a:pt x="6631" y="335"/>
                </a:lnTo>
                <a:lnTo>
                  <a:pt x="6625" y="345"/>
                </a:lnTo>
                <a:lnTo>
                  <a:pt x="6616" y="352"/>
                </a:lnTo>
                <a:lnTo>
                  <a:pt x="6611" y="356"/>
                </a:lnTo>
                <a:lnTo>
                  <a:pt x="6607" y="359"/>
                </a:lnTo>
                <a:lnTo>
                  <a:pt x="6597" y="366"/>
                </a:lnTo>
                <a:lnTo>
                  <a:pt x="6584" y="370"/>
                </a:lnTo>
                <a:lnTo>
                  <a:pt x="6578" y="373"/>
                </a:lnTo>
                <a:lnTo>
                  <a:pt x="6572" y="374"/>
                </a:lnTo>
                <a:lnTo>
                  <a:pt x="6558" y="377"/>
                </a:lnTo>
                <a:lnTo>
                  <a:pt x="6550" y="377"/>
                </a:lnTo>
                <a:lnTo>
                  <a:pt x="6542" y="378"/>
                </a:lnTo>
                <a:lnTo>
                  <a:pt x="6525" y="378"/>
                </a:lnTo>
                <a:lnTo>
                  <a:pt x="6510" y="378"/>
                </a:lnTo>
                <a:lnTo>
                  <a:pt x="6502" y="377"/>
                </a:lnTo>
                <a:lnTo>
                  <a:pt x="6494" y="377"/>
                </a:lnTo>
                <a:lnTo>
                  <a:pt x="6479" y="374"/>
                </a:lnTo>
                <a:lnTo>
                  <a:pt x="6474" y="373"/>
                </a:lnTo>
                <a:lnTo>
                  <a:pt x="6467" y="370"/>
                </a:lnTo>
                <a:lnTo>
                  <a:pt x="6455" y="365"/>
                </a:lnTo>
                <a:lnTo>
                  <a:pt x="6450" y="363"/>
                </a:lnTo>
                <a:lnTo>
                  <a:pt x="6444" y="359"/>
                </a:lnTo>
                <a:lnTo>
                  <a:pt x="6435" y="352"/>
                </a:lnTo>
                <a:lnTo>
                  <a:pt x="6431" y="349"/>
                </a:lnTo>
                <a:lnTo>
                  <a:pt x="6426" y="345"/>
                </a:lnTo>
                <a:close/>
                <a:moveTo>
                  <a:pt x="7687" y="308"/>
                </a:moveTo>
                <a:lnTo>
                  <a:pt x="7696" y="307"/>
                </a:lnTo>
                <a:lnTo>
                  <a:pt x="7701" y="307"/>
                </a:lnTo>
                <a:lnTo>
                  <a:pt x="7704" y="306"/>
                </a:lnTo>
                <a:lnTo>
                  <a:pt x="7711" y="303"/>
                </a:lnTo>
                <a:lnTo>
                  <a:pt x="7717" y="299"/>
                </a:lnTo>
                <a:lnTo>
                  <a:pt x="7720" y="295"/>
                </a:lnTo>
                <a:lnTo>
                  <a:pt x="7722" y="293"/>
                </a:lnTo>
                <a:lnTo>
                  <a:pt x="7724" y="289"/>
                </a:lnTo>
                <a:lnTo>
                  <a:pt x="7725" y="287"/>
                </a:lnTo>
                <a:lnTo>
                  <a:pt x="7726" y="284"/>
                </a:lnTo>
                <a:lnTo>
                  <a:pt x="7726" y="277"/>
                </a:lnTo>
                <a:lnTo>
                  <a:pt x="7726" y="272"/>
                </a:lnTo>
                <a:lnTo>
                  <a:pt x="7725" y="268"/>
                </a:lnTo>
                <a:lnTo>
                  <a:pt x="7724" y="264"/>
                </a:lnTo>
                <a:lnTo>
                  <a:pt x="7721" y="261"/>
                </a:lnTo>
                <a:lnTo>
                  <a:pt x="7719" y="258"/>
                </a:lnTo>
                <a:lnTo>
                  <a:pt x="7716" y="254"/>
                </a:lnTo>
                <a:lnTo>
                  <a:pt x="7712" y="251"/>
                </a:lnTo>
                <a:lnTo>
                  <a:pt x="7709" y="249"/>
                </a:lnTo>
                <a:lnTo>
                  <a:pt x="7700" y="243"/>
                </a:lnTo>
                <a:lnTo>
                  <a:pt x="7690" y="238"/>
                </a:lnTo>
                <a:lnTo>
                  <a:pt x="7667" y="228"/>
                </a:lnTo>
                <a:lnTo>
                  <a:pt x="7642" y="218"/>
                </a:lnTo>
                <a:lnTo>
                  <a:pt x="7629" y="212"/>
                </a:lnTo>
                <a:lnTo>
                  <a:pt x="7616" y="206"/>
                </a:lnTo>
                <a:lnTo>
                  <a:pt x="7611" y="202"/>
                </a:lnTo>
                <a:lnTo>
                  <a:pt x="7605" y="199"/>
                </a:lnTo>
                <a:lnTo>
                  <a:pt x="7594" y="191"/>
                </a:lnTo>
                <a:lnTo>
                  <a:pt x="7588" y="187"/>
                </a:lnTo>
                <a:lnTo>
                  <a:pt x="7584" y="181"/>
                </a:lnTo>
                <a:lnTo>
                  <a:pt x="7579" y="176"/>
                </a:lnTo>
                <a:lnTo>
                  <a:pt x="7575" y="171"/>
                </a:lnTo>
                <a:lnTo>
                  <a:pt x="7571" y="164"/>
                </a:lnTo>
                <a:lnTo>
                  <a:pt x="7568" y="158"/>
                </a:lnTo>
                <a:lnTo>
                  <a:pt x="7564" y="152"/>
                </a:lnTo>
                <a:lnTo>
                  <a:pt x="7562" y="144"/>
                </a:lnTo>
                <a:lnTo>
                  <a:pt x="7560" y="137"/>
                </a:lnTo>
                <a:lnTo>
                  <a:pt x="7559" y="128"/>
                </a:lnTo>
                <a:lnTo>
                  <a:pt x="7558" y="119"/>
                </a:lnTo>
                <a:lnTo>
                  <a:pt x="7557" y="110"/>
                </a:lnTo>
                <a:lnTo>
                  <a:pt x="7558" y="98"/>
                </a:lnTo>
                <a:lnTo>
                  <a:pt x="7559" y="93"/>
                </a:lnTo>
                <a:lnTo>
                  <a:pt x="7559" y="87"/>
                </a:lnTo>
                <a:lnTo>
                  <a:pt x="7562" y="77"/>
                </a:lnTo>
                <a:lnTo>
                  <a:pt x="7567" y="67"/>
                </a:lnTo>
                <a:lnTo>
                  <a:pt x="7569" y="61"/>
                </a:lnTo>
                <a:lnTo>
                  <a:pt x="7571" y="57"/>
                </a:lnTo>
                <a:lnTo>
                  <a:pt x="7577" y="49"/>
                </a:lnTo>
                <a:lnTo>
                  <a:pt x="7584" y="40"/>
                </a:lnTo>
                <a:lnTo>
                  <a:pt x="7592" y="33"/>
                </a:lnTo>
                <a:lnTo>
                  <a:pt x="7601" y="26"/>
                </a:lnTo>
                <a:lnTo>
                  <a:pt x="7610" y="21"/>
                </a:lnTo>
                <a:lnTo>
                  <a:pt x="7620" y="16"/>
                </a:lnTo>
                <a:lnTo>
                  <a:pt x="7631" y="12"/>
                </a:lnTo>
                <a:lnTo>
                  <a:pt x="7642" y="8"/>
                </a:lnTo>
                <a:lnTo>
                  <a:pt x="7655" y="6"/>
                </a:lnTo>
                <a:lnTo>
                  <a:pt x="7667" y="5"/>
                </a:lnTo>
                <a:lnTo>
                  <a:pt x="7681" y="4"/>
                </a:lnTo>
                <a:lnTo>
                  <a:pt x="7692" y="5"/>
                </a:lnTo>
                <a:lnTo>
                  <a:pt x="7703" y="6"/>
                </a:lnTo>
                <a:lnTo>
                  <a:pt x="7715" y="7"/>
                </a:lnTo>
                <a:lnTo>
                  <a:pt x="7725" y="10"/>
                </a:lnTo>
                <a:lnTo>
                  <a:pt x="7734" y="14"/>
                </a:lnTo>
                <a:lnTo>
                  <a:pt x="7744" y="17"/>
                </a:lnTo>
                <a:lnTo>
                  <a:pt x="7752" y="22"/>
                </a:lnTo>
                <a:lnTo>
                  <a:pt x="7760" y="27"/>
                </a:lnTo>
                <a:lnTo>
                  <a:pt x="7768" y="33"/>
                </a:lnTo>
                <a:lnTo>
                  <a:pt x="7775" y="40"/>
                </a:lnTo>
                <a:lnTo>
                  <a:pt x="7782" y="47"/>
                </a:lnTo>
                <a:lnTo>
                  <a:pt x="7788" y="53"/>
                </a:lnTo>
                <a:lnTo>
                  <a:pt x="7794" y="61"/>
                </a:lnTo>
                <a:lnTo>
                  <a:pt x="7799" y="69"/>
                </a:lnTo>
                <a:lnTo>
                  <a:pt x="7805" y="78"/>
                </a:lnTo>
                <a:lnTo>
                  <a:pt x="7809" y="87"/>
                </a:lnTo>
                <a:lnTo>
                  <a:pt x="7739" y="126"/>
                </a:lnTo>
                <a:lnTo>
                  <a:pt x="7733" y="115"/>
                </a:lnTo>
                <a:lnTo>
                  <a:pt x="7727" y="105"/>
                </a:lnTo>
                <a:lnTo>
                  <a:pt x="7720" y="97"/>
                </a:lnTo>
                <a:lnTo>
                  <a:pt x="7712" y="91"/>
                </a:lnTo>
                <a:lnTo>
                  <a:pt x="7706" y="85"/>
                </a:lnTo>
                <a:lnTo>
                  <a:pt x="7701" y="83"/>
                </a:lnTo>
                <a:lnTo>
                  <a:pt x="7696" y="80"/>
                </a:lnTo>
                <a:lnTo>
                  <a:pt x="7692" y="79"/>
                </a:lnTo>
                <a:lnTo>
                  <a:pt x="7687" y="78"/>
                </a:lnTo>
                <a:lnTo>
                  <a:pt x="7678" y="78"/>
                </a:lnTo>
                <a:lnTo>
                  <a:pt x="7671" y="78"/>
                </a:lnTo>
                <a:lnTo>
                  <a:pt x="7664" y="79"/>
                </a:lnTo>
                <a:lnTo>
                  <a:pt x="7662" y="80"/>
                </a:lnTo>
                <a:lnTo>
                  <a:pt x="7659" y="83"/>
                </a:lnTo>
                <a:lnTo>
                  <a:pt x="7656" y="84"/>
                </a:lnTo>
                <a:lnTo>
                  <a:pt x="7655" y="86"/>
                </a:lnTo>
                <a:lnTo>
                  <a:pt x="7650" y="89"/>
                </a:lnTo>
                <a:lnTo>
                  <a:pt x="7649" y="92"/>
                </a:lnTo>
                <a:lnTo>
                  <a:pt x="7648" y="94"/>
                </a:lnTo>
                <a:lnTo>
                  <a:pt x="7647" y="100"/>
                </a:lnTo>
                <a:lnTo>
                  <a:pt x="7646" y="105"/>
                </a:lnTo>
                <a:lnTo>
                  <a:pt x="7647" y="110"/>
                </a:lnTo>
                <a:lnTo>
                  <a:pt x="7647" y="113"/>
                </a:lnTo>
                <a:lnTo>
                  <a:pt x="7649" y="117"/>
                </a:lnTo>
                <a:lnTo>
                  <a:pt x="7650" y="120"/>
                </a:lnTo>
                <a:lnTo>
                  <a:pt x="7655" y="127"/>
                </a:lnTo>
                <a:lnTo>
                  <a:pt x="7658" y="129"/>
                </a:lnTo>
                <a:lnTo>
                  <a:pt x="7662" y="132"/>
                </a:lnTo>
                <a:lnTo>
                  <a:pt x="7666" y="135"/>
                </a:lnTo>
                <a:lnTo>
                  <a:pt x="7669" y="138"/>
                </a:lnTo>
                <a:lnTo>
                  <a:pt x="7678" y="142"/>
                </a:lnTo>
                <a:lnTo>
                  <a:pt x="7700" y="153"/>
                </a:lnTo>
                <a:lnTo>
                  <a:pt x="7726" y="163"/>
                </a:lnTo>
                <a:lnTo>
                  <a:pt x="7738" y="168"/>
                </a:lnTo>
                <a:lnTo>
                  <a:pt x="7752" y="175"/>
                </a:lnTo>
                <a:lnTo>
                  <a:pt x="7757" y="179"/>
                </a:lnTo>
                <a:lnTo>
                  <a:pt x="7764" y="183"/>
                </a:lnTo>
                <a:lnTo>
                  <a:pt x="7775" y="191"/>
                </a:lnTo>
                <a:lnTo>
                  <a:pt x="7781" y="196"/>
                </a:lnTo>
                <a:lnTo>
                  <a:pt x="7787" y="201"/>
                </a:lnTo>
                <a:lnTo>
                  <a:pt x="7791" y="206"/>
                </a:lnTo>
                <a:lnTo>
                  <a:pt x="7796" y="211"/>
                </a:lnTo>
                <a:lnTo>
                  <a:pt x="7800" y="218"/>
                </a:lnTo>
                <a:lnTo>
                  <a:pt x="7804" y="225"/>
                </a:lnTo>
                <a:lnTo>
                  <a:pt x="7807" y="232"/>
                </a:lnTo>
                <a:lnTo>
                  <a:pt x="7810" y="238"/>
                </a:lnTo>
                <a:lnTo>
                  <a:pt x="7813" y="246"/>
                </a:lnTo>
                <a:lnTo>
                  <a:pt x="7814" y="254"/>
                </a:lnTo>
                <a:lnTo>
                  <a:pt x="7814" y="259"/>
                </a:lnTo>
                <a:lnTo>
                  <a:pt x="7815" y="263"/>
                </a:lnTo>
                <a:lnTo>
                  <a:pt x="7815" y="272"/>
                </a:lnTo>
                <a:lnTo>
                  <a:pt x="7815" y="282"/>
                </a:lnTo>
                <a:lnTo>
                  <a:pt x="7813" y="293"/>
                </a:lnTo>
                <a:lnTo>
                  <a:pt x="7812" y="298"/>
                </a:lnTo>
                <a:lnTo>
                  <a:pt x="7810" y="303"/>
                </a:lnTo>
                <a:lnTo>
                  <a:pt x="7807" y="313"/>
                </a:lnTo>
                <a:lnTo>
                  <a:pt x="7803" y="322"/>
                </a:lnTo>
                <a:lnTo>
                  <a:pt x="7797" y="331"/>
                </a:lnTo>
                <a:lnTo>
                  <a:pt x="7791" y="339"/>
                </a:lnTo>
                <a:lnTo>
                  <a:pt x="7783" y="347"/>
                </a:lnTo>
                <a:lnTo>
                  <a:pt x="7780" y="351"/>
                </a:lnTo>
                <a:lnTo>
                  <a:pt x="7775" y="355"/>
                </a:lnTo>
                <a:lnTo>
                  <a:pt x="7765" y="360"/>
                </a:lnTo>
                <a:lnTo>
                  <a:pt x="7755" y="366"/>
                </a:lnTo>
                <a:lnTo>
                  <a:pt x="7744" y="370"/>
                </a:lnTo>
                <a:lnTo>
                  <a:pt x="7731" y="375"/>
                </a:lnTo>
                <a:lnTo>
                  <a:pt x="7718" y="377"/>
                </a:lnTo>
                <a:lnTo>
                  <a:pt x="7703" y="380"/>
                </a:lnTo>
                <a:lnTo>
                  <a:pt x="7687" y="380"/>
                </a:lnTo>
                <a:lnTo>
                  <a:pt x="7674" y="380"/>
                </a:lnTo>
                <a:lnTo>
                  <a:pt x="7660" y="378"/>
                </a:lnTo>
                <a:lnTo>
                  <a:pt x="7648" y="376"/>
                </a:lnTo>
                <a:lnTo>
                  <a:pt x="7637" y="373"/>
                </a:lnTo>
                <a:lnTo>
                  <a:pt x="7625" y="369"/>
                </a:lnTo>
                <a:lnTo>
                  <a:pt x="7615" y="366"/>
                </a:lnTo>
                <a:lnTo>
                  <a:pt x="7606" y="360"/>
                </a:lnTo>
                <a:lnTo>
                  <a:pt x="7597" y="355"/>
                </a:lnTo>
                <a:lnTo>
                  <a:pt x="7588" y="349"/>
                </a:lnTo>
                <a:lnTo>
                  <a:pt x="7580" y="342"/>
                </a:lnTo>
                <a:lnTo>
                  <a:pt x="7574" y="335"/>
                </a:lnTo>
                <a:lnTo>
                  <a:pt x="7567" y="328"/>
                </a:lnTo>
                <a:lnTo>
                  <a:pt x="7560" y="320"/>
                </a:lnTo>
                <a:lnTo>
                  <a:pt x="7554" y="311"/>
                </a:lnTo>
                <a:lnTo>
                  <a:pt x="7549" y="302"/>
                </a:lnTo>
                <a:lnTo>
                  <a:pt x="7544" y="293"/>
                </a:lnTo>
                <a:lnTo>
                  <a:pt x="7616" y="255"/>
                </a:lnTo>
                <a:lnTo>
                  <a:pt x="7623" y="266"/>
                </a:lnTo>
                <a:lnTo>
                  <a:pt x="7630" y="275"/>
                </a:lnTo>
                <a:lnTo>
                  <a:pt x="7638" y="284"/>
                </a:lnTo>
                <a:lnTo>
                  <a:pt x="7642" y="288"/>
                </a:lnTo>
                <a:lnTo>
                  <a:pt x="7646" y="291"/>
                </a:lnTo>
                <a:lnTo>
                  <a:pt x="7650" y="295"/>
                </a:lnTo>
                <a:lnTo>
                  <a:pt x="7656" y="298"/>
                </a:lnTo>
                <a:lnTo>
                  <a:pt x="7660" y="302"/>
                </a:lnTo>
                <a:lnTo>
                  <a:pt x="7665" y="304"/>
                </a:lnTo>
                <a:lnTo>
                  <a:pt x="7671" y="305"/>
                </a:lnTo>
                <a:lnTo>
                  <a:pt x="7676" y="307"/>
                </a:lnTo>
                <a:lnTo>
                  <a:pt x="7682" y="307"/>
                </a:lnTo>
                <a:lnTo>
                  <a:pt x="7687" y="308"/>
                </a:lnTo>
                <a:close/>
                <a:moveTo>
                  <a:pt x="8364" y="2030"/>
                </a:moveTo>
                <a:lnTo>
                  <a:pt x="8364" y="2049"/>
                </a:lnTo>
                <a:lnTo>
                  <a:pt x="8365" y="2064"/>
                </a:lnTo>
                <a:lnTo>
                  <a:pt x="8365" y="2070"/>
                </a:lnTo>
                <a:lnTo>
                  <a:pt x="8367" y="2076"/>
                </a:lnTo>
                <a:lnTo>
                  <a:pt x="8369" y="2086"/>
                </a:lnTo>
                <a:lnTo>
                  <a:pt x="8334" y="2086"/>
                </a:lnTo>
                <a:lnTo>
                  <a:pt x="8331" y="2073"/>
                </a:lnTo>
                <a:lnTo>
                  <a:pt x="8329" y="2066"/>
                </a:lnTo>
                <a:lnTo>
                  <a:pt x="8329" y="2057"/>
                </a:lnTo>
                <a:lnTo>
                  <a:pt x="8323" y="2064"/>
                </a:lnTo>
                <a:lnTo>
                  <a:pt x="8315" y="2070"/>
                </a:lnTo>
                <a:lnTo>
                  <a:pt x="8306" y="2076"/>
                </a:lnTo>
                <a:lnTo>
                  <a:pt x="8297" y="2081"/>
                </a:lnTo>
                <a:lnTo>
                  <a:pt x="8292" y="2083"/>
                </a:lnTo>
                <a:lnTo>
                  <a:pt x="8288" y="2084"/>
                </a:lnTo>
                <a:lnTo>
                  <a:pt x="8277" y="2086"/>
                </a:lnTo>
                <a:lnTo>
                  <a:pt x="8267" y="2088"/>
                </a:lnTo>
                <a:lnTo>
                  <a:pt x="8256" y="2088"/>
                </a:lnTo>
                <a:lnTo>
                  <a:pt x="8249" y="2088"/>
                </a:lnTo>
                <a:lnTo>
                  <a:pt x="8244" y="2088"/>
                </a:lnTo>
                <a:lnTo>
                  <a:pt x="8238" y="2087"/>
                </a:lnTo>
                <a:lnTo>
                  <a:pt x="8233" y="2085"/>
                </a:lnTo>
                <a:lnTo>
                  <a:pt x="8228" y="2083"/>
                </a:lnTo>
                <a:lnTo>
                  <a:pt x="8223" y="2081"/>
                </a:lnTo>
                <a:lnTo>
                  <a:pt x="8220" y="2077"/>
                </a:lnTo>
                <a:lnTo>
                  <a:pt x="8215" y="2074"/>
                </a:lnTo>
                <a:lnTo>
                  <a:pt x="8212" y="2070"/>
                </a:lnTo>
                <a:lnTo>
                  <a:pt x="8210" y="2066"/>
                </a:lnTo>
                <a:lnTo>
                  <a:pt x="8206" y="2060"/>
                </a:lnTo>
                <a:lnTo>
                  <a:pt x="8205" y="2056"/>
                </a:lnTo>
                <a:lnTo>
                  <a:pt x="8202" y="2044"/>
                </a:lnTo>
                <a:lnTo>
                  <a:pt x="8202" y="2038"/>
                </a:lnTo>
                <a:lnTo>
                  <a:pt x="8201" y="2032"/>
                </a:lnTo>
                <a:lnTo>
                  <a:pt x="8202" y="2023"/>
                </a:lnTo>
                <a:lnTo>
                  <a:pt x="8203" y="2015"/>
                </a:lnTo>
                <a:lnTo>
                  <a:pt x="8205" y="2007"/>
                </a:lnTo>
                <a:lnTo>
                  <a:pt x="8209" y="1999"/>
                </a:lnTo>
                <a:lnTo>
                  <a:pt x="8213" y="1993"/>
                </a:lnTo>
                <a:lnTo>
                  <a:pt x="8218" y="1986"/>
                </a:lnTo>
                <a:lnTo>
                  <a:pt x="8224" y="1979"/>
                </a:lnTo>
                <a:lnTo>
                  <a:pt x="8231" y="1972"/>
                </a:lnTo>
                <a:lnTo>
                  <a:pt x="8240" y="1967"/>
                </a:lnTo>
                <a:lnTo>
                  <a:pt x="8249" y="1961"/>
                </a:lnTo>
                <a:lnTo>
                  <a:pt x="8259" y="1955"/>
                </a:lnTo>
                <a:lnTo>
                  <a:pt x="8272" y="1951"/>
                </a:lnTo>
                <a:lnTo>
                  <a:pt x="8284" y="1946"/>
                </a:lnTo>
                <a:lnTo>
                  <a:pt x="8298" y="1942"/>
                </a:lnTo>
                <a:lnTo>
                  <a:pt x="8314" y="1938"/>
                </a:lnTo>
                <a:lnTo>
                  <a:pt x="8329" y="1935"/>
                </a:lnTo>
                <a:lnTo>
                  <a:pt x="8329" y="1920"/>
                </a:lnTo>
                <a:lnTo>
                  <a:pt x="8329" y="1911"/>
                </a:lnTo>
                <a:lnTo>
                  <a:pt x="8328" y="1908"/>
                </a:lnTo>
                <a:lnTo>
                  <a:pt x="8327" y="1903"/>
                </a:lnTo>
                <a:lnTo>
                  <a:pt x="8325" y="1897"/>
                </a:lnTo>
                <a:lnTo>
                  <a:pt x="8321" y="1892"/>
                </a:lnTo>
                <a:lnTo>
                  <a:pt x="8316" y="1888"/>
                </a:lnTo>
                <a:lnTo>
                  <a:pt x="8310" y="1885"/>
                </a:lnTo>
                <a:lnTo>
                  <a:pt x="8307" y="1884"/>
                </a:lnTo>
                <a:lnTo>
                  <a:pt x="8303" y="1883"/>
                </a:lnTo>
                <a:lnTo>
                  <a:pt x="8296" y="1882"/>
                </a:lnTo>
                <a:lnTo>
                  <a:pt x="8285" y="1883"/>
                </a:lnTo>
                <a:lnTo>
                  <a:pt x="8280" y="1884"/>
                </a:lnTo>
                <a:lnTo>
                  <a:pt x="8275" y="1885"/>
                </a:lnTo>
                <a:lnTo>
                  <a:pt x="8266" y="1888"/>
                </a:lnTo>
                <a:lnTo>
                  <a:pt x="8257" y="1891"/>
                </a:lnTo>
                <a:lnTo>
                  <a:pt x="8249" y="1895"/>
                </a:lnTo>
                <a:lnTo>
                  <a:pt x="8241" y="1901"/>
                </a:lnTo>
                <a:lnTo>
                  <a:pt x="8235" y="1907"/>
                </a:lnTo>
                <a:lnTo>
                  <a:pt x="8228" y="1913"/>
                </a:lnTo>
                <a:lnTo>
                  <a:pt x="8208" y="1892"/>
                </a:lnTo>
                <a:lnTo>
                  <a:pt x="8217" y="1883"/>
                </a:lnTo>
                <a:lnTo>
                  <a:pt x="8222" y="1880"/>
                </a:lnTo>
                <a:lnTo>
                  <a:pt x="8227" y="1875"/>
                </a:lnTo>
                <a:lnTo>
                  <a:pt x="8232" y="1872"/>
                </a:lnTo>
                <a:lnTo>
                  <a:pt x="8237" y="1868"/>
                </a:lnTo>
                <a:lnTo>
                  <a:pt x="8248" y="1863"/>
                </a:lnTo>
                <a:lnTo>
                  <a:pt x="8254" y="1860"/>
                </a:lnTo>
                <a:lnTo>
                  <a:pt x="8259" y="1858"/>
                </a:lnTo>
                <a:lnTo>
                  <a:pt x="8272" y="1854"/>
                </a:lnTo>
                <a:lnTo>
                  <a:pt x="8279" y="1853"/>
                </a:lnTo>
                <a:lnTo>
                  <a:pt x="8285" y="1853"/>
                </a:lnTo>
                <a:lnTo>
                  <a:pt x="8292" y="1851"/>
                </a:lnTo>
                <a:lnTo>
                  <a:pt x="8299" y="1851"/>
                </a:lnTo>
                <a:lnTo>
                  <a:pt x="8307" y="1851"/>
                </a:lnTo>
                <a:lnTo>
                  <a:pt x="8314" y="1853"/>
                </a:lnTo>
                <a:lnTo>
                  <a:pt x="8321" y="1854"/>
                </a:lnTo>
                <a:lnTo>
                  <a:pt x="8327" y="1856"/>
                </a:lnTo>
                <a:lnTo>
                  <a:pt x="8334" y="1858"/>
                </a:lnTo>
                <a:lnTo>
                  <a:pt x="8338" y="1862"/>
                </a:lnTo>
                <a:lnTo>
                  <a:pt x="8344" y="1865"/>
                </a:lnTo>
                <a:lnTo>
                  <a:pt x="8347" y="1869"/>
                </a:lnTo>
                <a:lnTo>
                  <a:pt x="8352" y="1874"/>
                </a:lnTo>
                <a:lnTo>
                  <a:pt x="8355" y="1880"/>
                </a:lnTo>
                <a:lnTo>
                  <a:pt x="8358" y="1885"/>
                </a:lnTo>
                <a:lnTo>
                  <a:pt x="8360" y="1891"/>
                </a:lnTo>
                <a:lnTo>
                  <a:pt x="8362" y="1898"/>
                </a:lnTo>
                <a:lnTo>
                  <a:pt x="8363" y="1904"/>
                </a:lnTo>
                <a:lnTo>
                  <a:pt x="8363" y="1912"/>
                </a:lnTo>
                <a:lnTo>
                  <a:pt x="8364" y="1920"/>
                </a:lnTo>
                <a:lnTo>
                  <a:pt x="8364" y="2030"/>
                </a:lnTo>
                <a:close/>
                <a:moveTo>
                  <a:pt x="8329" y="2030"/>
                </a:moveTo>
                <a:lnTo>
                  <a:pt x="8329" y="1960"/>
                </a:lnTo>
                <a:lnTo>
                  <a:pt x="8317" y="1963"/>
                </a:lnTo>
                <a:lnTo>
                  <a:pt x="8305" y="1965"/>
                </a:lnTo>
                <a:lnTo>
                  <a:pt x="8294" y="1969"/>
                </a:lnTo>
                <a:lnTo>
                  <a:pt x="8285" y="1973"/>
                </a:lnTo>
                <a:lnTo>
                  <a:pt x="8268" y="1980"/>
                </a:lnTo>
                <a:lnTo>
                  <a:pt x="8262" y="1985"/>
                </a:lnTo>
                <a:lnTo>
                  <a:pt x="8256" y="1989"/>
                </a:lnTo>
                <a:lnTo>
                  <a:pt x="8250" y="1993"/>
                </a:lnTo>
                <a:lnTo>
                  <a:pt x="8248" y="1995"/>
                </a:lnTo>
                <a:lnTo>
                  <a:pt x="8247" y="1997"/>
                </a:lnTo>
                <a:lnTo>
                  <a:pt x="8243" y="2002"/>
                </a:lnTo>
                <a:lnTo>
                  <a:pt x="8240" y="2007"/>
                </a:lnTo>
                <a:lnTo>
                  <a:pt x="8238" y="2012"/>
                </a:lnTo>
                <a:lnTo>
                  <a:pt x="8237" y="2016"/>
                </a:lnTo>
                <a:lnTo>
                  <a:pt x="8236" y="2022"/>
                </a:lnTo>
                <a:lnTo>
                  <a:pt x="8236" y="2026"/>
                </a:lnTo>
                <a:lnTo>
                  <a:pt x="8236" y="2034"/>
                </a:lnTo>
                <a:lnTo>
                  <a:pt x="8237" y="2039"/>
                </a:lnTo>
                <a:lnTo>
                  <a:pt x="8238" y="2042"/>
                </a:lnTo>
                <a:lnTo>
                  <a:pt x="8240" y="2048"/>
                </a:lnTo>
                <a:lnTo>
                  <a:pt x="8243" y="2050"/>
                </a:lnTo>
                <a:lnTo>
                  <a:pt x="8244" y="2052"/>
                </a:lnTo>
                <a:lnTo>
                  <a:pt x="8248" y="2056"/>
                </a:lnTo>
                <a:lnTo>
                  <a:pt x="8252" y="2057"/>
                </a:lnTo>
                <a:lnTo>
                  <a:pt x="8254" y="2058"/>
                </a:lnTo>
                <a:lnTo>
                  <a:pt x="8261" y="2060"/>
                </a:lnTo>
                <a:lnTo>
                  <a:pt x="8267" y="2060"/>
                </a:lnTo>
                <a:lnTo>
                  <a:pt x="8276" y="2060"/>
                </a:lnTo>
                <a:lnTo>
                  <a:pt x="8285" y="2058"/>
                </a:lnTo>
                <a:lnTo>
                  <a:pt x="8293" y="2056"/>
                </a:lnTo>
                <a:lnTo>
                  <a:pt x="8301" y="2052"/>
                </a:lnTo>
                <a:lnTo>
                  <a:pt x="8309" y="2048"/>
                </a:lnTo>
                <a:lnTo>
                  <a:pt x="8316" y="2042"/>
                </a:lnTo>
                <a:lnTo>
                  <a:pt x="8323" y="2037"/>
                </a:lnTo>
                <a:lnTo>
                  <a:pt x="8329" y="2030"/>
                </a:lnTo>
                <a:close/>
                <a:moveTo>
                  <a:pt x="8747" y="580"/>
                </a:moveTo>
                <a:lnTo>
                  <a:pt x="8853" y="944"/>
                </a:lnTo>
                <a:lnTo>
                  <a:pt x="8761" y="944"/>
                </a:lnTo>
                <a:lnTo>
                  <a:pt x="8747" y="883"/>
                </a:lnTo>
                <a:lnTo>
                  <a:pt x="8653" y="883"/>
                </a:lnTo>
                <a:lnTo>
                  <a:pt x="8637" y="944"/>
                </a:lnTo>
                <a:lnTo>
                  <a:pt x="8553" y="944"/>
                </a:lnTo>
                <a:lnTo>
                  <a:pt x="8659" y="580"/>
                </a:lnTo>
                <a:lnTo>
                  <a:pt x="8747" y="580"/>
                </a:lnTo>
                <a:close/>
                <a:moveTo>
                  <a:pt x="8671" y="813"/>
                </a:moveTo>
                <a:lnTo>
                  <a:pt x="8729" y="813"/>
                </a:lnTo>
                <a:lnTo>
                  <a:pt x="8723" y="785"/>
                </a:lnTo>
                <a:lnTo>
                  <a:pt x="8716" y="761"/>
                </a:lnTo>
                <a:lnTo>
                  <a:pt x="8711" y="738"/>
                </a:lnTo>
                <a:lnTo>
                  <a:pt x="8706" y="716"/>
                </a:lnTo>
                <a:lnTo>
                  <a:pt x="8704" y="705"/>
                </a:lnTo>
                <a:lnTo>
                  <a:pt x="8702" y="693"/>
                </a:lnTo>
                <a:lnTo>
                  <a:pt x="8696" y="716"/>
                </a:lnTo>
                <a:lnTo>
                  <a:pt x="8690" y="738"/>
                </a:lnTo>
                <a:lnTo>
                  <a:pt x="8685" y="760"/>
                </a:lnTo>
                <a:lnTo>
                  <a:pt x="8678" y="785"/>
                </a:lnTo>
                <a:lnTo>
                  <a:pt x="8671" y="813"/>
                </a:lnTo>
                <a:close/>
                <a:moveTo>
                  <a:pt x="8327" y="922"/>
                </a:moveTo>
                <a:lnTo>
                  <a:pt x="8362" y="856"/>
                </a:lnTo>
                <a:lnTo>
                  <a:pt x="8376" y="863"/>
                </a:lnTo>
                <a:lnTo>
                  <a:pt x="8382" y="865"/>
                </a:lnTo>
                <a:lnTo>
                  <a:pt x="8389" y="867"/>
                </a:lnTo>
                <a:lnTo>
                  <a:pt x="8396" y="869"/>
                </a:lnTo>
                <a:lnTo>
                  <a:pt x="8404" y="871"/>
                </a:lnTo>
                <a:lnTo>
                  <a:pt x="8411" y="872"/>
                </a:lnTo>
                <a:lnTo>
                  <a:pt x="8416" y="872"/>
                </a:lnTo>
                <a:lnTo>
                  <a:pt x="8423" y="872"/>
                </a:lnTo>
                <a:lnTo>
                  <a:pt x="8429" y="871"/>
                </a:lnTo>
                <a:lnTo>
                  <a:pt x="8431" y="869"/>
                </a:lnTo>
                <a:lnTo>
                  <a:pt x="8433" y="868"/>
                </a:lnTo>
                <a:lnTo>
                  <a:pt x="8435" y="866"/>
                </a:lnTo>
                <a:lnTo>
                  <a:pt x="8437" y="865"/>
                </a:lnTo>
                <a:lnTo>
                  <a:pt x="8440" y="860"/>
                </a:lnTo>
                <a:lnTo>
                  <a:pt x="8442" y="854"/>
                </a:lnTo>
                <a:lnTo>
                  <a:pt x="8443" y="847"/>
                </a:lnTo>
                <a:lnTo>
                  <a:pt x="8443" y="838"/>
                </a:lnTo>
                <a:lnTo>
                  <a:pt x="8443" y="582"/>
                </a:lnTo>
                <a:lnTo>
                  <a:pt x="8535" y="582"/>
                </a:lnTo>
                <a:lnTo>
                  <a:pt x="8535" y="848"/>
                </a:lnTo>
                <a:lnTo>
                  <a:pt x="8534" y="858"/>
                </a:lnTo>
                <a:lnTo>
                  <a:pt x="8532" y="869"/>
                </a:lnTo>
                <a:lnTo>
                  <a:pt x="8531" y="880"/>
                </a:lnTo>
                <a:lnTo>
                  <a:pt x="8529" y="889"/>
                </a:lnTo>
                <a:lnTo>
                  <a:pt x="8525" y="898"/>
                </a:lnTo>
                <a:lnTo>
                  <a:pt x="8521" y="907"/>
                </a:lnTo>
                <a:lnTo>
                  <a:pt x="8516" y="913"/>
                </a:lnTo>
                <a:lnTo>
                  <a:pt x="8513" y="918"/>
                </a:lnTo>
                <a:lnTo>
                  <a:pt x="8510" y="921"/>
                </a:lnTo>
                <a:lnTo>
                  <a:pt x="8507" y="925"/>
                </a:lnTo>
                <a:lnTo>
                  <a:pt x="8503" y="927"/>
                </a:lnTo>
                <a:lnTo>
                  <a:pt x="8495" y="933"/>
                </a:lnTo>
                <a:lnTo>
                  <a:pt x="8486" y="938"/>
                </a:lnTo>
                <a:lnTo>
                  <a:pt x="8477" y="942"/>
                </a:lnTo>
                <a:lnTo>
                  <a:pt x="8466" y="945"/>
                </a:lnTo>
                <a:lnTo>
                  <a:pt x="8455" y="947"/>
                </a:lnTo>
                <a:lnTo>
                  <a:pt x="8442" y="948"/>
                </a:lnTo>
                <a:lnTo>
                  <a:pt x="8429" y="950"/>
                </a:lnTo>
                <a:lnTo>
                  <a:pt x="8414" y="948"/>
                </a:lnTo>
                <a:lnTo>
                  <a:pt x="8400" y="947"/>
                </a:lnTo>
                <a:lnTo>
                  <a:pt x="8386" y="945"/>
                </a:lnTo>
                <a:lnTo>
                  <a:pt x="8373" y="942"/>
                </a:lnTo>
                <a:lnTo>
                  <a:pt x="8360" y="938"/>
                </a:lnTo>
                <a:lnTo>
                  <a:pt x="8349" y="934"/>
                </a:lnTo>
                <a:lnTo>
                  <a:pt x="8337" y="928"/>
                </a:lnTo>
                <a:lnTo>
                  <a:pt x="8327" y="922"/>
                </a:lnTo>
                <a:close/>
                <a:moveTo>
                  <a:pt x="8227" y="944"/>
                </a:moveTo>
                <a:lnTo>
                  <a:pt x="8212" y="883"/>
                </a:lnTo>
                <a:lnTo>
                  <a:pt x="8118" y="883"/>
                </a:lnTo>
                <a:lnTo>
                  <a:pt x="8103" y="944"/>
                </a:lnTo>
                <a:lnTo>
                  <a:pt x="8018" y="944"/>
                </a:lnTo>
                <a:lnTo>
                  <a:pt x="8124" y="580"/>
                </a:lnTo>
                <a:lnTo>
                  <a:pt x="8212" y="580"/>
                </a:lnTo>
                <a:lnTo>
                  <a:pt x="8318" y="944"/>
                </a:lnTo>
                <a:lnTo>
                  <a:pt x="8227" y="944"/>
                </a:lnTo>
                <a:close/>
                <a:moveTo>
                  <a:pt x="8136" y="813"/>
                </a:moveTo>
                <a:lnTo>
                  <a:pt x="8194" y="813"/>
                </a:lnTo>
                <a:lnTo>
                  <a:pt x="8188" y="785"/>
                </a:lnTo>
                <a:lnTo>
                  <a:pt x="8182" y="761"/>
                </a:lnTo>
                <a:lnTo>
                  <a:pt x="8176" y="738"/>
                </a:lnTo>
                <a:lnTo>
                  <a:pt x="8171" y="716"/>
                </a:lnTo>
                <a:lnTo>
                  <a:pt x="8169" y="705"/>
                </a:lnTo>
                <a:lnTo>
                  <a:pt x="8167" y="692"/>
                </a:lnTo>
                <a:lnTo>
                  <a:pt x="8161" y="716"/>
                </a:lnTo>
                <a:lnTo>
                  <a:pt x="8156" y="738"/>
                </a:lnTo>
                <a:lnTo>
                  <a:pt x="8150" y="760"/>
                </a:lnTo>
                <a:lnTo>
                  <a:pt x="8143" y="785"/>
                </a:lnTo>
                <a:lnTo>
                  <a:pt x="8136" y="813"/>
                </a:lnTo>
                <a:close/>
                <a:moveTo>
                  <a:pt x="8120" y="2086"/>
                </a:moveTo>
                <a:lnTo>
                  <a:pt x="8120" y="1763"/>
                </a:lnTo>
                <a:lnTo>
                  <a:pt x="8155" y="1763"/>
                </a:lnTo>
                <a:lnTo>
                  <a:pt x="8155" y="2086"/>
                </a:lnTo>
                <a:lnTo>
                  <a:pt x="8120" y="2086"/>
                </a:lnTo>
                <a:close/>
                <a:moveTo>
                  <a:pt x="8024" y="2086"/>
                </a:moveTo>
                <a:lnTo>
                  <a:pt x="8024" y="1763"/>
                </a:lnTo>
                <a:lnTo>
                  <a:pt x="8059" y="1763"/>
                </a:lnTo>
                <a:lnTo>
                  <a:pt x="8059" y="2086"/>
                </a:lnTo>
                <a:lnTo>
                  <a:pt x="8024" y="2086"/>
                </a:lnTo>
                <a:close/>
                <a:moveTo>
                  <a:pt x="7955" y="1882"/>
                </a:moveTo>
                <a:lnTo>
                  <a:pt x="7960" y="1890"/>
                </a:lnTo>
                <a:lnTo>
                  <a:pt x="7965" y="1898"/>
                </a:lnTo>
                <a:lnTo>
                  <a:pt x="7968" y="1908"/>
                </a:lnTo>
                <a:lnTo>
                  <a:pt x="7972" y="1918"/>
                </a:lnTo>
                <a:lnTo>
                  <a:pt x="7974" y="1930"/>
                </a:lnTo>
                <a:lnTo>
                  <a:pt x="7975" y="1942"/>
                </a:lnTo>
                <a:lnTo>
                  <a:pt x="7976" y="1955"/>
                </a:lnTo>
                <a:lnTo>
                  <a:pt x="7977" y="1969"/>
                </a:lnTo>
                <a:lnTo>
                  <a:pt x="7977" y="1978"/>
                </a:lnTo>
                <a:lnTo>
                  <a:pt x="7841" y="1978"/>
                </a:lnTo>
                <a:lnTo>
                  <a:pt x="7842" y="1988"/>
                </a:lnTo>
                <a:lnTo>
                  <a:pt x="7843" y="1997"/>
                </a:lnTo>
                <a:lnTo>
                  <a:pt x="7844" y="2006"/>
                </a:lnTo>
                <a:lnTo>
                  <a:pt x="7845" y="2014"/>
                </a:lnTo>
                <a:lnTo>
                  <a:pt x="7848" y="2022"/>
                </a:lnTo>
                <a:lnTo>
                  <a:pt x="7851" y="2029"/>
                </a:lnTo>
                <a:lnTo>
                  <a:pt x="7853" y="2034"/>
                </a:lnTo>
                <a:lnTo>
                  <a:pt x="7857" y="2040"/>
                </a:lnTo>
                <a:lnTo>
                  <a:pt x="7861" y="2044"/>
                </a:lnTo>
                <a:lnTo>
                  <a:pt x="7865" y="2049"/>
                </a:lnTo>
                <a:lnTo>
                  <a:pt x="7869" y="2052"/>
                </a:lnTo>
                <a:lnTo>
                  <a:pt x="7874" y="2056"/>
                </a:lnTo>
                <a:lnTo>
                  <a:pt x="7879" y="2058"/>
                </a:lnTo>
                <a:lnTo>
                  <a:pt x="7885" y="2060"/>
                </a:lnTo>
                <a:lnTo>
                  <a:pt x="7891" y="2060"/>
                </a:lnTo>
                <a:lnTo>
                  <a:pt x="7896" y="2061"/>
                </a:lnTo>
                <a:lnTo>
                  <a:pt x="7906" y="2060"/>
                </a:lnTo>
                <a:lnTo>
                  <a:pt x="7914" y="2058"/>
                </a:lnTo>
                <a:lnTo>
                  <a:pt x="7922" y="2055"/>
                </a:lnTo>
                <a:lnTo>
                  <a:pt x="7929" y="2050"/>
                </a:lnTo>
                <a:lnTo>
                  <a:pt x="7936" y="2044"/>
                </a:lnTo>
                <a:lnTo>
                  <a:pt x="7938" y="2041"/>
                </a:lnTo>
                <a:lnTo>
                  <a:pt x="7940" y="2038"/>
                </a:lnTo>
                <a:lnTo>
                  <a:pt x="7946" y="2030"/>
                </a:lnTo>
                <a:lnTo>
                  <a:pt x="7950" y="2021"/>
                </a:lnTo>
                <a:lnTo>
                  <a:pt x="7975" y="2037"/>
                </a:lnTo>
                <a:lnTo>
                  <a:pt x="7968" y="2048"/>
                </a:lnTo>
                <a:lnTo>
                  <a:pt x="7965" y="2053"/>
                </a:lnTo>
                <a:lnTo>
                  <a:pt x="7960" y="2059"/>
                </a:lnTo>
                <a:lnTo>
                  <a:pt x="7957" y="2064"/>
                </a:lnTo>
                <a:lnTo>
                  <a:pt x="7953" y="2068"/>
                </a:lnTo>
                <a:lnTo>
                  <a:pt x="7948" y="2073"/>
                </a:lnTo>
                <a:lnTo>
                  <a:pt x="7942" y="2076"/>
                </a:lnTo>
                <a:lnTo>
                  <a:pt x="7938" y="2079"/>
                </a:lnTo>
                <a:lnTo>
                  <a:pt x="7932" y="2083"/>
                </a:lnTo>
                <a:lnTo>
                  <a:pt x="7927" y="2085"/>
                </a:lnTo>
                <a:lnTo>
                  <a:pt x="7921" y="2087"/>
                </a:lnTo>
                <a:lnTo>
                  <a:pt x="7914" y="2088"/>
                </a:lnTo>
                <a:lnTo>
                  <a:pt x="7909" y="2090"/>
                </a:lnTo>
                <a:lnTo>
                  <a:pt x="7895" y="2091"/>
                </a:lnTo>
                <a:lnTo>
                  <a:pt x="7886" y="2091"/>
                </a:lnTo>
                <a:lnTo>
                  <a:pt x="7877" y="2088"/>
                </a:lnTo>
                <a:lnTo>
                  <a:pt x="7868" y="2086"/>
                </a:lnTo>
                <a:lnTo>
                  <a:pt x="7863" y="2085"/>
                </a:lnTo>
                <a:lnTo>
                  <a:pt x="7860" y="2084"/>
                </a:lnTo>
                <a:lnTo>
                  <a:pt x="7856" y="2082"/>
                </a:lnTo>
                <a:lnTo>
                  <a:pt x="7852" y="2079"/>
                </a:lnTo>
                <a:lnTo>
                  <a:pt x="7844" y="2074"/>
                </a:lnTo>
                <a:lnTo>
                  <a:pt x="7839" y="2068"/>
                </a:lnTo>
                <a:lnTo>
                  <a:pt x="7832" y="2061"/>
                </a:lnTo>
                <a:lnTo>
                  <a:pt x="7826" y="2053"/>
                </a:lnTo>
                <a:lnTo>
                  <a:pt x="7822" y="2044"/>
                </a:lnTo>
                <a:lnTo>
                  <a:pt x="7819" y="2039"/>
                </a:lnTo>
                <a:lnTo>
                  <a:pt x="7817" y="2034"/>
                </a:lnTo>
                <a:lnTo>
                  <a:pt x="7814" y="2023"/>
                </a:lnTo>
                <a:lnTo>
                  <a:pt x="7810" y="2012"/>
                </a:lnTo>
                <a:lnTo>
                  <a:pt x="7808" y="1999"/>
                </a:lnTo>
                <a:lnTo>
                  <a:pt x="7807" y="1986"/>
                </a:lnTo>
                <a:lnTo>
                  <a:pt x="7807" y="1971"/>
                </a:lnTo>
                <a:lnTo>
                  <a:pt x="7807" y="1956"/>
                </a:lnTo>
                <a:lnTo>
                  <a:pt x="7808" y="1942"/>
                </a:lnTo>
                <a:lnTo>
                  <a:pt x="7810" y="1929"/>
                </a:lnTo>
                <a:lnTo>
                  <a:pt x="7813" y="1924"/>
                </a:lnTo>
                <a:lnTo>
                  <a:pt x="7814" y="1918"/>
                </a:lnTo>
                <a:lnTo>
                  <a:pt x="7818" y="1907"/>
                </a:lnTo>
                <a:lnTo>
                  <a:pt x="7823" y="1897"/>
                </a:lnTo>
                <a:lnTo>
                  <a:pt x="7827" y="1889"/>
                </a:lnTo>
                <a:lnTo>
                  <a:pt x="7834" y="1881"/>
                </a:lnTo>
                <a:lnTo>
                  <a:pt x="7836" y="1876"/>
                </a:lnTo>
                <a:lnTo>
                  <a:pt x="7840" y="1874"/>
                </a:lnTo>
                <a:lnTo>
                  <a:pt x="7847" y="1867"/>
                </a:lnTo>
                <a:lnTo>
                  <a:pt x="7854" y="1863"/>
                </a:lnTo>
                <a:lnTo>
                  <a:pt x="7862" y="1858"/>
                </a:lnTo>
                <a:lnTo>
                  <a:pt x="7870" y="1856"/>
                </a:lnTo>
                <a:lnTo>
                  <a:pt x="7878" y="1854"/>
                </a:lnTo>
                <a:lnTo>
                  <a:pt x="7887" y="1851"/>
                </a:lnTo>
                <a:lnTo>
                  <a:pt x="7895" y="1851"/>
                </a:lnTo>
                <a:lnTo>
                  <a:pt x="7904" y="1851"/>
                </a:lnTo>
                <a:lnTo>
                  <a:pt x="7913" y="1854"/>
                </a:lnTo>
                <a:lnTo>
                  <a:pt x="7922" y="1856"/>
                </a:lnTo>
                <a:lnTo>
                  <a:pt x="7926" y="1857"/>
                </a:lnTo>
                <a:lnTo>
                  <a:pt x="7929" y="1859"/>
                </a:lnTo>
                <a:lnTo>
                  <a:pt x="7937" y="1864"/>
                </a:lnTo>
                <a:lnTo>
                  <a:pt x="7944" y="1868"/>
                </a:lnTo>
                <a:lnTo>
                  <a:pt x="7949" y="1874"/>
                </a:lnTo>
                <a:lnTo>
                  <a:pt x="7955" y="1882"/>
                </a:lnTo>
                <a:close/>
                <a:moveTo>
                  <a:pt x="7842" y="1952"/>
                </a:moveTo>
                <a:lnTo>
                  <a:pt x="7944" y="1952"/>
                </a:lnTo>
                <a:lnTo>
                  <a:pt x="7942" y="1937"/>
                </a:lnTo>
                <a:lnTo>
                  <a:pt x="7941" y="1930"/>
                </a:lnTo>
                <a:lnTo>
                  <a:pt x="7939" y="1924"/>
                </a:lnTo>
                <a:lnTo>
                  <a:pt x="7936" y="1911"/>
                </a:lnTo>
                <a:lnTo>
                  <a:pt x="7933" y="1906"/>
                </a:lnTo>
                <a:lnTo>
                  <a:pt x="7930" y="1901"/>
                </a:lnTo>
                <a:lnTo>
                  <a:pt x="7927" y="1897"/>
                </a:lnTo>
                <a:lnTo>
                  <a:pt x="7923" y="1893"/>
                </a:lnTo>
                <a:lnTo>
                  <a:pt x="7920" y="1890"/>
                </a:lnTo>
                <a:lnTo>
                  <a:pt x="7915" y="1886"/>
                </a:lnTo>
                <a:lnTo>
                  <a:pt x="7911" y="1884"/>
                </a:lnTo>
                <a:lnTo>
                  <a:pt x="7906" y="1883"/>
                </a:lnTo>
                <a:lnTo>
                  <a:pt x="7901" y="1882"/>
                </a:lnTo>
                <a:lnTo>
                  <a:pt x="7895" y="1882"/>
                </a:lnTo>
                <a:lnTo>
                  <a:pt x="7891" y="1882"/>
                </a:lnTo>
                <a:lnTo>
                  <a:pt x="7885" y="1883"/>
                </a:lnTo>
                <a:lnTo>
                  <a:pt x="7880" y="1884"/>
                </a:lnTo>
                <a:lnTo>
                  <a:pt x="7876" y="1886"/>
                </a:lnTo>
                <a:lnTo>
                  <a:pt x="7871" y="1889"/>
                </a:lnTo>
                <a:lnTo>
                  <a:pt x="7868" y="1891"/>
                </a:lnTo>
                <a:lnTo>
                  <a:pt x="7863" y="1894"/>
                </a:lnTo>
                <a:lnTo>
                  <a:pt x="7860" y="1899"/>
                </a:lnTo>
                <a:lnTo>
                  <a:pt x="7857" y="1903"/>
                </a:lnTo>
                <a:lnTo>
                  <a:pt x="7853" y="1908"/>
                </a:lnTo>
                <a:lnTo>
                  <a:pt x="7851" y="1913"/>
                </a:lnTo>
                <a:lnTo>
                  <a:pt x="7848" y="1920"/>
                </a:lnTo>
                <a:lnTo>
                  <a:pt x="7845" y="1927"/>
                </a:lnTo>
                <a:lnTo>
                  <a:pt x="7844" y="1935"/>
                </a:lnTo>
                <a:lnTo>
                  <a:pt x="7843" y="1943"/>
                </a:lnTo>
                <a:lnTo>
                  <a:pt x="7842" y="1952"/>
                </a:lnTo>
                <a:close/>
                <a:moveTo>
                  <a:pt x="7759" y="1981"/>
                </a:moveTo>
                <a:lnTo>
                  <a:pt x="7761" y="1983"/>
                </a:lnTo>
                <a:lnTo>
                  <a:pt x="7762" y="1985"/>
                </a:lnTo>
                <a:lnTo>
                  <a:pt x="7765" y="1989"/>
                </a:lnTo>
                <a:lnTo>
                  <a:pt x="7769" y="1995"/>
                </a:lnTo>
                <a:lnTo>
                  <a:pt x="7772" y="1999"/>
                </a:lnTo>
                <a:lnTo>
                  <a:pt x="7774" y="2005"/>
                </a:lnTo>
                <a:lnTo>
                  <a:pt x="7775" y="2012"/>
                </a:lnTo>
                <a:lnTo>
                  <a:pt x="7777" y="2015"/>
                </a:lnTo>
                <a:lnTo>
                  <a:pt x="7777" y="2018"/>
                </a:lnTo>
                <a:lnTo>
                  <a:pt x="7777" y="2026"/>
                </a:lnTo>
                <a:lnTo>
                  <a:pt x="7777" y="2033"/>
                </a:lnTo>
                <a:lnTo>
                  <a:pt x="7775" y="2041"/>
                </a:lnTo>
                <a:lnTo>
                  <a:pt x="7773" y="2047"/>
                </a:lnTo>
                <a:lnTo>
                  <a:pt x="7771" y="2053"/>
                </a:lnTo>
                <a:lnTo>
                  <a:pt x="7768" y="2059"/>
                </a:lnTo>
                <a:lnTo>
                  <a:pt x="7763" y="2065"/>
                </a:lnTo>
                <a:lnTo>
                  <a:pt x="7759" y="2069"/>
                </a:lnTo>
                <a:lnTo>
                  <a:pt x="7754" y="2074"/>
                </a:lnTo>
                <a:lnTo>
                  <a:pt x="7748" y="2077"/>
                </a:lnTo>
                <a:lnTo>
                  <a:pt x="7742" y="2081"/>
                </a:lnTo>
                <a:lnTo>
                  <a:pt x="7736" y="2084"/>
                </a:lnTo>
                <a:lnTo>
                  <a:pt x="7728" y="2086"/>
                </a:lnTo>
                <a:lnTo>
                  <a:pt x="7721" y="2088"/>
                </a:lnTo>
                <a:lnTo>
                  <a:pt x="7713" y="2090"/>
                </a:lnTo>
                <a:lnTo>
                  <a:pt x="7706" y="2091"/>
                </a:lnTo>
                <a:lnTo>
                  <a:pt x="7698" y="2091"/>
                </a:lnTo>
                <a:lnTo>
                  <a:pt x="7691" y="2091"/>
                </a:lnTo>
                <a:lnTo>
                  <a:pt x="7683" y="2090"/>
                </a:lnTo>
                <a:lnTo>
                  <a:pt x="7669" y="2087"/>
                </a:lnTo>
                <a:lnTo>
                  <a:pt x="7664" y="2086"/>
                </a:lnTo>
                <a:lnTo>
                  <a:pt x="7658" y="2084"/>
                </a:lnTo>
                <a:lnTo>
                  <a:pt x="7652" y="2082"/>
                </a:lnTo>
                <a:lnTo>
                  <a:pt x="7647" y="2078"/>
                </a:lnTo>
                <a:lnTo>
                  <a:pt x="7641" y="2075"/>
                </a:lnTo>
                <a:lnTo>
                  <a:pt x="7637" y="2072"/>
                </a:lnTo>
                <a:lnTo>
                  <a:pt x="7628" y="2064"/>
                </a:lnTo>
                <a:lnTo>
                  <a:pt x="7619" y="2055"/>
                </a:lnTo>
                <a:lnTo>
                  <a:pt x="7615" y="2049"/>
                </a:lnTo>
                <a:lnTo>
                  <a:pt x="7612" y="2044"/>
                </a:lnTo>
                <a:lnTo>
                  <a:pt x="7636" y="2026"/>
                </a:lnTo>
                <a:lnTo>
                  <a:pt x="7642" y="2034"/>
                </a:lnTo>
                <a:lnTo>
                  <a:pt x="7646" y="2039"/>
                </a:lnTo>
                <a:lnTo>
                  <a:pt x="7649" y="2042"/>
                </a:lnTo>
                <a:lnTo>
                  <a:pt x="7656" y="2048"/>
                </a:lnTo>
                <a:lnTo>
                  <a:pt x="7659" y="2050"/>
                </a:lnTo>
                <a:lnTo>
                  <a:pt x="7664" y="2053"/>
                </a:lnTo>
                <a:lnTo>
                  <a:pt x="7672" y="2057"/>
                </a:lnTo>
                <a:lnTo>
                  <a:pt x="7681" y="2060"/>
                </a:lnTo>
                <a:lnTo>
                  <a:pt x="7684" y="2061"/>
                </a:lnTo>
                <a:lnTo>
                  <a:pt x="7689" y="2061"/>
                </a:lnTo>
                <a:lnTo>
                  <a:pt x="7698" y="2062"/>
                </a:lnTo>
                <a:lnTo>
                  <a:pt x="7709" y="2061"/>
                </a:lnTo>
                <a:lnTo>
                  <a:pt x="7713" y="2061"/>
                </a:lnTo>
                <a:lnTo>
                  <a:pt x="7718" y="2060"/>
                </a:lnTo>
                <a:lnTo>
                  <a:pt x="7726" y="2057"/>
                </a:lnTo>
                <a:lnTo>
                  <a:pt x="7729" y="2056"/>
                </a:lnTo>
                <a:lnTo>
                  <a:pt x="7731" y="2053"/>
                </a:lnTo>
                <a:lnTo>
                  <a:pt x="7735" y="2051"/>
                </a:lnTo>
                <a:lnTo>
                  <a:pt x="7737" y="2048"/>
                </a:lnTo>
                <a:lnTo>
                  <a:pt x="7739" y="2046"/>
                </a:lnTo>
                <a:lnTo>
                  <a:pt x="7740" y="2042"/>
                </a:lnTo>
                <a:lnTo>
                  <a:pt x="7743" y="2039"/>
                </a:lnTo>
                <a:lnTo>
                  <a:pt x="7743" y="2035"/>
                </a:lnTo>
                <a:lnTo>
                  <a:pt x="7744" y="2032"/>
                </a:lnTo>
                <a:lnTo>
                  <a:pt x="7744" y="2029"/>
                </a:lnTo>
                <a:lnTo>
                  <a:pt x="7744" y="2023"/>
                </a:lnTo>
                <a:lnTo>
                  <a:pt x="7743" y="2018"/>
                </a:lnTo>
                <a:lnTo>
                  <a:pt x="7740" y="2014"/>
                </a:lnTo>
                <a:lnTo>
                  <a:pt x="7738" y="2011"/>
                </a:lnTo>
                <a:lnTo>
                  <a:pt x="7736" y="2007"/>
                </a:lnTo>
                <a:lnTo>
                  <a:pt x="7733" y="2004"/>
                </a:lnTo>
                <a:lnTo>
                  <a:pt x="7725" y="1998"/>
                </a:lnTo>
                <a:lnTo>
                  <a:pt x="7716" y="1993"/>
                </a:lnTo>
                <a:lnTo>
                  <a:pt x="7706" y="1988"/>
                </a:lnTo>
                <a:lnTo>
                  <a:pt x="7684" y="1980"/>
                </a:lnTo>
                <a:lnTo>
                  <a:pt x="7673" y="1976"/>
                </a:lnTo>
                <a:lnTo>
                  <a:pt x="7662" y="1970"/>
                </a:lnTo>
                <a:lnTo>
                  <a:pt x="7657" y="1968"/>
                </a:lnTo>
                <a:lnTo>
                  <a:pt x="7651" y="1964"/>
                </a:lnTo>
                <a:lnTo>
                  <a:pt x="7642" y="1958"/>
                </a:lnTo>
                <a:lnTo>
                  <a:pt x="7639" y="1953"/>
                </a:lnTo>
                <a:lnTo>
                  <a:pt x="7636" y="1950"/>
                </a:lnTo>
                <a:lnTo>
                  <a:pt x="7632" y="1944"/>
                </a:lnTo>
                <a:lnTo>
                  <a:pt x="7629" y="1939"/>
                </a:lnTo>
                <a:lnTo>
                  <a:pt x="7627" y="1934"/>
                </a:lnTo>
                <a:lnTo>
                  <a:pt x="7625" y="1927"/>
                </a:lnTo>
                <a:lnTo>
                  <a:pt x="7624" y="1920"/>
                </a:lnTo>
                <a:lnTo>
                  <a:pt x="7624" y="1913"/>
                </a:lnTo>
                <a:lnTo>
                  <a:pt x="7624" y="1907"/>
                </a:lnTo>
                <a:lnTo>
                  <a:pt x="7625" y="1900"/>
                </a:lnTo>
                <a:lnTo>
                  <a:pt x="7628" y="1894"/>
                </a:lnTo>
                <a:lnTo>
                  <a:pt x="7630" y="1889"/>
                </a:lnTo>
                <a:lnTo>
                  <a:pt x="7632" y="1883"/>
                </a:lnTo>
                <a:lnTo>
                  <a:pt x="7636" y="1877"/>
                </a:lnTo>
                <a:lnTo>
                  <a:pt x="7640" y="1873"/>
                </a:lnTo>
                <a:lnTo>
                  <a:pt x="7645" y="1868"/>
                </a:lnTo>
                <a:lnTo>
                  <a:pt x="7649" y="1865"/>
                </a:lnTo>
                <a:lnTo>
                  <a:pt x="7655" y="1862"/>
                </a:lnTo>
                <a:lnTo>
                  <a:pt x="7662" y="1858"/>
                </a:lnTo>
                <a:lnTo>
                  <a:pt x="7667" y="1856"/>
                </a:lnTo>
                <a:lnTo>
                  <a:pt x="7674" y="1854"/>
                </a:lnTo>
                <a:lnTo>
                  <a:pt x="7682" y="1853"/>
                </a:lnTo>
                <a:lnTo>
                  <a:pt x="7689" y="1851"/>
                </a:lnTo>
                <a:lnTo>
                  <a:pt x="7696" y="1851"/>
                </a:lnTo>
                <a:lnTo>
                  <a:pt x="7709" y="1853"/>
                </a:lnTo>
                <a:lnTo>
                  <a:pt x="7720" y="1854"/>
                </a:lnTo>
                <a:lnTo>
                  <a:pt x="7726" y="1856"/>
                </a:lnTo>
                <a:lnTo>
                  <a:pt x="7731" y="1857"/>
                </a:lnTo>
                <a:lnTo>
                  <a:pt x="7742" y="1863"/>
                </a:lnTo>
                <a:lnTo>
                  <a:pt x="7751" y="1868"/>
                </a:lnTo>
                <a:lnTo>
                  <a:pt x="7759" y="1875"/>
                </a:lnTo>
                <a:lnTo>
                  <a:pt x="7765" y="1883"/>
                </a:lnTo>
                <a:lnTo>
                  <a:pt x="7772" y="1892"/>
                </a:lnTo>
                <a:lnTo>
                  <a:pt x="7750" y="1910"/>
                </a:lnTo>
                <a:lnTo>
                  <a:pt x="7744" y="1904"/>
                </a:lnTo>
                <a:lnTo>
                  <a:pt x="7739" y="1899"/>
                </a:lnTo>
                <a:lnTo>
                  <a:pt x="7734" y="1893"/>
                </a:lnTo>
                <a:lnTo>
                  <a:pt x="7727" y="1889"/>
                </a:lnTo>
                <a:lnTo>
                  <a:pt x="7720" y="1885"/>
                </a:lnTo>
                <a:lnTo>
                  <a:pt x="7713" y="1882"/>
                </a:lnTo>
                <a:lnTo>
                  <a:pt x="7704" y="1881"/>
                </a:lnTo>
                <a:lnTo>
                  <a:pt x="7696" y="1880"/>
                </a:lnTo>
                <a:lnTo>
                  <a:pt x="7687" y="1881"/>
                </a:lnTo>
                <a:lnTo>
                  <a:pt x="7683" y="1881"/>
                </a:lnTo>
                <a:lnTo>
                  <a:pt x="7680" y="1882"/>
                </a:lnTo>
                <a:lnTo>
                  <a:pt x="7673" y="1885"/>
                </a:lnTo>
                <a:lnTo>
                  <a:pt x="7667" y="1889"/>
                </a:lnTo>
                <a:lnTo>
                  <a:pt x="7665" y="1891"/>
                </a:lnTo>
                <a:lnTo>
                  <a:pt x="7664" y="1893"/>
                </a:lnTo>
                <a:lnTo>
                  <a:pt x="7662" y="1897"/>
                </a:lnTo>
                <a:lnTo>
                  <a:pt x="7660" y="1899"/>
                </a:lnTo>
                <a:lnTo>
                  <a:pt x="7658" y="1904"/>
                </a:lnTo>
                <a:lnTo>
                  <a:pt x="7658" y="1911"/>
                </a:lnTo>
                <a:lnTo>
                  <a:pt x="7658" y="1917"/>
                </a:lnTo>
                <a:lnTo>
                  <a:pt x="7659" y="1921"/>
                </a:lnTo>
                <a:lnTo>
                  <a:pt x="7662" y="1926"/>
                </a:lnTo>
                <a:lnTo>
                  <a:pt x="7663" y="1929"/>
                </a:lnTo>
                <a:lnTo>
                  <a:pt x="7666" y="1933"/>
                </a:lnTo>
                <a:lnTo>
                  <a:pt x="7669" y="1936"/>
                </a:lnTo>
                <a:lnTo>
                  <a:pt x="7673" y="1939"/>
                </a:lnTo>
                <a:lnTo>
                  <a:pt x="7677" y="1942"/>
                </a:lnTo>
                <a:lnTo>
                  <a:pt x="7685" y="1946"/>
                </a:lnTo>
                <a:lnTo>
                  <a:pt x="7695" y="1951"/>
                </a:lnTo>
                <a:lnTo>
                  <a:pt x="7718" y="1959"/>
                </a:lnTo>
                <a:lnTo>
                  <a:pt x="7728" y="1963"/>
                </a:lnTo>
                <a:lnTo>
                  <a:pt x="7739" y="1968"/>
                </a:lnTo>
                <a:lnTo>
                  <a:pt x="7750" y="1974"/>
                </a:lnTo>
                <a:lnTo>
                  <a:pt x="7759" y="1981"/>
                </a:lnTo>
                <a:close/>
                <a:moveTo>
                  <a:pt x="7592" y="1856"/>
                </a:moveTo>
                <a:lnTo>
                  <a:pt x="7530" y="1941"/>
                </a:lnTo>
                <a:lnTo>
                  <a:pt x="7599" y="2086"/>
                </a:lnTo>
                <a:lnTo>
                  <a:pt x="7563" y="2086"/>
                </a:lnTo>
                <a:lnTo>
                  <a:pt x="7508" y="1969"/>
                </a:lnTo>
                <a:lnTo>
                  <a:pt x="7472" y="2017"/>
                </a:lnTo>
                <a:lnTo>
                  <a:pt x="7472" y="2086"/>
                </a:lnTo>
                <a:lnTo>
                  <a:pt x="7437" y="2086"/>
                </a:lnTo>
                <a:lnTo>
                  <a:pt x="7437" y="1763"/>
                </a:lnTo>
                <a:lnTo>
                  <a:pt x="7472" y="1763"/>
                </a:lnTo>
                <a:lnTo>
                  <a:pt x="7472" y="1974"/>
                </a:lnTo>
                <a:lnTo>
                  <a:pt x="7476" y="1967"/>
                </a:lnTo>
                <a:lnTo>
                  <a:pt x="7484" y="1955"/>
                </a:lnTo>
                <a:lnTo>
                  <a:pt x="7493" y="1943"/>
                </a:lnTo>
                <a:lnTo>
                  <a:pt x="7504" y="1929"/>
                </a:lnTo>
                <a:lnTo>
                  <a:pt x="7555" y="1856"/>
                </a:lnTo>
                <a:lnTo>
                  <a:pt x="7592" y="1856"/>
                </a:lnTo>
                <a:close/>
                <a:moveTo>
                  <a:pt x="7346" y="2028"/>
                </a:moveTo>
                <a:lnTo>
                  <a:pt x="7346" y="1856"/>
                </a:lnTo>
                <a:lnTo>
                  <a:pt x="7381" y="1856"/>
                </a:lnTo>
                <a:lnTo>
                  <a:pt x="7381" y="2086"/>
                </a:lnTo>
                <a:lnTo>
                  <a:pt x="7346" y="2086"/>
                </a:lnTo>
                <a:lnTo>
                  <a:pt x="7346" y="2055"/>
                </a:lnTo>
                <a:lnTo>
                  <a:pt x="7339" y="2061"/>
                </a:lnTo>
                <a:lnTo>
                  <a:pt x="7331" y="2068"/>
                </a:lnTo>
                <a:lnTo>
                  <a:pt x="7323" y="2074"/>
                </a:lnTo>
                <a:lnTo>
                  <a:pt x="7314" y="2079"/>
                </a:lnTo>
                <a:lnTo>
                  <a:pt x="7305" y="2084"/>
                </a:lnTo>
                <a:lnTo>
                  <a:pt x="7300" y="2086"/>
                </a:lnTo>
                <a:lnTo>
                  <a:pt x="7295" y="2087"/>
                </a:lnTo>
                <a:lnTo>
                  <a:pt x="7289" y="2090"/>
                </a:lnTo>
                <a:lnTo>
                  <a:pt x="7285" y="2090"/>
                </a:lnTo>
                <a:lnTo>
                  <a:pt x="7273" y="2091"/>
                </a:lnTo>
                <a:lnTo>
                  <a:pt x="7267" y="2091"/>
                </a:lnTo>
                <a:lnTo>
                  <a:pt x="7260" y="2090"/>
                </a:lnTo>
                <a:lnTo>
                  <a:pt x="7254" y="2088"/>
                </a:lnTo>
                <a:lnTo>
                  <a:pt x="7249" y="2086"/>
                </a:lnTo>
                <a:lnTo>
                  <a:pt x="7244" y="2084"/>
                </a:lnTo>
                <a:lnTo>
                  <a:pt x="7240" y="2082"/>
                </a:lnTo>
                <a:lnTo>
                  <a:pt x="7235" y="2078"/>
                </a:lnTo>
                <a:lnTo>
                  <a:pt x="7231" y="2075"/>
                </a:lnTo>
                <a:lnTo>
                  <a:pt x="7227" y="2070"/>
                </a:lnTo>
                <a:lnTo>
                  <a:pt x="7225" y="2066"/>
                </a:lnTo>
                <a:lnTo>
                  <a:pt x="7223" y="2060"/>
                </a:lnTo>
                <a:lnTo>
                  <a:pt x="7220" y="2055"/>
                </a:lnTo>
                <a:lnTo>
                  <a:pt x="7218" y="2041"/>
                </a:lnTo>
                <a:lnTo>
                  <a:pt x="7217" y="2034"/>
                </a:lnTo>
                <a:lnTo>
                  <a:pt x="7217" y="2026"/>
                </a:lnTo>
                <a:lnTo>
                  <a:pt x="7217" y="1856"/>
                </a:lnTo>
                <a:lnTo>
                  <a:pt x="7252" y="1856"/>
                </a:lnTo>
                <a:lnTo>
                  <a:pt x="7252" y="2021"/>
                </a:lnTo>
                <a:lnTo>
                  <a:pt x="7252" y="2030"/>
                </a:lnTo>
                <a:lnTo>
                  <a:pt x="7253" y="2038"/>
                </a:lnTo>
                <a:lnTo>
                  <a:pt x="7255" y="2044"/>
                </a:lnTo>
                <a:lnTo>
                  <a:pt x="7258" y="2048"/>
                </a:lnTo>
                <a:lnTo>
                  <a:pt x="7259" y="2050"/>
                </a:lnTo>
                <a:lnTo>
                  <a:pt x="7261" y="2052"/>
                </a:lnTo>
                <a:lnTo>
                  <a:pt x="7263" y="2055"/>
                </a:lnTo>
                <a:lnTo>
                  <a:pt x="7270" y="2058"/>
                </a:lnTo>
                <a:lnTo>
                  <a:pt x="7277" y="2060"/>
                </a:lnTo>
                <a:lnTo>
                  <a:pt x="7285" y="2060"/>
                </a:lnTo>
                <a:lnTo>
                  <a:pt x="7294" y="2060"/>
                </a:lnTo>
                <a:lnTo>
                  <a:pt x="7302" y="2058"/>
                </a:lnTo>
                <a:lnTo>
                  <a:pt x="7310" y="2056"/>
                </a:lnTo>
                <a:lnTo>
                  <a:pt x="7316" y="2051"/>
                </a:lnTo>
                <a:lnTo>
                  <a:pt x="7321" y="2049"/>
                </a:lnTo>
                <a:lnTo>
                  <a:pt x="7324" y="2047"/>
                </a:lnTo>
                <a:lnTo>
                  <a:pt x="7331" y="2041"/>
                </a:lnTo>
                <a:lnTo>
                  <a:pt x="7339" y="2034"/>
                </a:lnTo>
                <a:lnTo>
                  <a:pt x="7346" y="2028"/>
                </a:lnTo>
                <a:close/>
                <a:moveTo>
                  <a:pt x="7109" y="1851"/>
                </a:moveTo>
                <a:lnTo>
                  <a:pt x="7115" y="1851"/>
                </a:lnTo>
                <a:lnTo>
                  <a:pt x="7122" y="1853"/>
                </a:lnTo>
                <a:lnTo>
                  <a:pt x="7128" y="1854"/>
                </a:lnTo>
                <a:lnTo>
                  <a:pt x="7134" y="1856"/>
                </a:lnTo>
                <a:lnTo>
                  <a:pt x="7138" y="1858"/>
                </a:lnTo>
                <a:lnTo>
                  <a:pt x="7143" y="1860"/>
                </a:lnTo>
                <a:lnTo>
                  <a:pt x="7147" y="1864"/>
                </a:lnTo>
                <a:lnTo>
                  <a:pt x="7150" y="1867"/>
                </a:lnTo>
                <a:lnTo>
                  <a:pt x="7154" y="1872"/>
                </a:lnTo>
                <a:lnTo>
                  <a:pt x="7157" y="1876"/>
                </a:lnTo>
                <a:lnTo>
                  <a:pt x="7162" y="1888"/>
                </a:lnTo>
                <a:lnTo>
                  <a:pt x="7163" y="1894"/>
                </a:lnTo>
                <a:lnTo>
                  <a:pt x="7164" y="1901"/>
                </a:lnTo>
                <a:lnTo>
                  <a:pt x="7164" y="1908"/>
                </a:lnTo>
                <a:lnTo>
                  <a:pt x="7165" y="1916"/>
                </a:lnTo>
                <a:lnTo>
                  <a:pt x="7165" y="2086"/>
                </a:lnTo>
                <a:lnTo>
                  <a:pt x="7130" y="2086"/>
                </a:lnTo>
                <a:lnTo>
                  <a:pt x="7130" y="1923"/>
                </a:lnTo>
                <a:lnTo>
                  <a:pt x="7129" y="1913"/>
                </a:lnTo>
                <a:lnTo>
                  <a:pt x="7128" y="1904"/>
                </a:lnTo>
                <a:lnTo>
                  <a:pt x="7126" y="1898"/>
                </a:lnTo>
                <a:lnTo>
                  <a:pt x="7122" y="1892"/>
                </a:lnTo>
                <a:lnTo>
                  <a:pt x="7120" y="1890"/>
                </a:lnTo>
                <a:lnTo>
                  <a:pt x="7118" y="1888"/>
                </a:lnTo>
                <a:lnTo>
                  <a:pt x="7115" y="1886"/>
                </a:lnTo>
                <a:lnTo>
                  <a:pt x="7112" y="1885"/>
                </a:lnTo>
                <a:lnTo>
                  <a:pt x="7105" y="1883"/>
                </a:lnTo>
                <a:lnTo>
                  <a:pt x="7097" y="1882"/>
                </a:lnTo>
                <a:lnTo>
                  <a:pt x="7090" y="1883"/>
                </a:lnTo>
                <a:lnTo>
                  <a:pt x="7086" y="1884"/>
                </a:lnTo>
                <a:lnTo>
                  <a:pt x="7082" y="1885"/>
                </a:lnTo>
                <a:lnTo>
                  <a:pt x="7075" y="1888"/>
                </a:lnTo>
                <a:lnTo>
                  <a:pt x="7067" y="1892"/>
                </a:lnTo>
                <a:lnTo>
                  <a:pt x="7060" y="1897"/>
                </a:lnTo>
                <a:lnTo>
                  <a:pt x="7052" y="1902"/>
                </a:lnTo>
                <a:lnTo>
                  <a:pt x="7040" y="1913"/>
                </a:lnTo>
                <a:lnTo>
                  <a:pt x="7040" y="2086"/>
                </a:lnTo>
                <a:lnTo>
                  <a:pt x="7005" y="2086"/>
                </a:lnTo>
                <a:lnTo>
                  <a:pt x="7005" y="1923"/>
                </a:lnTo>
                <a:lnTo>
                  <a:pt x="7004" y="1913"/>
                </a:lnTo>
                <a:lnTo>
                  <a:pt x="7003" y="1904"/>
                </a:lnTo>
                <a:lnTo>
                  <a:pt x="7002" y="1898"/>
                </a:lnTo>
                <a:lnTo>
                  <a:pt x="6998" y="1892"/>
                </a:lnTo>
                <a:lnTo>
                  <a:pt x="6996" y="1890"/>
                </a:lnTo>
                <a:lnTo>
                  <a:pt x="6994" y="1888"/>
                </a:lnTo>
                <a:lnTo>
                  <a:pt x="6988" y="1885"/>
                </a:lnTo>
                <a:lnTo>
                  <a:pt x="6986" y="1884"/>
                </a:lnTo>
                <a:lnTo>
                  <a:pt x="6981" y="1883"/>
                </a:lnTo>
                <a:lnTo>
                  <a:pt x="6973" y="1882"/>
                </a:lnTo>
                <a:lnTo>
                  <a:pt x="6967" y="1883"/>
                </a:lnTo>
                <a:lnTo>
                  <a:pt x="6959" y="1884"/>
                </a:lnTo>
                <a:lnTo>
                  <a:pt x="6952" y="1888"/>
                </a:lnTo>
                <a:lnTo>
                  <a:pt x="6944" y="1891"/>
                </a:lnTo>
                <a:lnTo>
                  <a:pt x="6937" y="1897"/>
                </a:lnTo>
                <a:lnTo>
                  <a:pt x="6929" y="1902"/>
                </a:lnTo>
                <a:lnTo>
                  <a:pt x="6923" y="1908"/>
                </a:lnTo>
                <a:lnTo>
                  <a:pt x="6915" y="1915"/>
                </a:lnTo>
                <a:lnTo>
                  <a:pt x="6915" y="2086"/>
                </a:lnTo>
                <a:lnTo>
                  <a:pt x="6880" y="2086"/>
                </a:lnTo>
                <a:lnTo>
                  <a:pt x="6880" y="1856"/>
                </a:lnTo>
                <a:lnTo>
                  <a:pt x="6915" y="1856"/>
                </a:lnTo>
                <a:lnTo>
                  <a:pt x="6915" y="1888"/>
                </a:lnTo>
                <a:lnTo>
                  <a:pt x="6921" y="1882"/>
                </a:lnTo>
                <a:lnTo>
                  <a:pt x="6929" y="1875"/>
                </a:lnTo>
                <a:lnTo>
                  <a:pt x="6937" y="1868"/>
                </a:lnTo>
                <a:lnTo>
                  <a:pt x="6945" y="1863"/>
                </a:lnTo>
                <a:lnTo>
                  <a:pt x="6950" y="1860"/>
                </a:lnTo>
                <a:lnTo>
                  <a:pt x="6955" y="1858"/>
                </a:lnTo>
                <a:lnTo>
                  <a:pt x="6964" y="1855"/>
                </a:lnTo>
                <a:lnTo>
                  <a:pt x="6970" y="1854"/>
                </a:lnTo>
                <a:lnTo>
                  <a:pt x="6974" y="1853"/>
                </a:lnTo>
                <a:lnTo>
                  <a:pt x="6985" y="1851"/>
                </a:lnTo>
                <a:lnTo>
                  <a:pt x="6996" y="1853"/>
                </a:lnTo>
                <a:lnTo>
                  <a:pt x="7000" y="1853"/>
                </a:lnTo>
                <a:lnTo>
                  <a:pt x="7006" y="1854"/>
                </a:lnTo>
                <a:lnTo>
                  <a:pt x="7009" y="1855"/>
                </a:lnTo>
                <a:lnTo>
                  <a:pt x="7014" y="1857"/>
                </a:lnTo>
                <a:lnTo>
                  <a:pt x="7017" y="1859"/>
                </a:lnTo>
                <a:lnTo>
                  <a:pt x="7021" y="1860"/>
                </a:lnTo>
                <a:lnTo>
                  <a:pt x="7024" y="1864"/>
                </a:lnTo>
                <a:lnTo>
                  <a:pt x="7026" y="1866"/>
                </a:lnTo>
                <a:lnTo>
                  <a:pt x="7031" y="1873"/>
                </a:lnTo>
                <a:lnTo>
                  <a:pt x="7033" y="1876"/>
                </a:lnTo>
                <a:lnTo>
                  <a:pt x="7034" y="1880"/>
                </a:lnTo>
                <a:lnTo>
                  <a:pt x="7035" y="1884"/>
                </a:lnTo>
                <a:lnTo>
                  <a:pt x="7036" y="1888"/>
                </a:lnTo>
                <a:lnTo>
                  <a:pt x="7044" y="1881"/>
                </a:lnTo>
                <a:lnTo>
                  <a:pt x="7051" y="1874"/>
                </a:lnTo>
                <a:lnTo>
                  <a:pt x="7060" y="1868"/>
                </a:lnTo>
                <a:lnTo>
                  <a:pt x="7068" y="1863"/>
                </a:lnTo>
                <a:lnTo>
                  <a:pt x="7078" y="1858"/>
                </a:lnTo>
                <a:lnTo>
                  <a:pt x="7087" y="1855"/>
                </a:lnTo>
                <a:lnTo>
                  <a:pt x="7093" y="1854"/>
                </a:lnTo>
                <a:lnTo>
                  <a:pt x="7099" y="1853"/>
                </a:lnTo>
                <a:lnTo>
                  <a:pt x="7109" y="1851"/>
                </a:lnTo>
                <a:close/>
                <a:moveTo>
                  <a:pt x="6813" y="1882"/>
                </a:moveTo>
                <a:lnTo>
                  <a:pt x="6818" y="1890"/>
                </a:lnTo>
                <a:lnTo>
                  <a:pt x="6822" y="1898"/>
                </a:lnTo>
                <a:lnTo>
                  <a:pt x="6827" y="1908"/>
                </a:lnTo>
                <a:lnTo>
                  <a:pt x="6829" y="1918"/>
                </a:lnTo>
                <a:lnTo>
                  <a:pt x="6832" y="1930"/>
                </a:lnTo>
                <a:lnTo>
                  <a:pt x="6833" y="1942"/>
                </a:lnTo>
                <a:lnTo>
                  <a:pt x="6835" y="1955"/>
                </a:lnTo>
                <a:lnTo>
                  <a:pt x="6835" y="1969"/>
                </a:lnTo>
                <a:lnTo>
                  <a:pt x="6835" y="1978"/>
                </a:lnTo>
                <a:lnTo>
                  <a:pt x="6699" y="1978"/>
                </a:lnTo>
                <a:lnTo>
                  <a:pt x="6699" y="1988"/>
                </a:lnTo>
                <a:lnTo>
                  <a:pt x="6700" y="1997"/>
                </a:lnTo>
                <a:lnTo>
                  <a:pt x="6701" y="2006"/>
                </a:lnTo>
                <a:lnTo>
                  <a:pt x="6704" y="2014"/>
                </a:lnTo>
                <a:lnTo>
                  <a:pt x="6706" y="2022"/>
                </a:lnTo>
                <a:lnTo>
                  <a:pt x="6708" y="2029"/>
                </a:lnTo>
                <a:lnTo>
                  <a:pt x="6712" y="2034"/>
                </a:lnTo>
                <a:lnTo>
                  <a:pt x="6715" y="2040"/>
                </a:lnTo>
                <a:lnTo>
                  <a:pt x="6718" y="2044"/>
                </a:lnTo>
                <a:lnTo>
                  <a:pt x="6723" y="2049"/>
                </a:lnTo>
                <a:lnTo>
                  <a:pt x="6727" y="2052"/>
                </a:lnTo>
                <a:lnTo>
                  <a:pt x="6732" y="2056"/>
                </a:lnTo>
                <a:lnTo>
                  <a:pt x="6738" y="2058"/>
                </a:lnTo>
                <a:lnTo>
                  <a:pt x="6742" y="2060"/>
                </a:lnTo>
                <a:lnTo>
                  <a:pt x="6749" y="2060"/>
                </a:lnTo>
                <a:lnTo>
                  <a:pt x="6754" y="2061"/>
                </a:lnTo>
                <a:lnTo>
                  <a:pt x="6765" y="2060"/>
                </a:lnTo>
                <a:lnTo>
                  <a:pt x="6772" y="2058"/>
                </a:lnTo>
                <a:lnTo>
                  <a:pt x="6780" y="2055"/>
                </a:lnTo>
                <a:lnTo>
                  <a:pt x="6787" y="2050"/>
                </a:lnTo>
                <a:lnTo>
                  <a:pt x="6793" y="2044"/>
                </a:lnTo>
                <a:lnTo>
                  <a:pt x="6796" y="2041"/>
                </a:lnTo>
                <a:lnTo>
                  <a:pt x="6798" y="2038"/>
                </a:lnTo>
                <a:lnTo>
                  <a:pt x="6804" y="2030"/>
                </a:lnTo>
                <a:lnTo>
                  <a:pt x="6809" y="2021"/>
                </a:lnTo>
                <a:lnTo>
                  <a:pt x="6833" y="2037"/>
                </a:lnTo>
                <a:lnTo>
                  <a:pt x="6827" y="2048"/>
                </a:lnTo>
                <a:lnTo>
                  <a:pt x="6823" y="2053"/>
                </a:lnTo>
                <a:lnTo>
                  <a:pt x="6819" y="2059"/>
                </a:lnTo>
                <a:lnTo>
                  <a:pt x="6814" y="2064"/>
                </a:lnTo>
                <a:lnTo>
                  <a:pt x="6810" y="2068"/>
                </a:lnTo>
                <a:lnTo>
                  <a:pt x="6805" y="2073"/>
                </a:lnTo>
                <a:lnTo>
                  <a:pt x="6801" y="2076"/>
                </a:lnTo>
                <a:lnTo>
                  <a:pt x="6795" y="2079"/>
                </a:lnTo>
                <a:lnTo>
                  <a:pt x="6791" y="2083"/>
                </a:lnTo>
                <a:lnTo>
                  <a:pt x="6785" y="2085"/>
                </a:lnTo>
                <a:lnTo>
                  <a:pt x="6778" y="2087"/>
                </a:lnTo>
                <a:lnTo>
                  <a:pt x="6772" y="2088"/>
                </a:lnTo>
                <a:lnTo>
                  <a:pt x="6766" y="2090"/>
                </a:lnTo>
                <a:lnTo>
                  <a:pt x="6753" y="2091"/>
                </a:lnTo>
                <a:lnTo>
                  <a:pt x="6743" y="2091"/>
                </a:lnTo>
                <a:lnTo>
                  <a:pt x="6734" y="2088"/>
                </a:lnTo>
                <a:lnTo>
                  <a:pt x="6726" y="2086"/>
                </a:lnTo>
                <a:lnTo>
                  <a:pt x="6722" y="2085"/>
                </a:lnTo>
                <a:lnTo>
                  <a:pt x="6717" y="2084"/>
                </a:lnTo>
                <a:lnTo>
                  <a:pt x="6714" y="2082"/>
                </a:lnTo>
                <a:lnTo>
                  <a:pt x="6710" y="2079"/>
                </a:lnTo>
                <a:lnTo>
                  <a:pt x="6703" y="2074"/>
                </a:lnTo>
                <a:lnTo>
                  <a:pt x="6696" y="2068"/>
                </a:lnTo>
                <a:lnTo>
                  <a:pt x="6690" y="2061"/>
                </a:lnTo>
                <a:lnTo>
                  <a:pt x="6684" y="2053"/>
                </a:lnTo>
                <a:lnTo>
                  <a:pt x="6679" y="2044"/>
                </a:lnTo>
                <a:lnTo>
                  <a:pt x="6677" y="2039"/>
                </a:lnTo>
                <a:lnTo>
                  <a:pt x="6675" y="2034"/>
                </a:lnTo>
                <a:lnTo>
                  <a:pt x="6671" y="2023"/>
                </a:lnTo>
                <a:lnTo>
                  <a:pt x="6669" y="2012"/>
                </a:lnTo>
                <a:lnTo>
                  <a:pt x="6666" y="1999"/>
                </a:lnTo>
                <a:lnTo>
                  <a:pt x="6665" y="1986"/>
                </a:lnTo>
                <a:lnTo>
                  <a:pt x="6664" y="1971"/>
                </a:lnTo>
                <a:lnTo>
                  <a:pt x="6665" y="1956"/>
                </a:lnTo>
                <a:lnTo>
                  <a:pt x="6666" y="1942"/>
                </a:lnTo>
                <a:lnTo>
                  <a:pt x="6669" y="1929"/>
                </a:lnTo>
                <a:lnTo>
                  <a:pt x="6670" y="1924"/>
                </a:lnTo>
                <a:lnTo>
                  <a:pt x="6672" y="1918"/>
                </a:lnTo>
                <a:lnTo>
                  <a:pt x="6675" y="1907"/>
                </a:lnTo>
                <a:lnTo>
                  <a:pt x="6680" y="1897"/>
                </a:lnTo>
                <a:lnTo>
                  <a:pt x="6686" y="1889"/>
                </a:lnTo>
                <a:lnTo>
                  <a:pt x="6691" y="1881"/>
                </a:lnTo>
                <a:lnTo>
                  <a:pt x="6695" y="1876"/>
                </a:lnTo>
                <a:lnTo>
                  <a:pt x="6698" y="1874"/>
                </a:lnTo>
                <a:lnTo>
                  <a:pt x="6705" y="1867"/>
                </a:lnTo>
                <a:lnTo>
                  <a:pt x="6713" y="1863"/>
                </a:lnTo>
                <a:lnTo>
                  <a:pt x="6719" y="1858"/>
                </a:lnTo>
                <a:lnTo>
                  <a:pt x="6728" y="1856"/>
                </a:lnTo>
                <a:lnTo>
                  <a:pt x="6736" y="1854"/>
                </a:lnTo>
                <a:lnTo>
                  <a:pt x="6744" y="1851"/>
                </a:lnTo>
                <a:lnTo>
                  <a:pt x="6753" y="1851"/>
                </a:lnTo>
                <a:lnTo>
                  <a:pt x="6762" y="1851"/>
                </a:lnTo>
                <a:lnTo>
                  <a:pt x="6771" y="1854"/>
                </a:lnTo>
                <a:lnTo>
                  <a:pt x="6779" y="1856"/>
                </a:lnTo>
                <a:lnTo>
                  <a:pt x="6784" y="1857"/>
                </a:lnTo>
                <a:lnTo>
                  <a:pt x="6787" y="1859"/>
                </a:lnTo>
                <a:lnTo>
                  <a:pt x="6795" y="1864"/>
                </a:lnTo>
                <a:lnTo>
                  <a:pt x="6802" y="1868"/>
                </a:lnTo>
                <a:lnTo>
                  <a:pt x="6807" y="1874"/>
                </a:lnTo>
                <a:lnTo>
                  <a:pt x="6813" y="1882"/>
                </a:lnTo>
                <a:close/>
                <a:moveTo>
                  <a:pt x="6699" y="1952"/>
                </a:moveTo>
                <a:lnTo>
                  <a:pt x="6802" y="1952"/>
                </a:lnTo>
                <a:lnTo>
                  <a:pt x="6800" y="1937"/>
                </a:lnTo>
                <a:lnTo>
                  <a:pt x="6798" y="1930"/>
                </a:lnTo>
                <a:lnTo>
                  <a:pt x="6797" y="1924"/>
                </a:lnTo>
                <a:lnTo>
                  <a:pt x="6793" y="1911"/>
                </a:lnTo>
                <a:lnTo>
                  <a:pt x="6791" y="1906"/>
                </a:lnTo>
                <a:lnTo>
                  <a:pt x="6788" y="1901"/>
                </a:lnTo>
                <a:lnTo>
                  <a:pt x="6785" y="1897"/>
                </a:lnTo>
                <a:lnTo>
                  <a:pt x="6782" y="1893"/>
                </a:lnTo>
                <a:lnTo>
                  <a:pt x="6777" y="1890"/>
                </a:lnTo>
                <a:lnTo>
                  <a:pt x="6774" y="1886"/>
                </a:lnTo>
                <a:lnTo>
                  <a:pt x="6769" y="1884"/>
                </a:lnTo>
                <a:lnTo>
                  <a:pt x="6763" y="1883"/>
                </a:lnTo>
                <a:lnTo>
                  <a:pt x="6759" y="1882"/>
                </a:lnTo>
                <a:lnTo>
                  <a:pt x="6753" y="1882"/>
                </a:lnTo>
                <a:lnTo>
                  <a:pt x="6748" y="1882"/>
                </a:lnTo>
                <a:lnTo>
                  <a:pt x="6743" y="1883"/>
                </a:lnTo>
                <a:lnTo>
                  <a:pt x="6739" y="1884"/>
                </a:lnTo>
                <a:lnTo>
                  <a:pt x="6734" y="1886"/>
                </a:lnTo>
                <a:lnTo>
                  <a:pt x="6730" y="1889"/>
                </a:lnTo>
                <a:lnTo>
                  <a:pt x="6725" y="1891"/>
                </a:lnTo>
                <a:lnTo>
                  <a:pt x="6722" y="1894"/>
                </a:lnTo>
                <a:lnTo>
                  <a:pt x="6718" y="1899"/>
                </a:lnTo>
                <a:lnTo>
                  <a:pt x="6715" y="1903"/>
                </a:lnTo>
                <a:lnTo>
                  <a:pt x="6712" y="1908"/>
                </a:lnTo>
                <a:lnTo>
                  <a:pt x="6708" y="1913"/>
                </a:lnTo>
                <a:lnTo>
                  <a:pt x="6706" y="1920"/>
                </a:lnTo>
                <a:lnTo>
                  <a:pt x="6704" y="1927"/>
                </a:lnTo>
                <a:lnTo>
                  <a:pt x="6703" y="1935"/>
                </a:lnTo>
                <a:lnTo>
                  <a:pt x="6700" y="1943"/>
                </a:lnTo>
                <a:lnTo>
                  <a:pt x="6699" y="1952"/>
                </a:lnTo>
                <a:close/>
                <a:moveTo>
                  <a:pt x="6641" y="1856"/>
                </a:moveTo>
                <a:lnTo>
                  <a:pt x="6578" y="1941"/>
                </a:lnTo>
                <a:lnTo>
                  <a:pt x="6648" y="2086"/>
                </a:lnTo>
                <a:lnTo>
                  <a:pt x="6612" y="2086"/>
                </a:lnTo>
                <a:lnTo>
                  <a:pt x="6557" y="1969"/>
                </a:lnTo>
                <a:lnTo>
                  <a:pt x="6520" y="2017"/>
                </a:lnTo>
                <a:lnTo>
                  <a:pt x="6520" y="2086"/>
                </a:lnTo>
                <a:lnTo>
                  <a:pt x="6485" y="2086"/>
                </a:lnTo>
                <a:lnTo>
                  <a:pt x="6485" y="1763"/>
                </a:lnTo>
                <a:lnTo>
                  <a:pt x="6520" y="1763"/>
                </a:lnTo>
                <a:lnTo>
                  <a:pt x="6520" y="1974"/>
                </a:lnTo>
                <a:lnTo>
                  <a:pt x="6525" y="1967"/>
                </a:lnTo>
                <a:lnTo>
                  <a:pt x="6533" y="1955"/>
                </a:lnTo>
                <a:lnTo>
                  <a:pt x="6542" y="1943"/>
                </a:lnTo>
                <a:lnTo>
                  <a:pt x="6551" y="1929"/>
                </a:lnTo>
                <a:lnTo>
                  <a:pt x="6604" y="1856"/>
                </a:lnTo>
                <a:lnTo>
                  <a:pt x="6641" y="1856"/>
                </a:lnTo>
                <a:close/>
                <a:moveTo>
                  <a:pt x="6415" y="1882"/>
                </a:moveTo>
                <a:lnTo>
                  <a:pt x="6421" y="1890"/>
                </a:lnTo>
                <a:lnTo>
                  <a:pt x="6425" y="1899"/>
                </a:lnTo>
                <a:lnTo>
                  <a:pt x="6430" y="1908"/>
                </a:lnTo>
                <a:lnTo>
                  <a:pt x="6433" y="1919"/>
                </a:lnTo>
                <a:lnTo>
                  <a:pt x="6436" y="1930"/>
                </a:lnTo>
                <a:lnTo>
                  <a:pt x="6439" y="1943"/>
                </a:lnTo>
                <a:lnTo>
                  <a:pt x="6440" y="1956"/>
                </a:lnTo>
                <a:lnTo>
                  <a:pt x="6441" y="1971"/>
                </a:lnTo>
                <a:lnTo>
                  <a:pt x="6440" y="1986"/>
                </a:lnTo>
                <a:lnTo>
                  <a:pt x="6439" y="1999"/>
                </a:lnTo>
                <a:lnTo>
                  <a:pt x="6436" y="2012"/>
                </a:lnTo>
                <a:lnTo>
                  <a:pt x="6433" y="2023"/>
                </a:lnTo>
                <a:lnTo>
                  <a:pt x="6430" y="2033"/>
                </a:lnTo>
                <a:lnTo>
                  <a:pt x="6425" y="2043"/>
                </a:lnTo>
                <a:lnTo>
                  <a:pt x="6421" y="2052"/>
                </a:lnTo>
                <a:lnTo>
                  <a:pt x="6415" y="2060"/>
                </a:lnTo>
                <a:lnTo>
                  <a:pt x="6408" y="2067"/>
                </a:lnTo>
                <a:lnTo>
                  <a:pt x="6401" y="2074"/>
                </a:lnTo>
                <a:lnTo>
                  <a:pt x="6398" y="2076"/>
                </a:lnTo>
                <a:lnTo>
                  <a:pt x="6393" y="2079"/>
                </a:lnTo>
                <a:lnTo>
                  <a:pt x="6386" y="2083"/>
                </a:lnTo>
                <a:lnTo>
                  <a:pt x="6378" y="2086"/>
                </a:lnTo>
                <a:lnTo>
                  <a:pt x="6369" y="2088"/>
                </a:lnTo>
                <a:lnTo>
                  <a:pt x="6360" y="2091"/>
                </a:lnTo>
                <a:lnTo>
                  <a:pt x="6351" y="2091"/>
                </a:lnTo>
                <a:lnTo>
                  <a:pt x="6340" y="2091"/>
                </a:lnTo>
                <a:lnTo>
                  <a:pt x="6331" y="2088"/>
                </a:lnTo>
                <a:lnTo>
                  <a:pt x="6322" y="2086"/>
                </a:lnTo>
                <a:lnTo>
                  <a:pt x="6314" y="2083"/>
                </a:lnTo>
                <a:lnTo>
                  <a:pt x="6307" y="2079"/>
                </a:lnTo>
                <a:lnTo>
                  <a:pt x="6299" y="2074"/>
                </a:lnTo>
                <a:lnTo>
                  <a:pt x="6292" y="2067"/>
                </a:lnTo>
                <a:lnTo>
                  <a:pt x="6285" y="2060"/>
                </a:lnTo>
                <a:lnTo>
                  <a:pt x="6279" y="2052"/>
                </a:lnTo>
                <a:lnTo>
                  <a:pt x="6275" y="2043"/>
                </a:lnTo>
                <a:lnTo>
                  <a:pt x="6270" y="2033"/>
                </a:lnTo>
                <a:lnTo>
                  <a:pt x="6266" y="2023"/>
                </a:lnTo>
                <a:lnTo>
                  <a:pt x="6263" y="2012"/>
                </a:lnTo>
                <a:lnTo>
                  <a:pt x="6261" y="1999"/>
                </a:lnTo>
                <a:lnTo>
                  <a:pt x="6259" y="1986"/>
                </a:lnTo>
                <a:lnTo>
                  <a:pt x="6259" y="1971"/>
                </a:lnTo>
                <a:lnTo>
                  <a:pt x="6259" y="1956"/>
                </a:lnTo>
                <a:lnTo>
                  <a:pt x="6261" y="1943"/>
                </a:lnTo>
                <a:lnTo>
                  <a:pt x="6263" y="1930"/>
                </a:lnTo>
                <a:lnTo>
                  <a:pt x="6266" y="1919"/>
                </a:lnTo>
                <a:lnTo>
                  <a:pt x="6270" y="1908"/>
                </a:lnTo>
                <a:lnTo>
                  <a:pt x="6275" y="1899"/>
                </a:lnTo>
                <a:lnTo>
                  <a:pt x="6279" y="1890"/>
                </a:lnTo>
                <a:lnTo>
                  <a:pt x="6283" y="1885"/>
                </a:lnTo>
                <a:lnTo>
                  <a:pt x="6285" y="1882"/>
                </a:lnTo>
                <a:lnTo>
                  <a:pt x="6292" y="1874"/>
                </a:lnTo>
                <a:lnTo>
                  <a:pt x="6299" y="1868"/>
                </a:lnTo>
                <a:lnTo>
                  <a:pt x="6302" y="1866"/>
                </a:lnTo>
                <a:lnTo>
                  <a:pt x="6307" y="1863"/>
                </a:lnTo>
                <a:lnTo>
                  <a:pt x="6314" y="1859"/>
                </a:lnTo>
                <a:lnTo>
                  <a:pt x="6322" y="1856"/>
                </a:lnTo>
                <a:lnTo>
                  <a:pt x="6331" y="1854"/>
                </a:lnTo>
                <a:lnTo>
                  <a:pt x="6340" y="1851"/>
                </a:lnTo>
                <a:lnTo>
                  <a:pt x="6351" y="1851"/>
                </a:lnTo>
                <a:lnTo>
                  <a:pt x="6360" y="1851"/>
                </a:lnTo>
                <a:lnTo>
                  <a:pt x="6369" y="1854"/>
                </a:lnTo>
                <a:lnTo>
                  <a:pt x="6378" y="1856"/>
                </a:lnTo>
                <a:lnTo>
                  <a:pt x="6386" y="1859"/>
                </a:lnTo>
                <a:lnTo>
                  <a:pt x="6390" y="1860"/>
                </a:lnTo>
                <a:lnTo>
                  <a:pt x="6393" y="1863"/>
                </a:lnTo>
                <a:lnTo>
                  <a:pt x="6401" y="1868"/>
                </a:lnTo>
                <a:lnTo>
                  <a:pt x="6405" y="1872"/>
                </a:lnTo>
                <a:lnTo>
                  <a:pt x="6408" y="1874"/>
                </a:lnTo>
                <a:lnTo>
                  <a:pt x="6415" y="1882"/>
                </a:lnTo>
                <a:close/>
                <a:moveTo>
                  <a:pt x="6401" y="2008"/>
                </a:moveTo>
                <a:lnTo>
                  <a:pt x="6404" y="1999"/>
                </a:lnTo>
                <a:lnTo>
                  <a:pt x="6405" y="1990"/>
                </a:lnTo>
                <a:lnTo>
                  <a:pt x="6405" y="1981"/>
                </a:lnTo>
                <a:lnTo>
                  <a:pt x="6405" y="1971"/>
                </a:lnTo>
                <a:lnTo>
                  <a:pt x="6405" y="1962"/>
                </a:lnTo>
                <a:lnTo>
                  <a:pt x="6405" y="1953"/>
                </a:lnTo>
                <a:lnTo>
                  <a:pt x="6404" y="1944"/>
                </a:lnTo>
                <a:lnTo>
                  <a:pt x="6402" y="1936"/>
                </a:lnTo>
                <a:lnTo>
                  <a:pt x="6400" y="1928"/>
                </a:lnTo>
                <a:lnTo>
                  <a:pt x="6398" y="1921"/>
                </a:lnTo>
                <a:lnTo>
                  <a:pt x="6396" y="1915"/>
                </a:lnTo>
                <a:lnTo>
                  <a:pt x="6392" y="1908"/>
                </a:lnTo>
                <a:lnTo>
                  <a:pt x="6389" y="1902"/>
                </a:lnTo>
                <a:lnTo>
                  <a:pt x="6384" y="1897"/>
                </a:lnTo>
                <a:lnTo>
                  <a:pt x="6380" y="1892"/>
                </a:lnTo>
                <a:lnTo>
                  <a:pt x="6374" y="1889"/>
                </a:lnTo>
                <a:lnTo>
                  <a:pt x="6370" y="1885"/>
                </a:lnTo>
                <a:lnTo>
                  <a:pt x="6363" y="1883"/>
                </a:lnTo>
                <a:lnTo>
                  <a:pt x="6357" y="1882"/>
                </a:lnTo>
                <a:lnTo>
                  <a:pt x="6351" y="1882"/>
                </a:lnTo>
                <a:lnTo>
                  <a:pt x="6344" y="1882"/>
                </a:lnTo>
                <a:lnTo>
                  <a:pt x="6337" y="1883"/>
                </a:lnTo>
                <a:lnTo>
                  <a:pt x="6331" y="1885"/>
                </a:lnTo>
                <a:lnTo>
                  <a:pt x="6326" y="1889"/>
                </a:lnTo>
                <a:lnTo>
                  <a:pt x="6321" y="1892"/>
                </a:lnTo>
                <a:lnTo>
                  <a:pt x="6317" y="1895"/>
                </a:lnTo>
                <a:lnTo>
                  <a:pt x="6312" y="1901"/>
                </a:lnTo>
                <a:lnTo>
                  <a:pt x="6309" y="1907"/>
                </a:lnTo>
                <a:lnTo>
                  <a:pt x="6305" y="1912"/>
                </a:lnTo>
                <a:lnTo>
                  <a:pt x="6302" y="1919"/>
                </a:lnTo>
                <a:lnTo>
                  <a:pt x="6298" y="1935"/>
                </a:lnTo>
                <a:lnTo>
                  <a:pt x="6296" y="1943"/>
                </a:lnTo>
                <a:lnTo>
                  <a:pt x="6295" y="1952"/>
                </a:lnTo>
                <a:lnTo>
                  <a:pt x="6294" y="1961"/>
                </a:lnTo>
                <a:lnTo>
                  <a:pt x="6294" y="1971"/>
                </a:lnTo>
                <a:lnTo>
                  <a:pt x="6294" y="1980"/>
                </a:lnTo>
                <a:lnTo>
                  <a:pt x="6295" y="1989"/>
                </a:lnTo>
                <a:lnTo>
                  <a:pt x="6298" y="2006"/>
                </a:lnTo>
                <a:lnTo>
                  <a:pt x="6302" y="2022"/>
                </a:lnTo>
                <a:lnTo>
                  <a:pt x="6304" y="2029"/>
                </a:lnTo>
                <a:lnTo>
                  <a:pt x="6308" y="2034"/>
                </a:lnTo>
                <a:lnTo>
                  <a:pt x="6311" y="2041"/>
                </a:lnTo>
                <a:lnTo>
                  <a:pt x="6316" y="2046"/>
                </a:lnTo>
                <a:lnTo>
                  <a:pt x="6320" y="2050"/>
                </a:lnTo>
                <a:lnTo>
                  <a:pt x="6325" y="2055"/>
                </a:lnTo>
                <a:lnTo>
                  <a:pt x="6330" y="2057"/>
                </a:lnTo>
                <a:lnTo>
                  <a:pt x="6336" y="2059"/>
                </a:lnTo>
                <a:lnTo>
                  <a:pt x="6343" y="2060"/>
                </a:lnTo>
                <a:lnTo>
                  <a:pt x="6351" y="2061"/>
                </a:lnTo>
                <a:lnTo>
                  <a:pt x="6356" y="2060"/>
                </a:lnTo>
                <a:lnTo>
                  <a:pt x="6363" y="2059"/>
                </a:lnTo>
                <a:lnTo>
                  <a:pt x="6369" y="2058"/>
                </a:lnTo>
                <a:lnTo>
                  <a:pt x="6374" y="2055"/>
                </a:lnTo>
                <a:lnTo>
                  <a:pt x="6379" y="2051"/>
                </a:lnTo>
                <a:lnTo>
                  <a:pt x="6383" y="2047"/>
                </a:lnTo>
                <a:lnTo>
                  <a:pt x="6388" y="2042"/>
                </a:lnTo>
                <a:lnTo>
                  <a:pt x="6391" y="2037"/>
                </a:lnTo>
                <a:lnTo>
                  <a:pt x="6395" y="2030"/>
                </a:lnTo>
                <a:lnTo>
                  <a:pt x="6397" y="2023"/>
                </a:lnTo>
                <a:lnTo>
                  <a:pt x="6400" y="2016"/>
                </a:lnTo>
                <a:lnTo>
                  <a:pt x="6401" y="2008"/>
                </a:lnTo>
                <a:close/>
                <a:moveTo>
                  <a:pt x="6233" y="1856"/>
                </a:moveTo>
                <a:lnTo>
                  <a:pt x="6171" y="1941"/>
                </a:lnTo>
                <a:lnTo>
                  <a:pt x="6241" y="2086"/>
                </a:lnTo>
                <a:lnTo>
                  <a:pt x="6205" y="2086"/>
                </a:lnTo>
                <a:lnTo>
                  <a:pt x="6150" y="1969"/>
                </a:lnTo>
                <a:lnTo>
                  <a:pt x="6114" y="2017"/>
                </a:lnTo>
                <a:lnTo>
                  <a:pt x="6114" y="2086"/>
                </a:lnTo>
                <a:lnTo>
                  <a:pt x="6079" y="2086"/>
                </a:lnTo>
                <a:lnTo>
                  <a:pt x="6079" y="1763"/>
                </a:lnTo>
                <a:lnTo>
                  <a:pt x="6114" y="1763"/>
                </a:lnTo>
                <a:lnTo>
                  <a:pt x="6114" y="1974"/>
                </a:lnTo>
                <a:lnTo>
                  <a:pt x="6118" y="1967"/>
                </a:lnTo>
                <a:lnTo>
                  <a:pt x="6126" y="1955"/>
                </a:lnTo>
                <a:lnTo>
                  <a:pt x="6135" y="1943"/>
                </a:lnTo>
                <a:lnTo>
                  <a:pt x="6145" y="1929"/>
                </a:lnTo>
                <a:lnTo>
                  <a:pt x="6197" y="1856"/>
                </a:lnTo>
                <a:lnTo>
                  <a:pt x="6233" y="1856"/>
                </a:lnTo>
                <a:close/>
                <a:moveTo>
                  <a:pt x="8479" y="1307"/>
                </a:moveTo>
                <a:lnTo>
                  <a:pt x="8486" y="1307"/>
                </a:lnTo>
                <a:lnTo>
                  <a:pt x="8493" y="1308"/>
                </a:lnTo>
                <a:lnTo>
                  <a:pt x="8499" y="1310"/>
                </a:lnTo>
                <a:lnTo>
                  <a:pt x="8504" y="1312"/>
                </a:lnTo>
                <a:lnTo>
                  <a:pt x="8509" y="1314"/>
                </a:lnTo>
                <a:lnTo>
                  <a:pt x="8513" y="1316"/>
                </a:lnTo>
                <a:lnTo>
                  <a:pt x="8518" y="1320"/>
                </a:lnTo>
                <a:lnTo>
                  <a:pt x="8521" y="1324"/>
                </a:lnTo>
                <a:lnTo>
                  <a:pt x="8525" y="1328"/>
                </a:lnTo>
                <a:lnTo>
                  <a:pt x="8528" y="1333"/>
                </a:lnTo>
                <a:lnTo>
                  <a:pt x="8530" y="1338"/>
                </a:lnTo>
                <a:lnTo>
                  <a:pt x="8532" y="1343"/>
                </a:lnTo>
                <a:lnTo>
                  <a:pt x="8535" y="1357"/>
                </a:lnTo>
                <a:lnTo>
                  <a:pt x="8536" y="1364"/>
                </a:lnTo>
                <a:lnTo>
                  <a:pt x="8536" y="1372"/>
                </a:lnTo>
                <a:lnTo>
                  <a:pt x="8536" y="1542"/>
                </a:lnTo>
                <a:lnTo>
                  <a:pt x="8501" y="1542"/>
                </a:lnTo>
                <a:lnTo>
                  <a:pt x="8501" y="1378"/>
                </a:lnTo>
                <a:lnTo>
                  <a:pt x="8501" y="1369"/>
                </a:lnTo>
                <a:lnTo>
                  <a:pt x="8500" y="1362"/>
                </a:lnTo>
                <a:lnTo>
                  <a:pt x="8497" y="1354"/>
                </a:lnTo>
                <a:lnTo>
                  <a:pt x="8495" y="1351"/>
                </a:lnTo>
                <a:lnTo>
                  <a:pt x="8494" y="1348"/>
                </a:lnTo>
                <a:lnTo>
                  <a:pt x="8492" y="1346"/>
                </a:lnTo>
                <a:lnTo>
                  <a:pt x="8490" y="1345"/>
                </a:lnTo>
                <a:lnTo>
                  <a:pt x="8484" y="1341"/>
                </a:lnTo>
                <a:lnTo>
                  <a:pt x="8477" y="1339"/>
                </a:lnTo>
                <a:lnTo>
                  <a:pt x="8469" y="1339"/>
                </a:lnTo>
                <a:lnTo>
                  <a:pt x="8460" y="1339"/>
                </a:lnTo>
                <a:lnTo>
                  <a:pt x="8456" y="1340"/>
                </a:lnTo>
                <a:lnTo>
                  <a:pt x="8452" y="1341"/>
                </a:lnTo>
                <a:lnTo>
                  <a:pt x="8443" y="1345"/>
                </a:lnTo>
                <a:lnTo>
                  <a:pt x="8435" y="1349"/>
                </a:lnTo>
                <a:lnTo>
                  <a:pt x="8428" y="1354"/>
                </a:lnTo>
                <a:lnTo>
                  <a:pt x="8420" y="1359"/>
                </a:lnTo>
                <a:lnTo>
                  <a:pt x="8413" y="1366"/>
                </a:lnTo>
                <a:lnTo>
                  <a:pt x="8407" y="1372"/>
                </a:lnTo>
                <a:lnTo>
                  <a:pt x="8407" y="1542"/>
                </a:lnTo>
                <a:lnTo>
                  <a:pt x="8371" y="1542"/>
                </a:lnTo>
                <a:lnTo>
                  <a:pt x="8371" y="1313"/>
                </a:lnTo>
                <a:lnTo>
                  <a:pt x="8407" y="1313"/>
                </a:lnTo>
                <a:lnTo>
                  <a:pt x="8407" y="1345"/>
                </a:lnTo>
                <a:lnTo>
                  <a:pt x="8413" y="1338"/>
                </a:lnTo>
                <a:lnTo>
                  <a:pt x="8421" y="1331"/>
                </a:lnTo>
                <a:lnTo>
                  <a:pt x="8429" y="1325"/>
                </a:lnTo>
                <a:lnTo>
                  <a:pt x="8438" y="1320"/>
                </a:lnTo>
                <a:lnTo>
                  <a:pt x="8448" y="1314"/>
                </a:lnTo>
                <a:lnTo>
                  <a:pt x="8452" y="1313"/>
                </a:lnTo>
                <a:lnTo>
                  <a:pt x="8458" y="1311"/>
                </a:lnTo>
                <a:lnTo>
                  <a:pt x="8468" y="1308"/>
                </a:lnTo>
                <a:lnTo>
                  <a:pt x="8479" y="1307"/>
                </a:lnTo>
                <a:close/>
                <a:moveTo>
                  <a:pt x="8245" y="1547"/>
                </a:moveTo>
                <a:lnTo>
                  <a:pt x="8236" y="1547"/>
                </a:lnTo>
                <a:lnTo>
                  <a:pt x="8227" y="1546"/>
                </a:lnTo>
                <a:lnTo>
                  <a:pt x="8218" y="1543"/>
                </a:lnTo>
                <a:lnTo>
                  <a:pt x="8214" y="1541"/>
                </a:lnTo>
                <a:lnTo>
                  <a:pt x="8210" y="1540"/>
                </a:lnTo>
                <a:lnTo>
                  <a:pt x="8205" y="1538"/>
                </a:lnTo>
                <a:lnTo>
                  <a:pt x="8202" y="1535"/>
                </a:lnTo>
                <a:lnTo>
                  <a:pt x="8195" y="1530"/>
                </a:lnTo>
                <a:lnTo>
                  <a:pt x="8188" y="1524"/>
                </a:lnTo>
                <a:lnTo>
                  <a:pt x="8182" y="1517"/>
                </a:lnTo>
                <a:lnTo>
                  <a:pt x="8176" y="1509"/>
                </a:lnTo>
                <a:lnTo>
                  <a:pt x="8171" y="1500"/>
                </a:lnTo>
                <a:lnTo>
                  <a:pt x="8169" y="1496"/>
                </a:lnTo>
                <a:lnTo>
                  <a:pt x="8167" y="1490"/>
                </a:lnTo>
                <a:lnTo>
                  <a:pt x="8164" y="1480"/>
                </a:lnTo>
                <a:lnTo>
                  <a:pt x="8160" y="1468"/>
                </a:lnTo>
                <a:lnTo>
                  <a:pt x="8158" y="1455"/>
                </a:lnTo>
                <a:lnTo>
                  <a:pt x="8157" y="1442"/>
                </a:lnTo>
                <a:lnTo>
                  <a:pt x="8157" y="1427"/>
                </a:lnTo>
                <a:lnTo>
                  <a:pt x="8157" y="1412"/>
                </a:lnTo>
                <a:lnTo>
                  <a:pt x="8158" y="1399"/>
                </a:lnTo>
                <a:lnTo>
                  <a:pt x="8160" y="1385"/>
                </a:lnTo>
                <a:lnTo>
                  <a:pt x="8162" y="1380"/>
                </a:lnTo>
                <a:lnTo>
                  <a:pt x="8164" y="1374"/>
                </a:lnTo>
                <a:lnTo>
                  <a:pt x="8168" y="1363"/>
                </a:lnTo>
                <a:lnTo>
                  <a:pt x="8173" y="1354"/>
                </a:lnTo>
                <a:lnTo>
                  <a:pt x="8178" y="1345"/>
                </a:lnTo>
                <a:lnTo>
                  <a:pt x="8184" y="1337"/>
                </a:lnTo>
                <a:lnTo>
                  <a:pt x="8187" y="1333"/>
                </a:lnTo>
                <a:lnTo>
                  <a:pt x="8189" y="1330"/>
                </a:lnTo>
                <a:lnTo>
                  <a:pt x="8196" y="1323"/>
                </a:lnTo>
                <a:lnTo>
                  <a:pt x="8204" y="1319"/>
                </a:lnTo>
                <a:lnTo>
                  <a:pt x="8212" y="1315"/>
                </a:lnTo>
                <a:lnTo>
                  <a:pt x="8220" y="1312"/>
                </a:lnTo>
                <a:lnTo>
                  <a:pt x="8228" y="1310"/>
                </a:lnTo>
                <a:lnTo>
                  <a:pt x="8237" y="1308"/>
                </a:lnTo>
                <a:lnTo>
                  <a:pt x="8245" y="1307"/>
                </a:lnTo>
                <a:lnTo>
                  <a:pt x="8255" y="1308"/>
                </a:lnTo>
                <a:lnTo>
                  <a:pt x="8263" y="1310"/>
                </a:lnTo>
                <a:lnTo>
                  <a:pt x="8272" y="1312"/>
                </a:lnTo>
                <a:lnTo>
                  <a:pt x="8275" y="1313"/>
                </a:lnTo>
                <a:lnTo>
                  <a:pt x="8280" y="1315"/>
                </a:lnTo>
                <a:lnTo>
                  <a:pt x="8287" y="1320"/>
                </a:lnTo>
                <a:lnTo>
                  <a:pt x="8293" y="1324"/>
                </a:lnTo>
                <a:lnTo>
                  <a:pt x="8299" y="1331"/>
                </a:lnTo>
                <a:lnTo>
                  <a:pt x="8305" y="1338"/>
                </a:lnTo>
                <a:lnTo>
                  <a:pt x="8310" y="1346"/>
                </a:lnTo>
                <a:lnTo>
                  <a:pt x="8312" y="1350"/>
                </a:lnTo>
                <a:lnTo>
                  <a:pt x="8315" y="1355"/>
                </a:lnTo>
                <a:lnTo>
                  <a:pt x="8318" y="1364"/>
                </a:lnTo>
                <a:lnTo>
                  <a:pt x="8321" y="1375"/>
                </a:lnTo>
                <a:lnTo>
                  <a:pt x="8324" y="1386"/>
                </a:lnTo>
                <a:lnTo>
                  <a:pt x="8326" y="1399"/>
                </a:lnTo>
                <a:lnTo>
                  <a:pt x="8326" y="1411"/>
                </a:lnTo>
                <a:lnTo>
                  <a:pt x="8327" y="1426"/>
                </a:lnTo>
                <a:lnTo>
                  <a:pt x="8327" y="1434"/>
                </a:lnTo>
                <a:lnTo>
                  <a:pt x="8192" y="1434"/>
                </a:lnTo>
                <a:lnTo>
                  <a:pt x="8192" y="1444"/>
                </a:lnTo>
                <a:lnTo>
                  <a:pt x="8193" y="1453"/>
                </a:lnTo>
                <a:lnTo>
                  <a:pt x="8194" y="1462"/>
                </a:lnTo>
                <a:lnTo>
                  <a:pt x="8195" y="1470"/>
                </a:lnTo>
                <a:lnTo>
                  <a:pt x="8197" y="1478"/>
                </a:lnTo>
                <a:lnTo>
                  <a:pt x="8201" y="1485"/>
                </a:lnTo>
                <a:lnTo>
                  <a:pt x="8203" y="1490"/>
                </a:lnTo>
                <a:lnTo>
                  <a:pt x="8206" y="1496"/>
                </a:lnTo>
                <a:lnTo>
                  <a:pt x="8211" y="1502"/>
                </a:lnTo>
                <a:lnTo>
                  <a:pt x="8214" y="1505"/>
                </a:lnTo>
                <a:lnTo>
                  <a:pt x="8219" y="1509"/>
                </a:lnTo>
                <a:lnTo>
                  <a:pt x="8224" y="1512"/>
                </a:lnTo>
                <a:lnTo>
                  <a:pt x="8229" y="1514"/>
                </a:lnTo>
                <a:lnTo>
                  <a:pt x="8235" y="1516"/>
                </a:lnTo>
                <a:lnTo>
                  <a:pt x="8240" y="1517"/>
                </a:lnTo>
                <a:lnTo>
                  <a:pt x="8246" y="1517"/>
                </a:lnTo>
                <a:lnTo>
                  <a:pt x="8256" y="1516"/>
                </a:lnTo>
                <a:lnTo>
                  <a:pt x="8264" y="1515"/>
                </a:lnTo>
                <a:lnTo>
                  <a:pt x="8272" y="1512"/>
                </a:lnTo>
                <a:lnTo>
                  <a:pt x="8279" y="1507"/>
                </a:lnTo>
                <a:lnTo>
                  <a:pt x="8285" y="1502"/>
                </a:lnTo>
                <a:lnTo>
                  <a:pt x="8291" y="1494"/>
                </a:lnTo>
                <a:lnTo>
                  <a:pt x="8296" y="1486"/>
                </a:lnTo>
                <a:lnTo>
                  <a:pt x="8301" y="1478"/>
                </a:lnTo>
                <a:lnTo>
                  <a:pt x="8325" y="1492"/>
                </a:lnTo>
                <a:lnTo>
                  <a:pt x="8318" y="1505"/>
                </a:lnTo>
                <a:lnTo>
                  <a:pt x="8315" y="1509"/>
                </a:lnTo>
                <a:lnTo>
                  <a:pt x="8311" y="1515"/>
                </a:lnTo>
                <a:lnTo>
                  <a:pt x="8307" y="1520"/>
                </a:lnTo>
                <a:lnTo>
                  <a:pt x="8302" y="1524"/>
                </a:lnTo>
                <a:lnTo>
                  <a:pt x="8292" y="1532"/>
                </a:lnTo>
                <a:lnTo>
                  <a:pt x="8282" y="1539"/>
                </a:lnTo>
                <a:lnTo>
                  <a:pt x="8276" y="1541"/>
                </a:lnTo>
                <a:lnTo>
                  <a:pt x="8271" y="1543"/>
                </a:lnTo>
                <a:lnTo>
                  <a:pt x="8264" y="1544"/>
                </a:lnTo>
                <a:lnTo>
                  <a:pt x="8258" y="1546"/>
                </a:lnTo>
                <a:lnTo>
                  <a:pt x="8245" y="1547"/>
                </a:lnTo>
                <a:close/>
                <a:moveTo>
                  <a:pt x="8199" y="1376"/>
                </a:moveTo>
                <a:lnTo>
                  <a:pt x="8196" y="1383"/>
                </a:lnTo>
                <a:lnTo>
                  <a:pt x="8194" y="1391"/>
                </a:lnTo>
                <a:lnTo>
                  <a:pt x="8193" y="1399"/>
                </a:lnTo>
                <a:lnTo>
                  <a:pt x="8192" y="1408"/>
                </a:lnTo>
                <a:lnTo>
                  <a:pt x="8293" y="1408"/>
                </a:lnTo>
                <a:lnTo>
                  <a:pt x="8292" y="1393"/>
                </a:lnTo>
                <a:lnTo>
                  <a:pt x="8291" y="1386"/>
                </a:lnTo>
                <a:lnTo>
                  <a:pt x="8289" y="1380"/>
                </a:lnTo>
                <a:lnTo>
                  <a:pt x="8285" y="1367"/>
                </a:lnTo>
                <a:lnTo>
                  <a:pt x="8283" y="1363"/>
                </a:lnTo>
                <a:lnTo>
                  <a:pt x="8280" y="1357"/>
                </a:lnTo>
                <a:lnTo>
                  <a:pt x="8276" y="1354"/>
                </a:lnTo>
                <a:lnTo>
                  <a:pt x="8273" y="1349"/>
                </a:lnTo>
                <a:lnTo>
                  <a:pt x="8270" y="1346"/>
                </a:lnTo>
                <a:lnTo>
                  <a:pt x="8265" y="1343"/>
                </a:lnTo>
                <a:lnTo>
                  <a:pt x="8261" y="1341"/>
                </a:lnTo>
                <a:lnTo>
                  <a:pt x="8256" y="1339"/>
                </a:lnTo>
                <a:lnTo>
                  <a:pt x="8250" y="1338"/>
                </a:lnTo>
                <a:lnTo>
                  <a:pt x="8245" y="1338"/>
                </a:lnTo>
                <a:lnTo>
                  <a:pt x="8240" y="1338"/>
                </a:lnTo>
                <a:lnTo>
                  <a:pt x="8236" y="1339"/>
                </a:lnTo>
                <a:lnTo>
                  <a:pt x="8231" y="1340"/>
                </a:lnTo>
                <a:lnTo>
                  <a:pt x="8226" y="1342"/>
                </a:lnTo>
                <a:lnTo>
                  <a:pt x="8222" y="1345"/>
                </a:lnTo>
                <a:lnTo>
                  <a:pt x="8218" y="1347"/>
                </a:lnTo>
                <a:lnTo>
                  <a:pt x="8213" y="1350"/>
                </a:lnTo>
                <a:lnTo>
                  <a:pt x="8210" y="1355"/>
                </a:lnTo>
                <a:lnTo>
                  <a:pt x="8206" y="1359"/>
                </a:lnTo>
                <a:lnTo>
                  <a:pt x="8203" y="1365"/>
                </a:lnTo>
                <a:lnTo>
                  <a:pt x="8201" y="1371"/>
                </a:lnTo>
                <a:lnTo>
                  <a:pt x="8199" y="1376"/>
                </a:lnTo>
                <a:close/>
                <a:moveTo>
                  <a:pt x="8112" y="1486"/>
                </a:moveTo>
                <a:lnTo>
                  <a:pt x="8113" y="1505"/>
                </a:lnTo>
                <a:lnTo>
                  <a:pt x="8113" y="1520"/>
                </a:lnTo>
                <a:lnTo>
                  <a:pt x="8115" y="1532"/>
                </a:lnTo>
                <a:lnTo>
                  <a:pt x="8117" y="1542"/>
                </a:lnTo>
                <a:lnTo>
                  <a:pt x="8081" y="1542"/>
                </a:lnTo>
                <a:lnTo>
                  <a:pt x="8081" y="1539"/>
                </a:lnTo>
                <a:lnTo>
                  <a:pt x="8080" y="1535"/>
                </a:lnTo>
                <a:lnTo>
                  <a:pt x="8079" y="1527"/>
                </a:lnTo>
                <a:lnTo>
                  <a:pt x="8078" y="1523"/>
                </a:lnTo>
                <a:lnTo>
                  <a:pt x="8078" y="1520"/>
                </a:lnTo>
                <a:lnTo>
                  <a:pt x="8078" y="1512"/>
                </a:lnTo>
                <a:lnTo>
                  <a:pt x="8072" y="1518"/>
                </a:lnTo>
                <a:lnTo>
                  <a:pt x="8065" y="1525"/>
                </a:lnTo>
                <a:lnTo>
                  <a:pt x="8059" y="1531"/>
                </a:lnTo>
                <a:lnTo>
                  <a:pt x="8051" y="1535"/>
                </a:lnTo>
                <a:lnTo>
                  <a:pt x="8047" y="1538"/>
                </a:lnTo>
                <a:lnTo>
                  <a:pt x="8043" y="1540"/>
                </a:lnTo>
                <a:lnTo>
                  <a:pt x="8034" y="1543"/>
                </a:lnTo>
                <a:lnTo>
                  <a:pt x="8029" y="1544"/>
                </a:lnTo>
                <a:lnTo>
                  <a:pt x="8025" y="1544"/>
                </a:lnTo>
                <a:lnTo>
                  <a:pt x="8019" y="1546"/>
                </a:lnTo>
                <a:lnTo>
                  <a:pt x="8014" y="1546"/>
                </a:lnTo>
                <a:lnTo>
                  <a:pt x="8006" y="1546"/>
                </a:lnTo>
                <a:lnTo>
                  <a:pt x="7998" y="1543"/>
                </a:lnTo>
                <a:lnTo>
                  <a:pt x="7990" y="1542"/>
                </a:lnTo>
                <a:lnTo>
                  <a:pt x="7983" y="1539"/>
                </a:lnTo>
                <a:lnTo>
                  <a:pt x="7976" y="1535"/>
                </a:lnTo>
                <a:lnTo>
                  <a:pt x="7970" y="1530"/>
                </a:lnTo>
                <a:lnTo>
                  <a:pt x="7964" y="1524"/>
                </a:lnTo>
                <a:lnTo>
                  <a:pt x="7960" y="1521"/>
                </a:lnTo>
                <a:lnTo>
                  <a:pt x="7958" y="1517"/>
                </a:lnTo>
                <a:lnTo>
                  <a:pt x="7954" y="1509"/>
                </a:lnTo>
                <a:lnTo>
                  <a:pt x="7951" y="1506"/>
                </a:lnTo>
                <a:lnTo>
                  <a:pt x="7949" y="1502"/>
                </a:lnTo>
                <a:lnTo>
                  <a:pt x="7945" y="1491"/>
                </a:lnTo>
                <a:lnTo>
                  <a:pt x="7941" y="1481"/>
                </a:lnTo>
                <a:lnTo>
                  <a:pt x="7939" y="1469"/>
                </a:lnTo>
                <a:lnTo>
                  <a:pt x="7938" y="1463"/>
                </a:lnTo>
                <a:lnTo>
                  <a:pt x="7938" y="1456"/>
                </a:lnTo>
                <a:lnTo>
                  <a:pt x="7937" y="1443"/>
                </a:lnTo>
                <a:lnTo>
                  <a:pt x="7936" y="1427"/>
                </a:lnTo>
                <a:lnTo>
                  <a:pt x="7937" y="1412"/>
                </a:lnTo>
                <a:lnTo>
                  <a:pt x="7938" y="1398"/>
                </a:lnTo>
                <a:lnTo>
                  <a:pt x="7939" y="1385"/>
                </a:lnTo>
                <a:lnTo>
                  <a:pt x="7942" y="1374"/>
                </a:lnTo>
                <a:lnTo>
                  <a:pt x="7946" y="1363"/>
                </a:lnTo>
                <a:lnTo>
                  <a:pt x="7949" y="1353"/>
                </a:lnTo>
                <a:lnTo>
                  <a:pt x="7954" y="1345"/>
                </a:lnTo>
                <a:lnTo>
                  <a:pt x="7959" y="1337"/>
                </a:lnTo>
                <a:lnTo>
                  <a:pt x="7962" y="1332"/>
                </a:lnTo>
                <a:lnTo>
                  <a:pt x="7965" y="1330"/>
                </a:lnTo>
                <a:lnTo>
                  <a:pt x="7971" y="1323"/>
                </a:lnTo>
                <a:lnTo>
                  <a:pt x="7977" y="1319"/>
                </a:lnTo>
                <a:lnTo>
                  <a:pt x="7984" y="1314"/>
                </a:lnTo>
                <a:lnTo>
                  <a:pt x="7992" y="1312"/>
                </a:lnTo>
                <a:lnTo>
                  <a:pt x="8000" y="1310"/>
                </a:lnTo>
                <a:lnTo>
                  <a:pt x="8008" y="1308"/>
                </a:lnTo>
                <a:lnTo>
                  <a:pt x="8016" y="1307"/>
                </a:lnTo>
                <a:lnTo>
                  <a:pt x="8025" y="1308"/>
                </a:lnTo>
                <a:lnTo>
                  <a:pt x="8030" y="1308"/>
                </a:lnTo>
                <a:lnTo>
                  <a:pt x="8035" y="1310"/>
                </a:lnTo>
                <a:lnTo>
                  <a:pt x="8043" y="1313"/>
                </a:lnTo>
                <a:lnTo>
                  <a:pt x="8051" y="1316"/>
                </a:lnTo>
                <a:lnTo>
                  <a:pt x="8059" y="1321"/>
                </a:lnTo>
                <a:lnTo>
                  <a:pt x="8065" y="1327"/>
                </a:lnTo>
                <a:lnTo>
                  <a:pt x="8071" y="1333"/>
                </a:lnTo>
                <a:lnTo>
                  <a:pt x="8078" y="1340"/>
                </a:lnTo>
                <a:lnTo>
                  <a:pt x="8078" y="1220"/>
                </a:lnTo>
                <a:lnTo>
                  <a:pt x="8112" y="1220"/>
                </a:lnTo>
                <a:lnTo>
                  <a:pt x="8112" y="1486"/>
                </a:lnTo>
                <a:close/>
                <a:moveTo>
                  <a:pt x="8078" y="1486"/>
                </a:moveTo>
                <a:lnTo>
                  <a:pt x="8078" y="1369"/>
                </a:lnTo>
                <a:lnTo>
                  <a:pt x="8071" y="1363"/>
                </a:lnTo>
                <a:lnTo>
                  <a:pt x="8064" y="1357"/>
                </a:lnTo>
                <a:lnTo>
                  <a:pt x="8059" y="1351"/>
                </a:lnTo>
                <a:lnTo>
                  <a:pt x="8052" y="1347"/>
                </a:lnTo>
                <a:lnTo>
                  <a:pt x="8048" y="1345"/>
                </a:lnTo>
                <a:lnTo>
                  <a:pt x="8045" y="1342"/>
                </a:lnTo>
                <a:lnTo>
                  <a:pt x="8037" y="1340"/>
                </a:lnTo>
                <a:lnTo>
                  <a:pt x="8034" y="1339"/>
                </a:lnTo>
                <a:lnTo>
                  <a:pt x="8030" y="1339"/>
                </a:lnTo>
                <a:lnTo>
                  <a:pt x="8023" y="1338"/>
                </a:lnTo>
                <a:lnTo>
                  <a:pt x="8017" y="1338"/>
                </a:lnTo>
                <a:lnTo>
                  <a:pt x="8012" y="1339"/>
                </a:lnTo>
                <a:lnTo>
                  <a:pt x="8007" y="1341"/>
                </a:lnTo>
                <a:lnTo>
                  <a:pt x="8002" y="1343"/>
                </a:lnTo>
                <a:lnTo>
                  <a:pt x="7998" y="1346"/>
                </a:lnTo>
                <a:lnTo>
                  <a:pt x="7993" y="1350"/>
                </a:lnTo>
                <a:lnTo>
                  <a:pt x="7989" y="1354"/>
                </a:lnTo>
                <a:lnTo>
                  <a:pt x="7985" y="1359"/>
                </a:lnTo>
                <a:lnTo>
                  <a:pt x="7982" y="1365"/>
                </a:lnTo>
                <a:lnTo>
                  <a:pt x="7980" y="1372"/>
                </a:lnTo>
                <a:lnTo>
                  <a:pt x="7977" y="1380"/>
                </a:lnTo>
                <a:lnTo>
                  <a:pt x="7975" y="1387"/>
                </a:lnTo>
                <a:lnTo>
                  <a:pt x="7973" y="1397"/>
                </a:lnTo>
                <a:lnTo>
                  <a:pt x="7972" y="1407"/>
                </a:lnTo>
                <a:lnTo>
                  <a:pt x="7972" y="1417"/>
                </a:lnTo>
                <a:lnTo>
                  <a:pt x="7972" y="1428"/>
                </a:lnTo>
                <a:lnTo>
                  <a:pt x="7972" y="1439"/>
                </a:lnTo>
                <a:lnTo>
                  <a:pt x="7972" y="1450"/>
                </a:lnTo>
                <a:lnTo>
                  <a:pt x="7973" y="1460"/>
                </a:lnTo>
                <a:lnTo>
                  <a:pt x="7975" y="1468"/>
                </a:lnTo>
                <a:lnTo>
                  <a:pt x="7977" y="1476"/>
                </a:lnTo>
                <a:lnTo>
                  <a:pt x="7980" y="1483"/>
                </a:lnTo>
                <a:lnTo>
                  <a:pt x="7983" y="1490"/>
                </a:lnTo>
                <a:lnTo>
                  <a:pt x="7986" y="1496"/>
                </a:lnTo>
                <a:lnTo>
                  <a:pt x="7990" y="1500"/>
                </a:lnTo>
                <a:lnTo>
                  <a:pt x="7993" y="1505"/>
                </a:lnTo>
                <a:lnTo>
                  <a:pt x="7998" y="1508"/>
                </a:lnTo>
                <a:lnTo>
                  <a:pt x="8002" y="1512"/>
                </a:lnTo>
                <a:lnTo>
                  <a:pt x="8007" y="1514"/>
                </a:lnTo>
                <a:lnTo>
                  <a:pt x="8012" y="1515"/>
                </a:lnTo>
                <a:lnTo>
                  <a:pt x="8018" y="1516"/>
                </a:lnTo>
                <a:lnTo>
                  <a:pt x="8024" y="1517"/>
                </a:lnTo>
                <a:lnTo>
                  <a:pt x="8032" y="1516"/>
                </a:lnTo>
                <a:lnTo>
                  <a:pt x="8035" y="1515"/>
                </a:lnTo>
                <a:lnTo>
                  <a:pt x="8038" y="1514"/>
                </a:lnTo>
                <a:lnTo>
                  <a:pt x="8046" y="1512"/>
                </a:lnTo>
                <a:lnTo>
                  <a:pt x="8053" y="1507"/>
                </a:lnTo>
                <a:lnTo>
                  <a:pt x="8060" y="1503"/>
                </a:lnTo>
                <a:lnTo>
                  <a:pt x="8065" y="1497"/>
                </a:lnTo>
                <a:lnTo>
                  <a:pt x="8078" y="1486"/>
                </a:lnTo>
                <a:close/>
                <a:moveTo>
                  <a:pt x="7847" y="1315"/>
                </a:moveTo>
                <a:lnTo>
                  <a:pt x="7851" y="1318"/>
                </a:lnTo>
                <a:lnTo>
                  <a:pt x="7854" y="1320"/>
                </a:lnTo>
                <a:lnTo>
                  <a:pt x="7862" y="1324"/>
                </a:lnTo>
                <a:lnTo>
                  <a:pt x="7866" y="1328"/>
                </a:lnTo>
                <a:lnTo>
                  <a:pt x="7869" y="1331"/>
                </a:lnTo>
                <a:lnTo>
                  <a:pt x="7876" y="1338"/>
                </a:lnTo>
                <a:lnTo>
                  <a:pt x="7882" y="1346"/>
                </a:lnTo>
                <a:lnTo>
                  <a:pt x="7886" y="1355"/>
                </a:lnTo>
                <a:lnTo>
                  <a:pt x="7891" y="1365"/>
                </a:lnTo>
                <a:lnTo>
                  <a:pt x="7895" y="1375"/>
                </a:lnTo>
                <a:lnTo>
                  <a:pt x="7897" y="1386"/>
                </a:lnTo>
                <a:lnTo>
                  <a:pt x="7900" y="1400"/>
                </a:lnTo>
                <a:lnTo>
                  <a:pt x="7901" y="1412"/>
                </a:lnTo>
                <a:lnTo>
                  <a:pt x="7902" y="1427"/>
                </a:lnTo>
                <a:lnTo>
                  <a:pt x="7901" y="1442"/>
                </a:lnTo>
                <a:lnTo>
                  <a:pt x="7900" y="1455"/>
                </a:lnTo>
                <a:lnTo>
                  <a:pt x="7897" y="1468"/>
                </a:lnTo>
                <a:lnTo>
                  <a:pt x="7895" y="1479"/>
                </a:lnTo>
                <a:lnTo>
                  <a:pt x="7891" y="1490"/>
                </a:lnTo>
                <a:lnTo>
                  <a:pt x="7886" y="1499"/>
                </a:lnTo>
                <a:lnTo>
                  <a:pt x="7882" y="1508"/>
                </a:lnTo>
                <a:lnTo>
                  <a:pt x="7876" y="1516"/>
                </a:lnTo>
                <a:lnTo>
                  <a:pt x="7869" y="1524"/>
                </a:lnTo>
                <a:lnTo>
                  <a:pt x="7862" y="1530"/>
                </a:lnTo>
                <a:lnTo>
                  <a:pt x="7859" y="1533"/>
                </a:lnTo>
                <a:lnTo>
                  <a:pt x="7854" y="1535"/>
                </a:lnTo>
                <a:lnTo>
                  <a:pt x="7847" y="1540"/>
                </a:lnTo>
                <a:lnTo>
                  <a:pt x="7839" y="1543"/>
                </a:lnTo>
                <a:lnTo>
                  <a:pt x="7830" y="1546"/>
                </a:lnTo>
                <a:lnTo>
                  <a:pt x="7821" y="1547"/>
                </a:lnTo>
                <a:lnTo>
                  <a:pt x="7812" y="1547"/>
                </a:lnTo>
                <a:lnTo>
                  <a:pt x="7801" y="1547"/>
                </a:lnTo>
                <a:lnTo>
                  <a:pt x="7792" y="1546"/>
                </a:lnTo>
                <a:lnTo>
                  <a:pt x="7784" y="1543"/>
                </a:lnTo>
                <a:lnTo>
                  <a:pt x="7775" y="1540"/>
                </a:lnTo>
                <a:lnTo>
                  <a:pt x="7768" y="1535"/>
                </a:lnTo>
                <a:lnTo>
                  <a:pt x="7760" y="1530"/>
                </a:lnTo>
                <a:lnTo>
                  <a:pt x="7753" y="1524"/>
                </a:lnTo>
                <a:lnTo>
                  <a:pt x="7746" y="1516"/>
                </a:lnTo>
                <a:lnTo>
                  <a:pt x="7740" y="1508"/>
                </a:lnTo>
                <a:lnTo>
                  <a:pt x="7736" y="1499"/>
                </a:lnTo>
                <a:lnTo>
                  <a:pt x="7731" y="1490"/>
                </a:lnTo>
                <a:lnTo>
                  <a:pt x="7727" y="1479"/>
                </a:lnTo>
                <a:lnTo>
                  <a:pt x="7725" y="1468"/>
                </a:lnTo>
                <a:lnTo>
                  <a:pt x="7722" y="1455"/>
                </a:lnTo>
                <a:lnTo>
                  <a:pt x="7720" y="1442"/>
                </a:lnTo>
                <a:lnTo>
                  <a:pt x="7720" y="1427"/>
                </a:lnTo>
                <a:lnTo>
                  <a:pt x="7720" y="1412"/>
                </a:lnTo>
                <a:lnTo>
                  <a:pt x="7722" y="1400"/>
                </a:lnTo>
                <a:lnTo>
                  <a:pt x="7725" y="1386"/>
                </a:lnTo>
                <a:lnTo>
                  <a:pt x="7727" y="1375"/>
                </a:lnTo>
                <a:lnTo>
                  <a:pt x="7731" y="1365"/>
                </a:lnTo>
                <a:lnTo>
                  <a:pt x="7736" y="1355"/>
                </a:lnTo>
                <a:lnTo>
                  <a:pt x="7740" y="1346"/>
                </a:lnTo>
                <a:lnTo>
                  <a:pt x="7744" y="1341"/>
                </a:lnTo>
                <a:lnTo>
                  <a:pt x="7746" y="1338"/>
                </a:lnTo>
                <a:lnTo>
                  <a:pt x="7753" y="1331"/>
                </a:lnTo>
                <a:lnTo>
                  <a:pt x="7760" y="1324"/>
                </a:lnTo>
                <a:lnTo>
                  <a:pt x="7763" y="1322"/>
                </a:lnTo>
                <a:lnTo>
                  <a:pt x="7768" y="1320"/>
                </a:lnTo>
                <a:lnTo>
                  <a:pt x="7775" y="1315"/>
                </a:lnTo>
                <a:lnTo>
                  <a:pt x="7783" y="1312"/>
                </a:lnTo>
                <a:lnTo>
                  <a:pt x="7792" y="1310"/>
                </a:lnTo>
                <a:lnTo>
                  <a:pt x="7801" y="1308"/>
                </a:lnTo>
                <a:lnTo>
                  <a:pt x="7812" y="1307"/>
                </a:lnTo>
                <a:lnTo>
                  <a:pt x="7821" y="1308"/>
                </a:lnTo>
                <a:lnTo>
                  <a:pt x="7830" y="1310"/>
                </a:lnTo>
                <a:lnTo>
                  <a:pt x="7839" y="1312"/>
                </a:lnTo>
                <a:lnTo>
                  <a:pt x="7847" y="1315"/>
                </a:lnTo>
                <a:close/>
                <a:moveTo>
                  <a:pt x="7862" y="1464"/>
                </a:moveTo>
                <a:lnTo>
                  <a:pt x="7865" y="1455"/>
                </a:lnTo>
                <a:lnTo>
                  <a:pt x="7866" y="1446"/>
                </a:lnTo>
                <a:lnTo>
                  <a:pt x="7866" y="1437"/>
                </a:lnTo>
                <a:lnTo>
                  <a:pt x="7867" y="1427"/>
                </a:lnTo>
                <a:lnTo>
                  <a:pt x="7866" y="1418"/>
                </a:lnTo>
                <a:lnTo>
                  <a:pt x="7866" y="1409"/>
                </a:lnTo>
                <a:lnTo>
                  <a:pt x="7865" y="1401"/>
                </a:lnTo>
                <a:lnTo>
                  <a:pt x="7863" y="1392"/>
                </a:lnTo>
                <a:lnTo>
                  <a:pt x="7861" y="1384"/>
                </a:lnTo>
                <a:lnTo>
                  <a:pt x="7859" y="1377"/>
                </a:lnTo>
                <a:lnTo>
                  <a:pt x="7857" y="1371"/>
                </a:lnTo>
                <a:lnTo>
                  <a:pt x="7853" y="1364"/>
                </a:lnTo>
                <a:lnTo>
                  <a:pt x="7850" y="1358"/>
                </a:lnTo>
                <a:lnTo>
                  <a:pt x="7845" y="1354"/>
                </a:lnTo>
                <a:lnTo>
                  <a:pt x="7841" y="1349"/>
                </a:lnTo>
                <a:lnTo>
                  <a:pt x="7836" y="1345"/>
                </a:lnTo>
                <a:lnTo>
                  <a:pt x="7831" y="1342"/>
                </a:lnTo>
                <a:lnTo>
                  <a:pt x="7824" y="1340"/>
                </a:lnTo>
                <a:lnTo>
                  <a:pt x="7818" y="1338"/>
                </a:lnTo>
                <a:lnTo>
                  <a:pt x="7812" y="1338"/>
                </a:lnTo>
                <a:lnTo>
                  <a:pt x="7805" y="1338"/>
                </a:lnTo>
                <a:lnTo>
                  <a:pt x="7798" y="1340"/>
                </a:lnTo>
                <a:lnTo>
                  <a:pt x="7792" y="1341"/>
                </a:lnTo>
                <a:lnTo>
                  <a:pt x="7787" y="1345"/>
                </a:lnTo>
                <a:lnTo>
                  <a:pt x="7782" y="1348"/>
                </a:lnTo>
                <a:lnTo>
                  <a:pt x="7778" y="1353"/>
                </a:lnTo>
                <a:lnTo>
                  <a:pt x="7773" y="1357"/>
                </a:lnTo>
                <a:lnTo>
                  <a:pt x="7770" y="1363"/>
                </a:lnTo>
                <a:lnTo>
                  <a:pt x="7766" y="1368"/>
                </a:lnTo>
                <a:lnTo>
                  <a:pt x="7763" y="1375"/>
                </a:lnTo>
                <a:lnTo>
                  <a:pt x="7759" y="1391"/>
                </a:lnTo>
                <a:lnTo>
                  <a:pt x="7757" y="1399"/>
                </a:lnTo>
                <a:lnTo>
                  <a:pt x="7756" y="1408"/>
                </a:lnTo>
                <a:lnTo>
                  <a:pt x="7756" y="1418"/>
                </a:lnTo>
                <a:lnTo>
                  <a:pt x="7755" y="1427"/>
                </a:lnTo>
                <a:lnTo>
                  <a:pt x="7756" y="1436"/>
                </a:lnTo>
                <a:lnTo>
                  <a:pt x="7756" y="1445"/>
                </a:lnTo>
                <a:lnTo>
                  <a:pt x="7759" y="1462"/>
                </a:lnTo>
                <a:lnTo>
                  <a:pt x="7763" y="1478"/>
                </a:lnTo>
                <a:lnTo>
                  <a:pt x="7765" y="1485"/>
                </a:lnTo>
                <a:lnTo>
                  <a:pt x="7769" y="1491"/>
                </a:lnTo>
                <a:lnTo>
                  <a:pt x="7772" y="1497"/>
                </a:lnTo>
                <a:lnTo>
                  <a:pt x="7777" y="1502"/>
                </a:lnTo>
                <a:lnTo>
                  <a:pt x="7781" y="1506"/>
                </a:lnTo>
                <a:lnTo>
                  <a:pt x="7786" y="1511"/>
                </a:lnTo>
                <a:lnTo>
                  <a:pt x="7791" y="1513"/>
                </a:lnTo>
                <a:lnTo>
                  <a:pt x="7797" y="1515"/>
                </a:lnTo>
                <a:lnTo>
                  <a:pt x="7804" y="1517"/>
                </a:lnTo>
                <a:lnTo>
                  <a:pt x="7812" y="1517"/>
                </a:lnTo>
                <a:lnTo>
                  <a:pt x="7818" y="1517"/>
                </a:lnTo>
                <a:lnTo>
                  <a:pt x="7824" y="1516"/>
                </a:lnTo>
                <a:lnTo>
                  <a:pt x="7830" y="1514"/>
                </a:lnTo>
                <a:lnTo>
                  <a:pt x="7835" y="1511"/>
                </a:lnTo>
                <a:lnTo>
                  <a:pt x="7840" y="1507"/>
                </a:lnTo>
                <a:lnTo>
                  <a:pt x="7844" y="1503"/>
                </a:lnTo>
                <a:lnTo>
                  <a:pt x="7849" y="1498"/>
                </a:lnTo>
                <a:lnTo>
                  <a:pt x="7852" y="1492"/>
                </a:lnTo>
                <a:lnTo>
                  <a:pt x="7856" y="1487"/>
                </a:lnTo>
                <a:lnTo>
                  <a:pt x="7859" y="1480"/>
                </a:lnTo>
                <a:lnTo>
                  <a:pt x="7861" y="1472"/>
                </a:lnTo>
                <a:lnTo>
                  <a:pt x="7862" y="1464"/>
                </a:lnTo>
                <a:close/>
                <a:moveTo>
                  <a:pt x="7640" y="1511"/>
                </a:moveTo>
                <a:lnTo>
                  <a:pt x="7633" y="1517"/>
                </a:lnTo>
                <a:lnTo>
                  <a:pt x="7625" y="1524"/>
                </a:lnTo>
                <a:lnTo>
                  <a:pt x="7618" y="1531"/>
                </a:lnTo>
                <a:lnTo>
                  <a:pt x="7608" y="1536"/>
                </a:lnTo>
                <a:lnTo>
                  <a:pt x="7599" y="1541"/>
                </a:lnTo>
                <a:lnTo>
                  <a:pt x="7595" y="1542"/>
                </a:lnTo>
                <a:lnTo>
                  <a:pt x="7589" y="1544"/>
                </a:lnTo>
                <a:lnTo>
                  <a:pt x="7584" y="1546"/>
                </a:lnTo>
                <a:lnTo>
                  <a:pt x="7579" y="1547"/>
                </a:lnTo>
                <a:lnTo>
                  <a:pt x="7568" y="1547"/>
                </a:lnTo>
                <a:lnTo>
                  <a:pt x="7561" y="1547"/>
                </a:lnTo>
                <a:lnTo>
                  <a:pt x="7554" y="1546"/>
                </a:lnTo>
                <a:lnTo>
                  <a:pt x="7549" y="1544"/>
                </a:lnTo>
                <a:lnTo>
                  <a:pt x="7543" y="1543"/>
                </a:lnTo>
                <a:lnTo>
                  <a:pt x="7539" y="1541"/>
                </a:lnTo>
                <a:lnTo>
                  <a:pt x="7534" y="1538"/>
                </a:lnTo>
                <a:lnTo>
                  <a:pt x="7530" y="1534"/>
                </a:lnTo>
                <a:lnTo>
                  <a:pt x="7525" y="1531"/>
                </a:lnTo>
                <a:lnTo>
                  <a:pt x="7522" y="1526"/>
                </a:lnTo>
                <a:lnTo>
                  <a:pt x="7519" y="1522"/>
                </a:lnTo>
                <a:lnTo>
                  <a:pt x="7517" y="1516"/>
                </a:lnTo>
                <a:lnTo>
                  <a:pt x="7515" y="1511"/>
                </a:lnTo>
                <a:lnTo>
                  <a:pt x="7513" y="1498"/>
                </a:lnTo>
                <a:lnTo>
                  <a:pt x="7511" y="1490"/>
                </a:lnTo>
                <a:lnTo>
                  <a:pt x="7511" y="1482"/>
                </a:lnTo>
                <a:lnTo>
                  <a:pt x="7511" y="1313"/>
                </a:lnTo>
                <a:lnTo>
                  <a:pt x="7546" y="1313"/>
                </a:lnTo>
                <a:lnTo>
                  <a:pt x="7546" y="1477"/>
                </a:lnTo>
                <a:lnTo>
                  <a:pt x="7546" y="1486"/>
                </a:lnTo>
                <a:lnTo>
                  <a:pt x="7548" y="1495"/>
                </a:lnTo>
                <a:lnTo>
                  <a:pt x="7550" y="1502"/>
                </a:lnTo>
                <a:lnTo>
                  <a:pt x="7552" y="1504"/>
                </a:lnTo>
                <a:lnTo>
                  <a:pt x="7553" y="1507"/>
                </a:lnTo>
                <a:lnTo>
                  <a:pt x="7555" y="1509"/>
                </a:lnTo>
                <a:lnTo>
                  <a:pt x="7558" y="1511"/>
                </a:lnTo>
                <a:lnTo>
                  <a:pt x="7564" y="1514"/>
                </a:lnTo>
                <a:lnTo>
                  <a:pt x="7571" y="1516"/>
                </a:lnTo>
                <a:lnTo>
                  <a:pt x="7580" y="1516"/>
                </a:lnTo>
                <a:lnTo>
                  <a:pt x="7588" y="1516"/>
                </a:lnTo>
                <a:lnTo>
                  <a:pt x="7596" y="1514"/>
                </a:lnTo>
                <a:lnTo>
                  <a:pt x="7604" y="1512"/>
                </a:lnTo>
                <a:lnTo>
                  <a:pt x="7611" y="1507"/>
                </a:lnTo>
                <a:lnTo>
                  <a:pt x="7615" y="1505"/>
                </a:lnTo>
                <a:lnTo>
                  <a:pt x="7619" y="1503"/>
                </a:lnTo>
                <a:lnTo>
                  <a:pt x="7627" y="1497"/>
                </a:lnTo>
                <a:lnTo>
                  <a:pt x="7633" y="1490"/>
                </a:lnTo>
                <a:lnTo>
                  <a:pt x="7640" y="1483"/>
                </a:lnTo>
                <a:lnTo>
                  <a:pt x="7640" y="1313"/>
                </a:lnTo>
                <a:lnTo>
                  <a:pt x="7675" y="1313"/>
                </a:lnTo>
                <a:lnTo>
                  <a:pt x="7675" y="1542"/>
                </a:lnTo>
                <a:lnTo>
                  <a:pt x="7640" y="1542"/>
                </a:lnTo>
                <a:lnTo>
                  <a:pt x="7640" y="1511"/>
                </a:lnTo>
                <a:close/>
                <a:moveTo>
                  <a:pt x="7444" y="1313"/>
                </a:moveTo>
                <a:lnTo>
                  <a:pt x="7478" y="1313"/>
                </a:lnTo>
                <a:lnTo>
                  <a:pt x="7408" y="1543"/>
                </a:lnTo>
                <a:lnTo>
                  <a:pt x="7370" y="1543"/>
                </a:lnTo>
                <a:lnTo>
                  <a:pt x="7302" y="1313"/>
                </a:lnTo>
                <a:lnTo>
                  <a:pt x="7337" y="1313"/>
                </a:lnTo>
                <a:lnTo>
                  <a:pt x="7374" y="1443"/>
                </a:lnTo>
                <a:lnTo>
                  <a:pt x="7377" y="1457"/>
                </a:lnTo>
                <a:lnTo>
                  <a:pt x="7382" y="1471"/>
                </a:lnTo>
                <a:lnTo>
                  <a:pt x="7385" y="1487"/>
                </a:lnTo>
                <a:lnTo>
                  <a:pt x="7391" y="1505"/>
                </a:lnTo>
                <a:lnTo>
                  <a:pt x="7393" y="1496"/>
                </a:lnTo>
                <a:lnTo>
                  <a:pt x="7395" y="1487"/>
                </a:lnTo>
                <a:lnTo>
                  <a:pt x="7400" y="1472"/>
                </a:lnTo>
                <a:lnTo>
                  <a:pt x="7403" y="1457"/>
                </a:lnTo>
                <a:lnTo>
                  <a:pt x="7408" y="1443"/>
                </a:lnTo>
                <a:lnTo>
                  <a:pt x="7444" y="1313"/>
                </a:lnTo>
                <a:close/>
                <a:moveTo>
                  <a:pt x="7163" y="1257"/>
                </a:moveTo>
                <a:lnTo>
                  <a:pt x="7170" y="1268"/>
                </a:lnTo>
                <a:lnTo>
                  <a:pt x="7174" y="1280"/>
                </a:lnTo>
                <a:lnTo>
                  <a:pt x="7179" y="1294"/>
                </a:lnTo>
                <a:lnTo>
                  <a:pt x="7183" y="1310"/>
                </a:lnTo>
                <a:lnTo>
                  <a:pt x="7185" y="1325"/>
                </a:lnTo>
                <a:lnTo>
                  <a:pt x="7188" y="1342"/>
                </a:lnTo>
                <a:lnTo>
                  <a:pt x="7189" y="1362"/>
                </a:lnTo>
                <a:lnTo>
                  <a:pt x="7189" y="1381"/>
                </a:lnTo>
                <a:lnTo>
                  <a:pt x="7189" y="1401"/>
                </a:lnTo>
                <a:lnTo>
                  <a:pt x="7188" y="1419"/>
                </a:lnTo>
                <a:lnTo>
                  <a:pt x="7185" y="1437"/>
                </a:lnTo>
                <a:lnTo>
                  <a:pt x="7183" y="1453"/>
                </a:lnTo>
                <a:lnTo>
                  <a:pt x="7179" y="1468"/>
                </a:lnTo>
                <a:lnTo>
                  <a:pt x="7174" y="1481"/>
                </a:lnTo>
                <a:lnTo>
                  <a:pt x="7170" y="1494"/>
                </a:lnTo>
                <a:lnTo>
                  <a:pt x="7163" y="1505"/>
                </a:lnTo>
                <a:lnTo>
                  <a:pt x="7156" y="1515"/>
                </a:lnTo>
                <a:lnTo>
                  <a:pt x="7148" y="1524"/>
                </a:lnTo>
                <a:lnTo>
                  <a:pt x="7140" y="1531"/>
                </a:lnTo>
                <a:lnTo>
                  <a:pt x="7131" y="1538"/>
                </a:lnTo>
                <a:lnTo>
                  <a:pt x="7121" y="1542"/>
                </a:lnTo>
                <a:lnTo>
                  <a:pt x="7115" y="1544"/>
                </a:lnTo>
                <a:lnTo>
                  <a:pt x="7110" y="1546"/>
                </a:lnTo>
                <a:lnTo>
                  <a:pt x="7104" y="1547"/>
                </a:lnTo>
                <a:lnTo>
                  <a:pt x="7099" y="1548"/>
                </a:lnTo>
                <a:lnTo>
                  <a:pt x="7093" y="1548"/>
                </a:lnTo>
                <a:lnTo>
                  <a:pt x="7086" y="1548"/>
                </a:lnTo>
                <a:lnTo>
                  <a:pt x="7074" y="1548"/>
                </a:lnTo>
                <a:lnTo>
                  <a:pt x="7062" y="1546"/>
                </a:lnTo>
                <a:lnTo>
                  <a:pt x="7057" y="1544"/>
                </a:lnTo>
                <a:lnTo>
                  <a:pt x="7051" y="1542"/>
                </a:lnTo>
                <a:lnTo>
                  <a:pt x="7047" y="1540"/>
                </a:lnTo>
                <a:lnTo>
                  <a:pt x="7042" y="1538"/>
                </a:lnTo>
                <a:lnTo>
                  <a:pt x="7032" y="1531"/>
                </a:lnTo>
                <a:lnTo>
                  <a:pt x="7027" y="1527"/>
                </a:lnTo>
                <a:lnTo>
                  <a:pt x="7024" y="1524"/>
                </a:lnTo>
                <a:lnTo>
                  <a:pt x="7020" y="1520"/>
                </a:lnTo>
                <a:lnTo>
                  <a:pt x="7016" y="1515"/>
                </a:lnTo>
                <a:lnTo>
                  <a:pt x="7013" y="1511"/>
                </a:lnTo>
                <a:lnTo>
                  <a:pt x="7009" y="1505"/>
                </a:lnTo>
                <a:lnTo>
                  <a:pt x="7003" y="1494"/>
                </a:lnTo>
                <a:lnTo>
                  <a:pt x="6998" y="1481"/>
                </a:lnTo>
                <a:lnTo>
                  <a:pt x="6994" y="1468"/>
                </a:lnTo>
                <a:lnTo>
                  <a:pt x="6989" y="1453"/>
                </a:lnTo>
                <a:lnTo>
                  <a:pt x="6987" y="1437"/>
                </a:lnTo>
                <a:lnTo>
                  <a:pt x="6985" y="1419"/>
                </a:lnTo>
                <a:lnTo>
                  <a:pt x="6983" y="1401"/>
                </a:lnTo>
                <a:lnTo>
                  <a:pt x="6982" y="1381"/>
                </a:lnTo>
                <a:lnTo>
                  <a:pt x="6983" y="1362"/>
                </a:lnTo>
                <a:lnTo>
                  <a:pt x="6985" y="1342"/>
                </a:lnTo>
                <a:lnTo>
                  <a:pt x="6987" y="1325"/>
                </a:lnTo>
                <a:lnTo>
                  <a:pt x="6989" y="1310"/>
                </a:lnTo>
                <a:lnTo>
                  <a:pt x="6994" y="1294"/>
                </a:lnTo>
                <a:lnTo>
                  <a:pt x="6998" y="1280"/>
                </a:lnTo>
                <a:lnTo>
                  <a:pt x="7003" y="1268"/>
                </a:lnTo>
                <a:lnTo>
                  <a:pt x="7009" y="1257"/>
                </a:lnTo>
                <a:lnTo>
                  <a:pt x="7016" y="1246"/>
                </a:lnTo>
                <a:lnTo>
                  <a:pt x="7024" y="1239"/>
                </a:lnTo>
                <a:lnTo>
                  <a:pt x="7032" y="1231"/>
                </a:lnTo>
                <a:lnTo>
                  <a:pt x="7042" y="1225"/>
                </a:lnTo>
                <a:lnTo>
                  <a:pt x="7051" y="1220"/>
                </a:lnTo>
                <a:lnTo>
                  <a:pt x="7057" y="1218"/>
                </a:lnTo>
                <a:lnTo>
                  <a:pt x="7062" y="1217"/>
                </a:lnTo>
                <a:lnTo>
                  <a:pt x="7068" y="1216"/>
                </a:lnTo>
                <a:lnTo>
                  <a:pt x="7074" y="1215"/>
                </a:lnTo>
                <a:lnTo>
                  <a:pt x="7080" y="1215"/>
                </a:lnTo>
                <a:lnTo>
                  <a:pt x="7086" y="1214"/>
                </a:lnTo>
                <a:lnTo>
                  <a:pt x="7099" y="1215"/>
                </a:lnTo>
                <a:lnTo>
                  <a:pt x="7110" y="1217"/>
                </a:lnTo>
                <a:lnTo>
                  <a:pt x="7115" y="1218"/>
                </a:lnTo>
                <a:lnTo>
                  <a:pt x="7121" y="1220"/>
                </a:lnTo>
                <a:lnTo>
                  <a:pt x="7126" y="1223"/>
                </a:lnTo>
                <a:lnTo>
                  <a:pt x="7131" y="1225"/>
                </a:lnTo>
                <a:lnTo>
                  <a:pt x="7140" y="1231"/>
                </a:lnTo>
                <a:lnTo>
                  <a:pt x="7148" y="1239"/>
                </a:lnTo>
                <a:lnTo>
                  <a:pt x="7153" y="1243"/>
                </a:lnTo>
                <a:lnTo>
                  <a:pt x="7156" y="1246"/>
                </a:lnTo>
                <a:lnTo>
                  <a:pt x="7163" y="1257"/>
                </a:lnTo>
                <a:close/>
                <a:moveTo>
                  <a:pt x="7148" y="1442"/>
                </a:moveTo>
                <a:lnTo>
                  <a:pt x="7150" y="1428"/>
                </a:lnTo>
                <a:lnTo>
                  <a:pt x="7152" y="1413"/>
                </a:lnTo>
                <a:lnTo>
                  <a:pt x="7153" y="1398"/>
                </a:lnTo>
                <a:lnTo>
                  <a:pt x="7153" y="1381"/>
                </a:lnTo>
                <a:lnTo>
                  <a:pt x="7153" y="1364"/>
                </a:lnTo>
                <a:lnTo>
                  <a:pt x="7152" y="1348"/>
                </a:lnTo>
                <a:lnTo>
                  <a:pt x="7150" y="1333"/>
                </a:lnTo>
                <a:lnTo>
                  <a:pt x="7148" y="1320"/>
                </a:lnTo>
                <a:lnTo>
                  <a:pt x="7146" y="1307"/>
                </a:lnTo>
                <a:lnTo>
                  <a:pt x="7143" y="1297"/>
                </a:lnTo>
                <a:lnTo>
                  <a:pt x="7139" y="1287"/>
                </a:lnTo>
                <a:lnTo>
                  <a:pt x="7136" y="1278"/>
                </a:lnTo>
                <a:lnTo>
                  <a:pt x="7131" y="1270"/>
                </a:lnTo>
                <a:lnTo>
                  <a:pt x="7126" y="1263"/>
                </a:lnTo>
                <a:lnTo>
                  <a:pt x="7120" y="1259"/>
                </a:lnTo>
                <a:lnTo>
                  <a:pt x="7114" y="1254"/>
                </a:lnTo>
                <a:lnTo>
                  <a:pt x="7111" y="1252"/>
                </a:lnTo>
                <a:lnTo>
                  <a:pt x="7108" y="1251"/>
                </a:lnTo>
                <a:lnTo>
                  <a:pt x="7101" y="1248"/>
                </a:lnTo>
                <a:lnTo>
                  <a:pt x="7094" y="1246"/>
                </a:lnTo>
                <a:lnTo>
                  <a:pt x="7086" y="1246"/>
                </a:lnTo>
                <a:lnTo>
                  <a:pt x="7078" y="1246"/>
                </a:lnTo>
                <a:lnTo>
                  <a:pt x="7071" y="1248"/>
                </a:lnTo>
                <a:lnTo>
                  <a:pt x="7067" y="1249"/>
                </a:lnTo>
                <a:lnTo>
                  <a:pt x="7064" y="1251"/>
                </a:lnTo>
                <a:lnTo>
                  <a:pt x="7058" y="1254"/>
                </a:lnTo>
                <a:lnTo>
                  <a:pt x="7055" y="1255"/>
                </a:lnTo>
                <a:lnTo>
                  <a:pt x="7051" y="1259"/>
                </a:lnTo>
                <a:lnTo>
                  <a:pt x="7046" y="1263"/>
                </a:lnTo>
                <a:lnTo>
                  <a:pt x="7041" y="1270"/>
                </a:lnTo>
                <a:lnTo>
                  <a:pt x="7036" y="1278"/>
                </a:lnTo>
                <a:lnTo>
                  <a:pt x="7032" y="1287"/>
                </a:lnTo>
                <a:lnTo>
                  <a:pt x="7029" y="1297"/>
                </a:lnTo>
                <a:lnTo>
                  <a:pt x="7025" y="1307"/>
                </a:lnTo>
                <a:lnTo>
                  <a:pt x="7023" y="1320"/>
                </a:lnTo>
                <a:lnTo>
                  <a:pt x="7022" y="1333"/>
                </a:lnTo>
                <a:lnTo>
                  <a:pt x="7020" y="1348"/>
                </a:lnTo>
                <a:lnTo>
                  <a:pt x="7020" y="1364"/>
                </a:lnTo>
                <a:lnTo>
                  <a:pt x="7018" y="1381"/>
                </a:lnTo>
                <a:lnTo>
                  <a:pt x="7020" y="1398"/>
                </a:lnTo>
                <a:lnTo>
                  <a:pt x="7020" y="1413"/>
                </a:lnTo>
                <a:lnTo>
                  <a:pt x="7022" y="1428"/>
                </a:lnTo>
                <a:lnTo>
                  <a:pt x="7023" y="1442"/>
                </a:lnTo>
                <a:lnTo>
                  <a:pt x="7026" y="1454"/>
                </a:lnTo>
                <a:lnTo>
                  <a:pt x="7029" y="1465"/>
                </a:lnTo>
                <a:lnTo>
                  <a:pt x="7032" y="1476"/>
                </a:lnTo>
                <a:lnTo>
                  <a:pt x="7036" y="1485"/>
                </a:lnTo>
                <a:lnTo>
                  <a:pt x="7041" y="1491"/>
                </a:lnTo>
                <a:lnTo>
                  <a:pt x="7047" y="1498"/>
                </a:lnTo>
                <a:lnTo>
                  <a:pt x="7052" y="1504"/>
                </a:lnTo>
                <a:lnTo>
                  <a:pt x="7058" y="1508"/>
                </a:lnTo>
                <a:lnTo>
                  <a:pt x="7061" y="1511"/>
                </a:lnTo>
                <a:lnTo>
                  <a:pt x="7065" y="1512"/>
                </a:lnTo>
                <a:lnTo>
                  <a:pt x="7071" y="1514"/>
                </a:lnTo>
                <a:lnTo>
                  <a:pt x="7078" y="1516"/>
                </a:lnTo>
                <a:lnTo>
                  <a:pt x="7086" y="1516"/>
                </a:lnTo>
                <a:lnTo>
                  <a:pt x="7094" y="1516"/>
                </a:lnTo>
                <a:lnTo>
                  <a:pt x="7102" y="1514"/>
                </a:lnTo>
                <a:lnTo>
                  <a:pt x="7105" y="1513"/>
                </a:lnTo>
                <a:lnTo>
                  <a:pt x="7109" y="1512"/>
                </a:lnTo>
                <a:lnTo>
                  <a:pt x="7114" y="1508"/>
                </a:lnTo>
                <a:lnTo>
                  <a:pt x="7121" y="1504"/>
                </a:lnTo>
                <a:lnTo>
                  <a:pt x="7127" y="1498"/>
                </a:lnTo>
                <a:lnTo>
                  <a:pt x="7131" y="1491"/>
                </a:lnTo>
                <a:lnTo>
                  <a:pt x="7136" y="1485"/>
                </a:lnTo>
                <a:lnTo>
                  <a:pt x="7140" y="1476"/>
                </a:lnTo>
                <a:lnTo>
                  <a:pt x="7144" y="1465"/>
                </a:lnTo>
                <a:lnTo>
                  <a:pt x="7146" y="1454"/>
                </a:lnTo>
                <a:lnTo>
                  <a:pt x="7148" y="1442"/>
                </a:lnTo>
                <a:close/>
                <a:moveTo>
                  <a:pt x="6918" y="1505"/>
                </a:moveTo>
                <a:lnTo>
                  <a:pt x="6911" y="1515"/>
                </a:lnTo>
                <a:lnTo>
                  <a:pt x="6903" y="1524"/>
                </a:lnTo>
                <a:lnTo>
                  <a:pt x="6895" y="1531"/>
                </a:lnTo>
                <a:lnTo>
                  <a:pt x="6891" y="1534"/>
                </a:lnTo>
                <a:lnTo>
                  <a:pt x="6886" y="1538"/>
                </a:lnTo>
                <a:lnTo>
                  <a:pt x="6876" y="1542"/>
                </a:lnTo>
                <a:lnTo>
                  <a:pt x="6871" y="1544"/>
                </a:lnTo>
                <a:lnTo>
                  <a:pt x="6865" y="1546"/>
                </a:lnTo>
                <a:lnTo>
                  <a:pt x="6859" y="1547"/>
                </a:lnTo>
                <a:lnTo>
                  <a:pt x="6854" y="1548"/>
                </a:lnTo>
                <a:lnTo>
                  <a:pt x="6848" y="1548"/>
                </a:lnTo>
                <a:lnTo>
                  <a:pt x="6841" y="1548"/>
                </a:lnTo>
                <a:lnTo>
                  <a:pt x="6829" y="1548"/>
                </a:lnTo>
                <a:lnTo>
                  <a:pt x="6818" y="1546"/>
                </a:lnTo>
                <a:lnTo>
                  <a:pt x="6812" y="1544"/>
                </a:lnTo>
                <a:lnTo>
                  <a:pt x="6806" y="1542"/>
                </a:lnTo>
                <a:lnTo>
                  <a:pt x="6802" y="1540"/>
                </a:lnTo>
                <a:lnTo>
                  <a:pt x="6797" y="1538"/>
                </a:lnTo>
                <a:lnTo>
                  <a:pt x="6787" y="1531"/>
                </a:lnTo>
                <a:lnTo>
                  <a:pt x="6783" y="1527"/>
                </a:lnTo>
                <a:lnTo>
                  <a:pt x="6779" y="1524"/>
                </a:lnTo>
                <a:lnTo>
                  <a:pt x="6775" y="1520"/>
                </a:lnTo>
                <a:lnTo>
                  <a:pt x="6771" y="1515"/>
                </a:lnTo>
                <a:lnTo>
                  <a:pt x="6768" y="1511"/>
                </a:lnTo>
                <a:lnTo>
                  <a:pt x="6765" y="1505"/>
                </a:lnTo>
                <a:lnTo>
                  <a:pt x="6758" y="1494"/>
                </a:lnTo>
                <a:lnTo>
                  <a:pt x="6753" y="1481"/>
                </a:lnTo>
                <a:lnTo>
                  <a:pt x="6749" y="1468"/>
                </a:lnTo>
                <a:lnTo>
                  <a:pt x="6744" y="1453"/>
                </a:lnTo>
                <a:lnTo>
                  <a:pt x="6742" y="1437"/>
                </a:lnTo>
                <a:lnTo>
                  <a:pt x="6740" y="1419"/>
                </a:lnTo>
                <a:lnTo>
                  <a:pt x="6739" y="1401"/>
                </a:lnTo>
                <a:lnTo>
                  <a:pt x="6738" y="1381"/>
                </a:lnTo>
                <a:lnTo>
                  <a:pt x="6739" y="1362"/>
                </a:lnTo>
                <a:lnTo>
                  <a:pt x="6740" y="1342"/>
                </a:lnTo>
                <a:lnTo>
                  <a:pt x="6742" y="1325"/>
                </a:lnTo>
                <a:lnTo>
                  <a:pt x="6744" y="1310"/>
                </a:lnTo>
                <a:lnTo>
                  <a:pt x="6749" y="1294"/>
                </a:lnTo>
                <a:lnTo>
                  <a:pt x="6753" y="1280"/>
                </a:lnTo>
                <a:lnTo>
                  <a:pt x="6758" y="1268"/>
                </a:lnTo>
                <a:lnTo>
                  <a:pt x="6765" y="1257"/>
                </a:lnTo>
                <a:lnTo>
                  <a:pt x="6771" y="1246"/>
                </a:lnTo>
                <a:lnTo>
                  <a:pt x="6779" y="1239"/>
                </a:lnTo>
                <a:lnTo>
                  <a:pt x="6787" y="1231"/>
                </a:lnTo>
                <a:lnTo>
                  <a:pt x="6797" y="1225"/>
                </a:lnTo>
                <a:lnTo>
                  <a:pt x="6806" y="1220"/>
                </a:lnTo>
                <a:lnTo>
                  <a:pt x="6812" y="1218"/>
                </a:lnTo>
                <a:lnTo>
                  <a:pt x="6818" y="1217"/>
                </a:lnTo>
                <a:lnTo>
                  <a:pt x="6823" y="1216"/>
                </a:lnTo>
                <a:lnTo>
                  <a:pt x="6829" y="1215"/>
                </a:lnTo>
                <a:lnTo>
                  <a:pt x="6836" y="1215"/>
                </a:lnTo>
                <a:lnTo>
                  <a:pt x="6841" y="1214"/>
                </a:lnTo>
                <a:lnTo>
                  <a:pt x="6854" y="1215"/>
                </a:lnTo>
                <a:lnTo>
                  <a:pt x="6865" y="1217"/>
                </a:lnTo>
                <a:lnTo>
                  <a:pt x="6871" y="1218"/>
                </a:lnTo>
                <a:lnTo>
                  <a:pt x="6876" y="1220"/>
                </a:lnTo>
                <a:lnTo>
                  <a:pt x="6881" y="1223"/>
                </a:lnTo>
                <a:lnTo>
                  <a:pt x="6886" y="1225"/>
                </a:lnTo>
                <a:lnTo>
                  <a:pt x="6895" y="1231"/>
                </a:lnTo>
                <a:lnTo>
                  <a:pt x="6903" y="1239"/>
                </a:lnTo>
                <a:lnTo>
                  <a:pt x="6908" y="1243"/>
                </a:lnTo>
                <a:lnTo>
                  <a:pt x="6911" y="1246"/>
                </a:lnTo>
                <a:lnTo>
                  <a:pt x="6918" y="1257"/>
                </a:lnTo>
                <a:lnTo>
                  <a:pt x="6925" y="1268"/>
                </a:lnTo>
                <a:lnTo>
                  <a:pt x="6929" y="1280"/>
                </a:lnTo>
                <a:lnTo>
                  <a:pt x="6934" y="1294"/>
                </a:lnTo>
                <a:lnTo>
                  <a:pt x="6938" y="1310"/>
                </a:lnTo>
                <a:lnTo>
                  <a:pt x="6941" y="1325"/>
                </a:lnTo>
                <a:lnTo>
                  <a:pt x="6943" y="1342"/>
                </a:lnTo>
                <a:lnTo>
                  <a:pt x="6944" y="1362"/>
                </a:lnTo>
                <a:lnTo>
                  <a:pt x="6944" y="1381"/>
                </a:lnTo>
                <a:lnTo>
                  <a:pt x="6944" y="1401"/>
                </a:lnTo>
                <a:lnTo>
                  <a:pt x="6943" y="1419"/>
                </a:lnTo>
                <a:lnTo>
                  <a:pt x="6941" y="1437"/>
                </a:lnTo>
                <a:lnTo>
                  <a:pt x="6938" y="1453"/>
                </a:lnTo>
                <a:lnTo>
                  <a:pt x="6934" y="1468"/>
                </a:lnTo>
                <a:lnTo>
                  <a:pt x="6929" y="1481"/>
                </a:lnTo>
                <a:lnTo>
                  <a:pt x="6925" y="1494"/>
                </a:lnTo>
                <a:lnTo>
                  <a:pt x="6918" y="1505"/>
                </a:lnTo>
                <a:close/>
                <a:moveTo>
                  <a:pt x="6870" y="1508"/>
                </a:moveTo>
                <a:lnTo>
                  <a:pt x="6876" y="1504"/>
                </a:lnTo>
                <a:lnTo>
                  <a:pt x="6882" y="1498"/>
                </a:lnTo>
                <a:lnTo>
                  <a:pt x="6886" y="1491"/>
                </a:lnTo>
                <a:lnTo>
                  <a:pt x="6891" y="1485"/>
                </a:lnTo>
                <a:lnTo>
                  <a:pt x="6895" y="1476"/>
                </a:lnTo>
                <a:lnTo>
                  <a:pt x="6899" y="1465"/>
                </a:lnTo>
                <a:lnTo>
                  <a:pt x="6901" y="1454"/>
                </a:lnTo>
                <a:lnTo>
                  <a:pt x="6903" y="1442"/>
                </a:lnTo>
                <a:lnTo>
                  <a:pt x="6906" y="1428"/>
                </a:lnTo>
                <a:lnTo>
                  <a:pt x="6907" y="1415"/>
                </a:lnTo>
                <a:lnTo>
                  <a:pt x="6908" y="1398"/>
                </a:lnTo>
                <a:lnTo>
                  <a:pt x="6908" y="1381"/>
                </a:lnTo>
                <a:lnTo>
                  <a:pt x="6908" y="1364"/>
                </a:lnTo>
                <a:lnTo>
                  <a:pt x="6907" y="1348"/>
                </a:lnTo>
                <a:lnTo>
                  <a:pt x="6906" y="1333"/>
                </a:lnTo>
                <a:lnTo>
                  <a:pt x="6903" y="1320"/>
                </a:lnTo>
                <a:lnTo>
                  <a:pt x="6901" y="1307"/>
                </a:lnTo>
                <a:lnTo>
                  <a:pt x="6898" y="1297"/>
                </a:lnTo>
                <a:lnTo>
                  <a:pt x="6894" y="1287"/>
                </a:lnTo>
                <a:lnTo>
                  <a:pt x="6891" y="1278"/>
                </a:lnTo>
                <a:lnTo>
                  <a:pt x="6886" y="1270"/>
                </a:lnTo>
                <a:lnTo>
                  <a:pt x="6881" y="1263"/>
                </a:lnTo>
                <a:lnTo>
                  <a:pt x="6875" y="1259"/>
                </a:lnTo>
                <a:lnTo>
                  <a:pt x="6870" y="1254"/>
                </a:lnTo>
                <a:lnTo>
                  <a:pt x="6866" y="1252"/>
                </a:lnTo>
                <a:lnTo>
                  <a:pt x="6863" y="1251"/>
                </a:lnTo>
                <a:lnTo>
                  <a:pt x="6856" y="1248"/>
                </a:lnTo>
                <a:lnTo>
                  <a:pt x="6849" y="1246"/>
                </a:lnTo>
                <a:lnTo>
                  <a:pt x="6841" y="1246"/>
                </a:lnTo>
                <a:lnTo>
                  <a:pt x="6833" y="1246"/>
                </a:lnTo>
                <a:lnTo>
                  <a:pt x="6827" y="1248"/>
                </a:lnTo>
                <a:lnTo>
                  <a:pt x="6822" y="1249"/>
                </a:lnTo>
                <a:lnTo>
                  <a:pt x="6819" y="1251"/>
                </a:lnTo>
                <a:lnTo>
                  <a:pt x="6813" y="1254"/>
                </a:lnTo>
                <a:lnTo>
                  <a:pt x="6810" y="1255"/>
                </a:lnTo>
                <a:lnTo>
                  <a:pt x="6806" y="1259"/>
                </a:lnTo>
                <a:lnTo>
                  <a:pt x="6801" y="1263"/>
                </a:lnTo>
                <a:lnTo>
                  <a:pt x="6796" y="1270"/>
                </a:lnTo>
                <a:lnTo>
                  <a:pt x="6792" y="1278"/>
                </a:lnTo>
                <a:lnTo>
                  <a:pt x="6787" y="1287"/>
                </a:lnTo>
                <a:lnTo>
                  <a:pt x="6784" y="1297"/>
                </a:lnTo>
                <a:lnTo>
                  <a:pt x="6780" y="1307"/>
                </a:lnTo>
                <a:lnTo>
                  <a:pt x="6778" y="1320"/>
                </a:lnTo>
                <a:lnTo>
                  <a:pt x="6777" y="1333"/>
                </a:lnTo>
                <a:lnTo>
                  <a:pt x="6775" y="1348"/>
                </a:lnTo>
                <a:lnTo>
                  <a:pt x="6775" y="1364"/>
                </a:lnTo>
                <a:lnTo>
                  <a:pt x="6774" y="1381"/>
                </a:lnTo>
                <a:lnTo>
                  <a:pt x="6775" y="1398"/>
                </a:lnTo>
                <a:lnTo>
                  <a:pt x="6775" y="1415"/>
                </a:lnTo>
                <a:lnTo>
                  <a:pt x="6777" y="1428"/>
                </a:lnTo>
                <a:lnTo>
                  <a:pt x="6778" y="1442"/>
                </a:lnTo>
                <a:lnTo>
                  <a:pt x="6782" y="1454"/>
                </a:lnTo>
                <a:lnTo>
                  <a:pt x="6784" y="1465"/>
                </a:lnTo>
                <a:lnTo>
                  <a:pt x="6788" y="1476"/>
                </a:lnTo>
                <a:lnTo>
                  <a:pt x="6792" y="1485"/>
                </a:lnTo>
                <a:lnTo>
                  <a:pt x="6796" y="1491"/>
                </a:lnTo>
                <a:lnTo>
                  <a:pt x="6802" y="1498"/>
                </a:lnTo>
                <a:lnTo>
                  <a:pt x="6807" y="1504"/>
                </a:lnTo>
                <a:lnTo>
                  <a:pt x="6813" y="1508"/>
                </a:lnTo>
                <a:lnTo>
                  <a:pt x="6816" y="1511"/>
                </a:lnTo>
                <a:lnTo>
                  <a:pt x="6820" y="1512"/>
                </a:lnTo>
                <a:lnTo>
                  <a:pt x="6827" y="1514"/>
                </a:lnTo>
                <a:lnTo>
                  <a:pt x="6833" y="1516"/>
                </a:lnTo>
                <a:lnTo>
                  <a:pt x="6841" y="1516"/>
                </a:lnTo>
                <a:lnTo>
                  <a:pt x="6849" y="1516"/>
                </a:lnTo>
                <a:lnTo>
                  <a:pt x="6857" y="1514"/>
                </a:lnTo>
                <a:lnTo>
                  <a:pt x="6860" y="1513"/>
                </a:lnTo>
                <a:lnTo>
                  <a:pt x="6864" y="1512"/>
                </a:lnTo>
                <a:lnTo>
                  <a:pt x="6870" y="1508"/>
                </a:lnTo>
                <a:close/>
                <a:moveTo>
                  <a:pt x="6577" y="1511"/>
                </a:moveTo>
                <a:lnTo>
                  <a:pt x="6629" y="1511"/>
                </a:lnTo>
                <a:lnTo>
                  <a:pt x="6629" y="1259"/>
                </a:lnTo>
                <a:lnTo>
                  <a:pt x="6624" y="1261"/>
                </a:lnTo>
                <a:lnTo>
                  <a:pt x="6618" y="1264"/>
                </a:lnTo>
                <a:lnTo>
                  <a:pt x="6611" y="1267"/>
                </a:lnTo>
                <a:lnTo>
                  <a:pt x="6604" y="1269"/>
                </a:lnTo>
                <a:lnTo>
                  <a:pt x="6598" y="1270"/>
                </a:lnTo>
                <a:lnTo>
                  <a:pt x="6591" y="1271"/>
                </a:lnTo>
                <a:lnTo>
                  <a:pt x="6584" y="1272"/>
                </a:lnTo>
                <a:lnTo>
                  <a:pt x="6578" y="1273"/>
                </a:lnTo>
                <a:lnTo>
                  <a:pt x="6578" y="1241"/>
                </a:lnTo>
                <a:lnTo>
                  <a:pt x="6586" y="1241"/>
                </a:lnTo>
                <a:lnTo>
                  <a:pt x="6594" y="1240"/>
                </a:lnTo>
                <a:lnTo>
                  <a:pt x="6601" y="1237"/>
                </a:lnTo>
                <a:lnTo>
                  <a:pt x="6608" y="1235"/>
                </a:lnTo>
                <a:lnTo>
                  <a:pt x="6615" y="1233"/>
                </a:lnTo>
                <a:lnTo>
                  <a:pt x="6620" y="1229"/>
                </a:lnTo>
                <a:lnTo>
                  <a:pt x="6626" y="1225"/>
                </a:lnTo>
                <a:lnTo>
                  <a:pt x="6630" y="1220"/>
                </a:lnTo>
                <a:lnTo>
                  <a:pt x="6664" y="1220"/>
                </a:lnTo>
                <a:lnTo>
                  <a:pt x="6664" y="1511"/>
                </a:lnTo>
                <a:lnTo>
                  <a:pt x="6710" y="1511"/>
                </a:lnTo>
                <a:lnTo>
                  <a:pt x="6710" y="1542"/>
                </a:lnTo>
                <a:lnTo>
                  <a:pt x="6577" y="1542"/>
                </a:lnTo>
                <a:lnTo>
                  <a:pt x="6577" y="1511"/>
                </a:lnTo>
                <a:close/>
                <a:moveTo>
                  <a:pt x="6440" y="1313"/>
                </a:moveTo>
                <a:lnTo>
                  <a:pt x="6440" y="1542"/>
                </a:lnTo>
                <a:lnTo>
                  <a:pt x="6405" y="1542"/>
                </a:lnTo>
                <a:lnTo>
                  <a:pt x="6405" y="1313"/>
                </a:lnTo>
                <a:lnTo>
                  <a:pt x="6440" y="1313"/>
                </a:lnTo>
                <a:close/>
                <a:moveTo>
                  <a:pt x="6405" y="1267"/>
                </a:moveTo>
                <a:lnTo>
                  <a:pt x="6405" y="1228"/>
                </a:lnTo>
                <a:lnTo>
                  <a:pt x="6441" y="1228"/>
                </a:lnTo>
                <a:lnTo>
                  <a:pt x="6441" y="1267"/>
                </a:lnTo>
                <a:lnTo>
                  <a:pt x="6405" y="1267"/>
                </a:lnTo>
                <a:close/>
                <a:moveTo>
                  <a:pt x="6309" y="1542"/>
                </a:moveTo>
                <a:lnTo>
                  <a:pt x="6309" y="1220"/>
                </a:lnTo>
                <a:lnTo>
                  <a:pt x="6345" y="1220"/>
                </a:lnTo>
                <a:lnTo>
                  <a:pt x="6345" y="1542"/>
                </a:lnTo>
                <a:lnTo>
                  <a:pt x="6309" y="1542"/>
                </a:lnTo>
                <a:close/>
                <a:moveTo>
                  <a:pt x="6146" y="1542"/>
                </a:moveTo>
                <a:lnTo>
                  <a:pt x="6146" y="1409"/>
                </a:lnTo>
                <a:lnTo>
                  <a:pt x="6057" y="1220"/>
                </a:lnTo>
                <a:lnTo>
                  <a:pt x="6094" y="1220"/>
                </a:lnTo>
                <a:lnTo>
                  <a:pt x="6166" y="1376"/>
                </a:lnTo>
                <a:lnTo>
                  <a:pt x="6237" y="1220"/>
                </a:lnTo>
                <a:lnTo>
                  <a:pt x="6272" y="1220"/>
                </a:lnTo>
                <a:lnTo>
                  <a:pt x="6184" y="1409"/>
                </a:lnTo>
                <a:lnTo>
                  <a:pt x="6184" y="1542"/>
                </a:lnTo>
                <a:lnTo>
                  <a:pt x="6146" y="1542"/>
                </a:lnTo>
                <a:close/>
                <a:moveTo>
                  <a:pt x="7964" y="658"/>
                </a:moveTo>
                <a:lnTo>
                  <a:pt x="7964" y="944"/>
                </a:lnTo>
                <a:lnTo>
                  <a:pt x="7874" y="944"/>
                </a:lnTo>
                <a:lnTo>
                  <a:pt x="7874" y="658"/>
                </a:lnTo>
                <a:lnTo>
                  <a:pt x="7790" y="658"/>
                </a:lnTo>
                <a:lnTo>
                  <a:pt x="7790" y="582"/>
                </a:lnTo>
                <a:lnTo>
                  <a:pt x="8046" y="582"/>
                </a:lnTo>
                <a:lnTo>
                  <a:pt x="8046" y="658"/>
                </a:lnTo>
                <a:lnTo>
                  <a:pt x="7964" y="658"/>
                </a:lnTo>
                <a:close/>
                <a:moveTo>
                  <a:pt x="7074" y="582"/>
                </a:moveTo>
                <a:lnTo>
                  <a:pt x="7074" y="871"/>
                </a:lnTo>
                <a:lnTo>
                  <a:pt x="7206" y="871"/>
                </a:lnTo>
                <a:lnTo>
                  <a:pt x="7206" y="944"/>
                </a:lnTo>
                <a:lnTo>
                  <a:pt x="6982" y="944"/>
                </a:lnTo>
                <a:lnTo>
                  <a:pt x="6982" y="582"/>
                </a:lnTo>
                <a:lnTo>
                  <a:pt x="7074" y="582"/>
                </a:lnTo>
                <a:close/>
                <a:moveTo>
                  <a:pt x="8081" y="299"/>
                </a:moveTo>
                <a:lnTo>
                  <a:pt x="8081" y="373"/>
                </a:lnTo>
                <a:lnTo>
                  <a:pt x="7857" y="373"/>
                </a:lnTo>
                <a:lnTo>
                  <a:pt x="7857" y="10"/>
                </a:lnTo>
                <a:lnTo>
                  <a:pt x="8074" y="10"/>
                </a:lnTo>
                <a:lnTo>
                  <a:pt x="8074" y="87"/>
                </a:lnTo>
                <a:lnTo>
                  <a:pt x="7947" y="87"/>
                </a:lnTo>
                <a:lnTo>
                  <a:pt x="7947" y="150"/>
                </a:lnTo>
                <a:lnTo>
                  <a:pt x="8038" y="150"/>
                </a:lnTo>
                <a:lnTo>
                  <a:pt x="8038" y="221"/>
                </a:lnTo>
                <a:lnTo>
                  <a:pt x="7947" y="221"/>
                </a:lnTo>
                <a:lnTo>
                  <a:pt x="7947" y="299"/>
                </a:lnTo>
                <a:lnTo>
                  <a:pt x="8081" y="299"/>
                </a:lnTo>
                <a:close/>
                <a:moveTo>
                  <a:pt x="7504" y="10"/>
                </a:moveTo>
                <a:lnTo>
                  <a:pt x="7504" y="373"/>
                </a:lnTo>
                <a:lnTo>
                  <a:pt x="7412" y="373"/>
                </a:lnTo>
                <a:lnTo>
                  <a:pt x="7412" y="10"/>
                </a:lnTo>
                <a:lnTo>
                  <a:pt x="7504" y="10"/>
                </a:lnTo>
                <a:close/>
                <a:moveTo>
                  <a:pt x="6168" y="221"/>
                </a:moveTo>
                <a:lnTo>
                  <a:pt x="6168" y="373"/>
                </a:lnTo>
                <a:lnTo>
                  <a:pt x="6078" y="373"/>
                </a:lnTo>
                <a:lnTo>
                  <a:pt x="6078" y="10"/>
                </a:lnTo>
                <a:lnTo>
                  <a:pt x="6168" y="10"/>
                </a:lnTo>
                <a:lnTo>
                  <a:pt x="6168" y="147"/>
                </a:lnTo>
                <a:lnTo>
                  <a:pt x="6257" y="147"/>
                </a:lnTo>
                <a:lnTo>
                  <a:pt x="6257" y="10"/>
                </a:lnTo>
                <a:lnTo>
                  <a:pt x="6347" y="10"/>
                </a:lnTo>
                <a:lnTo>
                  <a:pt x="6347" y="373"/>
                </a:lnTo>
                <a:lnTo>
                  <a:pt x="6257" y="373"/>
                </a:lnTo>
                <a:lnTo>
                  <a:pt x="6257" y="221"/>
                </a:lnTo>
                <a:lnTo>
                  <a:pt x="6168" y="221"/>
                </a:lnTo>
                <a:close/>
                <a:moveTo>
                  <a:pt x="7651" y="878"/>
                </a:moveTo>
                <a:lnTo>
                  <a:pt x="7660" y="878"/>
                </a:lnTo>
                <a:lnTo>
                  <a:pt x="7665" y="877"/>
                </a:lnTo>
                <a:lnTo>
                  <a:pt x="7668" y="877"/>
                </a:lnTo>
                <a:lnTo>
                  <a:pt x="7675" y="874"/>
                </a:lnTo>
                <a:lnTo>
                  <a:pt x="7681" y="871"/>
                </a:lnTo>
                <a:lnTo>
                  <a:pt x="7684" y="866"/>
                </a:lnTo>
                <a:lnTo>
                  <a:pt x="7686" y="864"/>
                </a:lnTo>
                <a:lnTo>
                  <a:pt x="7687" y="860"/>
                </a:lnTo>
                <a:lnTo>
                  <a:pt x="7689" y="857"/>
                </a:lnTo>
                <a:lnTo>
                  <a:pt x="7690" y="855"/>
                </a:lnTo>
                <a:lnTo>
                  <a:pt x="7690" y="848"/>
                </a:lnTo>
                <a:lnTo>
                  <a:pt x="7690" y="843"/>
                </a:lnTo>
                <a:lnTo>
                  <a:pt x="7689" y="839"/>
                </a:lnTo>
                <a:lnTo>
                  <a:pt x="7687" y="836"/>
                </a:lnTo>
                <a:lnTo>
                  <a:pt x="7685" y="832"/>
                </a:lnTo>
                <a:lnTo>
                  <a:pt x="7683" y="829"/>
                </a:lnTo>
                <a:lnTo>
                  <a:pt x="7680" y="825"/>
                </a:lnTo>
                <a:lnTo>
                  <a:pt x="7676" y="822"/>
                </a:lnTo>
                <a:lnTo>
                  <a:pt x="7673" y="820"/>
                </a:lnTo>
                <a:lnTo>
                  <a:pt x="7664" y="814"/>
                </a:lnTo>
                <a:lnTo>
                  <a:pt x="7654" y="810"/>
                </a:lnTo>
                <a:lnTo>
                  <a:pt x="7631" y="799"/>
                </a:lnTo>
                <a:lnTo>
                  <a:pt x="7606" y="789"/>
                </a:lnTo>
                <a:lnTo>
                  <a:pt x="7593" y="784"/>
                </a:lnTo>
                <a:lnTo>
                  <a:pt x="7580" y="777"/>
                </a:lnTo>
                <a:lnTo>
                  <a:pt x="7575" y="773"/>
                </a:lnTo>
                <a:lnTo>
                  <a:pt x="7569" y="770"/>
                </a:lnTo>
                <a:lnTo>
                  <a:pt x="7558" y="762"/>
                </a:lnTo>
                <a:lnTo>
                  <a:pt x="7552" y="758"/>
                </a:lnTo>
                <a:lnTo>
                  <a:pt x="7548" y="752"/>
                </a:lnTo>
                <a:lnTo>
                  <a:pt x="7543" y="747"/>
                </a:lnTo>
                <a:lnTo>
                  <a:pt x="7539" y="741"/>
                </a:lnTo>
                <a:lnTo>
                  <a:pt x="7535" y="735"/>
                </a:lnTo>
                <a:lnTo>
                  <a:pt x="7532" y="729"/>
                </a:lnTo>
                <a:lnTo>
                  <a:pt x="7528" y="723"/>
                </a:lnTo>
                <a:lnTo>
                  <a:pt x="7526" y="715"/>
                </a:lnTo>
                <a:lnTo>
                  <a:pt x="7524" y="707"/>
                </a:lnTo>
                <a:lnTo>
                  <a:pt x="7523" y="699"/>
                </a:lnTo>
                <a:lnTo>
                  <a:pt x="7522" y="690"/>
                </a:lnTo>
                <a:lnTo>
                  <a:pt x="7520" y="681"/>
                </a:lnTo>
                <a:lnTo>
                  <a:pt x="7522" y="670"/>
                </a:lnTo>
                <a:lnTo>
                  <a:pt x="7523" y="664"/>
                </a:lnTo>
                <a:lnTo>
                  <a:pt x="7524" y="658"/>
                </a:lnTo>
                <a:lnTo>
                  <a:pt x="7526" y="648"/>
                </a:lnTo>
                <a:lnTo>
                  <a:pt x="7531" y="638"/>
                </a:lnTo>
                <a:lnTo>
                  <a:pt x="7533" y="632"/>
                </a:lnTo>
                <a:lnTo>
                  <a:pt x="7535" y="628"/>
                </a:lnTo>
                <a:lnTo>
                  <a:pt x="7541" y="619"/>
                </a:lnTo>
                <a:lnTo>
                  <a:pt x="7548" y="611"/>
                </a:lnTo>
                <a:lnTo>
                  <a:pt x="7555" y="604"/>
                </a:lnTo>
                <a:lnTo>
                  <a:pt x="7564" y="597"/>
                </a:lnTo>
                <a:lnTo>
                  <a:pt x="7574" y="592"/>
                </a:lnTo>
                <a:lnTo>
                  <a:pt x="7584" y="586"/>
                </a:lnTo>
                <a:lnTo>
                  <a:pt x="7595" y="583"/>
                </a:lnTo>
                <a:lnTo>
                  <a:pt x="7606" y="579"/>
                </a:lnTo>
                <a:lnTo>
                  <a:pt x="7619" y="577"/>
                </a:lnTo>
                <a:lnTo>
                  <a:pt x="7631" y="576"/>
                </a:lnTo>
                <a:lnTo>
                  <a:pt x="7645" y="575"/>
                </a:lnTo>
                <a:lnTo>
                  <a:pt x="7656" y="575"/>
                </a:lnTo>
                <a:lnTo>
                  <a:pt x="7667" y="576"/>
                </a:lnTo>
                <a:lnTo>
                  <a:pt x="7678" y="578"/>
                </a:lnTo>
                <a:lnTo>
                  <a:pt x="7689" y="582"/>
                </a:lnTo>
                <a:lnTo>
                  <a:pt x="7698" y="585"/>
                </a:lnTo>
                <a:lnTo>
                  <a:pt x="7708" y="588"/>
                </a:lnTo>
                <a:lnTo>
                  <a:pt x="7716" y="593"/>
                </a:lnTo>
                <a:lnTo>
                  <a:pt x="7724" y="598"/>
                </a:lnTo>
                <a:lnTo>
                  <a:pt x="7731" y="604"/>
                </a:lnTo>
                <a:lnTo>
                  <a:pt x="7739" y="611"/>
                </a:lnTo>
                <a:lnTo>
                  <a:pt x="7746" y="618"/>
                </a:lnTo>
                <a:lnTo>
                  <a:pt x="7752" y="624"/>
                </a:lnTo>
                <a:lnTo>
                  <a:pt x="7757" y="632"/>
                </a:lnTo>
                <a:lnTo>
                  <a:pt x="7763" y="640"/>
                </a:lnTo>
                <a:lnTo>
                  <a:pt x="7769" y="649"/>
                </a:lnTo>
                <a:lnTo>
                  <a:pt x="7773" y="658"/>
                </a:lnTo>
                <a:lnTo>
                  <a:pt x="7703" y="697"/>
                </a:lnTo>
                <a:lnTo>
                  <a:pt x="7696" y="685"/>
                </a:lnTo>
                <a:lnTo>
                  <a:pt x="7691" y="676"/>
                </a:lnTo>
                <a:lnTo>
                  <a:pt x="7684" y="668"/>
                </a:lnTo>
                <a:lnTo>
                  <a:pt x="7676" y="662"/>
                </a:lnTo>
                <a:lnTo>
                  <a:pt x="7669" y="656"/>
                </a:lnTo>
                <a:lnTo>
                  <a:pt x="7665" y="654"/>
                </a:lnTo>
                <a:lnTo>
                  <a:pt x="7660" y="652"/>
                </a:lnTo>
                <a:lnTo>
                  <a:pt x="7656" y="650"/>
                </a:lnTo>
                <a:lnTo>
                  <a:pt x="7651" y="649"/>
                </a:lnTo>
                <a:lnTo>
                  <a:pt x="7642" y="649"/>
                </a:lnTo>
                <a:lnTo>
                  <a:pt x="7634" y="649"/>
                </a:lnTo>
                <a:lnTo>
                  <a:pt x="7628" y="650"/>
                </a:lnTo>
                <a:lnTo>
                  <a:pt x="7625" y="652"/>
                </a:lnTo>
                <a:lnTo>
                  <a:pt x="7623" y="653"/>
                </a:lnTo>
                <a:lnTo>
                  <a:pt x="7620" y="655"/>
                </a:lnTo>
                <a:lnTo>
                  <a:pt x="7619" y="656"/>
                </a:lnTo>
                <a:lnTo>
                  <a:pt x="7614" y="661"/>
                </a:lnTo>
                <a:lnTo>
                  <a:pt x="7613" y="663"/>
                </a:lnTo>
                <a:lnTo>
                  <a:pt x="7612" y="665"/>
                </a:lnTo>
                <a:lnTo>
                  <a:pt x="7611" y="671"/>
                </a:lnTo>
                <a:lnTo>
                  <a:pt x="7610" y="676"/>
                </a:lnTo>
                <a:lnTo>
                  <a:pt x="7611" y="681"/>
                </a:lnTo>
                <a:lnTo>
                  <a:pt x="7611" y="684"/>
                </a:lnTo>
                <a:lnTo>
                  <a:pt x="7613" y="688"/>
                </a:lnTo>
                <a:lnTo>
                  <a:pt x="7614" y="691"/>
                </a:lnTo>
                <a:lnTo>
                  <a:pt x="7620" y="698"/>
                </a:lnTo>
                <a:lnTo>
                  <a:pt x="7622" y="700"/>
                </a:lnTo>
                <a:lnTo>
                  <a:pt x="7625" y="703"/>
                </a:lnTo>
                <a:lnTo>
                  <a:pt x="7630" y="706"/>
                </a:lnTo>
                <a:lnTo>
                  <a:pt x="7633" y="708"/>
                </a:lnTo>
                <a:lnTo>
                  <a:pt x="7642" y="714"/>
                </a:lnTo>
                <a:lnTo>
                  <a:pt x="7664" y="723"/>
                </a:lnTo>
                <a:lnTo>
                  <a:pt x="7690" y="734"/>
                </a:lnTo>
                <a:lnTo>
                  <a:pt x="7702" y="740"/>
                </a:lnTo>
                <a:lnTo>
                  <a:pt x="7716" y="746"/>
                </a:lnTo>
                <a:lnTo>
                  <a:pt x="7721" y="750"/>
                </a:lnTo>
                <a:lnTo>
                  <a:pt x="7728" y="754"/>
                </a:lnTo>
                <a:lnTo>
                  <a:pt x="7739" y="762"/>
                </a:lnTo>
                <a:lnTo>
                  <a:pt x="7745" y="767"/>
                </a:lnTo>
                <a:lnTo>
                  <a:pt x="7751" y="772"/>
                </a:lnTo>
                <a:lnTo>
                  <a:pt x="7755" y="777"/>
                </a:lnTo>
                <a:lnTo>
                  <a:pt x="7760" y="782"/>
                </a:lnTo>
                <a:lnTo>
                  <a:pt x="7764" y="789"/>
                </a:lnTo>
                <a:lnTo>
                  <a:pt x="7768" y="795"/>
                </a:lnTo>
                <a:lnTo>
                  <a:pt x="7771" y="802"/>
                </a:lnTo>
                <a:lnTo>
                  <a:pt x="7774" y="810"/>
                </a:lnTo>
                <a:lnTo>
                  <a:pt x="7777" y="817"/>
                </a:lnTo>
                <a:lnTo>
                  <a:pt x="7778" y="825"/>
                </a:lnTo>
                <a:lnTo>
                  <a:pt x="7779" y="830"/>
                </a:lnTo>
                <a:lnTo>
                  <a:pt x="7779" y="834"/>
                </a:lnTo>
                <a:lnTo>
                  <a:pt x="7779" y="843"/>
                </a:lnTo>
                <a:lnTo>
                  <a:pt x="7779" y="854"/>
                </a:lnTo>
                <a:lnTo>
                  <a:pt x="7777" y="864"/>
                </a:lnTo>
                <a:lnTo>
                  <a:pt x="7775" y="869"/>
                </a:lnTo>
                <a:lnTo>
                  <a:pt x="7774" y="874"/>
                </a:lnTo>
                <a:lnTo>
                  <a:pt x="7771" y="884"/>
                </a:lnTo>
                <a:lnTo>
                  <a:pt x="7766" y="893"/>
                </a:lnTo>
                <a:lnTo>
                  <a:pt x="7761" y="902"/>
                </a:lnTo>
                <a:lnTo>
                  <a:pt x="7755" y="910"/>
                </a:lnTo>
                <a:lnTo>
                  <a:pt x="7747" y="918"/>
                </a:lnTo>
                <a:lnTo>
                  <a:pt x="7744" y="921"/>
                </a:lnTo>
                <a:lnTo>
                  <a:pt x="7739" y="925"/>
                </a:lnTo>
                <a:lnTo>
                  <a:pt x="7729" y="931"/>
                </a:lnTo>
                <a:lnTo>
                  <a:pt x="7719" y="937"/>
                </a:lnTo>
                <a:lnTo>
                  <a:pt x="7708" y="942"/>
                </a:lnTo>
                <a:lnTo>
                  <a:pt x="7695" y="946"/>
                </a:lnTo>
                <a:lnTo>
                  <a:pt x="7682" y="948"/>
                </a:lnTo>
                <a:lnTo>
                  <a:pt x="7667" y="951"/>
                </a:lnTo>
                <a:lnTo>
                  <a:pt x="7651" y="951"/>
                </a:lnTo>
                <a:lnTo>
                  <a:pt x="7638" y="951"/>
                </a:lnTo>
                <a:lnTo>
                  <a:pt x="7624" y="950"/>
                </a:lnTo>
                <a:lnTo>
                  <a:pt x="7612" y="947"/>
                </a:lnTo>
                <a:lnTo>
                  <a:pt x="7601" y="944"/>
                </a:lnTo>
                <a:lnTo>
                  <a:pt x="7589" y="941"/>
                </a:lnTo>
                <a:lnTo>
                  <a:pt x="7579" y="936"/>
                </a:lnTo>
                <a:lnTo>
                  <a:pt x="7570" y="931"/>
                </a:lnTo>
                <a:lnTo>
                  <a:pt x="7561" y="926"/>
                </a:lnTo>
                <a:lnTo>
                  <a:pt x="7552" y="920"/>
                </a:lnTo>
                <a:lnTo>
                  <a:pt x="7544" y="913"/>
                </a:lnTo>
                <a:lnTo>
                  <a:pt x="7537" y="907"/>
                </a:lnTo>
                <a:lnTo>
                  <a:pt x="7531" y="899"/>
                </a:lnTo>
                <a:lnTo>
                  <a:pt x="7524" y="891"/>
                </a:lnTo>
                <a:lnTo>
                  <a:pt x="7518" y="882"/>
                </a:lnTo>
                <a:lnTo>
                  <a:pt x="7513" y="873"/>
                </a:lnTo>
                <a:lnTo>
                  <a:pt x="7508" y="864"/>
                </a:lnTo>
                <a:lnTo>
                  <a:pt x="7580" y="827"/>
                </a:lnTo>
                <a:lnTo>
                  <a:pt x="7587" y="837"/>
                </a:lnTo>
                <a:lnTo>
                  <a:pt x="7594" y="846"/>
                </a:lnTo>
                <a:lnTo>
                  <a:pt x="7602" y="855"/>
                </a:lnTo>
                <a:lnTo>
                  <a:pt x="7606" y="859"/>
                </a:lnTo>
                <a:lnTo>
                  <a:pt x="7610" y="863"/>
                </a:lnTo>
                <a:lnTo>
                  <a:pt x="7614" y="866"/>
                </a:lnTo>
                <a:lnTo>
                  <a:pt x="7620" y="869"/>
                </a:lnTo>
                <a:lnTo>
                  <a:pt x="7624" y="872"/>
                </a:lnTo>
                <a:lnTo>
                  <a:pt x="7630" y="875"/>
                </a:lnTo>
                <a:lnTo>
                  <a:pt x="7634" y="876"/>
                </a:lnTo>
                <a:lnTo>
                  <a:pt x="7640" y="877"/>
                </a:lnTo>
                <a:lnTo>
                  <a:pt x="7646" y="878"/>
                </a:lnTo>
                <a:lnTo>
                  <a:pt x="7651" y="878"/>
                </a:lnTo>
                <a:close/>
                <a:moveTo>
                  <a:pt x="5366" y="0"/>
                </a:moveTo>
                <a:lnTo>
                  <a:pt x="5368" y="0"/>
                </a:lnTo>
                <a:lnTo>
                  <a:pt x="5371" y="1"/>
                </a:lnTo>
                <a:lnTo>
                  <a:pt x="5374" y="3"/>
                </a:lnTo>
                <a:lnTo>
                  <a:pt x="5376" y="5"/>
                </a:lnTo>
                <a:lnTo>
                  <a:pt x="5378" y="9"/>
                </a:lnTo>
                <a:lnTo>
                  <a:pt x="5379" y="12"/>
                </a:lnTo>
                <a:lnTo>
                  <a:pt x="5379" y="14"/>
                </a:lnTo>
                <a:lnTo>
                  <a:pt x="5379" y="532"/>
                </a:lnTo>
                <a:lnTo>
                  <a:pt x="5379" y="1051"/>
                </a:lnTo>
                <a:lnTo>
                  <a:pt x="5379" y="1569"/>
                </a:lnTo>
                <a:lnTo>
                  <a:pt x="5379" y="2088"/>
                </a:lnTo>
                <a:lnTo>
                  <a:pt x="5379" y="2092"/>
                </a:lnTo>
                <a:lnTo>
                  <a:pt x="5378" y="2094"/>
                </a:lnTo>
                <a:lnTo>
                  <a:pt x="5377" y="2096"/>
                </a:lnTo>
                <a:lnTo>
                  <a:pt x="5376" y="2099"/>
                </a:lnTo>
                <a:lnTo>
                  <a:pt x="5371" y="2101"/>
                </a:lnTo>
                <a:lnTo>
                  <a:pt x="5368" y="2102"/>
                </a:lnTo>
                <a:lnTo>
                  <a:pt x="5366" y="2102"/>
                </a:lnTo>
                <a:lnTo>
                  <a:pt x="5363" y="2102"/>
                </a:lnTo>
                <a:lnTo>
                  <a:pt x="5360" y="2101"/>
                </a:lnTo>
                <a:lnTo>
                  <a:pt x="5358" y="2100"/>
                </a:lnTo>
                <a:lnTo>
                  <a:pt x="5357" y="2099"/>
                </a:lnTo>
                <a:lnTo>
                  <a:pt x="5353" y="2094"/>
                </a:lnTo>
                <a:lnTo>
                  <a:pt x="5352" y="2092"/>
                </a:lnTo>
                <a:lnTo>
                  <a:pt x="5352" y="2088"/>
                </a:lnTo>
                <a:lnTo>
                  <a:pt x="5352" y="1569"/>
                </a:lnTo>
                <a:lnTo>
                  <a:pt x="5352" y="1051"/>
                </a:lnTo>
                <a:lnTo>
                  <a:pt x="5352" y="532"/>
                </a:lnTo>
                <a:lnTo>
                  <a:pt x="5352" y="14"/>
                </a:lnTo>
                <a:lnTo>
                  <a:pt x="5352" y="12"/>
                </a:lnTo>
                <a:lnTo>
                  <a:pt x="5353" y="9"/>
                </a:lnTo>
                <a:lnTo>
                  <a:pt x="5354" y="6"/>
                </a:lnTo>
                <a:lnTo>
                  <a:pt x="5357" y="5"/>
                </a:lnTo>
                <a:lnTo>
                  <a:pt x="5360" y="1"/>
                </a:lnTo>
                <a:lnTo>
                  <a:pt x="5363" y="0"/>
                </a:lnTo>
                <a:lnTo>
                  <a:pt x="5366" y="0"/>
                </a:lnTo>
                <a:close/>
                <a:moveTo>
                  <a:pt x="2088" y="1473"/>
                </a:moveTo>
                <a:lnTo>
                  <a:pt x="2239" y="1472"/>
                </a:lnTo>
                <a:lnTo>
                  <a:pt x="2389" y="1470"/>
                </a:lnTo>
                <a:lnTo>
                  <a:pt x="2464" y="1469"/>
                </a:lnTo>
                <a:lnTo>
                  <a:pt x="2538" y="1467"/>
                </a:lnTo>
                <a:lnTo>
                  <a:pt x="2684" y="1462"/>
                </a:lnTo>
                <a:lnTo>
                  <a:pt x="2828" y="1456"/>
                </a:lnTo>
                <a:lnTo>
                  <a:pt x="2969" y="1450"/>
                </a:lnTo>
                <a:lnTo>
                  <a:pt x="3038" y="1446"/>
                </a:lnTo>
                <a:lnTo>
                  <a:pt x="3107" y="1442"/>
                </a:lnTo>
                <a:lnTo>
                  <a:pt x="3175" y="1437"/>
                </a:lnTo>
                <a:lnTo>
                  <a:pt x="3242" y="1433"/>
                </a:lnTo>
                <a:lnTo>
                  <a:pt x="3374" y="1422"/>
                </a:lnTo>
                <a:lnTo>
                  <a:pt x="3502" y="1411"/>
                </a:lnTo>
                <a:lnTo>
                  <a:pt x="3626" y="1399"/>
                </a:lnTo>
                <a:lnTo>
                  <a:pt x="3747" y="1385"/>
                </a:lnTo>
                <a:lnTo>
                  <a:pt x="3863" y="1371"/>
                </a:lnTo>
                <a:lnTo>
                  <a:pt x="3918" y="1364"/>
                </a:lnTo>
                <a:lnTo>
                  <a:pt x="3973" y="1356"/>
                </a:lnTo>
                <a:lnTo>
                  <a:pt x="4028" y="1348"/>
                </a:lnTo>
                <a:lnTo>
                  <a:pt x="4080" y="1340"/>
                </a:lnTo>
                <a:lnTo>
                  <a:pt x="4131" y="1331"/>
                </a:lnTo>
                <a:lnTo>
                  <a:pt x="4181" y="1323"/>
                </a:lnTo>
                <a:lnTo>
                  <a:pt x="4181" y="1328"/>
                </a:lnTo>
                <a:lnTo>
                  <a:pt x="4161" y="1334"/>
                </a:lnTo>
                <a:lnTo>
                  <a:pt x="4140" y="1341"/>
                </a:lnTo>
                <a:lnTo>
                  <a:pt x="4098" y="1354"/>
                </a:lnTo>
                <a:lnTo>
                  <a:pt x="4052" y="1366"/>
                </a:lnTo>
                <a:lnTo>
                  <a:pt x="4005" y="1378"/>
                </a:lnTo>
                <a:lnTo>
                  <a:pt x="3955" y="1390"/>
                </a:lnTo>
                <a:lnTo>
                  <a:pt x="3905" y="1402"/>
                </a:lnTo>
                <a:lnTo>
                  <a:pt x="3852" y="1413"/>
                </a:lnTo>
                <a:lnTo>
                  <a:pt x="3797" y="1424"/>
                </a:lnTo>
                <a:lnTo>
                  <a:pt x="3741" y="1435"/>
                </a:lnTo>
                <a:lnTo>
                  <a:pt x="3684" y="1445"/>
                </a:lnTo>
                <a:lnTo>
                  <a:pt x="3624" y="1454"/>
                </a:lnTo>
                <a:lnTo>
                  <a:pt x="3563" y="1464"/>
                </a:lnTo>
                <a:lnTo>
                  <a:pt x="3501" y="1473"/>
                </a:lnTo>
                <a:lnTo>
                  <a:pt x="3436" y="1481"/>
                </a:lnTo>
                <a:lnTo>
                  <a:pt x="3371" y="1490"/>
                </a:lnTo>
                <a:lnTo>
                  <a:pt x="3304" y="1498"/>
                </a:lnTo>
                <a:lnTo>
                  <a:pt x="3237" y="1505"/>
                </a:lnTo>
                <a:lnTo>
                  <a:pt x="3167" y="1513"/>
                </a:lnTo>
                <a:lnTo>
                  <a:pt x="3025" y="1525"/>
                </a:lnTo>
                <a:lnTo>
                  <a:pt x="2951" y="1531"/>
                </a:lnTo>
                <a:lnTo>
                  <a:pt x="2878" y="1536"/>
                </a:lnTo>
                <a:lnTo>
                  <a:pt x="2802" y="1541"/>
                </a:lnTo>
                <a:lnTo>
                  <a:pt x="2764" y="1543"/>
                </a:lnTo>
                <a:lnTo>
                  <a:pt x="2727" y="1546"/>
                </a:lnTo>
                <a:lnTo>
                  <a:pt x="2649" y="1550"/>
                </a:lnTo>
                <a:lnTo>
                  <a:pt x="2571" y="1553"/>
                </a:lnTo>
                <a:lnTo>
                  <a:pt x="2493" y="1556"/>
                </a:lnTo>
                <a:lnTo>
                  <a:pt x="2413" y="1558"/>
                </a:lnTo>
                <a:lnTo>
                  <a:pt x="2333" y="1560"/>
                </a:lnTo>
                <a:lnTo>
                  <a:pt x="2252" y="1561"/>
                </a:lnTo>
                <a:lnTo>
                  <a:pt x="2171" y="1562"/>
                </a:lnTo>
                <a:lnTo>
                  <a:pt x="2088" y="1562"/>
                </a:lnTo>
                <a:lnTo>
                  <a:pt x="2006" y="1562"/>
                </a:lnTo>
                <a:lnTo>
                  <a:pt x="1925" y="1561"/>
                </a:lnTo>
                <a:lnTo>
                  <a:pt x="1843" y="1560"/>
                </a:lnTo>
                <a:lnTo>
                  <a:pt x="1763" y="1558"/>
                </a:lnTo>
                <a:lnTo>
                  <a:pt x="1684" y="1556"/>
                </a:lnTo>
                <a:lnTo>
                  <a:pt x="1605" y="1553"/>
                </a:lnTo>
                <a:lnTo>
                  <a:pt x="1528" y="1550"/>
                </a:lnTo>
                <a:lnTo>
                  <a:pt x="1451" y="1546"/>
                </a:lnTo>
                <a:lnTo>
                  <a:pt x="1375" y="1541"/>
                </a:lnTo>
                <a:lnTo>
                  <a:pt x="1300" y="1536"/>
                </a:lnTo>
                <a:lnTo>
                  <a:pt x="1226" y="1531"/>
                </a:lnTo>
                <a:lnTo>
                  <a:pt x="1154" y="1525"/>
                </a:lnTo>
                <a:lnTo>
                  <a:pt x="1082" y="1520"/>
                </a:lnTo>
                <a:lnTo>
                  <a:pt x="1012" y="1513"/>
                </a:lnTo>
                <a:lnTo>
                  <a:pt x="942" y="1506"/>
                </a:lnTo>
                <a:lnTo>
                  <a:pt x="874" y="1498"/>
                </a:lnTo>
                <a:lnTo>
                  <a:pt x="808" y="1490"/>
                </a:lnTo>
                <a:lnTo>
                  <a:pt x="743" y="1482"/>
                </a:lnTo>
                <a:lnTo>
                  <a:pt x="679" y="1473"/>
                </a:lnTo>
                <a:lnTo>
                  <a:pt x="617" y="1464"/>
                </a:lnTo>
                <a:lnTo>
                  <a:pt x="556" y="1454"/>
                </a:lnTo>
                <a:lnTo>
                  <a:pt x="496" y="1445"/>
                </a:lnTo>
                <a:lnTo>
                  <a:pt x="439" y="1435"/>
                </a:lnTo>
                <a:lnTo>
                  <a:pt x="384" y="1424"/>
                </a:lnTo>
                <a:lnTo>
                  <a:pt x="329" y="1413"/>
                </a:lnTo>
                <a:lnTo>
                  <a:pt x="276" y="1402"/>
                </a:lnTo>
                <a:lnTo>
                  <a:pt x="226" y="1390"/>
                </a:lnTo>
                <a:lnTo>
                  <a:pt x="177" y="1378"/>
                </a:lnTo>
                <a:lnTo>
                  <a:pt x="130" y="1366"/>
                </a:lnTo>
                <a:lnTo>
                  <a:pt x="85" y="1354"/>
                </a:lnTo>
                <a:lnTo>
                  <a:pt x="42" y="1341"/>
                </a:lnTo>
                <a:lnTo>
                  <a:pt x="0" y="1328"/>
                </a:lnTo>
                <a:lnTo>
                  <a:pt x="1" y="1323"/>
                </a:lnTo>
                <a:lnTo>
                  <a:pt x="102" y="1340"/>
                </a:lnTo>
                <a:lnTo>
                  <a:pt x="208" y="1356"/>
                </a:lnTo>
                <a:lnTo>
                  <a:pt x="318" y="1372"/>
                </a:lnTo>
                <a:lnTo>
                  <a:pt x="433" y="1385"/>
                </a:lnTo>
                <a:lnTo>
                  <a:pt x="553" y="1399"/>
                </a:lnTo>
                <a:lnTo>
                  <a:pt x="677" y="1411"/>
                </a:lnTo>
                <a:lnTo>
                  <a:pt x="804" y="1422"/>
                </a:lnTo>
                <a:lnTo>
                  <a:pt x="870" y="1428"/>
                </a:lnTo>
                <a:lnTo>
                  <a:pt x="935" y="1433"/>
                </a:lnTo>
                <a:lnTo>
                  <a:pt x="1070" y="1442"/>
                </a:lnTo>
                <a:lnTo>
                  <a:pt x="1207" y="1450"/>
                </a:lnTo>
                <a:lnTo>
                  <a:pt x="1277" y="1453"/>
                </a:lnTo>
                <a:lnTo>
                  <a:pt x="1348" y="1456"/>
                </a:lnTo>
                <a:lnTo>
                  <a:pt x="1491" y="1462"/>
                </a:lnTo>
                <a:lnTo>
                  <a:pt x="1637" y="1467"/>
                </a:lnTo>
                <a:lnTo>
                  <a:pt x="1711" y="1469"/>
                </a:lnTo>
                <a:lnTo>
                  <a:pt x="1786" y="1470"/>
                </a:lnTo>
                <a:lnTo>
                  <a:pt x="1936" y="1472"/>
                </a:lnTo>
                <a:lnTo>
                  <a:pt x="2012" y="1472"/>
                </a:lnTo>
                <a:lnTo>
                  <a:pt x="2088" y="1473"/>
                </a:lnTo>
                <a:close/>
                <a:moveTo>
                  <a:pt x="397" y="1039"/>
                </a:moveTo>
                <a:lnTo>
                  <a:pt x="410" y="1039"/>
                </a:lnTo>
                <a:lnTo>
                  <a:pt x="422" y="1036"/>
                </a:lnTo>
                <a:lnTo>
                  <a:pt x="428" y="1035"/>
                </a:lnTo>
                <a:lnTo>
                  <a:pt x="433" y="1034"/>
                </a:lnTo>
                <a:lnTo>
                  <a:pt x="438" y="1033"/>
                </a:lnTo>
                <a:lnTo>
                  <a:pt x="443" y="1031"/>
                </a:lnTo>
                <a:lnTo>
                  <a:pt x="454" y="1026"/>
                </a:lnTo>
                <a:lnTo>
                  <a:pt x="463" y="1022"/>
                </a:lnTo>
                <a:lnTo>
                  <a:pt x="470" y="1016"/>
                </a:lnTo>
                <a:lnTo>
                  <a:pt x="475" y="1013"/>
                </a:lnTo>
                <a:lnTo>
                  <a:pt x="478" y="1009"/>
                </a:lnTo>
                <a:lnTo>
                  <a:pt x="485" y="1001"/>
                </a:lnTo>
                <a:lnTo>
                  <a:pt x="492" y="994"/>
                </a:lnTo>
                <a:lnTo>
                  <a:pt x="496" y="985"/>
                </a:lnTo>
                <a:lnTo>
                  <a:pt x="501" y="976"/>
                </a:lnTo>
                <a:lnTo>
                  <a:pt x="505" y="965"/>
                </a:lnTo>
                <a:lnTo>
                  <a:pt x="509" y="955"/>
                </a:lnTo>
                <a:lnTo>
                  <a:pt x="511" y="945"/>
                </a:lnTo>
                <a:lnTo>
                  <a:pt x="512" y="934"/>
                </a:lnTo>
                <a:lnTo>
                  <a:pt x="513" y="922"/>
                </a:lnTo>
                <a:lnTo>
                  <a:pt x="512" y="911"/>
                </a:lnTo>
                <a:lnTo>
                  <a:pt x="511" y="901"/>
                </a:lnTo>
                <a:lnTo>
                  <a:pt x="508" y="891"/>
                </a:lnTo>
                <a:lnTo>
                  <a:pt x="504" y="881"/>
                </a:lnTo>
                <a:lnTo>
                  <a:pt x="500" y="872"/>
                </a:lnTo>
                <a:lnTo>
                  <a:pt x="494" y="863"/>
                </a:lnTo>
                <a:lnTo>
                  <a:pt x="487" y="855"/>
                </a:lnTo>
                <a:lnTo>
                  <a:pt x="484" y="850"/>
                </a:lnTo>
                <a:lnTo>
                  <a:pt x="479" y="846"/>
                </a:lnTo>
                <a:lnTo>
                  <a:pt x="469" y="838"/>
                </a:lnTo>
                <a:lnTo>
                  <a:pt x="459" y="832"/>
                </a:lnTo>
                <a:lnTo>
                  <a:pt x="448" y="827"/>
                </a:lnTo>
                <a:lnTo>
                  <a:pt x="442" y="824"/>
                </a:lnTo>
                <a:lnTo>
                  <a:pt x="435" y="822"/>
                </a:lnTo>
                <a:lnTo>
                  <a:pt x="423" y="820"/>
                </a:lnTo>
                <a:lnTo>
                  <a:pt x="410" y="817"/>
                </a:lnTo>
                <a:lnTo>
                  <a:pt x="395" y="816"/>
                </a:lnTo>
                <a:lnTo>
                  <a:pt x="316" y="816"/>
                </a:lnTo>
                <a:lnTo>
                  <a:pt x="300" y="964"/>
                </a:lnTo>
                <a:lnTo>
                  <a:pt x="299" y="981"/>
                </a:lnTo>
                <a:lnTo>
                  <a:pt x="300" y="989"/>
                </a:lnTo>
                <a:lnTo>
                  <a:pt x="301" y="996"/>
                </a:lnTo>
                <a:lnTo>
                  <a:pt x="301" y="998"/>
                </a:lnTo>
                <a:lnTo>
                  <a:pt x="302" y="1001"/>
                </a:lnTo>
                <a:lnTo>
                  <a:pt x="305" y="1007"/>
                </a:lnTo>
                <a:lnTo>
                  <a:pt x="307" y="1012"/>
                </a:lnTo>
                <a:lnTo>
                  <a:pt x="310" y="1016"/>
                </a:lnTo>
                <a:lnTo>
                  <a:pt x="316" y="1022"/>
                </a:lnTo>
                <a:lnTo>
                  <a:pt x="323" y="1026"/>
                </a:lnTo>
                <a:lnTo>
                  <a:pt x="329" y="1030"/>
                </a:lnTo>
                <a:lnTo>
                  <a:pt x="338" y="1033"/>
                </a:lnTo>
                <a:lnTo>
                  <a:pt x="350" y="1035"/>
                </a:lnTo>
                <a:lnTo>
                  <a:pt x="357" y="1036"/>
                </a:lnTo>
                <a:lnTo>
                  <a:pt x="363" y="1038"/>
                </a:lnTo>
                <a:lnTo>
                  <a:pt x="379" y="1039"/>
                </a:lnTo>
                <a:lnTo>
                  <a:pt x="397" y="1039"/>
                </a:lnTo>
                <a:close/>
                <a:moveTo>
                  <a:pt x="340" y="582"/>
                </a:moveTo>
                <a:lnTo>
                  <a:pt x="320" y="775"/>
                </a:lnTo>
                <a:lnTo>
                  <a:pt x="403" y="775"/>
                </a:lnTo>
                <a:lnTo>
                  <a:pt x="413" y="773"/>
                </a:lnTo>
                <a:lnTo>
                  <a:pt x="423" y="772"/>
                </a:lnTo>
                <a:lnTo>
                  <a:pt x="433" y="770"/>
                </a:lnTo>
                <a:lnTo>
                  <a:pt x="443" y="768"/>
                </a:lnTo>
                <a:lnTo>
                  <a:pt x="454" y="764"/>
                </a:lnTo>
                <a:lnTo>
                  <a:pt x="463" y="760"/>
                </a:lnTo>
                <a:lnTo>
                  <a:pt x="470" y="754"/>
                </a:lnTo>
                <a:lnTo>
                  <a:pt x="479" y="749"/>
                </a:lnTo>
                <a:lnTo>
                  <a:pt x="486" y="743"/>
                </a:lnTo>
                <a:lnTo>
                  <a:pt x="493" y="736"/>
                </a:lnTo>
                <a:lnTo>
                  <a:pt x="500" y="728"/>
                </a:lnTo>
                <a:lnTo>
                  <a:pt x="504" y="720"/>
                </a:lnTo>
                <a:lnTo>
                  <a:pt x="509" y="713"/>
                </a:lnTo>
                <a:lnTo>
                  <a:pt x="512" y="703"/>
                </a:lnTo>
                <a:lnTo>
                  <a:pt x="516" y="694"/>
                </a:lnTo>
                <a:lnTo>
                  <a:pt x="517" y="684"/>
                </a:lnTo>
                <a:lnTo>
                  <a:pt x="518" y="674"/>
                </a:lnTo>
                <a:lnTo>
                  <a:pt x="517" y="670"/>
                </a:lnTo>
                <a:lnTo>
                  <a:pt x="517" y="664"/>
                </a:lnTo>
                <a:lnTo>
                  <a:pt x="516" y="654"/>
                </a:lnTo>
                <a:lnTo>
                  <a:pt x="513" y="645"/>
                </a:lnTo>
                <a:lnTo>
                  <a:pt x="510" y="635"/>
                </a:lnTo>
                <a:lnTo>
                  <a:pt x="508" y="631"/>
                </a:lnTo>
                <a:lnTo>
                  <a:pt x="505" y="627"/>
                </a:lnTo>
                <a:lnTo>
                  <a:pt x="501" y="619"/>
                </a:lnTo>
                <a:lnTo>
                  <a:pt x="498" y="614"/>
                </a:lnTo>
                <a:lnTo>
                  <a:pt x="495" y="611"/>
                </a:lnTo>
                <a:lnTo>
                  <a:pt x="492" y="608"/>
                </a:lnTo>
                <a:lnTo>
                  <a:pt x="487" y="604"/>
                </a:lnTo>
                <a:lnTo>
                  <a:pt x="484" y="601"/>
                </a:lnTo>
                <a:lnTo>
                  <a:pt x="479" y="598"/>
                </a:lnTo>
                <a:lnTo>
                  <a:pt x="475" y="595"/>
                </a:lnTo>
                <a:lnTo>
                  <a:pt x="469" y="593"/>
                </a:lnTo>
                <a:lnTo>
                  <a:pt x="465" y="591"/>
                </a:lnTo>
                <a:lnTo>
                  <a:pt x="459" y="588"/>
                </a:lnTo>
                <a:lnTo>
                  <a:pt x="448" y="585"/>
                </a:lnTo>
                <a:lnTo>
                  <a:pt x="437" y="583"/>
                </a:lnTo>
                <a:lnTo>
                  <a:pt x="424" y="582"/>
                </a:lnTo>
                <a:lnTo>
                  <a:pt x="412" y="582"/>
                </a:lnTo>
                <a:lnTo>
                  <a:pt x="340" y="582"/>
                </a:lnTo>
                <a:close/>
                <a:moveTo>
                  <a:pt x="553" y="1080"/>
                </a:moveTo>
                <a:lnTo>
                  <a:pt x="548" y="1080"/>
                </a:lnTo>
                <a:lnTo>
                  <a:pt x="533" y="1083"/>
                </a:lnTo>
                <a:lnTo>
                  <a:pt x="522" y="1084"/>
                </a:lnTo>
                <a:lnTo>
                  <a:pt x="510" y="1085"/>
                </a:lnTo>
                <a:lnTo>
                  <a:pt x="494" y="1085"/>
                </a:lnTo>
                <a:lnTo>
                  <a:pt x="478" y="1086"/>
                </a:lnTo>
                <a:lnTo>
                  <a:pt x="24" y="1086"/>
                </a:lnTo>
                <a:lnTo>
                  <a:pt x="28" y="1043"/>
                </a:lnTo>
                <a:lnTo>
                  <a:pt x="49" y="1043"/>
                </a:lnTo>
                <a:lnTo>
                  <a:pt x="60" y="1043"/>
                </a:lnTo>
                <a:lnTo>
                  <a:pt x="70" y="1042"/>
                </a:lnTo>
                <a:lnTo>
                  <a:pt x="78" y="1040"/>
                </a:lnTo>
                <a:lnTo>
                  <a:pt x="86" y="1038"/>
                </a:lnTo>
                <a:lnTo>
                  <a:pt x="93" y="1035"/>
                </a:lnTo>
                <a:lnTo>
                  <a:pt x="99" y="1032"/>
                </a:lnTo>
                <a:lnTo>
                  <a:pt x="105" y="1029"/>
                </a:lnTo>
                <a:lnTo>
                  <a:pt x="109" y="1024"/>
                </a:lnTo>
                <a:lnTo>
                  <a:pt x="113" y="1020"/>
                </a:lnTo>
                <a:lnTo>
                  <a:pt x="116" y="1015"/>
                </a:lnTo>
                <a:lnTo>
                  <a:pt x="120" y="1009"/>
                </a:lnTo>
                <a:lnTo>
                  <a:pt x="122" y="1004"/>
                </a:lnTo>
                <a:lnTo>
                  <a:pt x="124" y="997"/>
                </a:lnTo>
                <a:lnTo>
                  <a:pt x="125" y="989"/>
                </a:lnTo>
                <a:lnTo>
                  <a:pt x="127" y="973"/>
                </a:lnTo>
                <a:lnTo>
                  <a:pt x="159" y="653"/>
                </a:lnTo>
                <a:lnTo>
                  <a:pt x="160" y="643"/>
                </a:lnTo>
                <a:lnTo>
                  <a:pt x="160" y="633"/>
                </a:lnTo>
                <a:lnTo>
                  <a:pt x="160" y="626"/>
                </a:lnTo>
                <a:lnTo>
                  <a:pt x="159" y="619"/>
                </a:lnTo>
                <a:lnTo>
                  <a:pt x="158" y="612"/>
                </a:lnTo>
                <a:lnTo>
                  <a:pt x="156" y="606"/>
                </a:lnTo>
                <a:lnTo>
                  <a:pt x="153" y="602"/>
                </a:lnTo>
                <a:lnTo>
                  <a:pt x="150" y="597"/>
                </a:lnTo>
                <a:lnTo>
                  <a:pt x="149" y="595"/>
                </a:lnTo>
                <a:lnTo>
                  <a:pt x="147" y="594"/>
                </a:lnTo>
                <a:lnTo>
                  <a:pt x="141" y="591"/>
                </a:lnTo>
                <a:lnTo>
                  <a:pt x="135" y="587"/>
                </a:lnTo>
                <a:lnTo>
                  <a:pt x="129" y="585"/>
                </a:lnTo>
                <a:lnTo>
                  <a:pt x="122" y="583"/>
                </a:lnTo>
                <a:lnTo>
                  <a:pt x="113" y="582"/>
                </a:lnTo>
                <a:lnTo>
                  <a:pt x="104" y="582"/>
                </a:lnTo>
                <a:lnTo>
                  <a:pt x="94" y="582"/>
                </a:lnTo>
                <a:lnTo>
                  <a:pt x="78" y="582"/>
                </a:lnTo>
                <a:lnTo>
                  <a:pt x="81" y="540"/>
                </a:lnTo>
                <a:lnTo>
                  <a:pt x="544" y="540"/>
                </a:lnTo>
                <a:lnTo>
                  <a:pt x="556" y="540"/>
                </a:lnTo>
                <a:lnTo>
                  <a:pt x="567" y="541"/>
                </a:lnTo>
                <a:lnTo>
                  <a:pt x="590" y="543"/>
                </a:lnTo>
                <a:lnTo>
                  <a:pt x="601" y="545"/>
                </a:lnTo>
                <a:lnTo>
                  <a:pt x="610" y="547"/>
                </a:lnTo>
                <a:lnTo>
                  <a:pt x="621" y="550"/>
                </a:lnTo>
                <a:lnTo>
                  <a:pt x="630" y="552"/>
                </a:lnTo>
                <a:lnTo>
                  <a:pt x="639" y="556"/>
                </a:lnTo>
                <a:lnTo>
                  <a:pt x="646" y="559"/>
                </a:lnTo>
                <a:lnTo>
                  <a:pt x="654" y="564"/>
                </a:lnTo>
                <a:lnTo>
                  <a:pt x="661" y="567"/>
                </a:lnTo>
                <a:lnTo>
                  <a:pt x="675" y="577"/>
                </a:lnTo>
                <a:lnTo>
                  <a:pt x="680" y="583"/>
                </a:lnTo>
                <a:lnTo>
                  <a:pt x="686" y="588"/>
                </a:lnTo>
                <a:lnTo>
                  <a:pt x="693" y="597"/>
                </a:lnTo>
                <a:lnTo>
                  <a:pt x="696" y="602"/>
                </a:lnTo>
                <a:lnTo>
                  <a:pt x="699" y="606"/>
                </a:lnTo>
                <a:lnTo>
                  <a:pt x="704" y="617"/>
                </a:lnTo>
                <a:lnTo>
                  <a:pt x="707" y="628"/>
                </a:lnTo>
                <a:lnTo>
                  <a:pt x="711" y="638"/>
                </a:lnTo>
                <a:lnTo>
                  <a:pt x="713" y="649"/>
                </a:lnTo>
                <a:lnTo>
                  <a:pt x="713" y="662"/>
                </a:lnTo>
                <a:lnTo>
                  <a:pt x="713" y="673"/>
                </a:lnTo>
                <a:lnTo>
                  <a:pt x="712" y="679"/>
                </a:lnTo>
                <a:lnTo>
                  <a:pt x="711" y="685"/>
                </a:lnTo>
                <a:lnTo>
                  <a:pt x="709" y="693"/>
                </a:lnTo>
                <a:lnTo>
                  <a:pt x="706" y="700"/>
                </a:lnTo>
                <a:lnTo>
                  <a:pt x="704" y="708"/>
                </a:lnTo>
                <a:lnTo>
                  <a:pt x="699" y="717"/>
                </a:lnTo>
                <a:lnTo>
                  <a:pt x="695" y="725"/>
                </a:lnTo>
                <a:lnTo>
                  <a:pt x="689" y="734"/>
                </a:lnTo>
                <a:lnTo>
                  <a:pt x="683" y="742"/>
                </a:lnTo>
                <a:lnTo>
                  <a:pt x="676" y="750"/>
                </a:lnTo>
                <a:lnTo>
                  <a:pt x="667" y="759"/>
                </a:lnTo>
                <a:lnTo>
                  <a:pt x="657" y="766"/>
                </a:lnTo>
                <a:lnTo>
                  <a:pt x="644" y="773"/>
                </a:lnTo>
                <a:lnTo>
                  <a:pt x="632" y="780"/>
                </a:lnTo>
                <a:lnTo>
                  <a:pt x="625" y="784"/>
                </a:lnTo>
                <a:lnTo>
                  <a:pt x="617" y="786"/>
                </a:lnTo>
                <a:lnTo>
                  <a:pt x="601" y="792"/>
                </a:lnTo>
                <a:lnTo>
                  <a:pt x="588" y="794"/>
                </a:lnTo>
                <a:lnTo>
                  <a:pt x="574" y="796"/>
                </a:lnTo>
                <a:lnTo>
                  <a:pt x="561" y="798"/>
                </a:lnTo>
                <a:lnTo>
                  <a:pt x="578" y="802"/>
                </a:lnTo>
                <a:lnTo>
                  <a:pt x="593" y="805"/>
                </a:lnTo>
                <a:lnTo>
                  <a:pt x="608" y="811"/>
                </a:lnTo>
                <a:lnTo>
                  <a:pt x="616" y="813"/>
                </a:lnTo>
                <a:lnTo>
                  <a:pt x="623" y="816"/>
                </a:lnTo>
                <a:lnTo>
                  <a:pt x="628" y="820"/>
                </a:lnTo>
                <a:lnTo>
                  <a:pt x="635" y="823"/>
                </a:lnTo>
                <a:lnTo>
                  <a:pt x="641" y="827"/>
                </a:lnTo>
                <a:lnTo>
                  <a:pt x="646" y="831"/>
                </a:lnTo>
                <a:lnTo>
                  <a:pt x="652" y="834"/>
                </a:lnTo>
                <a:lnTo>
                  <a:pt x="657" y="839"/>
                </a:lnTo>
                <a:lnTo>
                  <a:pt x="666" y="848"/>
                </a:lnTo>
                <a:lnTo>
                  <a:pt x="674" y="858"/>
                </a:lnTo>
                <a:lnTo>
                  <a:pt x="677" y="864"/>
                </a:lnTo>
                <a:lnTo>
                  <a:pt x="680" y="869"/>
                </a:lnTo>
                <a:lnTo>
                  <a:pt x="686" y="881"/>
                </a:lnTo>
                <a:lnTo>
                  <a:pt x="690" y="892"/>
                </a:lnTo>
                <a:lnTo>
                  <a:pt x="693" y="898"/>
                </a:lnTo>
                <a:lnTo>
                  <a:pt x="694" y="904"/>
                </a:lnTo>
                <a:lnTo>
                  <a:pt x="696" y="917"/>
                </a:lnTo>
                <a:lnTo>
                  <a:pt x="696" y="924"/>
                </a:lnTo>
                <a:lnTo>
                  <a:pt x="696" y="929"/>
                </a:lnTo>
                <a:lnTo>
                  <a:pt x="696" y="943"/>
                </a:lnTo>
                <a:lnTo>
                  <a:pt x="695" y="950"/>
                </a:lnTo>
                <a:lnTo>
                  <a:pt x="694" y="957"/>
                </a:lnTo>
                <a:lnTo>
                  <a:pt x="692" y="966"/>
                </a:lnTo>
                <a:lnTo>
                  <a:pt x="688" y="976"/>
                </a:lnTo>
                <a:lnTo>
                  <a:pt x="685" y="985"/>
                </a:lnTo>
                <a:lnTo>
                  <a:pt x="680" y="995"/>
                </a:lnTo>
                <a:lnTo>
                  <a:pt x="674" y="1005"/>
                </a:lnTo>
                <a:lnTo>
                  <a:pt x="667" y="1015"/>
                </a:lnTo>
                <a:lnTo>
                  <a:pt x="659" y="1024"/>
                </a:lnTo>
                <a:lnTo>
                  <a:pt x="654" y="1030"/>
                </a:lnTo>
                <a:lnTo>
                  <a:pt x="649" y="1034"/>
                </a:lnTo>
                <a:lnTo>
                  <a:pt x="637" y="1043"/>
                </a:lnTo>
                <a:lnTo>
                  <a:pt x="631" y="1048"/>
                </a:lnTo>
                <a:lnTo>
                  <a:pt x="624" y="1052"/>
                </a:lnTo>
                <a:lnTo>
                  <a:pt x="617" y="1057"/>
                </a:lnTo>
                <a:lnTo>
                  <a:pt x="609" y="1060"/>
                </a:lnTo>
                <a:lnTo>
                  <a:pt x="601" y="1065"/>
                </a:lnTo>
                <a:lnTo>
                  <a:pt x="592" y="1068"/>
                </a:lnTo>
                <a:lnTo>
                  <a:pt x="574" y="1075"/>
                </a:lnTo>
                <a:lnTo>
                  <a:pt x="553" y="1080"/>
                </a:lnTo>
                <a:close/>
                <a:moveTo>
                  <a:pt x="3893" y="699"/>
                </a:moveTo>
                <a:lnTo>
                  <a:pt x="3894" y="687"/>
                </a:lnTo>
                <a:lnTo>
                  <a:pt x="3894" y="674"/>
                </a:lnTo>
                <a:lnTo>
                  <a:pt x="3893" y="668"/>
                </a:lnTo>
                <a:lnTo>
                  <a:pt x="3892" y="663"/>
                </a:lnTo>
                <a:lnTo>
                  <a:pt x="3890" y="652"/>
                </a:lnTo>
                <a:lnTo>
                  <a:pt x="3889" y="646"/>
                </a:lnTo>
                <a:lnTo>
                  <a:pt x="3887" y="641"/>
                </a:lnTo>
                <a:lnTo>
                  <a:pt x="3885" y="637"/>
                </a:lnTo>
                <a:lnTo>
                  <a:pt x="3883" y="631"/>
                </a:lnTo>
                <a:lnTo>
                  <a:pt x="3878" y="623"/>
                </a:lnTo>
                <a:lnTo>
                  <a:pt x="3871" y="614"/>
                </a:lnTo>
                <a:lnTo>
                  <a:pt x="3867" y="611"/>
                </a:lnTo>
                <a:lnTo>
                  <a:pt x="3864" y="608"/>
                </a:lnTo>
                <a:lnTo>
                  <a:pt x="3855" y="601"/>
                </a:lnTo>
                <a:lnTo>
                  <a:pt x="3845" y="595"/>
                </a:lnTo>
                <a:lnTo>
                  <a:pt x="3834" y="589"/>
                </a:lnTo>
                <a:lnTo>
                  <a:pt x="3822" y="586"/>
                </a:lnTo>
                <a:lnTo>
                  <a:pt x="3810" y="584"/>
                </a:lnTo>
                <a:lnTo>
                  <a:pt x="3795" y="582"/>
                </a:lnTo>
                <a:lnTo>
                  <a:pt x="3782" y="582"/>
                </a:lnTo>
                <a:lnTo>
                  <a:pt x="3716" y="582"/>
                </a:lnTo>
                <a:lnTo>
                  <a:pt x="3694" y="802"/>
                </a:lnTo>
                <a:lnTo>
                  <a:pt x="3792" y="802"/>
                </a:lnTo>
                <a:lnTo>
                  <a:pt x="3802" y="801"/>
                </a:lnTo>
                <a:lnTo>
                  <a:pt x="3812" y="799"/>
                </a:lnTo>
                <a:lnTo>
                  <a:pt x="3822" y="797"/>
                </a:lnTo>
                <a:lnTo>
                  <a:pt x="3831" y="794"/>
                </a:lnTo>
                <a:lnTo>
                  <a:pt x="3839" y="790"/>
                </a:lnTo>
                <a:lnTo>
                  <a:pt x="3847" y="786"/>
                </a:lnTo>
                <a:lnTo>
                  <a:pt x="3855" y="780"/>
                </a:lnTo>
                <a:lnTo>
                  <a:pt x="3858" y="777"/>
                </a:lnTo>
                <a:lnTo>
                  <a:pt x="3862" y="773"/>
                </a:lnTo>
                <a:lnTo>
                  <a:pt x="3867" y="767"/>
                </a:lnTo>
                <a:lnTo>
                  <a:pt x="3873" y="759"/>
                </a:lnTo>
                <a:lnTo>
                  <a:pt x="3879" y="751"/>
                </a:lnTo>
                <a:lnTo>
                  <a:pt x="3883" y="742"/>
                </a:lnTo>
                <a:lnTo>
                  <a:pt x="3887" y="732"/>
                </a:lnTo>
                <a:lnTo>
                  <a:pt x="3890" y="722"/>
                </a:lnTo>
                <a:lnTo>
                  <a:pt x="3892" y="711"/>
                </a:lnTo>
                <a:lnTo>
                  <a:pt x="3893" y="699"/>
                </a:lnTo>
                <a:close/>
                <a:moveTo>
                  <a:pt x="3536" y="652"/>
                </a:moveTo>
                <a:lnTo>
                  <a:pt x="3537" y="643"/>
                </a:lnTo>
                <a:lnTo>
                  <a:pt x="3537" y="633"/>
                </a:lnTo>
                <a:lnTo>
                  <a:pt x="3537" y="626"/>
                </a:lnTo>
                <a:lnTo>
                  <a:pt x="3536" y="619"/>
                </a:lnTo>
                <a:lnTo>
                  <a:pt x="3535" y="613"/>
                </a:lnTo>
                <a:lnTo>
                  <a:pt x="3532" y="608"/>
                </a:lnTo>
                <a:lnTo>
                  <a:pt x="3530" y="602"/>
                </a:lnTo>
                <a:lnTo>
                  <a:pt x="3527" y="598"/>
                </a:lnTo>
                <a:lnTo>
                  <a:pt x="3524" y="596"/>
                </a:lnTo>
                <a:lnTo>
                  <a:pt x="3523" y="595"/>
                </a:lnTo>
                <a:lnTo>
                  <a:pt x="3519" y="592"/>
                </a:lnTo>
                <a:lnTo>
                  <a:pt x="3514" y="589"/>
                </a:lnTo>
                <a:lnTo>
                  <a:pt x="3509" y="587"/>
                </a:lnTo>
                <a:lnTo>
                  <a:pt x="3505" y="586"/>
                </a:lnTo>
                <a:lnTo>
                  <a:pt x="3502" y="585"/>
                </a:lnTo>
                <a:lnTo>
                  <a:pt x="3495" y="584"/>
                </a:lnTo>
                <a:lnTo>
                  <a:pt x="3487" y="583"/>
                </a:lnTo>
                <a:lnTo>
                  <a:pt x="3479" y="582"/>
                </a:lnTo>
                <a:lnTo>
                  <a:pt x="3401" y="582"/>
                </a:lnTo>
                <a:lnTo>
                  <a:pt x="3390" y="688"/>
                </a:lnTo>
                <a:lnTo>
                  <a:pt x="3341" y="688"/>
                </a:lnTo>
                <a:lnTo>
                  <a:pt x="3341" y="682"/>
                </a:lnTo>
                <a:lnTo>
                  <a:pt x="3339" y="675"/>
                </a:lnTo>
                <a:lnTo>
                  <a:pt x="3338" y="670"/>
                </a:lnTo>
                <a:lnTo>
                  <a:pt x="3337" y="664"/>
                </a:lnTo>
                <a:lnTo>
                  <a:pt x="3333" y="654"/>
                </a:lnTo>
                <a:lnTo>
                  <a:pt x="3327" y="644"/>
                </a:lnTo>
                <a:lnTo>
                  <a:pt x="3321" y="635"/>
                </a:lnTo>
                <a:lnTo>
                  <a:pt x="3317" y="630"/>
                </a:lnTo>
                <a:lnTo>
                  <a:pt x="3313" y="626"/>
                </a:lnTo>
                <a:lnTo>
                  <a:pt x="3309" y="621"/>
                </a:lnTo>
                <a:lnTo>
                  <a:pt x="3304" y="618"/>
                </a:lnTo>
                <a:lnTo>
                  <a:pt x="3295" y="610"/>
                </a:lnTo>
                <a:lnTo>
                  <a:pt x="3285" y="604"/>
                </a:lnTo>
                <a:lnTo>
                  <a:pt x="3274" y="598"/>
                </a:lnTo>
                <a:lnTo>
                  <a:pt x="3263" y="593"/>
                </a:lnTo>
                <a:lnTo>
                  <a:pt x="3251" y="589"/>
                </a:lnTo>
                <a:lnTo>
                  <a:pt x="3238" y="586"/>
                </a:lnTo>
                <a:lnTo>
                  <a:pt x="3225" y="584"/>
                </a:lnTo>
                <a:lnTo>
                  <a:pt x="3212" y="582"/>
                </a:lnTo>
                <a:lnTo>
                  <a:pt x="3198" y="582"/>
                </a:lnTo>
                <a:lnTo>
                  <a:pt x="3051" y="582"/>
                </a:lnTo>
                <a:lnTo>
                  <a:pt x="3030" y="775"/>
                </a:lnTo>
                <a:lnTo>
                  <a:pt x="3109" y="775"/>
                </a:lnTo>
                <a:lnTo>
                  <a:pt x="3116" y="773"/>
                </a:lnTo>
                <a:lnTo>
                  <a:pt x="3123" y="773"/>
                </a:lnTo>
                <a:lnTo>
                  <a:pt x="3135" y="771"/>
                </a:lnTo>
                <a:lnTo>
                  <a:pt x="3141" y="770"/>
                </a:lnTo>
                <a:lnTo>
                  <a:pt x="3145" y="768"/>
                </a:lnTo>
                <a:lnTo>
                  <a:pt x="3151" y="766"/>
                </a:lnTo>
                <a:lnTo>
                  <a:pt x="3156" y="764"/>
                </a:lnTo>
                <a:lnTo>
                  <a:pt x="3160" y="761"/>
                </a:lnTo>
                <a:lnTo>
                  <a:pt x="3163" y="759"/>
                </a:lnTo>
                <a:lnTo>
                  <a:pt x="3170" y="753"/>
                </a:lnTo>
                <a:lnTo>
                  <a:pt x="3176" y="747"/>
                </a:lnTo>
                <a:lnTo>
                  <a:pt x="3181" y="741"/>
                </a:lnTo>
                <a:lnTo>
                  <a:pt x="3188" y="729"/>
                </a:lnTo>
                <a:lnTo>
                  <a:pt x="3193" y="718"/>
                </a:lnTo>
                <a:lnTo>
                  <a:pt x="3194" y="711"/>
                </a:lnTo>
                <a:lnTo>
                  <a:pt x="3195" y="708"/>
                </a:lnTo>
                <a:lnTo>
                  <a:pt x="3241" y="708"/>
                </a:lnTo>
                <a:lnTo>
                  <a:pt x="3223" y="887"/>
                </a:lnTo>
                <a:lnTo>
                  <a:pt x="3168" y="887"/>
                </a:lnTo>
                <a:lnTo>
                  <a:pt x="3169" y="876"/>
                </a:lnTo>
                <a:lnTo>
                  <a:pt x="3168" y="866"/>
                </a:lnTo>
                <a:lnTo>
                  <a:pt x="3167" y="857"/>
                </a:lnTo>
                <a:lnTo>
                  <a:pt x="3165" y="849"/>
                </a:lnTo>
                <a:lnTo>
                  <a:pt x="3161" y="842"/>
                </a:lnTo>
                <a:lnTo>
                  <a:pt x="3158" y="837"/>
                </a:lnTo>
                <a:lnTo>
                  <a:pt x="3152" y="832"/>
                </a:lnTo>
                <a:lnTo>
                  <a:pt x="3148" y="829"/>
                </a:lnTo>
                <a:lnTo>
                  <a:pt x="3141" y="825"/>
                </a:lnTo>
                <a:lnTo>
                  <a:pt x="3134" y="823"/>
                </a:lnTo>
                <a:lnTo>
                  <a:pt x="3126" y="821"/>
                </a:lnTo>
                <a:lnTo>
                  <a:pt x="3118" y="820"/>
                </a:lnTo>
                <a:lnTo>
                  <a:pt x="3109" y="819"/>
                </a:lnTo>
                <a:lnTo>
                  <a:pt x="3100" y="817"/>
                </a:lnTo>
                <a:lnTo>
                  <a:pt x="3080" y="817"/>
                </a:lnTo>
                <a:lnTo>
                  <a:pt x="3027" y="817"/>
                </a:lnTo>
                <a:lnTo>
                  <a:pt x="3011" y="971"/>
                </a:lnTo>
                <a:lnTo>
                  <a:pt x="3010" y="988"/>
                </a:lnTo>
                <a:lnTo>
                  <a:pt x="3011" y="995"/>
                </a:lnTo>
                <a:lnTo>
                  <a:pt x="3012" y="1001"/>
                </a:lnTo>
                <a:lnTo>
                  <a:pt x="3013" y="1007"/>
                </a:lnTo>
                <a:lnTo>
                  <a:pt x="3016" y="1013"/>
                </a:lnTo>
                <a:lnTo>
                  <a:pt x="3018" y="1017"/>
                </a:lnTo>
                <a:lnTo>
                  <a:pt x="3021" y="1022"/>
                </a:lnTo>
                <a:lnTo>
                  <a:pt x="3027" y="1027"/>
                </a:lnTo>
                <a:lnTo>
                  <a:pt x="3034" y="1032"/>
                </a:lnTo>
                <a:lnTo>
                  <a:pt x="3042" y="1036"/>
                </a:lnTo>
                <a:lnTo>
                  <a:pt x="3051" y="1039"/>
                </a:lnTo>
                <a:lnTo>
                  <a:pt x="3061" y="1042"/>
                </a:lnTo>
                <a:lnTo>
                  <a:pt x="3073" y="1043"/>
                </a:lnTo>
                <a:lnTo>
                  <a:pt x="3088" y="1044"/>
                </a:lnTo>
                <a:lnTo>
                  <a:pt x="3104" y="1044"/>
                </a:lnTo>
                <a:lnTo>
                  <a:pt x="3121" y="1044"/>
                </a:lnTo>
                <a:lnTo>
                  <a:pt x="3136" y="1042"/>
                </a:lnTo>
                <a:lnTo>
                  <a:pt x="3151" y="1040"/>
                </a:lnTo>
                <a:lnTo>
                  <a:pt x="3165" y="1038"/>
                </a:lnTo>
                <a:lnTo>
                  <a:pt x="3178" y="1034"/>
                </a:lnTo>
                <a:lnTo>
                  <a:pt x="3191" y="1031"/>
                </a:lnTo>
                <a:lnTo>
                  <a:pt x="3203" y="1026"/>
                </a:lnTo>
                <a:lnTo>
                  <a:pt x="3213" y="1022"/>
                </a:lnTo>
                <a:lnTo>
                  <a:pt x="3224" y="1016"/>
                </a:lnTo>
                <a:lnTo>
                  <a:pt x="3233" y="1010"/>
                </a:lnTo>
                <a:lnTo>
                  <a:pt x="3244" y="1005"/>
                </a:lnTo>
                <a:lnTo>
                  <a:pt x="3251" y="999"/>
                </a:lnTo>
                <a:lnTo>
                  <a:pt x="3259" y="992"/>
                </a:lnTo>
                <a:lnTo>
                  <a:pt x="3267" y="987"/>
                </a:lnTo>
                <a:lnTo>
                  <a:pt x="3274" y="980"/>
                </a:lnTo>
                <a:lnTo>
                  <a:pt x="3280" y="973"/>
                </a:lnTo>
                <a:lnTo>
                  <a:pt x="3291" y="961"/>
                </a:lnTo>
                <a:lnTo>
                  <a:pt x="3300" y="948"/>
                </a:lnTo>
                <a:lnTo>
                  <a:pt x="3307" y="937"/>
                </a:lnTo>
                <a:lnTo>
                  <a:pt x="3312" y="927"/>
                </a:lnTo>
                <a:lnTo>
                  <a:pt x="3319" y="911"/>
                </a:lnTo>
                <a:lnTo>
                  <a:pt x="3320" y="906"/>
                </a:lnTo>
                <a:lnTo>
                  <a:pt x="3369" y="906"/>
                </a:lnTo>
                <a:lnTo>
                  <a:pt x="3354" y="1043"/>
                </a:lnTo>
                <a:lnTo>
                  <a:pt x="3433" y="1043"/>
                </a:lnTo>
                <a:lnTo>
                  <a:pt x="3442" y="1042"/>
                </a:lnTo>
                <a:lnTo>
                  <a:pt x="3451" y="1041"/>
                </a:lnTo>
                <a:lnTo>
                  <a:pt x="3459" y="1040"/>
                </a:lnTo>
                <a:lnTo>
                  <a:pt x="3466" y="1038"/>
                </a:lnTo>
                <a:lnTo>
                  <a:pt x="3473" y="1035"/>
                </a:lnTo>
                <a:lnTo>
                  <a:pt x="3477" y="1032"/>
                </a:lnTo>
                <a:lnTo>
                  <a:pt x="3483" y="1029"/>
                </a:lnTo>
                <a:lnTo>
                  <a:pt x="3486" y="1024"/>
                </a:lnTo>
                <a:lnTo>
                  <a:pt x="3491" y="1020"/>
                </a:lnTo>
                <a:lnTo>
                  <a:pt x="3493" y="1015"/>
                </a:lnTo>
                <a:lnTo>
                  <a:pt x="3496" y="1009"/>
                </a:lnTo>
                <a:lnTo>
                  <a:pt x="3499" y="1004"/>
                </a:lnTo>
                <a:lnTo>
                  <a:pt x="3500" y="997"/>
                </a:lnTo>
                <a:lnTo>
                  <a:pt x="3501" y="990"/>
                </a:lnTo>
                <a:lnTo>
                  <a:pt x="3503" y="977"/>
                </a:lnTo>
                <a:lnTo>
                  <a:pt x="3536" y="652"/>
                </a:lnTo>
                <a:close/>
                <a:moveTo>
                  <a:pt x="2871" y="644"/>
                </a:moveTo>
                <a:lnTo>
                  <a:pt x="2871" y="636"/>
                </a:lnTo>
                <a:lnTo>
                  <a:pt x="2871" y="629"/>
                </a:lnTo>
                <a:lnTo>
                  <a:pt x="2871" y="622"/>
                </a:lnTo>
                <a:lnTo>
                  <a:pt x="2870" y="617"/>
                </a:lnTo>
                <a:lnTo>
                  <a:pt x="2869" y="611"/>
                </a:lnTo>
                <a:lnTo>
                  <a:pt x="2867" y="606"/>
                </a:lnTo>
                <a:lnTo>
                  <a:pt x="2866" y="604"/>
                </a:lnTo>
                <a:lnTo>
                  <a:pt x="2864" y="602"/>
                </a:lnTo>
                <a:lnTo>
                  <a:pt x="2861" y="598"/>
                </a:lnTo>
                <a:lnTo>
                  <a:pt x="2858" y="595"/>
                </a:lnTo>
                <a:lnTo>
                  <a:pt x="2853" y="592"/>
                </a:lnTo>
                <a:lnTo>
                  <a:pt x="2849" y="589"/>
                </a:lnTo>
                <a:lnTo>
                  <a:pt x="2843" y="587"/>
                </a:lnTo>
                <a:lnTo>
                  <a:pt x="2837" y="585"/>
                </a:lnTo>
                <a:lnTo>
                  <a:pt x="2831" y="584"/>
                </a:lnTo>
                <a:lnTo>
                  <a:pt x="2823" y="583"/>
                </a:lnTo>
                <a:lnTo>
                  <a:pt x="2815" y="582"/>
                </a:lnTo>
                <a:lnTo>
                  <a:pt x="2761" y="582"/>
                </a:lnTo>
                <a:lnTo>
                  <a:pt x="2749" y="583"/>
                </a:lnTo>
                <a:lnTo>
                  <a:pt x="2739" y="584"/>
                </a:lnTo>
                <a:lnTo>
                  <a:pt x="2729" y="585"/>
                </a:lnTo>
                <a:lnTo>
                  <a:pt x="2721" y="587"/>
                </a:lnTo>
                <a:lnTo>
                  <a:pt x="2713" y="591"/>
                </a:lnTo>
                <a:lnTo>
                  <a:pt x="2707" y="595"/>
                </a:lnTo>
                <a:lnTo>
                  <a:pt x="2701" y="601"/>
                </a:lnTo>
                <a:lnTo>
                  <a:pt x="2696" y="606"/>
                </a:lnTo>
                <a:lnTo>
                  <a:pt x="2694" y="610"/>
                </a:lnTo>
                <a:lnTo>
                  <a:pt x="2692" y="613"/>
                </a:lnTo>
                <a:lnTo>
                  <a:pt x="2688" y="621"/>
                </a:lnTo>
                <a:lnTo>
                  <a:pt x="2685" y="631"/>
                </a:lnTo>
                <a:lnTo>
                  <a:pt x="2682" y="641"/>
                </a:lnTo>
                <a:lnTo>
                  <a:pt x="2679" y="653"/>
                </a:lnTo>
                <a:lnTo>
                  <a:pt x="2677" y="665"/>
                </a:lnTo>
                <a:lnTo>
                  <a:pt x="2676" y="679"/>
                </a:lnTo>
                <a:lnTo>
                  <a:pt x="2674" y="693"/>
                </a:lnTo>
                <a:lnTo>
                  <a:pt x="2641" y="1024"/>
                </a:lnTo>
                <a:lnTo>
                  <a:pt x="2641" y="1027"/>
                </a:lnTo>
                <a:lnTo>
                  <a:pt x="2642" y="1030"/>
                </a:lnTo>
                <a:lnTo>
                  <a:pt x="2643" y="1032"/>
                </a:lnTo>
                <a:lnTo>
                  <a:pt x="2646" y="1034"/>
                </a:lnTo>
                <a:lnTo>
                  <a:pt x="2647" y="1036"/>
                </a:lnTo>
                <a:lnTo>
                  <a:pt x="2650" y="1038"/>
                </a:lnTo>
                <a:lnTo>
                  <a:pt x="2652" y="1039"/>
                </a:lnTo>
                <a:lnTo>
                  <a:pt x="2656" y="1040"/>
                </a:lnTo>
                <a:lnTo>
                  <a:pt x="2757" y="1040"/>
                </a:lnTo>
                <a:lnTo>
                  <a:pt x="2767" y="1040"/>
                </a:lnTo>
                <a:lnTo>
                  <a:pt x="2775" y="1039"/>
                </a:lnTo>
                <a:lnTo>
                  <a:pt x="2784" y="1038"/>
                </a:lnTo>
                <a:lnTo>
                  <a:pt x="2791" y="1036"/>
                </a:lnTo>
                <a:lnTo>
                  <a:pt x="2799" y="1034"/>
                </a:lnTo>
                <a:lnTo>
                  <a:pt x="2805" y="1031"/>
                </a:lnTo>
                <a:lnTo>
                  <a:pt x="2810" y="1027"/>
                </a:lnTo>
                <a:lnTo>
                  <a:pt x="2816" y="1024"/>
                </a:lnTo>
                <a:lnTo>
                  <a:pt x="2820" y="1020"/>
                </a:lnTo>
                <a:lnTo>
                  <a:pt x="2824" y="1015"/>
                </a:lnTo>
                <a:lnTo>
                  <a:pt x="2827" y="1009"/>
                </a:lnTo>
                <a:lnTo>
                  <a:pt x="2831" y="1004"/>
                </a:lnTo>
                <a:lnTo>
                  <a:pt x="2833" y="997"/>
                </a:lnTo>
                <a:lnTo>
                  <a:pt x="2835" y="989"/>
                </a:lnTo>
                <a:lnTo>
                  <a:pt x="2836" y="981"/>
                </a:lnTo>
                <a:lnTo>
                  <a:pt x="2837" y="973"/>
                </a:lnTo>
                <a:lnTo>
                  <a:pt x="2871" y="644"/>
                </a:lnTo>
                <a:close/>
                <a:moveTo>
                  <a:pt x="2456" y="1190"/>
                </a:moveTo>
                <a:lnTo>
                  <a:pt x="2465" y="1187"/>
                </a:lnTo>
                <a:lnTo>
                  <a:pt x="2476" y="1183"/>
                </a:lnTo>
                <a:lnTo>
                  <a:pt x="2487" y="1178"/>
                </a:lnTo>
                <a:lnTo>
                  <a:pt x="2498" y="1172"/>
                </a:lnTo>
                <a:lnTo>
                  <a:pt x="2521" y="1159"/>
                </a:lnTo>
                <a:lnTo>
                  <a:pt x="2543" y="1146"/>
                </a:lnTo>
                <a:lnTo>
                  <a:pt x="2553" y="1139"/>
                </a:lnTo>
                <a:lnTo>
                  <a:pt x="2562" y="1131"/>
                </a:lnTo>
                <a:lnTo>
                  <a:pt x="2565" y="1128"/>
                </a:lnTo>
                <a:lnTo>
                  <a:pt x="2570" y="1124"/>
                </a:lnTo>
                <a:lnTo>
                  <a:pt x="2576" y="1118"/>
                </a:lnTo>
                <a:lnTo>
                  <a:pt x="2578" y="1114"/>
                </a:lnTo>
                <a:lnTo>
                  <a:pt x="2579" y="1112"/>
                </a:lnTo>
                <a:lnTo>
                  <a:pt x="2581" y="1109"/>
                </a:lnTo>
                <a:lnTo>
                  <a:pt x="2581" y="1105"/>
                </a:lnTo>
                <a:lnTo>
                  <a:pt x="2581" y="1103"/>
                </a:lnTo>
                <a:lnTo>
                  <a:pt x="2581" y="1101"/>
                </a:lnTo>
                <a:lnTo>
                  <a:pt x="2580" y="1099"/>
                </a:lnTo>
                <a:lnTo>
                  <a:pt x="2578" y="1096"/>
                </a:lnTo>
                <a:lnTo>
                  <a:pt x="2203" y="689"/>
                </a:lnTo>
                <a:lnTo>
                  <a:pt x="2181" y="902"/>
                </a:lnTo>
                <a:lnTo>
                  <a:pt x="2177" y="928"/>
                </a:lnTo>
                <a:lnTo>
                  <a:pt x="2176" y="950"/>
                </a:lnTo>
                <a:lnTo>
                  <a:pt x="2176" y="960"/>
                </a:lnTo>
                <a:lnTo>
                  <a:pt x="2176" y="968"/>
                </a:lnTo>
                <a:lnTo>
                  <a:pt x="2177" y="976"/>
                </a:lnTo>
                <a:lnTo>
                  <a:pt x="2177" y="983"/>
                </a:lnTo>
                <a:lnTo>
                  <a:pt x="2181" y="996"/>
                </a:lnTo>
                <a:lnTo>
                  <a:pt x="2183" y="1001"/>
                </a:lnTo>
                <a:lnTo>
                  <a:pt x="2185" y="1006"/>
                </a:lnTo>
                <a:lnTo>
                  <a:pt x="2190" y="1015"/>
                </a:lnTo>
                <a:lnTo>
                  <a:pt x="2197" y="1023"/>
                </a:lnTo>
                <a:lnTo>
                  <a:pt x="2201" y="1027"/>
                </a:lnTo>
                <a:lnTo>
                  <a:pt x="2207" y="1032"/>
                </a:lnTo>
                <a:lnTo>
                  <a:pt x="2214" y="1035"/>
                </a:lnTo>
                <a:lnTo>
                  <a:pt x="2220" y="1039"/>
                </a:lnTo>
                <a:lnTo>
                  <a:pt x="2229" y="1041"/>
                </a:lnTo>
                <a:lnTo>
                  <a:pt x="2237" y="1042"/>
                </a:lnTo>
                <a:lnTo>
                  <a:pt x="2243" y="1043"/>
                </a:lnTo>
                <a:lnTo>
                  <a:pt x="2247" y="1043"/>
                </a:lnTo>
                <a:lnTo>
                  <a:pt x="2257" y="1043"/>
                </a:lnTo>
                <a:lnTo>
                  <a:pt x="2265" y="1043"/>
                </a:lnTo>
                <a:lnTo>
                  <a:pt x="2262" y="1086"/>
                </a:lnTo>
                <a:lnTo>
                  <a:pt x="2119" y="1086"/>
                </a:lnTo>
                <a:lnTo>
                  <a:pt x="2128" y="1095"/>
                </a:lnTo>
                <a:lnTo>
                  <a:pt x="2137" y="1104"/>
                </a:lnTo>
                <a:lnTo>
                  <a:pt x="2154" y="1119"/>
                </a:lnTo>
                <a:lnTo>
                  <a:pt x="2170" y="1131"/>
                </a:lnTo>
                <a:lnTo>
                  <a:pt x="2188" y="1144"/>
                </a:lnTo>
                <a:lnTo>
                  <a:pt x="2206" y="1156"/>
                </a:lnTo>
                <a:lnTo>
                  <a:pt x="2225" y="1166"/>
                </a:lnTo>
                <a:lnTo>
                  <a:pt x="2234" y="1172"/>
                </a:lnTo>
                <a:lnTo>
                  <a:pt x="2244" y="1176"/>
                </a:lnTo>
                <a:lnTo>
                  <a:pt x="2254" y="1181"/>
                </a:lnTo>
                <a:lnTo>
                  <a:pt x="2264" y="1185"/>
                </a:lnTo>
                <a:lnTo>
                  <a:pt x="2285" y="1192"/>
                </a:lnTo>
                <a:lnTo>
                  <a:pt x="2295" y="1196"/>
                </a:lnTo>
                <a:lnTo>
                  <a:pt x="2305" y="1198"/>
                </a:lnTo>
                <a:lnTo>
                  <a:pt x="2326" y="1202"/>
                </a:lnTo>
                <a:lnTo>
                  <a:pt x="2348" y="1205"/>
                </a:lnTo>
                <a:lnTo>
                  <a:pt x="2369" y="1206"/>
                </a:lnTo>
                <a:lnTo>
                  <a:pt x="2391" y="1206"/>
                </a:lnTo>
                <a:lnTo>
                  <a:pt x="2402" y="1204"/>
                </a:lnTo>
                <a:lnTo>
                  <a:pt x="2413" y="1202"/>
                </a:lnTo>
                <a:lnTo>
                  <a:pt x="2423" y="1200"/>
                </a:lnTo>
                <a:lnTo>
                  <a:pt x="2435" y="1198"/>
                </a:lnTo>
                <a:lnTo>
                  <a:pt x="2446" y="1194"/>
                </a:lnTo>
                <a:lnTo>
                  <a:pt x="2456" y="1190"/>
                </a:lnTo>
                <a:close/>
                <a:moveTo>
                  <a:pt x="1858" y="699"/>
                </a:moveTo>
                <a:lnTo>
                  <a:pt x="1859" y="687"/>
                </a:lnTo>
                <a:lnTo>
                  <a:pt x="1859" y="674"/>
                </a:lnTo>
                <a:lnTo>
                  <a:pt x="1859" y="668"/>
                </a:lnTo>
                <a:lnTo>
                  <a:pt x="1858" y="663"/>
                </a:lnTo>
                <a:lnTo>
                  <a:pt x="1856" y="652"/>
                </a:lnTo>
                <a:lnTo>
                  <a:pt x="1854" y="646"/>
                </a:lnTo>
                <a:lnTo>
                  <a:pt x="1852" y="641"/>
                </a:lnTo>
                <a:lnTo>
                  <a:pt x="1850" y="637"/>
                </a:lnTo>
                <a:lnTo>
                  <a:pt x="1848" y="631"/>
                </a:lnTo>
                <a:lnTo>
                  <a:pt x="1842" y="623"/>
                </a:lnTo>
                <a:lnTo>
                  <a:pt x="1837" y="614"/>
                </a:lnTo>
                <a:lnTo>
                  <a:pt x="1833" y="611"/>
                </a:lnTo>
                <a:lnTo>
                  <a:pt x="1829" y="608"/>
                </a:lnTo>
                <a:lnTo>
                  <a:pt x="1820" y="601"/>
                </a:lnTo>
                <a:lnTo>
                  <a:pt x="1810" y="595"/>
                </a:lnTo>
                <a:lnTo>
                  <a:pt x="1799" y="589"/>
                </a:lnTo>
                <a:lnTo>
                  <a:pt x="1787" y="586"/>
                </a:lnTo>
                <a:lnTo>
                  <a:pt x="1775" y="584"/>
                </a:lnTo>
                <a:lnTo>
                  <a:pt x="1761" y="582"/>
                </a:lnTo>
                <a:lnTo>
                  <a:pt x="1746" y="582"/>
                </a:lnTo>
                <a:lnTo>
                  <a:pt x="1681" y="582"/>
                </a:lnTo>
                <a:lnTo>
                  <a:pt x="1660" y="802"/>
                </a:lnTo>
                <a:lnTo>
                  <a:pt x="1758" y="802"/>
                </a:lnTo>
                <a:lnTo>
                  <a:pt x="1768" y="801"/>
                </a:lnTo>
                <a:lnTo>
                  <a:pt x="1778" y="799"/>
                </a:lnTo>
                <a:lnTo>
                  <a:pt x="1787" y="797"/>
                </a:lnTo>
                <a:lnTo>
                  <a:pt x="1796" y="794"/>
                </a:lnTo>
                <a:lnTo>
                  <a:pt x="1804" y="790"/>
                </a:lnTo>
                <a:lnTo>
                  <a:pt x="1813" y="786"/>
                </a:lnTo>
                <a:lnTo>
                  <a:pt x="1820" y="780"/>
                </a:lnTo>
                <a:lnTo>
                  <a:pt x="1823" y="777"/>
                </a:lnTo>
                <a:lnTo>
                  <a:pt x="1827" y="773"/>
                </a:lnTo>
                <a:lnTo>
                  <a:pt x="1833" y="767"/>
                </a:lnTo>
                <a:lnTo>
                  <a:pt x="1839" y="759"/>
                </a:lnTo>
                <a:lnTo>
                  <a:pt x="1843" y="751"/>
                </a:lnTo>
                <a:lnTo>
                  <a:pt x="1848" y="742"/>
                </a:lnTo>
                <a:lnTo>
                  <a:pt x="1851" y="732"/>
                </a:lnTo>
                <a:lnTo>
                  <a:pt x="1855" y="722"/>
                </a:lnTo>
                <a:lnTo>
                  <a:pt x="1857" y="711"/>
                </a:lnTo>
                <a:lnTo>
                  <a:pt x="1858" y="699"/>
                </a:lnTo>
                <a:close/>
                <a:moveTo>
                  <a:pt x="1063" y="1044"/>
                </a:moveTo>
                <a:lnTo>
                  <a:pt x="1080" y="1044"/>
                </a:lnTo>
                <a:lnTo>
                  <a:pt x="1095" y="1043"/>
                </a:lnTo>
                <a:lnTo>
                  <a:pt x="1111" y="1041"/>
                </a:lnTo>
                <a:lnTo>
                  <a:pt x="1125" y="1039"/>
                </a:lnTo>
                <a:lnTo>
                  <a:pt x="1139" y="1035"/>
                </a:lnTo>
                <a:lnTo>
                  <a:pt x="1152" y="1032"/>
                </a:lnTo>
                <a:lnTo>
                  <a:pt x="1164" y="1027"/>
                </a:lnTo>
                <a:lnTo>
                  <a:pt x="1176" y="1023"/>
                </a:lnTo>
                <a:lnTo>
                  <a:pt x="1187" y="1017"/>
                </a:lnTo>
                <a:lnTo>
                  <a:pt x="1196" y="1013"/>
                </a:lnTo>
                <a:lnTo>
                  <a:pt x="1206" y="1007"/>
                </a:lnTo>
                <a:lnTo>
                  <a:pt x="1215" y="1000"/>
                </a:lnTo>
                <a:lnTo>
                  <a:pt x="1223" y="995"/>
                </a:lnTo>
                <a:lnTo>
                  <a:pt x="1231" y="988"/>
                </a:lnTo>
                <a:lnTo>
                  <a:pt x="1238" y="981"/>
                </a:lnTo>
                <a:lnTo>
                  <a:pt x="1243" y="976"/>
                </a:lnTo>
                <a:lnTo>
                  <a:pt x="1250" y="969"/>
                </a:lnTo>
                <a:lnTo>
                  <a:pt x="1255" y="962"/>
                </a:lnTo>
                <a:lnTo>
                  <a:pt x="1264" y="950"/>
                </a:lnTo>
                <a:lnTo>
                  <a:pt x="1268" y="944"/>
                </a:lnTo>
                <a:lnTo>
                  <a:pt x="1271" y="938"/>
                </a:lnTo>
                <a:lnTo>
                  <a:pt x="1277" y="927"/>
                </a:lnTo>
                <a:lnTo>
                  <a:pt x="1282" y="918"/>
                </a:lnTo>
                <a:lnTo>
                  <a:pt x="1284" y="911"/>
                </a:lnTo>
                <a:lnTo>
                  <a:pt x="1286" y="906"/>
                </a:lnTo>
                <a:lnTo>
                  <a:pt x="1334" y="906"/>
                </a:lnTo>
                <a:lnTo>
                  <a:pt x="1320" y="1043"/>
                </a:lnTo>
                <a:lnTo>
                  <a:pt x="1398" y="1043"/>
                </a:lnTo>
                <a:lnTo>
                  <a:pt x="1407" y="1042"/>
                </a:lnTo>
                <a:lnTo>
                  <a:pt x="1416" y="1041"/>
                </a:lnTo>
                <a:lnTo>
                  <a:pt x="1424" y="1040"/>
                </a:lnTo>
                <a:lnTo>
                  <a:pt x="1431" y="1038"/>
                </a:lnTo>
                <a:lnTo>
                  <a:pt x="1437" y="1035"/>
                </a:lnTo>
                <a:lnTo>
                  <a:pt x="1442" y="1032"/>
                </a:lnTo>
                <a:lnTo>
                  <a:pt x="1447" y="1029"/>
                </a:lnTo>
                <a:lnTo>
                  <a:pt x="1452" y="1024"/>
                </a:lnTo>
                <a:lnTo>
                  <a:pt x="1455" y="1020"/>
                </a:lnTo>
                <a:lnTo>
                  <a:pt x="1458" y="1015"/>
                </a:lnTo>
                <a:lnTo>
                  <a:pt x="1461" y="1009"/>
                </a:lnTo>
                <a:lnTo>
                  <a:pt x="1463" y="1004"/>
                </a:lnTo>
                <a:lnTo>
                  <a:pt x="1464" y="997"/>
                </a:lnTo>
                <a:lnTo>
                  <a:pt x="1467" y="990"/>
                </a:lnTo>
                <a:lnTo>
                  <a:pt x="1468" y="977"/>
                </a:lnTo>
                <a:lnTo>
                  <a:pt x="1502" y="652"/>
                </a:lnTo>
                <a:lnTo>
                  <a:pt x="1502" y="643"/>
                </a:lnTo>
                <a:lnTo>
                  <a:pt x="1503" y="633"/>
                </a:lnTo>
                <a:lnTo>
                  <a:pt x="1502" y="626"/>
                </a:lnTo>
                <a:lnTo>
                  <a:pt x="1502" y="619"/>
                </a:lnTo>
                <a:lnTo>
                  <a:pt x="1499" y="613"/>
                </a:lnTo>
                <a:lnTo>
                  <a:pt x="1497" y="608"/>
                </a:lnTo>
                <a:lnTo>
                  <a:pt x="1495" y="602"/>
                </a:lnTo>
                <a:lnTo>
                  <a:pt x="1491" y="598"/>
                </a:lnTo>
                <a:lnTo>
                  <a:pt x="1490" y="596"/>
                </a:lnTo>
                <a:lnTo>
                  <a:pt x="1488" y="595"/>
                </a:lnTo>
                <a:lnTo>
                  <a:pt x="1484" y="592"/>
                </a:lnTo>
                <a:lnTo>
                  <a:pt x="1479" y="589"/>
                </a:lnTo>
                <a:lnTo>
                  <a:pt x="1473" y="587"/>
                </a:lnTo>
                <a:lnTo>
                  <a:pt x="1470" y="586"/>
                </a:lnTo>
                <a:lnTo>
                  <a:pt x="1468" y="585"/>
                </a:lnTo>
                <a:lnTo>
                  <a:pt x="1460" y="584"/>
                </a:lnTo>
                <a:lnTo>
                  <a:pt x="1453" y="583"/>
                </a:lnTo>
                <a:lnTo>
                  <a:pt x="1444" y="582"/>
                </a:lnTo>
                <a:lnTo>
                  <a:pt x="1366" y="582"/>
                </a:lnTo>
                <a:lnTo>
                  <a:pt x="1355" y="688"/>
                </a:lnTo>
                <a:lnTo>
                  <a:pt x="1305" y="688"/>
                </a:lnTo>
                <a:lnTo>
                  <a:pt x="1305" y="682"/>
                </a:lnTo>
                <a:lnTo>
                  <a:pt x="1304" y="675"/>
                </a:lnTo>
                <a:lnTo>
                  <a:pt x="1303" y="670"/>
                </a:lnTo>
                <a:lnTo>
                  <a:pt x="1302" y="664"/>
                </a:lnTo>
                <a:lnTo>
                  <a:pt x="1297" y="654"/>
                </a:lnTo>
                <a:lnTo>
                  <a:pt x="1293" y="644"/>
                </a:lnTo>
                <a:lnTo>
                  <a:pt x="1286" y="635"/>
                </a:lnTo>
                <a:lnTo>
                  <a:pt x="1279" y="626"/>
                </a:lnTo>
                <a:lnTo>
                  <a:pt x="1271" y="618"/>
                </a:lnTo>
                <a:lnTo>
                  <a:pt x="1261" y="610"/>
                </a:lnTo>
                <a:lnTo>
                  <a:pt x="1252" y="604"/>
                </a:lnTo>
                <a:lnTo>
                  <a:pt x="1241" y="598"/>
                </a:lnTo>
                <a:lnTo>
                  <a:pt x="1230" y="593"/>
                </a:lnTo>
                <a:lnTo>
                  <a:pt x="1218" y="589"/>
                </a:lnTo>
                <a:lnTo>
                  <a:pt x="1206" y="586"/>
                </a:lnTo>
                <a:lnTo>
                  <a:pt x="1192" y="584"/>
                </a:lnTo>
                <a:lnTo>
                  <a:pt x="1180" y="582"/>
                </a:lnTo>
                <a:lnTo>
                  <a:pt x="1167" y="582"/>
                </a:lnTo>
                <a:lnTo>
                  <a:pt x="1015" y="582"/>
                </a:lnTo>
                <a:lnTo>
                  <a:pt x="996" y="775"/>
                </a:lnTo>
                <a:lnTo>
                  <a:pt x="1067" y="775"/>
                </a:lnTo>
                <a:lnTo>
                  <a:pt x="1074" y="773"/>
                </a:lnTo>
                <a:lnTo>
                  <a:pt x="1081" y="773"/>
                </a:lnTo>
                <a:lnTo>
                  <a:pt x="1093" y="771"/>
                </a:lnTo>
                <a:lnTo>
                  <a:pt x="1099" y="770"/>
                </a:lnTo>
                <a:lnTo>
                  <a:pt x="1104" y="768"/>
                </a:lnTo>
                <a:lnTo>
                  <a:pt x="1109" y="766"/>
                </a:lnTo>
                <a:lnTo>
                  <a:pt x="1114" y="764"/>
                </a:lnTo>
                <a:lnTo>
                  <a:pt x="1118" y="761"/>
                </a:lnTo>
                <a:lnTo>
                  <a:pt x="1121" y="759"/>
                </a:lnTo>
                <a:lnTo>
                  <a:pt x="1129" y="753"/>
                </a:lnTo>
                <a:lnTo>
                  <a:pt x="1135" y="747"/>
                </a:lnTo>
                <a:lnTo>
                  <a:pt x="1139" y="741"/>
                </a:lnTo>
                <a:lnTo>
                  <a:pt x="1146" y="729"/>
                </a:lnTo>
                <a:lnTo>
                  <a:pt x="1151" y="718"/>
                </a:lnTo>
                <a:lnTo>
                  <a:pt x="1153" y="711"/>
                </a:lnTo>
                <a:lnTo>
                  <a:pt x="1153" y="708"/>
                </a:lnTo>
                <a:lnTo>
                  <a:pt x="1200" y="708"/>
                </a:lnTo>
                <a:lnTo>
                  <a:pt x="1181" y="887"/>
                </a:lnTo>
                <a:lnTo>
                  <a:pt x="1127" y="887"/>
                </a:lnTo>
                <a:lnTo>
                  <a:pt x="1127" y="876"/>
                </a:lnTo>
                <a:lnTo>
                  <a:pt x="1126" y="866"/>
                </a:lnTo>
                <a:lnTo>
                  <a:pt x="1125" y="857"/>
                </a:lnTo>
                <a:lnTo>
                  <a:pt x="1123" y="849"/>
                </a:lnTo>
                <a:lnTo>
                  <a:pt x="1119" y="842"/>
                </a:lnTo>
                <a:lnTo>
                  <a:pt x="1116" y="837"/>
                </a:lnTo>
                <a:lnTo>
                  <a:pt x="1111" y="832"/>
                </a:lnTo>
                <a:lnTo>
                  <a:pt x="1106" y="829"/>
                </a:lnTo>
                <a:lnTo>
                  <a:pt x="1099" y="825"/>
                </a:lnTo>
                <a:lnTo>
                  <a:pt x="1092" y="823"/>
                </a:lnTo>
                <a:lnTo>
                  <a:pt x="1085" y="821"/>
                </a:lnTo>
                <a:lnTo>
                  <a:pt x="1076" y="820"/>
                </a:lnTo>
                <a:lnTo>
                  <a:pt x="1068" y="819"/>
                </a:lnTo>
                <a:lnTo>
                  <a:pt x="1058" y="817"/>
                </a:lnTo>
                <a:lnTo>
                  <a:pt x="1039" y="817"/>
                </a:lnTo>
                <a:lnTo>
                  <a:pt x="992" y="817"/>
                </a:lnTo>
                <a:lnTo>
                  <a:pt x="976" y="971"/>
                </a:lnTo>
                <a:lnTo>
                  <a:pt x="976" y="988"/>
                </a:lnTo>
                <a:lnTo>
                  <a:pt x="976" y="995"/>
                </a:lnTo>
                <a:lnTo>
                  <a:pt x="977" y="1001"/>
                </a:lnTo>
                <a:lnTo>
                  <a:pt x="978" y="1007"/>
                </a:lnTo>
                <a:lnTo>
                  <a:pt x="980" y="1013"/>
                </a:lnTo>
                <a:lnTo>
                  <a:pt x="984" y="1017"/>
                </a:lnTo>
                <a:lnTo>
                  <a:pt x="987" y="1022"/>
                </a:lnTo>
                <a:lnTo>
                  <a:pt x="992" y="1027"/>
                </a:lnTo>
                <a:lnTo>
                  <a:pt x="998" y="1032"/>
                </a:lnTo>
                <a:lnTo>
                  <a:pt x="1005" y="1035"/>
                </a:lnTo>
                <a:lnTo>
                  <a:pt x="1013" y="1039"/>
                </a:lnTo>
                <a:lnTo>
                  <a:pt x="1023" y="1041"/>
                </a:lnTo>
                <a:lnTo>
                  <a:pt x="1033" y="1043"/>
                </a:lnTo>
                <a:lnTo>
                  <a:pt x="1047" y="1044"/>
                </a:lnTo>
                <a:lnTo>
                  <a:pt x="1062" y="1044"/>
                </a:lnTo>
                <a:lnTo>
                  <a:pt x="1063" y="1044"/>
                </a:lnTo>
                <a:close/>
                <a:moveTo>
                  <a:pt x="4477" y="1200"/>
                </a:moveTo>
                <a:lnTo>
                  <a:pt x="4492" y="1197"/>
                </a:lnTo>
                <a:lnTo>
                  <a:pt x="4507" y="1191"/>
                </a:lnTo>
                <a:lnTo>
                  <a:pt x="4522" y="1185"/>
                </a:lnTo>
                <a:lnTo>
                  <a:pt x="4535" y="1180"/>
                </a:lnTo>
                <a:lnTo>
                  <a:pt x="4549" y="1174"/>
                </a:lnTo>
                <a:lnTo>
                  <a:pt x="4562" y="1166"/>
                </a:lnTo>
                <a:lnTo>
                  <a:pt x="4587" y="1152"/>
                </a:lnTo>
                <a:lnTo>
                  <a:pt x="4600" y="1144"/>
                </a:lnTo>
                <a:lnTo>
                  <a:pt x="4611" y="1136"/>
                </a:lnTo>
                <a:lnTo>
                  <a:pt x="4622" y="1128"/>
                </a:lnTo>
                <a:lnTo>
                  <a:pt x="4632" y="1119"/>
                </a:lnTo>
                <a:lnTo>
                  <a:pt x="4652" y="1102"/>
                </a:lnTo>
                <a:lnTo>
                  <a:pt x="4661" y="1094"/>
                </a:lnTo>
                <a:lnTo>
                  <a:pt x="4670" y="1086"/>
                </a:lnTo>
                <a:lnTo>
                  <a:pt x="4702" y="1086"/>
                </a:lnTo>
                <a:lnTo>
                  <a:pt x="4689" y="1101"/>
                </a:lnTo>
                <a:lnTo>
                  <a:pt x="4674" y="1115"/>
                </a:lnTo>
                <a:lnTo>
                  <a:pt x="4659" y="1129"/>
                </a:lnTo>
                <a:lnTo>
                  <a:pt x="4645" y="1143"/>
                </a:lnTo>
                <a:lnTo>
                  <a:pt x="4629" y="1155"/>
                </a:lnTo>
                <a:lnTo>
                  <a:pt x="4614" y="1167"/>
                </a:lnTo>
                <a:lnTo>
                  <a:pt x="4597" y="1179"/>
                </a:lnTo>
                <a:lnTo>
                  <a:pt x="4582" y="1190"/>
                </a:lnTo>
                <a:lnTo>
                  <a:pt x="4565" y="1200"/>
                </a:lnTo>
                <a:lnTo>
                  <a:pt x="4549" y="1209"/>
                </a:lnTo>
                <a:lnTo>
                  <a:pt x="4532" y="1218"/>
                </a:lnTo>
                <a:lnTo>
                  <a:pt x="4514" y="1226"/>
                </a:lnTo>
                <a:lnTo>
                  <a:pt x="4497" y="1234"/>
                </a:lnTo>
                <a:lnTo>
                  <a:pt x="4479" y="1241"/>
                </a:lnTo>
                <a:lnTo>
                  <a:pt x="4461" y="1246"/>
                </a:lnTo>
                <a:lnTo>
                  <a:pt x="4443" y="1252"/>
                </a:lnTo>
                <a:lnTo>
                  <a:pt x="4425" y="1257"/>
                </a:lnTo>
                <a:lnTo>
                  <a:pt x="4406" y="1261"/>
                </a:lnTo>
                <a:lnTo>
                  <a:pt x="4386" y="1264"/>
                </a:lnTo>
                <a:lnTo>
                  <a:pt x="4368" y="1267"/>
                </a:lnTo>
                <a:lnTo>
                  <a:pt x="4349" y="1269"/>
                </a:lnTo>
                <a:lnTo>
                  <a:pt x="4330" y="1270"/>
                </a:lnTo>
                <a:lnTo>
                  <a:pt x="4310" y="1270"/>
                </a:lnTo>
                <a:lnTo>
                  <a:pt x="4290" y="1269"/>
                </a:lnTo>
                <a:lnTo>
                  <a:pt x="4270" y="1268"/>
                </a:lnTo>
                <a:lnTo>
                  <a:pt x="4251" y="1266"/>
                </a:lnTo>
                <a:lnTo>
                  <a:pt x="4231" y="1263"/>
                </a:lnTo>
                <a:lnTo>
                  <a:pt x="4210" y="1259"/>
                </a:lnTo>
                <a:lnTo>
                  <a:pt x="4191" y="1254"/>
                </a:lnTo>
                <a:lnTo>
                  <a:pt x="4171" y="1250"/>
                </a:lnTo>
                <a:lnTo>
                  <a:pt x="4151" y="1243"/>
                </a:lnTo>
                <a:lnTo>
                  <a:pt x="4130" y="1236"/>
                </a:lnTo>
                <a:lnTo>
                  <a:pt x="4114" y="1231"/>
                </a:lnTo>
                <a:lnTo>
                  <a:pt x="4100" y="1224"/>
                </a:lnTo>
                <a:lnTo>
                  <a:pt x="4086" y="1217"/>
                </a:lnTo>
                <a:lnTo>
                  <a:pt x="4072" y="1209"/>
                </a:lnTo>
                <a:lnTo>
                  <a:pt x="4058" y="1201"/>
                </a:lnTo>
                <a:lnTo>
                  <a:pt x="4046" y="1192"/>
                </a:lnTo>
                <a:lnTo>
                  <a:pt x="4033" y="1183"/>
                </a:lnTo>
                <a:lnTo>
                  <a:pt x="4021" y="1173"/>
                </a:lnTo>
                <a:lnTo>
                  <a:pt x="4008" y="1163"/>
                </a:lnTo>
                <a:lnTo>
                  <a:pt x="3997" y="1153"/>
                </a:lnTo>
                <a:lnTo>
                  <a:pt x="3986" y="1143"/>
                </a:lnTo>
                <a:lnTo>
                  <a:pt x="3976" y="1131"/>
                </a:lnTo>
                <a:lnTo>
                  <a:pt x="3954" y="1108"/>
                </a:lnTo>
                <a:lnTo>
                  <a:pt x="3934" y="1084"/>
                </a:lnTo>
                <a:lnTo>
                  <a:pt x="3915" y="1058"/>
                </a:lnTo>
                <a:lnTo>
                  <a:pt x="3897" y="1033"/>
                </a:lnTo>
                <a:lnTo>
                  <a:pt x="3880" y="1006"/>
                </a:lnTo>
                <a:lnTo>
                  <a:pt x="3862" y="980"/>
                </a:lnTo>
                <a:lnTo>
                  <a:pt x="3828" y="927"/>
                </a:lnTo>
                <a:lnTo>
                  <a:pt x="3795" y="875"/>
                </a:lnTo>
                <a:lnTo>
                  <a:pt x="3792" y="872"/>
                </a:lnTo>
                <a:lnTo>
                  <a:pt x="3788" y="868"/>
                </a:lnTo>
                <a:lnTo>
                  <a:pt x="3785" y="865"/>
                </a:lnTo>
                <a:lnTo>
                  <a:pt x="3782" y="863"/>
                </a:lnTo>
                <a:lnTo>
                  <a:pt x="3773" y="858"/>
                </a:lnTo>
                <a:lnTo>
                  <a:pt x="3768" y="857"/>
                </a:lnTo>
                <a:lnTo>
                  <a:pt x="3764" y="855"/>
                </a:lnTo>
                <a:lnTo>
                  <a:pt x="3753" y="852"/>
                </a:lnTo>
                <a:lnTo>
                  <a:pt x="3743" y="850"/>
                </a:lnTo>
                <a:lnTo>
                  <a:pt x="3732" y="849"/>
                </a:lnTo>
                <a:lnTo>
                  <a:pt x="3721" y="849"/>
                </a:lnTo>
                <a:lnTo>
                  <a:pt x="3689" y="849"/>
                </a:lnTo>
                <a:lnTo>
                  <a:pt x="3677" y="974"/>
                </a:lnTo>
                <a:lnTo>
                  <a:pt x="3676" y="991"/>
                </a:lnTo>
                <a:lnTo>
                  <a:pt x="3677" y="999"/>
                </a:lnTo>
                <a:lnTo>
                  <a:pt x="3677" y="1006"/>
                </a:lnTo>
                <a:lnTo>
                  <a:pt x="3679" y="1013"/>
                </a:lnTo>
                <a:lnTo>
                  <a:pt x="3680" y="1017"/>
                </a:lnTo>
                <a:lnTo>
                  <a:pt x="3684" y="1023"/>
                </a:lnTo>
                <a:lnTo>
                  <a:pt x="3687" y="1026"/>
                </a:lnTo>
                <a:lnTo>
                  <a:pt x="3688" y="1029"/>
                </a:lnTo>
                <a:lnTo>
                  <a:pt x="3690" y="1031"/>
                </a:lnTo>
                <a:lnTo>
                  <a:pt x="3696" y="1034"/>
                </a:lnTo>
                <a:lnTo>
                  <a:pt x="3702" y="1036"/>
                </a:lnTo>
                <a:lnTo>
                  <a:pt x="3709" y="1040"/>
                </a:lnTo>
                <a:lnTo>
                  <a:pt x="3717" y="1041"/>
                </a:lnTo>
                <a:lnTo>
                  <a:pt x="3726" y="1042"/>
                </a:lnTo>
                <a:lnTo>
                  <a:pt x="3737" y="1043"/>
                </a:lnTo>
                <a:lnTo>
                  <a:pt x="3747" y="1043"/>
                </a:lnTo>
                <a:lnTo>
                  <a:pt x="3752" y="1043"/>
                </a:lnTo>
                <a:lnTo>
                  <a:pt x="3749" y="1086"/>
                </a:lnTo>
                <a:lnTo>
                  <a:pt x="3201" y="1086"/>
                </a:lnTo>
                <a:lnTo>
                  <a:pt x="2652" y="1086"/>
                </a:lnTo>
                <a:lnTo>
                  <a:pt x="2638" y="1102"/>
                </a:lnTo>
                <a:lnTo>
                  <a:pt x="2624" y="1118"/>
                </a:lnTo>
                <a:lnTo>
                  <a:pt x="2609" y="1134"/>
                </a:lnTo>
                <a:lnTo>
                  <a:pt x="2595" y="1147"/>
                </a:lnTo>
                <a:lnTo>
                  <a:pt x="2580" y="1161"/>
                </a:lnTo>
                <a:lnTo>
                  <a:pt x="2564" y="1173"/>
                </a:lnTo>
                <a:lnTo>
                  <a:pt x="2549" y="1185"/>
                </a:lnTo>
                <a:lnTo>
                  <a:pt x="2533" y="1196"/>
                </a:lnTo>
                <a:lnTo>
                  <a:pt x="2517" y="1206"/>
                </a:lnTo>
                <a:lnTo>
                  <a:pt x="2509" y="1210"/>
                </a:lnTo>
                <a:lnTo>
                  <a:pt x="2500" y="1216"/>
                </a:lnTo>
                <a:lnTo>
                  <a:pt x="2484" y="1224"/>
                </a:lnTo>
                <a:lnTo>
                  <a:pt x="2467" y="1232"/>
                </a:lnTo>
                <a:lnTo>
                  <a:pt x="2450" y="1239"/>
                </a:lnTo>
                <a:lnTo>
                  <a:pt x="2433" y="1245"/>
                </a:lnTo>
                <a:lnTo>
                  <a:pt x="2415" y="1251"/>
                </a:lnTo>
                <a:lnTo>
                  <a:pt x="2399" y="1255"/>
                </a:lnTo>
                <a:lnTo>
                  <a:pt x="2380" y="1260"/>
                </a:lnTo>
                <a:lnTo>
                  <a:pt x="2362" y="1263"/>
                </a:lnTo>
                <a:lnTo>
                  <a:pt x="2353" y="1264"/>
                </a:lnTo>
                <a:lnTo>
                  <a:pt x="2344" y="1266"/>
                </a:lnTo>
                <a:lnTo>
                  <a:pt x="2326" y="1268"/>
                </a:lnTo>
                <a:lnTo>
                  <a:pt x="2308" y="1269"/>
                </a:lnTo>
                <a:lnTo>
                  <a:pt x="2290" y="1269"/>
                </a:lnTo>
                <a:lnTo>
                  <a:pt x="2271" y="1269"/>
                </a:lnTo>
                <a:lnTo>
                  <a:pt x="2253" y="1268"/>
                </a:lnTo>
                <a:lnTo>
                  <a:pt x="2234" y="1267"/>
                </a:lnTo>
                <a:lnTo>
                  <a:pt x="2216" y="1264"/>
                </a:lnTo>
                <a:lnTo>
                  <a:pt x="2197" y="1261"/>
                </a:lnTo>
                <a:lnTo>
                  <a:pt x="2179" y="1258"/>
                </a:lnTo>
                <a:lnTo>
                  <a:pt x="2159" y="1253"/>
                </a:lnTo>
                <a:lnTo>
                  <a:pt x="2140" y="1249"/>
                </a:lnTo>
                <a:lnTo>
                  <a:pt x="2103" y="1236"/>
                </a:lnTo>
                <a:lnTo>
                  <a:pt x="2088" y="1229"/>
                </a:lnTo>
                <a:lnTo>
                  <a:pt x="2074" y="1223"/>
                </a:lnTo>
                <a:lnTo>
                  <a:pt x="2059" y="1216"/>
                </a:lnTo>
                <a:lnTo>
                  <a:pt x="2045" y="1208"/>
                </a:lnTo>
                <a:lnTo>
                  <a:pt x="2032" y="1199"/>
                </a:lnTo>
                <a:lnTo>
                  <a:pt x="2018" y="1191"/>
                </a:lnTo>
                <a:lnTo>
                  <a:pt x="2006" y="1181"/>
                </a:lnTo>
                <a:lnTo>
                  <a:pt x="1994" y="1172"/>
                </a:lnTo>
                <a:lnTo>
                  <a:pt x="1981" y="1162"/>
                </a:lnTo>
                <a:lnTo>
                  <a:pt x="1970" y="1152"/>
                </a:lnTo>
                <a:lnTo>
                  <a:pt x="1957" y="1140"/>
                </a:lnTo>
                <a:lnTo>
                  <a:pt x="1946" y="1129"/>
                </a:lnTo>
                <a:lnTo>
                  <a:pt x="1925" y="1106"/>
                </a:lnTo>
                <a:lnTo>
                  <a:pt x="1904" y="1082"/>
                </a:lnTo>
                <a:lnTo>
                  <a:pt x="1884" y="1057"/>
                </a:lnTo>
                <a:lnTo>
                  <a:pt x="1866" y="1032"/>
                </a:lnTo>
                <a:lnTo>
                  <a:pt x="1847" y="1006"/>
                </a:lnTo>
                <a:lnTo>
                  <a:pt x="1830" y="979"/>
                </a:lnTo>
                <a:lnTo>
                  <a:pt x="1795" y="927"/>
                </a:lnTo>
                <a:lnTo>
                  <a:pt x="1761" y="875"/>
                </a:lnTo>
                <a:lnTo>
                  <a:pt x="1758" y="872"/>
                </a:lnTo>
                <a:lnTo>
                  <a:pt x="1755" y="868"/>
                </a:lnTo>
                <a:lnTo>
                  <a:pt x="1748" y="863"/>
                </a:lnTo>
                <a:lnTo>
                  <a:pt x="1740" y="858"/>
                </a:lnTo>
                <a:lnTo>
                  <a:pt x="1735" y="857"/>
                </a:lnTo>
                <a:lnTo>
                  <a:pt x="1731" y="855"/>
                </a:lnTo>
                <a:lnTo>
                  <a:pt x="1720" y="852"/>
                </a:lnTo>
                <a:lnTo>
                  <a:pt x="1716" y="851"/>
                </a:lnTo>
                <a:lnTo>
                  <a:pt x="1710" y="850"/>
                </a:lnTo>
                <a:lnTo>
                  <a:pt x="1699" y="849"/>
                </a:lnTo>
                <a:lnTo>
                  <a:pt x="1688" y="849"/>
                </a:lnTo>
                <a:lnTo>
                  <a:pt x="1655" y="849"/>
                </a:lnTo>
                <a:lnTo>
                  <a:pt x="1642" y="974"/>
                </a:lnTo>
                <a:lnTo>
                  <a:pt x="1642" y="991"/>
                </a:lnTo>
                <a:lnTo>
                  <a:pt x="1642" y="999"/>
                </a:lnTo>
                <a:lnTo>
                  <a:pt x="1643" y="1006"/>
                </a:lnTo>
                <a:lnTo>
                  <a:pt x="1644" y="1013"/>
                </a:lnTo>
                <a:lnTo>
                  <a:pt x="1646" y="1018"/>
                </a:lnTo>
                <a:lnTo>
                  <a:pt x="1648" y="1023"/>
                </a:lnTo>
                <a:lnTo>
                  <a:pt x="1652" y="1027"/>
                </a:lnTo>
                <a:lnTo>
                  <a:pt x="1655" y="1031"/>
                </a:lnTo>
                <a:lnTo>
                  <a:pt x="1661" y="1034"/>
                </a:lnTo>
                <a:lnTo>
                  <a:pt x="1666" y="1038"/>
                </a:lnTo>
                <a:lnTo>
                  <a:pt x="1674" y="1040"/>
                </a:lnTo>
                <a:lnTo>
                  <a:pt x="1678" y="1041"/>
                </a:lnTo>
                <a:lnTo>
                  <a:pt x="1682" y="1042"/>
                </a:lnTo>
                <a:lnTo>
                  <a:pt x="1690" y="1043"/>
                </a:lnTo>
                <a:lnTo>
                  <a:pt x="1700" y="1043"/>
                </a:lnTo>
                <a:lnTo>
                  <a:pt x="1711" y="1044"/>
                </a:lnTo>
                <a:lnTo>
                  <a:pt x="1718" y="1044"/>
                </a:lnTo>
                <a:lnTo>
                  <a:pt x="1715" y="1086"/>
                </a:lnTo>
                <a:lnTo>
                  <a:pt x="1206" y="1086"/>
                </a:lnTo>
                <a:lnTo>
                  <a:pt x="697" y="1086"/>
                </a:lnTo>
                <a:lnTo>
                  <a:pt x="702" y="1043"/>
                </a:lnTo>
                <a:lnTo>
                  <a:pt x="723" y="1043"/>
                </a:lnTo>
                <a:lnTo>
                  <a:pt x="732" y="1043"/>
                </a:lnTo>
                <a:lnTo>
                  <a:pt x="741" y="1042"/>
                </a:lnTo>
                <a:lnTo>
                  <a:pt x="749" y="1041"/>
                </a:lnTo>
                <a:lnTo>
                  <a:pt x="757" y="1040"/>
                </a:lnTo>
                <a:lnTo>
                  <a:pt x="764" y="1038"/>
                </a:lnTo>
                <a:lnTo>
                  <a:pt x="771" y="1035"/>
                </a:lnTo>
                <a:lnTo>
                  <a:pt x="776" y="1032"/>
                </a:lnTo>
                <a:lnTo>
                  <a:pt x="781" y="1029"/>
                </a:lnTo>
                <a:lnTo>
                  <a:pt x="785" y="1024"/>
                </a:lnTo>
                <a:lnTo>
                  <a:pt x="790" y="1018"/>
                </a:lnTo>
                <a:lnTo>
                  <a:pt x="793" y="1014"/>
                </a:lnTo>
                <a:lnTo>
                  <a:pt x="795" y="1007"/>
                </a:lnTo>
                <a:lnTo>
                  <a:pt x="799" y="1000"/>
                </a:lnTo>
                <a:lnTo>
                  <a:pt x="800" y="994"/>
                </a:lnTo>
                <a:lnTo>
                  <a:pt x="802" y="986"/>
                </a:lnTo>
                <a:lnTo>
                  <a:pt x="803" y="977"/>
                </a:lnTo>
                <a:lnTo>
                  <a:pt x="836" y="644"/>
                </a:lnTo>
                <a:lnTo>
                  <a:pt x="837" y="636"/>
                </a:lnTo>
                <a:lnTo>
                  <a:pt x="837" y="629"/>
                </a:lnTo>
                <a:lnTo>
                  <a:pt x="836" y="622"/>
                </a:lnTo>
                <a:lnTo>
                  <a:pt x="835" y="617"/>
                </a:lnTo>
                <a:lnTo>
                  <a:pt x="834" y="611"/>
                </a:lnTo>
                <a:lnTo>
                  <a:pt x="831" y="606"/>
                </a:lnTo>
                <a:lnTo>
                  <a:pt x="830" y="604"/>
                </a:lnTo>
                <a:lnTo>
                  <a:pt x="829" y="602"/>
                </a:lnTo>
                <a:lnTo>
                  <a:pt x="827" y="598"/>
                </a:lnTo>
                <a:lnTo>
                  <a:pt x="825" y="596"/>
                </a:lnTo>
                <a:lnTo>
                  <a:pt x="822" y="594"/>
                </a:lnTo>
                <a:lnTo>
                  <a:pt x="820" y="593"/>
                </a:lnTo>
                <a:lnTo>
                  <a:pt x="818" y="591"/>
                </a:lnTo>
                <a:lnTo>
                  <a:pt x="811" y="588"/>
                </a:lnTo>
                <a:lnTo>
                  <a:pt x="804" y="586"/>
                </a:lnTo>
                <a:lnTo>
                  <a:pt x="801" y="585"/>
                </a:lnTo>
                <a:lnTo>
                  <a:pt x="798" y="584"/>
                </a:lnTo>
                <a:lnTo>
                  <a:pt x="789" y="583"/>
                </a:lnTo>
                <a:lnTo>
                  <a:pt x="780" y="582"/>
                </a:lnTo>
                <a:lnTo>
                  <a:pt x="769" y="582"/>
                </a:lnTo>
                <a:lnTo>
                  <a:pt x="742" y="582"/>
                </a:lnTo>
                <a:lnTo>
                  <a:pt x="747" y="541"/>
                </a:lnTo>
                <a:lnTo>
                  <a:pt x="767" y="541"/>
                </a:lnTo>
                <a:lnTo>
                  <a:pt x="1301" y="541"/>
                </a:lnTo>
                <a:lnTo>
                  <a:pt x="1834" y="541"/>
                </a:lnTo>
                <a:lnTo>
                  <a:pt x="1849" y="541"/>
                </a:lnTo>
                <a:lnTo>
                  <a:pt x="1863" y="542"/>
                </a:lnTo>
                <a:lnTo>
                  <a:pt x="1876" y="543"/>
                </a:lnTo>
                <a:lnTo>
                  <a:pt x="1889" y="544"/>
                </a:lnTo>
                <a:lnTo>
                  <a:pt x="1901" y="547"/>
                </a:lnTo>
                <a:lnTo>
                  <a:pt x="1907" y="548"/>
                </a:lnTo>
                <a:lnTo>
                  <a:pt x="1912" y="549"/>
                </a:lnTo>
                <a:lnTo>
                  <a:pt x="1924" y="551"/>
                </a:lnTo>
                <a:lnTo>
                  <a:pt x="1934" y="554"/>
                </a:lnTo>
                <a:lnTo>
                  <a:pt x="1944" y="559"/>
                </a:lnTo>
                <a:lnTo>
                  <a:pt x="1953" y="562"/>
                </a:lnTo>
                <a:lnTo>
                  <a:pt x="1962" y="567"/>
                </a:lnTo>
                <a:lnTo>
                  <a:pt x="1970" y="573"/>
                </a:lnTo>
                <a:lnTo>
                  <a:pt x="1978" y="577"/>
                </a:lnTo>
                <a:lnTo>
                  <a:pt x="1986" y="583"/>
                </a:lnTo>
                <a:lnTo>
                  <a:pt x="1992" y="589"/>
                </a:lnTo>
                <a:lnTo>
                  <a:pt x="1998" y="596"/>
                </a:lnTo>
                <a:lnTo>
                  <a:pt x="2007" y="606"/>
                </a:lnTo>
                <a:lnTo>
                  <a:pt x="2014" y="618"/>
                </a:lnTo>
                <a:lnTo>
                  <a:pt x="2016" y="623"/>
                </a:lnTo>
                <a:lnTo>
                  <a:pt x="2019" y="629"/>
                </a:lnTo>
                <a:lnTo>
                  <a:pt x="2022" y="635"/>
                </a:lnTo>
                <a:lnTo>
                  <a:pt x="2024" y="641"/>
                </a:lnTo>
                <a:lnTo>
                  <a:pt x="2027" y="654"/>
                </a:lnTo>
                <a:lnTo>
                  <a:pt x="2028" y="661"/>
                </a:lnTo>
                <a:lnTo>
                  <a:pt x="2030" y="667"/>
                </a:lnTo>
                <a:lnTo>
                  <a:pt x="2030" y="673"/>
                </a:lnTo>
                <a:lnTo>
                  <a:pt x="2030" y="680"/>
                </a:lnTo>
                <a:lnTo>
                  <a:pt x="2030" y="693"/>
                </a:lnTo>
                <a:lnTo>
                  <a:pt x="2028" y="701"/>
                </a:lnTo>
                <a:lnTo>
                  <a:pt x="2027" y="709"/>
                </a:lnTo>
                <a:lnTo>
                  <a:pt x="2025" y="718"/>
                </a:lnTo>
                <a:lnTo>
                  <a:pt x="2023" y="723"/>
                </a:lnTo>
                <a:lnTo>
                  <a:pt x="2022" y="727"/>
                </a:lnTo>
                <a:lnTo>
                  <a:pt x="2018" y="737"/>
                </a:lnTo>
                <a:lnTo>
                  <a:pt x="2013" y="747"/>
                </a:lnTo>
                <a:lnTo>
                  <a:pt x="2007" y="758"/>
                </a:lnTo>
                <a:lnTo>
                  <a:pt x="1999" y="768"/>
                </a:lnTo>
                <a:lnTo>
                  <a:pt x="1991" y="778"/>
                </a:lnTo>
                <a:lnTo>
                  <a:pt x="1986" y="782"/>
                </a:lnTo>
                <a:lnTo>
                  <a:pt x="1981" y="788"/>
                </a:lnTo>
                <a:lnTo>
                  <a:pt x="1975" y="793"/>
                </a:lnTo>
                <a:lnTo>
                  <a:pt x="1969" y="797"/>
                </a:lnTo>
                <a:lnTo>
                  <a:pt x="1955" y="806"/>
                </a:lnTo>
                <a:lnTo>
                  <a:pt x="1940" y="815"/>
                </a:lnTo>
                <a:lnTo>
                  <a:pt x="1931" y="819"/>
                </a:lnTo>
                <a:lnTo>
                  <a:pt x="1922" y="823"/>
                </a:lnTo>
                <a:lnTo>
                  <a:pt x="1913" y="827"/>
                </a:lnTo>
                <a:lnTo>
                  <a:pt x="1903" y="830"/>
                </a:lnTo>
                <a:lnTo>
                  <a:pt x="1882" y="836"/>
                </a:lnTo>
                <a:lnTo>
                  <a:pt x="1896" y="845"/>
                </a:lnTo>
                <a:lnTo>
                  <a:pt x="1911" y="855"/>
                </a:lnTo>
                <a:lnTo>
                  <a:pt x="1925" y="865"/>
                </a:lnTo>
                <a:lnTo>
                  <a:pt x="1938" y="876"/>
                </a:lnTo>
                <a:lnTo>
                  <a:pt x="1951" y="887"/>
                </a:lnTo>
                <a:lnTo>
                  <a:pt x="1963" y="900"/>
                </a:lnTo>
                <a:lnTo>
                  <a:pt x="1975" y="912"/>
                </a:lnTo>
                <a:lnTo>
                  <a:pt x="1987" y="925"/>
                </a:lnTo>
                <a:lnTo>
                  <a:pt x="2009" y="952"/>
                </a:lnTo>
                <a:lnTo>
                  <a:pt x="2032" y="979"/>
                </a:lnTo>
                <a:lnTo>
                  <a:pt x="2074" y="1034"/>
                </a:lnTo>
                <a:lnTo>
                  <a:pt x="2078" y="1031"/>
                </a:lnTo>
                <a:lnTo>
                  <a:pt x="2083" y="1027"/>
                </a:lnTo>
                <a:lnTo>
                  <a:pt x="2087" y="1024"/>
                </a:lnTo>
                <a:lnTo>
                  <a:pt x="2091" y="1021"/>
                </a:lnTo>
                <a:lnTo>
                  <a:pt x="2095" y="1016"/>
                </a:lnTo>
                <a:lnTo>
                  <a:pt x="2098" y="1012"/>
                </a:lnTo>
                <a:lnTo>
                  <a:pt x="2101" y="1006"/>
                </a:lnTo>
                <a:lnTo>
                  <a:pt x="2104" y="1000"/>
                </a:lnTo>
                <a:lnTo>
                  <a:pt x="2106" y="995"/>
                </a:lnTo>
                <a:lnTo>
                  <a:pt x="2109" y="988"/>
                </a:lnTo>
                <a:lnTo>
                  <a:pt x="2113" y="974"/>
                </a:lnTo>
                <a:lnTo>
                  <a:pt x="2116" y="959"/>
                </a:lnTo>
                <a:lnTo>
                  <a:pt x="2119" y="942"/>
                </a:lnTo>
                <a:lnTo>
                  <a:pt x="2147" y="653"/>
                </a:lnTo>
                <a:lnTo>
                  <a:pt x="2148" y="635"/>
                </a:lnTo>
                <a:lnTo>
                  <a:pt x="2148" y="627"/>
                </a:lnTo>
                <a:lnTo>
                  <a:pt x="2147" y="620"/>
                </a:lnTo>
                <a:lnTo>
                  <a:pt x="2146" y="613"/>
                </a:lnTo>
                <a:lnTo>
                  <a:pt x="2144" y="608"/>
                </a:lnTo>
                <a:lnTo>
                  <a:pt x="2141" y="603"/>
                </a:lnTo>
                <a:lnTo>
                  <a:pt x="2138" y="598"/>
                </a:lnTo>
                <a:lnTo>
                  <a:pt x="2133" y="595"/>
                </a:lnTo>
                <a:lnTo>
                  <a:pt x="2129" y="592"/>
                </a:lnTo>
                <a:lnTo>
                  <a:pt x="2122" y="588"/>
                </a:lnTo>
                <a:lnTo>
                  <a:pt x="2115" y="586"/>
                </a:lnTo>
                <a:lnTo>
                  <a:pt x="2109" y="585"/>
                </a:lnTo>
                <a:lnTo>
                  <a:pt x="2100" y="584"/>
                </a:lnTo>
                <a:lnTo>
                  <a:pt x="2091" y="583"/>
                </a:lnTo>
                <a:lnTo>
                  <a:pt x="2079" y="582"/>
                </a:lnTo>
                <a:lnTo>
                  <a:pt x="2068" y="582"/>
                </a:lnTo>
                <a:lnTo>
                  <a:pt x="2072" y="541"/>
                </a:lnTo>
                <a:lnTo>
                  <a:pt x="2298" y="541"/>
                </a:lnTo>
                <a:lnTo>
                  <a:pt x="2596" y="864"/>
                </a:lnTo>
                <a:lnTo>
                  <a:pt x="2617" y="652"/>
                </a:lnTo>
                <a:lnTo>
                  <a:pt x="2617" y="633"/>
                </a:lnTo>
                <a:lnTo>
                  <a:pt x="2617" y="626"/>
                </a:lnTo>
                <a:lnTo>
                  <a:pt x="2616" y="619"/>
                </a:lnTo>
                <a:lnTo>
                  <a:pt x="2615" y="613"/>
                </a:lnTo>
                <a:lnTo>
                  <a:pt x="2613" y="608"/>
                </a:lnTo>
                <a:lnTo>
                  <a:pt x="2611" y="603"/>
                </a:lnTo>
                <a:lnTo>
                  <a:pt x="2607" y="598"/>
                </a:lnTo>
                <a:lnTo>
                  <a:pt x="2604" y="594"/>
                </a:lnTo>
                <a:lnTo>
                  <a:pt x="2598" y="591"/>
                </a:lnTo>
                <a:lnTo>
                  <a:pt x="2593" y="588"/>
                </a:lnTo>
                <a:lnTo>
                  <a:pt x="2586" y="586"/>
                </a:lnTo>
                <a:lnTo>
                  <a:pt x="2578" y="584"/>
                </a:lnTo>
                <a:lnTo>
                  <a:pt x="2569" y="583"/>
                </a:lnTo>
                <a:lnTo>
                  <a:pt x="2560" y="582"/>
                </a:lnTo>
                <a:lnTo>
                  <a:pt x="2550" y="582"/>
                </a:lnTo>
                <a:lnTo>
                  <a:pt x="2514" y="582"/>
                </a:lnTo>
                <a:lnTo>
                  <a:pt x="2518" y="541"/>
                </a:lnTo>
                <a:lnTo>
                  <a:pt x="3191" y="541"/>
                </a:lnTo>
                <a:lnTo>
                  <a:pt x="3863" y="541"/>
                </a:lnTo>
                <a:lnTo>
                  <a:pt x="3878" y="541"/>
                </a:lnTo>
                <a:lnTo>
                  <a:pt x="3893" y="542"/>
                </a:lnTo>
                <a:lnTo>
                  <a:pt x="3907" y="543"/>
                </a:lnTo>
                <a:lnTo>
                  <a:pt x="3920" y="544"/>
                </a:lnTo>
                <a:lnTo>
                  <a:pt x="3933" y="547"/>
                </a:lnTo>
                <a:lnTo>
                  <a:pt x="3945" y="549"/>
                </a:lnTo>
                <a:lnTo>
                  <a:pt x="3957" y="551"/>
                </a:lnTo>
                <a:lnTo>
                  <a:pt x="3962" y="553"/>
                </a:lnTo>
                <a:lnTo>
                  <a:pt x="3968" y="554"/>
                </a:lnTo>
                <a:lnTo>
                  <a:pt x="3978" y="559"/>
                </a:lnTo>
                <a:lnTo>
                  <a:pt x="3987" y="562"/>
                </a:lnTo>
                <a:lnTo>
                  <a:pt x="3996" y="567"/>
                </a:lnTo>
                <a:lnTo>
                  <a:pt x="4005" y="573"/>
                </a:lnTo>
                <a:lnTo>
                  <a:pt x="4013" y="577"/>
                </a:lnTo>
                <a:lnTo>
                  <a:pt x="4020" y="583"/>
                </a:lnTo>
                <a:lnTo>
                  <a:pt x="4026" y="589"/>
                </a:lnTo>
                <a:lnTo>
                  <a:pt x="4033" y="596"/>
                </a:lnTo>
                <a:lnTo>
                  <a:pt x="4041" y="606"/>
                </a:lnTo>
                <a:lnTo>
                  <a:pt x="4048" y="618"/>
                </a:lnTo>
                <a:lnTo>
                  <a:pt x="4051" y="623"/>
                </a:lnTo>
                <a:lnTo>
                  <a:pt x="4055" y="629"/>
                </a:lnTo>
                <a:lnTo>
                  <a:pt x="4057" y="635"/>
                </a:lnTo>
                <a:lnTo>
                  <a:pt x="4059" y="641"/>
                </a:lnTo>
                <a:lnTo>
                  <a:pt x="4061" y="654"/>
                </a:lnTo>
                <a:lnTo>
                  <a:pt x="4064" y="661"/>
                </a:lnTo>
                <a:lnTo>
                  <a:pt x="4064" y="667"/>
                </a:lnTo>
                <a:lnTo>
                  <a:pt x="4065" y="673"/>
                </a:lnTo>
                <a:lnTo>
                  <a:pt x="4065" y="680"/>
                </a:lnTo>
                <a:lnTo>
                  <a:pt x="4064" y="693"/>
                </a:lnTo>
                <a:lnTo>
                  <a:pt x="4063" y="701"/>
                </a:lnTo>
                <a:lnTo>
                  <a:pt x="4061" y="709"/>
                </a:lnTo>
                <a:lnTo>
                  <a:pt x="4059" y="718"/>
                </a:lnTo>
                <a:lnTo>
                  <a:pt x="4057" y="727"/>
                </a:lnTo>
                <a:lnTo>
                  <a:pt x="4052" y="737"/>
                </a:lnTo>
                <a:lnTo>
                  <a:pt x="4048" y="747"/>
                </a:lnTo>
                <a:lnTo>
                  <a:pt x="4041" y="758"/>
                </a:lnTo>
                <a:lnTo>
                  <a:pt x="4034" y="768"/>
                </a:lnTo>
                <a:lnTo>
                  <a:pt x="4025" y="778"/>
                </a:lnTo>
                <a:lnTo>
                  <a:pt x="4021" y="784"/>
                </a:lnTo>
                <a:lnTo>
                  <a:pt x="4015" y="788"/>
                </a:lnTo>
                <a:lnTo>
                  <a:pt x="4010" y="793"/>
                </a:lnTo>
                <a:lnTo>
                  <a:pt x="4004" y="797"/>
                </a:lnTo>
                <a:lnTo>
                  <a:pt x="3990" y="807"/>
                </a:lnTo>
                <a:lnTo>
                  <a:pt x="3975" y="815"/>
                </a:lnTo>
                <a:lnTo>
                  <a:pt x="3967" y="819"/>
                </a:lnTo>
                <a:lnTo>
                  <a:pt x="3958" y="823"/>
                </a:lnTo>
                <a:lnTo>
                  <a:pt x="3948" y="827"/>
                </a:lnTo>
                <a:lnTo>
                  <a:pt x="3938" y="830"/>
                </a:lnTo>
                <a:lnTo>
                  <a:pt x="3916" y="836"/>
                </a:lnTo>
                <a:lnTo>
                  <a:pt x="3926" y="841"/>
                </a:lnTo>
                <a:lnTo>
                  <a:pt x="3936" y="848"/>
                </a:lnTo>
                <a:lnTo>
                  <a:pt x="3945" y="855"/>
                </a:lnTo>
                <a:lnTo>
                  <a:pt x="3954" y="861"/>
                </a:lnTo>
                <a:lnTo>
                  <a:pt x="3972" y="876"/>
                </a:lnTo>
                <a:lnTo>
                  <a:pt x="3988" y="892"/>
                </a:lnTo>
                <a:lnTo>
                  <a:pt x="4004" y="909"/>
                </a:lnTo>
                <a:lnTo>
                  <a:pt x="4019" y="927"/>
                </a:lnTo>
                <a:lnTo>
                  <a:pt x="4033" y="945"/>
                </a:lnTo>
                <a:lnTo>
                  <a:pt x="4048" y="963"/>
                </a:lnTo>
                <a:lnTo>
                  <a:pt x="4075" y="1000"/>
                </a:lnTo>
                <a:lnTo>
                  <a:pt x="4089" y="1018"/>
                </a:lnTo>
                <a:lnTo>
                  <a:pt x="4103" y="1036"/>
                </a:lnTo>
                <a:lnTo>
                  <a:pt x="4118" y="1055"/>
                </a:lnTo>
                <a:lnTo>
                  <a:pt x="4133" y="1073"/>
                </a:lnTo>
                <a:lnTo>
                  <a:pt x="4148" y="1088"/>
                </a:lnTo>
                <a:lnTo>
                  <a:pt x="4164" y="1104"/>
                </a:lnTo>
                <a:lnTo>
                  <a:pt x="4177" y="1114"/>
                </a:lnTo>
                <a:lnTo>
                  <a:pt x="4189" y="1124"/>
                </a:lnTo>
                <a:lnTo>
                  <a:pt x="4201" y="1135"/>
                </a:lnTo>
                <a:lnTo>
                  <a:pt x="4215" y="1145"/>
                </a:lnTo>
                <a:lnTo>
                  <a:pt x="4228" y="1154"/>
                </a:lnTo>
                <a:lnTo>
                  <a:pt x="4243" y="1162"/>
                </a:lnTo>
                <a:lnTo>
                  <a:pt x="4258" y="1170"/>
                </a:lnTo>
                <a:lnTo>
                  <a:pt x="4272" y="1178"/>
                </a:lnTo>
                <a:lnTo>
                  <a:pt x="4280" y="1181"/>
                </a:lnTo>
                <a:lnTo>
                  <a:pt x="4288" y="1184"/>
                </a:lnTo>
                <a:lnTo>
                  <a:pt x="4304" y="1190"/>
                </a:lnTo>
                <a:lnTo>
                  <a:pt x="4320" y="1196"/>
                </a:lnTo>
                <a:lnTo>
                  <a:pt x="4336" y="1200"/>
                </a:lnTo>
                <a:lnTo>
                  <a:pt x="4353" y="1205"/>
                </a:lnTo>
                <a:lnTo>
                  <a:pt x="4368" y="1207"/>
                </a:lnTo>
                <a:lnTo>
                  <a:pt x="4385" y="1209"/>
                </a:lnTo>
                <a:lnTo>
                  <a:pt x="4402" y="1210"/>
                </a:lnTo>
                <a:lnTo>
                  <a:pt x="4411" y="1210"/>
                </a:lnTo>
                <a:lnTo>
                  <a:pt x="4421" y="1210"/>
                </a:lnTo>
                <a:lnTo>
                  <a:pt x="4439" y="1208"/>
                </a:lnTo>
                <a:lnTo>
                  <a:pt x="4459" y="1205"/>
                </a:lnTo>
                <a:lnTo>
                  <a:pt x="4468" y="1202"/>
                </a:lnTo>
                <a:lnTo>
                  <a:pt x="4477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5520196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Slogan Taustakuvalla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2C8789-E9A9-4F7D-B59A-9C4B0A467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38E4AE9-0350-45EC-8239-D2A60ADF3C6D}" type="datetime1">
              <a:rPr lang="fi-FI" smtClean="0"/>
              <a:pPr/>
              <a:t>14.4.2026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179733-3BFD-4047-9529-1DA1E5116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/>
              <a:t>© Berner Oy  |  Esittäjä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CA0296-B85F-4A70-ACB3-3746CB397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EFE98F4-D9F1-4002-AD5C-3866A5A7134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Freeform 6"/>
          <p:cNvSpPr>
            <a:spLocks noEditPoints="1"/>
          </p:cNvSpPr>
          <p:nvPr userDrawn="1"/>
        </p:nvSpPr>
        <p:spPr bwMode="auto">
          <a:xfrm>
            <a:off x="2963652" y="2564904"/>
            <a:ext cx="6264696" cy="1487618"/>
          </a:xfrm>
          <a:custGeom>
            <a:avLst/>
            <a:gdLst>
              <a:gd name="T0" fmla="*/ 7311 w 8853"/>
              <a:gd name="T1" fmla="*/ 812 h 2102"/>
              <a:gd name="T2" fmla="*/ 6941 w 8853"/>
              <a:gd name="T3" fmla="*/ 716 h 2102"/>
              <a:gd name="T4" fmla="*/ 6739 w 8853"/>
              <a:gd name="T5" fmla="*/ 811 h 2102"/>
              <a:gd name="T6" fmla="*/ 6465 w 8853"/>
              <a:gd name="T7" fmla="*/ 950 h 2102"/>
              <a:gd name="T8" fmla="*/ 6078 w 8853"/>
              <a:gd name="T9" fmla="*/ 944 h 2102"/>
              <a:gd name="T10" fmla="*/ 6235 w 8853"/>
              <a:gd name="T11" fmla="*/ 685 h 2102"/>
              <a:gd name="T12" fmla="*/ 6700 w 8853"/>
              <a:gd name="T13" fmla="*/ 278 h 2102"/>
              <a:gd name="T14" fmla="*/ 6972 w 8853"/>
              <a:gd name="T15" fmla="*/ 286 h 2102"/>
              <a:gd name="T16" fmla="*/ 6874 w 8853"/>
              <a:gd name="T17" fmla="*/ 288 h 2102"/>
              <a:gd name="T18" fmla="*/ 6553 w 8853"/>
              <a:gd name="T19" fmla="*/ 295 h 2102"/>
              <a:gd name="T20" fmla="*/ 7667 w 8853"/>
              <a:gd name="T21" fmla="*/ 228 h 2102"/>
              <a:gd name="T22" fmla="*/ 7659 w 8853"/>
              <a:gd name="T23" fmla="*/ 83 h 2102"/>
              <a:gd name="T24" fmla="*/ 7567 w 8853"/>
              <a:gd name="T25" fmla="*/ 328 h 2102"/>
              <a:gd name="T26" fmla="*/ 8314 w 8853"/>
              <a:gd name="T27" fmla="*/ 1938 h 2102"/>
              <a:gd name="T28" fmla="*/ 8238 w 8853"/>
              <a:gd name="T29" fmla="*/ 2012 h 2102"/>
              <a:gd name="T30" fmla="*/ 8534 w 8853"/>
              <a:gd name="T31" fmla="*/ 858 h 2102"/>
              <a:gd name="T32" fmla="*/ 7977 w 8853"/>
              <a:gd name="T33" fmla="*/ 1978 h 2102"/>
              <a:gd name="T34" fmla="*/ 7823 w 8853"/>
              <a:gd name="T35" fmla="*/ 1897 h 2102"/>
              <a:gd name="T36" fmla="*/ 7771 w 8853"/>
              <a:gd name="T37" fmla="*/ 2053 h 2102"/>
              <a:gd name="T38" fmla="*/ 7639 w 8853"/>
              <a:gd name="T39" fmla="*/ 1953 h 2102"/>
              <a:gd name="T40" fmla="*/ 7759 w 8853"/>
              <a:gd name="T41" fmla="*/ 1981 h 2102"/>
              <a:gd name="T42" fmla="*/ 7324 w 8853"/>
              <a:gd name="T43" fmla="*/ 2047 h 2102"/>
              <a:gd name="T44" fmla="*/ 6921 w 8853"/>
              <a:gd name="T45" fmla="*/ 1882 h 2102"/>
              <a:gd name="T46" fmla="*/ 6804 w 8853"/>
              <a:gd name="T47" fmla="*/ 2030 h 2102"/>
              <a:gd name="T48" fmla="*/ 6797 w 8853"/>
              <a:gd name="T49" fmla="*/ 1924 h 2102"/>
              <a:gd name="T50" fmla="*/ 6378 w 8853"/>
              <a:gd name="T51" fmla="*/ 2086 h 2102"/>
              <a:gd name="T52" fmla="*/ 6357 w 8853"/>
              <a:gd name="T53" fmla="*/ 1882 h 2102"/>
              <a:gd name="T54" fmla="*/ 8518 w 8853"/>
              <a:gd name="T55" fmla="*/ 1320 h 2102"/>
              <a:gd name="T56" fmla="*/ 8160 w 8853"/>
              <a:gd name="T57" fmla="*/ 1385 h 2102"/>
              <a:gd name="T58" fmla="*/ 8282 w 8853"/>
              <a:gd name="T59" fmla="*/ 1539 h 2102"/>
              <a:gd name="T60" fmla="*/ 7964 w 8853"/>
              <a:gd name="T61" fmla="*/ 1524 h 2102"/>
              <a:gd name="T62" fmla="*/ 7972 w 8853"/>
              <a:gd name="T63" fmla="*/ 1407 h 2102"/>
              <a:gd name="T64" fmla="*/ 7740 w 8853"/>
              <a:gd name="T65" fmla="*/ 1508 h 2102"/>
              <a:gd name="T66" fmla="*/ 7756 w 8853"/>
              <a:gd name="T67" fmla="*/ 1445 h 2102"/>
              <a:gd name="T68" fmla="*/ 7611 w 8853"/>
              <a:gd name="T69" fmla="*/ 1507 h 2102"/>
              <a:gd name="T70" fmla="*/ 7013 w 8853"/>
              <a:gd name="T71" fmla="*/ 1511 h 2102"/>
              <a:gd name="T72" fmla="*/ 7055 w 8853"/>
              <a:gd name="T73" fmla="*/ 1255 h 2102"/>
              <a:gd name="T74" fmla="*/ 6768 w 8853"/>
              <a:gd name="T75" fmla="*/ 1511 h 2102"/>
              <a:gd name="T76" fmla="*/ 6908 w 8853"/>
              <a:gd name="T77" fmla="*/ 1398 h 2102"/>
              <a:gd name="T78" fmla="*/ 6591 w 8853"/>
              <a:gd name="T79" fmla="*/ 1271 h 2102"/>
              <a:gd name="T80" fmla="*/ 8038 w 8853"/>
              <a:gd name="T81" fmla="*/ 150 h 2102"/>
              <a:gd name="T82" fmla="*/ 7526 w 8853"/>
              <a:gd name="T83" fmla="*/ 648 h 2102"/>
              <a:gd name="T84" fmla="*/ 7721 w 8853"/>
              <a:gd name="T85" fmla="*/ 750 h 2102"/>
              <a:gd name="T86" fmla="*/ 5374 w 8853"/>
              <a:gd name="T87" fmla="*/ 3 h 2102"/>
              <a:gd name="T88" fmla="*/ 3741 w 8853"/>
              <a:gd name="T89" fmla="*/ 1435 h 2102"/>
              <a:gd name="T90" fmla="*/ 1207 w 8853"/>
              <a:gd name="T91" fmla="*/ 1450 h 2102"/>
              <a:gd name="T92" fmla="*/ 340 w 8853"/>
              <a:gd name="T93" fmla="*/ 582 h 2102"/>
              <a:gd name="T94" fmla="*/ 127 w 8853"/>
              <a:gd name="T95" fmla="*/ 973 h 2102"/>
              <a:gd name="T96" fmla="*/ 608 w 8853"/>
              <a:gd name="T97" fmla="*/ 811 h 2102"/>
              <a:gd name="T98" fmla="*/ 3822 w 8853"/>
              <a:gd name="T99" fmla="*/ 797 h 2102"/>
              <a:gd name="T100" fmla="*/ 3160 w 8853"/>
              <a:gd name="T101" fmla="*/ 761 h 2102"/>
              <a:gd name="T102" fmla="*/ 3354 w 8853"/>
              <a:gd name="T103" fmla="*/ 1043 h 2102"/>
              <a:gd name="T104" fmla="*/ 2791 w 8853"/>
              <a:gd name="T105" fmla="*/ 1036 h 2102"/>
              <a:gd name="T106" fmla="*/ 2244 w 8853"/>
              <a:gd name="T107" fmla="*/ 1176 h 2102"/>
              <a:gd name="T108" fmla="*/ 1196 w 8853"/>
              <a:gd name="T109" fmla="*/ 1013 h 2102"/>
              <a:gd name="T110" fmla="*/ 1241 w 8853"/>
              <a:gd name="T111" fmla="*/ 598 h 2102"/>
              <a:gd name="T112" fmla="*/ 4549 w 8853"/>
              <a:gd name="T113" fmla="*/ 1174 h 2102"/>
              <a:gd name="T114" fmla="*/ 3773 w 8853"/>
              <a:gd name="T115" fmla="*/ 858 h 2102"/>
              <a:gd name="T116" fmla="*/ 2018 w 8853"/>
              <a:gd name="T117" fmla="*/ 1191 h 2102"/>
              <a:gd name="T118" fmla="*/ 837 w 8853"/>
              <a:gd name="T119" fmla="*/ 636 h 2102"/>
              <a:gd name="T120" fmla="*/ 1969 w 8853"/>
              <a:gd name="T121" fmla="*/ 797 h 2102"/>
              <a:gd name="T122" fmla="*/ 2550 w 8853"/>
              <a:gd name="T123" fmla="*/ 582 h 2102"/>
              <a:gd name="T124" fmla="*/ 4118 w 8853"/>
              <a:gd name="T125" fmla="*/ 1055 h 2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8853" h="2102">
                <a:moveTo>
                  <a:pt x="7333" y="871"/>
                </a:moveTo>
                <a:lnTo>
                  <a:pt x="7338" y="872"/>
                </a:lnTo>
                <a:lnTo>
                  <a:pt x="7342" y="873"/>
                </a:lnTo>
                <a:lnTo>
                  <a:pt x="7347" y="873"/>
                </a:lnTo>
                <a:lnTo>
                  <a:pt x="7351" y="874"/>
                </a:lnTo>
                <a:lnTo>
                  <a:pt x="7357" y="873"/>
                </a:lnTo>
                <a:lnTo>
                  <a:pt x="7361" y="873"/>
                </a:lnTo>
                <a:lnTo>
                  <a:pt x="7366" y="872"/>
                </a:lnTo>
                <a:lnTo>
                  <a:pt x="7370" y="871"/>
                </a:lnTo>
                <a:lnTo>
                  <a:pt x="7374" y="868"/>
                </a:lnTo>
                <a:lnTo>
                  <a:pt x="7377" y="866"/>
                </a:lnTo>
                <a:lnTo>
                  <a:pt x="7381" y="863"/>
                </a:lnTo>
                <a:lnTo>
                  <a:pt x="7383" y="859"/>
                </a:lnTo>
                <a:lnTo>
                  <a:pt x="7385" y="856"/>
                </a:lnTo>
                <a:lnTo>
                  <a:pt x="7387" y="851"/>
                </a:lnTo>
                <a:lnTo>
                  <a:pt x="7388" y="846"/>
                </a:lnTo>
                <a:lnTo>
                  <a:pt x="7390" y="840"/>
                </a:lnTo>
                <a:lnTo>
                  <a:pt x="7391" y="834"/>
                </a:lnTo>
                <a:lnTo>
                  <a:pt x="7392" y="828"/>
                </a:lnTo>
                <a:lnTo>
                  <a:pt x="7392" y="812"/>
                </a:lnTo>
                <a:lnTo>
                  <a:pt x="7392" y="582"/>
                </a:lnTo>
                <a:lnTo>
                  <a:pt x="7479" y="582"/>
                </a:lnTo>
                <a:lnTo>
                  <a:pt x="7479" y="815"/>
                </a:lnTo>
                <a:lnTo>
                  <a:pt x="7479" y="831"/>
                </a:lnTo>
                <a:lnTo>
                  <a:pt x="7478" y="847"/>
                </a:lnTo>
                <a:lnTo>
                  <a:pt x="7475" y="860"/>
                </a:lnTo>
                <a:lnTo>
                  <a:pt x="7472" y="874"/>
                </a:lnTo>
                <a:lnTo>
                  <a:pt x="7470" y="880"/>
                </a:lnTo>
                <a:lnTo>
                  <a:pt x="7467" y="885"/>
                </a:lnTo>
                <a:lnTo>
                  <a:pt x="7462" y="896"/>
                </a:lnTo>
                <a:lnTo>
                  <a:pt x="7456" y="907"/>
                </a:lnTo>
                <a:lnTo>
                  <a:pt x="7449" y="916"/>
                </a:lnTo>
                <a:lnTo>
                  <a:pt x="7440" y="924"/>
                </a:lnTo>
                <a:lnTo>
                  <a:pt x="7436" y="927"/>
                </a:lnTo>
                <a:lnTo>
                  <a:pt x="7431" y="930"/>
                </a:lnTo>
                <a:lnTo>
                  <a:pt x="7421" y="936"/>
                </a:lnTo>
                <a:lnTo>
                  <a:pt x="7409" y="942"/>
                </a:lnTo>
                <a:lnTo>
                  <a:pt x="7403" y="943"/>
                </a:lnTo>
                <a:lnTo>
                  <a:pt x="7396" y="945"/>
                </a:lnTo>
                <a:lnTo>
                  <a:pt x="7382" y="947"/>
                </a:lnTo>
                <a:lnTo>
                  <a:pt x="7375" y="948"/>
                </a:lnTo>
                <a:lnTo>
                  <a:pt x="7367" y="950"/>
                </a:lnTo>
                <a:lnTo>
                  <a:pt x="7350" y="950"/>
                </a:lnTo>
                <a:lnTo>
                  <a:pt x="7333" y="950"/>
                </a:lnTo>
                <a:lnTo>
                  <a:pt x="7325" y="948"/>
                </a:lnTo>
                <a:lnTo>
                  <a:pt x="7319" y="947"/>
                </a:lnTo>
                <a:lnTo>
                  <a:pt x="7304" y="945"/>
                </a:lnTo>
                <a:lnTo>
                  <a:pt x="7297" y="943"/>
                </a:lnTo>
                <a:lnTo>
                  <a:pt x="7291" y="942"/>
                </a:lnTo>
                <a:lnTo>
                  <a:pt x="7279" y="936"/>
                </a:lnTo>
                <a:lnTo>
                  <a:pt x="7275" y="934"/>
                </a:lnTo>
                <a:lnTo>
                  <a:pt x="7269" y="930"/>
                </a:lnTo>
                <a:lnTo>
                  <a:pt x="7259" y="924"/>
                </a:lnTo>
                <a:lnTo>
                  <a:pt x="7254" y="919"/>
                </a:lnTo>
                <a:lnTo>
                  <a:pt x="7251" y="916"/>
                </a:lnTo>
                <a:lnTo>
                  <a:pt x="7243" y="907"/>
                </a:lnTo>
                <a:lnTo>
                  <a:pt x="7237" y="896"/>
                </a:lnTo>
                <a:lnTo>
                  <a:pt x="7232" y="885"/>
                </a:lnTo>
                <a:lnTo>
                  <a:pt x="7229" y="880"/>
                </a:lnTo>
                <a:lnTo>
                  <a:pt x="7227" y="874"/>
                </a:lnTo>
                <a:lnTo>
                  <a:pt x="7224" y="860"/>
                </a:lnTo>
                <a:lnTo>
                  <a:pt x="7222" y="847"/>
                </a:lnTo>
                <a:lnTo>
                  <a:pt x="7220" y="831"/>
                </a:lnTo>
                <a:lnTo>
                  <a:pt x="7219" y="815"/>
                </a:lnTo>
                <a:lnTo>
                  <a:pt x="7219" y="582"/>
                </a:lnTo>
                <a:lnTo>
                  <a:pt x="7311" y="582"/>
                </a:lnTo>
                <a:lnTo>
                  <a:pt x="7311" y="812"/>
                </a:lnTo>
                <a:lnTo>
                  <a:pt x="7311" y="827"/>
                </a:lnTo>
                <a:lnTo>
                  <a:pt x="7312" y="833"/>
                </a:lnTo>
                <a:lnTo>
                  <a:pt x="7313" y="840"/>
                </a:lnTo>
                <a:lnTo>
                  <a:pt x="7314" y="846"/>
                </a:lnTo>
                <a:lnTo>
                  <a:pt x="7316" y="851"/>
                </a:lnTo>
                <a:lnTo>
                  <a:pt x="7319" y="856"/>
                </a:lnTo>
                <a:lnTo>
                  <a:pt x="7321" y="859"/>
                </a:lnTo>
                <a:lnTo>
                  <a:pt x="7323" y="863"/>
                </a:lnTo>
                <a:lnTo>
                  <a:pt x="7326" y="866"/>
                </a:lnTo>
                <a:lnTo>
                  <a:pt x="7330" y="868"/>
                </a:lnTo>
                <a:lnTo>
                  <a:pt x="7333" y="871"/>
                </a:lnTo>
                <a:close/>
                <a:moveTo>
                  <a:pt x="6655" y="849"/>
                </a:moveTo>
                <a:lnTo>
                  <a:pt x="6653" y="839"/>
                </a:lnTo>
                <a:lnTo>
                  <a:pt x="6651" y="830"/>
                </a:lnTo>
                <a:lnTo>
                  <a:pt x="6646" y="810"/>
                </a:lnTo>
                <a:lnTo>
                  <a:pt x="6645" y="798"/>
                </a:lnTo>
                <a:lnTo>
                  <a:pt x="6644" y="787"/>
                </a:lnTo>
                <a:lnTo>
                  <a:pt x="6644" y="775"/>
                </a:lnTo>
                <a:lnTo>
                  <a:pt x="6643" y="763"/>
                </a:lnTo>
                <a:lnTo>
                  <a:pt x="6644" y="751"/>
                </a:lnTo>
                <a:lnTo>
                  <a:pt x="6644" y="738"/>
                </a:lnTo>
                <a:lnTo>
                  <a:pt x="6646" y="716"/>
                </a:lnTo>
                <a:lnTo>
                  <a:pt x="6648" y="706"/>
                </a:lnTo>
                <a:lnTo>
                  <a:pt x="6651" y="696"/>
                </a:lnTo>
                <a:lnTo>
                  <a:pt x="6653" y="687"/>
                </a:lnTo>
                <a:lnTo>
                  <a:pt x="6655" y="678"/>
                </a:lnTo>
                <a:lnTo>
                  <a:pt x="6659" y="668"/>
                </a:lnTo>
                <a:lnTo>
                  <a:pt x="6662" y="659"/>
                </a:lnTo>
                <a:lnTo>
                  <a:pt x="6670" y="645"/>
                </a:lnTo>
                <a:lnTo>
                  <a:pt x="6679" y="631"/>
                </a:lnTo>
                <a:lnTo>
                  <a:pt x="6683" y="624"/>
                </a:lnTo>
                <a:lnTo>
                  <a:pt x="6689" y="619"/>
                </a:lnTo>
                <a:lnTo>
                  <a:pt x="6699" y="608"/>
                </a:lnTo>
                <a:lnTo>
                  <a:pt x="6705" y="603"/>
                </a:lnTo>
                <a:lnTo>
                  <a:pt x="6710" y="598"/>
                </a:lnTo>
                <a:lnTo>
                  <a:pt x="6717" y="595"/>
                </a:lnTo>
                <a:lnTo>
                  <a:pt x="6723" y="592"/>
                </a:lnTo>
                <a:lnTo>
                  <a:pt x="6730" y="588"/>
                </a:lnTo>
                <a:lnTo>
                  <a:pt x="6736" y="585"/>
                </a:lnTo>
                <a:lnTo>
                  <a:pt x="6743" y="583"/>
                </a:lnTo>
                <a:lnTo>
                  <a:pt x="6750" y="580"/>
                </a:lnTo>
                <a:lnTo>
                  <a:pt x="6757" y="579"/>
                </a:lnTo>
                <a:lnTo>
                  <a:pt x="6765" y="577"/>
                </a:lnTo>
                <a:lnTo>
                  <a:pt x="6779" y="576"/>
                </a:lnTo>
                <a:lnTo>
                  <a:pt x="6786" y="575"/>
                </a:lnTo>
                <a:lnTo>
                  <a:pt x="6794" y="575"/>
                </a:lnTo>
                <a:lnTo>
                  <a:pt x="6809" y="576"/>
                </a:lnTo>
                <a:lnTo>
                  <a:pt x="6822" y="577"/>
                </a:lnTo>
                <a:lnTo>
                  <a:pt x="6837" y="580"/>
                </a:lnTo>
                <a:lnTo>
                  <a:pt x="6850" y="585"/>
                </a:lnTo>
                <a:lnTo>
                  <a:pt x="6857" y="588"/>
                </a:lnTo>
                <a:lnTo>
                  <a:pt x="6864" y="592"/>
                </a:lnTo>
                <a:lnTo>
                  <a:pt x="6870" y="595"/>
                </a:lnTo>
                <a:lnTo>
                  <a:pt x="6876" y="598"/>
                </a:lnTo>
                <a:lnTo>
                  <a:pt x="6888" y="608"/>
                </a:lnTo>
                <a:lnTo>
                  <a:pt x="6893" y="613"/>
                </a:lnTo>
                <a:lnTo>
                  <a:pt x="6898" y="619"/>
                </a:lnTo>
                <a:lnTo>
                  <a:pt x="6903" y="624"/>
                </a:lnTo>
                <a:lnTo>
                  <a:pt x="6908" y="631"/>
                </a:lnTo>
                <a:lnTo>
                  <a:pt x="6912" y="638"/>
                </a:lnTo>
                <a:lnTo>
                  <a:pt x="6917" y="645"/>
                </a:lnTo>
                <a:lnTo>
                  <a:pt x="6920" y="652"/>
                </a:lnTo>
                <a:lnTo>
                  <a:pt x="6925" y="659"/>
                </a:lnTo>
                <a:lnTo>
                  <a:pt x="6930" y="678"/>
                </a:lnTo>
                <a:lnTo>
                  <a:pt x="6934" y="687"/>
                </a:lnTo>
                <a:lnTo>
                  <a:pt x="6936" y="696"/>
                </a:lnTo>
                <a:lnTo>
                  <a:pt x="6941" y="716"/>
                </a:lnTo>
                <a:lnTo>
                  <a:pt x="6942" y="727"/>
                </a:lnTo>
                <a:lnTo>
                  <a:pt x="6943" y="738"/>
                </a:lnTo>
                <a:lnTo>
                  <a:pt x="6943" y="751"/>
                </a:lnTo>
                <a:lnTo>
                  <a:pt x="6943" y="763"/>
                </a:lnTo>
                <a:lnTo>
                  <a:pt x="6943" y="775"/>
                </a:lnTo>
                <a:lnTo>
                  <a:pt x="6943" y="787"/>
                </a:lnTo>
                <a:lnTo>
                  <a:pt x="6941" y="810"/>
                </a:lnTo>
                <a:lnTo>
                  <a:pt x="6938" y="820"/>
                </a:lnTo>
                <a:lnTo>
                  <a:pt x="6936" y="830"/>
                </a:lnTo>
                <a:lnTo>
                  <a:pt x="6934" y="839"/>
                </a:lnTo>
                <a:lnTo>
                  <a:pt x="6930" y="849"/>
                </a:lnTo>
                <a:lnTo>
                  <a:pt x="6928" y="857"/>
                </a:lnTo>
                <a:lnTo>
                  <a:pt x="6925" y="866"/>
                </a:lnTo>
                <a:lnTo>
                  <a:pt x="6920" y="874"/>
                </a:lnTo>
                <a:lnTo>
                  <a:pt x="6917" y="881"/>
                </a:lnTo>
                <a:lnTo>
                  <a:pt x="6908" y="894"/>
                </a:lnTo>
                <a:lnTo>
                  <a:pt x="6903" y="901"/>
                </a:lnTo>
                <a:lnTo>
                  <a:pt x="6898" y="907"/>
                </a:lnTo>
                <a:lnTo>
                  <a:pt x="6888" y="918"/>
                </a:lnTo>
                <a:lnTo>
                  <a:pt x="6882" y="922"/>
                </a:lnTo>
                <a:lnTo>
                  <a:pt x="6876" y="927"/>
                </a:lnTo>
                <a:lnTo>
                  <a:pt x="6870" y="930"/>
                </a:lnTo>
                <a:lnTo>
                  <a:pt x="6864" y="934"/>
                </a:lnTo>
                <a:lnTo>
                  <a:pt x="6857" y="937"/>
                </a:lnTo>
                <a:lnTo>
                  <a:pt x="6850" y="941"/>
                </a:lnTo>
                <a:lnTo>
                  <a:pt x="6837" y="945"/>
                </a:lnTo>
                <a:lnTo>
                  <a:pt x="6833" y="946"/>
                </a:lnTo>
                <a:lnTo>
                  <a:pt x="6830" y="946"/>
                </a:lnTo>
                <a:lnTo>
                  <a:pt x="6822" y="948"/>
                </a:lnTo>
                <a:lnTo>
                  <a:pt x="6815" y="950"/>
                </a:lnTo>
                <a:lnTo>
                  <a:pt x="6809" y="951"/>
                </a:lnTo>
                <a:lnTo>
                  <a:pt x="6801" y="951"/>
                </a:lnTo>
                <a:lnTo>
                  <a:pt x="6794" y="951"/>
                </a:lnTo>
                <a:lnTo>
                  <a:pt x="6779" y="951"/>
                </a:lnTo>
                <a:lnTo>
                  <a:pt x="6765" y="948"/>
                </a:lnTo>
                <a:lnTo>
                  <a:pt x="6757" y="946"/>
                </a:lnTo>
                <a:lnTo>
                  <a:pt x="6750" y="945"/>
                </a:lnTo>
                <a:lnTo>
                  <a:pt x="6743" y="943"/>
                </a:lnTo>
                <a:lnTo>
                  <a:pt x="6736" y="941"/>
                </a:lnTo>
                <a:lnTo>
                  <a:pt x="6730" y="937"/>
                </a:lnTo>
                <a:lnTo>
                  <a:pt x="6723" y="934"/>
                </a:lnTo>
                <a:lnTo>
                  <a:pt x="6717" y="930"/>
                </a:lnTo>
                <a:lnTo>
                  <a:pt x="6710" y="927"/>
                </a:lnTo>
                <a:lnTo>
                  <a:pt x="6699" y="918"/>
                </a:lnTo>
                <a:lnTo>
                  <a:pt x="6694" y="912"/>
                </a:lnTo>
                <a:lnTo>
                  <a:pt x="6689" y="907"/>
                </a:lnTo>
                <a:lnTo>
                  <a:pt x="6683" y="901"/>
                </a:lnTo>
                <a:lnTo>
                  <a:pt x="6679" y="894"/>
                </a:lnTo>
                <a:lnTo>
                  <a:pt x="6674" y="889"/>
                </a:lnTo>
                <a:lnTo>
                  <a:pt x="6670" y="881"/>
                </a:lnTo>
                <a:lnTo>
                  <a:pt x="6666" y="874"/>
                </a:lnTo>
                <a:lnTo>
                  <a:pt x="6662" y="866"/>
                </a:lnTo>
                <a:lnTo>
                  <a:pt x="6659" y="857"/>
                </a:lnTo>
                <a:lnTo>
                  <a:pt x="6655" y="849"/>
                </a:lnTo>
                <a:close/>
                <a:moveTo>
                  <a:pt x="6749" y="680"/>
                </a:moveTo>
                <a:lnTo>
                  <a:pt x="6745" y="688"/>
                </a:lnTo>
                <a:lnTo>
                  <a:pt x="6743" y="696"/>
                </a:lnTo>
                <a:lnTo>
                  <a:pt x="6741" y="705"/>
                </a:lnTo>
                <a:lnTo>
                  <a:pt x="6739" y="715"/>
                </a:lnTo>
                <a:lnTo>
                  <a:pt x="6735" y="737"/>
                </a:lnTo>
                <a:lnTo>
                  <a:pt x="6735" y="750"/>
                </a:lnTo>
                <a:lnTo>
                  <a:pt x="6735" y="762"/>
                </a:lnTo>
                <a:lnTo>
                  <a:pt x="6735" y="776"/>
                </a:lnTo>
                <a:lnTo>
                  <a:pt x="6735" y="788"/>
                </a:lnTo>
                <a:lnTo>
                  <a:pt x="6736" y="799"/>
                </a:lnTo>
                <a:lnTo>
                  <a:pt x="6738" y="805"/>
                </a:lnTo>
                <a:lnTo>
                  <a:pt x="6739" y="811"/>
                </a:lnTo>
                <a:lnTo>
                  <a:pt x="6741" y="821"/>
                </a:lnTo>
                <a:lnTo>
                  <a:pt x="6743" y="830"/>
                </a:lnTo>
                <a:lnTo>
                  <a:pt x="6745" y="839"/>
                </a:lnTo>
                <a:lnTo>
                  <a:pt x="6749" y="846"/>
                </a:lnTo>
                <a:lnTo>
                  <a:pt x="6753" y="854"/>
                </a:lnTo>
                <a:lnTo>
                  <a:pt x="6758" y="859"/>
                </a:lnTo>
                <a:lnTo>
                  <a:pt x="6760" y="861"/>
                </a:lnTo>
                <a:lnTo>
                  <a:pt x="6762" y="864"/>
                </a:lnTo>
                <a:lnTo>
                  <a:pt x="6768" y="868"/>
                </a:lnTo>
                <a:lnTo>
                  <a:pt x="6774" y="872"/>
                </a:lnTo>
                <a:lnTo>
                  <a:pt x="6779" y="874"/>
                </a:lnTo>
                <a:lnTo>
                  <a:pt x="6786" y="875"/>
                </a:lnTo>
                <a:lnTo>
                  <a:pt x="6794" y="875"/>
                </a:lnTo>
                <a:lnTo>
                  <a:pt x="6801" y="875"/>
                </a:lnTo>
                <a:lnTo>
                  <a:pt x="6807" y="874"/>
                </a:lnTo>
                <a:lnTo>
                  <a:pt x="6813" y="872"/>
                </a:lnTo>
                <a:lnTo>
                  <a:pt x="6819" y="868"/>
                </a:lnTo>
                <a:lnTo>
                  <a:pt x="6824" y="864"/>
                </a:lnTo>
                <a:lnTo>
                  <a:pt x="6827" y="861"/>
                </a:lnTo>
                <a:lnTo>
                  <a:pt x="6829" y="859"/>
                </a:lnTo>
                <a:lnTo>
                  <a:pt x="6833" y="854"/>
                </a:lnTo>
                <a:lnTo>
                  <a:pt x="6838" y="846"/>
                </a:lnTo>
                <a:lnTo>
                  <a:pt x="6841" y="839"/>
                </a:lnTo>
                <a:lnTo>
                  <a:pt x="6844" y="830"/>
                </a:lnTo>
                <a:lnTo>
                  <a:pt x="6846" y="821"/>
                </a:lnTo>
                <a:lnTo>
                  <a:pt x="6848" y="811"/>
                </a:lnTo>
                <a:lnTo>
                  <a:pt x="6850" y="788"/>
                </a:lnTo>
                <a:lnTo>
                  <a:pt x="6851" y="776"/>
                </a:lnTo>
                <a:lnTo>
                  <a:pt x="6851" y="762"/>
                </a:lnTo>
                <a:lnTo>
                  <a:pt x="6851" y="750"/>
                </a:lnTo>
                <a:lnTo>
                  <a:pt x="6850" y="737"/>
                </a:lnTo>
                <a:lnTo>
                  <a:pt x="6849" y="725"/>
                </a:lnTo>
                <a:lnTo>
                  <a:pt x="6849" y="720"/>
                </a:lnTo>
                <a:lnTo>
                  <a:pt x="6848" y="715"/>
                </a:lnTo>
                <a:lnTo>
                  <a:pt x="6846" y="705"/>
                </a:lnTo>
                <a:lnTo>
                  <a:pt x="6844" y="696"/>
                </a:lnTo>
                <a:lnTo>
                  <a:pt x="6841" y="688"/>
                </a:lnTo>
                <a:lnTo>
                  <a:pt x="6838" y="680"/>
                </a:lnTo>
                <a:lnTo>
                  <a:pt x="6833" y="673"/>
                </a:lnTo>
                <a:lnTo>
                  <a:pt x="6829" y="667"/>
                </a:lnTo>
                <a:lnTo>
                  <a:pt x="6824" y="663"/>
                </a:lnTo>
                <a:lnTo>
                  <a:pt x="6820" y="659"/>
                </a:lnTo>
                <a:lnTo>
                  <a:pt x="6813" y="656"/>
                </a:lnTo>
                <a:lnTo>
                  <a:pt x="6807" y="654"/>
                </a:lnTo>
                <a:lnTo>
                  <a:pt x="6801" y="653"/>
                </a:lnTo>
                <a:lnTo>
                  <a:pt x="6794" y="653"/>
                </a:lnTo>
                <a:lnTo>
                  <a:pt x="6786" y="653"/>
                </a:lnTo>
                <a:lnTo>
                  <a:pt x="6779" y="654"/>
                </a:lnTo>
                <a:lnTo>
                  <a:pt x="6774" y="656"/>
                </a:lnTo>
                <a:lnTo>
                  <a:pt x="6768" y="659"/>
                </a:lnTo>
                <a:lnTo>
                  <a:pt x="6762" y="663"/>
                </a:lnTo>
                <a:lnTo>
                  <a:pt x="6758" y="667"/>
                </a:lnTo>
                <a:lnTo>
                  <a:pt x="6753" y="673"/>
                </a:lnTo>
                <a:lnTo>
                  <a:pt x="6749" y="680"/>
                </a:lnTo>
                <a:close/>
                <a:moveTo>
                  <a:pt x="6580" y="916"/>
                </a:moveTo>
                <a:lnTo>
                  <a:pt x="6572" y="924"/>
                </a:lnTo>
                <a:lnTo>
                  <a:pt x="6567" y="927"/>
                </a:lnTo>
                <a:lnTo>
                  <a:pt x="6563" y="930"/>
                </a:lnTo>
                <a:lnTo>
                  <a:pt x="6551" y="936"/>
                </a:lnTo>
                <a:lnTo>
                  <a:pt x="6540" y="942"/>
                </a:lnTo>
                <a:lnTo>
                  <a:pt x="6533" y="943"/>
                </a:lnTo>
                <a:lnTo>
                  <a:pt x="6528" y="945"/>
                </a:lnTo>
                <a:lnTo>
                  <a:pt x="6513" y="947"/>
                </a:lnTo>
                <a:lnTo>
                  <a:pt x="6505" y="948"/>
                </a:lnTo>
                <a:lnTo>
                  <a:pt x="6498" y="950"/>
                </a:lnTo>
                <a:lnTo>
                  <a:pt x="6481" y="950"/>
                </a:lnTo>
                <a:lnTo>
                  <a:pt x="6465" y="950"/>
                </a:lnTo>
                <a:lnTo>
                  <a:pt x="6457" y="948"/>
                </a:lnTo>
                <a:lnTo>
                  <a:pt x="6450" y="947"/>
                </a:lnTo>
                <a:lnTo>
                  <a:pt x="6435" y="945"/>
                </a:lnTo>
                <a:lnTo>
                  <a:pt x="6428" y="943"/>
                </a:lnTo>
                <a:lnTo>
                  <a:pt x="6423" y="942"/>
                </a:lnTo>
                <a:lnTo>
                  <a:pt x="6410" y="936"/>
                </a:lnTo>
                <a:lnTo>
                  <a:pt x="6405" y="934"/>
                </a:lnTo>
                <a:lnTo>
                  <a:pt x="6400" y="930"/>
                </a:lnTo>
                <a:lnTo>
                  <a:pt x="6390" y="924"/>
                </a:lnTo>
                <a:lnTo>
                  <a:pt x="6386" y="919"/>
                </a:lnTo>
                <a:lnTo>
                  <a:pt x="6382" y="916"/>
                </a:lnTo>
                <a:lnTo>
                  <a:pt x="6374" y="907"/>
                </a:lnTo>
                <a:lnTo>
                  <a:pt x="6367" y="896"/>
                </a:lnTo>
                <a:lnTo>
                  <a:pt x="6363" y="885"/>
                </a:lnTo>
                <a:lnTo>
                  <a:pt x="6361" y="880"/>
                </a:lnTo>
                <a:lnTo>
                  <a:pt x="6358" y="874"/>
                </a:lnTo>
                <a:lnTo>
                  <a:pt x="6355" y="860"/>
                </a:lnTo>
                <a:lnTo>
                  <a:pt x="6353" y="847"/>
                </a:lnTo>
                <a:lnTo>
                  <a:pt x="6351" y="831"/>
                </a:lnTo>
                <a:lnTo>
                  <a:pt x="6351" y="815"/>
                </a:lnTo>
                <a:lnTo>
                  <a:pt x="6351" y="582"/>
                </a:lnTo>
                <a:lnTo>
                  <a:pt x="6442" y="582"/>
                </a:lnTo>
                <a:lnTo>
                  <a:pt x="6442" y="812"/>
                </a:lnTo>
                <a:lnTo>
                  <a:pt x="6442" y="827"/>
                </a:lnTo>
                <a:lnTo>
                  <a:pt x="6443" y="834"/>
                </a:lnTo>
                <a:lnTo>
                  <a:pt x="6444" y="840"/>
                </a:lnTo>
                <a:lnTo>
                  <a:pt x="6445" y="846"/>
                </a:lnTo>
                <a:lnTo>
                  <a:pt x="6448" y="851"/>
                </a:lnTo>
                <a:lnTo>
                  <a:pt x="6449" y="856"/>
                </a:lnTo>
                <a:lnTo>
                  <a:pt x="6451" y="859"/>
                </a:lnTo>
                <a:lnTo>
                  <a:pt x="6454" y="863"/>
                </a:lnTo>
                <a:lnTo>
                  <a:pt x="6457" y="866"/>
                </a:lnTo>
                <a:lnTo>
                  <a:pt x="6460" y="868"/>
                </a:lnTo>
                <a:lnTo>
                  <a:pt x="6465" y="871"/>
                </a:lnTo>
                <a:lnTo>
                  <a:pt x="6468" y="872"/>
                </a:lnTo>
                <a:lnTo>
                  <a:pt x="6472" y="873"/>
                </a:lnTo>
                <a:lnTo>
                  <a:pt x="6483" y="874"/>
                </a:lnTo>
                <a:lnTo>
                  <a:pt x="6488" y="873"/>
                </a:lnTo>
                <a:lnTo>
                  <a:pt x="6493" y="873"/>
                </a:lnTo>
                <a:lnTo>
                  <a:pt x="6497" y="872"/>
                </a:lnTo>
                <a:lnTo>
                  <a:pt x="6502" y="871"/>
                </a:lnTo>
                <a:lnTo>
                  <a:pt x="6505" y="868"/>
                </a:lnTo>
                <a:lnTo>
                  <a:pt x="6509" y="866"/>
                </a:lnTo>
                <a:lnTo>
                  <a:pt x="6512" y="863"/>
                </a:lnTo>
                <a:lnTo>
                  <a:pt x="6514" y="859"/>
                </a:lnTo>
                <a:lnTo>
                  <a:pt x="6516" y="856"/>
                </a:lnTo>
                <a:lnTo>
                  <a:pt x="6519" y="851"/>
                </a:lnTo>
                <a:lnTo>
                  <a:pt x="6520" y="846"/>
                </a:lnTo>
                <a:lnTo>
                  <a:pt x="6521" y="840"/>
                </a:lnTo>
                <a:lnTo>
                  <a:pt x="6522" y="834"/>
                </a:lnTo>
                <a:lnTo>
                  <a:pt x="6523" y="828"/>
                </a:lnTo>
                <a:lnTo>
                  <a:pt x="6523" y="812"/>
                </a:lnTo>
                <a:lnTo>
                  <a:pt x="6523" y="582"/>
                </a:lnTo>
                <a:lnTo>
                  <a:pt x="6610" y="582"/>
                </a:lnTo>
                <a:lnTo>
                  <a:pt x="6610" y="815"/>
                </a:lnTo>
                <a:lnTo>
                  <a:pt x="6610" y="831"/>
                </a:lnTo>
                <a:lnTo>
                  <a:pt x="6608" y="847"/>
                </a:lnTo>
                <a:lnTo>
                  <a:pt x="6606" y="860"/>
                </a:lnTo>
                <a:lnTo>
                  <a:pt x="6603" y="874"/>
                </a:lnTo>
                <a:lnTo>
                  <a:pt x="6601" y="880"/>
                </a:lnTo>
                <a:lnTo>
                  <a:pt x="6599" y="885"/>
                </a:lnTo>
                <a:lnTo>
                  <a:pt x="6593" y="896"/>
                </a:lnTo>
                <a:lnTo>
                  <a:pt x="6587" y="907"/>
                </a:lnTo>
                <a:lnTo>
                  <a:pt x="6580" y="916"/>
                </a:lnTo>
                <a:close/>
                <a:moveTo>
                  <a:pt x="6167" y="831"/>
                </a:moveTo>
                <a:lnTo>
                  <a:pt x="6167" y="944"/>
                </a:lnTo>
                <a:lnTo>
                  <a:pt x="6078" y="944"/>
                </a:lnTo>
                <a:lnTo>
                  <a:pt x="6078" y="582"/>
                </a:lnTo>
                <a:lnTo>
                  <a:pt x="6190" y="582"/>
                </a:lnTo>
                <a:lnTo>
                  <a:pt x="6203" y="582"/>
                </a:lnTo>
                <a:lnTo>
                  <a:pt x="6215" y="583"/>
                </a:lnTo>
                <a:lnTo>
                  <a:pt x="6228" y="585"/>
                </a:lnTo>
                <a:lnTo>
                  <a:pt x="6240" y="587"/>
                </a:lnTo>
                <a:lnTo>
                  <a:pt x="6246" y="588"/>
                </a:lnTo>
                <a:lnTo>
                  <a:pt x="6251" y="591"/>
                </a:lnTo>
                <a:lnTo>
                  <a:pt x="6263" y="595"/>
                </a:lnTo>
                <a:lnTo>
                  <a:pt x="6273" y="600"/>
                </a:lnTo>
                <a:lnTo>
                  <a:pt x="6283" y="606"/>
                </a:lnTo>
                <a:lnTo>
                  <a:pt x="6287" y="610"/>
                </a:lnTo>
                <a:lnTo>
                  <a:pt x="6292" y="614"/>
                </a:lnTo>
                <a:lnTo>
                  <a:pt x="6295" y="619"/>
                </a:lnTo>
                <a:lnTo>
                  <a:pt x="6300" y="623"/>
                </a:lnTo>
                <a:lnTo>
                  <a:pt x="6303" y="628"/>
                </a:lnTo>
                <a:lnTo>
                  <a:pt x="6307" y="633"/>
                </a:lnTo>
                <a:lnTo>
                  <a:pt x="6313" y="645"/>
                </a:lnTo>
                <a:lnTo>
                  <a:pt x="6316" y="650"/>
                </a:lnTo>
                <a:lnTo>
                  <a:pt x="6318" y="657"/>
                </a:lnTo>
                <a:lnTo>
                  <a:pt x="6321" y="672"/>
                </a:lnTo>
                <a:lnTo>
                  <a:pt x="6323" y="688"/>
                </a:lnTo>
                <a:lnTo>
                  <a:pt x="6323" y="697"/>
                </a:lnTo>
                <a:lnTo>
                  <a:pt x="6325" y="706"/>
                </a:lnTo>
                <a:lnTo>
                  <a:pt x="6323" y="718"/>
                </a:lnTo>
                <a:lnTo>
                  <a:pt x="6322" y="729"/>
                </a:lnTo>
                <a:lnTo>
                  <a:pt x="6321" y="741"/>
                </a:lnTo>
                <a:lnTo>
                  <a:pt x="6319" y="751"/>
                </a:lnTo>
                <a:lnTo>
                  <a:pt x="6316" y="760"/>
                </a:lnTo>
                <a:lnTo>
                  <a:pt x="6312" y="769"/>
                </a:lnTo>
                <a:lnTo>
                  <a:pt x="6308" y="777"/>
                </a:lnTo>
                <a:lnTo>
                  <a:pt x="6303" y="784"/>
                </a:lnTo>
                <a:lnTo>
                  <a:pt x="6299" y="790"/>
                </a:lnTo>
                <a:lnTo>
                  <a:pt x="6293" y="796"/>
                </a:lnTo>
                <a:lnTo>
                  <a:pt x="6287" y="802"/>
                </a:lnTo>
                <a:lnTo>
                  <a:pt x="6281" y="806"/>
                </a:lnTo>
                <a:lnTo>
                  <a:pt x="6274" y="811"/>
                </a:lnTo>
                <a:lnTo>
                  <a:pt x="6267" y="815"/>
                </a:lnTo>
                <a:lnTo>
                  <a:pt x="6260" y="819"/>
                </a:lnTo>
                <a:lnTo>
                  <a:pt x="6252" y="821"/>
                </a:lnTo>
                <a:lnTo>
                  <a:pt x="6238" y="825"/>
                </a:lnTo>
                <a:lnTo>
                  <a:pt x="6230" y="828"/>
                </a:lnTo>
                <a:lnTo>
                  <a:pt x="6222" y="829"/>
                </a:lnTo>
                <a:lnTo>
                  <a:pt x="6206" y="830"/>
                </a:lnTo>
                <a:lnTo>
                  <a:pt x="6190" y="831"/>
                </a:lnTo>
                <a:lnTo>
                  <a:pt x="6167" y="831"/>
                </a:lnTo>
                <a:close/>
                <a:moveTo>
                  <a:pt x="6167" y="657"/>
                </a:moveTo>
                <a:lnTo>
                  <a:pt x="6167" y="760"/>
                </a:lnTo>
                <a:lnTo>
                  <a:pt x="6193" y="760"/>
                </a:lnTo>
                <a:lnTo>
                  <a:pt x="6198" y="760"/>
                </a:lnTo>
                <a:lnTo>
                  <a:pt x="6204" y="759"/>
                </a:lnTo>
                <a:lnTo>
                  <a:pt x="6210" y="758"/>
                </a:lnTo>
                <a:lnTo>
                  <a:pt x="6214" y="757"/>
                </a:lnTo>
                <a:lnTo>
                  <a:pt x="6219" y="754"/>
                </a:lnTo>
                <a:lnTo>
                  <a:pt x="6222" y="752"/>
                </a:lnTo>
                <a:lnTo>
                  <a:pt x="6225" y="750"/>
                </a:lnTo>
                <a:lnTo>
                  <a:pt x="6228" y="746"/>
                </a:lnTo>
                <a:lnTo>
                  <a:pt x="6230" y="743"/>
                </a:lnTo>
                <a:lnTo>
                  <a:pt x="6232" y="740"/>
                </a:lnTo>
                <a:lnTo>
                  <a:pt x="6234" y="735"/>
                </a:lnTo>
                <a:lnTo>
                  <a:pt x="6235" y="731"/>
                </a:lnTo>
                <a:lnTo>
                  <a:pt x="6237" y="725"/>
                </a:lnTo>
                <a:lnTo>
                  <a:pt x="6237" y="719"/>
                </a:lnTo>
                <a:lnTo>
                  <a:pt x="6238" y="708"/>
                </a:lnTo>
                <a:lnTo>
                  <a:pt x="6237" y="696"/>
                </a:lnTo>
                <a:lnTo>
                  <a:pt x="6237" y="690"/>
                </a:lnTo>
                <a:lnTo>
                  <a:pt x="6235" y="685"/>
                </a:lnTo>
                <a:lnTo>
                  <a:pt x="6234" y="681"/>
                </a:lnTo>
                <a:lnTo>
                  <a:pt x="6232" y="676"/>
                </a:lnTo>
                <a:lnTo>
                  <a:pt x="6230" y="673"/>
                </a:lnTo>
                <a:lnTo>
                  <a:pt x="6228" y="670"/>
                </a:lnTo>
                <a:lnTo>
                  <a:pt x="6225" y="666"/>
                </a:lnTo>
                <a:lnTo>
                  <a:pt x="6222" y="664"/>
                </a:lnTo>
                <a:lnTo>
                  <a:pt x="6217" y="662"/>
                </a:lnTo>
                <a:lnTo>
                  <a:pt x="6214" y="659"/>
                </a:lnTo>
                <a:lnTo>
                  <a:pt x="6210" y="658"/>
                </a:lnTo>
                <a:lnTo>
                  <a:pt x="6204" y="657"/>
                </a:lnTo>
                <a:lnTo>
                  <a:pt x="6198" y="657"/>
                </a:lnTo>
                <a:lnTo>
                  <a:pt x="6191" y="657"/>
                </a:lnTo>
                <a:lnTo>
                  <a:pt x="6167" y="657"/>
                </a:lnTo>
                <a:close/>
                <a:moveTo>
                  <a:pt x="8200" y="180"/>
                </a:moveTo>
                <a:lnTo>
                  <a:pt x="8200" y="373"/>
                </a:lnTo>
                <a:lnTo>
                  <a:pt x="8118" y="373"/>
                </a:lnTo>
                <a:lnTo>
                  <a:pt x="8118" y="10"/>
                </a:lnTo>
                <a:lnTo>
                  <a:pt x="8209" y="10"/>
                </a:lnTo>
                <a:lnTo>
                  <a:pt x="8276" y="144"/>
                </a:lnTo>
                <a:lnTo>
                  <a:pt x="8284" y="158"/>
                </a:lnTo>
                <a:lnTo>
                  <a:pt x="8291" y="172"/>
                </a:lnTo>
                <a:lnTo>
                  <a:pt x="8297" y="187"/>
                </a:lnTo>
                <a:lnTo>
                  <a:pt x="8306" y="206"/>
                </a:lnTo>
                <a:lnTo>
                  <a:pt x="8306" y="10"/>
                </a:lnTo>
                <a:lnTo>
                  <a:pt x="8388" y="10"/>
                </a:lnTo>
                <a:lnTo>
                  <a:pt x="8388" y="373"/>
                </a:lnTo>
                <a:lnTo>
                  <a:pt x="8305" y="373"/>
                </a:lnTo>
                <a:lnTo>
                  <a:pt x="8224" y="226"/>
                </a:lnTo>
                <a:lnTo>
                  <a:pt x="8218" y="215"/>
                </a:lnTo>
                <a:lnTo>
                  <a:pt x="8213" y="205"/>
                </a:lnTo>
                <a:lnTo>
                  <a:pt x="8208" y="193"/>
                </a:lnTo>
                <a:lnTo>
                  <a:pt x="8201" y="180"/>
                </a:lnTo>
                <a:lnTo>
                  <a:pt x="8200" y="180"/>
                </a:lnTo>
                <a:close/>
                <a:moveTo>
                  <a:pt x="7105" y="137"/>
                </a:moveTo>
                <a:lnTo>
                  <a:pt x="7105" y="373"/>
                </a:lnTo>
                <a:lnTo>
                  <a:pt x="7026" y="373"/>
                </a:lnTo>
                <a:lnTo>
                  <a:pt x="7026" y="10"/>
                </a:lnTo>
                <a:lnTo>
                  <a:pt x="7144" y="10"/>
                </a:lnTo>
                <a:lnTo>
                  <a:pt x="7192" y="246"/>
                </a:lnTo>
                <a:lnTo>
                  <a:pt x="7238" y="10"/>
                </a:lnTo>
                <a:lnTo>
                  <a:pt x="7357" y="10"/>
                </a:lnTo>
                <a:lnTo>
                  <a:pt x="7357" y="373"/>
                </a:lnTo>
                <a:lnTo>
                  <a:pt x="7270" y="373"/>
                </a:lnTo>
                <a:lnTo>
                  <a:pt x="7270" y="139"/>
                </a:lnTo>
                <a:lnTo>
                  <a:pt x="7267" y="162"/>
                </a:lnTo>
                <a:lnTo>
                  <a:pt x="7263" y="187"/>
                </a:lnTo>
                <a:lnTo>
                  <a:pt x="7258" y="209"/>
                </a:lnTo>
                <a:lnTo>
                  <a:pt x="7254" y="227"/>
                </a:lnTo>
                <a:lnTo>
                  <a:pt x="7222" y="373"/>
                </a:lnTo>
                <a:lnTo>
                  <a:pt x="7155" y="373"/>
                </a:lnTo>
                <a:lnTo>
                  <a:pt x="7122" y="227"/>
                </a:lnTo>
                <a:lnTo>
                  <a:pt x="7120" y="219"/>
                </a:lnTo>
                <a:lnTo>
                  <a:pt x="7118" y="206"/>
                </a:lnTo>
                <a:lnTo>
                  <a:pt x="7114" y="188"/>
                </a:lnTo>
                <a:lnTo>
                  <a:pt x="7111" y="170"/>
                </a:lnTo>
                <a:lnTo>
                  <a:pt x="7108" y="153"/>
                </a:lnTo>
                <a:lnTo>
                  <a:pt x="7106" y="137"/>
                </a:lnTo>
                <a:lnTo>
                  <a:pt x="7105" y="137"/>
                </a:lnTo>
                <a:close/>
                <a:moveTo>
                  <a:pt x="6733" y="335"/>
                </a:moveTo>
                <a:lnTo>
                  <a:pt x="6728" y="330"/>
                </a:lnTo>
                <a:lnTo>
                  <a:pt x="6723" y="324"/>
                </a:lnTo>
                <a:lnTo>
                  <a:pt x="6718" y="317"/>
                </a:lnTo>
                <a:lnTo>
                  <a:pt x="6714" y="310"/>
                </a:lnTo>
                <a:lnTo>
                  <a:pt x="6710" y="303"/>
                </a:lnTo>
                <a:lnTo>
                  <a:pt x="6707" y="295"/>
                </a:lnTo>
                <a:lnTo>
                  <a:pt x="6704" y="286"/>
                </a:lnTo>
                <a:lnTo>
                  <a:pt x="6700" y="278"/>
                </a:lnTo>
                <a:lnTo>
                  <a:pt x="6697" y="269"/>
                </a:lnTo>
                <a:lnTo>
                  <a:pt x="6695" y="259"/>
                </a:lnTo>
                <a:lnTo>
                  <a:pt x="6691" y="238"/>
                </a:lnTo>
                <a:lnTo>
                  <a:pt x="6689" y="227"/>
                </a:lnTo>
                <a:lnTo>
                  <a:pt x="6688" y="216"/>
                </a:lnTo>
                <a:lnTo>
                  <a:pt x="6688" y="205"/>
                </a:lnTo>
                <a:lnTo>
                  <a:pt x="6688" y="192"/>
                </a:lnTo>
                <a:lnTo>
                  <a:pt x="6688" y="180"/>
                </a:lnTo>
                <a:lnTo>
                  <a:pt x="6688" y="167"/>
                </a:lnTo>
                <a:lnTo>
                  <a:pt x="6691" y="145"/>
                </a:lnTo>
                <a:lnTo>
                  <a:pt x="6692" y="135"/>
                </a:lnTo>
                <a:lnTo>
                  <a:pt x="6695" y="124"/>
                </a:lnTo>
                <a:lnTo>
                  <a:pt x="6697" y="115"/>
                </a:lnTo>
                <a:lnTo>
                  <a:pt x="6700" y="106"/>
                </a:lnTo>
                <a:lnTo>
                  <a:pt x="6704" y="97"/>
                </a:lnTo>
                <a:lnTo>
                  <a:pt x="6707" y="89"/>
                </a:lnTo>
                <a:lnTo>
                  <a:pt x="6714" y="74"/>
                </a:lnTo>
                <a:lnTo>
                  <a:pt x="6723" y="60"/>
                </a:lnTo>
                <a:lnTo>
                  <a:pt x="6728" y="53"/>
                </a:lnTo>
                <a:lnTo>
                  <a:pt x="6733" y="48"/>
                </a:lnTo>
                <a:lnTo>
                  <a:pt x="6739" y="42"/>
                </a:lnTo>
                <a:lnTo>
                  <a:pt x="6743" y="38"/>
                </a:lnTo>
                <a:lnTo>
                  <a:pt x="6750" y="32"/>
                </a:lnTo>
                <a:lnTo>
                  <a:pt x="6756" y="28"/>
                </a:lnTo>
                <a:lnTo>
                  <a:pt x="6761" y="24"/>
                </a:lnTo>
                <a:lnTo>
                  <a:pt x="6768" y="21"/>
                </a:lnTo>
                <a:lnTo>
                  <a:pt x="6774" y="17"/>
                </a:lnTo>
                <a:lnTo>
                  <a:pt x="6780" y="15"/>
                </a:lnTo>
                <a:lnTo>
                  <a:pt x="6787" y="12"/>
                </a:lnTo>
                <a:lnTo>
                  <a:pt x="6795" y="10"/>
                </a:lnTo>
                <a:lnTo>
                  <a:pt x="6802" y="8"/>
                </a:lnTo>
                <a:lnTo>
                  <a:pt x="6809" y="7"/>
                </a:lnTo>
                <a:lnTo>
                  <a:pt x="6823" y="5"/>
                </a:lnTo>
                <a:lnTo>
                  <a:pt x="6830" y="4"/>
                </a:lnTo>
                <a:lnTo>
                  <a:pt x="6838" y="4"/>
                </a:lnTo>
                <a:lnTo>
                  <a:pt x="6853" y="5"/>
                </a:lnTo>
                <a:lnTo>
                  <a:pt x="6867" y="7"/>
                </a:lnTo>
                <a:lnTo>
                  <a:pt x="6881" y="10"/>
                </a:lnTo>
                <a:lnTo>
                  <a:pt x="6894" y="15"/>
                </a:lnTo>
                <a:lnTo>
                  <a:pt x="6901" y="17"/>
                </a:lnTo>
                <a:lnTo>
                  <a:pt x="6908" y="21"/>
                </a:lnTo>
                <a:lnTo>
                  <a:pt x="6915" y="24"/>
                </a:lnTo>
                <a:lnTo>
                  <a:pt x="6920" y="28"/>
                </a:lnTo>
                <a:lnTo>
                  <a:pt x="6932" y="38"/>
                </a:lnTo>
                <a:lnTo>
                  <a:pt x="6943" y="48"/>
                </a:lnTo>
                <a:lnTo>
                  <a:pt x="6947" y="53"/>
                </a:lnTo>
                <a:lnTo>
                  <a:pt x="6952" y="60"/>
                </a:lnTo>
                <a:lnTo>
                  <a:pt x="6956" y="67"/>
                </a:lnTo>
                <a:lnTo>
                  <a:pt x="6961" y="74"/>
                </a:lnTo>
                <a:lnTo>
                  <a:pt x="6965" y="82"/>
                </a:lnTo>
                <a:lnTo>
                  <a:pt x="6969" y="89"/>
                </a:lnTo>
                <a:lnTo>
                  <a:pt x="6976" y="106"/>
                </a:lnTo>
                <a:lnTo>
                  <a:pt x="6978" y="115"/>
                </a:lnTo>
                <a:lnTo>
                  <a:pt x="6981" y="124"/>
                </a:lnTo>
                <a:lnTo>
                  <a:pt x="6985" y="145"/>
                </a:lnTo>
                <a:lnTo>
                  <a:pt x="6986" y="156"/>
                </a:lnTo>
                <a:lnTo>
                  <a:pt x="6987" y="167"/>
                </a:lnTo>
                <a:lnTo>
                  <a:pt x="6988" y="180"/>
                </a:lnTo>
                <a:lnTo>
                  <a:pt x="6988" y="192"/>
                </a:lnTo>
                <a:lnTo>
                  <a:pt x="6988" y="205"/>
                </a:lnTo>
                <a:lnTo>
                  <a:pt x="6987" y="216"/>
                </a:lnTo>
                <a:lnTo>
                  <a:pt x="6985" y="238"/>
                </a:lnTo>
                <a:lnTo>
                  <a:pt x="6982" y="249"/>
                </a:lnTo>
                <a:lnTo>
                  <a:pt x="6981" y="259"/>
                </a:lnTo>
                <a:lnTo>
                  <a:pt x="6978" y="269"/>
                </a:lnTo>
                <a:lnTo>
                  <a:pt x="6976" y="278"/>
                </a:lnTo>
                <a:lnTo>
                  <a:pt x="6972" y="286"/>
                </a:lnTo>
                <a:lnTo>
                  <a:pt x="6969" y="295"/>
                </a:lnTo>
                <a:lnTo>
                  <a:pt x="6965" y="303"/>
                </a:lnTo>
                <a:lnTo>
                  <a:pt x="6961" y="310"/>
                </a:lnTo>
                <a:lnTo>
                  <a:pt x="6952" y="324"/>
                </a:lnTo>
                <a:lnTo>
                  <a:pt x="6947" y="330"/>
                </a:lnTo>
                <a:lnTo>
                  <a:pt x="6943" y="335"/>
                </a:lnTo>
                <a:lnTo>
                  <a:pt x="6932" y="347"/>
                </a:lnTo>
                <a:lnTo>
                  <a:pt x="6926" y="351"/>
                </a:lnTo>
                <a:lnTo>
                  <a:pt x="6920" y="356"/>
                </a:lnTo>
                <a:lnTo>
                  <a:pt x="6915" y="359"/>
                </a:lnTo>
                <a:lnTo>
                  <a:pt x="6908" y="363"/>
                </a:lnTo>
                <a:lnTo>
                  <a:pt x="6901" y="366"/>
                </a:lnTo>
                <a:lnTo>
                  <a:pt x="6894" y="369"/>
                </a:lnTo>
                <a:lnTo>
                  <a:pt x="6888" y="372"/>
                </a:lnTo>
                <a:lnTo>
                  <a:pt x="6881" y="374"/>
                </a:lnTo>
                <a:lnTo>
                  <a:pt x="6877" y="375"/>
                </a:lnTo>
                <a:lnTo>
                  <a:pt x="6874" y="376"/>
                </a:lnTo>
                <a:lnTo>
                  <a:pt x="6867" y="377"/>
                </a:lnTo>
                <a:lnTo>
                  <a:pt x="6859" y="378"/>
                </a:lnTo>
                <a:lnTo>
                  <a:pt x="6853" y="380"/>
                </a:lnTo>
                <a:lnTo>
                  <a:pt x="6846" y="380"/>
                </a:lnTo>
                <a:lnTo>
                  <a:pt x="6838" y="380"/>
                </a:lnTo>
                <a:lnTo>
                  <a:pt x="6823" y="380"/>
                </a:lnTo>
                <a:lnTo>
                  <a:pt x="6809" y="377"/>
                </a:lnTo>
                <a:lnTo>
                  <a:pt x="6802" y="376"/>
                </a:lnTo>
                <a:lnTo>
                  <a:pt x="6795" y="374"/>
                </a:lnTo>
                <a:lnTo>
                  <a:pt x="6780" y="369"/>
                </a:lnTo>
                <a:lnTo>
                  <a:pt x="6774" y="366"/>
                </a:lnTo>
                <a:lnTo>
                  <a:pt x="6768" y="363"/>
                </a:lnTo>
                <a:lnTo>
                  <a:pt x="6761" y="359"/>
                </a:lnTo>
                <a:lnTo>
                  <a:pt x="6756" y="356"/>
                </a:lnTo>
                <a:lnTo>
                  <a:pt x="6743" y="347"/>
                </a:lnTo>
                <a:lnTo>
                  <a:pt x="6739" y="341"/>
                </a:lnTo>
                <a:lnTo>
                  <a:pt x="6733" y="335"/>
                </a:lnTo>
                <a:close/>
                <a:moveTo>
                  <a:pt x="6794" y="109"/>
                </a:moveTo>
                <a:lnTo>
                  <a:pt x="6791" y="117"/>
                </a:lnTo>
                <a:lnTo>
                  <a:pt x="6787" y="124"/>
                </a:lnTo>
                <a:lnTo>
                  <a:pt x="6785" y="133"/>
                </a:lnTo>
                <a:lnTo>
                  <a:pt x="6783" y="144"/>
                </a:lnTo>
                <a:lnTo>
                  <a:pt x="6780" y="166"/>
                </a:lnTo>
                <a:lnTo>
                  <a:pt x="6779" y="179"/>
                </a:lnTo>
                <a:lnTo>
                  <a:pt x="6779" y="192"/>
                </a:lnTo>
                <a:lnTo>
                  <a:pt x="6779" y="205"/>
                </a:lnTo>
                <a:lnTo>
                  <a:pt x="6780" y="217"/>
                </a:lnTo>
                <a:lnTo>
                  <a:pt x="6782" y="228"/>
                </a:lnTo>
                <a:lnTo>
                  <a:pt x="6782" y="234"/>
                </a:lnTo>
                <a:lnTo>
                  <a:pt x="6783" y="240"/>
                </a:lnTo>
                <a:lnTo>
                  <a:pt x="6785" y="250"/>
                </a:lnTo>
                <a:lnTo>
                  <a:pt x="6787" y="259"/>
                </a:lnTo>
                <a:lnTo>
                  <a:pt x="6791" y="268"/>
                </a:lnTo>
                <a:lnTo>
                  <a:pt x="6794" y="276"/>
                </a:lnTo>
                <a:lnTo>
                  <a:pt x="6797" y="282"/>
                </a:lnTo>
                <a:lnTo>
                  <a:pt x="6802" y="288"/>
                </a:lnTo>
                <a:lnTo>
                  <a:pt x="6804" y="290"/>
                </a:lnTo>
                <a:lnTo>
                  <a:pt x="6806" y="293"/>
                </a:lnTo>
                <a:lnTo>
                  <a:pt x="6812" y="297"/>
                </a:lnTo>
                <a:lnTo>
                  <a:pt x="6818" y="301"/>
                </a:lnTo>
                <a:lnTo>
                  <a:pt x="6824" y="303"/>
                </a:lnTo>
                <a:lnTo>
                  <a:pt x="6831" y="304"/>
                </a:lnTo>
                <a:lnTo>
                  <a:pt x="6838" y="305"/>
                </a:lnTo>
                <a:lnTo>
                  <a:pt x="6845" y="304"/>
                </a:lnTo>
                <a:lnTo>
                  <a:pt x="6851" y="303"/>
                </a:lnTo>
                <a:lnTo>
                  <a:pt x="6858" y="301"/>
                </a:lnTo>
                <a:lnTo>
                  <a:pt x="6864" y="297"/>
                </a:lnTo>
                <a:lnTo>
                  <a:pt x="6868" y="293"/>
                </a:lnTo>
                <a:lnTo>
                  <a:pt x="6872" y="290"/>
                </a:lnTo>
                <a:lnTo>
                  <a:pt x="6874" y="288"/>
                </a:lnTo>
                <a:lnTo>
                  <a:pt x="6879" y="282"/>
                </a:lnTo>
                <a:lnTo>
                  <a:pt x="6882" y="276"/>
                </a:lnTo>
                <a:lnTo>
                  <a:pt x="6885" y="268"/>
                </a:lnTo>
                <a:lnTo>
                  <a:pt x="6888" y="259"/>
                </a:lnTo>
                <a:lnTo>
                  <a:pt x="6891" y="250"/>
                </a:lnTo>
                <a:lnTo>
                  <a:pt x="6892" y="240"/>
                </a:lnTo>
                <a:lnTo>
                  <a:pt x="6895" y="217"/>
                </a:lnTo>
                <a:lnTo>
                  <a:pt x="6895" y="205"/>
                </a:lnTo>
                <a:lnTo>
                  <a:pt x="6897" y="192"/>
                </a:lnTo>
                <a:lnTo>
                  <a:pt x="6895" y="179"/>
                </a:lnTo>
                <a:lnTo>
                  <a:pt x="6895" y="166"/>
                </a:lnTo>
                <a:lnTo>
                  <a:pt x="6894" y="155"/>
                </a:lnTo>
                <a:lnTo>
                  <a:pt x="6893" y="149"/>
                </a:lnTo>
                <a:lnTo>
                  <a:pt x="6892" y="144"/>
                </a:lnTo>
                <a:lnTo>
                  <a:pt x="6891" y="133"/>
                </a:lnTo>
                <a:lnTo>
                  <a:pt x="6889" y="124"/>
                </a:lnTo>
                <a:lnTo>
                  <a:pt x="6885" y="117"/>
                </a:lnTo>
                <a:lnTo>
                  <a:pt x="6882" y="109"/>
                </a:lnTo>
                <a:lnTo>
                  <a:pt x="6879" y="103"/>
                </a:lnTo>
                <a:lnTo>
                  <a:pt x="6874" y="97"/>
                </a:lnTo>
                <a:lnTo>
                  <a:pt x="6870" y="92"/>
                </a:lnTo>
                <a:lnTo>
                  <a:pt x="6864" y="88"/>
                </a:lnTo>
                <a:lnTo>
                  <a:pt x="6858" y="85"/>
                </a:lnTo>
                <a:lnTo>
                  <a:pt x="6851" y="83"/>
                </a:lnTo>
                <a:lnTo>
                  <a:pt x="6845" y="82"/>
                </a:lnTo>
                <a:lnTo>
                  <a:pt x="6838" y="82"/>
                </a:lnTo>
                <a:lnTo>
                  <a:pt x="6831" y="82"/>
                </a:lnTo>
                <a:lnTo>
                  <a:pt x="6824" y="83"/>
                </a:lnTo>
                <a:lnTo>
                  <a:pt x="6818" y="85"/>
                </a:lnTo>
                <a:lnTo>
                  <a:pt x="6812" y="88"/>
                </a:lnTo>
                <a:lnTo>
                  <a:pt x="6806" y="92"/>
                </a:lnTo>
                <a:lnTo>
                  <a:pt x="6802" y="97"/>
                </a:lnTo>
                <a:lnTo>
                  <a:pt x="6797" y="103"/>
                </a:lnTo>
                <a:lnTo>
                  <a:pt x="6794" y="109"/>
                </a:lnTo>
                <a:close/>
                <a:moveTo>
                  <a:pt x="6426" y="345"/>
                </a:moveTo>
                <a:lnTo>
                  <a:pt x="6418" y="335"/>
                </a:lnTo>
                <a:lnTo>
                  <a:pt x="6413" y="325"/>
                </a:lnTo>
                <a:lnTo>
                  <a:pt x="6407" y="314"/>
                </a:lnTo>
                <a:lnTo>
                  <a:pt x="6405" y="308"/>
                </a:lnTo>
                <a:lnTo>
                  <a:pt x="6402" y="303"/>
                </a:lnTo>
                <a:lnTo>
                  <a:pt x="6399" y="289"/>
                </a:lnTo>
                <a:lnTo>
                  <a:pt x="6397" y="276"/>
                </a:lnTo>
                <a:lnTo>
                  <a:pt x="6396" y="261"/>
                </a:lnTo>
                <a:lnTo>
                  <a:pt x="6395" y="244"/>
                </a:lnTo>
                <a:lnTo>
                  <a:pt x="6395" y="10"/>
                </a:lnTo>
                <a:lnTo>
                  <a:pt x="6486" y="10"/>
                </a:lnTo>
                <a:lnTo>
                  <a:pt x="6486" y="241"/>
                </a:lnTo>
                <a:lnTo>
                  <a:pt x="6487" y="256"/>
                </a:lnTo>
                <a:lnTo>
                  <a:pt x="6487" y="263"/>
                </a:lnTo>
                <a:lnTo>
                  <a:pt x="6488" y="269"/>
                </a:lnTo>
                <a:lnTo>
                  <a:pt x="6489" y="275"/>
                </a:lnTo>
                <a:lnTo>
                  <a:pt x="6492" y="280"/>
                </a:lnTo>
                <a:lnTo>
                  <a:pt x="6494" y="285"/>
                </a:lnTo>
                <a:lnTo>
                  <a:pt x="6496" y="288"/>
                </a:lnTo>
                <a:lnTo>
                  <a:pt x="6498" y="291"/>
                </a:lnTo>
                <a:lnTo>
                  <a:pt x="6502" y="295"/>
                </a:lnTo>
                <a:lnTo>
                  <a:pt x="6505" y="297"/>
                </a:lnTo>
                <a:lnTo>
                  <a:pt x="6509" y="299"/>
                </a:lnTo>
                <a:lnTo>
                  <a:pt x="6513" y="301"/>
                </a:lnTo>
                <a:lnTo>
                  <a:pt x="6518" y="302"/>
                </a:lnTo>
                <a:lnTo>
                  <a:pt x="6528" y="303"/>
                </a:lnTo>
                <a:lnTo>
                  <a:pt x="6532" y="303"/>
                </a:lnTo>
                <a:lnTo>
                  <a:pt x="6537" y="302"/>
                </a:lnTo>
                <a:lnTo>
                  <a:pt x="6541" y="301"/>
                </a:lnTo>
                <a:lnTo>
                  <a:pt x="6546" y="299"/>
                </a:lnTo>
                <a:lnTo>
                  <a:pt x="6549" y="297"/>
                </a:lnTo>
                <a:lnTo>
                  <a:pt x="6553" y="295"/>
                </a:lnTo>
                <a:lnTo>
                  <a:pt x="6556" y="291"/>
                </a:lnTo>
                <a:lnTo>
                  <a:pt x="6558" y="288"/>
                </a:lnTo>
                <a:lnTo>
                  <a:pt x="6560" y="285"/>
                </a:lnTo>
                <a:lnTo>
                  <a:pt x="6563" y="280"/>
                </a:lnTo>
                <a:lnTo>
                  <a:pt x="6564" y="275"/>
                </a:lnTo>
                <a:lnTo>
                  <a:pt x="6566" y="269"/>
                </a:lnTo>
                <a:lnTo>
                  <a:pt x="6566" y="263"/>
                </a:lnTo>
                <a:lnTo>
                  <a:pt x="6567" y="256"/>
                </a:lnTo>
                <a:lnTo>
                  <a:pt x="6568" y="241"/>
                </a:lnTo>
                <a:lnTo>
                  <a:pt x="6568" y="10"/>
                </a:lnTo>
                <a:lnTo>
                  <a:pt x="6654" y="10"/>
                </a:lnTo>
                <a:lnTo>
                  <a:pt x="6654" y="244"/>
                </a:lnTo>
                <a:lnTo>
                  <a:pt x="6654" y="260"/>
                </a:lnTo>
                <a:lnTo>
                  <a:pt x="6653" y="276"/>
                </a:lnTo>
                <a:lnTo>
                  <a:pt x="6651" y="289"/>
                </a:lnTo>
                <a:lnTo>
                  <a:pt x="6647" y="303"/>
                </a:lnTo>
                <a:lnTo>
                  <a:pt x="6645" y="308"/>
                </a:lnTo>
                <a:lnTo>
                  <a:pt x="6643" y="315"/>
                </a:lnTo>
                <a:lnTo>
                  <a:pt x="6638" y="325"/>
                </a:lnTo>
                <a:lnTo>
                  <a:pt x="6631" y="335"/>
                </a:lnTo>
                <a:lnTo>
                  <a:pt x="6625" y="345"/>
                </a:lnTo>
                <a:lnTo>
                  <a:pt x="6616" y="352"/>
                </a:lnTo>
                <a:lnTo>
                  <a:pt x="6611" y="356"/>
                </a:lnTo>
                <a:lnTo>
                  <a:pt x="6607" y="359"/>
                </a:lnTo>
                <a:lnTo>
                  <a:pt x="6597" y="366"/>
                </a:lnTo>
                <a:lnTo>
                  <a:pt x="6584" y="370"/>
                </a:lnTo>
                <a:lnTo>
                  <a:pt x="6578" y="373"/>
                </a:lnTo>
                <a:lnTo>
                  <a:pt x="6572" y="374"/>
                </a:lnTo>
                <a:lnTo>
                  <a:pt x="6558" y="377"/>
                </a:lnTo>
                <a:lnTo>
                  <a:pt x="6550" y="377"/>
                </a:lnTo>
                <a:lnTo>
                  <a:pt x="6542" y="378"/>
                </a:lnTo>
                <a:lnTo>
                  <a:pt x="6525" y="378"/>
                </a:lnTo>
                <a:lnTo>
                  <a:pt x="6510" y="378"/>
                </a:lnTo>
                <a:lnTo>
                  <a:pt x="6502" y="377"/>
                </a:lnTo>
                <a:lnTo>
                  <a:pt x="6494" y="377"/>
                </a:lnTo>
                <a:lnTo>
                  <a:pt x="6479" y="374"/>
                </a:lnTo>
                <a:lnTo>
                  <a:pt x="6474" y="373"/>
                </a:lnTo>
                <a:lnTo>
                  <a:pt x="6467" y="370"/>
                </a:lnTo>
                <a:lnTo>
                  <a:pt x="6455" y="365"/>
                </a:lnTo>
                <a:lnTo>
                  <a:pt x="6450" y="363"/>
                </a:lnTo>
                <a:lnTo>
                  <a:pt x="6444" y="359"/>
                </a:lnTo>
                <a:lnTo>
                  <a:pt x="6435" y="352"/>
                </a:lnTo>
                <a:lnTo>
                  <a:pt x="6431" y="349"/>
                </a:lnTo>
                <a:lnTo>
                  <a:pt x="6426" y="345"/>
                </a:lnTo>
                <a:close/>
                <a:moveTo>
                  <a:pt x="7687" y="308"/>
                </a:moveTo>
                <a:lnTo>
                  <a:pt x="7696" y="307"/>
                </a:lnTo>
                <a:lnTo>
                  <a:pt x="7701" y="307"/>
                </a:lnTo>
                <a:lnTo>
                  <a:pt x="7704" y="306"/>
                </a:lnTo>
                <a:lnTo>
                  <a:pt x="7711" y="303"/>
                </a:lnTo>
                <a:lnTo>
                  <a:pt x="7717" y="299"/>
                </a:lnTo>
                <a:lnTo>
                  <a:pt x="7720" y="295"/>
                </a:lnTo>
                <a:lnTo>
                  <a:pt x="7722" y="293"/>
                </a:lnTo>
                <a:lnTo>
                  <a:pt x="7724" y="289"/>
                </a:lnTo>
                <a:lnTo>
                  <a:pt x="7725" y="287"/>
                </a:lnTo>
                <a:lnTo>
                  <a:pt x="7726" y="284"/>
                </a:lnTo>
                <a:lnTo>
                  <a:pt x="7726" y="277"/>
                </a:lnTo>
                <a:lnTo>
                  <a:pt x="7726" y="272"/>
                </a:lnTo>
                <a:lnTo>
                  <a:pt x="7725" y="268"/>
                </a:lnTo>
                <a:lnTo>
                  <a:pt x="7724" y="264"/>
                </a:lnTo>
                <a:lnTo>
                  <a:pt x="7721" y="261"/>
                </a:lnTo>
                <a:lnTo>
                  <a:pt x="7719" y="258"/>
                </a:lnTo>
                <a:lnTo>
                  <a:pt x="7716" y="254"/>
                </a:lnTo>
                <a:lnTo>
                  <a:pt x="7712" y="251"/>
                </a:lnTo>
                <a:lnTo>
                  <a:pt x="7709" y="249"/>
                </a:lnTo>
                <a:lnTo>
                  <a:pt x="7700" y="243"/>
                </a:lnTo>
                <a:lnTo>
                  <a:pt x="7690" y="238"/>
                </a:lnTo>
                <a:lnTo>
                  <a:pt x="7667" y="228"/>
                </a:lnTo>
                <a:lnTo>
                  <a:pt x="7642" y="218"/>
                </a:lnTo>
                <a:lnTo>
                  <a:pt x="7629" y="212"/>
                </a:lnTo>
                <a:lnTo>
                  <a:pt x="7616" y="206"/>
                </a:lnTo>
                <a:lnTo>
                  <a:pt x="7611" y="202"/>
                </a:lnTo>
                <a:lnTo>
                  <a:pt x="7605" y="199"/>
                </a:lnTo>
                <a:lnTo>
                  <a:pt x="7594" y="191"/>
                </a:lnTo>
                <a:lnTo>
                  <a:pt x="7588" y="187"/>
                </a:lnTo>
                <a:lnTo>
                  <a:pt x="7584" y="181"/>
                </a:lnTo>
                <a:lnTo>
                  <a:pt x="7579" y="176"/>
                </a:lnTo>
                <a:lnTo>
                  <a:pt x="7575" y="171"/>
                </a:lnTo>
                <a:lnTo>
                  <a:pt x="7571" y="164"/>
                </a:lnTo>
                <a:lnTo>
                  <a:pt x="7568" y="158"/>
                </a:lnTo>
                <a:lnTo>
                  <a:pt x="7564" y="152"/>
                </a:lnTo>
                <a:lnTo>
                  <a:pt x="7562" y="144"/>
                </a:lnTo>
                <a:lnTo>
                  <a:pt x="7560" y="137"/>
                </a:lnTo>
                <a:lnTo>
                  <a:pt x="7559" y="128"/>
                </a:lnTo>
                <a:lnTo>
                  <a:pt x="7558" y="119"/>
                </a:lnTo>
                <a:lnTo>
                  <a:pt x="7557" y="110"/>
                </a:lnTo>
                <a:lnTo>
                  <a:pt x="7558" y="98"/>
                </a:lnTo>
                <a:lnTo>
                  <a:pt x="7559" y="93"/>
                </a:lnTo>
                <a:lnTo>
                  <a:pt x="7559" y="87"/>
                </a:lnTo>
                <a:lnTo>
                  <a:pt x="7562" y="77"/>
                </a:lnTo>
                <a:lnTo>
                  <a:pt x="7567" y="67"/>
                </a:lnTo>
                <a:lnTo>
                  <a:pt x="7569" y="61"/>
                </a:lnTo>
                <a:lnTo>
                  <a:pt x="7571" y="57"/>
                </a:lnTo>
                <a:lnTo>
                  <a:pt x="7577" y="49"/>
                </a:lnTo>
                <a:lnTo>
                  <a:pt x="7584" y="40"/>
                </a:lnTo>
                <a:lnTo>
                  <a:pt x="7592" y="33"/>
                </a:lnTo>
                <a:lnTo>
                  <a:pt x="7601" y="26"/>
                </a:lnTo>
                <a:lnTo>
                  <a:pt x="7610" y="21"/>
                </a:lnTo>
                <a:lnTo>
                  <a:pt x="7620" y="16"/>
                </a:lnTo>
                <a:lnTo>
                  <a:pt x="7631" y="12"/>
                </a:lnTo>
                <a:lnTo>
                  <a:pt x="7642" y="8"/>
                </a:lnTo>
                <a:lnTo>
                  <a:pt x="7655" y="6"/>
                </a:lnTo>
                <a:lnTo>
                  <a:pt x="7667" y="5"/>
                </a:lnTo>
                <a:lnTo>
                  <a:pt x="7681" y="4"/>
                </a:lnTo>
                <a:lnTo>
                  <a:pt x="7692" y="5"/>
                </a:lnTo>
                <a:lnTo>
                  <a:pt x="7703" y="6"/>
                </a:lnTo>
                <a:lnTo>
                  <a:pt x="7715" y="7"/>
                </a:lnTo>
                <a:lnTo>
                  <a:pt x="7725" y="10"/>
                </a:lnTo>
                <a:lnTo>
                  <a:pt x="7734" y="14"/>
                </a:lnTo>
                <a:lnTo>
                  <a:pt x="7744" y="17"/>
                </a:lnTo>
                <a:lnTo>
                  <a:pt x="7752" y="22"/>
                </a:lnTo>
                <a:lnTo>
                  <a:pt x="7760" y="27"/>
                </a:lnTo>
                <a:lnTo>
                  <a:pt x="7768" y="33"/>
                </a:lnTo>
                <a:lnTo>
                  <a:pt x="7775" y="40"/>
                </a:lnTo>
                <a:lnTo>
                  <a:pt x="7782" y="47"/>
                </a:lnTo>
                <a:lnTo>
                  <a:pt x="7788" y="53"/>
                </a:lnTo>
                <a:lnTo>
                  <a:pt x="7794" y="61"/>
                </a:lnTo>
                <a:lnTo>
                  <a:pt x="7799" y="69"/>
                </a:lnTo>
                <a:lnTo>
                  <a:pt x="7805" y="78"/>
                </a:lnTo>
                <a:lnTo>
                  <a:pt x="7809" y="87"/>
                </a:lnTo>
                <a:lnTo>
                  <a:pt x="7739" y="126"/>
                </a:lnTo>
                <a:lnTo>
                  <a:pt x="7733" y="115"/>
                </a:lnTo>
                <a:lnTo>
                  <a:pt x="7727" y="105"/>
                </a:lnTo>
                <a:lnTo>
                  <a:pt x="7720" y="97"/>
                </a:lnTo>
                <a:lnTo>
                  <a:pt x="7712" y="91"/>
                </a:lnTo>
                <a:lnTo>
                  <a:pt x="7706" y="85"/>
                </a:lnTo>
                <a:lnTo>
                  <a:pt x="7701" y="83"/>
                </a:lnTo>
                <a:lnTo>
                  <a:pt x="7696" y="80"/>
                </a:lnTo>
                <a:lnTo>
                  <a:pt x="7692" y="79"/>
                </a:lnTo>
                <a:lnTo>
                  <a:pt x="7687" y="78"/>
                </a:lnTo>
                <a:lnTo>
                  <a:pt x="7678" y="78"/>
                </a:lnTo>
                <a:lnTo>
                  <a:pt x="7671" y="78"/>
                </a:lnTo>
                <a:lnTo>
                  <a:pt x="7664" y="79"/>
                </a:lnTo>
                <a:lnTo>
                  <a:pt x="7662" y="80"/>
                </a:lnTo>
                <a:lnTo>
                  <a:pt x="7659" y="83"/>
                </a:lnTo>
                <a:lnTo>
                  <a:pt x="7656" y="84"/>
                </a:lnTo>
                <a:lnTo>
                  <a:pt x="7655" y="86"/>
                </a:lnTo>
                <a:lnTo>
                  <a:pt x="7650" y="89"/>
                </a:lnTo>
                <a:lnTo>
                  <a:pt x="7649" y="92"/>
                </a:lnTo>
                <a:lnTo>
                  <a:pt x="7648" y="94"/>
                </a:lnTo>
                <a:lnTo>
                  <a:pt x="7647" y="100"/>
                </a:lnTo>
                <a:lnTo>
                  <a:pt x="7646" y="105"/>
                </a:lnTo>
                <a:lnTo>
                  <a:pt x="7647" y="110"/>
                </a:lnTo>
                <a:lnTo>
                  <a:pt x="7647" y="113"/>
                </a:lnTo>
                <a:lnTo>
                  <a:pt x="7649" y="117"/>
                </a:lnTo>
                <a:lnTo>
                  <a:pt x="7650" y="120"/>
                </a:lnTo>
                <a:lnTo>
                  <a:pt x="7655" y="127"/>
                </a:lnTo>
                <a:lnTo>
                  <a:pt x="7658" y="129"/>
                </a:lnTo>
                <a:lnTo>
                  <a:pt x="7662" y="132"/>
                </a:lnTo>
                <a:lnTo>
                  <a:pt x="7666" y="135"/>
                </a:lnTo>
                <a:lnTo>
                  <a:pt x="7669" y="138"/>
                </a:lnTo>
                <a:lnTo>
                  <a:pt x="7678" y="142"/>
                </a:lnTo>
                <a:lnTo>
                  <a:pt x="7700" y="153"/>
                </a:lnTo>
                <a:lnTo>
                  <a:pt x="7726" y="163"/>
                </a:lnTo>
                <a:lnTo>
                  <a:pt x="7738" y="168"/>
                </a:lnTo>
                <a:lnTo>
                  <a:pt x="7752" y="175"/>
                </a:lnTo>
                <a:lnTo>
                  <a:pt x="7757" y="179"/>
                </a:lnTo>
                <a:lnTo>
                  <a:pt x="7764" y="183"/>
                </a:lnTo>
                <a:lnTo>
                  <a:pt x="7775" y="191"/>
                </a:lnTo>
                <a:lnTo>
                  <a:pt x="7781" y="196"/>
                </a:lnTo>
                <a:lnTo>
                  <a:pt x="7787" y="201"/>
                </a:lnTo>
                <a:lnTo>
                  <a:pt x="7791" y="206"/>
                </a:lnTo>
                <a:lnTo>
                  <a:pt x="7796" y="211"/>
                </a:lnTo>
                <a:lnTo>
                  <a:pt x="7800" y="218"/>
                </a:lnTo>
                <a:lnTo>
                  <a:pt x="7804" y="225"/>
                </a:lnTo>
                <a:lnTo>
                  <a:pt x="7807" y="232"/>
                </a:lnTo>
                <a:lnTo>
                  <a:pt x="7810" y="238"/>
                </a:lnTo>
                <a:lnTo>
                  <a:pt x="7813" y="246"/>
                </a:lnTo>
                <a:lnTo>
                  <a:pt x="7814" y="254"/>
                </a:lnTo>
                <a:lnTo>
                  <a:pt x="7814" y="259"/>
                </a:lnTo>
                <a:lnTo>
                  <a:pt x="7815" y="263"/>
                </a:lnTo>
                <a:lnTo>
                  <a:pt x="7815" y="272"/>
                </a:lnTo>
                <a:lnTo>
                  <a:pt x="7815" y="282"/>
                </a:lnTo>
                <a:lnTo>
                  <a:pt x="7813" y="293"/>
                </a:lnTo>
                <a:lnTo>
                  <a:pt x="7812" y="298"/>
                </a:lnTo>
                <a:lnTo>
                  <a:pt x="7810" y="303"/>
                </a:lnTo>
                <a:lnTo>
                  <a:pt x="7807" y="313"/>
                </a:lnTo>
                <a:lnTo>
                  <a:pt x="7803" y="322"/>
                </a:lnTo>
                <a:lnTo>
                  <a:pt x="7797" y="331"/>
                </a:lnTo>
                <a:lnTo>
                  <a:pt x="7791" y="339"/>
                </a:lnTo>
                <a:lnTo>
                  <a:pt x="7783" y="347"/>
                </a:lnTo>
                <a:lnTo>
                  <a:pt x="7780" y="351"/>
                </a:lnTo>
                <a:lnTo>
                  <a:pt x="7775" y="355"/>
                </a:lnTo>
                <a:lnTo>
                  <a:pt x="7765" y="360"/>
                </a:lnTo>
                <a:lnTo>
                  <a:pt x="7755" y="366"/>
                </a:lnTo>
                <a:lnTo>
                  <a:pt x="7744" y="370"/>
                </a:lnTo>
                <a:lnTo>
                  <a:pt x="7731" y="375"/>
                </a:lnTo>
                <a:lnTo>
                  <a:pt x="7718" y="377"/>
                </a:lnTo>
                <a:lnTo>
                  <a:pt x="7703" y="380"/>
                </a:lnTo>
                <a:lnTo>
                  <a:pt x="7687" y="380"/>
                </a:lnTo>
                <a:lnTo>
                  <a:pt x="7674" y="380"/>
                </a:lnTo>
                <a:lnTo>
                  <a:pt x="7660" y="378"/>
                </a:lnTo>
                <a:lnTo>
                  <a:pt x="7648" y="376"/>
                </a:lnTo>
                <a:lnTo>
                  <a:pt x="7637" y="373"/>
                </a:lnTo>
                <a:lnTo>
                  <a:pt x="7625" y="369"/>
                </a:lnTo>
                <a:lnTo>
                  <a:pt x="7615" y="366"/>
                </a:lnTo>
                <a:lnTo>
                  <a:pt x="7606" y="360"/>
                </a:lnTo>
                <a:lnTo>
                  <a:pt x="7597" y="355"/>
                </a:lnTo>
                <a:lnTo>
                  <a:pt x="7588" y="349"/>
                </a:lnTo>
                <a:lnTo>
                  <a:pt x="7580" y="342"/>
                </a:lnTo>
                <a:lnTo>
                  <a:pt x="7574" y="335"/>
                </a:lnTo>
                <a:lnTo>
                  <a:pt x="7567" y="328"/>
                </a:lnTo>
                <a:lnTo>
                  <a:pt x="7560" y="320"/>
                </a:lnTo>
                <a:lnTo>
                  <a:pt x="7554" y="311"/>
                </a:lnTo>
                <a:lnTo>
                  <a:pt x="7549" y="302"/>
                </a:lnTo>
                <a:lnTo>
                  <a:pt x="7544" y="293"/>
                </a:lnTo>
                <a:lnTo>
                  <a:pt x="7616" y="255"/>
                </a:lnTo>
                <a:lnTo>
                  <a:pt x="7623" y="266"/>
                </a:lnTo>
                <a:lnTo>
                  <a:pt x="7630" y="275"/>
                </a:lnTo>
                <a:lnTo>
                  <a:pt x="7638" y="284"/>
                </a:lnTo>
                <a:lnTo>
                  <a:pt x="7642" y="288"/>
                </a:lnTo>
                <a:lnTo>
                  <a:pt x="7646" y="291"/>
                </a:lnTo>
                <a:lnTo>
                  <a:pt x="7650" y="295"/>
                </a:lnTo>
                <a:lnTo>
                  <a:pt x="7656" y="298"/>
                </a:lnTo>
                <a:lnTo>
                  <a:pt x="7660" y="302"/>
                </a:lnTo>
                <a:lnTo>
                  <a:pt x="7665" y="304"/>
                </a:lnTo>
                <a:lnTo>
                  <a:pt x="7671" y="305"/>
                </a:lnTo>
                <a:lnTo>
                  <a:pt x="7676" y="307"/>
                </a:lnTo>
                <a:lnTo>
                  <a:pt x="7682" y="307"/>
                </a:lnTo>
                <a:lnTo>
                  <a:pt x="7687" y="308"/>
                </a:lnTo>
                <a:close/>
                <a:moveTo>
                  <a:pt x="8364" y="2030"/>
                </a:moveTo>
                <a:lnTo>
                  <a:pt x="8364" y="2049"/>
                </a:lnTo>
                <a:lnTo>
                  <a:pt x="8365" y="2064"/>
                </a:lnTo>
                <a:lnTo>
                  <a:pt x="8365" y="2070"/>
                </a:lnTo>
                <a:lnTo>
                  <a:pt x="8367" y="2076"/>
                </a:lnTo>
                <a:lnTo>
                  <a:pt x="8369" y="2086"/>
                </a:lnTo>
                <a:lnTo>
                  <a:pt x="8334" y="2086"/>
                </a:lnTo>
                <a:lnTo>
                  <a:pt x="8331" y="2073"/>
                </a:lnTo>
                <a:lnTo>
                  <a:pt x="8329" y="2066"/>
                </a:lnTo>
                <a:lnTo>
                  <a:pt x="8329" y="2057"/>
                </a:lnTo>
                <a:lnTo>
                  <a:pt x="8323" y="2064"/>
                </a:lnTo>
                <a:lnTo>
                  <a:pt x="8315" y="2070"/>
                </a:lnTo>
                <a:lnTo>
                  <a:pt x="8306" y="2076"/>
                </a:lnTo>
                <a:lnTo>
                  <a:pt x="8297" y="2081"/>
                </a:lnTo>
                <a:lnTo>
                  <a:pt x="8292" y="2083"/>
                </a:lnTo>
                <a:lnTo>
                  <a:pt x="8288" y="2084"/>
                </a:lnTo>
                <a:lnTo>
                  <a:pt x="8277" y="2086"/>
                </a:lnTo>
                <a:lnTo>
                  <a:pt x="8267" y="2088"/>
                </a:lnTo>
                <a:lnTo>
                  <a:pt x="8256" y="2088"/>
                </a:lnTo>
                <a:lnTo>
                  <a:pt x="8249" y="2088"/>
                </a:lnTo>
                <a:lnTo>
                  <a:pt x="8244" y="2088"/>
                </a:lnTo>
                <a:lnTo>
                  <a:pt x="8238" y="2087"/>
                </a:lnTo>
                <a:lnTo>
                  <a:pt x="8233" y="2085"/>
                </a:lnTo>
                <a:lnTo>
                  <a:pt x="8228" y="2083"/>
                </a:lnTo>
                <a:lnTo>
                  <a:pt x="8223" y="2081"/>
                </a:lnTo>
                <a:lnTo>
                  <a:pt x="8220" y="2077"/>
                </a:lnTo>
                <a:lnTo>
                  <a:pt x="8215" y="2074"/>
                </a:lnTo>
                <a:lnTo>
                  <a:pt x="8212" y="2070"/>
                </a:lnTo>
                <a:lnTo>
                  <a:pt x="8210" y="2066"/>
                </a:lnTo>
                <a:lnTo>
                  <a:pt x="8206" y="2060"/>
                </a:lnTo>
                <a:lnTo>
                  <a:pt x="8205" y="2056"/>
                </a:lnTo>
                <a:lnTo>
                  <a:pt x="8202" y="2044"/>
                </a:lnTo>
                <a:lnTo>
                  <a:pt x="8202" y="2038"/>
                </a:lnTo>
                <a:lnTo>
                  <a:pt x="8201" y="2032"/>
                </a:lnTo>
                <a:lnTo>
                  <a:pt x="8202" y="2023"/>
                </a:lnTo>
                <a:lnTo>
                  <a:pt x="8203" y="2015"/>
                </a:lnTo>
                <a:lnTo>
                  <a:pt x="8205" y="2007"/>
                </a:lnTo>
                <a:lnTo>
                  <a:pt x="8209" y="1999"/>
                </a:lnTo>
                <a:lnTo>
                  <a:pt x="8213" y="1993"/>
                </a:lnTo>
                <a:lnTo>
                  <a:pt x="8218" y="1986"/>
                </a:lnTo>
                <a:lnTo>
                  <a:pt x="8224" y="1979"/>
                </a:lnTo>
                <a:lnTo>
                  <a:pt x="8231" y="1972"/>
                </a:lnTo>
                <a:lnTo>
                  <a:pt x="8240" y="1967"/>
                </a:lnTo>
                <a:lnTo>
                  <a:pt x="8249" y="1961"/>
                </a:lnTo>
                <a:lnTo>
                  <a:pt x="8259" y="1955"/>
                </a:lnTo>
                <a:lnTo>
                  <a:pt x="8272" y="1951"/>
                </a:lnTo>
                <a:lnTo>
                  <a:pt x="8284" y="1946"/>
                </a:lnTo>
                <a:lnTo>
                  <a:pt x="8298" y="1942"/>
                </a:lnTo>
                <a:lnTo>
                  <a:pt x="8314" y="1938"/>
                </a:lnTo>
                <a:lnTo>
                  <a:pt x="8329" y="1935"/>
                </a:lnTo>
                <a:lnTo>
                  <a:pt x="8329" y="1920"/>
                </a:lnTo>
                <a:lnTo>
                  <a:pt x="8329" y="1911"/>
                </a:lnTo>
                <a:lnTo>
                  <a:pt x="8328" y="1908"/>
                </a:lnTo>
                <a:lnTo>
                  <a:pt x="8327" y="1903"/>
                </a:lnTo>
                <a:lnTo>
                  <a:pt x="8325" y="1897"/>
                </a:lnTo>
                <a:lnTo>
                  <a:pt x="8321" y="1892"/>
                </a:lnTo>
                <a:lnTo>
                  <a:pt x="8316" y="1888"/>
                </a:lnTo>
                <a:lnTo>
                  <a:pt x="8310" y="1885"/>
                </a:lnTo>
                <a:lnTo>
                  <a:pt x="8307" y="1884"/>
                </a:lnTo>
                <a:lnTo>
                  <a:pt x="8303" y="1883"/>
                </a:lnTo>
                <a:lnTo>
                  <a:pt x="8296" y="1882"/>
                </a:lnTo>
                <a:lnTo>
                  <a:pt x="8285" y="1883"/>
                </a:lnTo>
                <a:lnTo>
                  <a:pt x="8280" y="1884"/>
                </a:lnTo>
                <a:lnTo>
                  <a:pt x="8275" y="1885"/>
                </a:lnTo>
                <a:lnTo>
                  <a:pt x="8266" y="1888"/>
                </a:lnTo>
                <a:lnTo>
                  <a:pt x="8257" y="1891"/>
                </a:lnTo>
                <a:lnTo>
                  <a:pt x="8249" y="1895"/>
                </a:lnTo>
                <a:lnTo>
                  <a:pt x="8241" y="1901"/>
                </a:lnTo>
                <a:lnTo>
                  <a:pt x="8235" y="1907"/>
                </a:lnTo>
                <a:lnTo>
                  <a:pt x="8228" y="1913"/>
                </a:lnTo>
                <a:lnTo>
                  <a:pt x="8208" y="1892"/>
                </a:lnTo>
                <a:lnTo>
                  <a:pt x="8217" y="1883"/>
                </a:lnTo>
                <a:lnTo>
                  <a:pt x="8222" y="1880"/>
                </a:lnTo>
                <a:lnTo>
                  <a:pt x="8227" y="1875"/>
                </a:lnTo>
                <a:lnTo>
                  <a:pt x="8232" y="1872"/>
                </a:lnTo>
                <a:lnTo>
                  <a:pt x="8237" y="1868"/>
                </a:lnTo>
                <a:lnTo>
                  <a:pt x="8248" y="1863"/>
                </a:lnTo>
                <a:lnTo>
                  <a:pt x="8254" y="1860"/>
                </a:lnTo>
                <a:lnTo>
                  <a:pt x="8259" y="1858"/>
                </a:lnTo>
                <a:lnTo>
                  <a:pt x="8272" y="1854"/>
                </a:lnTo>
                <a:lnTo>
                  <a:pt x="8279" y="1853"/>
                </a:lnTo>
                <a:lnTo>
                  <a:pt x="8285" y="1853"/>
                </a:lnTo>
                <a:lnTo>
                  <a:pt x="8292" y="1851"/>
                </a:lnTo>
                <a:lnTo>
                  <a:pt x="8299" y="1851"/>
                </a:lnTo>
                <a:lnTo>
                  <a:pt x="8307" y="1851"/>
                </a:lnTo>
                <a:lnTo>
                  <a:pt x="8314" y="1853"/>
                </a:lnTo>
                <a:lnTo>
                  <a:pt x="8321" y="1854"/>
                </a:lnTo>
                <a:lnTo>
                  <a:pt x="8327" y="1856"/>
                </a:lnTo>
                <a:lnTo>
                  <a:pt x="8334" y="1858"/>
                </a:lnTo>
                <a:lnTo>
                  <a:pt x="8338" y="1862"/>
                </a:lnTo>
                <a:lnTo>
                  <a:pt x="8344" y="1865"/>
                </a:lnTo>
                <a:lnTo>
                  <a:pt x="8347" y="1869"/>
                </a:lnTo>
                <a:lnTo>
                  <a:pt x="8352" y="1874"/>
                </a:lnTo>
                <a:lnTo>
                  <a:pt x="8355" y="1880"/>
                </a:lnTo>
                <a:lnTo>
                  <a:pt x="8358" y="1885"/>
                </a:lnTo>
                <a:lnTo>
                  <a:pt x="8360" y="1891"/>
                </a:lnTo>
                <a:lnTo>
                  <a:pt x="8362" y="1898"/>
                </a:lnTo>
                <a:lnTo>
                  <a:pt x="8363" y="1904"/>
                </a:lnTo>
                <a:lnTo>
                  <a:pt x="8363" y="1912"/>
                </a:lnTo>
                <a:lnTo>
                  <a:pt x="8364" y="1920"/>
                </a:lnTo>
                <a:lnTo>
                  <a:pt x="8364" y="2030"/>
                </a:lnTo>
                <a:close/>
                <a:moveTo>
                  <a:pt x="8329" y="2030"/>
                </a:moveTo>
                <a:lnTo>
                  <a:pt x="8329" y="1960"/>
                </a:lnTo>
                <a:lnTo>
                  <a:pt x="8317" y="1963"/>
                </a:lnTo>
                <a:lnTo>
                  <a:pt x="8305" y="1965"/>
                </a:lnTo>
                <a:lnTo>
                  <a:pt x="8294" y="1969"/>
                </a:lnTo>
                <a:lnTo>
                  <a:pt x="8285" y="1973"/>
                </a:lnTo>
                <a:lnTo>
                  <a:pt x="8268" y="1980"/>
                </a:lnTo>
                <a:lnTo>
                  <a:pt x="8262" y="1985"/>
                </a:lnTo>
                <a:lnTo>
                  <a:pt x="8256" y="1989"/>
                </a:lnTo>
                <a:lnTo>
                  <a:pt x="8250" y="1993"/>
                </a:lnTo>
                <a:lnTo>
                  <a:pt x="8248" y="1995"/>
                </a:lnTo>
                <a:lnTo>
                  <a:pt x="8247" y="1997"/>
                </a:lnTo>
                <a:lnTo>
                  <a:pt x="8243" y="2002"/>
                </a:lnTo>
                <a:lnTo>
                  <a:pt x="8240" y="2007"/>
                </a:lnTo>
                <a:lnTo>
                  <a:pt x="8238" y="2012"/>
                </a:lnTo>
                <a:lnTo>
                  <a:pt x="8237" y="2016"/>
                </a:lnTo>
                <a:lnTo>
                  <a:pt x="8236" y="2022"/>
                </a:lnTo>
                <a:lnTo>
                  <a:pt x="8236" y="2026"/>
                </a:lnTo>
                <a:lnTo>
                  <a:pt x="8236" y="2034"/>
                </a:lnTo>
                <a:lnTo>
                  <a:pt x="8237" y="2039"/>
                </a:lnTo>
                <a:lnTo>
                  <a:pt x="8238" y="2042"/>
                </a:lnTo>
                <a:lnTo>
                  <a:pt x="8240" y="2048"/>
                </a:lnTo>
                <a:lnTo>
                  <a:pt x="8243" y="2050"/>
                </a:lnTo>
                <a:lnTo>
                  <a:pt x="8244" y="2052"/>
                </a:lnTo>
                <a:lnTo>
                  <a:pt x="8248" y="2056"/>
                </a:lnTo>
                <a:lnTo>
                  <a:pt x="8252" y="2057"/>
                </a:lnTo>
                <a:lnTo>
                  <a:pt x="8254" y="2058"/>
                </a:lnTo>
                <a:lnTo>
                  <a:pt x="8261" y="2060"/>
                </a:lnTo>
                <a:lnTo>
                  <a:pt x="8267" y="2060"/>
                </a:lnTo>
                <a:lnTo>
                  <a:pt x="8276" y="2060"/>
                </a:lnTo>
                <a:lnTo>
                  <a:pt x="8285" y="2058"/>
                </a:lnTo>
                <a:lnTo>
                  <a:pt x="8293" y="2056"/>
                </a:lnTo>
                <a:lnTo>
                  <a:pt x="8301" y="2052"/>
                </a:lnTo>
                <a:lnTo>
                  <a:pt x="8309" y="2048"/>
                </a:lnTo>
                <a:lnTo>
                  <a:pt x="8316" y="2042"/>
                </a:lnTo>
                <a:lnTo>
                  <a:pt x="8323" y="2037"/>
                </a:lnTo>
                <a:lnTo>
                  <a:pt x="8329" y="2030"/>
                </a:lnTo>
                <a:close/>
                <a:moveTo>
                  <a:pt x="8747" y="580"/>
                </a:moveTo>
                <a:lnTo>
                  <a:pt x="8853" y="944"/>
                </a:lnTo>
                <a:lnTo>
                  <a:pt x="8761" y="944"/>
                </a:lnTo>
                <a:lnTo>
                  <a:pt x="8747" y="883"/>
                </a:lnTo>
                <a:lnTo>
                  <a:pt x="8653" y="883"/>
                </a:lnTo>
                <a:lnTo>
                  <a:pt x="8637" y="944"/>
                </a:lnTo>
                <a:lnTo>
                  <a:pt x="8553" y="944"/>
                </a:lnTo>
                <a:lnTo>
                  <a:pt x="8659" y="580"/>
                </a:lnTo>
                <a:lnTo>
                  <a:pt x="8747" y="580"/>
                </a:lnTo>
                <a:close/>
                <a:moveTo>
                  <a:pt x="8671" y="813"/>
                </a:moveTo>
                <a:lnTo>
                  <a:pt x="8729" y="813"/>
                </a:lnTo>
                <a:lnTo>
                  <a:pt x="8723" y="785"/>
                </a:lnTo>
                <a:lnTo>
                  <a:pt x="8716" y="761"/>
                </a:lnTo>
                <a:lnTo>
                  <a:pt x="8711" y="738"/>
                </a:lnTo>
                <a:lnTo>
                  <a:pt x="8706" y="716"/>
                </a:lnTo>
                <a:lnTo>
                  <a:pt x="8704" y="705"/>
                </a:lnTo>
                <a:lnTo>
                  <a:pt x="8702" y="693"/>
                </a:lnTo>
                <a:lnTo>
                  <a:pt x="8696" y="716"/>
                </a:lnTo>
                <a:lnTo>
                  <a:pt x="8690" y="738"/>
                </a:lnTo>
                <a:lnTo>
                  <a:pt x="8685" y="760"/>
                </a:lnTo>
                <a:lnTo>
                  <a:pt x="8678" y="785"/>
                </a:lnTo>
                <a:lnTo>
                  <a:pt x="8671" y="813"/>
                </a:lnTo>
                <a:close/>
                <a:moveTo>
                  <a:pt x="8327" y="922"/>
                </a:moveTo>
                <a:lnTo>
                  <a:pt x="8362" y="856"/>
                </a:lnTo>
                <a:lnTo>
                  <a:pt x="8376" y="863"/>
                </a:lnTo>
                <a:lnTo>
                  <a:pt x="8382" y="865"/>
                </a:lnTo>
                <a:lnTo>
                  <a:pt x="8389" y="867"/>
                </a:lnTo>
                <a:lnTo>
                  <a:pt x="8396" y="869"/>
                </a:lnTo>
                <a:lnTo>
                  <a:pt x="8404" y="871"/>
                </a:lnTo>
                <a:lnTo>
                  <a:pt x="8411" y="872"/>
                </a:lnTo>
                <a:lnTo>
                  <a:pt x="8416" y="872"/>
                </a:lnTo>
                <a:lnTo>
                  <a:pt x="8423" y="872"/>
                </a:lnTo>
                <a:lnTo>
                  <a:pt x="8429" y="871"/>
                </a:lnTo>
                <a:lnTo>
                  <a:pt x="8431" y="869"/>
                </a:lnTo>
                <a:lnTo>
                  <a:pt x="8433" y="868"/>
                </a:lnTo>
                <a:lnTo>
                  <a:pt x="8435" y="866"/>
                </a:lnTo>
                <a:lnTo>
                  <a:pt x="8437" y="865"/>
                </a:lnTo>
                <a:lnTo>
                  <a:pt x="8440" y="860"/>
                </a:lnTo>
                <a:lnTo>
                  <a:pt x="8442" y="854"/>
                </a:lnTo>
                <a:lnTo>
                  <a:pt x="8443" y="847"/>
                </a:lnTo>
                <a:lnTo>
                  <a:pt x="8443" y="838"/>
                </a:lnTo>
                <a:lnTo>
                  <a:pt x="8443" y="582"/>
                </a:lnTo>
                <a:lnTo>
                  <a:pt x="8535" y="582"/>
                </a:lnTo>
                <a:lnTo>
                  <a:pt x="8535" y="848"/>
                </a:lnTo>
                <a:lnTo>
                  <a:pt x="8534" y="858"/>
                </a:lnTo>
                <a:lnTo>
                  <a:pt x="8532" y="869"/>
                </a:lnTo>
                <a:lnTo>
                  <a:pt x="8531" y="880"/>
                </a:lnTo>
                <a:lnTo>
                  <a:pt x="8529" y="889"/>
                </a:lnTo>
                <a:lnTo>
                  <a:pt x="8525" y="898"/>
                </a:lnTo>
                <a:lnTo>
                  <a:pt x="8521" y="907"/>
                </a:lnTo>
                <a:lnTo>
                  <a:pt x="8516" y="913"/>
                </a:lnTo>
                <a:lnTo>
                  <a:pt x="8513" y="918"/>
                </a:lnTo>
                <a:lnTo>
                  <a:pt x="8510" y="921"/>
                </a:lnTo>
                <a:lnTo>
                  <a:pt x="8507" y="925"/>
                </a:lnTo>
                <a:lnTo>
                  <a:pt x="8503" y="927"/>
                </a:lnTo>
                <a:lnTo>
                  <a:pt x="8495" y="933"/>
                </a:lnTo>
                <a:lnTo>
                  <a:pt x="8486" y="938"/>
                </a:lnTo>
                <a:lnTo>
                  <a:pt x="8477" y="942"/>
                </a:lnTo>
                <a:lnTo>
                  <a:pt x="8466" y="945"/>
                </a:lnTo>
                <a:lnTo>
                  <a:pt x="8455" y="947"/>
                </a:lnTo>
                <a:lnTo>
                  <a:pt x="8442" y="948"/>
                </a:lnTo>
                <a:lnTo>
                  <a:pt x="8429" y="950"/>
                </a:lnTo>
                <a:lnTo>
                  <a:pt x="8414" y="948"/>
                </a:lnTo>
                <a:lnTo>
                  <a:pt x="8400" y="947"/>
                </a:lnTo>
                <a:lnTo>
                  <a:pt x="8386" y="945"/>
                </a:lnTo>
                <a:lnTo>
                  <a:pt x="8373" y="942"/>
                </a:lnTo>
                <a:lnTo>
                  <a:pt x="8360" y="938"/>
                </a:lnTo>
                <a:lnTo>
                  <a:pt x="8349" y="934"/>
                </a:lnTo>
                <a:lnTo>
                  <a:pt x="8337" y="928"/>
                </a:lnTo>
                <a:lnTo>
                  <a:pt x="8327" y="922"/>
                </a:lnTo>
                <a:close/>
                <a:moveTo>
                  <a:pt x="8227" y="944"/>
                </a:moveTo>
                <a:lnTo>
                  <a:pt x="8212" y="883"/>
                </a:lnTo>
                <a:lnTo>
                  <a:pt x="8118" y="883"/>
                </a:lnTo>
                <a:lnTo>
                  <a:pt x="8103" y="944"/>
                </a:lnTo>
                <a:lnTo>
                  <a:pt x="8018" y="944"/>
                </a:lnTo>
                <a:lnTo>
                  <a:pt x="8124" y="580"/>
                </a:lnTo>
                <a:lnTo>
                  <a:pt x="8212" y="580"/>
                </a:lnTo>
                <a:lnTo>
                  <a:pt x="8318" y="944"/>
                </a:lnTo>
                <a:lnTo>
                  <a:pt x="8227" y="944"/>
                </a:lnTo>
                <a:close/>
                <a:moveTo>
                  <a:pt x="8136" y="813"/>
                </a:moveTo>
                <a:lnTo>
                  <a:pt x="8194" y="813"/>
                </a:lnTo>
                <a:lnTo>
                  <a:pt x="8188" y="785"/>
                </a:lnTo>
                <a:lnTo>
                  <a:pt x="8182" y="761"/>
                </a:lnTo>
                <a:lnTo>
                  <a:pt x="8176" y="738"/>
                </a:lnTo>
                <a:lnTo>
                  <a:pt x="8171" y="716"/>
                </a:lnTo>
                <a:lnTo>
                  <a:pt x="8169" y="705"/>
                </a:lnTo>
                <a:lnTo>
                  <a:pt x="8167" y="692"/>
                </a:lnTo>
                <a:lnTo>
                  <a:pt x="8161" y="716"/>
                </a:lnTo>
                <a:lnTo>
                  <a:pt x="8156" y="738"/>
                </a:lnTo>
                <a:lnTo>
                  <a:pt x="8150" y="760"/>
                </a:lnTo>
                <a:lnTo>
                  <a:pt x="8143" y="785"/>
                </a:lnTo>
                <a:lnTo>
                  <a:pt x="8136" y="813"/>
                </a:lnTo>
                <a:close/>
                <a:moveTo>
                  <a:pt x="8120" y="2086"/>
                </a:moveTo>
                <a:lnTo>
                  <a:pt x="8120" y="1763"/>
                </a:lnTo>
                <a:lnTo>
                  <a:pt x="8155" y="1763"/>
                </a:lnTo>
                <a:lnTo>
                  <a:pt x="8155" y="2086"/>
                </a:lnTo>
                <a:lnTo>
                  <a:pt x="8120" y="2086"/>
                </a:lnTo>
                <a:close/>
                <a:moveTo>
                  <a:pt x="8024" y="2086"/>
                </a:moveTo>
                <a:lnTo>
                  <a:pt x="8024" y="1763"/>
                </a:lnTo>
                <a:lnTo>
                  <a:pt x="8059" y="1763"/>
                </a:lnTo>
                <a:lnTo>
                  <a:pt x="8059" y="2086"/>
                </a:lnTo>
                <a:lnTo>
                  <a:pt x="8024" y="2086"/>
                </a:lnTo>
                <a:close/>
                <a:moveTo>
                  <a:pt x="7955" y="1882"/>
                </a:moveTo>
                <a:lnTo>
                  <a:pt x="7960" y="1890"/>
                </a:lnTo>
                <a:lnTo>
                  <a:pt x="7965" y="1898"/>
                </a:lnTo>
                <a:lnTo>
                  <a:pt x="7968" y="1908"/>
                </a:lnTo>
                <a:lnTo>
                  <a:pt x="7972" y="1918"/>
                </a:lnTo>
                <a:lnTo>
                  <a:pt x="7974" y="1930"/>
                </a:lnTo>
                <a:lnTo>
                  <a:pt x="7975" y="1942"/>
                </a:lnTo>
                <a:lnTo>
                  <a:pt x="7976" y="1955"/>
                </a:lnTo>
                <a:lnTo>
                  <a:pt x="7977" y="1969"/>
                </a:lnTo>
                <a:lnTo>
                  <a:pt x="7977" y="1978"/>
                </a:lnTo>
                <a:lnTo>
                  <a:pt x="7841" y="1978"/>
                </a:lnTo>
                <a:lnTo>
                  <a:pt x="7842" y="1988"/>
                </a:lnTo>
                <a:lnTo>
                  <a:pt x="7843" y="1997"/>
                </a:lnTo>
                <a:lnTo>
                  <a:pt x="7844" y="2006"/>
                </a:lnTo>
                <a:lnTo>
                  <a:pt x="7845" y="2014"/>
                </a:lnTo>
                <a:lnTo>
                  <a:pt x="7848" y="2022"/>
                </a:lnTo>
                <a:lnTo>
                  <a:pt x="7851" y="2029"/>
                </a:lnTo>
                <a:lnTo>
                  <a:pt x="7853" y="2034"/>
                </a:lnTo>
                <a:lnTo>
                  <a:pt x="7857" y="2040"/>
                </a:lnTo>
                <a:lnTo>
                  <a:pt x="7861" y="2044"/>
                </a:lnTo>
                <a:lnTo>
                  <a:pt x="7865" y="2049"/>
                </a:lnTo>
                <a:lnTo>
                  <a:pt x="7869" y="2052"/>
                </a:lnTo>
                <a:lnTo>
                  <a:pt x="7874" y="2056"/>
                </a:lnTo>
                <a:lnTo>
                  <a:pt x="7879" y="2058"/>
                </a:lnTo>
                <a:lnTo>
                  <a:pt x="7885" y="2060"/>
                </a:lnTo>
                <a:lnTo>
                  <a:pt x="7891" y="2060"/>
                </a:lnTo>
                <a:lnTo>
                  <a:pt x="7896" y="2061"/>
                </a:lnTo>
                <a:lnTo>
                  <a:pt x="7906" y="2060"/>
                </a:lnTo>
                <a:lnTo>
                  <a:pt x="7914" y="2058"/>
                </a:lnTo>
                <a:lnTo>
                  <a:pt x="7922" y="2055"/>
                </a:lnTo>
                <a:lnTo>
                  <a:pt x="7929" y="2050"/>
                </a:lnTo>
                <a:lnTo>
                  <a:pt x="7936" y="2044"/>
                </a:lnTo>
                <a:lnTo>
                  <a:pt x="7938" y="2041"/>
                </a:lnTo>
                <a:lnTo>
                  <a:pt x="7940" y="2038"/>
                </a:lnTo>
                <a:lnTo>
                  <a:pt x="7946" y="2030"/>
                </a:lnTo>
                <a:lnTo>
                  <a:pt x="7950" y="2021"/>
                </a:lnTo>
                <a:lnTo>
                  <a:pt x="7975" y="2037"/>
                </a:lnTo>
                <a:lnTo>
                  <a:pt x="7968" y="2048"/>
                </a:lnTo>
                <a:lnTo>
                  <a:pt x="7965" y="2053"/>
                </a:lnTo>
                <a:lnTo>
                  <a:pt x="7960" y="2059"/>
                </a:lnTo>
                <a:lnTo>
                  <a:pt x="7957" y="2064"/>
                </a:lnTo>
                <a:lnTo>
                  <a:pt x="7953" y="2068"/>
                </a:lnTo>
                <a:lnTo>
                  <a:pt x="7948" y="2073"/>
                </a:lnTo>
                <a:lnTo>
                  <a:pt x="7942" y="2076"/>
                </a:lnTo>
                <a:lnTo>
                  <a:pt x="7938" y="2079"/>
                </a:lnTo>
                <a:lnTo>
                  <a:pt x="7932" y="2083"/>
                </a:lnTo>
                <a:lnTo>
                  <a:pt x="7927" y="2085"/>
                </a:lnTo>
                <a:lnTo>
                  <a:pt x="7921" y="2087"/>
                </a:lnTo>
                <a:lnTo>
                  <a:pt x="7914" y="2088"/>
                </a:lnTo>
                <a:lnTo>
                  <a:pt x="7909" y="2090"/>
                </a:lnTo>
                <a:lnTo>
                  <a:pt x="7895" y="2091"/>
                </a:lnTo>
                <a:lnTo>
                  <a:pt x="7886" y="2091"/>
                </a:lnTo>
                <a:lnTo>
                  <a:pt x="7877" y="2088"/>
                </a:lnTo>
                <a:lnTo>
                  <a:pt x="7868" y="2086"/>
                </a:lnTo>
                <a:lnTo>
                  <a:pt x="7863" y="2085"/>
                </a:lnTo>
                <a:lnTo>
                  <a:pt x="7860" y="2084"/>
                </a:lnTo>
                <a:lnTo>
                  <a:pt x="7856" y="2082"/>
                </a:lnTo>
                <a:lnTo>
                  <a:pt x="7852" y="2079"/>
                </a:lnTo>
                <a:lnTo>
                  <a:pt x="7844" y="2074"/>
                </a:lnTo>
                <a:lnTo>
                  <a:pt x="7839" y="2068"/>
                </a:lnTo>
                <a:lnTo>
                  <a:pt x="7832" y="2061"/>
                </a:lnTo>
                <a:lnTo>
                  <a:pt x="7826" y="2053"/>
                </a:lnTo>
                <a:lnTo>
                  <a:pt x="7822" y="2044"/>
                </a:lnTo>
                <a:lnTo>
                  <a:pt x="7819" y="2039"/>
                </a:lnTo>
                <a:lnTo>
                  <a:pt x="7817" y="2034"/>
                </a:lnTo>
                <a:lnTo>
                  <a:pt x="7814" y="2023"/>
                </a:lnTo>
                <a:lnTo>
                  <a:pt x="7810" y="2012"/>
                </a:lnTo>
                <a:lnTo>
                  <a:pt x="7808" y="1999"/>
                </a:lnTo>
                <a:lnTo>
                  <a:pt x="7807" y="1986"/>
                </a:lnTo>
                <a:lnTo>
                  <a:pt x="7807" y="1971"/>
                </a:lnTo>
                <a:lnTo>
                  <a:pt x="7807" y="1956"/>
                </a:lnTo>
                <a:lnTo>
                  <a:pt x="7808" y="1942"/>
                </a:lnTo>
                <a:lnTo>
                  <a:pt x="7810" y="1929"/>
                </a:lnTo>
                <a:lnTo>
                  <a:pt x="7813" y="1924"/>
                </a:lnTo>
                <a:lnTo>
                  <a:pt x="7814" y="1918"/>
                </a:lnTo>
                <a:lnTo>
                  <a:pt x="7818" y="1907"/>
                </a:lnTo>
                <a:lnTo>
                  <a:pt x="7823" y="1897"/>
                </a:lnTo>
                <a:lnTo>
                  <a:pt x="7827" y="1889"/>
                </a:lnTo>
                <a:lnTo>
                  <a:pt x="7834" y="1881"/>
                </a:lnTo>
                <a:lnTo>
                  <a:pt x="7836" y="1876"/>
                </a:lnTo>
                <a:lnTo>
                  <a:pt x="7840" y="1874"/>
                </a:lnTo>
                <a:lnTo>
                  <a:pt x="7847" y="1867"/>
                </a:lnTo>
                <a:lnTo>
                  <a:pt x="7854" y="1863"/>
                </a:lnTo>
                <a:lnTo>
                  <a:pt x="7862" y="1858"/>
                </a:lnTo>
                <a:lnTo>
                  <a:pt x="7870" y="1856"/>
                </a:lnTo>
                <a:lnTo>
                  <a:pt x="7878" y="1854"/>
                </a:lnTo>
                <a:lnTo>
                  <a:pt x="7887" y="1851"/>
                </a:lnTo>
                <a:lnTo>
                  <a:pt x="7895" y="1851"/>
                </a:lnTo>
                <a:lnTo>
                  <a:pt x="7904" y="1851"/>
                </a:lnTo>
                <a:lnTo>
                  <a:pt x="7913" y="1854"/>
                </a:lnTo>
                <a:lnTo>
                  <a:pt x="7922" y="1856"/>
                </a:lnTo>
                <a:lnTo>
                  <a:pt x="7926" y="1857"/>
                </a:lnTo>
                <a:lnTo>
                  <a:pt x="7929" y="1859"/>
                </a:lnTo>
                <a:lnTo>
                  <a:pt x="7937" y="1864"/>
                </a:lnTo>
                <a:lnTo>
                  <a:pt x="7944" y="1868"/>
                </a:lnTo>
                <a:lnTo>
                  <a:pt x="7949" y="1874"/>
                </a:lnTo>
                <a:lnTo>
                  <a:pt x="7955" y="1882"/>
                </a:lnTo>
                <a:close/>
                <a:moveTo>
                  <a:pt x="7842" y="1952"/>
                </a:moveTo>
                <a:lnTo>
                  <a:pt x="7944" y="1952"/>
                </a:lnTo>
                <a:lnTo>
                  <a:pt x="7942" y="1937"/>
                </a:lnTo>
                <a:lnTo>
                  <a:pt x="7941" y="1930"/>
                </a:lnTo>
                <a:lnTo>
                  <a:pt x="7939" y="1924"/>
                </a:lnTo>
                <a:lnTo>
                  <a:pt x="7936" y="1911"/>
                </a:lnTo>
                <a:lnTo>
                  <a:pt x="7933" y="1906"/>
                </a:lnTo>
                <a:lnTo>
                  <a:pt x="7930" y="1901"/>
                </a:lnTo>
                <a:lnTo>
                  <a:pt x="7927" y="1897"/>
                </a:lnTo>
                <a:lnTo>
                  <a:pt x="7923" y="1893"/>
                </a:lnTo>
                <a:lnTo>
                  <a:pt x="7920" y="1890"/>
                </a:lnTo>
                <a:lnTo>
                  <a:pt x="7915" y="1886"/>
                </a:lnTo>
                <a:lnTo>
                  <a:pt x="7911" y="1884"/>
                </a:lnTo>
                <a:lnTo>
                  <a:pt x="7906" y="1883"/>
                </a:lnTo>
                <a:lnTo>
                  <a:pt x="7901" y="1882"/>
                </a:lnTo>
                <a:lnTo>
                  <a:pt x="7895" y="1882"/>
                </a:lnTo>
                <a:lnTo>
                  <a:pt x="7891" y="1882"/>
                </a:lnTo>
                <a:lnTo>
                  <a:pt x="7885" y="1883"/>
                </a:lnTo>
                <a:lnTo>
                  <a:pt x="7880" y="1884"/>
                </a:lnTo>
                <a:lnTo>
                  <a:pt x="7876" y="1886"/>
                </a:lnTo>
                <a:lnTo>
                  <a:pt x="7871" y="1889"/>
                </a:lnTo>
                <a:lnTo>
                  <a:pt x="7868" y="1891"/>
                </a:lnTo>
                <a:lnTo>
                  <a:pt x="7863" y="1894"/>
                </a:lnTo>
                <a:lnTo>
                  <a:pt x="7860" y="1899"/>
                </a:lnTo>
                <a:lnTo>
                  <a:pt x="7857" y="1903"/>
                </a:lnTo>
                <a:lnTo>
                  <a:pt x="7853" y="1908"/>
                </a:lnTo>
                <a:lnTo>
                  <a:pt x="7851" y="1913"/>
                </a:lnTo>
                <a:lnTo>
                  <a:pt x="7848" y="1920"/>
                </a:lnTo>
                <a:lnTo>
                  <a:pt x="7845" y="1927"/>
                </a:lnTo>
                <a:lnTo>
                  <a:pt x="7844" y="1935"/>
                </a:lnTo>
                <a:lnTo>
                  <a:pt x="7843" y="1943"/>
                </a:lnTo>
                <a:lnTo>
                  <a:pt x="7842" y="1952"/>
                </a:lnTo>
                <a:close/>
                <a:moveTo>
                  <a:pt x="7759" y="1981"/>
                </a:moveTo>
                <a:lnTo>
                  <a:pt x="7761" y="1983"/>
                </a:lnTo>
                <a:lnTo>
                  <a:pt x="7762" y="1985"/>
                </a:lnTo>
                <a:lnTo>
                  <a:pt x="7765" y="1989"/>
                </a:lnTo>
                <a:lnTo>
                  <a:pt x="7769" y="1995"/>
                </a:lnTo>
                <a:lnTo>
                  <a:pt x="7772" y="1999"/>
                </a:lnTo>
                <a:lnTo>
                  <a:pt x="7774" y="2005"/>
                </a:lnTo>
                <a:lnTo>
                  <a:pt x="7775" y="2012"/>
                </a:lnTo>
                <a:lnTo>
                  <a:pt x="7777" y="2015"/>
                </a:lnTo>
                <a:lnTo>
                  <a:pt x="7777" y="2018"/>
                </a:lnTo>
                <a:lnTo>
                  <a:pt x="7777" y="2026"/>
                </a:lnTo>
                <a:lnTo>
                  <a:pt x="7777" y="2033"/>
                </a:lnTo>
                <a:lnTo>
                  <a:pt x="7775" y="2041"/>
                </a:lnTo>
                <a:lnTo>
                  <a:pt x="7773" y="2047"/>
                </a:lnTo>
                <a:lnTo>
                  <a:pt x="7771" y="2053"/>
                </a:lnTo>
                <a:lnTo>
                  <a:pt x="7768" y="2059"/>
                </a:lnTo>
                <a:lnTo>
                  <a:pt x="7763" y="2065"/>
                </a:lnTo>
                <a:lnTo>
                  <a:pt x="7759" y="2069"/>
                </a:lnTo>
                <a:lnTo>
                  <a:pt x="7754" y="2074"/>
                </a:lnTo>
                <a:lnTo>
                  <a:pt x="7748" y="2077"/>
                </a:lnTo>
                <a:lnTo>
                  <a:pt x="7742" y="2081"/>
                </a:lnTo>
                <a:lnTo>
                  <a:pt x="7736" y="2084"/>
                </a:lnTo>
                <a:lnTo>
                  <a:pt x="7728" y="2086"/>
                </a:lnTo>
                <a:lnTo>
                  <a:pt x="7721" y="2088"/>
                </a:lnTo>
                <a:lnTo>
                  <a:pt x="7713" y="2090"/>
                </a:lnTo>
                <a:lnTo>
                  <a:pt x="7706" y="2091"/>
                </a:lnTo>
                <a:lnTo>
                  <a:pt x="7698" y="2091"/>
                </a:lnTo>
                <a:lnTo>
                  <a:pt x="7691" y="2091"/>
                </a:lnTo>
                <a:lnTo>
                  <a:pt x="7683" y="2090"/>
                </a:lnTo>
                <a:lnTo>
                  <a:pt x="7669" y="2087"/>
                </a:lnTo>
                <a:lnTo>
                  <a:pt x="7664" y="2086"/>
                </a:lnTo>
                <a:lnTo>
                  <a:pt x="7658" y="2084"/>
                </a:lnTo>
                <a:lnTo>
                  <a:pt x="7652" y="2082"/>
                </a:lnTo>
                <a:lnTo>
                  <a:pt x="7647" y="2078"/>
                </a:lnTo>
                <a:lnTo>
                  <a:pt x="7641" y="2075"/>
                </a:lnTo>
                <a:lnTo>
                  <a:pt x="7637" y="2072"/>
                </a:lnTo>
                <a:lnTo>
                  <a:pt x="7628" y="2064"/>
                </a:lnTo>
                <a:lnTo>
                  <a:pt x="7619" y="2055"/>
                </a:lnTo>
                <a:lnTo>
                  <a:pt x="7615" y="2049"/>
                </a:lnTo>
                <a:lnTo>
                  <a:pt x="7612" y="2044"/>
                </a:lnTo>
                <a:lnTo>
                  <a:pt x="7636" y="2026"/>
                </a:lnTo>
                <a:lnTo>
                  <a:pt x="7642" y="2034"/>
                </a:lnTo>
                <a:lnTo>
                  <a:pt x="7646" y="2039"/>
                </a:lnTo>
                <a:lnTo>
                  <a:pt x="7649" y="2042"/>
                </a:lnTo>
                <a:lnTo>
                  <a:pt x="7656" y="2048"/>
                </a:lnTo>
                <a:lnTo>
                  <a:pt x="7659" y="2050"/>
                </a:lnTo>
                <a:lnTo>
                  <a:pt x="7664" y="2053"/>
                </a:lnTo>
                <a:lnTo>
                  <a:pt x="7672" y="2057"/>
                </a:lnTo>
                <a:lnTo>
                  <a:pt x="7681" y="2060"/>
                </a:lnTo>
                <a:lnTo>
                  <a:pt x="7684" y="2061"/>
                </a:lnTo>
                <a:lnTo>
                  <a:pt x="7689" y="2061"/>
                </a:lnTo>
                <a:lnTo>
                  <a:pt x="7698" y="2062"/>
                </a:lnTo>
                <a:lnTo>
                  <a:pt x="7709" y="2061"/>
                </a:lnTo>
                <a:lnTo>
                  <a:pt x="7713" y="2061"/>
                </a:lnTo>
                <a:lnTo>
                  <a:pt x="7718" y="2060"/>
                </a:lnTo>
                <a:lnTo>
                  <a:pt x="7726" y="2057"/>
                </a:lnTo>
                <a:lnTo>
                  <a:pt x="7729" y="2056"/>
                </a:lnTo>
                <a:lnTo>
                  <a:pt x="7731" y="2053"/>
                </a:lnTo>
                <a:lnTo>
                  <a:pt x="7735" y="2051"/>
                </a:lnTo>
                <a:lnTo>
                  <a:pt x="7737" y="2048"/>
                </a:lnTo>
                <a:lnTo>
                  <a:pt x="7739" y="2046"/>
                </a:lnTo>
                <a:lnTo>
                  <a:pt x="7740" y="2042"/>
                </a:lnTo>
                <a:lnTo>
                  <a:pt x="7743" y="2039"/>
                </a:lnTo>
                <a:lnTo>
                  <a:pt x="7743" y="2035"/>
                </a:lnTo>
                <a:lnTo>
                  <a:pt x="7744" y="2032"/>
                </a:lnTo>
                <a:lnTo>
                  <a:pt x="7744" y="2029"/>
                </a:lnTo>
                <a:lnTo>
                  <a:pt x="7744" y="2023"/>
                </a:lnTo>
                <a:lnTo>
                  <a:pt x="7743" y="2018"/>
                </a:lnTo>
                <a:lnTo>
                  <a:pt x="7740" y="2014"/>
                </a:lnTo>
                <a:lnTo>
                  <a:pt x="7738" y="2011"/>
                </a:lnTo>
                <a:lnTo>
                  <a:pt x="7736" y="2007"/>
                </a:lnTo>
                <a:lnTo>
                  <a:pt x="7733" y="2004"/>
                </a:lnTo>
                <a:lnTo>
                  <a:pt x="7725" y="1998"/>
                </a:lnTo>
                <a:lnTo>
                  <a:pt x="7716" y="1993"/>
                </a:lnTo>
                <a:lnTo>
                  <a:pt x="7706" y="1988"/>
                </a:lnTo>
                <a:lnTo>
                  <a:pt x="7684" y="1980"/>
                </a:lnTo>
                <a:lnTo>
                  <a:pt x="7673" y="1976"/>
                </a:lnTo>
                <a:lnTo>
                  <a:pt x="7662" y="1970"/>
                </a:lnTo>
                <a:lnTo>
                  <a:pt x="7657" y="1968"/>
                </a:lnTo>
                <a:lnTo>
                  <a:pt x="7651" y="1964"/>
                </a:lnTo>
                <a:lnTo>
                  <a:pt x="7642" y="1958"/>
                </a:lnTo>
                <a:lnTo>
                  <a:pt x="7639" y="1953"/>
                </a:lnTo>
                <a:lnTo>
                  <a:pt x="7636" y="1950"/>
                </a:lnTo>
                <a:lnTo>
                  <a:pt x="7632" y="1944"/>
                </a:lnTo>
                <a:lnTo>
                  <a:pt x="7629" y="1939"/>
                </a:lnTo>
                <a:lnTo>
                  <a:pt x="7627" y="1934"/>
                </a:lnTo>
                <a:lnTo>
                  <a:pt x="7625" y="1927"/>
                </a:lnTo>
                <a:lnTo>
                  <a:pt x="7624" y="1920"/>
                </a:lnTo>
                <a:lnTo>
                  <a:pt x="7624" y="1913"/>
                </a:lnTo>
                <a:lnTo>
                  <a:pt x="7624" y="1907"/>
                </a:lnTo>
                <a:lnTo>
                  <a:pt x="7625" y="1900"/>
                </a:lnTo>
                <a:lnTo>
                  <a:pt x="7628" y="1894"/>
                </a:lnTo>
                <a:lnTo>
                  <a:pt x="7630" y="1889"/>
                </a:lnTo>
                <a:lnTo>
                  <a:pt x="7632" y="1883"/>
                </a:lnTo>
                <a:lnTo>
                  <a:pt x="7636" y="1877"/>
                </a:lnTo>
                <a:lnTo>
                  <a:pt x="7640" y="1873"/>
                </a:lnTo>
                <a:lnTo>
                  <a:pt x="7645" y="1868"/>
                </a:lnTo>
                <a:lnTo>
                  <a:pt x="7649" y="1865"/>
                </a:lnTo>
                <a:lnTo>
                  <a:pt x="7655" y="1862"/>
                </a:lnTo>
                <a:lnTo>
                  <a:pt x="7662" y="1858"/>
                </a:lnTo>
                <a:lnTo>
                  <a:pt x="7667" y="1856"/>
                </a:lnTo>
                <a:lnTo>
                  <a:pt x="7674" y="1854"/>
                </a:lnTo>
                <a:lnTo>
                  <a:pt x="7682" y="1853"/>
                </a:lnTo>
                <a:lnTo>
                  <a:pt x="7689" y="1851"/>
                </a:lnTo>
                <a:lnTo>
                  <a:pt x="7696" y="1851"/>
                </a:lnTo>
                <a:lnTo>
                  <a:pt x="7709" y="1853"/>
                </a:lnTo>
                <a:lnTo>
                  <a:pt x="7720" y="1854"/>
                </a:lnTo>
                <a:lnTo>
                  <a:pt x="7726" y="1856"/>
                </a:lnTo>
                <a:lnTo>
                  <a:pt x="7731" y="1857"/>
                </a:lnTo>
                <a:lnTo>
                  <a:pt x="7742" y="1863"/>
                </a:lnTo>
                <a:lnTo>
                  <a:pt x="7751" y="1868"/>
                </a:lnTo>
                <a:lnTo>
                  <a:pt x="7759" y="1875"/>
                </a:lnTo>
                <a:lnTo>
                  <a:pt x="7765" y="1883"/>
                </a:lnTo>
                <a:lnTo>
                  <a:pt x="7772" y="1892"/>
                </a:lnTo>
                <a:lnTo>
                  <a:pt x="7750" y="1910"/>
                </a:lnTo>
                <a:lnTo>
                  <a:pt x="7744" y="1904"/>
                </a:lnTo>
                <a:lnTo>
                  <a:pt x="7739" y="1899"/>
                </a:lnTo>
                <a:lnTo>
                  <a:pt x="7734" y="1893"/>
                </a:lnTo>
                <a:lnTo>
                  <a:pt x="7727" y="1889"/>
                </a:lnTo>
                <a:lnTo>
                  <a:pt x="7720" y="1885"/>
                </a:lnTo>
                <a:lnTo>
                  <a:pt x="7713" y="1882"/>
                </a:lnTo>
                <a:lnTo>
                  <a:pt x="7704" y="1881"/>
                </a:lnTo>
                <a:lnTo>
                  <a:pt x="7696" y="1880"/>
                </a:lnTo>
                <a:lnTo>
                  <a:pt x="7687" y="1881"/>
                </a:lnTo>
                <a:lnTo>
                  <a:pt x="7683" y="1881"/>
                </a:lnTo>
                <a:lnTo>
                  <a:pt x="7680" y="1882"/>
                </a:lnTo>
                <a:lnTo>
                  <a:pt x="7673" y="1885"/>
                </a:lnTo>
                <a:lnTo>
                  <a:pt x="7667" y="1889"/>
                </a:lnTo>
                <a:lnTo>
                  <a:pt x="7665" y="1891"/>
                </a:lnTo>
                <a:lnTo>
                  <a:pt x="7664" y="1893"/>
                </a:lnTo>
                <a:lnTo>
                  <a:pt x="7662" y="1897"/>
                </a:lnTo>
                <a:lnTo>
                  <a:pt x="7660" y="1899"/>
                </a:lnTo>
                <a:lnTo>
                  <a:pt x="7658" y="1904"/>
                </a:lnTo>
                <a:lnTo>
                  <a:pt x="7658" y="1911"/>
                </a:lnTo>
                <a:lnTo>
                  <a:pt x="7658" y="1917"/>
                </a:lnTo>
                <a:lnTo>
                  <a:pt x="7659" y="1921"/>
                </a:lnTo>
                <a:lnTo>
                  <a:pt x="7662" y="1926"/>
                </a:lnTo>
                <a:lnTo>
                  <a:pt x="7663" y="1929"/>
                </a:lnTo>
                <a:lnTo>
                  <a:pt x="7666" y="1933"/>
                </a:lnTo>
                <a:lnTo>
                  <a:pt x="7669" y="1936"/>
                </a:lnTo>
                <a:lnTo>
                  <a:pt x="7673" y="1939"/>
                </a:lnTo>
                <a:lnTo>
                  <a:pt x="7677" y="1942"/>
                </a:lnTo>
                <a:lnTo>
                  <a:pt x="7685" y="1946"/>
                </a:lnTo>
                <a:lnTo>
                  <a:pt x="7695" y="1951"/>
                </a:lnTo>
                <a:lnTo>
                  <a:pt x="7718" y="1959"/>
                </a:lnTo>
                <a:lnTo>
                  <a:pt x="7728" y="1963"/>
                </a:lnTo>
                <a:lnTo>
                  <a:pt x="7739" y="1968"/>
                </a:lnTo>
                <a:lnTo>
                  <a:pt x="7750" y="1974"/>
                </a:lnTo>
                <a:lnTo>
                  <a:pt x="7759" y="1981"/>
                </a:lnTo>
                <a:close/>
                <a:moveTo>
                  <a:pt x="7592" y="1856"/>
                </a:moveTo>
                <a:lnTo>
                  <a:pt x="7530" y="1941"/>
                </a:lnTo>
                <a:lnTo>
                  <a:pt x="7599" y="2086"/>
                </a:lnTo>
                <a:lnTo>
                  <a:pt x="7563" y="2086"/>
                </a:lnTo>
                <a:lnTo>
                  <a:pt x="7508" y="1969"/>
                </a:lnTo>
                <a:lnTo>
                  <a:pt x="7472" y="2017"/>
                </a:lnTo>
                <a:lnTo>
                  <a:pt x="7472" y="2086"/>
                </a:lnTo>
                <a:lnTo>
                  <a:pt x="7437" y="2086"/>
                </a:lnTo>
                <a:lnTo>
                  <a:pt x="7437" y="1763"/>
                </a:lnTo>
                <a:lnTo>
                  <a:pt x="7472" y="1763"/>
                </a:lnTo>
                <a:lnTo>
                  <a:pt x="7472" y="1974"/>
                </a:lnTo>
                <a:lnTo>
                  <a:pt x="7476" y="1967"/>
                </a:lnTo>
                <a:lnTo>
                  <a:pt x="7484" y="1955"/>
                </a:lnTo>
                <a:lnTo>
                  <a:pt x="7493" y="1943"/>
                </a:lnTo>
                <a:lnTo>
                  <a:pt x="7504" y="1929"/>
                </a:lnTo>
                <a:lnTo>
                  <a:pt x="7555" y="1856"/>
                </a:lnTo>
                <a:lnTo>
                  <a:pt x="7592" y="1856"/>
                </a:lnTo>
                <a:close/>
                <a:moveTo>
                  <a:pt x="7346" y="2028"/>
                </a:moveTo>
                <a:lnTo>
                  <a:pt x="7346" y="1856"/>
                </a:lnTo>
                <a:lnTo>
                  <a:pt x="7381" y="1856"/>
                </a:lnTo>
                <a:lnTo>
                  <a:pt x="7381" y="2086"/>
                </a:lnTo>
                <a:lnTo>
                  <a:pt x="7346" y="2086"/>
                </a:lnTo>
                <a:lnTo>
                  <a:pt x="7346" y="2055"/>
                </a:lnTo>
                <a:lnTo>
                  <a:pt x="7339" y="2061"/>
                </a:lnTo>
                <a:lnTo>
                  <a:pt x="7331" y="2068"/>
                </a:lnTo>
                <a:lnTo>
                  <a:pt x="7323" y="2074"/>
                </a:lnTo>
                <a:lnTo>
                  <a:pt x="7314" y="2079"/>
                </a:lnTo>
                <a:lnTo>
                  <a:pt x="7305" y="2084"/>
                </a:lnTo>
                <a:lnTo>
                  <a:pt x="7300" y="2086"/>
                </a:lnTo>
                <a:lnTo>
                  <a:pt x="7295" y="2087"/>
                </a:lnTo>
                <a:lnTo>
                  <a:pt x="7289" y="2090"/>
                </a:lnTo>
                <a:lnTo>
                  <a:pt x="7285" y="2090"/>
                </a:lnTo>
                <a:lnTo>
                  <a:pt x="7273" y="2091"/>
                </a:lnTo>
                <a:lnTo>
                  <a:pt x="7267" y="2091"/>
                </a:lnTo>
                <a:lnTo>
                  <a:pt x="7260" y="2090"/>
                </a:lnTo>
                <a:lnTo>
                  <a:pt x="7254" y="2088"/>
                </a:lnTo>
                <a:lnTo>
                  <a:pt x="7249" y="2086"/>
                </a:lnTo>
                <a:lnTo>
                  <a:pt x="7244" y="2084"/>
                </a:lnTo>
                <a:lnTo>
                  <a:pt x="7240" y="2082"/>
                </a:lnTo>
                <a:lnTo>
                  <a:pt x="7235" y="2078"/>
                </a:lnTo>
                <a:lnTo>
                  <a:pt x="7231" y="2075"/>
                </a:lnTo>
                <a:lnTo>
                  <a:pt x="7227" y="2070"/>
                </a:lnTo>
                <a:lnTo>
                  <a:pt x="7225" y="2066"/>
                </a:lnTo>
                <a:lnTo>
                  <a:pt x="7223" y="2060"/>
                </a:lnTo>
                <a:lnTo>
                  <a:pt x="7220" y="2055"/>
                </a:lnTo>
                <a:lnTo>
                  <a:pt x="7218" y="2041"/>
                </a:lnTo>
                <a:lnTo>
                  <a:pt x="7217" y="2034"/>
                </a:lnTo>
                <a:lnTo>
                  <a:pt x="7217" y="2026"/>
                </a:lnTo>
                <a:lnTo>
                  <a:pt x="7217" y="1856"/>
                </a:lnTo>
                <a:lnTo>
                  <a:pt x="7252" y="1856"/>
                </a:lnTo>
                <a:lnTo>
                  <a:pt x="7252" y="2021"/>
                </a:lnTo>
                <a:lnTo>
                  <a:pt x="7252" y="2030"/>
                </a:lnTo>
                <a:lnTo>
                  <a:pt x="7253" y="2038"/>
                </a:lnTo>
                <a:lnTo>
                  <a:pt x="7255" y="2044"/>
                </a:lnTo>
                <a:lnTo>
                  <a:pt x="7258" y="2048"/>
                </a:lnTo>
                <a:lnTo>
                  <a:pt x="7259" y="2050"/>
                </a:lnTo>
                <a:lnTo>
                  <a:pt x="7261" y="2052"/>
                </a:lnTo>
                <a:lnTo>
                  <a:pt x="7263" y="2055"/>
                </a:lnTo>
                <a:lnTo>
                  <a:pt x="7270" y="2058"/>
                </a:lnTo>
                <a:lnTo>
                  <a:pt x="7277" y="2060"/>
                </a:lnTo>
                <a:lnTo>
                  <a:pt x="7285" y="2060"/>
                </a:lnTo>
                <a:lnTo>
                  <a:pt x="7294" y="2060"/>
                </a:lnTo>
                <a:lnTo>
                  <a:pt x="7302" y="2058"/>
                </a:lnTo>
                <a:lnTo>
                  <a:pt x="7310" y="2056"/>
                </a:lnTo>
                <a:lnTo>
                  <a:pt x="7316" y="2051"/>
                </a:lnTo>
                <a:lnTo>
                  <a:pt x="7321" y="2049"/>
                </a:lnTo>
                <a:lnTo>
                  <a:pt x="7324" y="2047"/>
                </a:lnTo>
                <a:lnTo>
                  <a:pt x="7331" y="2041"/>
                </a:lnTo>
                <a:lnTo>
                  <a:pt x="7339" y="2034"/>
                </a:lnTo>
                <a:lnTo>
                  <a:pt x="7346" y="2028"/>
                </a:lnTo>
                <a:close/>
                <a:moveTo>
                  <a:pt x="7109" y="1851"/>
                </a:moveTo>
                <a:lnTo>
                  <a:pt x="7115" y="1851"/>
                </a:lnTo>
                <a:lnTo>
                  <a:pt x="7122" y="1853"/>
                </a:lnTo>
                <a:lnTo>
                  <a:pt x="7128" y="1854"/>
                </a:lnTo>
                <a:lnTo>
                  <a:pt x="7134" y="1856"/>
                </a:lnTo>
                <a:lnTo>
                  <a:pt x="7138" y="1858"/>
                </a:lnTo>
                <a:lnTo>
                  <a:pt x="7143" y="1860"/>
                </a:lnTo>
                <a:lnTo>
                  <a:pt x="7147" y="1864"/>
                </a:lnTo>
                <a:lnTo>
                  <a:pt x="7150" y="1867"/>
                </a:lnTo>
                <a:lnTo>
                  <a:pt x="7154" y="1872"/>
                </a:lnTo>
                <a:lnTo>
                  <a:pt x="7157" y="1876"/>
                </a:lnTo>
                <a:lnTo>
                  <a:pt x="7162" y="1888"/>
                </a:lnTo>
                <a:lnTo>
                  <a:pt x="7163" y="1894"/>
                </a:lnTo>
                <a:lnTo>
                  <a:pt x="7164" y="1901"/>
                </a:lnTo>
                <a:lnTo>
                  <a:pt x="7164" y="1908"/>
                </a:lnTo>
                <a:lnTo>
                  <a:pt x="7165" y="1916"/>
                </a:lnTo>
                <a:lnTo>
                  <a:pt x="7165" y="2086"/>
                </a:lnTo>
                <a:lnTo>
                  <a:pt x="7130" y="2086"/>
                </a:lnTo>
                <a:lnTo>
                  <a:pt x="7130" y="1923"/>
                </a:lnTo>
                <a:lnTo>
                  <a:pt x="7129" y="1913"/>
                </a:lnTo>
                <a:lnTo>
                  <a:pt x="7128" y="1904"/>
                </a:lnTo>
                <a:lnTo>
                  <a:pt x="7126" y="1898"/>
                </a:lnTo>
                <a:lnTo>
                  <a:pt x="7122" y="1892"/>
                </a:lnTo>
                <a:lnTo>
                  <a:pt x="7120" y="1890"/>
                </a:lnTo>
                <a:lnTo>
                  <a:pt x="7118" y="1888"/>
                </a:lnTo>
                <a:lnTo>
                  <a:pt x="7115" y="1886"/>
                </a:lnTo>
                <a:lnTo>
                  <a:pt x="7112" y="1885"/>
                </a:lnTo>
                <a:lnTo>
                  <a:pt x="7105" y="1883"/>
                </a:lnTo>
                <a:lnTo>
                  <a:pt x="7097" y="1882"/>
                </a:lnTo>
                <a:lnTo>
                  <a:pt x="7090" y="1883"/>
                </a:lnTo>
                <a:lnTo>
                  <a:pt x="7086" y="1884"/>
                </a:lnTo>
                <a:lnTo>
                  <a:pt x="7082" y="1885"/>
                </a:lnTo>
                <a:lnTo>
                  <a:pt x="7075" y="1888"/>
                </a:lnTo>
                <a:lnTo>
                  <a:pt x="7067" y="1892"/>
                </a:lnTo>
                <a:lnTo>
                  <a:pt x="7060" y="1897"/>
                </a:lnTo>
                <a:lnTo>
                  <a:pt x="7052" y="1902"/>
                </a:lnTo>
                <a:lnTo>
                  <a:pt x="7040" y="1913"/>
                </a:lnTo>
                <a:lnTo>
                  <a:pt x="7040" y="2086"/>
                </a:lnTo>
                <a:lnTo>
                  <a:pt x="7005" y="2086"/>
                </a:lnTo>
                <a:lnTo>
                  <a:pt x="7005" y="1923"/>
                </a:lnTo>
                <a:lnTo>
                  <a:pt x="7004" y="1913"/>
                </a:lnTo>
                <a:lnTo>
                  <a:pt x="7003" y="1904"/>
                </a:lnTo>
                <a:lnTo>
                  <a:pt x="7002" y="1898"/>
                </a:lnTo>
                <a:lnTo>
                  <a:pt x="6998" y="1892"/>
                </a:lnTo>
                <a:lnTo>
                  <a:pt x="6996" y="1890"/>
                </a:lnTo>
                <a:lnTo>
                  <a:pt x="6994" y="1888"/>
                </a:lnTo>
                <a:lnTo>
                  <a:pt x="6988" y="1885"/>
                </a:lnTo>
                <a:lnTo>
                  <a:pt x="6986" y="1884"/>
                </a:lnTo>
                <a:lnTo>
                  <a:pt x="6981" y="1883"/>
                </a:lnTo>
                <a:lnTo>
                  <a:pt x="6973" y="1882"/>
                </a:lnTo>
                <a:lnTo>
                  <a:pt x="6967" y="1883"/>
                </a:lnTo>
                <a:lnTo>
                  <a:pt x="6959" y="1884"/>
                </a:lnTo>
                <a:lnTo>
                  <a:pt x="6952" y="1888"/>
                </a:lnTo>
                <a:lnTo>
                  <a:pt x="6944" y="1891"/>
                </a:lnTo>
                <a:lnTo>
                  <a:pt x="6937" y="1897"/>
                </a:lnTo>
                <a:lnTo>
                  <a:pt x="6929" y="1902"/>
                </a:lnTo>
                <a:lnTo>
                  <a:pt x="6923" y="1908"/>
                </a:lnTo>
                <a:lnTo>
                  <a:pt x="6915" y="1915"/>
                </a:lnTo>
                <a:lnTo>
                  <a:pt x="6915" y="2086"/>
                </a:lnTo>
                <a:lnTo>
                  <a:pt x="6880" y="2086"/>
                </a:lnTo>
                <a:lnTo>
                  <a:pt x="6880" y="1856"/>
                </a:lnTo>
                <a:lnTo>
                  <a:pt x="6915" y="1856"/>
                </a:lnTo>
                <a:lnTo>
                  <a:pt x="6915" y="1888"/>
                </a:lnTo>
                <a:lnTo>
                  <a:pt x="6921" y="1882"/>
                </a:lnTo>
                <a:lnTo>
                  <a:pt x="6929" y="1875"/>
                </a:lnTo>
                <a:lnTo>
                  <a:pt x="6937" y="1868"/>
                </a:lnTo>
                <a:lnTo>
                  <a:pt x="6945" y="1863"/>
                </a:lnTo>
                <a:lnTo>
                  <a:pt x="6950" y="1860"/>
                </a:lnTo>
                <a:lnTo>
                  <a:pt x="6955" y="1858"/>
                </a:lnTo>
                <a:lnTo>
                  <a:pt x="6964" y="1855"/>
                </a:lnTo>
                <a:lnTo>
                  <a:pt x="6970" y="1854"/>
                </a:lnTo>
                <a:lnTo>
                  <a:pt x="6974" y="1853"/>
                </a:lnTo>
                <a:lnTo>
                  <a:pt x="6985" y="1851"/>
                </a:lnTo>
                <a:lnTo>
                  <a:pt x="6996" y="1853"/>
                </a:lnTo>
                <a:lnTo>
                  <a:pt x="7000" y="1853"/>
                </a:lnTo>
                <a:lnTo>
                  <a:pt x="7006" y="1854"/>
                </a:lnTo>
                <a:lnTo>
                  <a:pt x="7009" y="1855"/>
                </a:lnTo>
                <a:lnTo>
                  <a:pt x="7014" y="1857"/>
                </a:lnTo>
                <a:lnTo>
                  <a:pt x="7017" y="1859"/>
                </a:lnTo>
                <a:lnTo>
                  <a:pt x="7021" y="1860"/>
                </a:lnTo>
                <a:lnTo>
                  <a:pt x="7024" y="1864"/>
                </a:lnTo>
                <a:lnTo>
                  <a:pt x="7026" y="1866"/>
                </a:lnTo>
                <a:lnTo>
                  <a:pt x="7031" y="1873"/>
                </a:lnTo>
                <a:lnTo>
                  <a:pt x="7033" y="1876"/>
                </a:lnTo>
                <a:lnTo>
                  <a:pt x="7034" y="1880"/>
                </a:lnTo>
                <a:lnTo>
                  <a:pt x="7035" y="1884"/>
                </a:lnTo>
                <a:lnTo>
                  <a:pt x="7036" y="1888"/>
                </a:lnTo>
                <a:lnTo>
                  <a:pt x="7044" y="1881"/>
                </a:lnTo>
                <a:lnTo>
                  <a:pt x="7051" y="1874"/>
                </a:lnTo>
                <a:lnTo>
                  <a:pt x="7060" y="1868"/>
                </a:lnTo>
                <a:lnTo>
                  <a:pt x="7068" y="1863"/>
                </a:lnTo>
                <a:lnTo>
                  <a:pt x="7078" y="1858"/>
                </a:lnTo>
                <a:lnTo>
                  <a:pt x="7087" y="1855"/>
                </a:lnTo>
                <a:lnTo>
                  <a:pt x="7093" y="1854"/>
                </a:lnTo>
                <a:lnTo>
                  <a:pt x="7099" y="1853"/>
                </a:lnTo>
                <a:lnTo>
                  <a:pt x="7109" y="1851"/>
                </a:lnTo>
                <a:close/>
                <a:moveTo>
                  <a:pt x="6813" y="1882"/>
                </a:moveTo>
                <a:lnTo>
                  <a:pt x="6818" y="1890"/>
                </a:lnTo>
                <a:lnTo>
                  <a:pt x="6822" y="1898"/>
                </a:lnTo>
                <a:lnTo>
                  <a:pt x="6827" y="1908"/>
                </a:lnTo>
                <a:lnTo>
                  <a:pt x="6829" y="1918"/>
                </a:lnTo>
                <a:lnTo>
                  <a:pt x="6832" y="1930"/>
                </a:lnTo>
                <a:lnTo>
                  <a:pt x="6833" y="1942"/>
                </a:lnTo>
                <a:lnTo>
                  <a:pt x="6835" y="1955"/>
                </a:lnTo>
                <a:lnTo>
                  <a:pt x="6835" y="1969"/>
                </a:lnTo>
                <a:lnTo>
                  <a:pt x="6835" y="1978"/>
                </a:lnTo>
                <a:lnTo>
                  <a:pt x="6699" y="1978"/>
                </a:lnTo>
                <a:lnTo>
                  <a:pt x="6699" y="1988"/>
                </a:lnTo>
                <a:lnTo>
                  <a:pt x="6700" y="1997"/>
                </a:lnTo>
                <a:lnTo>
                  <a:pt x="6701" y="2006"/>
                </a:lnTo>
                <a:lnTo>
                  <a:pt x="6704" y="2014"/>
                </a:lnTo>
                <a:lnTo>
                  <a:pt x="6706" y="2022"/>
                </a:lnTo>
                <a:lnTo>
                  <a:pt x="6708" y="2029"/>
                </a:lnTo>
                <a:lnTo>
                  <a:pt x="6712" y="2034"/>
                </a:lnTo>
                <a:lnTo>
                  <a:pt x="6715" y="2040"/>
                </a:lnTo>
                <a:lnTo>
                  <a:pt x="6718" y="2044"/>
                </a:lnTo>
                <a:lnTo>
                  <a:pt x="6723" y="2049"/>
                </a:lnTo>
                <a:lnTo>
                  <a:pt x="6727" y="2052"/>
                </a:lnTo>
                <a:lnTo>
                  <a:pt x="6732" y="2056"/>
                </a:lnTo>
                <a:lnTo>
                  <a:pt x="6738" y="2058"/>
                </a:lnTo>
                <a:lnTo>
                  <a:pt x="6742" y="2060"/>
                </a:lnTo>
                <a:lnTo>
                  <a:pt x="6749" y="2060"/>
                </a:lnTo>
                <a:lnTo>
                  <a:pt x="6754" y="2061"/>
                </a:lnTo>
                <a:lnTo>
                  <a:pt x="6765" y="2060"/>
                </a:lnTo>
                <a:lnTo>
                  <a:pt x="6772" y="2058"/>
                </a:lnTo>
                <a:lnTo>
                  <a:pt x="6780" y="2055"/>
                </a:lnTo>
                <a:lnTo>
                  <a:pt x="6787" y="2050"/>
                </a:lnTo>
                <a:lnTo>
                  <a:pt x="6793" y="2044"/>
                </a:lnTo>
                <a:lnTo>
                  <a:pt x="6796" y="2041"/>
                </a:lnTo>
                <a:lnTo>
                  <a:pt x="6798" y="2038"/>
                </a:lnTo>
                <a:lnTo>
                  <a:pt x="6804" y="2030"/>
                </a:lnTo>
                <a:lnTo>
                  <a:pt x="6809" y="2021"/>
                </a:lnTo>
                <a:lnTo>
                  <a:pt x="6833" y="2037"/>
                </a:lnTo>
                <a:lnTo>
                  <a:pt x="6827" y="2048"/>
                </a:lnTo>
                <a:lnTo>
                  <a:pt x="6823" y="2053"/>
                </a:lnTo>
                <a:lnTo>
                  <a:pt x="6819" y="2059"/>
                </a:lnTo>
                <a:lnTo>
                  <a:pt x="6814" y="2064"/>
                </a:lnTo>
                <a:lnTo>
                  <a:pt x="6810" y="2068"/>
                </a:lnTo>
                <a:lnTo>
                  <a:pt x="6805" y="2073"/>
                </a:lnTo>
                <a:lnTo>
                  <a:pt x="6801" y="2076"/>
                </a:lnTo>
                <a:lnTo>
                  <a:pt x="6795" y="2079"/>
                </a:lnTo>
                <a:lnTo>
                  <a:pt x="6791" y="2083"/>
                </a:lnTo>
                <a:lnTo>
                  <a:pt x="6785" y="2085"/>
                </a:lnTo>
                <a:lnTo>
                  <a:pt x="6778" y="2087"/>
                </a:lnTo>
                <a:lnTo>
                  <a:pt x="6772" y="2088"/>
                </a:lnTo>
                <a:lnTo>
                  <a:pt x="6766" y="2090"/>
                </a:lnTo>
                <a:lnTo>
                  <a:pt x="6753" y="2091"/>
                </a:lnTo>
                <a:lnTo>
                  <a:pt x="6743" y="2091"/>
                </a:lnTo>
                <a:lnTo>
                  <a:pt x="6734" y="2088"/>
                </a:lnTo>
                <a:lnTo>
                  <a:pt x="6726" y="2086"/>
                </a:lnTo>
                <a:lnTo>
                  <a:pt x="6722" y="2085"/>
                </a:lnTo>
                <a:lnTo>
                  <a:pt x="6717" y="2084"/>
                </a:lnTo>
                <a:lnTo>
                  <a:pt x="6714" y="2082"/>
                </a:lnTo>
                <a:lnTo>
                  <a:pt x="6710" y="2079"/>
                </a:lnTo>
                <a:lnTo>
                  <a:pt x="6703" y="2074"/>
                </a:lnTo>
                <a:lnTo>
                  <a:pt x="6696" y="2068"/>
                </a:lnTo>
                <a:lnTo>
                  <a:pt x="6690" y="2061"/>
                </a:lnTo>
                <a:lnTo>
                  <a:pt x="6684" y="2053"/>
                </a:lnTo>
                <a:lnTo>
                  <a:pt x="6679" y="2044"/>
                </a:lnTo>
                <a:lnTo>
                  <a:pt x="6677" y="2039"/>
                </a:lnTo>
                <a:lnTo>
                  <a:pt x="6675" y="2034"/>
                </a:lnTo>
                <a:lnTo>
                  <a:pt x="6671" y="2023"/>
                </a:lnTo>
                <a:lnTo>
                  <a:pt x="6669" y="2012"/>
                </a:lnTo>
                <a:lnTo>
                  <a:pt x="6666" y="1999"/>
                </a:lnTo>
                <a:lnTo>
                  <a:pt x="6665" y="1986"/>
                </a:lnTo>
                <a:lnTo>
                  <a:pt x="6664" y="1971"/>
                </a:lnTo>
                <a:lnTo>
                  <a:pt x="6665" y="1956"/>
                </a:lnTo>
                <a:lnTo>
                  <a:pt x="6666" y="1942"/>
                </a:lnTo>
                <a:lnTo>
                  <a:pt x="6669" y="1929"/>
                </a:lnTo>
                <a:lnTo>
                  <a:pt x="6670" y="1924"/>
                </a:lnTo>
                <a:lnTo>
                  <a:pt x="6672" y="1918"/>
                </a:lnTo>
                <a:lnTo>
                  <a:pt x="6675" y="1907"/>
                </a:lnTo>
                <a:lnTo>
                  <a:pt x="6680" y="1897"/>
                </a:lnTo>
                <a:lnTo>
                  <a:pt x="6686" y="1889"/>
                </a:lnTo>
                <a:lnTo>
                  <a:pt x="6691" y="1881"/>
                </a:lnTo>
                <a:lnTo>
                  <a:pt x="6695" y="1876"/>
                </a:lnTo>
                <a:lnTo>
                  <a:pt x="6698" y="1874"/>
                </a:lnTo>
                <a:lnTo>
                  <a:pt x="6705" y="1867"/>
                </a:lnTo>
                <a:lnTo>
                  <a:pt x="6713" y="1863"/>
                </a:lnTo>
                <a:lnTo>
                  <a:pt x="6719" y="1858"/>
                </a:lnTo>
                <a:lnTo>
                  <a:pt x="6728" y="1856"/>
                </a:lnTo>
                <a:lnTo>
                  <a:pt x="6736" y="1854"/>
                </a:lnTo>
                <a:lnTo>
                  <a:pt x="6744" y="1851"/>
                </a:lnTo>
                <a:lnTo>
                  <a:pt x="6753" y="1851"/>
                </a:lnTo>
                <a:lnTo>
                  <a:pt x="6762" y="1851"/>
                </a:lnTo>
                <a:lnTo>
                  <a:pt x="6771" y="1854"/>
                </a:lnTo>
                <a:lnTo>
                  <a:pt x="6779" y="1856"/>
                </a:lnTo>
                <a:lnTo>
                  <a:pt x="6784" y="1857"/>
                </a:lnTo>
                <a:lnTo>
                  <a:pt x="6787" y="1859"/>
                </a:lnTo>
                <a:lnTo>
                  <a:pt x="6795" y="1864"/>
                </a:lnTo>
                <a:lnTo>
                  <a:pt x="6802" y="1868"/>
                </a:lnTo>
                <a:lnTo>
                  <a:pt x="6807" y="1874"/>
                </a:lnTo>
                <a:lnTo>
                  <a:pt x="6813" y="1882"/>
                </a:lnTo>
                <a:close/>
                <a:moveTo>
                  <a:pt x="6699" y="1952"/>
                </a:moveTo>
                <a:lnTo>
                  <a:pt x="6802" y="1952"/>
                </a:lnTo>
                <a:lnTo>
                  <a:pt x="6800" y="1937"/>
                </a:lnTo>
                <a:lnTo>
                  <a:pt x="6798" y="1930"/>
                </a:lnTo>
                <a:lnTo>
                  <a:pt x="6797" y="1924"/>
                </a:lnTo>
                <a:lnTo>
                  <a:pt x="6793" y="1911"/>
                </a:lnTo>
                <a:lnTo>
                  <a:pt x="6791" y="1906"/>
                </a:lnTo>
                <a:lnTo>
                  <a:pt x="6788" y="1901"/>
                </a:lnTo>
                <a:lnTo>
                  <a:pt x="6785" y="1897"/>
                </a:lnTo>
                <a:lnTo>
                  <a:pt x="6782" y="1893"/>
                </a:lnTo>
                <a:lnTo>
                  <a:pt x="6777" y="1890"/>
                </a:lnTo>
                <a:lnTo>
                  <a:pt x="6774" y="1886"/>
                </a:lnTo>
                <a:lnTo>
                  <a:pt x="6769" y="1884"/>
                </a:lnTo>
                <a:lnTo>
                  <a:pt x="6763" y="1883"/>
                </a:lnTo>
                <a:lnTo>
                  <a:pt x="6759" y="1882"/>
                </a:lnTo>
                <a:lnTo>
                  <a:pt x="6753" y="1882"/>
                </a:lnTo>
                <a:lnTo>
                  <a:pt x="6748" y="1882"/>
                </a:lnTo>
                <a:lnTo>
                  <a:pt x="6743" y="1883"/>
                </a:lnTo>
                <a:lnTo>
                  <a:pt x="6739" y="1884"/>
                </a:lnTo>
                <a:lnTo>
                  <a:pt x="6734" y="1886"/>
                </a:lnTo>
                <a:lnTo>
                  <a:pt x="6730" y="1889"/>
                </a:lnTo>
                <a:lnTo>
                  <a:pt x="6725" y="1891"/>
                </a:lnTo>
                <a:lnTo>
                  <a:pt x="6722" y="1894"/>
                </a:lnTo>
                <a:lnTo>
                  <a:pt x="6718" y="1899"/>
                </a:lnTo>
                <a:lnTo>
                  <a:pt x="6715" y="1903"/>
                </a:lnTo>
                <a:lnTo>
                  <a:pt x="6712" y="1908"/>
                </a:lnTo>
                <a:lnTo>
                  <a:pt x="6708" y="1913"/>
                </a:lnTo>
                <a:lnTo>
                  <a:pt x="6706" y="1920"/>
                </a:lnTo>
                <a:lnTo>
                  <a:pt x="6704" y="1927"/>
                </a:lnTo>
                <a:lnTo>
                  <a:pt x="6703" y="1935"/>
                </a:lnTo>
                <a:lnTo>
                  <a:pt x="6700" y="1943"/>
                </a:lnTo>
                <a:lnTo>
                  <a:pt x="6699" y="1952"/>
                </a:lnTo>
                <a:close/>
                <a:moveTo>
                  <a:pt x="6641" y="1856"/>
                </a:moveTo>
                <a:lnTo>
                  <a:pt x="6578" y="1941"/>
                </a:lnTo>
                <a:lnTo>
                  <a:pt x="6648" y="2086"/>
                </a:lnTo>
                <a:lnTo>
                  <a:pt x="6612" y="2086"/>
                </a:lnTo>
                <a:lnTo>
                  <a:pt x="6557" y="1969"/>
                </a:lnTo>
                <a:lnTo>
                  <a:pt x="6520" y="2017"/>
                </a:lnTo>
                <a:lnTo>
                  <a:pt x="6520" y="2086"/>
                </a:lnTo>
                <a:lnTo>
                  <a:pt x="6485" y="2086"/>
                </a:lnTo>
                <a:lnTo>
                  <a:pt x="6485" y="1763"/>
                </a:lnTo>
                <a:lnTo>
                  <a:pt x="6520" y="1763"/>
                </a:lnTo>
                <a:lnTo>
                  <a:pt x="6520" y="1974"/>
                </a:lnTo>
                <a:lnTo>
                  <a:pt x="6525" y="1967"/>
                </a:lnTo>
                <a:lnTo>
                  <a:pt x="6533" y="1955"/>
                </a:lnTo>
                <a:lnTo>
                  <a:pt x="6542" y="1943"/>
                </a:lnTo>
                <a:lnTo>
                  <a:pt x="6551" y="1929"/>
                </a:lnTo>
                <a:lnTo>
                  <a:pt x="6604" y="1856"/>
                </a:lnTo>
                <a:lnTo>
                  <a:pt x="6641" y="1856"/>
                </a:lnTo>
                <a:close/>
                <a:moveTo>
                  <a:pt x="6415" y="1882"/>
                </a:moveTo>
                <a:lnTo>
                  <a:pt x="6421" y="1890"/>
                </a:lnTo>
                <a:lnTo>
                  <a:pt x="6425" y="1899"/>
                </a:lnTo>
                <a:lnTo>
                  <a:pt x="6430" y="1908"/>
                </a:lnTo>
                <a:lnTo>
                  <a:pt x="6433" y="1919"/>
                </a:lnTo>
                <a:lnTo>
                  <a:pt x="6436" y="1930"/>
                </a:lnTo>
                <a:lnTo>
                  <a:pt x="6439" y="1943"/>
                </a:lnTo>
                <a:lnTo>
                  <a:pt x="6440" y="1956"/>
                </a:lnTo>
                <a:lnTo>
                  <a:pt x="6441" y="1971"/>
                </a:lnTo>
                <a:lnTo>
                  <a:pt x="6440" y="1986"/>
                </a:lnTo>
                <a:lnTo>
                  <a:pt x="6439" y="1999"/>
                </a:lnTo>
                <a:lnTo>
                  <a:pt x="6436" y="2012"/>
                </a:lnTo>
                <a:lnTo>
                  <a:pt x="6433" y="2023"/>
                </a:lnTo>
                <a:lnTo>
                  <a:pt x="6430" y="2033"/>
                </a:lnTo>
                <a:lnTo>
                  <a:pt x="6425" y="2043"/>
                </a:lnTo>
                <a:lnTo>
                  <a:pt x="6421" y="2052"/>
                </a:lnTo>
                <a:lnTo>
                  <a:pt x="6415" y="2060"/>
                </a:lnTo>
                <a:lnTo>
                  <a:pt x="6408" y="2067"/>
                </a:lnTo>
                <a:lnTo>
                  <a:pt x="6401" y="2074"/>
                </a:lnTo>
                <a:lnTo>
                  <a:pt x="6398" y="2076"/>
                </a:lnTo>
                <a:lnTo>
                  <a:pt x="6393" y="2079"/>
                </a:lnTo>
                <a:lnTo>
                  <a:pt x="6386" y="2083"/>
                </a:lnTo>
                <a:lnTo>
                  <a:pt x="6378" y="2086"/>
                </a:lnTo>
                <a:lnTo>
                  <a:pt x="6369" y="2088"/>
                </a:lnTo>
                <a:lnTo>
                  <a:pt x="6360" y="2091"/>
                </a:lnTo>
                <a:lnTo>
                  <a:pt x="6351" y="2091"/>
                </a:lnTo>
                <a:lnTo>
                  <a:pt x="6340" y="2091"/>
                </a:lnTo>
                <a:lnTo>
                  <a:pt x="6331" y="2088"/>
                </a:lnTo>
                <a:lnTo>
                  <a:pt x="6322" y="2086"/>
                </a:lnTo>
                <a:lnTo>
                  <a:pt x="6314" y="2083"/>
                </a:lnTo>
                <a:lnTo>
                  <a:pt x="6307" y="2079"/>
                </a:lnTo>
                <a:lnTo>
                  <a:pt x="6299" y="2074"/>
                </a:lnTo>
                <a:lnTo>
                  <a:pt x="6292" y="2067"/>
                </a:lnTo>
                <a:lnTo>
                  <a:pt x="6285" y="2060"/>
                </a:lnTo>
                <a:lnTo>
                  <a:pt x="6279" y="2052"/>
                </a:lnTo>
                <a:lnTo>
                  <a:pt x="6275" y="2043"/>
                </a:lnTo>
                <a:lnTo>
                  <a:pt x="6270" y="2033"/>
                </a:lnTo>
                <a:lnTo>
                  <a:pt x="6266" y="2023"/>
                </a:lnTo>
                <a:lnTo>
                  <a:pt x="6263" y="2012"/>
                </a:lnTo>
                <a:lnTo>
                  <a:pt x="6261" y="1999"/>
                </a:lnTo>
                <a:lnTo>
                  <a:pt x="6259" y="1986"/>
                </a:lnTo>
                <a:lnTo>
                  <a:pt x="6259" y="1971"/>
                </a:lnTo>
                <a:lnTo>
                  <a:pt x="6259" y="1956"/>
                </a:lnTo>
                <a:lnTo>
                  <a:pt x="6261" y="1943"/>
                </a:lnTo>
                <a:lnTo>
                  <a:pt x="6263" y="1930"/>
                </a:lnTo>
                <a:lnTo>
                  <a:pt x="6266" y="1919"/>
                </a:lnTo>
                <a:lnTo>
                  <a:pt x="6270" y="1908"/>
                </a:lnTo>
                <a:lnTo>
                  <a:pt x="6275" y="1899"/>
                </a:lnTo>
                <a:lnTo>
                  <a:pt x="6279" y="1890"/>
                </a:lnTo>
                <a:lnTo>
                  <a:pt x="6283" y="1885"/>
                </a:lnTo>
                <a:lnTo>
                  <a:pt x="6285" y="1882"/>
                </a:lnTo>
                <a:lnTo>
                  <a:pt x="6292" y="1874"/>
                </a:lnTo>
                <a:lnTo>
                  <a:pt x="6299" y="1868"/>
                </a:lnTo>
                <a:lnTo>
                  <a:pt x="6302" y="1866"/>
                </a:lnTo>
                <a:lnTo>
                  <a:pt x="6307" y="1863"/>
                </a:lnTo>
                <a:lnTo>
                  <a:pt x="6314" y="1859"/>
                </a:lnTo>
                <a:lnTo>
                  <a:pt x="6322" y="1856"/>
                </a:lnTo>
                <a:lnTo>
                  <a:pt x="6331" y="1854"/>
                </a:lnTo>
                <a:lnTo>
                  <a:pt x="6340" y="1851"/>
                </a:lnTo>
                <a:lnTo>
                  <a:pt x="6351" y="1851"/>
                </a:lnTo>
                <a:lnTo>
                  <a:pt x="6360" y="1851"/>
                </a:lnTo>
                <a:lnTo>
                  <a:pt x="6369" y="1854"/>
                </a:lnTo>
                <a:lnTo>
                  <a:pt x="6378" y="1856"/>
                </a:lnTo>
                <a:lnTo>
                  <a:pt x="6386" y="1859"/>
                </a:lnTo>
                <a:lnTo>
                  <a:pt x="6390" y="1860"/>
                </a:lnTo>
                <a:lnTo>
                  <a:pt x="6393" y="1863"/>
                </a:lnTo>
                <a:lnTo>
                  <a:pt x="6401" y="1868"/>
                </a:lnTo>
                <a:lnTo>
                  <a:pt x="6405" y="1872"/>
                </a:lnTo>
                <a:lnTo>
                  <a:pt x="6408" y="1874"/>
                </a:lnTo>
                <a:lnTo>
                  <a:pt x="6415" y="1882"/>
                </a:lnTo>
                <a:close/>
                <a:moveTo>
                  <a:pt x="6401" y="2008"/>
                </a:moveTo>
                <a:lnTo>
                  <a:pt x="6404" y="1999"/>
                </a:lnTo>
                <a:lnTo>
                  <a:pt x="6405" y="1990"/>
                </a:lnTo>
                <a:lnTo>
                  <a:pt x="6405" y="1981"/>
                </a:lnTo>
                <a:lnTo>
                  <a:pt x="6405" y="1971"/>
                </a:lnTo>
                <a:lnTo>
                  <a:pt x="6405" y="1962"/>
                </a:lnTo>
                <a:lnTo>
                  <a:pt x="6405" y="1953"/>
                </a:lnTo>
                <a:lnTo>
                  <a:pt x="6404" y="1944"/>
                </a:lnTo>
                <a:lnTo>
                  <a:pt x="6402" y="1936"/>
                </a:lnTo>
                <a:lnTo>
                  <a:pt x="6400" y="1928"/>
                </a:lnTo>
                <a:lnTo>
                  <a:pt x="6398" y="1921"/>
                </a:lnTo>
                <a:lnTo>
                  <a:pt x="6396" y="1915"/>
                </a:lnTo>
                <a:lnTo>
                  <a:pt x="6392" y="1908"/>
                </a:lnTo>
                <a:lnTo>
                  <a:pt x="6389" y="1902"/>
                </a:lnTo>
                <a:lnTo>
                  <a:pt x="6384" y="1897"/>
                </a:lnTo>
                <a:lnTo>
                  <a:pt x="6380" y="1892"/>
                </a:lnTo>
                <a:lnTo>
                  <a:pt x="6374" y="1889"/>
                </a:lnTo>
                <a:lnTo>
                  <a:pt x="6370" y="1885"/>
                </a:lnTo>
                <a:lnTo>
                  <a:pt x="6363" y="1883"/>
                </a:lnTo>
                <a:lnTo>
                  <a:pt x="6357" y="1882"/>
                </a:lnTo>
                <a:lnTo>
                  <a:pt x="6351" y="1882"/>
                </a:lnTo>
                <a:lnTo>
                  <a:pt x="6344" y="1882"/>
                </a:lnTo>
                <a:lnTo>
                  <a:pt x="6337" y="1883"/>
                </a:lnTo>
                <a:lnTo>
                  <a:pt x="6331" y="1885"/>
                </a:lnTo>
                <a:lnTo>
                  <a:pt x="6326" y="1889"/>
                </a:lnTo>
                <a:lnTo>
                  <a:pt x="6321" y="1892"/>
                </a:lnTo>
                <a:lnTo>
                  <a:pt x="6317" y="1895"/>
                </a:lnTo>
                <a:lnTo>
                  <a:pt x="6312" y="1901"/>
                </a:lnTo>
                <a:lnTo>
                  <a:pt x="6309" y="1907"/>
                </a:lnTo>
                <a:lnTo>
                  <a:pt x="6305" y="1912"/>
                </a:lnTo>
                <a:lnTo>
                  <a:pt x="6302" y="1919"/>
                </a:lnTo>
                <a:lnTo>
                  <a:pt x="6298" y="1935"/>
                </a:lnTo>
                <a:lnTo>
                  <a:pt x="6296" y="1943"/>
                </a:lnTo>
                <a:lnTo>
                  <a:pt x="6295" y="1952"/>
                </a:lnTo>
                <a:lnTo>
                  <a:pt x="6294" y="1961"/>
                </a:lnTo>
                <a:lnTo>
                  <a:pt x="6294" y="1971"/>
                </a:lnTo>
                <a:lnTo>
                  <a:pt x="6294" y="1980"/>
                </a:lnTo>
                <a:lnTo>
                  <a:pt x="6295" y="1989"/>
                </a:lnTo>
                <a:lnTo>
                  <a:pt x="6298" y="2006"/>
                </a:lnTo>
                <a:lnTo>
                  <a:pt x="6302" y="2022"/>
                </a:lnTo>
                <a:lnTo>
                  <a:pt x="6304" y="2029"/>
                </a:lnTo>
                <a:lnTo>
                  <a:pt x="6308" y="2034"/>
                </a:lnTo>
                <a:lnTo>
                  <a:pt x="6311" y="2041"/>
                </a:lnTo>
                <a:lnTo>
                  <a:pt x="6316" y="2046"/>
                </a:lnTo>
                <a:lnTo>
                  <a:pt x="6320" y="2050"/>
                </a:lnTo>
                <a:lnTo>
                  <a:pt x="6325" y="2055"/>
                </a:lnTo>
                <a:lnTo>
                  <a:pt x="6330" y="2057"/>
                </a:lnTo>
                <a:lnTo>
                  <a:pt x="6336" y="2059"/>
                </a:lnTo>
                <a:lnTo>
                  <a:pt x="6343" y="2060"/>
                </a:lnTo>
                <a:lnTo>
                  <a:pt x="6351" y="2061"/>
                </a:lnTo>
                <a:lnTo>
                  <a:pt x="6356" y="2060"/>
                </a:lnTo>
                <a:lnTo>
                  <a:pt x="6363" y="2059"/>
                </a:lnTo>
                <a:lnTo>
                  <a:pt x="6369" y="2058"/>
                </a:lnTo>
                <a:lnTo>
                  <a:pt x="6374" y="2055"/>
                </a:lnTo>
                <a:lnTo>
                  <a:pt x="6379" y="2051"/>
                </a:lnTo>
                <a:lnTo>
                  <a:pt x="6383" y="2047"/>
                </a:lnTo>
                <a:lnTo>
                  <a:pt x="6388" y="2042"/>
                </a:lnTo>
                <a:lnTo>
                  <a:pt x="6391" y="2037"/>
                </a:lnTo>
                <a:lnTo>
                  <a:pt x="6395" y="2030"/>
                </a:lnTo>
                <a:lnTo>
                  <a:pt x="6397" y="2023"/>
                </a:lnTo>
                <a:lnTo>
                  <a:pt x="6400" y="2016"/>
                </a:lnTo>
                <a:lnTo>
                  <a:pt x="6401" y="2008"/>
                </a:lnTo>
                <a:close/>
                <a:moveTo>
                  <a:pt x="6233" y="1856"/>
                </a:moveTo>
                <a:lnTo>
                  <a:pt x="6171" y="1941"/>
                </a:lnTo>
                <a:lnTo>
                  <a:pt x="6241" y="2086"/>
                </a:lnTo>
                <a:lnTo>
                  <a:pt x="6205" y="2086"/>
                </a:lnTo>
                <a:lnTo>
                  <a:pt x="6150" y="1969"/>
                </a:lnTo>
                <a:lnTo>
                  <a:pt x="6114" y="2017"/>
                </a:lnTo>
                <a:lnTo>
                  <a:pt x="6114" y="2086"/>
                </a:lnTo>
                <a:lnTo>
                  <a:pt x="6079" y="2086"/>
                </a:lnTo>
                <a:lnTo>
                  <a:pt x="6079" y="1763"/>
                </a:lnTo>
                <a:lnTo>
                  <a:pt x="6114" y="1763"/>
                </a:lnTo>
                <a:lnTo>
                  <a:pt x="6114" y="1974"/>
                </a:lnTo>
                <a:lnTo>
                  <a:pt x="6118" y="1967"/>
                </a:lnTo>
                <a:lnTo>
                  <a:pt x="6126" y="1955"/>
                </a:lnTo>
                <a:lnTo>
                  <a:pt x="6135" y="1943"/>
                </a:lnTo>
                <a:lnTo>
                  <a:pt x="6145" y="1929"/>
                </a:lnTo>
                <a:lnTo>
                  <a:pt x="6197" y="1856"/>
                </a:lnTo>
                <a:lnTo>
                  <a:pt x="6233" y="1856"/>
                </a:lnTo>
                <a:close/>
                <a:moveTo>
                  <a:pt x="8479" y="1307"/>
                </a:moveTo>
                <a:lnTo>
                  <a:pt x="8486" y="1307"/>
                </a:lnTo>
                <a:lnTo>
                  <a:pt x="8493" y="1308"/>
                </a:lnTo>
                <a:lnTo>
                  <a:pt x="8499" y="1310"/>
                </a:lnTo>
                <a:lnTo>
                  <a:pt x="8504" y="1312"/>
                </a:lnTo>
                <a:lnTo>
                  <a:pt x="8509" y="1314"/>
                </a:lnTo>
                <a:lnTo>
                  <a:pt x="8513" y="1316"/>
                </a:lnTo>
                <a:lnTo>
                  <a:pt x="8518" y="1320"/>
                </a:lnTo>
                <a:lnTo>
                  <a:pt x="8521" y="1324"/>
                </a:lnTo>
                <a:lnTo>
                  <a:pt x="8525" y="1328"/>
                </a:lnTo>
                <a:lnTo>
                  <a:pt x="8528" y="1333"/>
                </a:lnTo>
                <a:lnTo>
                  <a:pt x="8530" y="1338"/>
                </a:lnTo>
                <a:lnTo>
                  <a:pt x="8532" y="1343"/>
                </a:lnTo>
                <a:lnTo>
                  <a:pt x="8535" y="1357"/>
                </a:lnTo>
                <a:lnTo>
                  <a:pt x="8536" y="1364"/>
                </a:lnTo>
                <a:lnTo>
                  <a:pt x="8536" y="1372"/>
                </a:lnTo>
                <a:lnTo>
                  <a:pt x="8536" y="1542"/>
                </a:lnTo>
                <a:lnTo>
                  <a:pt x="8501" y="1542"/>
                </a:lnTo>
                <a:lnTo>
                  <a:pt x="8501" y="1378"/>
                </a:lnTo>
                <a:lnTo>
                  <a:pt x="8501" y="1369"/>
                </a:lnTo>
                <a:lnTo>
                  <a:pt x="8500" y="1362"/>
                </a:lnTo>
                <a:lnTo>
                  <a:pt x="8497" y="1354"/>
                </a:lnTo>
                <a:lnTo>
                  <a:pt x="8495" y="1351"/>
                </a:lnTo>
                <a:lnTo>
                  <a:pt x="8494" y="1348"/>
                </a:lnTo>
                <a:lnTo>
                  <a:pt x="8492" y="1346"/>
                </a:lnTo>
                <a:lnTo>
                  <a:pt x="8490" y="1345"/>
                </a:lnTo>
                <a:lnTo>
                  <a:pt x="8484" y="1341"/>
                </a:lnTo>
                <a:lnTo>
                  <a:pt x="8477" y="1339"/>
                </a:lnTo>
                <a:lnTo>
                  <a:pt x="8469" y="1339"/>
                </a:lnTo>
                <a:lnTo>
                  <a:pt x="8460" y="1339"/>
                </a:lnTo>
                <a:lnTo>
                  <a:pt x="8456" y="1340"/>
                </a:lnTo>
                <a:lnTo>
                  <a:pt x="8452" y="1341"/>
                </a:lnTo>
                <a:lnTo>
                  <a:pt x="8443" y="1345"/>
                </a:lnTo>
                <a:lnTo>
                  <a:pt x="8435" y="1349"/>
                </a:lnTo>
                <a:lnTo>
                  <a:pt x="8428" y="1354"/>
                </a:lnTo>
                <a:lnTo>
                  <a:pt x="8420" y="1359"/>
                </a:lnTo>
                <a:lnTo>
                  <a:pt x="8413" y="1366"/>
                </a:lnTo>
                <a:lnTo>
                  <a:pt x="8407" y="1372"/>
                </a:lnTo>
                <a:lnTo>
                  <a:pt x="8407" y="1542"/>
                </a:lnTo>
                <a:lnTo>
                  <a:pt x="8371" y="1542"/>
                </a:lnTo>
                <a:lnTo>
                  <a:pt x="8371" y="1313"/>
                </a:lnTo>
                <a:lnTo>
                  <a:pt x="8407" y="1313"/>
                </a:lnTo>
                <a:lnTo>
                  <a:pt x="8407" y="1345"/>
                </a:lnTo>
                <a:lnTo>
                  <a:pt x="8413" y="1338"/>
                </a:lnTo>
                <a:lnTo>
                  <a:pt x="8421" y="1331"/>
                </a:lnTo>
                <a:lnTo>
                  <a:pt x="8429" y="1325"/>
                </a:lnTo>
                <a:lnTo>
                  <a:pt x="8438" y="1320"/>
                </a:lnTo>
                <a:lnTo>
                  <a:pt x="8448" y="1314"/>
                </a:lnTo>
                <a:lnTo>
                  <a:pt x="8452" y="1313"/>
                </a:lnTo>
                <a:lnTo>
                  <a:pt x="8458" y="1311"/>
                </a:lnTo>
                <a:lnTo>
                  <a:pt x="8468" y="1308"/>
                </a:lnTo>
                <a:lnTo>
                  <a:pt x="8479" y="1307"/>
                </a:lnTo>
                <a:close/>
                <a:moveTo>
                  <a:pt x="8245" y="1547"/>
                </a:moveTo>
                <a:lnTo>
                  <a:pt x="8236" y="1547"/>
                </a:lnTo>
                <a:lnTo>
                  <a:pt x="8227" y="1546"/>
                </a:lnTo>
                <a:lnTo>
                  <a:pt x="8218" y="1543"/>
                </a:lnTo>
                <a:lnTo>
                  <a:pt x="8214" y="1541"/>
                </a:lnTo>
                <a:lnTo>
                  <a:pt x="8210" y="1540"/>
                </a:lnTo>
                <a:lnTo>
                  <a:pt x="8205" y="1538"/>
                </a:lnTo>
                <a:lnTo>
                  <a:pt x="8202" y="1535"/>
                </a:lnTo>
                <a:lnTo>
                  <a:pt x="8195" y="1530"/>
                </a:lnTo>
                <a:lnTo>
                  <a:pt x="8188" y="1524"/>
                </a:lnTo>
                <a:lnTo>
                  <a:pt x="8182" y="1517"/>
                </a:lnTo>
                <a:lnTo>
                  <a:pt x="8176" y="1509"/>
                </a:lnTo>
                <a:lnTo>
                  <a:pt x="8171" y="1500"/>
                </a:lnTo>
                <a:lnTo>
                  <a:pt x="8169" y="1496"/>
                </a:lnTo>
                <a:lnTo>
                  <a:pt x="8167" y="1490"/>
                </a:lnTo>
                <a:lnTo>
                  <a:pt x="8164" y="1480"/>
                </a:lnTo>
                <a:lnTo>
                  <a:pt x="8160" y="1468"/>
                </a:lnTo>
                <a:lnTo>
                  <a:pt x="8158" y="1455"/>
                </a:lnTo>
                <a:lnTo>
                  <a:pt x="8157" y="1442"/>
                </a:lnTo>
                <a:lnTo>
                  <a:pt x="8157" y="1427"/>
                </a:lnTo>
                <a:lnTo>
                  <a:pt x="8157" y="1412"/>
                </a:lnTo>
                <a:lnTo>
                  <a:pt x="8158" y="1399"/>
                </a:lnTo>
                <a:lnTo>
                  <a:pt x="8160" y="1385"/>
                </a:lnTo>
                <a:lnTo>
                  <a:pt x="8162" y="1380"/>
                </a:lnTo>
                <a:lnTo>
                  <a:pt x="8164" y="1374"/>
                </a:lnTo>
                <a:lnTo>
                  <a:pt x="8168" y="1363"/>
                </a:lnTo>
                <a:lnTo>
                  <a:pt x="8173" y="1354"/>
                </a:lnTo>
                <a:lnTo>
                  <a:pt x="8178" y="1345"/>
                </a:lnTo>
                <a:lnTo>
                  <a:pt x="8184" y="1337"/>
                </a:lnTo>
                <a:lnTo>
                  <a:pt x="8187" y="1333"/>
                </a:lnTo>
                <a:lnTo>
                  <a:pt x="8189" y="1330"/>
                </a:lnTo>
                <a:lnTo>
                  <a:pt x="8196" y="1323"/>
                </a:lnTo>
                <a:lnTo>
                  <a:pt x="8204" y="1319"/>
                </a:lnTo>
                <a:lnTo>
                  <a:pt x="8212" y="1315"/>
                </a:lnTo>
                <a:lnTo>
                  <a:pt x="8220" y="1312"/>
                </a:lnTo>
                <a:lnTo>
                  <a:pt x="8228" y="1310"/>
                </a:lnTo>
                <a:lnTo>
                  <a:pt x="8237" y="1308"/>
                </a:lnTo>
                <a:lnTo>
                  <a:pt x="8245" y="1307"/>
                </a:lnTo>
                <a:lnTo>
                  <a:pt x="8255" y="1308"/>
                </a:lnTo>
                <a:lnTo>
                  <a:pt x="8263" y="1310"/>
                </a:lnTo>
                <a:lnTo>
                  <a:pt x="8272" y="1312"/>
                </a:lnTo>
                <a:lnTo>
                  <a:pt x="8275" y="1313"/>
                </a:lnTo>
                <a:lnTo>
                  <a:pt x="8280" y="1315"/>
                </a:lnTo>
                <a:lnTo>
                  <a:pt x="8287" y="1320"/>
                </a:lnTo>
                <a:lnTo>
                  <a:pt x="8293" y="1324"/>
                </a:lnTo>
                <a:lnTo>
                  <a:pt x="8299" y="1331"/>
                </a:lnTo>
                <a:lnTo>
                  <a:pt x="8305" y="1338"/>
                </a:lnTo>
                <a:lnTo>
                  <a:pt x="8310" y="1346"/>
                </a:lnTo>
                <a:lnTo>
                  <a:pt x="8312" y="1350"/>
                </a:lnTo>
                <a:lnTo>
                  <a:pt x="8315" y="1355"/>
                </a:lnTo>
                <a:lnTo>
                  <a:pt x="8318" y="1364"/>
                </a:lnTo>
                <a:lnTo>
                  <a:pt x="8321" y="1375"/>
                </a:lnTo>
                <a:lnTo>
                  <a:pt x="8324" y="1386"/>
                </a:lnTo>
                <a:lnTo>
                  <a:pt x="8326" y="1399"/>
                </a:lnTo>
                <a:lnTo>
                  <a:pt x="8326" y="1411"/>
                </a:lnTo>
                <a:lnTo>
                  <a:pt x="8327" y="1426"/>
                </a:lnTo>
                <a:lnTo>
                  <a:pt x="8327" y="1434"/>
                </a:lnTo>
                <a:lnTo>
                  <a:pt x="8192" y="1434"/>
                </a:lnTo>
                <a:lnTo>
                  <a:pt x="8192" y="1444"/>
                </a:lnTo>
                <a:lnTo>
                  <a:pt x="8193" y="1453"/>
                </a:lnTo>
                <a:lnTo>
                  <a:pt x="8194" y="1462"/>
                </a:lnTo>
                <a:lnTo>
                  <a:pt x="8195" y="1470"/>
                </a:lnTo>
                <a:lnTo>
                  <a:pt x="8197" y="1478"/>
                </a:lnTo>
                <a:lnTo>
                  <a:pt x="8201" y="1485"/>
                </a:lnTo>
                <a:lnTo>
                  <a:pt x="8203" y="1490"/>
                </a:lnTo>
                <a:lnTo>
                  <a:pt x="8206" y="1496"/>
                </a:lnTo>
                <a:lnTo>
                  <a:pt x="8211" y="1502"/>
                </a:lnTo>
                <a:lnTo>
                  <a:pt x="8214" y="1505"/>
                </a:lnTo>
                <a:lnTo>
                  <a:pt x="8219" y="1509"/>
                </a:lnTo>
                <a:lnTo>
                  <a:pt x="8224" y="1512"/>
                </a:lnTo>
                <a:lnTo>
                  <a:pt x="8229" y="1514"/>
                </a:lnTo>
                <a:lnTo>
                  <a:pt x="8235" y="1516"/>
                </a:lnTo>
                <a:lnTo>
                  <a:pt x="8240" y="1517"/>
                </a:lnTo>
                <a:lnTo>
                  <a:pt x="8246" y="1517"/>
                </a:lnTo>
                <a:lnTo>
                  <a:pt x="8256" y="1516"/>
                </a:lnTo>
                <a:lnTo>
                  <a:pt x="8264" y="1515"/>
                </a:lnTo>
                <a:lnTo>
                  <a:pt x="8272" y="1512"/>
                </a:lnTo>
                <a:lnTo>
                  <a:pt x="8279" y="1507"/>
                </a:lnTo>
                <a:lnTo>
                  <a:pt x="8285" y="1502"/>
                </a:lnTo>
                <a:lnTo>
                  <a:pt x="8291" y="1494"/>
                </a:lnTo>
                <a:lnTo>
                  <a:pt x="8296" y="1486"/>
                </a:lnTo>
                <a:lnTo>
                  <a:pt x="8301" y="1478"/>
                </a:lnTo>
                <a:lnTo>
                  <a:pt x="8325" y="1492"/>
                </a:lnTo>
                <a:lnTo>
                  <a:pt x="8318" y="1505"/>
                </a:lnTo>
                <a:lnTo>
                  <a:pt x="8315" y="1509"/>
                </a:lnTo>
                <a:lnTo>
                  <a:pt x="8311" y="1515"/>
                </a:lnTo>
                <a:lnTo>
                  <a:pt x="8307" y="1520"/>
                </a:lnTo>
                <a:lnTo>
                  <a:pt x="8302" y="1524"/>
                </a:lnTo>
                <a:lnTo>
                  <a:pt x="8292" y="1532"/>
                </a:lnTo>
                <a:lnTo>
                  <a:pt x="8282" y="1539"/>
                </a:lnTo>
                <a:lnTo>
                  <a:pt x="8276" y="1541"/>
                </a:lnTo>
                <a:lnTo>
                  <a:pt x="8271" y="1543"/>
                </a:lnTo>
                <a:lnTo>
                  <a:pt x="8264" y="1544"/>
                </a:lnTo>
                <a:lnTo>
                  <a:pt x="8258" y="1546"/>
                </a:lnTo>
                <a:lnTo>
                  <a:pt x="8245" y="1547"/>
                </a:lnTo>
                <a:close/>
                <a:moveTo>
                  <a:pt x="8199" y="1376"/>
                </a:moveTo>
                <a:lnTo>
                  <a:pt x="8196" y="1383"/>
                </a:lnTo>
                <a:lnTo>
                  <a:pt x="8194" y="1391"/>
                </a:lnTo>
                <a:lnTo>
                  <a:pt x="8193" y="1399"/>
                </a:lnTo>
                <a:lnTo>
                  <a:pt x="8192" y="1408"/>
                </a:lnTo>
                <a:lnTo>
                  <a:pt x="8293" y="1408"/>
                </a:lnTo>
                <a:lnTo>
                  <a:pt x="8292" y="1393"/>
                </a:lnTo>
                <a:lnTo>
                  <a:pt x="8291" y="1386"/>
                </a:lnTo>
                <a:lnTo>
                  <a:pt x="8289" y="1380"/>
                </a:lnTo>
                <a:lnTo>
                  <a:pt x="8285" y="1367"/>
                </a:lnTo>
                <a:lnTo>
                  <a:pt x="8283" y="1363"/>
                </a:lnTo>
                <a:lnTo>
                  <a:pt x="8280" y="1357"/>
                </a:lnTo>
                <a:lnTo>
                  <a:pt x="8276" y="1354"/>
                </a:lnTo>
                <a:lnTo>
                  <a:pt x="8273" y="1349"/>
                </a:lnTo>
                <a:lnTo>
                  <a:pt x="8270" y="1346"/>
                </a:lnTo>
                <a:lnTo>
                  <a:pt x="8265" y="1343"/>
                </a:lnTo>
                <a:lnTo>
                  <a:pt x="8261" y="1341"/>
                </a:lnTo>
                <a:lnTo>
                  <a:pt x="8256" y="1339"/>
                </a:lnTo>
                <a:lnTo>
                  <a:pt x="8250" y="1338"/>
                </a:lnTo>
                <a:lnTo>
                  <a:pt x="8245" y="1338"/>
                </a:lnTo>
                <a:lnTo>
                  <a:pt x="8240" y="1338"/>
                </a:lnTo>
                <a:lnTo>
                  <a:pt x="8236" y="1339"/>
                </a:lnTo>
                <a:lnTo>
                  <a:pt x="8231" y="1340"/>
                </a:lnTo>
                <a:lnTo>
                  <a:pt x="8226" y="1342"/>
                </a:lnTo>
                <a:lnTo>
                  <a:pt x="8222" y="1345"/>
                </a:lnTo>
                <a:lnTo>
                  <a:pt x="8218" y="1347"/>
                </a:lnTo>
                <a:lnTo>
                  <a:pt x="8213" y="1350"/>
                </a:lnTo>
                <a:lnTo>
                  <a:pt x="8210" y="1355"/>
                </a:lnTo>
                <a:lnTo>
                  <a:pt x="8206" y="1359"/>
                </a:lnTo>
                <a:lnTo>
                  <a:pt x="8203" y="1365"/>
                </a:lnTo>
                <a:lnTo>
                  <a:pt x="8201" y="1371"/>
                </a:lnTo>
                <a:lnTo>
                  <a:pt x="8199" y="1376"/>
                </a:lnTo>
                <a:close/>
                <a:moveTo>
                  <a:pt x="8112" y="1486"/>
                </a:moveTo>
                <a:lnTo>
                  <a:pt x="8113" y="1505"/>
                </a:lnTo>
                <a:lnTo>
                  <a:pt x="8113" y="1520"/>
                </a:lnTo>
                <a:lnTo>
                  <a:pt x="8115" y="1532"/>
                </a:lnTo>
                <a:lnTo>
                  <a:pt x="8117" y="1542"/>
                </a:lnTo>
                <a:lnTo>
                  <a:pt x="8081" y="1542"/>
                </a:lnTo>
                <a:lnTo>
                  <a:pt x="8081" y="1539"/>
                </a:lnTo>
                <a:lnTo>
                  <a:pt x="8080" y="1535"/>
                </a:lnTo>
                <a:lnTo>
                  <a:pt x="8079" y="1527"/>
                </a:lnTo>
                <a:lnTo>
                  <a:pt x="8078" y="1523"/>
                </a:lnTo>
                <a:lnTo>
                  <a:pt x="8078" y="1520"/>
                </a:lnTo>
                <a:lnTo>
                  <a:pt x="8078" y="1512"/>
                </a:lnTo>
                <a:lnTo>
                  <a:pt x="8072" y="1518"/>
                </a:lnTo>
                <a:lnTo>
                  <a:pt x="8065" y="1525"/>
                </a:lnTo>
                <a:lnTo>
                  <a:pt x="8059" y="1531"/>
                </a:lnTo>
                <a:lnTo>
                  <a:pt x="8051" y="1535"/>
                </a:lnTo>
                <a:lnTo>
                  <a:pt x="8047" y="1538"/>
                </a:lnTo>
                <a:lnTo>
                  <a:pt x="8043" y="1540"/>
                </a:lnTo>
                <a:lnTo>
                  <a:pt x="8034" y="1543"/>
                </a:lnTo>
                <a:lnTo>
                  <a:pt x="8029" y="1544"/>
                </a:lnTo>
                <a:lnTo>
                  <a:pt x="8025" y="1544"/>
                </a:lnTo>
                <a:lnTo>
                  <a:pt x="8019" y="1546"/>
                </a:lnTo>
                <a:lnTo>
                  <a:pt x="8014" y="1546"/>
                </a:lnTo>
                <a:lnTo>
                  <a:pt x="8006" y="1546"/>
                </a:lnTo>
                <a:lnTo>
                  <a:pt x="7998" y="1543"/>
                </a:lnTo>
                <a:lnTo>
                  <a:pt x="7990" y="1542"/>
                </a:lnTo>
                <a:lnTo>
                  <a:pt x="7983" y="1539"/>
                </a:lnTo>
                <a:lnTo>
                  <a:pt x="7976" y="1535"/>
                </a:lnTo>
                <a:lnTo>
                  <a:pt x="7970" y="1530"/>
                </a:lnTo>
                <a:lnTo>
                  <a:pt x="7964" y="1524"/>
                </a:lnTo>
                <a:lnTo>
                  <a:pt x="7960" y="1521"/>
                </a:lnTo>
                <a:lnTo>
                  <a:pt x="7958" y="1517"/>
                </a:lnTo>
                <a:lnTo>
                  <a:pt x="7954" y="1509"/>
                </a:lnTo>
                <a:lnTo>
                  <a:pt x="7951" y="1506"/>
                </a:lnTo>
                <a:lnTo>
                  <a:pt x="7949" y="1502"/>
                </a:lnTo>
                <a:lnTo>
                  <a:pt x="7945" y="1491"/>
                </a:lnTo>
                <a:lnTo>
                  <a:pt x="7941" y="1481"/>
                </a:lnTo>
                <a:lnTo>
                  <a:pt x="7939" y="1469"/>
                </a:lnTo>
                <a:lnTo>
                  <a:pt x="7938" y="1463"/>
                </a:lnTo>
                <a:lnTo>
                  <a:pt x="7938" y="1456"/>
                </a:lnTo>
                <a:lnTo>
                  <a:pt x="7937" y="1443"/>
                </a:lnTo>
                <a:lnTo>
                  <a:pt x="7936" y="1427"/>
                </a:lnTo>
                <a:lnTo>
                  <a:pt x="7937" y="1412"/>
                </a:lnTo>
                <a:lnTo>
                  <a:pt x="7938" y="1398"/>
                </a:lnTo>
                <a:lnTo>
                  <a:pt x="7939" y="1385"/>
                </a:lnTo>
                <a:lnTo>
                  <a:pt x="7942" y="1374"/>
                </a:lnTo>
                <a:lnTo>
                  <a:pt x="7946" y="1363"/>
                </a:lnTo>
                <a:lnTo>
                  <a:pt x="7949" y="1353"/>
                </a:lnTo>
                <a:lnTo>
                  <a:pt x="7954" y="1345"/>
                </a:lnTo>
                <a:lnTo>
                  <a:pt x="7959" y="1337"/>
                </a:lnTo>
                <a:lnTo>
                  <a:pt x="7962" y="1332"/>
                </a:lnTo>
                <a:lnTo>
                  <a:pt x="7965" y="1330"/>
                </a:lnTo>
                <a:lnTo>
                  <a:pt x="7971" y="1323"/>
                </a:lnTo>
                <a:lnTo>
                  <a:pt x="7977" y="1319"/>
                </a:lnTo>
                <a:lnTo>
                  <a:pt x="7984" y="1314"/>
                </a:lnTo>
                <a:lnTo>
                  <a:pt x="7992" y="1312"/>
                </a:lnTo>
                <a:lnTo>
                  <a:pt x="8000" y="1310"/>
                </a:lnTo>
                <a:lnTo>
                  <a:pt x="8008" y="1308"/>
                </a:lnTo>
                <a:lnTo>
                  <a:pt x="8016" y="1307"/>
                </a:lnTo>
                <a:lnTo>
                  <a:pt x="8025" y="1308"/>
                </a:lnTo>
                <a:lnTo>
                  <a:pt x="8030" y="1308"/>
                </a:lnTo>
                <a:lnTo>
                  <a:pt x="8035" y="1310"/>
                </a:lnTo>
                <a:lnTo>
                  <a:pt x="8043" y="1313"/>
                </a:lnTo>
                <a:lnTo>
                  <a:pt x="8051" y="1316"/>
                </a:lnTo>
                <a:lnTo>
                  <a:pt x="8059" y="1321"/>
                </a:lnTo>
                <a:lnTo>
                  <a:pt x="8065" y="1327"/>
                </a:lnTo>
                <a:lnTo>
                  <a:pt x="8071" y="1333"/>
                </a:lnTo>
                <a:lnTo>
                  <a:pt x="8078" y="1340"/>
                </a:lnTo>
                <a:lnTo>
                  <a:pt x="8078" y="1220"/>
                </a:lnTo>
                <a:lnTo>
                  <a:pt x="8112" y="1220"/>
                </a:lnTo>
                <a:lnTo>
                  <a:pt x="8112" y="1486"/>
                </a:lnTo>
                <a:close/>
                <a:moveTo>
                  <a:pt x="8078" y="1486"/>
                </a:moveTo>
                <a:lnTo>
                  <a:pt x="8078" y="1369"/>
                </a:lnTo>
                <a:lnTo>
                  <a:pt x="8071" y="1363"/>
                </a:lnTo>
                <a:lnTo>
                  <a:pt x="8064" y="1357"/>
                </a:lnTo>
                <a:lnTo>
                  <a:pt x="8059" y="1351"/>
                </a:lnTo>
                <a:lnTo>
                  <a:pt x="8052" y="1347"/>
                </a:lnTo>
                <a:lnTo>
                  <a:pt x="8048" y="1345"/>
                </a:lnTo>
                <a:lnTo>
                  <a:pt x="8045" y="1342"/>
                </a:lnTo>
                <a:lnTo>
                  <a:pt x="8037" y="1340"/>
                </a:lnTo>
                <a:lnTo>
                  <a:pt x="8034" y="1339"/>
                </a:lnTo>
                <a:lnTo>
                  <a:pt x="8030" y="1339"/>
                </a:lnTo>
                <a:lnTo>
                  <a:pt x="8023" y="1338"/>
                </a:lnTo>
                <a:lnTo>
                  <a:pt x="8017" y="1338"/>
                </a:lnTo>
                <a:lnTo>
                  <a:pt x="8012" y="1339"/>
                </a:lnTo>
                <a:lnTo>
                  <a:pt x="8007" y="1341"/>
                </a:lnTo>
                <a:lnTo>
                  <a:pt x="8002" y="1343"/>
                </a:lnTo>
                <a:lnTo>
                  <a:pt x="7998" y="1346"/>
                </a:lnTo>
                <a:lnTo>
                  <a:pt x="7993" y="1350"/>
                </a:lnTo>
                <a:lnTo>
                  <a:pt x="7989" y="1354"/>
                </a:lnTo>
                <a:lnTo>
                  <a:pt x="7985" y="1359"/>
                </a:lnTo>
                <a:lnTo>
                  <a:pt x="7982" y="1365"/>
                </a:lnTo>
                <a:lnTo>
                  <a:pt x="7980" y="1372"/>
                </a:lnTo>
                <a:lnTo>
                  <a:pt x="7977" y="1380"/>
                </a:lnTo>
                <a:lnTo>
                  <a:pt x="7975" y="1387"/>
                </a:lnTo>
                <a:lnTo>
                  <a:pt x="7973" y="1397"/>
                </a:lnTo>
                <a:lnTo>
                  <a:pt x="7972" y="1407"/>
                </a:lnTo>
                <a:lnTo>
                  <a:pt x="7972" y="1417"/>
                </a:lnTo>
                <a:lnTo>
                  <a:pt x="7972" y="1428"/>
                </a:lnTo>
                <a:lnTo>
                  <a:pt x="7972" y="1439"/>
                </a:lnTo>
                <a:lnTo>
                  <a:pt x="7972" y="1450"/>
                </a:lnTo>
                <a:lnTo>
                  <a:pt x="7973" y="1460"/>
                </a:lnTo>
                <a:lnTo>
                  <a:pt x="7975" y="1468"/>
                </a:lnTo>
                <a:lnTo>
                  <a:pt x="7977" y="1476"/>
                </a:lnTo>
                <a:lnTo>
                  <a:pt x="7980" y="1483"/>
                </a:lnTo>
                <a:lnTo>
                  <a:pt x="7983" y="1490"/>
                </a:lnTo>
                <a:lnTo>
                  <a:pt x="7986" y="1496"/>
                </a:lnTo>
                <a:lnTo>
                  <a:pt x="7990" y="1500"/>
                </a:lnTo>
                <a:lnTo>
                  <a:pt x="7993" y="1505"/>
                </a:lnTo>
                <a:lnTo>
                  <a:pt x="7998" y="1508"/>
                </a:lnTo>
                <a:lnTo>
                  <a:pt x="8002" y="1512"/>
                </a:lnTo>
                <a:lnTo>
                  <a:pt x="8007" y="1514"/>
                </a:lnTo>
                <a:lnTo>
                  <a:pt x="8012" y="1515"/>
                </a:lnTo>
                <a:lnTo>
                  <a:pt x="8018" y="1516"/>
                </a:lnTo>
                <a:lnTo>
                  <a:pt x="8024" y="1517"/>
                </a:lnTo>
                <a:lnTo>
                  <a:pt x="8032" y="1516"/>
                </a:lnTo>
                <a:lnTo>
                  <a:pt x="8035" y="1515"/>
                </a:lnTo>
                <a:lnTo>
                  <a:pt x="8038" y="1514"/>
                </a:lnTo>
                <a:lnTo>
                  <a:pt x="8046" y="1512"/>
                </a:lnTo>
                <a:lnTo>
                  <a:pt x="8053" y="1507"/>
                </a:lnTo>
                <a:lnTo>
                  <a:pt x="8060" y="1503"/>
                </a:lnTo>
                <a:lnTo>
                  <a:pt x="8065" y="1497"/>
                </a:lnTo>
                <a:lnTo>
                  <a:pt x="8078" y="1486"/>
                </a:lnTo>
                <a:close/>
                <a:moveTo>
                  <a:pt x="7847" y="1315"/>
                </a:moveTo>
                <a:lnTo>
                  <a:pt x="7851" y="1318"/>
                </a:lnTo>
                <a:lnTo>
                  <a:pt x="7854" y="1320"/>
                </a:lnTo>
                <a:lnTo>
                  <a:pt x="7862" y="1324"/>
                </a:lnTo>
                <a:lnTo>
                  <a:pt x="7866" y="1328"/>
                </a:lnTo>
                <a:lnTo>
                  <a:pt x="7869" y="1331"/>
                </a:lnTo>
                <a:lnTo>
                  <a:pt x="7876" y="1338"/>
                </a:lnTo>
                <a:lnTo>
                  <a:pt x="7882" y="1346"/>
                </a:lnTo>
                <a:lnTo>
                  <a:pt x="7886" y="1355"/>
                </a:lnTo>
                <a:lnTo>
                  <a:pt x="7891" y="1365"/>
                </a:lnTo>
                <a:lnTo>
                  <a:pt x="7895" y="1375"/>
                </a:lnTo>
                <a:lnTo>
                  <a:pt x="7897" y="1386"/>
                </a:lnTo>
                <a:lnTo>
                  <a:pt x="7900" y="1400"/>
                </a:lnTo>
                <a:lnTo>
                  <a:pt x="7901" y="1412"/>
                </a:lnTo>
                <a:lnTo>
                  <a:pt x="7902" y="1427"/>
                </a:lnTo>
                <a:lnTo>
                  <a:pt x="7901" y="1442"/>
                </a:lnTo>
                <a:lnTo>
                  <a:pt x="7900" y="1455"/>
                </a:lnTo>
                <a:lnTo>
                  <a:pt x="7897" y="1468"/>
                </a:lnTo>
                <a:lnTo>
                  <a:pt x="7895" y="1479"/>
                </a:lnTo>
                <a:lnTo>
                  <a:pt x="7891" y="1490"/>
                </a:lnTo>
                <a:lnTo>
                  <a:pt x="7886" y="1499"/>
                </a:lnTo>
                <a:lnTo>
                  <a:pt x="7882" y="1508"/>
                </a:lnTo>
                <a:lnTo>
                  <a:pt x="7876" y="1516"/>
                </a:lnTo>
                <a:lnTo>
                  <a:pt x="7869" y="1524"/>
                </a:lnTo>
                <a:lnTo>
                  <a:pt x="7862" y="1530"/>
                </a:lnTo>
                <a:lnTo>
                  <a:pt x="7859" y="1533"/>
                </a:lnTo>
                <a:lnTo>
                  <a:pt x="7854" y="1535"/>
                </a:lnTo>
                <a:lnTo>
                  <a:pt x="7847" y="1540"/>
                </a:lnTo>
                <a:lnTo>
                  <a:pt x="7839" y="1543"/>
                </a:lnTo>
                <a:lnTo>
                  <a:pt x="7830" y="1546"/>
                </a:lnTo>
                <a:lnTo>
                  <a:pt x="7821" y="1547"/>
                </a:lnTo>
                <a:lnTo>
                  <a:pt x="7812" y="1547"/>
                </a:lnTo>
                <a:lnTo>
                  <a:pt x="7801" y="1547"/>
                </a:lnTo>
                <a:lnTo>
                  <a:pt x="7792" y="1546"/>
                </a:lnTo>
                <a:lnTo>
                  <a:pt x="7784" y="1543"/>
                </a:lnTo>
                <a:lnTo>
                  <a:pt x="7775" y="1540"/>
                </a:lnTo>
                <a:lnTo>
                  <a:pt x="7768" y="1535"/>
                </a:lnTo>
                <a:lnTo>
                  <a:pt x="7760" y="1530"/>
                </a:lnTo>
                <a:lnTo>
                  <a:pt x="7753" y="1524"/>
                </a:lnTo>
                <a:lnTo>
                  <a:pt x="7746" y="1516"/>
                </a:lnTo>
                <a:lnTo>
                  <a:pt x="7740" y="1508"/>
                </a:lnTo>
                <a:lnTo>
                  <a:pt x="7736" y="1499"/>
                </a:lnTo>
                <a:lnTo>
                  <a:pt x="7731" y="1490"/>
                </a:lnTo>
                <a:lnTo>
                  <a:pt x="7727" y="1479"/>
                </a:lnTo>
                <a:lnTo>
                  <a:pt x="7725" y="1468"/>
                </a:lnTo>
                <a:lnTo>
                  <a:pt x="7722" y="1455"/>
                </a:lnTo>
                <a:lnTo>
                  <a:pt x="7720" y="1442"/>
                </a:lnTo>
                <a:lnTo>
                  <a:pt x="7720" y="1427"/>
                </a:lnTo>
                <a:lnTo>
                  <a:pt x="7720" y="1412"/>
                </a:lnTo>
                <a:lnTo>
                  <a:pt x="7722" y="1400"/>
                </a:lnTo>
                <a:lnTo>
                  <a:pt x="7725" y="1386"/>
                </a:lnTo>
                <a:lnTo>
                  <a:pt x="7727" y="1375"/>
                </a:lnTo>
                <a:lnTo>
                  <a:pt x="7731" y="1365"/>
                </a:lnTo>
                <a:lnTo>
                  <a:pt x="7736" y="1355"/>
                </a:lnTo>
                <a:lnTo>
                  <a:pt x="7740" y="1346"/>
                </a:lnTo>
                <a:lnTo>
                  <a:pt x="7744" y="1341"/>
                </a:lnTo>
                <a:lnTo>
                  <a:pt x="7746" y="1338"/>
                </a:lnTo>
                <a:lnTo>
                  <a:pt x="7753" y="1331"/>
                </a:lnTo>
                <a:lnTo>
                  <a:pt x="7760" y="1324"/>
                </a:lnTo>
                <a:lnTo>
                  <a:pt x="7763" y="1322"/>
                </a:lnTo>
                <a:lnTo>
                  <a:pt x="7768" y="1320"/>
                </a:lnTo>
                <a:lnTo>
                  <a:pt x="7775" y="1315"/>
                </a:lnTo>
                <a:lnTo>
                  <a:pt x="7783" y="1312"/>
                </a:lnTo>
                <a:lnTo>
                  <a:pt x="7792" y="1310"/>
                </a:lnTo>
                <a:lnTo>
                  <a:pt x="7801" y="1308"/>
                </a:lnTo>
                <a:lnTo>
                  <a:pt x="7812" y="1307"/>
                </a:lnTo>
                <a:lnTo>
                  <a:pt x="7821" y="1308"/>
                </a:lnTo>
                <a:lnTo>
                  <a:pt x="7830" y="1310"/>
                </a:lnTo>
                <a:lnTo>
                  <a:pt x="7839" y="1312"/>
                </a:lnTo>
                <a:lnTo>
                  <a:pt x="7847" y="1315"/>
                </a:lnTo>
                <a:close/>
                <a:moveTo>
                  <a:pt x="7862" y="1464"/>
                </a:moveTo>
                <a:lnTo>
                  <a:pt x="7865" y="1455"/>
                </a:lnTo>
                <a:lnTo>
                  <a:pt x="7866" y="1446"/>
                </a:lnTo>
                <a:lnTo>
                  <a:pt x="7866" y="1437"/>
                </a:lnTo>
                <a:lnTo>
                  <a:pt x="7867" y="1427"/>
                </a:lnTo>
                <a:lnTo>
                  <a:pt x="7866" y="1418"/>
                </a:lnTo>
                <a:lnTo>
                  <a:pt x="7866" y="1409"/>
                </a:lnTo>
                <a:lnTo>
                  <a:pt x="7865" y="1401"/>
                </a:lnTo>
                <a:lnTo>
                  <a:pt x="7863" y="1392"/>
                </a:lnTo>
                <a:lnTo>
                  <a:pt x="7861" y="1384"/>
                </a:lnTo>
                <a:lnTo>
                  <a:pt x="7859" y="1377"/>
                </a:lnTo>
                <a:lnTo>
                  <a:pt x="7857" y="1371"/>
                </a:lnTo>
                <a:lnTo>
                  <a:pt x="7853" y="1364"/>
                </a:lnTo>
                <a:lnTo>
                  <a:pt x="7850" y="1358"/>
                </a:lnTo>
                <a:lnTo>
                  <a:pt x="7845" y="1354"/>
                </a:lnTo>
                <a:lnTo>
                  <a:pt x="7841" y="1349"/>
                </a:lnTo>
                <a:lnTo>
                  <a:pt x="7836" y="1345"/>
                </a:lnTo>
                <a:lnTo>
                  <a:pt x="7831" y="1342"/>
                </a:lnTo>
                <a:lnTo>
                  <a:pt x="7824" y="1340"/>
                </a:lnTo>
                <a:lnTo>
                  <a:pt x="7818" y="1338"/>
                </a:lnTo>
                <a:lnTo>
                  <a:pt x="7812" y="1338"/>
                </a:lnTo>
                <a:lnTo>
                  <a:pt x="7805" y="1338"/>
                </a:lnTo>
                <a:lnTo>
                  <a:pt x="7798" y="1340"/>
                </a:lnTo>
                <a:lnTo>
                  <a:pt x="7792" y="1341"/>
                </a:lnTo>
                <a:lnTo>
                  <a:pt x="7787" y="1345"/>
                </a:lnTo>
                <a:lnTo>
                  <a:pt x="7782" y="1348"/>
                </a:lnTo>
                <a:lnTo>
                  <a:pt x="7778" y="1353"/>
                </a:lnTo>
                <a:lnTo>
                  <a:pt x="7773" y="1357"/>
                </a:lnTo>
                <a:lnTo>
                  <a:pt x="7770" y="1363"/>
                </a:lnTo>
                <a:lnTo>
                  <a:pt x="7766" y="1368"/>
                </a:lnTo>
                <a:lnTo>
                  <a:pt x="7763" y="1375"/>
                </a:lnTo>
                <a:lnTo>
                  <a:pt x="7759" y="1391"/>
                </a:lnTo>
                <a:lnTo>
                  <a:pt x="7757" y="1399"/>
                </a:lnTo>
                <a:lnTo>
                  <a:pt x="7756" y="1408"/>
                </a:lnTo>
                <a:lnTo>
                  <a:pt x="7756" y="1418"/>
                </a:lnTo>
                <a:lnTo>
                  <a:pt x="7755" y="1427"/>
                </a:lnTo>
                <a:lnTo>
                  <a:pt x="7756" y="1436"/>
                </a:lnTo>
                <a:lnTo>
                  <a:pt x="7756" y="1445"/>
                </a:lnTo>
                <a:lnTo>
                  <a:pt x="7759" y="1462"/>
                </a:lnTo>
                <a:lnTo>
                  <a:pt x="7763" y="1478"/>
                </a:lnTo>
                <a:lnTo>
                  <a:pt x="7765" y="1485"/>
                </a:lnTo>
                <a:lnTo>
                  <a:pt x="7769" y="1491"/>
                </a:lnTo>
                <a:lnTo>
                  <a:pt x="7772" y="1497"/>
                </a:lnTo>
                <a:lnTo>
                  <a:pt x="7777" y="1502"/>
                </a:lnTo>
                <a:lnTo>
                  <a:pt x="7781" y="1506"/>
                </a:lnTo>
                <a:lnTo>
                  <a:pt x="7786" y="1511"/>
                </a:lnTo>
                <a:lnTo>
                  <a:pt x="7791" y="1513"/>
                </a:lnTo>
                <a:lnTo>
                  <a:pt x="7797" y="1515"/>
                </a:lnTo>
                <a:lnTo>
                  <a:pt x="7804" y="1517"/>
                </a:lnTo>
                <a:lnTo>
                  <a:pt x="7812" y="1517"/>
                </a:lnTo>
                <a:lnTo>
                  <a:pt x="7818" y="1517"/>
                </a:lnTo>
                <a:lnTo>
                  <a:pt x="7824" y="1516"/>
                </a:lnTo>
                <a:lnTo>
                  <a:pt x="7830" y="1514"/>
                </a:lnTo>
                <a:lnTo>
                  <a:pt x="7835" y="1511"/>
                </a:lnTo>
                <a:lnTo>
                  <a:pt x="7840" y="1507"/>
                </a:lnTo>
                <a:lnTo>
                  <a:pt x="7844" y="1503"/>
                </a:lnTo>
                <a:lnTo>
                  <a:pt x="7849" y="1498"/>
                </a:lnTo>
                <a:lnTo>
                  <a:pt x="7852" y="1492"/>
                </a:lnTo>
                <a:lnTo>
                  <a:pt x="7856" y="1487"/>
                </a:lnTo>
                <a:lnTo>
                  <a:pt x="7859" y="1480"/>
                </a:lnTo>
                <a:lnTo>
                  <a:pt x="7861" y="1472"/>
                </a:lnTo>
                <a:lnTo>
                  <a:pt x="7862" y="1464"/>
                </a:lnTo>
                <a:close/>
                <a:moveTo>
                  <a:pt x="7640" y="1511"/>
                </a:moveTo>
                <a:lnTo>
                  <a:pt x="7633" y="1517"/>
                </a:lnTo>
                <a:lnTo>
                  <a:pt x="7625" y="1524"/>
                </a:lnTo>
                <a:lnTo>
                  <a:pt x="7618" y="1531"/>
                </a:lnTo>
                <a:lnTo>
                  <a:pt x="7608" y="1536"/>
                </a:lnTo>
                <a:lnTo>
                  <a:pt x="7599" y="1541"/>
                </a:lnTo>
                <a:lnTo>
                  <a:pt x="7595" y="1542"/>
                </a:lnTo>
                <a:lnTo>
                  <a:pt x="7589" y="1544"/>
                </a:lnTo>
                <a:lnTo>
                  <a:pt x="7584" y="1546"/>
                </a:lnTo>
                <a:lnTo>
                  <a:pt x="7579" y="1547"/>
                </a:lnTo>
                <a:lnTo>
                  <a:pt x="7568" y="1547"/>
                </a:lnTo>
                <a:lnTo>
                  <a:pt x="7561" y="1547"/>
                </a:lnTo>
                <a:lnTo>
                  <a:pt x="7554" y="1546"/>
                </a:lnTo>
                <a:lnTo>
                  <a:pt x="7549" y="1544"/>
                </a:lnTo>
                <a:lnTo>
                  <a:pt x="7543" y="1543"/>
                </a:lnTo>
                <a:lnTo>
                  <a:pt x="7539" y="1541"/>
                </a:lnTo>
                <a:lnTo>
                  <a:pt x="7534" y="1538"/>
                </a:lnTo>
                <a:lnTo>
                  <a:pt x="7530" y="1534"/>
                </a:lnTo>
                <a:lnTo>
                  <a:pt x="7525" y="1531"/>
                </a:lnTo>
                <a:lnTo>
                  <a:pt x="7522" y="1526"/>
                </a:lnTo>
                <a:lnTo>
                  <a:pt x="7519" y="1522"/>
                </a:lnTo>
                <a:lnTo>
                  <a:pt x="7517" y="1516"/>
                </a:lnTo>
                <a:lnTo>
                  <a:pt x="7515" y="1511"/>
                </a:lnTo>
                <a:lnTo>
                  <a:pt x="7513" y="1498"/>
                </a:lnTo>
                <a:lnTo>
                  <a:pt x="7511" y="1490"/>
                </a:lnTo>
                <a:lnTo>
                  <a:pt x="7511" y="1482"/>
                </a:lnTo>
                <a:lnTo>
                  <a:pt x="7511" y="1313"/>
                </a:lnTo>
                <a:lnTo>
                  <a:pt x="7546" y="1313"/>
                </a:lnTo>
                <a:lnTo>
                  <a:pt x="7546" y="1477"/>
                </a:lnTo>
                <a:lnTo>
                  <a:pt x="7546" y="1486"/>
                </a:lnTo>
                <a:lnTo>
                  <a:pt x="7548" y="1495"/>
                </a:lnTo>
                <a:lnTo>
                  <a:pt x="7550" y="1502"/>
                </a:lnTo>
                <a:lnTo>
                  <a:pt x="7552" y="1504"/>
                </a:lnTo>
                <a:lnTo>
                  <a:pt x="7553" y="1507"/>
                </a:lnTo>
                <a:lnTo>
                  <a:pt x="7555" y="1509"/>
                </a:lnTo>
                <a:lnTo>
                  <a:pt x="7558" y="1511"/>
                </a:lnTo>
                <a:lnTo>
                  <a:pt x="7564" y="1514"/>
                </a:lnTo>
                <a:lnTo>
                  <a:pt x="7571" y="1516"/>
                </a:lnTo>
                <a:lnTo>
                  <a:pt x="7580" y="1516"/>
                </a:lnTo>
                <a:lnTo>
                  <a:pt x="7588" y="1516"/>
                </a:lnTo>
                <a:lnTo>
                  <a:pt x="7596" y="1514"/>
                </a:lnTo>
                <a:lnTo>
                  <a:pt x="7604" y="1512"/>
                </a:lnTo>
                <a:lnTo>
                  <a:pt x="7611" y="1507"/>
                </a:lnTo>
                <a:lnTo>
                  <a:pt x="7615" y="1505"/>
                </a:lnTo>
                <a:lnTo>
                  <a:pt x="7619" y="1503"/>
                </a:lnTo>
                <a:lnTo>
                  <a:pt x="7627" y="1497"/>
                </a:lnTo>
                <a:lnTo>
                  <a:pt x="7633" y="1490"/>
                </a:lnTo>
                <a:lnTo>
                  <a:pt x="7640" y="1483"/>
                </a:lnTo>
                <a:lnTo>
                  <a:pt x="7640" y="1313"/>
                </a:lnTo>
                <a:lnTo>
                  <a:pt x="7675" y="1313"/>
                </a:lnTo>
                <a:lnTo>
                  <a:pt x="7675" y="1542"/>
                </a:lnTo>
                <a:lnTo>
                  <a:pt x="7640" y="1542"/>
                </a:lnTo>
                <a:lnTo>
                  <a:pt x="7640" y="1511"/>
                </a:lnTo>
                <a:close/>
                <a:moveTo>
                  <a:pt x="7444" y="1313"/>
                </a:moveTo>
                <a:lnTo>
                  <a:pt x="7478" y="1313"/>
                </a:lnTo>
                <a:lnTo>
                  <a:pt x="7408" y="1543"/>
                </a:lnTo>
                <a:lnTo>
                  <a:pt x="7370" y="1543"/>
                </a:lnTo>
                <a:lnTo>
                  <a:pt x="7302" y="1313"/>
                </a:lnTo>
                <a:lnTo>
                  <a:pt x="7337" y="1313"/>
                </a:lnTo>
                <a:lnTo>
                  <a:pt x="7374" y="1443"/>
                </a:lnTo>
                <a:lnTo>
                  <a:pt x="7377" y="1457"/>
                </a:lnTo>
                <a:lnTo>
                  <a:pt x="7382" y="1471"/>
                </a:lnTo>
                <a:lnTo>
                  <a:pt x="7385" y="1487"/>
                </a:lnTo>
                <a:lnTo>
                  <a:pt x="7391" y="1505"/>
                </a:lnTo>
                <a:lnTo>
                  <a:pt x="7393" y="1496"/>
                </a:lnTo>
                <a:lnTo>
                  <a:pt x="7395" y="1487"/>
                </a:lnTo>
                <a:lnTo>
                  <a:pt x="7400" y="1472"/>
                </a:lnTo>
                <a:lnTo>
                  <a:pt x="7403" y="1457"/>
                </a:lnTo>
                <a:lnTo>
                  <a:pt x="7408" y="1443"/>
                </a:lnTo>
                <a:lnTo>
                  <a:pt x="7444" y="1313"/>
                </a:lnTo>
                <a:close/>
                <a:moveTo>
                  <a:pt x="7163" y="1257"/>
                </a:moveTo>
                <a:lnTo>
                  <a:pt x="7170" y="1268"/>
                </a:lnTo>
                <a:lnTo>
                  <a:pt x="7174" y="1280"/>
                </a:lnTo>
                <a:lnTo>
                  <a:pt x="7179" y="1294"/>
                </a:lnTo>
                <a:lnTo>
                  <a:pt x="7183" y="1310"/>
                </a:lnTo>
                <a:lnTo>
                  <a:pt x="7185" y="1325"/>
                </a:lnTo>
                <a:lnTo>
                  <a:pt x="7188" y="1342"/>
                </a:lnTo>
                <a:lnTo>
                  <a:pt x="7189" y="1362"/>
                </a:lnTo>
                <a:lnTo>
                  <a:pt x="7189" y="1381"/>
                </a:lnTo>
                <a:lnTo>
                  <a:pt x="7189" y="1401"/>
                </a:lnTo>
                <a:lnTo>
                  <a:pt x="7188" y="1419"/>
                </a:lnTo>
                <a:lnTo>
                  <a:pt x="7185" y="1437"/>
                </a:lnTo>
                <a:lnTo>
                  <a:pt x="7183" y="1453"/>
                </a:lnTo>
                <a:lnTo>
                  <a:pt x="7179" y="1468"/>
                </a:lnTo>
                <a:lnTo>
                  <a:pt x="7174" y="1481"/>
                </a:lnTo>
                <a:lnTo>
                  <a:pt x="7170" y="1494"/>
                </a:lnTo>
                <a:lnTo>
                  <a:pt x="7163" y="1505"/>
                </a:lnTo>
                <a:lnTo>
                  <a:pt x="7156" y="1515"/>
                </a:lnTo>
                <a:lnTo>
                  <a:pt x="7148" y="1524"/>
                </a:lnTo>
                <a:lnTo>
                  <a:pt x="7140" y="1531"/>
                </a:lnTo>
                <a:lnTo>
                  <a:pt x="7131" y="1538"/>
                </a:lnTo>
                <a:lnTo>
                  <a:pt x="7121" y="1542"/>
                </a:lnTo>
                <a:lnTo>
                  <a:pt x="7115" y="1544"/>
                </a:lnTo>
                <a:lnTo>
                  <a:pt x="7110" y="1546"/>
                </a:lnTo>
                <a:lnTo>
                  <a:pt x="7104" y="1547"/>
                </a:lnTo>
                <a:lnTo>
                  <a:pt x="7099" y="1548"/>
                </a:lnTo>
                <a:lnTo>
                  <a:pt x="7093" y="1548"/>
                </a:lnTo>
                <a:lnTo>
                  <a:pt x="7086" y="1548"/>
                </a:lnTo>
                <a:lnTo>
                  <a:pt x="7074" y="1548"/>
                </a:lnTo>
                <a:lnTo>
                  <a:pt x="7062" y="1546"/>
                </a:lnTo>
                <a:lnTo>
                  <a:pt x="7057" y="1544"/>
                </a:lnTo>
                <a:lnTo>
                  <a:pt x="7051" y="1542"/>
                </a:lnTo>
                <a:lnTo>
                  <a:pt x="7047" y="1540"/>
                </a:lnTo>
                <a:lnTo>
                  <a:pt x="7042" y="1538"/>
                </a:lnTo>
                <a:lnTo>
                  <a:pt x="7032" y="1531"/>
                </a:lnTo>
                <a:lnTo>
                  <a:pt x="7027" y="1527"/>
                </a:lnTo>
                <a:lnTo>
                  <a:pt x="7024" y="1524"/>
                </a:lnTo>
                <a:lnTo>
                  <a:pt x="7020" y="1520"/>
                </a:lnTo>
                <a:lnTo>
                  <a:pt x="7016" y="1515"/>
                </a:lnTo>
                <a:lnTo>
                  <a:pt x="7013" y="1511"/>
                </a:lnTo>
                <a:lnTo>
                  <a:pt x="7009" y="1505"/>
                </a:lnTo>
                <a:lnTo>
                  <a:pt x="7003" y="1494"/>
                </a:lnTo>
                <a:lnTo>
                  <a:pt x="6998" y="1481"/>
                </a:lnTo>
                <a:lnTo>
                  <a:pt x="6994" y="1468"/>
                </a:lnTo>
                <a:lnTo>
                  <a:pt x="6989" y="1453"/>
                </a:lnTo>
                <a:lnTo>
                  <a:pt x="6987" y="1437"/>
                </a:lnTo>
                <a:lnTo>
                  <a:pt x="6985" y="1419"/>
                </a:lnTo>
                <a:lnTo>
                  <a:pt x="6983" y="1401"/>
                </a:lnTo>
                <a:lnTo>
                  <a:pt x="6982" y="1381"/>
                </a:lnTo>
                <a:lnTo>
                  <a:pt x="6983" y="1362"/>
                </a:lnTo>
                <a:lnTo>
                  <a:pt x="6985" y="1342"/>
                </a:lnTo>
                <a:lnTo>
                  <a:pt x="6987" y="1325"/>
                </a:lnTo>
                <a:lnTo>
                  <a:pt x="6989" y="1310"/>
                </a:lnTo>
                <a:lnTo>
                  <a:pt x="6994" y="1294"/>
                </a:lnTo>
                <a:lnTo>
                  <a:pt x="6998" y="1280"/>
                </a:lnTo>
                <a:lnTo>
                  <a:pt x="7003" y="1268"/>
                </a:lnTo>
                <a:lnTo>
                  <a:pt x="7009" y="1257"/>
                </a:lnTo>
                <a:lnTo>
                  <a:pt x="7016" y="1246"/>
                </a:lnTo>
                <a:lnTo>
                  <a:pt x="7024" y="1239"/>
                </a:lnTo>
                <a:lnTo>
                  <a:pt x="7032" y="1231"/>
                </a:lnTo>
                <a:lnTo>
                  <a:pt x="7042" y="1225"/>
                </a:lnTo>
                <a:lnTo>
                  <a:pt x="7051" y="1220"/>
                </a:lnTo>
                <a:lnTo>
                  <a:pt x="7057" y="1218"/>
                </a:lnTo>
                <a:lnTo>
                  <a:pt x="7062" y="1217"/>
                </a:lnTo>
                <a:lnTo>
                  <a:pt x="7068" y="1216"/>
                </a:lnTo>
                <a:lnTo>
                  <a:pt x="7074" y="1215"/>
                </a:lnTo>
                <a:lnTo>
                  <a:pt x="7080" y="1215"/>
                </a:lnTo>
                <a:lnTo>
                  <a:pt x="7086" y="1214"/>
                </a:lnTo>
                <a:lnTo>
                  <a:pt x="7099" y="1215"/>
                </a:lnTo>
                <a:lnTo>
                  <a:pt x="7110" y="1217"/>
                </a:lnTo>
                <a:lnTo>
                  <a:pt x="7115" y="1218"/>
                </a:lnTo>
                <a:lnTo>
                  <a:pt x="7121" y="1220"/>
                </a:lnTo>
                <a:lnTo>
                  <a:pt x="7126" y="1223"/>
                </a:lnTo>
                <a:lnTo>
                  <a:pt x="7131" y="1225"/>
                </a:lnTo>
                <a:lnTo>
                  <a:pt x="7140" y="1231"/>
                </a:lnTo>
                <a:lnTo>
                  <a:pt x="7148" y="1239"/>
                </a:lnTo>
                <a:lnTo>
                  <a:pt x="7153" y="1243"/>
                </a:lnTo>
                <a:lnTo>
                  <a:pt x="7156" y="1246"/>
                </a:lnTo>
                <a:lnTo>
                  <a:pt x="7163" y="1257"/>
                </a:lnTo>
                <a:close/>
                <a:moveTo>
                  <a:pt x="7148" y="1442"/>
                </a:moveTo>
                <a:lnTo>
                  <a:pt x="7150" y="1428"/>
                </a:lnTo>
                <a:lnTo>
                  <a:pt x="7152" y="1413"/>
                </a:lnTo>
                <a:lnTo>
                  <a:pt x="7153" y="1398"/>
                </a:lnTo>
                <a:lnTo>
                  <a:pt x="7153" y="1381"/>
                </a:lnTo>
                <a:lnTo>
                  <a:pt x="7153" y="1364"/>
                </a:lnTo>
                <a:lnTo>
                  <a:pt x="7152" y="1348"/>
                </a:lnTo>
                <a:lnTo>
                  <a:pt x="7150" y="1333"/>
                </a:lnTo>
                <a:lnTo>
                  <a:pt x="7148" y="1320"/>
                </a:lnTo>
                <a:lnTo>
                  <a:pt x="7146" y="1307"/>
                </a:lnTo>
                <a:lnTo>
                  <a:pt x="7143" y="1297"/>
                </a:lnTo>
                <a:lnTo>
                  <a:pt x="7139" y="1287"/>
                </a:lnTo>
                <a:lnTo>
                  <a:pt x="7136" y="1278"/>
                </a:lnTo>
                <a:lnTo>
                  <a:pt x="7131" y="1270"/>
                </a:lnTo>
                <a:lnTo>
                  <a:pt x="7126" y="1263"/>
                </a:lnTo>
                <a:lnTo>
                  <a:pt x="7120" y="1259"/>
                </a:lnTo>
                <a:lnTo>
                  <a:pt x="7114" y="1254"/>
                </a:lnTo>
                <a:lnTo>
                  <a:pt x="7111" y="1252"/>
                </a:lnTo>
                <a:lnTo>
                  <a:pt x="7108" y="1251"/>
                </a:lnTo>
                <a:lnTo>
                  <a:pt x="7101" y="1248"/>
                </a:lnTo>
                <a:lnTo>
                  <a:pt x="7094" y="1246"/>
                </a:lnTo>
                <a:lnTo>
                  <a:pt x="7086" y="1246"/>
                </a:lnTo>
                <a:lnTo>
                  <a:pt x="7078" y="1246"/>
                </a:lnTo>
                <a:lnTo>
                  <a:pt x="7071" y="1248"/>
                </a:lnTo>
                <a:lnTo>
                  <a:pt x="7067" y="1249"/>
                </a:lnTo>
                <a:lnTo>
                  <a:pt x="7064" y="1251"/>
                </a:lnTo>
                <a:lnTo>
                  <a:pt x="7058" y="1254"/>
                </a:lnTo>
                <a:lnTo>
                  <a:pt x="7055" y="1255"/>
                </a:lnTo>
                <a:lnTo>
                  <a:pt x="7051" y="1259"/>
                </a:lnTo>
                <a:lnTo>
                  <a:pt x="7046" y="1263"/>
                </a:lnTo>
                <a:lnTo>
                  <a:pt x="7041" y="1270"/>
                </a:lnTo>
                <a:lnTo>
                  <a:pt x="7036" y="1278"/>
                </a:lnTo>
                <a:lnTo>
                  <a:pt x="7032" y="1287"/>
                </a:lnTo>
                <a:lnTo>
                  <a:pt x="7029" y="1297"/>
                </a:lnTo>
                <a:lnTo>
                  <a:pt x="7025" y="1307"/>
                </a:lnTo>
                <a:lnTo>
                  <a:pt x="7023" y="1320"/>
                </a:lnTo>
                <a:lnTo>
                  <a:pt x="7022" y="1333"/>
                </a:lnTo>
                <a:lnTo>
                  <a:pt x="7020" y="1348"/>
                </a:lnTo>
                <a:lnTo>
                  <a:pt x="7020" y="1364"/>
                </a:lnTo>
                <a:lnTo>
                  <a:pt x="7018" y="1381"/>
                </a:lnTo>
                <a:lnTo>
                  <a:pt x="7020" y="1398"/>
                </a:lnTo>
                <a:lnTo>
                  <a:pt x="7020" y="1413"/>
                </a:lnTo>
                <a:lnTo>
                  <a:pt x="7022" y="1428"/>
                </a:lnTo>
                <a:lnTo>
                  <a:pt x="7023" y="1442"/>
                </a:lnTo>
                <a:lnTo>
                  <a:pt x="7026" y="1454"/>
                </a:lnTo>
                <a:lnTo>
                  <a:pt x="7029" y="1465"/>
                </a:lnTo>
                <a:lnTo>
                  <a:pt x="7032" y="1476"/>
                </a:lnTo>
                <a:lnTo>
                  <a:pt x="7036" y="1485"/>
                </a:lnTo>
                <a:lnTo>
                  <a:pt x="7041" y="1491"/>
                </a:lnTo>
                <a:lnTo>
                  <a:pt x="7047" y="1498"/>
                </a:lnTo>
                <a:lnTo>
                  <a:pt x="7052" y="1504"/>
                </a:lnTo>
                <a:lnTo>
                  <a:pt x="7058" y="1508"/>
                </a:lnTo>
                <a:lnTo>
                  <a:pt x="7061" y="1511"/>
                </a:lnTo>
                <a:lnTo>
                  <a:pt x="7065" y="1512"/>
                </a:lnTo>
                <a:lnTo>
                  <a:pt x="7071" y="1514"/>
                </a:lnTo>
                <a:lnTo>
                  <a:pt x="7078" y="1516"/>
                </a:lnTo>
                <a:lnTo>
                  <a:pt x="7086" y="1516"/>
                </a:lnTo>
                <a:lnTo>
                  <a:pt x="7094" y="1516"/>
                </a:lnTo>
                <a:lnTo>
                  <a:pt x="7102" y="1514"/>
                </a:lnTo>
                <a:lnTo>
                  <a:pt x="7105" y="1513"/>
                </a:lnTo>
                <a:lnTo>
                  <a:pt x="7109" y="1512"/>
                </a:lnTo>
                <a:lnTo>
                  <a:pt x="7114" y="1508"/>
                </a:lnTo>
                <a:lnTo>
                  <a:pt x="7121" y="1504"/>
                </a:lnTo>
                <a:lnTo>
                  <a:pt x="7127" y="1498"/>
                </a:lnTo>
                <a:lnTo>
                  <a:pt x="7131" y="1491"/>
                </a:lnTo>
                <a:lnTo>
                  <a:pt x="7136" y="1485"/>
                </a:lnTo>
                <a:lnTo>
                  <a:pt x="7140" y="1476"/>
                </a:lnTo>
                <a:lnTo>
                  <a:pt x="7144" y="1465"/>
                </a:lnTo>
                <a:lnTo>
                  <a:pt x="7146" y="1454"/>
                </a:lnTo>
                <a:lnTo>
                  <a:pt x="7148" y="1442"/>
                </a:lnTo>
                <a:close/>
                <a:moveTo>
                  <a:pt x="6918" y="1505"/>
                </a:moveTo>
                <a:lnTo>
                  <a:pt x="6911" y="1515"/>
                </a:lnTo>
                <a:lnTo>
                  <a:pt x="6903" y="1524"/>
                </a:lnTo>
                <a:lnTo>
                  <a:pt x="6895" y="1531"/>
                </a:lnTo>
                <a:lnTo>
                  <a:pt x="6891" y="1534"/>
                </a:lnTo>
                <a:lnTo>
                  <a:pt x="6886" y="1538"/>
                </a:lnTo>
                <a:lnTo>
                  <a:pt x="6876" y="1542"/>
                </a:lnTo>
                <a:lnTo>
                  <a:pt x="6871" y="1544"/>
                </a:lnTo>
                <a:lnTo>
                  <a:pt x="6865" y="1546"/>
                </a:lnTo>
                <a:lnTo>
                  <a:pt x="6859" y="1547"/>
                </a:lnTo>
                <a:lnTo>
                  <a:pt x="6854" y="1548"/>
                </a:lnTo>
                <a:lnTo>
                  <a:pt x="6848" y="1548"/>
                </a:lnTo>
                <a:lnTo>
                  <a:pt x="6841" y="1548"/>
                </a:lnTo>
                <a:lnTo>
                  <a:pt x="6829" y="1548"/>
                </a:lnTo>
                <a:lnTo>
                  <a:pt x="6818" y="1546"/>
                </a:lnTo>
                <a:lnTo>
                  <a:pt x="6812" y="1544"/>
                </a:lnTo>
                <a:lnTo>
                  <a:pt x="6806" y="1542"/>
                </a:lnTo>
                <a:lnTo>
                  <a:pt x="6802" y="1540"/>
                </a:lnTo>
                <a:lnTo>
                  <a:pt x="6797" y="1538"/>
                </a:lnTo>
                <a:lnTo>
                  <a:pt x="6787" y="1531"/>
                </a:lnTo>
                <a:lnTo>
                  <a:pt x="6783" y="1527"/>
                </a:lnTo>
                <a:lnTo>
                  <a:pt x="6779" y="1524"/>
                </a:lnTo>
                <a:lnTo>
                  <a:pt x="6775" y="1520"/>
                </a:lnTo>
                <a:lnTo>
                  <a:pt x="6771" y="1515"/>
                </a:lnTo>
                <a:lnTo>
                  <a:pt x="6768" y="1511"/>
                </a:lnTo>
                <a:lnTo>
                  <a:pt x="6765" y="1505"/>
                </a:lnTo>
                <a:lnTo>
                  <a:pt x="6758" y="1494"/>
                </a:lnTo>
                <a:lnTo>
                  <a:pt x="6753" y="1481"/>
                </a:lnTo>
                <a:lnTo>
                  <a:pt x="6749" y="1468"/>
                </a:lnTo>
                <a:lnTo>
                  <a:pt x="6744" y="1453"/>
                </a:lnTo>
                <a:lnTo>
                  <a:pt x="6742" y="1437"/>
                </a:lnTo>
                <a:lnTo>
                  <a:pt x="6740" y="1419"/>
                </a:lnTo>
                <a:lnTo>
                  <a:pt x="6739" y="1401"/>
                </a:lnTo>
                <a:lnTo>
                  <a:pt x="6738" y="1381"/>
                </a:lnTo>
                <a:lnTo>
                  <a:pt x="6739" y="1362"/>
                </a:lnTo>
                <a:lnTo>
                  <a:pt x="6740" y="1342"/>
                </a:lnTo>
                <a:lnTo>
                  <a:pt x="6742" y="1325"/>
                </a:lnTo>
                <a:lnTo>
                  <a:pt x="6744" y="1310"/>
                </a:lnTo>
                <a:lnTo>
                  <a:pt x="6749" y="1294"/>
                </a:lnTo>
                <a:lnTo>
                  <a:pt x="6753" y="1280"/>
                </a:lnTo>
                <a:lnTo>
                  <a:pt x="6758" y="1268"/>
                </a:lnTo>
                <a:lnTo>
                  <a:pt x="6765" y="1257"/>
                </a:lnTo>
                <a:lnTo>
                  <a:pt x="6771" y="1246"/>
                </a:lnTo>
                <a:lnTo>
                  <a:pt x="6779" y="1239"/>
                </a:lnTo>
                <a:lnTo>
                  <a:pt x="6787" y="1231"/>
                </a:lnTo>
                <a:lnTo>
                  <a:pt x="6797" y="1225"/>
                </a:lnTo>
                <a:lnTo>
                  <a:pt x="6806" y="1220"/>
                </a:lnTo>
                <a:lnTo>
                  <a:pt x="6812" y="1218"/>
                </a:lnTo>
                <a:lnTo>
                  <a:pt x="6818" y="1217"/>
                </a:lnTo>
                <a:lnTo>
                  <a:pt x="6823" y="1216"/>
                </a:lnTo>
                <a:lnTo>
                  <a:pt x="6829" y="1215"/>
                </a:lnTo>
                <a:lnTo>
                  <a:pt x="6836" y="1215"/>
                </a:lnTo>
                <a:lnTo>
                  <a:pt x="6841" y="1214"/>
                </a:lnTo>
                <a:lnTo>
                  <a:pt x="6854" y="1215"/>
                </a:lnTo>
                <a:lnTo>
                  <a:pt x="6865" y="1217"/>
                </a:lnTo>
                <a:lnTo>
                  <a:pt x="6871" y="1218"/>
                </a:lnTo>
                <a:lnTo>
                  <a:pt x="6876" y="1220"/>
                </a:lnTo>
                <a:lnTo>
                  <a:pt x="6881" y="1223"/>
                </a:lnTo>
                <a:lnTo>
                  <a:pt x="6886" y="1225"/>
                </a:lnTo>
                <a:lnTo>
                  <a:pt x="6895" y="1231"/>
                </a:lnTo>
                <a:lnTo>
                  <a:pt x="6903" y="1239"/>
                </a:lnTo>
                <a:lnTo>
                  <a:pt x="6908" y="1243"/>
                </a:lnTo>
                <a:lnTo>
                  <a:pt x="6911" y="1246"/>
                </a:lnTo>
                <a:lnTo>
                  <a:pt x="6918" y="1257"/>
                </a:lnTo>
                <a:lnTo>
                  <a:pt x="6925" y="1268"/>
                </a:lnTo>
                <a:lnTo>
                  <a:pt x="6929" y="1280"/>
                </a:lnTo>
                <a:lnTo>
                  <a:pt x="6934" y="1294"/>
                </a:lnTo>
                <a:lnTo>
                  <a:pt x="6938" y="1310"/>
                </a:lnTo>
                <a:lnTo>
                  <a:pt x="6941" y="1325"/>
                </a:lnTo>
                <a:lnTo>
                  <a:pt x="6943" y="1342"/>
                </a:lnTo>
                <a:lnTo>
                  <a:pt x="6944" y="1362"/>
                </a:lnTo>
                <a:lnTo>
                  <a:pt x="6944" y="1381"/>
                </a:lnTo>
                <a:lnTo>
                  <a:pt x="6944" y="1401"/>
                </a:lnTo>
                <a:lnTo>
                  <a:pt x="6943" y="1419"/>
                </a:lnTo>
                <a:lnTo>
                  <a:pt x="6941" y="1437"/>
                </a:lnTo>
                <a:lnTo>
                  <a:pt x="6938" y="1453"/>
                </a:lnTo>
                <a:lnTo>
                  <a:pt x="6934" y="1468"/>
                </a:lnTo>
                <a:lnTo>
                  <a:pt x="6929" y="1481"/>
                </a:lnTo>
                <a:lnTo>
                  <a:pt x="6925" y="1494"/>
                </a:lnTo>
                <a:lnTo>
                  <a:pt x="6918" y="1505"/>
                </a:lnTo>
                <a:close/>
                <a:moveTo>
                  <a:pt x="6870" y="1508"/>
                </a:moveTo>
                <a:lnTo>
                  <a:pt x="6876" y="1504"/>
                </a:lnTo>
                <a:lnTo>
                  <a:pt x="6882" y="1498"/>
                </a:lnTo>
                <a:lnTo>
                  <a:pt x="6886" y="1491"/>
                </a:lnTo>
                <a:lnTo>
                  <a:pt x="6891" y="1485"/>
                </a:lnTo>
                <a:lnTo>
                  <a:pt x="6895" y="1476"/>
                </a:lnTo>
                <a:lnTo>
                  <a:pt x="6899" y="1465"/>
                </a:lnTo>
                <a:lnTo>
                  <a:pt x="6901" y="1454"/>
                </a:lnTo>
                <a:lnTo>
                  <a:pt x="6903" y="1442"/>
                </a:lnTo>
                <a:lnTo>
                  <a:pt x="6906" y="1428"/>
                </a:lnTo>
                <a:lnTo>
                  <a:pt x="6907" y="1415"/>
                </a:lnTo>
                <a:lnTo>
                  <a:pt x="6908" y="1398"/>
                </a:lnTo>
                <a:lnTo>
                  <a:pt x="6908" y="1381"/>
                </a:lnTo>
                <a:lnTo>
                  <a:pt x="6908" y="1364"/>
                </a:lnTo>
                <a:lnTo>
                  <a:pt x="6907" y="1348"/>
                </a:lnTo>
                <a:lnTo>
                  <a:pt x="6906" y="1333"/>
                </a:lnTo>
                <a:lnTo>
                  <a:pt x="6903" y="1320"/>
                </a:lnTo>
                <a:lnTo>
                  <a:pt x="6901" y="1307"/>
                </a:lnTo>
                <a:lnTo>
                  <a:pt x="6898" y="1297"/>
                </a:lnTo>
                <a:lnTo>
                  <a:pt x="6894" y="1287"/>
                </a:lnTo>
                <a:lnTo>
                  <a:pt x="6891" y="1278"/>
                </a:lnTo>
                <a:lnTo>
                  <a:pt x="6886" y="1270"/>
                </a:lnTo>
                <a:lnTo>
                  <a:pt x="6881" y="1263"/>
                </a:lnTo>
                <a:lnTo>
                  <a:pt x="6875" y="1259"/>
                </a:lnTo>
                <a:lnTo>
                  <a:pt x="6870" y="1254"/>
                </a:lnTo>
                <a:lnTo>
                  <a:pt x="6866" y="1252"/>
                </a:lnTo>
                <a:lnTo>
                  <a:pt x="6863" y="1251"/>
                </a:lnTo>
                <a:lnTo>
                  <a:pt x="6856" y="1248"/>
                </a:lnTo>
                <a:lnTo>
                  <a:pt x="6849" y="1246"/>
                </a:lnTo>
                <a:lnTo>
                  <a:pt x="6841" y="1246"/>
                </a:lnTo>
                <a:lnTo>
                  <a:pt x="6833" y="1246"/>
                </a:lnTo>
                <a:lnTo>
                  <a:pt x="6827" y="1248"/>
                </a:lnTo>
                <a:lnTo>
                  <a:pt x="6822" y="1249"/>
                </a:lnTo>
                <a:lnTo>
                  <a:pt x="6819" y="1251"/>
                </a:lnTo>
                <a:lnTo>
                  <a:pt x="6813" y="1254"/>
                </a:lnTo>
                <a:lnTo>
                  <a:pt x="6810" y="1255"/>
                </a:lnTo>
                <a:lnTo>
                  <a:pt x="6806" y="1259"/>
                </a:lnTo>
                <a:lnTo>
                  <a:pt x="6801" y="1263"/>
                </a:lnTo>
                <a:lnTo>
                  <a:pt x="6796" y="1270"/>
                </a:lnTo>
                <a:lnTo>
                  <a:pt x="6792" y="1278"/>
                </a:lnTo>
                <a:lnTo>
                  <a:pt x="6787" y="1287"/>
                </a:lnTo>
                <a:lnTo>
                  <a:pt x="6784" y="1297"/>
                </a:lnTo>
                <a:lnTo>
                  <a:pt x="6780" y="1307"/>
                </a:lnTo>
                <a:lnTo>
                  <a:pt x="6778" y="1320"/>
                </a:lnTo>
                <a:lnTo>
                  <a:pt x="6777" y="1333"/>
                </a:lnTo>
                <a:lnTo>
                  <a:pt x="6775" y="1348"/>
                </a:lnTo>
                <a:lnTo>
                  <a:pt x="6775" y="1364"/>
                </a:lnTo>
                <a:lnTo>
                  <a:pt x="6774" y="1381"/>
                </a:lnTo>
                <a:lnTo>
                  <a:pt x="6775" y="1398"/>
                </a:lnTo>
                <a:lnTo>
                  <a:pt x="6775" y="1415"/>
                </a:lnTo>
                <a:lnTo>
                  <a:pt x="6777" y="1428"/>
                </a:lnTo>
                <a:lnTo>
                  <a:pt x="6778" y="1442"/>
                </a:lnTo>
                <a:lnTo>
                  <a:pt x="6782" y="1454"/>
                </a:lnTo>
                <a:lnTo>
                  <a:pt x="6784" y="1465"/>
                </a:lnTo>
                <a:lnTo>
                  <a:pt x="6788" y="1476"/>
                </a:lnTo>
                <a:lnTo>
                  <a:pt x="6792" y="1485"/>
                </a:lnTo>
                <a:lnTo>
                  <a:pt x="6796" y="1491"/>
                </a:lnTo>
                <a:lnTo>
                  <a:pt x="6802" y="1498"/>
                </a:lnTo>
                <a:lnTo>
                  <a:pt x="6807" y="1504"/>
                </a:lnTo>
                <a:lnTo>
                  <a:pt x="6813" y="1508"/>
                </a:lnTo>
                <a:lnTo>
                  <a:pt x="6816" y="1511"/>
                </a:lnTo>
                <a:lnTo>
                  <a:pt x="6820" y="1512"/>
                </a:lnTo>
                <a:lnTo>
                  <a:pt x="6827" y="1514"/>
                </a:lnTo>
                <a:lnTo>
                  <a:pt x="6833" y="1516"/>
                </a:lnTo>
                <a:lnTo>
                  <a:pt x="6841" y="1516"/>
                </a:lnTo>
                <a:lnTo>
                  <a:pt x="6849" y="1516"/>
                </a:lnTo>
                <a:lnTo>
                  <a:pt x="6857" y="1514"/>
                </a:lnTo>
                <a:lnTo>
                  <a:pt x="6860" y="1513"/>
                </a:lnTo>
                <a:lnTo>
                  <a:pt x="6864" y="1512"/>
                </a:lnTo>
                <a:lnTo>
                  <a:pt x="6870" y="1508"/>
                </a:lnTo>
                <a:close/>
                <a:moveTo>
                  <a:pt x="6577" y="1511"/>
                </a:moveTo>
                <a:lnTo>
                  <a:pt x="6629" y="1511"/>
                </a:lnTo>
                <a:lnTo>
                  <a:pt x="6629" y="1259"/>
                </a:lnTo>
                <a:lnTo>
                  <a:pt x="6624" y="1261"/>
                </a:lnTo>
                <a:lnTo>
                  <a:pt x="6618" y="1264"/>
                </a:lnTo>
                <a:lnTo>
                  <a:pt x="6611" y="1267"/>
                </a:lnTo>
                <a:lnTo>
                  <a:pt x="6604" y="1269"/>
                </a:lnTo>
                <a:lnTo>
                  <a:pt x="6598" y="1270"/>
                </a:lnTo>
                <a:lnTo>
                  <a:pt x="6591" y="1271"/>
                </a:lnTo>
                <a:lnTo>
                  <a:pt x="6584" y="1272"/>
                </a:lnTo>
                <a:lnTo>
                  <a:pt x="6578" y="1273"/>
                </a:lnTo>
                <a:lnTo>
                  <a:pt x="6578" y="1241"/>
                </a:lnTo>
                <a:lnTo>
                  <a:pt x="6586" y="1241"/>
                </a:lnTo>
                <a:lnTo>
                  <a:pt x="6594" y="1240"/>
                </a:lnTo>
                <a:lnTo>
                  <a:pt x="6601" y="1237"/>
                </a:lnTo>
                <a:lnTo>
                  <a:pt x="6608" y="1235"/>
                </a:lnTo>
                <a:lnTo>
                  <a:pt x="6615" y="1233"/>
                </a:lnTo>
                <a:lnTo>
                  <a:pt x="6620" y="1229"/>
                </a:lnTo>
                <a:lnTo>
                  <a:pt x="6626" y="1225"/>
                </a:lnTo>
                <a:lnTo>
                  <a:pt x="6630" y="1220"/>
                </a:lnTo>
                <a:lnTo>
                  <a:pt x="6664" y="1220"/>
                </a:lnTo>
                <a:lnTo>
                  <a:pt x="6664" y="1511"/>
                </a:lnTo>
                <a:lnTo>
                  <a:pt x="6710" y="1511"/>
                </a:lnTo>
                <a:lnTo>
                  <a:pt x="6710" y="1542"/>
                </a:lnTo>
                <a:lnTo>
                  <a:pt x="6577" y="1542"/>
                </a:lnTo>
                <a:lnTo>
                  <a:pt x="6577" y="1511"/>
                </a:lnTo>
                <a:close/>
                <a:moveTo>
                  <a:pt x="6440" y="1313"/>
                </a:moveTo>
                <a:lnTo>
                  <a:pt x="6440" y="1542"/>
                </a:lnTo>
                <a:lnTo>
                  <a:pt x="6405" y="1542"/>
                </a:lnTo>
                <a:lnTo>
                  <a:pt x="6405" y="1313"/>
                </a:lnTo>
                <a:lnTo>
                  <a:pt x="6440" y="1313"/>
                </a:lnTo>
                <a:close/>
                <a:moveTo>
                  <a:pt x="6405" y="1267"/>
                </a:moveTo>
                <a:lnTo>
                  <a:pt x="6405" y="1228"/>
                </a:lnTo>
                <a:lnTo>
                  <a:pt x="6441" y="1228"/>
                </a:lnTo>
                <a:lnTo>
                  <a:pt x="6441" y="1267"/>
                </a:lnTo>
                <a:lnTo>
                  <a:pt x="6405" y="1267"/>
                </a:lnTo>
                <a:close/>
                <a:moveTo>
                  <a:pt x="6309" y="1542"/>
                </a:moveTo>
                <a:lnTo>
                  <a:pt x="6309" y="1220"/>
                </a:lnTo>
                <a:lnTo>
                  <a:pt x="6345" y="1220"/>
                </a:lnTo>
                <a:lnTo>
                  <a:pt x="6345" y="1542"/>
                </a:lnTo>
                <a:lnTo>
                  <a:pt x="6309" y="1542"/>
                </a:lnTo>
                <a:close/>
                <a:moveTo>
                  <a:pt x="6146" y="1542"/>
                </a:moveTo>
                <a:lnTo>
                  <a:pt x="6146" y="1409"/>
                </a:lnTo>
                <a:lnTo>
                  <a:pt x="6057" y="1220"/>
                </a:lnTo>
                <a:lnTo>
                  <a:pt x="6094" y="1220"/>
                </a:lnTo>
                <a:lnTo>
                  <a:pt x="6166" y="1376"/>
                </a:lnTo>
                <a:lnTo>
                  <a:pt x="6237" y="1220"/>
                </a:lnTo>
                <a:lnTo>
                  <a:pt x="6272" y="1220"/>
                </a:lnTo>
                <a:lnTo>
                  <a:pt x="6184" y="1409"/>
                </a:lnTo>
                <a:lnTo>
                  <a:pt x="6184" y="1542"/>
                </a:lnTo>
                <a:lnTo>
                  <a:pt x="6146" y="1542"/>
                </a:lnTo>
                <a:close/>
                <a:moveTo>
                  <a:pt x="7964" y="658"/>
                </a:moveTo>
                <a:lnTo>
                  <a:pt x="7964" y="944"/>
                </a:lnTo>
                <a:lnTo>
                  <a:pt x="7874" y="944"/>
                </a:lnTo>
                <a:lnTo>
                  <a:pt x="7874" y="658"/>
                </a:lnTo>
                <a:lnTo>
                  <a:pt x="7790" y="658"/>
                </a:lnTo>
                <a:lnTo>
                  <a:pt x="7790" y="582"/>
                </a:lnTo>
                <a:lnTo>
                  <a:pt x="8046" y="582"/>
                </a:lnTo>
                <a:lnTo>
                  <a:pt x="8046" y="658"/>
                </a:lnTo>
                <a:lnTo>
                  <a:pt x="7964" y="658"/>
                </a:lnTo>
                <a:close/>
                <a:moveTo>
                  <a:pt x="7074" y="582"/>
                </a:moveTo>
                <a:lnTo>
                  <a:pt x="7074" y="871"/>
                </a:lnTo>
                <a:lnTo>
                  <a:pt x="7206" y="871"/>
                </a:lnTo>
                <a:lnTo>
                  <a:pt x="7206" y="944"/>
                </a:lnTo>
                <a:lnTo>
                  <a:pt x="6982" y="944"/>
                </a:lnTo>
                <a:lnTo>
                  <a:pt x="6982" y="582"/>
                </a:lnTo>
                <a:lnTo>
                  <a:pt x="7074" y="582"/>
                </a:lnTo>
                <a:close/>
                <a:moveTo>
                  <a:pt x="8081" y="299"/>
                </a:moveTo>
                <a:lnTo>
                  <a:pt x="8081" y="373"/>
                </a:lnTo>
                <a:lnTo>
                  <a:pt x="7857" y="373"/>
                </a:lnTo>
                <a:lnTo>
                  <a:pt x="7857" y="10"/>
                </a:lnTo>
                <a:lnTo>
                  <a:pt x="8074" y="10"/>
                </a:lnTo>
                <a:lnTo>
                  <a:pt x="8074" y="87"/>
                </a:lnTo>
                <a:lnTo>
                  <a:pt x="7947" y="87"/>
                </a:lnTo>
                <a:lnTo>
                  <a:pt x="7947" y="150"/>
                </a:lnTo>
                <a:lnTo>
                  <a:pt x="8038" y="150"/>
                </a:lnTo>
                <a:lnTo>
                  <a:pt x="8038" y="221"/>
                </a:lnTo>
                <a:lnTo>
                  <a:pt x="7947" y="221"/>
                </a:lnTo>
                <a:lnTo>
                  <a:pt x="7947" y="299"/>
                </a:lnTo>
                <a:lnTo>
                  <a:pt x="8081" y="299"/>
                </a:lnTo>
                <a:close/>
                <a:moveTo>
                  <a:pt x="7504" y="10"/>
                </a:moveTo>
                <a:lnTo>
                  <a:pt x="7504" y="373"/>
                </a:lnTo>
                <a:lnTo>
                  <a:pt x="7412" y="373"/>
                </a:lnTo>
                <a:lnTo>
                  <a:pt x="7412" y="10"/>
                </a:lnTo>
                <a:lnTo>
                  <a:pt x="7504" y="10"/>
                </a:lnTo>
                <a:close/>
                <a:moveTo>
                  <a:pt x="6168" y="221"/>
                </a:moveTo>
                <a:lnTo>
                  <a:pt x="6168" y="373"/>
                </a:lnTo>
                <a:lnTo>
                  <a:pt x="6078" y="373"/>
                </a:lnTo>
                <a:lnTo>
                  <a:pt x="6078" y="10"/>
                </a:lnTo>
                <a:lnTo>
                  <a:pt x="6168" y="10"/>
                </a:lnTo>
                <a:lnTo>
                  <a:pt x="6168" y="147"/>
                </a:lnTo>
                <a:lnTo>
                  <a:pt x="6257" y="147"/>
                </a:lnTo>
                <a:lnTo>
                  <a:pt x="6257" y="10"/>
                </a:lnTo>
                <a:lnTo>
                  <a:pt x="6347" y="10"/>
                </a:lnTo>
                <a:lnTo>
                  <a:pt x="6347" y="373"/>
                </a:lnTo>
                <a:lnTo>
                  <a:pt x="6257" y="373"/>
                </a:lnTo>
                <a:lnTo>
                  <a:pt x="6257" y="221"/>
                </a:lnTo>
                <a:lnTo>
                  <a:pt x="6168" y="221"/>
                </a:lnTo>
                <a:close/>
                <a:moveTo>
                  <a:pt x="7651" y="878"/>
                </a:moveTo>
                <a:lnTo>
                  <a:pt x="7660" y="878"/>
                </a:lnTo>
                <a:lnTo>
                  <a:pt x="7665" y="877"/>
                </a:lnTo>
                <a:lnTo>
                  <a:pt x="7668" y="877"/>
                </a:lnTo>
                <a:lnTo>
                  <a:pt x="7675" y="874"/>
                </a:lnTo>
                <a:lnTo>
                  <a:pt x="7681" y="871"/>
                </a:lnTo>
                <a:lnTo>
                  <a:pt x="7684" y="866"/>
                </a:lnTo>
                <a:lnTo>
                  <a:pt x="7686" y="864"/>
                </a:lnTo>
                <a:lnTo>
                  <a:pt x="7687" y="860"/>
                </a:lnTo>
                <a:lnTo>
                  <a:pt x="7689" y="857"/>
                </a:lnTo>
                <a:lnTo>
                  <a:pt x="7690" y="855"/>
                </a:lnTo>
                <a:lnTo>
                  <a:pt x="7690" y="848"/>
                </a:lnTo>
                <a:lnTo>
                  <a:pt x="7690" y="843"/>
                </a:lnTo>
                <a:lnTo>
                  <a:pt x="7689" y="839"/>
                </a:lnTo>
                <a:lnTo>
                  <a:pt x="7687" y="836"/>
                </a:lnTo>
                <a:lnTo>
                  <a:pt x="7685" y="832"/>
                </a:lnTo>
                <a:lnTo>
                  <a:pt x="7683" y="829"/>
                </a:lnTo>
                <a:lnTo>
                  <a:pt x="7680" y="825"/>
                </a:lnTo>
                <a:lnTo>
                  <a:pt x="7676" y="822"/>
                </a:lnTo>
                <a:lnTo>
                  <a:pt x="7673" y="820"/>
                </a:lnTo>
                <a:lnTo>
                  <a:pt x="7664" y="814"/>
                </a:lnTo>
                <a:lnTo>
                  <a:pt x="7654" y="810"/>
                </a:lnTo>
                <a:lnTo>
                  <a:pt x="7631" y="799"/>
                </a:lnTo>
                <a:lnTo>
                  <a:pt x="7606" y="789"/>
                </a:lnTo>
                <a:lnTo>
                  <a:pt x="7593" y="784"/>
                </a:lnTo>
                <a:lnTo>
                  <a:pt x="7580" y="777"/>
                </a:lnTo>
                <a:lnTo>
                  <a:pt x="7575" y="773"/>
                </a:lnTo>
                <a:lnTo>
                  <a:pt x="7569" y="770"/>
                </a:lnTo>
                <a:lnTo>
                  <a:pt x="7558" y="762"/>
                </a:lnTo>
                <a:lnTo>
                  <a:pt x="7552" y="758"/>
                </a:lnTo>
                <a:lnTo>
                  <a:pt x="7548" y="752"/>
                </a:lnTo>
                <a:lnTo>
                  <a:pt x="7543" y="747"/>
                </a:lnTo>
                <a:lnTo>
                  <a:pt x="7539" y="741"/>
                </a:lnTo>
                <a:lnTo>
                  <a:pt x="7535" y="735"/>
                </a:lnTo>
                <a:lnTo>
                  <a:pt x="7532" y="729"/>
                </a:lnTo>
                <a:lnTo>
                  <a:pt x="7528" y="723"/>
                </a:lnTo>
                <a:lnTo>
                  <a:pt x="7526" y="715"/>
                </a:lnTo>
                <a:lnTo>
                  <a:pt x="7524" y="707"/>
                </a:lnTo>
                <a:lnTo>
                  <a:pt x="7523" y="699"/>
                </a:lnTo>
                <a:lnTo>
                  <a:pt x="7522" y="690"/>
                </a:lnTo>
                <a:lnTo>
                  <a:pt x="7520" y="681"/>
                </a:lnTo>
                <a:lnTo>
                  <a:pt x="7522" y="670"/>
                </a:lnTo>
                <a:lnTo>
                  <a:pt x="7523" y="664"/>
                </a:lnTo>
                <a:lnTo>
                  <a:pt x="7524" y="658"/>
                </a:lnTo>
                <a:lnTo>
                  <a:pt x="7526" y="648"/>
                </a:lnTo>
                <a:lnTo>
                  <a:pt x="7531" y="638"/>
                </a:lnTo>
                <a:lnTo>
                  <a:pt x="7533" y="632"/>
                </a:lnTo>
                <a:lnTo>
                  <a:pt x="7535" y="628"/>
                </a:lnTo>
                <a:lnTo>
                  <a:pt x="7541" y="619"/>
                </a:lnTo>
                <a:lnTo>
                  <a:pt x="7548" y="611"/>
                </a:lnTo>
                <a:lnTo>
                  <a:pt x="7555" y="604"/>
                </a:lnTo>
                <a:lnTo>
                  <a:pt x="7564" y="597"/>
                </a:lnTo>
                <a:lnTo>
                  <a:pt x="7574" y="592"/>
                </a:lnTo>
                <a:lnTo>
                  <a:pt x="7584" y="586"/>
                </a:lnTo>
                <a:lnTo>
                  <a:pt x="7595" y="583"/>
                </a:lnTo>
                <a:lnTo>
                  <a:pt x="7606" y="579"/>
                </a:lnTo>
                <a:lnTo>
                  <a:pt x="7619" y="577"/>
                </a:lnTo>
                <a:lnTo>
                  <a:pt x="7631" y="576"/>
                </a:lnTo>
                <a:lnTo>
                  <a:pt x="7645" y="575"/>
                </a:lnTo>
                <a:lnTo>
                  <a:pt x="7656" y="575"/>
                </a:lnTo>
                <a:lnTo>
                  <a:pt x="7667" y="576"/>
                </a:lnTo>
                <a:lnTo>
                  <a:pt x="7678" y="578"/>
                </a:lnTo>
                <a:lnTo>
                  <a:pt x="7689" y="582"/>
                </a:lnTo>
                <a:lnTo>
                  <a:pt x="7698" y="585"/>
                </a:lnTo>
                <a:lnTo>
                  <a:pt x="7708" y="588"/>
                </a:lnTo>
                <a:lnTo>
                  <a:pt x="7716" y="593"/>
                </a:lnTo>
                <a:lnTo>
                  <a:pt x="7724" y="598"/>
                </a:lnTo>
                <a:lnTo>
                  <a:pt x="7731" y="604"/>
                </a:lnTo>
                <a:lnTo>
                  <a:pt x="7739" y="611"/>
                </a:lnTo>
                <a:lnTo>
                  <a:pt x="7746" y="618"/>
                </a:lnTo>
                <a:lnTo>
                  <a:pt x="7752" y="624"/>
                </a:lnTo>
                <a:lnTo>
                  <a:pt x="7757" y="632"/>
                </a:lnTo>
                <a:lnTo>
                  <a:pt x="7763" y="640"/>
                </a:lnTo>
                <a:lnTo>
                  <a:pt x="7769" y="649"/>
                </a:lnTo>
                <a:lnTo>
                  <a:pt x="7773" y="658"/>
                </a:lnTo>
                <a:lnTo>
                  <a:pt x="7703" y="697"/>
                </a:lnTo>
                <a:lnTo>
                  <a:pt x="7696" y="685"/>
                </a:lnTo>
                <a:lnTo>
                  <a:pt x="7691" y="676"/>
                </a:lnTo>
                <a:lnTo>
                  <a:pt x="7684" y="668"/>
                </a:lnTo>
                <a:lnTo>
                  <a:pt x="7676" y="662"/>
                </a:lnTo>
                <a:lnTo>
                  <a:pt x="7669" y="656"/>
                </a:lnTo>
                <a:lnTo>
                  <a:pt x="7665" y="654"/>
                </a:lnTo>
                <a:lnTo>
                  <a:pt x="7660" y="652"/>
                </a:lnTo>
                <a:lnTo>
                  <a:pt x="7656" y="650"/>
                </a:lnTo>
                <a:lnTo>
                  <a:pt x="7651" y="649"/>
                </a:lnTo>
                <a:lnTo>
                  <a:pt x="7642" y="649"/>
                </a:lnTo>
                <a:lnTo>
                  <a:pt x="7634" y="649"/>
                </a:lnTo>
                <a:lnTo>
                  <a:pt x="7628" y="650"/>
                </a:lnTo>
                <a:lnTo>
                  <a:pt x="7625" y="652"/>
                </a:lnTo>
                <a:lnTo>
                  <a:pt x="7623" y="653"/>
                </a:lnTo>
                <a:lnTo>
                  <a:pt x="7620" y="655"/>
                </a:lnTo>
                <a:lnTo>
                  <a:pt x="7619" y="656"/>
                </a:lnTo>
                <a:lnTo>
                  <a:pt x="7614" y="661"/>
                </a:lnTo>
                <a:lnTo>
                  <a:pt x="7613" y="663"/>
                </a:lnTo>
                <a:lnTo>
                  <a:pt x="7612" y="665"/>
                </a:lnTo>
                <a:lnTo>
                  <a:pt x="7611" y="671"/>
                </a:lnTo>
                <a:lnTo>
                  <a:pt x="7610" y="676"/>
                </a:lnTo>
                <a:lnTo>
                  <a:pt x="7611" y="681"/>
                </a:lnTo>
                <a:lnTo>
                  <a:pt x="7611" y="684"/>
                </a:lnTo>
                <a:lnTo>
                  <a:pt x="7613" y="688"/>
                </a:lnTo>
                <a:lnTo>
                  <a:pt x="7614" y="691"/>
                </a:lnTo>
                <a:lnTo>
                  <a:pt x="7620" y="698"/>
                </a:lnTo>
                <a:lnTo>
                  <a:pt x="7622" y="700"/>
                </a:lnTo>
                <a:lnTo>
                  <a:pt x="7625" y="703"/>
                </a:lnTo>
                <a:lnTo>
                  <a:pt x="7630" y="706"/>
                </a:lnTo>
                <a:lnTo>
                  <a:pt x="7633" y="708"/>
                </a:lnTo>
                <a:lnTo>
                  <a:pt x="7642" y="714"/>
                </a:lnTo>
                <a:lnTo>
                  <a:pt x="7664" y="723"/>
                </a:lnTo>
                <a:lnTo>
                  <a:pt x="7690" y="734"/>
                </a:lnTo>
                <a:lnTo>
                  <a:pt x="7702" y="740"/>
                </a:lnTo>
                <a:lnTo>
                  <a:pt x="7716" y="746"/>
                </a:lnTo>
                <a:lnTo>
                  <a:pt x="7721" y="750"/>
                </a:lnTo>
                <a:lnTo>
                  <a:pt x="7728" y="754"/>
                </a:lnTo>
                <a:lnTo>
                  <a:pt x="7739" y="762"/>
                </a:lnTo>
                <a:lnTo>
                  <a:pt x="7745" y="767"/>
                </a:lnTo>
                <a:lnTo>
                  <a:pt x="7751" y="772"/>
                </a:lnTo>
                <a:lnTo>
                  <a:pt x="7755" y="777"/>
                </a:lnTo>
                <a:lnTo>
                  <a:pt x="7760" y="782"/>
                </a:lnTo>
                <a:lnTo>
                  <a:pt x="7764" y="789"/>
                </a:lnTo>
                <a:lnTo>
                  <a:pt x="7768" y="795"/>
                </a:lnTo>
                <a:lnTo>
                  <a:pt x="7771" y="802"/>
                </a:lnTo>
                <a:lnTo>
                  <a:pt x="7774" y="810"/>
                </a:lnTo>
                <a:lnTo>
                  <a:pt x="7777" y="817"/>
                </a:lnTo>
                <a:lnTo>
                  <a:pt x="7778" y="825"/>
                </a:lnTo>
                <a:lnTo>
                  <a:pt x="7779" y="830"/>
                </a:lnTo>
                <a:lnTo>
                  <a:pt x="7779" y="834"/>
                </a:lnTo>
                <a:lnTo>
                  <a:pt x="7779" y="843"/>
                </a:lnTo>
                <a:lnTo>
                  <a:pt x="7779" y="854"/>
                </a:lnTo>
                <a:lnTo>
                  <a:pt x="7777" y="864"/>
                </a:lnTo>
                <a:lnTo>
                  <a:pt x="7775" y="869"/>
                </a:lnTo>
                <a:lnTo>
                  <a:pt x="7774" y="874"/>
                </a:lnTo>
                <a:lnTo>
                  <a:pt x="7771" y="884"/>
                </a:lnTo>
                <a:lnTo>
                  <a:pt x="7766" y="893"/>
                </a:lnTo>
                <a:lnTo>
                  <a:pt x="7761" y="902"/>
                </a:lnTo>
                <a:lnTo>
                  <a:pt x="7755" y="910"/>
                </a:lnTo>
                <a:lnTo>
                  <a:pt x="7747" y="918"/>
                </a:lnTo>
                <a:lnTo>
                  <a:pt x="7744" y="921"/>
                </a:lnTo>
                <a:lnTo>
                  <a:pt x="7739" y="925"/>
                </a:lnTo>
                <a:lnTo>
                  <a:pt x="7729" y="931"/>
                </a:lnTo>
                <a:lnTo>
                  <a:pt x="7719" y="937"/>
                </a:lnTo>
                <a:lnTo>
                  <a:pt x="7708" y="942"/>
                </a:lnTo>
                <a:lnTo>
                  <a:pt x="7695" y="946"/>
                </a:lnTo>
                <a:lnTo>
                  <a:pt x="7682" y="948"/>
                </a:lnTo>
                <a:lnTo>
                  <a:pt x="7667" y="951"/>
                </a:lnTo>
                <a:lnTo>
                  <a:pt x="7651" y="951"/>
                </a:lnTo>
                <a:lnTo>
                  <a:pt x="7638" y="951"/>
                </a:lnTo>
                <a:lnTo>
                  <a:pt x="7624" y="950"/>
                </a:lnTo>
                <a:lnTo>
                  <a:pt x="7612" y="947"/>
                </a:lnTo>
                <a:lnTo>
                  <a:pt x="7601" y="944"/>
                </a:lnTo>
                <a:lnTo>
                  <a:pt x="7589" y="941"/>
                </a:lnTo>
                <a:lnTo>
                  <a:pt x="7579" y="936"/>
                </a:lnTo>
                <a:lnTo>
                  <a:pt x="7570" y="931"/>
                </a:lnTo>
                <a:lnTo>
                  <a:pt x="7561" y="926"/>
                </a:lnTo>
                <a:lnTo>
                  <a:pt x="7552" y="920"/>
                </a:lnTo>
                <a:lnTo>
                  <a:pt x="7544" y="913"/>
                </a:lnTo>
                <a:lnTo>
                  <a:pt x="7537" y="907"/>
                </a:lnTo>
                <a:lnTo>
                  <a:pt x="7531" y="899"/>
                </a:lnTo>
                <a:lnTo>
                  <a:pt x="7524" y="891"/>
                </a:lnTo>
                <a:lnTo>
                  <a:pt x="7518" y="882"/>
                </a:lnTo>
                <a:lnTo>
                  <a:pt x="7513" y="873"/>
                </a:lnTo>
                <a:lnTo>
                  <a:pt x="7508" y="864"/>
                </a:lnTo>
                <a:lnTo>
                  <a:pt x="7580" y="827"/>
                </a:lnTo>
                <a:lnTo>
                  <a:pt x="7587" y="837"/>
                </a:lnTo>
                <a:lnTo>
                  <a:pt x="7594" y="846"/>
                </a:lnTo>
                <a:lnTo>
                  <a:pt x="7602" y="855"/>
                </a:lnTo>
                <a:lnTo>
                  <a:pt x="7606" y="859"/>
                </a:lnTo>
                <a:lnTo>
                  <a:pt x="7610" y="863"/>
                </a:lnTo>
                <a:lnTo>
                  <a:pt x="7614" y="866"/>
                </a:lnTo>
                <a:lnTo>
                  <a:pt x="7620" y="869"/>
                </a:lnTo>
                <a:lnTo>
                  <a:pt x="7624" y="872"/>
                </a:lnTo>
                <a:lnTo>
                  <a:pt x="7630" y="875"/>
                </a:lnTo>
                <a:lnTo>
                  <a:pt x="7634" y="876"/>
                </a:lnTo>
                <a:lnTo>
                  <a:pt x="7640" y="877"/>
                </a:lnTo>
                <a:lnTo>
                  <a:pt x="7646" y="878"/>
                </a:lnTo>
                <a:lnTo>
                  <a:pt x="7651" y="878"/>
                </a:lnTo>
                <a:close/>
                <a:moveTo>
                  <a:pt x="5366" y="0"/>
                </a:moveTo>
                <a:lnTo>
                  <a:pt x="5368" y="0"/>
                </a:lnTo>
                <a:lnTo>
                  <a:pt x="5371" y="1"/>
                </a:lnTo>
                <a:lnTo>
                  <a:pt x="5374" y="3"/>
                </a:lnTo>
                <a:lnTo>
                  <a:pt x="5376" y="5"/>
                </a:lnTo>
                <a:lnTo>
                  <a:pt x="5378" y="9"/>
                </a:lnTo>
                <a:lnTo>
                  <a:pt x="5379" y="12"/>
                </a:lnTo>
                <a:lnTo>
                  <a:pt x="5379" y="14"/>
                </a:lnTo>
                <a:lnTo>
                  <a:pt x="5379" y="532"/>
                </a:lnTo>
                <a:lnTo>
                  <a:pt x="5379" y="1051"/>
                </a:lnTo>
                <a:lnTo>
                  <a:pt x="5379" y="1569"/>
                </a:lnTo>
                <a:lnTo>
                  <a:pt x="5379" y="2088"/>
                </a:lnTo>
                <a:lnTo>
                  <a:pt x="5379" y="2092"/>
                </a:lnTo>
                <a:lnTo>
                  <a:pt x="5378" y="2094"/>
                </a:lnTo>
                <a:lnTo>
                  <a:pt x="5377" y="2096"/>
                </a:lnTo>
                <a:lnTo>
                  <a:pt x="5376" y="2099"/>
                </a:lnTo>
                <a:lnTo>
                  <a:pt x="5371" y="2101"/>
                </a:lnTo>
                <a:lnTo>
                  <a:pt x="5368" y="2102"/>
                </a:lnTo>
                <a:lnTo>
                  <a:pt x="5366" y="2102"/>
                </a:lnTo>
                <a:lnTo>
                  <a:pt x="5363" y="2102"/>
                </a:lnTo>
                <a:lnTo>
                  <a:pt x="5360" y="2101"/>
                </a:lnTo>
                <a:lnTo>
                  <a:pt x="5358" y="2100"/>
                </a:lnTo>
                <a:lnTo>
                  <a:pt x="5357" y="2099"/>
                </a:lnTo>
                <a:lnTo>
                  <a:pt x="5353" y="2094"/>
                </a:lnTo>
                <a:lnTo>
                  <a:pt x="5352" y="2092"/>
                </a:lnTo>
                <a:lnTo>
                  <a:pt x="5352" y="2088"/>
                </a:lnTo>
                <a:lnTo>
                  <a:pt x="5352" y="1569"/>
                </a:lnTo>
                <a:lnTo>
                  <a:pt x="5352" y="1051"/>
                </a:lnTo>
                <a:lnTo>
                  <a:pt x="5352" y="532"/>
                </a:lnTo>
                <a:lnTo>
                  <a:pt x="5352" y="14"/>
                </a:lnTo>
                <a:lnTo>
                  <a:pt x="5352" y="12"/>
                </a:lnTo>
                <a:lnTo>
                  <a:pt x="5353" y="9"/>
                </a:lnTo>
                <a:lnTo>
                  <a:pt x="5354" y="6"/>
                </a:lnTo>
                <a:lnTo>
                  <a:pt x="5357" y="5"/>
                </a:lnTo>
                <a:lnTo>
                  <a:pt x="5360" y="1"/>
                </a:lnTo>
                <a:lnTo>
                  <a:pt x="5363" y="0"/>
                </a:lnTo>
                <a:lnTo>
                  <a:pt x="5366" y="0"/>
                </a:lnTo>
                <a:close/>
                <a:moveTo>
                  <a:pt x="2088" y="1473"/>
                </a:moveTo>
                <a:lnTo>
                  <a:pt x="2239" y="1472"/>
                </a:lnTo>
                <a:lnTo>
                  <a:pt x="2389" y="1470"/>
                </a:lnTo>
                <a:lnTo>
                  <a:pt x="2464" y="1469"/>
                </a:lnTo>
                <a:lnTo>
                  <a:pt x="2538" y="1467"/>
                </a:lnTo>
                <a:lnTo>
                  <a:pt x="2684" y="1462"/>
                </a:lnTo>
                <a:lnTo>
                  <a:pt x="2828" y="1456"/>
                </a:lnTo>
                <a:lnTo>
                  <a:pt x="2969" y="1450"/>
                </a:lnTo>
                <a:lnTo>
                  <a:pt x="3038" y="1446"/>
                </a:lnTo>
                <a:lnTo>
                  <a:pt x="3107" y="1442"/>
                </a:lnTo>
                <a:lnTo>
                  <a:pt x="3175" y="1437"/>
                </a:lnTo>
                <a:lnTo>
                  <a:pt x="3242" y="1433"/>
                </a:lnTo>
                <a:lnTo>
                  <a:pt x="3374" y="1422"/>
                </a:lnTo>
                <a:lnTo>
                  <a:pt x="3502" y="1411"/>
                </a:lnTo>
                <a:lnTo>
                  <a:pt x="3626" y="1399"/>
                </a:lnTo>
                <a:lnTo>
                  <a:pt x="3747" y="1385"/>
                </a:lnTo>
                <a:lnTo>
                  <a:pt x="3863" y="1371"/>
                </a:lnTo>
                <a:lnTo>
                  <a:pt x="3918" y="1364"/>
                </a:lnTo>
                <a:lnTo>
                  <a:pt x="3973" y="1356"/>
                </a:lnTo>
                <a:lnTo>
                  <a:pt x="4028" y="1348"/>
                </a:lnTo>
                <a:lnTo>
                  <a:pt x="4080" y="1340"/>
                </a:lnTo>
                <a:lnTo>
                  <a:pt x="4131" y="1331"/>
                </a:lnTo>
                <a:lnTo>
                  <a:pt x="4181" y="1323"/>
                </a:lnTo>
                <a:lnTo>
                  <a:pt x="4181" y="1328"/>
                </a:lnTo>
                <a:lnTo>
                  <a:pt x="4161" y="1334"/>
                </a:lnTo>
                <a:lnTo>
                  <a:pt x="4140" y="1341"/>
                </a:lnTo>
                <a:lnTo>
                  <a:pt x="4098" y="1354"/>
                </a:lnTo>
                <a:lnTo>
                  <a:pt x="4052" y="1366"/>
                </a:lnTo>
                <a:lnTo>
                  <a:pt x="4005" y="1378"/>
                </a:lnTo>
                <a:lnTo>
                  <a:pt x="3955" y="1390"/>
                </a:lnTo>
                <a:lnTo>
                  <a:pt x="3905" y="1402"/>
                </a:lnTo>
                <a:lnTo>
                  <a:pt x="3852" y="1413"/>
                </a:lnTo>
                <a:lnTo>
                  <a:pt x="3797" y="1424"/>
                </a:lnTo>
                <a:lnTo>
                  <a:pt x="3741" y="1435"/>
                </a:lnTo>
                <a:lnTo>
                  <a:pt x="3684" y="1445"/>
                </a:lnTo>
                <a:lnTo>
                  <a:pt x="3624" y="1454"/>
                </a:lnTo>
                <a:lnTo>
                  <a:pt x="3563" y="1464"/>
                </a:lnTo>
                <a:lnTo>
                  <a:pt x="3501" y="1473"/>
                </a:lnTo>
                <a:lnTo>
                  <a:pt x="3436" y="1481"/>
                </a:lnTo>
                <a:lnTo>
                  <a:pt x="3371" y="1490"/>
                </a:lnTo>
                <a:lnTo>
                  <a:pt x="3304" y="1498"/>
                </a:lnTo>
                <a:lnTo>
                  <a:pt x="3237" y="1505"/>
                </a:lnTo>
                <a:lnTo>
                  <a:pt x="3167" y="1513"/>
                </a:lnTo>
                <a:lnTo>
                  <a:pt x="3025" y="1525"/>
                </a:lnTo>
                <a:lnTo>
                  <a:pt x="2951" y="1531"/>
                </a:lnTo>
                <a:lnTo>
                  <a:pt x="2878" y="1536"/>
                </a:lnTo>
                <a:lnTo>
                  <a:pt x="2802" y="1541"/>
                </a:lnTo>
                <a:lnTo>
                  <a:pt x="2764" y="1543"/>
                </a:lnTo>
                <a:lnTo>
                  <a:pt x="2727" y="1546"/>
                </a:lnTo>
                <a:lnTo>
                  <a:pt x="2649" y="1550"/>
                </a:lnTo>
                <a:lnTo>
                  <a:pt x="2571" y="1553"/>
                </a:lnTo>
                <a:lnTo>
                  <a:pt x="2493" y="1556"/>
                </a:lnTo>
                <a:lnTo>
                  <a:pt x="2413" y="1558"/>
                </a:lnTo>
                <a:lnTo>
                  <a:pt x="2333" y="1560"/>
                </a:lnTo>
                <a:lnTo>
                  <a:pt x="2252" y="1561"/>
                </a:lnTo>
                <a:lnTo>
                  <a:pt x="2171" y="1562"/>
                </a:lnTo>
                <a:lnTo>
                  <a:pt x="2088" y="1562"/>
                </a:lnTo>
                <a:lnTo>
                  <a:pt x="2006" y="1562"/>
                </a:lnTo>
                <a:lnTo>
                  <a:pt x="1925" y="1561"/>
                </a:lnTo>
                <a:lnTo>
                  <a:pt x="1843" y="1560"/>
                </a:lnTo>
                <a:lnTo>
                  <a:pt x="1763" y="1558"/>
                </a:lnTo>
                <a:lnTo>
                  <a:pt x="1684" y="1556"/>
                </a:lnTo>
                <a:lnTo>
                  <a:pt x="1605" y="1553"/>
                </a:lnTo>
                <a:lnTo>
                  <a:pt x="1528" y="1550"/>
                </a:lnTo>
                <a:lnTo>
                  <a:pt x="1451" y="1546"/>
                </a:lnTo>
                <a:lnTo>
                  <a:pt x="1375" y="1541"/>
                </a:lnTo>
                <a:lnTo>
                  <a:pt x="1300" y="1536"/>
                </a:lnTo>
                <a:lnTo>
                  <a:pt x="1226" y="1531"/>
                </a:lnTo>
                <a:lnTo>
                  <a:pt x="1154" y="1525"/>
                </a:lnTo>
                <a:lnTo>
                  <a:pt x="1082" y="1520"/>
                </a:lnTo>
                <a:lnTo>
                  <a:pt x="1012" y="1513"/>
                </a:lnTo>
                <a:lnTo>
                  <a:pt x="942" y="1506"/>
                </a:lnTo>
                <a:lnTo>
                  <a:pt x="874" y="1498"/>
                </a:lnTo>
                <a:lnTo>
                  <a:pt x="808" y="1490"/>
                </a:lnTo>
                <a:lnTo>
                  <a:pt x="743" y="1482"/>
                </a:lnTo>
                <a:lnTo>
                  <a:pt x="679" y="1473"/>
                </a:lnTo>
                <a:lnTo>
                  <a:pt x="617" y="1464"/>
                </a:lnTo>
                <a:lnTo>
                  <a:pt x="556" y="1454"/>
                </a:lnTo>
                <a:lnTo>
                  <a:pt x="496" y="1445"/>
                </a:lnTo>
                <a:lnTo>
                  <a:pt x="439" y="1435"/>
                </a:lnTo>
                <a:lnTo>
                  <a:pt x="384" y="1424"/>
                </a:lnTo>
                <a:lnTo>
                  <a:pt x="329" y="1413"/>
                </a:lnTo>
                <a:lnTo>
                  <a:pt x="276" y="1402"/>
                </a:lnTo>
                <a:lnTo>
                  <a:pt x="226" y="1390"/>
                </a:lnTo>
                <a:lnTo>
                  <a:pt x="177" y="1378"/>
                </a:lnTo>
                <a:lnTo>
                  <a:pt x="130" y="1366"/>
                </a:lnTo>
                <a:lnTo>
                  <a:pt x="85" y="1354"/>
                </a:lnTo>
                <a:lnTo>
                  <a:pt x="42" y="1341"/>
                </a:lnTo>
                <a:lnTo>
                  <a:pt x="0" y="1328"/>
                </a:lnTo>
                <a:lnTo>
                  <a:pt x="1" y="1323"/>
                </a:lnTo>
                <a:lnTo>
                  <a:pt x="102" y="1340"/>
                </a:lnTo>
                <a:lnTo>
                  <a:pt x="208" y="1356"/>
                </a:lnTo>
                <a:lnTo>
                  <a:pt x="318" y="1372"/>
                </a:lnTo>
                <a:lnTo>
                  <a:pt x="433" y="1385"/>
                </a:lnTo>
                <a:lnTo>
                  <a:pt x="553" y="1399"/>
                </a:lnTo>
                <a:lnTo>
                  <a:pt x="677" y="1411"/>
                </a:lnTo>
                <a:lnTo>
                  <a:pt x="804" y="1422"/>
                </a:lnTo>
                <a:lnTo>
                  <a:pt x="870" y="1428"/>
                </a:lnTo>
                <a:lnTo>
                  <a:pt x="935" y="1433"/>
                </a:lnTo>
                <a:lnTo>
                  <a:pt x="1070" y="1442"/>
                </a:lnTo>
                <a:lnTo>
                  <a:pt x="1207" y="1450"/>
                </a:lnTo>
                <a:lnTo>
                  <a:pt x="1277" y="1453"/>
                </a:lnTo>
                <a:lnTo>
                  <a:pt x="1348" y="1456"/>
                </a:lnTo>
                <a:lnTo>
                  <a:pt x="1491" y="1462"/>
                </a:lnTo>
                <a:lnTo>
                  <a:pt x="1637" y="1467"/>
                </a:lnTo>
                <a:lnTo>
                  <a:pt x="1711" y="1469"/>
                </a:lnTo>
                <a:lnTo>
                  <a:pt x="1786" y="1470"/>
                </a:lnTo>
                <a:lnTo>
                  <a:pt x="1936" y="1472"/>
                </a:lnTo>
                <a:lnTo>
                  <a:pt x="2012" y="1472"/>
                </a:lnTo>
                <a:lnTo>
                  <a:pt x="2088" y="1473"/>
                </a:lnTo>
                <a:close/>
                <a:moveTo>
                  <a:pt x="397" y="1039"/>
                </a:moveTo>
                <a:lnTo>
                  <a:pt x="410" y="1039"/>
                </a:lnTo>
                <a:lnTo>
                  <a:pt x="422" y="1036"/>
                </a:lnTo>
                <a:lnTo>
                  <a:pt x="428" y="1035"/>
                </a:lnTo>
                <a:lnTo>
                  <a:pt x="433" y="1034"/>
                </a:lnTo>
                <a:lnTo>
                  <a:pt x="438" y="1033"/>
                </a:lnTo>
                <a:lnTo>
                  <a:pt x="443" y="1031"/>
                </a:lnTo>
                <a:lnTo>
                  <a:pt x="454" y="1026"/>
                </a:lnTo>
                <a:lnTo>
                  <a:pt x="463" y="1022"/>
                </a:lnTo>
                <a:lnTo>
                  <a:pt x="470" y="1016"/>
                </a:lnTo>
                <a:lnTo>
                  <a:pt x="475" y="1013"/>
                </a:lnTo>
                <a:lnTo>
                  <a:pt x="478" y="1009"/>
                </a:lnTo>
                <a:lnTo>
                  <a:pt x="485" y="1001"/>
                </a:lnTo>
                <a:lnTo>
                  <a:pt x="492" y="994"/>
                </a:lnTo>
                <a:lnTo>
                  <a:pt x="496" y="985"/>
                </a:lnTo>
                <a:lnTo>
                  <a:pt x="501" y="976"/>
                </a:lnTo>
                <a:lnTo>
                  <a:pt x="505" y="965"/>
                </a:lnTo>
                <a:lnTo>
                  <a:pt x="509" y="955"/>
                </a:lnTo>
                <a:lnTo>
                  <a:pt x="511" y="945"/>
                </a:lnTo>
                <a:lnTo>
                  <a:pt x="512" y="934"/>
                </a:lnTo>
                <a:lnTo>
                  <a:pt x="513" y="922"/>
                </a:lnTo>
                <a:lnTo>
                  <a:pt x="512" y="911"/>
                </a:lnTo>
                <a:lnTo>
                  <a:pt x="511" y="901"/>
                </a:lnTo>
                <a:lnTo>
                  <a:pt x="508" y="891"/>
                </a:lnTo>
                <a:lnTo>
                  <a:pt x="504" y="881"/>
                </a:lnTo>
                <a:lnTo>
                  <a:pt x="500" y="872"/>
                </a:lnTo>
                <a:lnTo>
                  <a:pt x="494" y="863"/>
                </a:lnTo>
                <a:lnTo>
                  <a:pt x="487" y="855"/>
                </a:lnTo>
                <a:lnTo>
                  <a:pt x="484" y="850"/>
                </a:lnTo>
                <a:lnTo>
                  <a:pt x="479" y="846"/>
                </a:lnTo>
                <a:lnTo>
                  <a:pt x="469" y="838"/>
                </a:lnTo>
                <a:lnTo>
                  <a:pt x="459" y="832"/>
                </a:lnTo>
                <a:lnTo>
                  <a:pt x="448" y="827"/>
                </a:lnTo>
                <a:lnTo>
                  <a:pt x="442" y="824"/>
                </a:lnTo>
                <a:lnTo>
                  <a:pt x="435" y="822"/>
                </a:lnTo>
                <a:lnTo>
                  <a:pt x="423" y="820"/>
                </a:lnTo>
                <a:lnTo>
                  <a:pt x="410" y="817"/>
                </a:lnTo>
                <a:lnTo>
                  <a:pt x="395" y="816"/>
                </a:lnTo>
                <a:lnTo>
                  <a:pt x="316" y="816"/>
                </a:lnTo>
                <a:lnTo>
                  <a:pt x="300" y="964"/>
                </a:lnTo>
                <a:lnTo>
                  <a:pt x="299" y="981"/>
                </a:lnTo>
                <a:lnTo>
                  <a:pt x="300" y="989"/>
                </a:lnTo>
                <a:lnTo>
                  <a:pt x="301" y="996"/>
                </a:lnTo>
                <a:lnTo>
                  <a:pt x="301" y="998"/>
                </a:lnTo>
                <a:lnTo>
                  <a:pt x="302" y="1001"/>
                </a:lnTo>
                <a:lnTo>
                  <a:pt x="305" y="1007"/>
                </a:lnTo>
                <a:lnTo>
                  <a:pt x="307" y="1012"/>
                </a:lnTo>
                <a:lnTo>
                  <a:pt x="310" y="1016"/>
                </a:lnTo>
                <a:lnTo>
                  <a:pt x="316" y="1022"/>
                </a:lnTo>
                <a:lnTo>
                  <a:pt x="323" y="1026"/>
                </a:lnTo>
                <a:lnTo>
                  <a:pt x="329" y="1030"/>
                </a:lnTo>
                <a:lnTo>
                  <a:pt x="338" y="1033"/>
                </a:lnTo>
                <a:lnTo>
                  <a:pt x="350" y="1035"/>
                </a:lnTo>
                <a:lnTo>
                  <a:pt x="357" y="1036"/>
                </a:lnTo>
                <a:lnTo>
                  <a:pt x="363" y="1038"/>
                </a:lnTo>
                <a:lnTo>
                  <a:pt x="379" y="1039"/>
                </a:lnTo>
                <a:lnTo>
                  <a:pt x="397" y="1039"/>
                </a:lnTo>
                <a:close/>
                <a:moveTo>
                  <a:pt x="340" y="582"/>
                </a:moveTo>
                <a:lnTo>
                  <a:pt x="320" y="775"/>
                </a:lnTo>
                <a:lnTo>
                  <a:pt x="403" y="775"/>
                </a:lnTo>
                <a:lnTo>
                  <a:pt x="413" y="773"/>
                </a:lnTo>
                <a:lnTo>
                  <a:pt x="423" y="772"/>
                </a:lnTo>
                <a:lnTo>
                  <a:pt x="433" y="770"/>
                </a:lnTo>
                <a:lnTo>
                  <a:pt x="443" y="768"/>
                </a:lnTo>
                <a:lnTo>
                  <a:pt x="454" y="764"/>
                </a:lnTo>
                <a:lnTo>
                  <a:pt x="463" y="760"/>
                </a:lnTo>
                <a:lnTo>
                  <a:pt x="470" y="754"/>
                </a:lnTo>
                <a:lnTo>
                  <a:pt x="479" y="749"/>
                </a:lnTo>
                <a:lnTo>
                  <a:pt x="486" y="743"/>
                </a:lnTo>
                <a:lnTo>
                  <a:pt x="493" y="736"/>
                </a:lnTo>
                <a:lnTo>
                  <a:pt x="500" y="728"/>
                </a:lnTo>
                <a:lnTo>
                  <a:pt x="504" y="720"/>
                </a:lnTo>
                <a:lnTo>
                  <a:pt x="509" y="713"/>
                </a:lnTo>
                <a:lnTo>
                  <a:pt x="512" y="703"/>
                </a:lnTo>
                <a:lnTo>
                  <a:pt x="516" y="694"/>
                </a:lnTo>
                <a:lnTo>
                  <a:pt x="517" y="684"/>
                </a:lnTo>
                <a:lnTo>
                  <a:pt x="518" y="674"/>
                </a:lnTo>
                <a:lnTo>
                  <a:pt x="517" y="670"/>
                </a:lnTo>
                <a:lnTo>
                  <a:pt x="517" y="664"/>
                </a:lnTo>
                <a:lnTo>
                  <a:pt x="516" y="654"/>
                </a:lnTo>
                <a:lnTo>
                  <a:pt x="513" y="645"/>
                </a:lnTo>
                <a:lnTo>
                  <a:pt x="510" y="635"/>
                </a:lnTo>
                <a:lnTo>
                  <a:pt x="508" y="631"/>
                </a:lnTo>
                <a:lnTo>
                  <a:pt x="505" y="627"/>
                </a:lnTo>
                <a:lnTo>
                  <a:pt x="501" y="619"/>
                </a:lnTo>
                <a:lnTo>
                  <a:pt x="498" y="614"/>
                </a:lnTo>
                <a:lnTo>
                  <a:pt x="495" y="611"/>
                </a:lnTo>
                <a:lnTo>
                  <a:pt x="492" y="608"/>
                </a:lnTo>
                <a:lnTo>
                  <a:pt x="487" y="604"/>
                </a:lnTo>
                <a:lnTo>
                  <a:pt x="484" y="601"/>
                </a:lnTo>
                <a:lnTo>
                  <a:pt x="479" y="598"/>
                </a:lnTo>
                <a:lnTo>
                  <a:pt x="475" y="595"/>
                </a:lnTo>
                <a:lnTo>
                  <a:pt x="469" y="593"/>
                </a:lnTo>
                <a:lnTo>
                  <a:pt x="465" y="591"/>
                </a:lnTo>
                <a:lnTo>
                  <a:pt x="459" y="588"/>
                </a:lnTo>
                <a:lnTo>
                  <a:pt x="448" y="585"/>
                </a:lnTo>
                <a:lnTo>
                  <a:pt x="437" y="583"/>
                </a:lnTo>
                <a:lnTo>
                  <a:pt x="424" y="582"/>
                </a:lnTo>
                <a:lnTo>
                  <a:pt x="412" y="582"/>
                </a:lnTo>
                <a:lnTo>
                  <a:pt x="340" y="582"/>
                </a:lnTo>
                <a:close/>
                <a:moveTo>
                  <a:pt x="553" y="1080"/>
                </a:moveTo>
                <a:lnTo>
                  <a:pt x="548" y="1080"/>
                </a:lnTo>
                <a:lnTo>
                  <a:pt x="533" y="1083"/>
                </a:lnTo>
                <a:lnTo>
                  <a:pt x="522" y="1084"/>
                </a:lnTo>
                <a:lnTo>
                  <a:pt x="510" y="1085"/>
                </a:lnTo>
                <a:lnTo>
                  <a:pt x="494" y="1085"/>
                </a:lnTo>
                <a:lnTo>
                  <a:pt x="478" y="1086"/>
                </a:lnTo>
                <a:lnTo>
                  <a:pt x="24" y="1086"/>
                </a:lnTo>
                <a:lnTo>
                  <a:pt x="28" y="1043"/>
                </a:lnTo>
                <a:lnTo>
                  <a:pt x="49" y="1043"/>
                </a:lnTo>
                <a:lnTo>
                  <a:pt x="60" y="1043"/>
                </a:lnTo>
                <a:lnTo>
                  <a:pt x="70" y="1042"/>
                </a:lnTo>
                <a:lnTo>
                  <a:pt x="78" y="1040"/>
                </a:lnTo>
                <a:lnTo>
                  <a:pt x="86" y="1038"/>
                </a:lnTo>
                <a:lnTo>
                  <a:pt x="93" y="1035"/>
                </a:lnTo>
                <a:lnTo>
                  <a:pt x="99" y="1032"/>
                </a:lnTo>
                <a:lnTo>
                  <a:pt x="105" y="1029"/>
                </a:lnTo>
                <a:lnTo>
                  <a:pt x="109" y="1024"/>
                </a:lnTo>
                <a:lnTo>
                  <a:pt x="113" y="1020"/>
                </a:lnTo>
                <a:lnTo>
                  <a:pt x="116" y="1015"/>
                </a:lnTo>
                <a:lnTo>
                  <a:pt x="120" y="1009"/>
                </a:lnTo>
                <a:lnTo>
                  <a:pt x="122" y="1004"/>
                </a:lnTo>
                <a:lnTo>
                  <a:pt x="124" y="997"/>
                </a:lnTo>
                <a:lnTo>
                  <a:pt x="125" y="989"/>
                </a:lnTo>
                <a:lnTo>
                  <a:pt x="127" y="973"/>
                </a:lnTo>
                <a:lnTo>
                  <a:pt x="159" y="653"/>
                </a:lnTo>
                <a:lnTo>
                  <a:pt x="160" y="643"/>
                </a:lnTo>
                <a:lnTo>
                  <a:pt x="160" y="633"/>
                </a:lnTo>
                <a:lnTo>
                  <a:pt x="160" y="626"/>
                </a:lnTo>
                <a:lnTo>
                  <a:pt x="159" y="619"/>
                </a:lnTo>
                <a:lnTo>
                  <a:pt x="158" y="612"/>
                </a:lnTo>
                <a:lnTo>
                  <a:pt x="156" y="606"/>
                </a:lnTo>
                <a:lnTo>
                  <a:pt x="153" y="602"/>
                </a:lnTo>
                <a:lnTo>
                  <a:pt x="150" y="597"/>
                </a:lnTo>
                <a:lnTo>
                  <a:pt x="149" y="595"/>
                </a:lnTo>
                <a:lnTo>
                  <a:pt x="147" y="594"/>
                </a:lnTo>
                <a:lnTo>
                  <a:pt x="141" y="591"/>
                </a:lnTo>
                <a:lnTo>
                  <a:pt x="135" y="587"/>
                </a:lnTo>
                <a:lnTo>
                  <a:pt x="129" y="585"/>
                </a:lnTo>
                <a:lnTo>
                  <a:pt x="122" y="583"/>
                </a:lnTo>
                <a:lnTo>
                  <a:pt x="113" y="582"/>
                </a:lnTo>
                <a:lnTo>
                  <a:pt x="104" y="582"/>
                </a:lnTo>
                <a:lnTo>
                  <a:pt x="94" y="582"/>
                </a:lnTo>
                <a:lnTo>
                  <a:pt x="78" y="582"/>
                </a:lnTo>
                <a:lnTo>
                  <a:pt x="81" y="540"/>
                </a:lnTo>
                <a:lnTo>
                  <a:pt x="544" y="540"/>
                </a:lnTo>
                <a:lnTo>
                  <a:pt x="556" y="540"/>
                </a:lnTo>
                <a:lnTo>
                  <a:pt x="567" y="541"/>
                </a:lnTo>
                <a:lnTo>
                  <a:pt x="590" y="543"/>
                </a:lnTo>
                <a:lnTo>
                  <a:pt x="601" y="545"/>
                </a:lnTo>
                <a:lnTo>
                  <a:pt x="610" y="547"/>
                </a:lnTo>
                <a:lnTo>
                  <a:pt x="621" y="550"/>
                </a:lnTo>
                <a:lnTo>
                  <a:pt x="630" y="552"/>
                </a:lnTo>
                <a:lnTo>
                  <a:pt x="639" y="556"/>
                </a:lnTo>
                <a:lnTo>
                  <a:pt x="646" y="559"/>
                </a:lnTo>
                <a:lnTo>
                  <a:pt x="654" y="564"/>
                </a:lnTo>
                <a:lnTo>
                  <a:pt x="661" y="567"/>
                </a:lnTo>
                <a:lnTo>
                  <a:pt x="675" y="577"/>
                </a:lnTo>
                <a:lnTo>
                  <a:pt x="680" y="583"/>
                </a:lnTo>
                <a:lnTo>
                  <a:pt x="686" y="588"/>
                </a:lnTo>
                <a:lnTo>
                  <a:pt x="693" y="597"/>
                </a:lnTo>
                <a:lnTo>
                  <a:pt x="696" y="602"/>
                </a:lnTo>
                <a:lnTo>
                  <a:pt x="699" y="606"/>
                </a:lnTo>
                <a:lnTo>
                  <a:pt x="704" y="617"/>
                </a:lnTo>
                <a:lnTo>
                  <a:pt x="707" y="628"/>
                </a:lnTo>
                <a:lnTo>
                  <a:pt x="711" y="638"/>
                </a:lnTo>
                <a:lnTo>
                  <a:pt x="713" y="649"/>
                </a:lnTo>
                <a:lnTo>
                  <a:pt x="713" y="662"/>
                </a:lnTo>
                <a:lnTo>
                  <a:pt x="713" y="673"/>
                </a:lnTo>
                <a:lnTo>
                  <a:pt x="712" y="679"/>
                </a:lnTo>
                <a:lnTo>
                  <a:pt x="711" y="685"/>
                </a:lnTo>
                <a:lnTo>
                  <a:pt x="709" y="693"/>
                </a:lnTo>
                <a:lnTo>
                  <a:pt x="706" y="700"/>
                </a:lnTo>
                <a:lnTo>
                  <a:pt x="704" y="708"/>
                </a:lnTo>
                <a:lnTo>
                  <a:pt x="699" y="717"/>
                </a:lnTo>
                <a:lnTo>
                  <a:pt x="695" y="725"/>
                </a:lnTo>
                <a:lnTo>
                  <a:pt x="689" y="734"/>
                </a:lnTo>
                <a:lnTo>
                  <a:pt x="683" y="742"/>
                </a:lnTo>
                <a:lnTo>
                  <a:pt x="676" y="750"/>
                </a:lnTo>
                <a:lnTo>
                  <a:pt x="667" y="759"/>
                </a:lnTo>
                <a:lnTo>
                  <a:pt x="657" y="766"/>
                </a:lnTo>
                <a:lnTo>
                  <a:pt x="644" y="773"/>
                </a:lnTo>
                <a:lnTo>
                  <a:pt x="632" y="780"/>
                </a:lnTo>
                <a:lnTo>
                  <a:pt x="625" y="784"/>
                </a:lnTo>
                <a:lnTo>
                  <a:pt x="617" y="786"/>
                </a:lnTo>
                <a:lnTo>
                  <a:pt x="601" y="792"/>
                </a:lnTo>
                <a:lnTo>
                  <a:pt x="588" y="794"/>
                </a:lnTo>
                <a:lnTo>
                  <a:pt x="574" y="796"/>
                </a:lnTo>
                <a:lnTo>
                  <a:pt x="561" y="798"/>
                </a:lnTo>
                <a:lnTo>
                  <a:pt x="578" y="802"/>
                </a:lnTo>
                <a:lnTo>
                  <a:pt x="593" y="805"/>
                </a:lnTo>
                <a:lnTo>
                  <a:pt x="608" y="811"/>
                </a:lnTo>
                <a:lnTo>
                  <a:pt x="616" y="813"/>
                </a:lnTo>
                <a:lnTo>
                  <a:pt x="623" y="816"/>
                </a:lnTo>
                <a:lnTo>
                  <a:pt x="628" y="820"/>
                </a:lnTo>
                <a:lnTo>
                  <a:pt x="635" y="823"/>
                </a:lnTo>
                <a:lnTo>
                  <a:pt x="641" y="827"/>
                </a:lnTo>
                <a:lnTo>
                  <a:pt x="646" y="831"/>
                </a:lnTo>
                <a:lnTo>
                  <a:pt x="652" y="834"/>
                </a:lnTo>
                <a:lnTo>
                  <a:pt x="657" y="839"/>
                </a:lnTo>
                <a:lnTo>
                  <a:pt x="666" y="848"/>
                </a:lnTo>
                <a:lnTo>
                  <a:pt x="674" y="858"/>
                </a:lnTo>
                <a:lnTo>
                  <a:pt x="677" y="864"/>
                </a:lnTo>
                <a:lnTo>
                  <a:pt x="680" y="869"/>
                </a:lnTo>
                <a:lnTo>
                  <a:pt x="686" y="881"/>
                </a:lnTo>
                <a:lnTo>
                  <a:pt x="690" y="892"/>
                </a:lnTo>
                <a:lnTo>
                  <a:pt x="693" y="898"/>
                </a:lnTo>
                <a:lnTo>
                  <a:pt x="694" y="904"/>
                </a:lnTo>
                <a:lnTo>
                  <a:pt x="696" y="917"/>
                </a:lnTo>
                <a:lnTo>
                  <a:pt x="696" y="924"/>
                </a:lnTo>
                <a:lnTo>
                  <a:pt x="696" y="929"/>
                </a:lnTo>
                <a:lnTo>
                  <a:pt x="696" y="943"/>
                </a:lnTo>
                <a:lnTo>
                  <a:pt x="695" y="950"/>
                </a:lnTo>
                <a:lnTo>
                  <a:pt x="694" y="957"/>
                </a:lnTo>
                <a:lnTo>
                  <a:pt x="692" y="966"/>
                </a:lnTo>
                <a:lnTo>
                  <a:pt x="688" y="976"/>
                </a:lnTo>
                <a:lnTo>
                  <a:pt x="685" y="985"/>
                </a:lnTo>
                <a:lnTo>
                  <a:pt x="680" y="995"/>
                </a:lnTo>
                <a:lnTo>
                  <a:pt x="674" y="1005"/>
                </a:lnTo>
                <a:lnTo>
                  <a:pt x="667" y="1015"/>
                </a:lnTo>
                <a:lnTo>
                  <a:pt x="659" y="1024"/>
                </a:lnTo>
                <a:lnTo>
                  <a:pt x="654" y="1030"/>
                </a:lnTo>
                <a:lnTo>
                  <a:pt x="649" y="1034"/>
                </a:lnTo>
                <a:lnTo>
                  <a:pt x="637" y="1043"/>
                </a:lnTo>
                <a:lnTo>
                  <a:pt x="631" y="1048"/>
                </a:lnTo>
                <a:lnTo>
                  <a:pt x="624" y="1052"/>
                </a:lnTo>
                <a:lnTo>
                  <a:pt x="617" y="1057"/>
                </a:lnTo>
                <a:lnTo>
                  <a:pt x="609" y="1060"/>
                </a:lnTo>
                <a:lnTo>
                  <a:pt x="601" y="1065"/>
                </a:lnTo>
                <a:lnTo>
                  <a:pt x="592" y="1068"/>
                </a:lnTo>
                <a:lnTo>
                  <a:pt x="574" y="1075"/>
                </a:lnTo>
                <a:lnTo>
                  <a:pt x="553" y="1080"/>
                </a:lnTo>
                <a:close/>
                <a:moveTo>
                  <a:pt x="3893" y="699"/>
                </a:moveTo>
                <a:lnTo>
                  <a:pt x="3894" y="687"/>
                </a:lnTo>
                <a:lnTo>
                  <a:pt x="3894" y="674"/>
                </a:lnTo>
                <a:lnTo>
                  <a:pt x="3893" y="668"/>
                </a:lnTo>
                <a:lnTo>
                  <a:pt x="3892" y="663"/>
                </a:lnTo>
                <a:lnTo>
                  <a:pt x="3890" y="652"/>
                </a:lnTo>
                <a:lnTo>
                  <a:pt x="3889" y="646"/>
                </a:lnTo>
                <a:lnTo>
                  <a:pt x="3887" y="641"/>
                </a:lnTo>
                <a:lnTo>
                  <a:pt x="3885" y="637"/>
                </a:lnTo>
                <a:lnTo>
                  <a:pt x="3883" y="631"/>
                </a:lnTo>
                <a:lnTo>
                  <a:pt x="3878" y="623"/>
                </a:lnTo>
                <a:lnTo>
                  <a:pt x="3871" y="614"/>
                </a:lnTo>
                <a:lnTo>
                  <a:pt x="3867" y="611"/>
                </a:lnTo>
                <a:lnTo>
                  <a:pt x="3864" y="608"/>
                </a:lnTo>
                <a:lnTo>
                  <a:pt x="3855" y="601"/>
                </a:lnTo>
                <a:lnTo>
                  <a:pt x="3845" y="595"/>
                </a:lnTo>
                <a:lnTo>
                  <a:pt x="3834" y="589"/>
                </a:lnTo>
                <a:lnTo>
                  <a:pt x="3822" y="586"/>
                </a:lnTo>
                <a:lnTo>
                  <a:pt x="3810" y="584"/>
                </a:lnTo>
                <a:lnTo>
                  <a:pt x="3795" y="582"/>
                </a:lnTo>
                <a:lnTo>
                  <a:pt x="3782" y="582"/>
                </a:lnTo>
                <a:lnTo>
                  <a:pt x="3716" y="582"/>
                </a:lnTo>
                <a:lnTo>
                  <a:pt x="3694" y="802"/>
                </a:lnTo>
                <a:lnTo>
                  <a:pt x="3792" y="802"/>
                </a:lnTo>
                <a:lnTo>
                  <a:pt x="3802" y="801"/>
                </a:lnTo>
                <a:lnTo>
                  <a:pt x="3812" y="799"/>
                </a:lnTo>
                <a:lnTo>
                  <a:pt x="3822" y="797"/>
                </a:lnTo>
                <a:lnTo>
                  <a:pt x="3831" y="794"/>
                </a:lnTo>
                <a:lnTo>
                  <a:pt x="3839" y="790"/>
                </a:lnTo>
                <a:lnTo>
                  <a:pt x="3847" y="786"/>
                </a:lnTo>
                <a:lnTo>
                  <a:pt x="3855" y="780"/>
                </a:lnTo>
                <a:lnTo>
                  <a:pt x="3858" y="777"/>
                </a:lnTo>
                <a:lnTo>
                  <a:pt x="3862" y="773"/>
                </a:lnTo>
                <a:lnTo>
                  <a:pt x="3867" y="767"/>
                </a:lnTo>
                <a:lnTo>
                  <a:pt x="3873" y="759"/>
                </a:lnTo>
                <a:lnTo>
                  <a:pt x="3879" y="751"/>
                </a:lnTo>
                <a:lnTo>
                  <a:pt x="3883" y="742"/>
                </a:lnTo>
                <a:lnTo>
                  <a:pt x="3887" y="732"/>
                </a:lnTo>
                <a:lnTo>
                  <a:pt x="3890" y="722"/>
                </a:lnTo>
                <a:lnTo>
                  <a:pt x="3892" y="711"/>
                </a:lnTo>
                <a:lnTo>
                  <a:pt x="3893" y="699"/>
                </a:lnTo>
                <a:close/>
                <a:moveTo>
                  <a:pt x="3536" y="652"/>
                </a:moveTo>
                <a:lnTo>
                  <a:pt x="3537" y="643"/>
                </a:lnTo>
                <a:lnTo>
                  <a:pt x="3537" y="633"/>
                </a:lnTo>
                <a:lnTo>
                  <a:pt x="3537" y="626"/>
                </a:lnTo>
                <a:lnTo>
                  <a:pt x="3536" y="619"/>
                </a:lnTo>
                <a:lnTo>
                  <a:pt x="3535" y="613"/>
                </a:lnTo>
                <a:lnTo>
                  <a:pt x="3532" y="608"/>
                </a:lnTo>
                <a:lnTo>
                  <a:pt x="3530" y="602"/>
                </a:lnTo>
                <a:lnTo>
                  <a:pt x="3527" y="598"/>
                </a:lnTo>
                <a:lnTo>
                  <a:pt x="3524" y="596"/>
                </a:lnTo>
                <a:lnTo>
                  <a:pt x="3523" y="595"/>
                </a:lnTo>
                <a:lnTo>
                  <a:pt x="3519" y="592"/>
                </a:lnTo>
                <a:lnTo>
                  <a:pt x="3514" y="589"/>
                </a:lnTo>
                <a:lnTo>
                  <a:pt x="3509" y="587"/>
                </a:lnTo>
                <a:lnTo>
                  <a:pt x="3505" y="586"/>
                </a:lnTo>
                <a:lnTo>
                  <a:pt x="3502" y="585"/>
                </a:lnTo>
                <a:lnTo>
                  <a:pt x="3495" y="584"/>
                </a:lnTo>
                <a:lnTo>
                  <a:pt x="3487" y="583"/>
                </a:lnTo>
                <a:lnTo>
                  <a:pt x="3479" y="582"/>
                </a:lnTo>
                <a:lnTo>
                  <a:pt x="3401" y="582"/>
                </a:lnTo>
                <a:lnTo>
                  <a:pt x="3390" y="688"/>
                </a:lnTo>
                <a:lnTo>
                  <a:pt x="3341" y="688"/>
                </a:lnTo>
                <a:lnTo>
                  <a:pt x="3341" y="682"/>
                </a:lnTo>
                <a:lnTo>
                  <a:pt x="3339" y="675"/>
                </a:lnTo>
                <a:lnTo>
                  <a:pt x="3338" y="670"/>
                </a:lnTo>
                <a:lnTo>
                  <a:pt x="3337" y="664"/>
                </a:lnTo>
                <a:lnTo>
                  <a:pt x="3333" y="654"/>
                </a:lnTo>
                <a:lnTo>
                  <a:pt x="3327" y="644"/>
                </a:lnTo>
                <a:lnTo>
                  <a:pt x="3321" y="635"/>
                </a:lnTo>
                <a:lnTo>
                  <a:pt x="3317" y="630"/>
                </a:lnTo>
                <a:lnTo>
                  <a:pt x="3313" y="626"/>
                </a:lnTo>
                <a:lnTo>
                  <a:pt x="3309" y="621"/>
                </a:lnTo>
                <a:lnTo>
                  <a:pt x="3304" y="618"/>
                </a:lnTo>
                <a:lnTo>
                  <a:pt x="3295" y="610"/>
                </a:lnTo>
                <a:lnTo>
                  <a:pt x="3285" y="604"/>
                </a:lnTo>
                <a:lnTo>
                  <a:pt x="3274" y="598"/>
                </a:lnTo>
                <a:lnTo>
                  <a:pt x="3263" y="593"/>
                </a:lnTo>
                <a:lnTo>
                  <a:pt x="3251" y="589"/>
                </a:lnTo>
                <a:lnTo>
                  <a:pt x="3238" y="586"/>
                </a:lnTo>
                <a:lnTo>
                  <a:pt x="3225" y="584"/>
                </a:lnTo>
                <a:lnTo>
                  <a:pt x="3212" y="582"/>
                </a:lnTo>
                <a:lnTo>
                  <a:pt x="3198" y="582"/>
                </a:lnTo>
                <a:lnTo>
                  <a:pt x="3051" y="582"/>
                </a:lnTo>
                <a:lnTo>
                  <a:pt x="3030" y="775"/>
                </a:lnTo>
                <a:lnTo>
                  <a:pt x="3109" y="775"/>
                </a:lnTo>
                <a:lnTo>
                  <a:pt x="3116" y="773"/>
                </a:lnTo>
                <a:lnTo>
                  <a:pt x="3123" y="773"/>
                </a:lnTo>
                <a:lnTo>
                  <a:pt x="3135" y="771"/>
                </a:lnTo>
                <a:lnTo>
                  <a:pt x="3141" y="770"/>
                </a:lnTo>
                <a:lnTo>
                  <a:pt x="3145" y="768"/>
                </a:lnTo>
                <a:lnTo>
                  <a:pt x="3151" y="766"/>
                </a:lnTo>
                <a:lnTo>
                  <a:pt x="3156" y="764"/>
                </a:lnTo>
                <a:lnTo>
                  <a:pt x="3160" y="761"/>
                </a:lnTo>
                <a:lnTo>
                  <a:pt x="3163" y="759"/>
                </a:lnTo>
                <a:lnTo>
                  <a:pt x="3170" y="753"/>
                </a:lnTo>
                <a:lnTo>
                  <a:pt x="3176" y="747"/>
                </a:lnTo>
                <a:lnTo>
                  <a:pt x="3181" y="741"/>
                </a:lnTo>
                <a:lnTo>
                  <a:pt x="3188" y="729"/>
                </a:lnTo>
                <a:lnTo>
                  <a:pt x="3193" y="718"/>
                </a:lnTo>
                <a:lnTo>
                  <a:pt x="3194" y="711"/>
                </a:lnTo>
                <a:lnTo>
                  <a:pt x="3195" y="708"/>
                </a:lnTo>
                <a:lnTo>
                  <a:pt x="3241" y="708"/>
                </a:lnTo>
                <a:lnTo>
                  <a:pt x="3223" y="887"/>
                </a:lnTo>
                <a:lnTo>
                  <a:pt x="3168" y="887"/>
                </a:lnTo>
                <a:lnTo>
                  <a:pt x="3169" y="876"/>
                </a:lnTo>
                <a:lnTo>
                  <a:pt x="3168" y="866"/>
                </a:lnTo>
                <a:lnTo>
                  <a:pt x="3167" y="857"/>
                </a:lnTo>
                <a:lnTo>
                  <a:pt x="3165" y="849"/>
                </a:lnTo>
                <a:lnTo>
                  <a:pt x="3161" y="842"/>
                </a:lnTo>
                <a:lnTo>
                  <a:pt x="3158" y="837"/>
                </a:lnTo>
                <a:lnTo>
                  <a:pt x="3152" y="832"/>
                </a:lnTo>
                <a:lnTo>
                  <a:pt x="3148" y="829"/>
                </a:lnTo>
                <a:lnTo>
                  <a:pt x="3141" y="825"/>
                </a:lnTo>
                <a:lnTo>
                  <a:pt x="3134" y="823"/>
                </a:lnTo>
                <a:lnTo>
                  <a:pt x="3126" y="821"/>
                </a:lnTo>
                <a:lnTo>
                  <a:pt x="3118" y="820"/>
                </a:lnTo>
                <a:lnTo>
                  <a:pt x="3109" y="819"/>
                </a:lnTo>
                <a:lnTo>
                  <a:pt x="3100" y="817"/>
                </a:lnTo>
                <a:lnTo>
                  <a:pt x="3080" y="817"/>
                </a:lnTo>
                <a:lnTo>
                  <a:pt x="3027" y="817"/>
                </a:lnTo>
                <a:lnTo>
                  <a:pt x="3011" y="971"/>
                </a:lnTo>
                <a:lnTo>
                  <a:pt x="3010" y="988"/>
                </a:lnTo>
                <a:lnTo>
                  <a:pt x="3011" y="995"/>
                </a:lnTo>
                <a:lnTo>
                  <a:pt x="3012" y="1001"/>
                </a:lnTo>
                <a:lnTo>
                  <a:pt x="3013" y="1007"/>
                </a:lnTo>
                <a:lnTo>
                  <a:pt x="3016" y="1013"/>
                </a:lnTo>
                <a:lnTo>
                  <a:pt x="3018" y="1017"/>
                </a:lnTo>
                <a:lnTo>
                  <a:pt x="3021" y="1022"/>
                </a:lnTo>
                <a:lnTo>
                  <a:pt x="3027" y="1027"/>
                </a:lnTo>
                <a:lnTo>
                  <a:pt x="3034" y="1032"/>
                </a:lnTo>
                <a:lnTo>
                  <a:pt x="3042" y="1036"/>
                </a:lnTo>
                <a:lnTo>
                  <a:pt x="3051" y="1039"/>
                </a:lnTo>
                <a:lnTo>
                  <a:pt x="3061" y="1042"/>
                </a:lnTo>
                <a:lnTo>
                  <a:pt x="3073" y="1043"/>
                </a:lnTo>
                <a:lnTo>
                  <a:pt x="3088" y="1044"/>
                </a:lnTo>
                <a:lnTo>
                  <a:pt x="3104" y="1044"/>
                </a:lnTo>
                <a:lnTo>
                  <a:pt x="3121" y="1044"/>
                </a:lnTo>
                <a:lnTo>
                  <a:pt x="3136" y="1042"/>
                </a:lnTo>
                <a:lnTo>
                  <a:pt x="3151" y="1040"/>
                </a:lnTo>
                <a:lnTo>
                  <a:pt x="3165" y="1038"/>
                </a:lnTo>
                <a:lnTo>
                  <a:pt x="3178" y="1034"/>
                </a:lnTo>
                <a:lnTo>
                  <a:pt x="3191" y="1031"/>
                </a:lnTo>
                <a:lnTo>
                  <a:pt x="3203" y="1026"/>
                </a:lnTo>
                <a:lnTo>
                  <a:pt x="3213" y="1022"/>
                </a:lnTo>
                <a:lnTo>
                  <a:pt x="3224" y="1016"/>
                </a:lnTo>
                <a:lnTo>
                  <a:pt x="3233" y="1010"/>
                </a:lnTo>
                <a:lnTo>
                  <a:pt x="3244" y="1005"/>
                </a:lnTo>
                <a:lnTo>
                  <a:pt x="3251" y="999"/>
                </a:lnTo>
                <a:lnTo>
                  <a:pt x="3259" y="992"/>
                </a:lnTo>
                <a:lnTo>
                  <a:pt x="3267" y="987"/>
                </a:lnTo>
                <a:lnTo>
                  <a:pt x="3274" y="980"/>
                </a:lnTo>
                <a:lnTo>
                  <a:pt x="3280" y="973"/>
                </a:lnTo>
                <a:lnTo>
                  <a:pt x="3291" y="961"/>
                </a:lnTo>
                <a:lnTo>
                  <a:pt x="3300" y="948"/>
                </a:lnTo>
                <a:lnTo>
                  <a:pt x="3307" y="937"/>
                </a:lnTo>
                <a:lnTo>
                  <a:pt x="3312" y="927"/>
                </a:lnTo>
                <a:lnTo>
                  <a:pt x="3319" y="911"/>
                </a:lnTo>
                <a:lnTo>
                  <a:pt x="3320" y="906"/>
                </a:lnTo>
                <a:lnTo>
                  <a:pt x="3369" y="906"/>
                </a:lnTo>
                <a:lnTo>
                  <a:pt x="3354" y="1043"/>
                </a:lnTo>
                <a:lnTo>
                  <a:pt x="3433" y="1043"/>
                </a:lnTo>
                <a:lnTo>
                  <a:pt x="3442" y="1042"/>
                </a:lnTo>
                <a:lnTo>
                  <a:pt x="3451" y="1041"/>
                </a:lnTo>
                <a:lnTo>
                  <a:pt x="3459" y="1040"/>
                </a:lnTo>
                <a:lnTo>
                  <a:pt x="3466" y="1038"/>
                </a:lnTo>
                <a:lnTo>
                  <a:pt x="3473" y="1035"/>
                </a:lnTo>
                <a:lnTo>
                  <a:pt x="3477" y="1032"/>
                </a:lnTo>
                <a:lnTo>
                  <a:pt x="3483" y="1029"/>
                </a:lnTo>
                <a:lnTo>
                  <a:pt x="3486" y="1024"/>
                </a:lnTo>
                <a:lnTo>
                  <a:pt x="3491" y="1020"/>
                </a:lnTo>
                <a:lnTo>
                  <a:pt x="3493" y="1015"/>
                </a:lnTo>
                <a:lnTo>
                  <a:pt x="3496" y="1009"/>
                </a:lnTo>
                <a:lnTo>
                  <a:pt x="3499" y="1004"/>
                </a:lnTo>
                <a:lnTo>
                  <a:pt x="3500" y="997"/>
                </a:lnTo>
                <a:lnTo>
                  <a:pt x="3501" y="990"/>
                </a:lnTo>
                <a:lnTo>
                  <a:pt x="3503" y="977"/>
                </a:lnTo>
                <a:lnTo>
                  <a:pt x="3536" y="652"/>
                </a:lnTo>
                <a:close/>
                <a:moveTo>
                  <a:pt x="2871" y="644"/>
                </a:moveTo>
                <a:lnTo>
                  <a:pt x="2871" y="636"/>
                </a:lnTo>
                <a:lnTo>
                  <a:pt x="2871" y="629"/>
                </a:lnTo>
                <a:lnTo>
                  <a:pt x="2871" y="622"/>
                </a:lnTo>
                <a:lnTo>
                  <a:pt x="2870" y="617"/>
                </a:lnTo>
                <a:lnTo>
                  <a:pt x="2869" y="611"/>
                </a:lnTo>
                <a:lnTo>
                  <a:pt x="2867" y="606"/>
                </a:lnTo>
                <a:lnTo>
                  <a:pt x="2866" y="604"/>
                </a:lnTo>
                <a:lnTo>
                  <a:pt x="2864" y="602"/>
                </a:lnTo>
                <a:lnTo>
                  <a:pt x="2861" y="598"/>
                </a:lnTo>
                <a:lnTo>
                  <a:pt x="2858" y="595"/>
                </a:lnTo>
                <a:lnTo>
                  <a:pt x="2853" y="592"/>
                </a:lnTo>
                <a:lnTo>
                  <a:pt x="2849" y="589"/>
                </a:lnTo>
                <a:lnTo>
                  <a:pt x="2843" y="587"/>
                </a:lnTo>
                <a:lnTo>
                  <a:pt x="2837" y="585"/>
                </a:lnTo>
                <a:lnTo>
                  <a:pt x="2831" y="584"/>
                </a:lnTo>
                <a:lnTo>
                  <a:pt x="2823" y="583"/>
                </a:lnTo>
                <a:lnTo>
                  <a:pt x="2815" y="582"/>
                </a:lnTo>
                <a:lnTo>
                  <a:pt x="2761" y="582"/>
                </a:lnTo>
                <a:lnTo>
                  <a:pt x="2749" y="583"/>
                </a:lnTo>
                <a:lnTo>
                  <a:pt x="2739" y="584"/>
                </a:lnTo>
                <a:lnTo>
                  <a:pt x="2729" y="585"/>
                </a:lnTo>
                <a:lnTo>
                  <a:pt x="2721" y="587"/>
                </a:lnTo>
                <a:lnTo>
                  <a:pt x="2713" y="591"/>
                </a:lnTo>
                <a:lnTo>
                  <a:pt x="2707" y="595"/>
                </a:lnTo>
                <a:lnTo>
                  <a:pt x="2701" y="601"/>
                </a:lnTo>
                <a:lnTo>
                  <a:pt x="2696" y="606"/>
                </a:lnTo>
                <a:lnTo>
                  <a:pt x="2694" y="610"/>
                </a:lnTo>
                <a:lnTo>
                  <a:pt x="2692" y="613"/>
                </a:lnTo>
                <a:lnTo>
                  <a:pt x="2688" y="621"/>
                </a:lnTo>
                <a:lnTo>
                  <a:pt x="2685" y="631"/>
                </a:lnTo>
                <a:lnTo>
                  <a:pt x="2682" y="641"/>
                </a:lnTo>
                <a:lnTo>
                  <a:pt x="2679" y="653"/>
                </a:lnTo>
                <a:lnTo>
                  <a:pt x="2677" y="665"/>
                </a:lnTo>
                <a:lnTo>
                  <a:pt x="2676" y="679"/>
                </a:lnTo>
                <a:lnTo>
                  <a:pt x="2674" y="693"/>
                </a:lnTo>
                <a:lnTo>
                  <a:pt x="2641" y="1024"/>
                </a:lnTo>
                <a:lnTo>
                  <a:pt x="2641" y="1027"/>
                </a:lnTo>
                <a:lnTo>
                  <a:pt x="2642" y="1030"/>
                </a:lnTo>
                <a:lnTo>
                  <a:pt x="2643" y="1032"/>
                </a:lnTo>
                <a:lnTo>
                  <a:pt x="2646" y="1034"/>
                </a:lnTo>
                <a:lnTo>
                  <a:pt x="2647" y="1036"/>
                </a:lnTo>
                <a:lnTo>
                  <a:pt x="2650" y="1038"/>
                </a:lnTo>
                <a:lnTo>
                  <a:pt x="2652" y="1039"/>
                </a:lnTo>
                <a:lnTo>
                  <a:pt x="2656" y="1040"/>
                </a:lnTo>
                <a:lnTo>
                  <a:pt x="2757" y="1040"/>
                </a:lnTo>
                <a:lnTo>
                  <a:pt x="2767" y="1040"/>
                </a:lnTo>
                <a:lnTo>
                  <a:pt x="2775" y="1039"/>
                </a:lnTo>
                <a:lnTo>
                  <a:pt x="2784" y="1038"/>
                </a:lnTo>
                <a:lnTo>
                  <a:pt x="2791" y="1036"/>
                </a:lnTo>
                <a:lnTo>
                  <a:pt x="2799" y="1034"/>
                </a:lnTo>
                <a:lnTo>
                  <a:pt x="2805" y="1031"/>
                </a:lnTo>
                <a:lnTo>
                  <a:pt x="2810" y="1027"/>
                </a:lnTo>
                <a:lnTo>
                  <a:pt x="2816" y="1024"/>
                </a:lnTo>
                <a:lnTo>
                  <a:pt x="2820" y="1020"/>
                </a:lnTo>
                <a:lnTo>
                  <a:pt x="2824" y="1015"/>
                </a:lnTo>
                <a:lnTo>
                  <a:pt x="2827" y="1009"/>
                </a:lnTo>
                <a:lnTo>
                  <a:pt x="2831" y="1004"/>
                </a:lnTo>
                <a:lnTo>
                  <a:pt x="2833" y="997"/>
                </a:lnTo>
                <a:lnTo>
                  <a:pt x="2835" y="989"/>
                </a:lnTo>
                <a:lnTo>
                  <a:pt x="2836" y="981"/>
                </a:lnTo>
                <a:lnTo>
                  <a:pt x="2837" y="973"/>
                </a:lnTo>
                <a:lnTo>
                  <a:pt x="2871" y="644"/>
                </a:lnTo>
                <a:close/>
                <a:moveTo>
                  <a:pt x="2456" y="1190"/>
                </a:moveTo>
                <a:lnTo>
                  <a:pt x="2465" y="1187"/>
                </a:lnTo>
                <a:lnTo>
                  <a:pt x="2476" y="1183"/>
                </a:lnTo>
                <a:lnTo>
                  <a:pt x="2487" y="1178"/>
                </a:lnTo>
                <a:lnTo>
                  <a:pt x="2498" y="1172"/>
                </a:lnTo>
                <a:lnTo>
                  <a:pt x="2521" y="1159"/>
                </a:lnTo>
                <a:lnTo>
                  <a:pt x="2543" y="1146"/>
                </a:lnTo>
                <a:lnTo>
                  <a:pt x="2553" y="1139"/>
                </a:lnTo>
                <a:lnTo>
                  <a:pt x="2562" y="1131"/>
                </a:lnTo>
                <a:lnTo>
                  <a:pt x="2565" y="1128"/>
                </a:lnTo>
                <a:lnTo>
                  <a:pt x="2570" y="1124"/>
                </a:lnTo>
                <a:lnTo>
                  <a:pt x="2576" y="1118"/>
                </a:lnTo>
                <a:lnTo>
                  <a:pt x="2578" y="1114"/>
                </a:lnTo>
                <a:lnTo>
                  <a:pt x="2579" y="1112"/>
                </a:lnTo>
                <a:lnTo>
                  <a:pt x="2581" y="1109"/>
                </a:lnTo>
                <a:lnTo>
                  <a:pt x="2581" y="1105"/>
                </a:lnTo>
                <a:lnTo>
                  <a:pt x="2581" y="1103"/>
                </a:lnTo>
                <a:lnTo>
                  <a:pt x="2581" y="1101"/>
                </a:lnTo>
                <a:lnTo>
                  <a:pt x="2580" y="1099"/>
                </a:lnTo>
                <a:lnTo>
                  <a:pt x="2578" y="1096"/>
                </a:lnTo>
                <a:lnTo>
                  <a:pt x="2203" y="689"/>
                </a:lnTo>
                <a:lnTo>
                  <a:pt x="2181" y="902"/>
                </a:lnTo>
                <a:lnTo>
                  <a:pt x="2177" y="928"/>
                </a:lnTo>
                <a:lnTo>
                  <a:pt x="2176" y="950"/>
                </a:lnTo>
                <a:lnTo>
                  <a:pt x="2176" y="960"/>
                </a:lnTo>
                <a:lnTo>
                  <a:pt x="2176" y="968"/>
                </a:lnTo>
                <a:lnTo>
                  <a:pt x="2177" y="976"/>
                </a:lnTo>
                <a:lnTo>
                  <a:pt x="2177" y="983"/>
                </a:lnTo>
                <a:lnTo>
                  <a:pt x="2181" y="996"/>
                </a:lnTo>
                <a:lnTo>
                  <a:pt x="2183" y="1001"/>
                </a:lnTo>
                <a:lnTo>
                  <a:pt x="2185" y="1006"/>
                </a:lnTo>
                <a:lnTo>
                  <a:pt x="2190" y="1015"/>
                </a:lnTo>
                <a:lnTo>
                  <a:pt x="2197" y="1023"/>
                </a:lnTo>
                <a:lnTo>
                  <a:pt x="2201" y="1027"/>
                </a:lnTo>
                <a:lnTo>
                  <a:pt x="2207" y="1032"/>
                </a:lnTo>
                <a:lnTo>
                  <a:pt x="2214" y="1035"/>
                </a:lnTo>
                <a:lnTo>
                  <a:pt x="2220" y="1039"/>
                </a:lnTo>
                <a:lnTo>
                  <a:pt x="2229" y="1041"/>
                </a:lnTo>
                <a:lnTo>
                  <a:pt x="2237" y="1042"/>
                </a:lnTo>
                <a:lnTo>
                  <a:pt x="2243" y="1043"/>
                </a:lnTo>
                <a:lnTo>
                  <a:pt x="2247" y="1043"/>
                </a:lnTo>
                <a:lnTo>
                  <a:pt x="2257" y="1043"/>
                </a:lnTo>
                <a:lnTo>
                  <a:pt x="2265" y="1043"/>
                </a:lnTo>
                <a:lnTo>
                  <a:pt x="2262" y="1086"/>
                </a:lnTo>
                <a:lnTo>
                  <a:pt x="2119" y="1086"/>
                </a:lnTo>
                <a:lnTo>
                  <a:pt x="2128" y="1095"/>
                </a:lnTo>
                <a:lnTo>
                  <a:pt x="2137" y="1104"/>
                </a:lnTo>
                <a:lnTo>
                  <a:pt x="2154" y="1119"/>
                </a:lnTo>
                <a:lnTo>
                  <a:pt x="2170" y="1131"/>
                </a:lnTo>
                <a:lnTo>
                  <a:pt x="2188" y="1144"/>
                </a:lnTo>
                <a:lnTo>
                  <a:pt x="2206" y="1156"/>
                </a:lnTo>
                <a:lnTo>
                  <a:pt x="2225" y="1166"/>
                </a:lnTo>
                <a:lnTo>
                  <a:pt x="2234" y="1172"/>
                </a:lnTo>
                <a:lnTo>
                  <a:pt x="2244" y="1176"/>
                </a:lnTo>
                <a:lnTo>
                  <a:pt x="2254" y="1181"/>
                </a:lnTo>
                <a:lnTo>
                  <a:pt x="2264" y="1185"/>
                </a:lnTo>
                <a:lnTo>
                  <a:pt x="2285" y="1192"/>
                </a:lnTo>
                <a:lnTo>
                  <a:pt x="2295" y="1196"/>
                </a:lnTo>
                <a:lnTo>
                  <a:pt x="2305" y="1198"/>
                </a:lnTo>
                <a:lnTo>
                  <a:pt x="2326" y="1202"/>
                </a:lnTo>
                <a:lnTo>
                  <a:pt x="2348" y="1205"/>
                </a:lnTo>
                <a:lnTo>
                  <a:pt x="2369" y="1206"/>
                </a:lnTo>
                <a:lnTo>
                  <a:pt x="2391" y="1206"/>
                </a:lnTo>
                <a:lnTo>
                  <a:pt x="2402" y="1204"/>
                </a:lnTo>
                <a:lnTo>
                  <a:pt x="2413" y="1202"/>
                </a:lnTo>
                <a:lnTo>
                  <a:pt x="2423" y="1200"/>
                </a:lnTo>
                <a:lnTo>
                  <a:pt x="2435" y="1198"/>
                </a:lnTo>
                <a:lnTo>
                  <a:pt x="2446" y="1194"/>
                </a:lnTo>
                <a:lnTo>
                  <a:pt x="2456" y="1190"/>
                </a:lnTo>
                <a:close/>
                <a:moveTo>
                  <a:pt x="1858" y="699"/>
                </a:moveTo>
                <a:lnTo>
                  <a:pt x="1859" y="687"/>
                </a:lnTo>
                <a:lnTo>
                  <a:pt x="1859" y="674"/>
                </a:lnTo>
                <a:lnTo>
                  <a:pt x="1859" y="668"/>
                </a:lnTo>
                <a:lnTo>
                  <a:pt x="1858" y="663"/>
                </a:lnTo>
                <a:lnTo>
                  <a:pt x="1856" y="652"/>
                </a:lnTo>
                <a:lnTo>
                  <a:pt x="1854" y="646"/>
                </a:lnTo>
                <a:lnTo>
                  <a:pt x="1852" y="641"/>
                </a:lnTo>
                <a:lnTo>
                  <a:pt x="1850" y="637"/>
                </a:lnTo>
                <a:lnTo>
                  <a:pt x="1848" y="631"/>
                </a:lnTo>
                <a:lnTo>
                  <a:pt x="1842" y="623"/>
                </a:lnTo>
                <a:lnTo>
                  <a:pt x="1837" y="614"/>
                </a:lnTo>
                <a:lnTo>
                  <a:pt x="1833" y="611"/>
                </a:lnTo>
                <a:lnTo>
                  <a:pt x="1829" y="608"/>
                </a:lnTo>
                <a:lnTo>
                  <a:pt x="1820" y="601"/>
                </a:lnTo>
                <a:lnTo>
                  <a:pt x="1810" y="595"/>
                </a:lnTo>
                <a:lnTo>
                  <a:pt x="1799" y="589"/>
                </a:lnTo>
                <a:lnTo>
                  <a:pt x="1787" y="586"/>
                </a:lnTo>
                <a:lnTo>
                  <a:pt x="1775" y="584"/>
                </a:lnTo>
                <a:lnTo>
                  <a:pt x="1761" y="582"/>
                </a:lnTo>
                <a:lnTo>
                  <a:pt x="1746" y="582"/>
                </a:lnTo>
                <a:lnTo>
                  <a:pt x="1681" y="582"/>
                </a:lnTo>
                <a:lnTo>
                  <a:pt x="1660" y="802"/>
                </a:lnTo>
                <a:lnTo>
                  <a:pt x="1758" y="802"/>
                </a:lnTo>
                <a:lnTo>
                  <a:pt x="1768" y="801"/>
                </a:lnTo>
                <a:lnTo>
                  <a:pt x="1778" y="799"/>
                </a:lnTo>
                <a:lnTo>
                  <a:pt x="1787" y="797"/>
                </a:lnTo>
                <a:lnTo>
                  <a:pt x="1796" y="794"/>
                </a:lnTo>
                <a:lnTo>
                  <a:pt x="1804" y="790"/>
                </a:lnTo>
                <a:lnTo>
                  <a:pt x="1813" y="786"/>
                </a:lnTo>
                <a:lnTo>
                  <a:pt x="1820" y="780"/>
                </a:lnTo>
                <a:lnTo>
                  <a:pt x="1823" y="777"/>
                </a:lnTo>
                <a:lnTo>
                  <a:pt x="1827" y="773"/>
                </a:lnTo>
                <a:lnTo>
                  <a:pt x="1833" y="767"/>
                </a:lnTo>
                <a:lnTo>
                  <a:pt x="1839" y="759"/>
                </a:lnTo>
                <a:lnTo>
                  <a:pt x="1843" y="751"/>
                </a:lnTo>
                <a:lnTo>
                  <a:pt x="1848" y="742"/>
                </a:lnTo>
                <a:lnTo>
                  <a:pt x="1851" y="732"/>
                </a:lnTo>
                <a:lnTo>
                  <a:pt x="1855" y="722"/>
                </a:lnTo>
                <a:lnTo>
                  <a:pt x="1857" y="711"/>
                </a:lnTo>
                <a:lnTo>
                  <a:pt x="1858" y="699"/>
                </a:lnTo>
                <a:close/>
                <a:moveTo>
                  <a:pt x="1063" y="1044"/>
                </a:moveTo>
                <a:lnTo>
                  <a:pt x="1080" y="1044"/>
                </a:lnTo>
                <a:lnTo>
                  <a:pt x="1095" y="1043"/>
                </a:lnTo>
                <a:lnTo>
                  <a:pt x="1111" y="1041"/>
                </a:lnTo>
                <a:lnTo>
                  <a:pt x="1125" y="1039"/>
                </a:lnTo>
                <a:lnTo>
                  <a:pt x="1139" y="1035"/>
                </a:lnTo>
                <a:lnTo>
                  <a:pt x="1152" y="1032"/>
                </a:lnTo>
                <a:lnTo>
                  <a:pt x="1164" y="1027"/>
                </a:lnTo>
                <a:lnTo>
                  <a:pt x="1176" y="1023"/>
                </a:lnTo>
                <a:lnTo>
                  <a:pt x="1187" y="1017"/>
                </a:lnTo>
                <a:lnTo>
                  <a:pt x="1196" y="1013"/>
                </a:lnTo>
                <a:lnTo>
                  <a:pt x="1206" y="1007"/>
                </a:lnTo>
                <a:lnTo>
                  <a:pt x="1215" y="1000"/>
                </a:lnTo>
                <a:lnTo>
                  <a:pt x="1223" y="995"/>
                </a:lnTo>
                <a:lnTo>
                  <a:pt x="1231" y="988"/>
                </a:lnTo>
                <a:lnTo>
                  <a:pt x="1238" y="981"/>
                </a:lnTo>
                <a:lnTo>
                  <a:pt x="1243" y="976"/>
                </a:lnTo>
                <a:lnTo>
                  <a:pt x="1250" y="969"/>
                </a:lnTo>
                <a:lnTo>
                  <a:pt x="1255" y="962"/>
                </a:lnTo>
                <a:lnTo>
                  <a:pt x="1264" y="950"/>
                </a:lnTo>
                <a:lnTo>
                  <a:pt x="1268" y="944"/>
                </a:lnTo>
                <a:lnTo>
                  <a:pt x="1271" y="938"/>
                </a:lnTo>
                <a:lnTo>
                  <a:pt x="1277" y="927"/>
                </a:lnTo>
                <a:lnTo>
                  <a:pt x="1282" y="918"/>
                </a:lnTo>
                <a:lnTo>
                  <a:pt x="1284" y="911"/>
                </a:lnTo>
                <a:lnTo>
                  <a:pt x="1286" y="906"/>
                </a:lnTo>
                <a:lnTo>
                  <a:pt x="1334" y="906"/>
                </a:lnTo>
                <a:lnTo>
                  <a:pt x="1320" y="1043"/>
                </a:lnTo>
                <a:lnTo>
                  <a:pt x="1398" y="1043"/>
                </a:lnTo>
                <a:lnTo>
                  <a:pt x="1407" y="1042"/>
                </a:lnTo>
                <a:lnTo>
                  <a:pt x="1416" y="1041"/>
                </a:lnTo>
                <a:lnTo>
                  <a:pt x="1424" y="1040"/>
                </a:lnTo>
                <a:lnTo>
                  <a:pt x="1431" y="1038"/>
                </a:lnTo>
                <a:lnTo>
                  <a:pt x="1437" y="1035"/>
                </a:lnTo>
                <a:lnTo>
                  <a:pt x="1442" y="1032"/>
                </a:lnTo>
                <a:lnTo>
                  <a:pt x="1447" y="1029"/>
                </a:lnTo>
                <a:lnTo>
                  <a:pt x="1452" y="1024"/>
                </a:lnTo>
                <a:lnTo>
                  <a:pt x="1455" y="1020"/>
                </a:lnTo>
                <a:lnTo>
                  <a:pt x="1458" y="1015"/>
                </a:lnTo>
                <a:lnTo>
                  <a:pt x="1461" y="1009"/>
                </a:lnTo>
                <a:lnTo>
                  <a:pt x="1463" y="1004"/>
                </a:lnTo>
                <a:lnTo>
                  <a:pt x="1464" y="997"/>
                </a:lnTo>
                <a:lnTo>
                  <a:pt x="1467" y="990"/>
                </a:lnTo>
                <a:lnTo>
                  <a:pt x="1468" y="977"/>
                </a:lnTo>
                <a:lnTo>
                  <a:pt x="1502" y="652"/>
                </a:lnTo>
                <a:lnTo>
                  <a:pt x="1502" y="643"/>
                </a:lnTo>
                <a:lnTo>
                  <a:pt x="1503" y="633"/>
                </a:lnTo>
                <a:lnTo>
                  <a:pt x="1502" y="626"/>
                </a:lnTo>
                <a:lnTo>
                  <a:pt x="1502" y="619"/>
                </a:lnTo>
                <a:lnTo>
                  <a:pt x="1499" y="613"/>
                </a:lnTo>
                <a:lnTo>
                  <a:pt x="1497" y="608"/>
                </a:lnTo>
                <a:lnTo>
                  <a:pt x="1495" y="602"/>
                </a:lnTo>
                <a:lnTo>
                  <a:pt x="1491" y="598"/>
                </a:lnTo>
                <a:lnTo>
                  <a:pt x="1490" y="596"/>
                </a:lnTo>
                <a:lnTo>
                  <a:pt x="1488" y="595"/>
                </a:lnTo>
                <a:lnTo>
                  <a:pt x="1484" y="592"/>
                </a:lnTo>
                <a:lnTo>
                  <a:pt x="1479" y="589"/>
                </a:lnTo>
                <a:lnTo>
                  <a:pt x="1473" y="587"/>
                </a:lnTo>
                <a:lnTo>
                  <a:pt x="1470" y="586"/>
                </a:lnTo>
                <a:lnTo>
                  <a:pt x="1468" y="585"/>
                </a:lnTo>
                <a:lnTo>
                  <a:pt x="1460" y="584"/>
                </a:lnTo>
                <a:lnTo>
                  <a:pt x="1453" y="583"/>
                </a:lnTo>
                <a:lnTo>
                  <a:pt x="1444" y="582"/>
                </a:lnTo>
                <a:lnTo>
                  <a:pt x="1366" y="582"/>
                </a:lnTo>
                <a:lnTo>
                  <a:pt x="1355" y="688"/>
                </a:lnTo>
                <a:lnTo>
                  <a:pt x="1305" y="688"/>
                </a:lnTo>
                <a:lnTo>
                  <a:pt x="1305" y="682"/>
                </a:lnTo>
                <a:lnTo>
                  <a:pt x="1304" y="675"/>
                </a:lnTo>
                <a:lnTo>
                  <a:pt x="1303" y="670"/>
                </a:lnTo>
                <a:lnTo>
                  <a:pt x="1302" y="664"/>
                </a:lnTo>
                <a:lnTo>
                  <a:pt x="1297" y="654"/>
                </a:lnTo>
                <a:lnTo>
                  <a:pt x="1293" y="644"/>
                </a:lnTo>
                <a:lnTo>
                  <a:pt x="1286" y="635"/>
                </a:lnTo>
                <a:lnTo>
                  <a:pt x="1279" y="626"/>
                </a:lnTo>
                <a:lnTo>
                  <a:pt x="1271" y="618"/>
                </a:lnTo>
                <a:lnTo>
                  <a:pt x="1261" y="610"/>
                </a:lnTo>
                <a:lnTo>
                  <a:pt x="1252" y="604"/>
                </a:lnTo>
                <a:lnTo>
                  <a:pt x="1241" y="598"/>
                </a:lnTo>
                <a:lnTo>
                  <a:pt x="1230" y="593"/>
                </a:lnTo>
                <a:lnTo>
                  <a:pt x="1218" y="589"/>
                </a:lnTo>
                <a:lnTo>
                  <a:pt x="1206" y="586"/>
                </a:lnTo>
                <a:lnTo>
                  <a:pt x="1192" y="584"/>
                </a:lnTo>
                <a:lnTo>
                  <a:pt x="1180" y="582"/>
                </a:lnTo>
                <a:lnTo>
                  <a:pt x="1167" y="582"/>
                </a:lnTo>
                <a:lnTo>
                  <a:pt x="1015" y="582"/>
                </a:lnTo>
                <a:lnTo>
                  <a:pt x="996" y="775"/>
                </a:lnTo>
                <a:lnTo>
                  <a:pt x="1067" y="775"/>
                </a:lnTo>
                <a:lnTo>
                  <a:pt x="1074" y="773"/>
                </a:lnTo>
                <a:lnTo>
                  <a:pt x="1081" y="773"/>
                </a:lnTo>
                <a:lnTo>
                  <a:pt x="1093" y="771"/>
                </a:lnTo>
                <a:lnTo>
                  <a:pt x="1099" y="770"/>
                </a:lnTo>
                <a:lnTo>
                  <a:pt x="1104" y="768"/>
                </a:lnTo>
                <a:lnTo>
                  <a:pt x="1109" y="766"/>
                </a:lnTo>
                <a:lnTo>
                  <a:pt x="1114" y="764"/>
                </a:lnTo>
                <a:lnTo>
                  <a:pt x="1118" y="761"/>
                </a:lnTo>
                <a:lnTo>
                  <a:pt x="1121" y="759"/>
                </a:lnTo>
                <a:lnTo>
                  <a:pt x="1129" y="753"/>
                </a:lnTo>
                <a:lnTo>
                  <a:pt x="1135" y="747"/>
                </a:lnTo>
                <a:lnTo>
                  <a:pt x="1139" y="741"/>
                </a:lnTo>
                <a:lnTo>
                  <a:pt x="1146" y="729"/>
                </a:lnTo>
                <a:lnTo>
                  <a:pt x="1151" y="718"/>
                </a:lnTo>
                <a:lnTo>
                  <a:pt x="1153" y="711"/>
                </a:lnTo>
                <a:lnTo>
                  <a:pt x="1153" y="708"/>
                </a:lnTo>
                <a:lnTo>
                  <a:pt x="1200" y="708"/>
                </a:lnTo>
                <a:lnTo>
                  <a:pt x="1181" y="887"/>
                </a:lnTo>
                <a:lnTo>
                  <a:pt x="1127" y="887"/>
                </a:lnTo>
                <a:lnTo>
                  <a:pt x="1127" y="876"/>
                </a:lnTo>
                <a:lnTo>
                  <a:pt x="1126" y="866"/>
                </a:lnTo>
                <a:lnTo>
                  <a:pt x="1125" y="857"/>
                </a:lnTo>
                <a:lnTo>
                  <a:pt x="1123" y="849"/>
                </a:lnTo>
                <a:lnTo>
                  <a:pt x="1119" y="842"/>
                </a:lnTo>
                <a:lnTo>
                  <a:pt x="1116" y="837"/>
                </a:lnTo>
                <a:lnTo>
                  <a:pt x="1111" y="832"/>
                </a:lnTo>
                <a:lnTo>
                  <a:pt x="1106" y="829"/>
                </a:lnTo>
                <a:lnTo>
                  <a:pt x="1099" y="825"/>
                </a:lnTo>
                <a:lnTo>
                  <a:pt x="1092" y="823"/>
                </a:lnTo>
                <a:lnTo>
                  <a:pt x="1085" y="821"/>
                </a:lnTo>
                <a:lnTo>
                  <a:pt x="1076" y="820"/>
                </a:lnTo>
                <a:lnTo>
                  <a:pt x="1068" y="819"/>
                </a:lnTo>
                <a:lnTo>
                  <a:pt x="1058" y="817"/>
                </a:lnTo>
                <a:lnTo>
                  <a:pt x="1039" y="817"/>
                </a:lnTo>
                <a:lnTo>
                  <a:pt x="992" y="817"/>
                </a:lnTo>
                <a:lnTo>
                  <a:pt x="976" y="971"/>
                </a:lnTo>
                <a:lnTo>
                  <a:pt x="976" y="988"/>
                </a:lnTo>
                <a:lnTo>
                  <a:pt x="976" y="995"/>
                </a:lnTo>
                <a:lnTo>
                  <a:pt x="977" y="1001"/>
                </a:lnTo>
                <a:lnTo>
                  <a:pt x="978" y="1007"/>
                </a:lnTo>
                <a:lnTo>
                  <a:pt x="980" y="1013"/>
                </a:lnTo>
                <a:lnTo>
                  <a:pt x="984" y="1017"/>
                </a:lnTo>
                <a:lnTo>
                  <a:pt x="987" y="1022"/>
                </a:lnTo>
                <a:lnTo>
                  <a:pt x="992" y="1027"/>
                </a:lnTo>
                <a:lnTo>
                  <a:pt x="998" y="1032"/>
                </a:lnTo>
                <a:lnTo>
                  <a:pt x="1005" y="1035"/>
                </a:lnTo>
                <a:lnTo>
                  <a:pt x="1013" y="1039"/>
                </a:lnTo>
                <a:lnTo>
                  <a:pt x="1023" y="1041"/>
                </a:lnTo>
                <a:lnTo>
                  <a:pt x="1033" y="1043"/>
                </a:lnTo>
                <a:lnTo>
                  <a:pt x="1047" y="1044"/>
                </a:lnTo>
                <a:lnTo>
                  <a:pt x="1062" y="1044"/>
                </a:lnTo>
                <a:lnTo>
                  <a:pt x="1063" y="1044"/>
                </a:lnTo>
                <a:close/>
                <a:moveTo>
                  <a:pt x="4477" y="1200"/>
                </a:moveTo>
                <a:lnTo>
                  <a:pt x="4492" y="1197"/>
                </a:lnTo>
                <a:lnTo>
                  <a:pt x="4507" y="1191"/>
                </a:lnTo>
                <a:lnTo>
                  <a:pt x="4522" y="1185"/>
                </a:lnTo>
                <a:lnTo>
                  <a:pt x="4535" y="1180"/>
                </a:lnTo>
                <a:lnTo>
                  <a:pt x="4549" y="1174"/>
                </a:lnTo>
                <a:lnTo>
                  <a:pt x="4562" y="1166"/>
                </a:lnTo>
                <a:lnTo>
                  <a:pt x="4587" y="1152"/>
                </a:lnTo>
                <a:lnTo>
                  <a:pt x="4600" y="1144"/>
                </a:lnTo>
                <a:lnTo>
                  <a:pt x="4611" y="1136"/>
                </a:lnTo>
                <a:lnTo>
                  <a:pt x="4622" y="1128"/>
                </a:lnTo>
                <a:lnTo>
                  <a:pt x="4632" y="1119"/>
                </a:lnTo>
                <a:lnTo>
                  <a:pt x="4652" y="1102"/>
                </a:lnTo>
                <a:lnTo>
                  <a:pt x="4661" y="1094"/>
                </a:lnTo>
                <a:lnTo>
                  <a:pt x="4670" y="1086"/>
                </a:lnTo>
                <a:lnTo>
                  <a:pt x="4702" y="1086"/>
                </a:lnTo>
                <a:lnTo>
                  <a:pt x="4689" y="1101"/>
                </a:lnTo>
                <a:lnTo>
                  <a:pt x="4674" y="1115"/>
                </a:lnTo>
                <a:lnTo>
                  <a:pt x="4659" y="1129"/>
                </a:lnTo>
                <a:lnTo>
                  <a:pt x="4645" y="1143"/>
                </a:lnTo>
                <a:lnTo>
                  <a:pt x="4629" y="1155"/>
                </a:lnTo>
                <a:lnTo>
                  <a:pt x="4614" y="1167"/>
                </a:lnTo>
                <a:lnTo>
                  <a:pt x="4597" y="1179"/>
                </a:lnTo>
                <a:lnTo>
                  <a:pt x="4582" y="1190"/>
                </a:lnTo>
                <a:lnTo>
                  <a:pt x="4565" y="1200"/>
                </a:lnTo>
                <a:lnTo>
                  <a:pt x="4549" y="1209"/>
                </a:lnTo>
                <a:lnTo>
                  <a:pt x="4532" y="1218"/>
                </a:lnTo>
                <a:lnTo>
                  <a:pt x="4514" y="1226"/>
                </a:lnTo>
                <a:lnTo>
                  <a:pt x="4497" y="1234"/>
                </a:lnTo>
                <a:lnTo>
                  <a:pt x="4479" y="1241"/>
                </a:lnTo>
                <a:lnTo>
                  <a:pt x="4461" y="1246"/>
                </a:lnTo>
                <a:lnTo>
                  <a:pt x="4443" y="1252"/>
                </a:lnTo>
                <a:lnTo>
                  <a:pt x="4425" y="1257"/>
                </a:lnTo>
                <a:lnTo>
                  <a:pt x="4406" y="1261"/>
                </a:lnTo>
                <a:lnTo>
                  <a:pt x="4386" y="1264"/>
                </a:lnTo>
                <a:lnTo>
                  <a:pt x="4368" y="1267"/>
                </a:lnTo>
                <a:lnTo>
                  <a:pt x="4349" y="1269"/>
                </a:lnTo>
                <a:lnTo>
                  <a:pt x="4330" y="1270"/>
                </a:lnTo>
                <a:lnTo>
                  <a:pt x="4310" y="1270"/>
                </a:lnTo>
                <a:lnTo>
                  <a:pt x="4290" y="1269"/>
                </a:lnTo>
                <a:lnTo>
                  <a:pt x="4270" y="1268"/>
                </a:lnTo>
                <a:lnTo>
                  <a:pt x="4251" y="1266"/>
                </a:lnTo>
                <a:lnTo>
                  <a:pt x="4231" y="1263"/>
                </a:lnTo>
                <a:lnTo>
                  <a:pt x="4210" y="1259"/>
                </a:lnTo>
                <a:lnTo>
                  <a:pt x="4191" y="1254"/>
                </a:lnTo>
                <a:lnTo>
                  <a:pt x="4171" y="1250"/>
                </a:lnTo>
                <a:lnTo>
                  <a:pt x="4151" y="1243"/>
                </a:lnTo>
                <a:lnTo>
                  <a:pt x="4130" y="1236"/>
                </a:lnTo>
                <a:lnTo>
                  <a:pt x="4114" y="1231"/>
                </a:lnTo>
                <a:lnTo>
                  <a:pt x="4100" y="1224"/>
                </a:lnTo>
                <a:lnTo>
                  <a:pt x="4086" y="1217"/>
                </a:lnTo>
                <a:lnTo>
                  <a:pt x="4072" y="1209"/>
                </a:lnTo>
                <a:lnTo>
                  <a:pt x="4058" y="1201"/>
                </a:lnTo>
                <a:lnTo>
                  <a:pt x="4046" y="1192"/>
                </a:lnTo>
                <a:lnTo>
                  <a:pt x="4033" y="1183"/>
                </a:lnTo>
                <a:lnTo>
                  <a:pt x="4021" y="1173"/>
                </a:lnTo>
                <a:lnTo>
                  <a:pt x="4008" y="1163"/>
                </a:lnTo>
                <a:lnTo>
                  <a:pt x="3997" y="1153"/>
                </a:lnTo>
                <a:lnTo>
                  <a:pt x="3986" y="1143"/>
                </a:lnTo>
                <a:lnTo>
                  <a:pt x="3976" y="1131"/>
                </a:lnTo>
                <a:lnTo>
                  <a:pt x="3954" y="1108"/>
                </a:lnTo>
                <a:lnTo>
                  <a:pt x="3934" y="1084"/>
                </a:lnTo>
                <a:lnTo>
                  <a:pt x="3915" y="1058"/>
                </a:lnTo>
                <a:lnTo>
                  <a:pt x="3897" y="1033"/>
                </a:lnTo>
                <a:lnTo>
                  <a:pt x="3880" y="1006"/>
                </a:lnTo>
                <a:lnTo>
                  <a:pt x="3862" y="980"/>
                </a:lnTo>
                <a:lnTo>
                  <a:pt x="3828" y="927"/>
                </a:lnTo>
                <a:lnTo>
                  <a:pt x="3795" y="875"/>
                </a:lnTo>
                <a:lnTo>
                  <a:pt x="3792" y="872"/>
                </a:lnTo>
                <a:lnTo>
                  <a:pt x="3788" y="868"/>
                </a:lnTo>
                <a:lnTo>
                  <a:pt x="3785" y="865"/>
                </a:lnTo>
                <a:lnTo>
                  <a:pt x="3782" y="863"/>
                </a:lnTo>
                <a:lnTo>
                  <a:pt x="3773" y="858"/>
                </a:lnTo>
                <a:lnTo>
                  <a:pt x="3768" y="857"/>
                </a:lnTo>
                <a:lnTo>
                  <a:pt x="3764" y="855"/>
                </a:lnTo>
                <a:lnTo>
                  <a:pt x="3753" y="852"/>
                </a:lnTo>
                <a:lnTo>
                  <a:pt x="3743" y="850"/>
                </a:lnTo>
                <a:lnTo>
                  <a:pt x="3732" y="849"/>
                </a:lnTo>
                <a:lnTo>
                  <a:pt x="3721" y="849"/>
                </a:lnTo>
                <a:lnTo>
                  <a:pt x="3689" y="849"/>
                </a:lnTo>
                <a:lnTo>
                  <a:pt x="3677" y="974"/>
                </a:lnTo>
                <a:lnTo>
                  <a:pt x="3676" y="991"/>
                </a:lnTo>
                <a:lnTo>
                  <a:pt x="3677" y="999"/>
                </a:lnTo>
                <a:lnTo>
                  <a:pt x="3677" y="1006"/>
                </a:lnTo>
                <a:lnTo>
                  <a:pt x="3679" y="1013"/>
                </a:lnTo>
                <a:lnTo>
                  <a:pt x="3680" y="1017"/>
                </a:lnTo>
                <a:lnTo>
                  <a:pt x="3684" y="1023"/>
                </a:lnTo>
                <a:lnTo>
                  <a:pt x="3687" y="1026"/>
                </a:lnTo>
                <a:lnTo>
                  <a:pt x="3688" y="1029"/>
                </a:lnTo>
                <a:lnTo>
                  <a:pt x="3690" y="1031"/>
                </a:lnTo>
                <a:lnTo>
                  <a:pt x="3696" y="1034"/>
                </a:lnTo>
                <a:lnTo>
                  <a:pt x="3702" y="1036"/>
                </a:lnTo>
                <a:lnTo>
                  <a:pt x="3709" y="1040"/>
                </a:lnTo>
                <a:lnTo>
                  <a:pt x="3717" y="1041"/>
                </a:lnTo>
                <a:lnTo>
                  <a:pt x="3726" y="1042"/>
                </a:lnTo>
                <a:lnTo>
                  <a:pt x="3737" y="1043"/>
                </a:lnTo>
                <a:lnTo>
                  <a:pt x="3747" y="1043"/>
                </a:lnTo>
                <a:lnTo>
                  <a:pt x="3752" y="1043"/>
                </a:lnTo>
                <a:lnTo>
                  <a:pt x="3749" y="1086"/>
                </a:lnTo>
                <a:lnTo>
                  <a:pt x="3201" y="1086"/>
                </a:lnTo>
                <a:lnTo>
                  <a:pt x="2652" y="1086"/>
                </a:lnTo>
                <a:lnTo>
                  <a:pt x="2638" y="1102"/>
                </a:lnTo>
                <a:lnTo>
                  <a:pt x="2624" y="1118"/>
                </a:lnTo>
                <a:lnTo>
                  <a:pt x="2609" y="1134"/>
                </a:lnTo>
                <a:lnTo>
                  <a:pt x="2595" y="1147"/>
                </a:lnTo>
                <a:lnTo>
                  <a:pt x="2580" y="1161"/>
                </a:lnTo>
                <a:lnTo>
                  <a:pt x="2564" y="1173"/>
                </a:lnTo>
                <a:lnTo>
                  <a:pt x="2549" y="1185"/>
                </a:lnTo>
                <a:lnTo>
                  <a:pt x="2533" y="1196"/>
                </a:lnTo>
                <a:lnTo>
                  <a:pt x="2517" y="1206"/>
                </a:lnTo>
                <a:lnTo>
                  <a:pt x="2509" y="1210"/>
                </a:lnTo>
                <a:lnTo>
                  <a:pt x="2500" y="1216"/>
                </a:lnTo>
                <a:lnTo>
                  <a:pt x="2484" y="1224"/>
                </a:lnTo>
                <a:lnTo>
                  <a:pt x="2467" y="1232"/>
                </a:lnTo>
                <a:lnTo>
                  <a:pt x="2450" y="1239"/>
                </a:lnTo>
                <a:lnTo>
                  <a:pt x="2433" y="1245"/>
                </a:lnTo>
                <a:lnTo>
                  <a:pt x="2415" y="1251"/>
                </a:lnTo>
                <a:lnTo>
                  <a:pt x="2399" y="1255"/>
                </a:lnTo>
                <a:lnTo>
                  <a:pt x="2380" y="1260"/>
                </a:lnTo>
                <a:lnTo>
                  <a:pt x="2362" y="1263"/>
                </a:lnTo>
                <a:lnTo>
                  <a:pt x="2353" y="1264"/>
                </a:lnTo>
                <a:lnTo>
                  <a:pt x="2344" y="1266"/>
                </a:lnTo>
                <a:lnTo>
                  <a:pt x="2326" y="1268"/>
                </a:lnTo>
                <a:lnTo>
                  <a:pt x="2308" y="1269"/>
                </a:lnTo>
                <a:lnTo>
                  <a:pt x="2290" y="1269"/>
                </a:lnTo>
                <a:lnTo>
                  <a:pt x="2271" y="1269"/>
                </a:lnTo>
                <a:lnTo>
                  <a:pt x="2253" y="1268"/>
                </a:lnTo>
                <a:lnTo>
                  <a:pt x="2234" y="1267"/>
                </a:lnTo>
                <a:lnTo>
                  <a:pt x="2216" y="1264"/>
                </a:lnTo>
                <a:lnTo>
                  <a:pt x="2197" y="1261"/>
                </a:lnTo>
                <a:lnTo>
                  <a:pt x="2179" y="1258"/>
                </a:lnTo>
                <a:lnTo>
                  <a:pt x="2159" y="1253"/>
                </a:lnTo>
                <a:lnTo>
                  <a:pt x="2140" y="1249"/>
                </a:lnTo>
                <a:lnTo>
                  <a:pt x="2103" y="1236"/>
                </a:lnTo>
                <a:lnTo>
                  <a:pt x="2088" y="1229"/>
                </a:lnTo>
                <a:lnTo>
                  <a:pt x="2074" y="1223"/>
                </a:lnTo>
                <a:lnTo>
                  <a:pt x="2059" y="1216"/>
                </a:lnTo>
                <a:lnTo>
                  <a:pt x="2045" y="1208"/>
                </a:lnTo>
                <a:lnTo>
                  <a:pt x="2032" y="1199"/>
                </a:lnTo>
                <a:lnTo>
                  <a:pt x="2018" y="1191"/>
                </a:lnTo>
                <a:lnTo>
                  <a:pt x="2006" y="1181"/>
                </a:lnTo>
                <a:lnTo>
                  <a:pt x="1994" y="1172"/>
                </a:lnTo>
                <a:lnTo>
                  <a:pt x="1981" y="1162"/>
                </a:lnTo>
                <a:lnTo>
                  <a:pt x="1970" y="1152"/>
                </a:lnTo>
                <a:lnTo>
                  <a:pt x="1957" y="1140"/>
                </a:lnTo>
                <a:lnTo>
                  <a:pt x="1946" y="1129"/>
                </a:lnTo>
                <a:lnTo>
                  <a:pt x="1925" y="1106"/>
                </a:lnTo>
                <a:lnTo>
                  <a:pt x="1904" y="1082"/>
                </a:lnTo>
                <a:lnTo>
                  <a:pt x="1884" y="1057"/>
                </a:lnTo>
                <a:lnTo>
                  <a:pt x="1866" y="1032"/>
                </a:lnTo>
                <a:lnTo>
                  <a:pt x="1847" y="1006"/>
                </a:lnTo>
                <a:lnTo>
                  <a:pt x="1830" y="979"/>
                </a:lnTo>
                <a:lnTo>
                  <a:pt x="1795" y="927"/>
                </a:lnTo>
                <a:lnTo>
                  <a:pt x="1761" y="875"/>
                </a:lnTo>
                <a:lnTo>
                  <a:pt x="1758" y="872"/>
                </a:lnTo>
                <a:lnTo>
                  <a:pt x="1755" y="868"/>
                </a:lnTo>
                <a:lnTo>
                  <a:pt x="1748" y="863"/>
                </a:lnTo>
                <a:lnTo>
                  <a:pt x="1740" y="858"/>
                </a:lnTo>
                <a:lnTo>
                  <a:pt x="1735" y="857"/>
                </a:lnTo>
                <a:lnTo>
                  <a:pt x="1731" y="855"/>
                </a:lnTo>
                <a:lnTo>
                  <a:pt x="1720" y="852"/>
                </a:lnTo>
                <a:lnTo>
                  <a:pt x="1716" y="851"/>
                </a:lnTo>
                <a:lnTo>
                  <a:pt x="1710" y="850"/>
                </a:lnTo>
                <a:lnTo>
                  <a:pt x="1699" y="849"/>
                </a:lnTo>
                <a:lnTo>
                  <a:pt x="1688" y="849"/>
                </a:lnTo>
                <a:lnTo>
                  <a:pt x="1655" y="849"/>
                </a:lnTo>
                <a:lnTo>
                  <a:pt x="1642" y="974"/>
                </a:lnTo>
                <a:lnTo>
                  <a:pt x="1642" y="991"/>
                </a:lnTo>
                <a:lnTo>
                  <a:pt x="1642" y="999"/>
                </a:lnTo>
                <a:lnTo>
                  <a:pt x="1643" y="1006"/>
                </a:lnTo>
                <a:lnTo>
                  <a:pt x="1644" y="1013"/>
                </a:lnTo>
                <a:lnTo>
                  <a:pt x="1646" y="1018"/>
                </a:lnTo>
                <a:lnTo>
                  <a:pt x="1648" y="1023"/>
                </a:lnTo>
                <a:lnTo>
                  <a:pt x="1652" y="1027"/>
                </a:lnTo>
                <a:lnTo>
                  <a:pt x="1655" y="1031"/>
                </a:lnTo>
                <a:lnTo>
                  <a:pt x="1661" y="1034"/>
                </a:lnTo>
                <a:lnTo>
                  <a:pt x="1666" y="1038"/>
                </a:lnTo>
                <a:lnTo>
                  <a:pt x="1674" y="1040"/>
                </a:lnTo>
                <a:lnTo>
                  <a:pt x="1678" y="1041"/>
                </a:lnTo>
                <a:lnTo>
                  <a:pt x="1682" y="1042"/>
                </a:lnTo>
                <a:lnTo>
                  <a:pt x="1690" y="1043"/>
                </a:lnTo>
                <a:lnTo>
                  <a:pt x="1700" y="1043"/>
                </a:lnTo>
                <a:lnTo>
                  <a:pt x="1711" y="1044"/>
                </a:lnTo>
                <a:lnTo>
                  <a:pt x="1718" y="1044"/>
                </a:lnTo>
                <a:lnTo>
                  <a:pt x="1715" y="1086"/>
                </a:lnTo>
                <a:lnTo>
                  <a:pt x="1206" y="1086"/>
                </a:lnTo>
                <a:lnTo>
                  <a:pt x="697" y="1086"/>
                </a:lnTo>
                <a:lnTo>
                  <a:pt x="702" y="1043"/>
                </a:lnTo>
                <a:lnTo>
                  <a:pt x="723" y="1043"/>
                </a:lnTo>
                <a:lnTo>
                  <a:pt x="732" y="1043"/>
                </a:lnTo>
                <a:lnTo>
                  <a:pt x="741" y="1042"/>
                </a:lnTo>
                <a:lnTo>
                  <a:pt x="749" y="1041"/>
                </a:lnTo>
                <a:lnTo>
                  <a:pt x="757" y="1040"/>
                </a:lnTo>
                <a:lnTo>
                  <a:pt x="764" y="1038"/>
                </a:lnTo>
                <a:lnTo>
                  <a:pt x="771" y="1035"/>
                </a:lnTo>
                <a:lnTo>
                  <a:pt x="776" y="1032"/>
                </a:lnTo>
                <a:lnTo>
                  <a:pt x="781" y="1029"/>
                </a:lnTo>
                <a:lnTo>
                  <a:pt x="785" y="1024"/>
                </a:lnTo>
                <a:lnTo>
                  <a:pt x="790" y="1018"/>
                </a:lnTo>
                <a:lnTo>
                  <a:pt x="793" y="1014"/>
                </a:lnTo>
                <a:lnTo>
                  <a:pt x="795" y="1007"/>
                </a:lnTo>
                <a:lnTo>
                  <a:pt x="799" y="1000"/>
                </a:lnTo>
                <a:lnTo>
                  <a:pt x="800" y="994"/>
                </a:lnTo>
                <a:lnTo>
                  <a:pt x="802" y="986"/>
                </a:lnTo>
                <a:lnTo>
                  <a:pt x="803" y="977"/>
                </a:lnTo>
                <a:lnTo>
                  <a:pt x="836" y="644"/>
                </a:lnTo>
                <a:lnTo>
                  <a:pt x="837" y="636"/>
                </a:lnTo>
                <a:lnTo>
                  <a:pt x="837" y="629"/>
                </a:lnTo>
                <a:lnTo>
                  <a:pt x="836" y="622"/>
                </a:lnTo>
                <a:lnTo>
                  <a:pt x="835" y="617"/>
                </a:lnTo>
                <a:lnTo>
                  <a:pt x="834" y="611"/>
                </a:lnTo>
                <a:lnTo>
                  <a:pt x="831" y="606"/>
                </a:lnTo>
                <a:lnTo>
                  <a:pt x="830" y="604"/>
                </a:lnTo>
                <a:lnTo>
                  <a:pt x="829" y="602"/>
                </a:lnTo>
                <a:lnTo>
                  <a:pt x="827" y="598"/>
                </a:lnTo>
                <a:lnTo>
                  <a:pt x="825" y="596"/>
                </a:lnTo>
                <a:lnTo>
                  <a:pt x="822" y="594"/>
                </a:lnTo>
                <a:lnTo>
                  <a:pt x="820" y="593"/>
                </a:lnTo>
                <a:lnTo>
                  <a:pt x="818" y="591"/>
                </a:lnTo>
                <a:lnTo>
                  <a:pt x="811" y="588"/>
                </a:lnTo>
                <a:lnTo>
                  <a:pt x="804" y="586"/>
                </a:lnTo>
                <a:lnTo>
                  <a:pt x="801" y="585"/>
                </a:lnTo>
                <a:lnTo>
                  <a:pt x="798" y="584"/>
                </a:lnTo>
                <a:lnTo>
                  <a:pt x="789" y="583"/>
                </a:lnTo>
                <a:lnTo>
                  <a:pt x="780" y="582"/>
                </a:lnTo>
                <a:lnTo>
                  <a:pt x="769" y="582"/>
                </a:lnTo>
                <a:lnTo>
                  <a:pt x="742" y="582"/>
                </a:lnTo>
                <a:lnTo>
                  <a:pt x="747" y="541"/>
                </a:lnTo>
                <a:lnTo>
                  <a:pt x="767" y="541"/>
                </a:lnTo>
                <a:lnTo>
                  <a:pt x="1301" y="541"/>
                </a:lnTo>
                <a:lnTo>
                  <a:pt x="1834" y="541"/>
                </a:lnTo>
                <a:lnTo>
                  <a:pt x="1849" y="541"/>
                </a:lnTo>
                <a:lnTo>
                  <a:pt x="1863" y="542"/>
                </a:lnTo>
                <a:lnTo>
                  <a:pt x="1876" y="543"/>
                </a:lnTo>
                <a:lnTo>
                  <a:pt x="1889" y="544"/>
                </a:lnTo>
                <a:lnTo>
                  <a:pt x="1901" y="547"/>
                </a:lnTo>
                <a:lnTo>
                  <a:pt x="1907" y="548"/>
                </a:lnTo>
                <a:lnTo>
                  <a:pt x="1912" y="549"/>
                </a:lnTo>
                <a:lnTo>
                  <a:pt x="1924" y="551"/>
                </a:lnTo>
                <a:lnTo>
                  <a:pt x="1934" y="554"/>
                </a:lnTo>
                <a:lnTo>
                  <a:pt x="1944" y="559"/>
                </a:lnTo>
                <a:lnTo>
                  <a:pt x="1953" y="562"/>
                </a:lnTo>
                <a:lnTo>
                  <a:pt x="1962" y="567"/>
                </a:lnTo>
                <a:lnTo>
                  <a:pt x="1970" y="573"/>
                </a:lnTo>
                <a:lnTo>
                  <a:pt x="1978" y="577"/>
                </a:lnTo>
                <a:lnTo>
                  <a:pt x="1986" y="583"/>
                </a:lnTo>
                <a:lnTo>
                  <a:pt x="1992" y="589"/>
                </a:lnTo>
                <a:lnTo>
                  <a:pt x="1998" y="596"/>
                </a:lnTo>
                <a:lnTo>
                  <a:pt x="2007" y="606"/>
                </a:lnTo>
                <a:lnTo>
                  <a:pt x="2014" y="618"/>
                </a:lnTo>
                <a:lnTo>
                  <a:pt x="2016" y="623"/>
                </a:lnTo>
                <a:lnTo>
                  <a:pt x="2019" y="629"/>
                </a:lnTo>
                <a:lnTo>
                  <a:pt x="2022" y="635"/>
                </a:lnTo>
                <a:lnTo>
                  <a:pt x="2024" y="641"/>
                </a:lnTo>
                <a:lnTo>
                  <a:pt x="2027" y="654"/>
                </a:lnTo>
                <a:lnTo>
                  <a:pt x="2028" y="661"/>
                </a:lnTo>
                <a:lnTo>
                  <a:pt x="2030" y="667"/>
                </a:lnTo>
                <a:lnTo>
                  <a:pt x="2030" y="673"/>
                </a:lnTo>
                <a:lnTo>
                  <a:pt x="2030" y="680"/>
                </a:lnTo>
                <a:lnTo>
                  <a:pt x="2030" y="693"/>
                </a:lnTo>
                <a:lnTo>
                  <a:pt x="2028" y="701"/>
                </a:lnTo>
                <a:lnTo>
                  <a:pt x="2027" y="709"/>
                </a:lnTo>
                <a:lnTo>
                  <a:pt x="2025" y="718"/>
                </a:lnTo>
                <a:lnTo>
                  <a:pt x="2023" y="723"/>
                </a:lnTo>
                <a:lnTo>
                  <a:pt x="2022" y="727"/>
                </a:lnTo>
                <a:lnTo>
                  <a:pt x="2018" y="737"/>
                </a:lnTo>
                <a:lnTo>
                  <a:pt x="2013" y="747"/>
                </a:lnTo>
                <a:lnTo>
                  <a:pt x="2007" y="758"/>
                </a:lnTo>
                <a:lnTo>
                  <a:pt x="1999" y="768"/>
                </a:lnTo>
                <a:lnTo>
                  <a:pt x="1991" y="778"/>
                </a:lnTo>
                <a:lnTo>
                  <a:pt x="1986" y="782"/>
                </a:lnTo>
                <a:lnTo>
                  <a:pt x="1981" y="788"/>
                </a:lnTo>
                <a:lnTo>
                  <a:pt x="1975" y="793"/>
                </a:lnTo>
                <a:lnTo>
                  <a:pt x="1969" y="797"/>
                </a:lnTo>
                <a:lnTo>
                  <a:pt x="1955" y="806"/>
                </a:lnTo>
                <a:lnTo>
                  <a:pt x="1940" y="815"/>
                </a:lnTo>
                <a:lnTo>
                  <a:pt x="1931" y="819"/>
                </a:lnTo>
                <a:lnTo>
                  <a:pt x="1922" y="823"/>
                </a:lnTo>
                <a:lnTo>
                  <a:pt x="1913" y="827"/>
                </a:lnTo>
                <a:lnTo>
                  <a:pt x="1903" y="830"/>
                </a:lnTo>
                <a:lnTo>
                  <a:pt x="1882" y="836"/>
                </a:lnTo>
                <a:lnTo>
                  <a:pt x="1896" y="845"/>
                </a:lnTo>
                <a:lnTo>
                  <a:pt x="1911" y="855"/>
                </a:lnTo>
                <a:lnTo>
                  <a:pt x="1925" y="865"/>
                </a:lnTo>
                <a:lnTo>
                  <a:pt x="1938" y="876"/>
                </a:lnTo>
                <a:lnTo>
                  <a:pt x="1951" y="887"/>
                </a:lnTo>
                <a:lnTo>
                  <a:pt x="1963" y="900"/>
                </a:lnTo>
                <a:lnTo>
                  <a:pt x="1975" y="912"/>
                </a:lnTo>
                <a:lnTo>
                  <a:pt x="1987" y="925"/>
                </a:lnTo>
                <a:lnTo>
                  <a:pt x="2009" y="952"/>
                </a:lnTo>
                <a:lnTo>
                  <a:pt x="2032" y="979"/>
                </a:lnTo>
                <a:lnTo>
                  <a:pt x="2074" y="1034"/>
                </a:lnTo>
                <a:lnTo>
                  <a:pt x="2078" y="1031"/>
                </a:lnTo>
                <a:lnTo>
                  <a:pt x="2083" y="1027"/>
                </a:lnTo>
                <a:lnTo>
                  <a:pt x="2087" y="1024"/>
                </a:lnTo>
                <a:lnTo>
                  <a:pt x="2091" y="1021"/>
                </a:lnTo>
                <a:lnTo>
                  <a:pt x="2095" y="1016"/>
                </a:lnTo>
                <a:lnTo>
                  <a:pt x="2098" y="1012"/>
                </a:lnTo>
                <a:lnTo>
                  <a:pt x="2101" y="1006"/>
                </a:lnTo>
                <a:lnTo>
                  <a:pt x="2104" y="1000"/>
                </a:lnTo>
                <a:lnTo>
                  <a:pt x="2106" y="995"/>
                </a:lnTo>
                <a:lnTo>
                  <a:pt x="2109" y="988"/>
                </a:lnTo>
                <a:lnTo>
                  <a:pt x="2113" y="974"/>
                </a:lnTo>
                <a:lnTo>
                  <a:pt x="2116" y="959"/>
                </a:lnTo>
                <a:lnTo>
                  <a:pt x="2119" y="942"/>
                </a:lnTo>
                <a:lnTo>
                  <a:pt x="2147" y="653"/>
                </a:lnTo>
                <a:lnTo>
                  <a:pt x="2148" y="635"/>
                </a:lnTo>
                <a:lnTo>
                  <a:pt x="2148" y="627"/>
                </a:lnTo>
                <a:lnTo>
                  <a:pt x="2147" y="620"/>
                </a:lnTo>
                <a:lnTo>
                  <a:pt x="2146" y="613"/>
                </a:lnTo>
                <a:lnTo>
                  <a:pt x="2144" y="608"/>
                </a:lnTo>
                <a:lnTo>
                  <a:pt x="2141" y="603"/>
                </a:lnTo>
                <a:lnTo>
                  <a:pt x="2138" y="598"/>
                </a:lnTo>
                <a:lnTo>
                  <a:pt x="2133" y="595"/>
                </a:lnTo>
                <a:lnTo>
                  <a:pt x="2129" y="592"/>
                </a:lnTo>
                <a:lnTo>
                  <a:pt x="2122" y="588"/>
                </a:lnTo>
                <a:lnTo>
                  <a:pt x="2115" y="586"/>
                </a:lnTo>
                <a:lnTo>
                  <a:pt x="2109" y="585"/>
                </a:lnTo>
                <a:lnTo>
                  <a:pt x="2100" y="584"/>
                </a:lnTo>
                <a:lnTo>
                  <a:pt x="2091" y="583"/>
                </a:lnTo>
                <a:lnTo>
                  <a:pt x="2079" y="582"/>
                </a:lnTo>
                <a:lnTo>
                  <a:pt x="2068" y="582"/>
                </a:lnTo>
                <a:lnTo>
                  <a:pt x="2072" y="541"/>
                </a:lnTo>
                <a:lnTo>
                  <a:pt x="2298" y="541"/>
                </a:lnTo>
                <a:lnTo>
                  <a:pt x="2596" y="864"/>
                </a:lnTo>
                <a:lnTo>
                  <a:pt x="2617" y="652"/>
                </a:lnTo>
                <a:lnTo>
                  <a:pt x="2617" y="633"/>
                </a:lnTo>
                <a:lnTo>
                  <a:pt x="2617" y="626"/>
                </a:lnTo>
                <a:lnTo>
                  <a:pt x="2616" y="619"/>
                </a:lnTo>
                <a:lnTo>
                  <a:pt x="2615" y="613"/>
                </a:lnTo>
                <a:lnTo>
                  <a:pt x="2613" y="608"/>
                </a:lnTo>
                <a:lnTo>
                  <a:pt x="2611" y="603"/>
                </a:lnTo>
                <a:lnTo>
                  <a:pt x="2607" y="598"/>
                </a:lnTo>
                <a:lnTo>
                  <a:pt x="2604" y="594"/>
                </a:lnTo>
                <a:lnTo>
                  <a:pt x="2598" y="591"/>
                </a:lnTo>
                <a:lnTo>
                  <a:pt x="2593" y="588"/>
                </a:lnTo>
                <a:lnTo>
                  <a:pt x="2586" y="586"/>
                </a:lnTo>
                <a:lnTo>
                  <a:pt x="2578" y="584"/>
                </a:lnTo>
                <a:lnTo>
                  <a:pt x="2569" y="583"/>
                </a:lnTo>
                <a:lnTo>
                  <a:pt x="2560" y="582"/>
                </a:lnTo>
                <a:lnTo>
                  <a:pt x="2550" y="582"/>
                </a:lnTo>
                <a:lnTo>
                  <a:pt x="2514" y="582"/>
                </a:lnTo>
                <a:lnTo>
                  <a:pt x="2518" y="541"/>
                </a:lnTo>
                <a:lnTo>
                  <a:pt x="3191" y="541"/>
                </a:lnTo>
                <a:lnTo>
                  <a:pt x="3863" y="541"/>
                </a:lnTo>
                <a:lnTo>
                  <a:pt x="3878" y="541"/>
                </a:lnTo>
                <a:lnTo>
                  <a:pt x="3893" y="542"/>
                </a:lnTo>
                <a:lnTo>
                  <a:pt x="3907" y="543"/>
                </a:lnTo>
                <a:lnTo>
                  <a:pt x="3920" y="544"/>
                </a:lnTo>
                <a:lnTo>
                  <a:pt x="3933" y="547"/>
                </a:lnTo>
                <a:lnTo>
                  <a:pt x="3945" y="549"/>
                </a:lnTo>
                <a:lnTo>
                  <a:pt x="3957" y="551"/>
                </a:lnTo>
                <a:lnTo>
                  <a:pt x="3962" y="553"/>
                </a:lnTo>
                <a:lnTo>
                  <a:pt x="3968" y="554"/>
                </a:lnTo>
                <a:lnTo>
                  <a:pt x="3978" y="559"/>
                </a:lnTo>
                <a:lnTo>
                  <a:pt x="3987" y="562"/>
                </a:lnTo>
                <a:lnTo>
                  <a:pt x="3996" y="567"/>
                </a:lnTo>
                <a:lnTo>
                  <a:pt x="4005" y="573"/>
                </a:lnTo>
                <a:lnTo>
                  <a:pt x="4013" y="577"/>
                </a:lnTo>
                <a:lnTo>
                  <a:pt x="4020" y="583"/>
                </a:lnTo>
                <a:lnTo>
                  <a:pt x="4026" y="589"/>
                </a:lnTo>
                <a:lnTo>
                  <a:pt x="4033" y="596"/>
                </a:lnTo>
                <a:lnTo>
                  <a:pt x="4041" y="606"/>
                </a:lnTo>
                <a:lnTo>
                  <a:pt x="4048" y="618"/>
                </a:lnTo>
                <a:lnTo>
                  <a:pt x="4051" y="623"/>
                </a:lnTo>
                <a:lnTo>
                  <a:pt x="4055" y="629"/>
                </a:lnTo>
                <a:lnTo>
                  <a:pt x="4057" y="635"/>
                </a:lnTo>
                <a:lnTo>
                  <a:pt x="4059" y="641"/>
                </a:lnTo>
                <a:lnTo>
                  <a:pt x="4061" y="654"/>
                </a:lnTo>
                <a:lnTo>
                  <a:pt x="4064" y="661"/>
                </a:lnTo>
                <a:lnTo>
                  <a:pt x="4064" y="667"/>
                </a:lnTo>
                <a:lnTo>
                  <a:pt x="4065" y="673"/>
                </a:lnTo>
                <a:lnTo>
                  <a:pt x="4065" y="680"/>
                </a:lnTo>
                <a:lnTo>
                  <a:pt x="4064" y="693"/>
                </a:lnTo>
                <a:lnTo>
                  <a:pt x="4063" y="701"/>
                </a:lnTo>
                <a:lnTo>
                  <a:pt x="4061" y="709"/>
                </a:lnTo>
                <a:lnTo>
                  <a:pt x="4059" y="718"/>
                </a:lnTo>
                <a:lnTo>
                  <a:pt x="4057" y="727"/>
                </a:lnTo>
                <a:lnTo>
                  <a:pt x="4052" y="737"/>
                </a:lnTo>
                <a:lnTo>
                  <a:pt x="4048" y="747"/>
                </a:lnTo>
                <a:lnTo>
                  <a:pt x="4041" y="758"/>
                </a:lnTo>
                <a:lnTo>
                  <a:pt x="4034" y="768"/>
                </a:lnTo>
                <a:lnTo>
                  <a:pt x="4025" y="778"/>
                </a:lnTo>
                <a:lnTo>
                  <a:pt x="4021" y="784"/>
                </a:lnTo>
                <a:lnTo>
                  <a:pt x="4015" y="788"/>
                </a:lnTo>
                <a:lnTo>
                  <a:pt x="4010" y="793"/>
                </a:lnTo>
                <a:lnTo>
                  <a:pt x="4004" y="797"/>
                </a:lnTo>
                <a:lnTo>
                  <a:pt x="3990" y="807"/>
                </a:lnTo>
                <a:lnTo>
                  <a:pt x="3975" y="815"/>
                </a:lnTo>
                <a:lnTo>
                  <a:pt x="3967" y="819"/>
                </a:lnTo>
                <a:lnTo>
                  <a:pt x="3958" y="823"/>
                </a:lnTo>
                <a:lnTo>
                  <a:pt x="3948" y="827"/>
                </a:lnTo>
                <a:lnTo>
                  <a:pt x="3938" y="830"/>
                </a:lnTo>
                <a:lnTo>
                  <a:pt x="3916" y="836"/>
                </a:lnTo>
                <a:lnTo>
                  <a:pt x="3926" y="841"/>
                </a:lnTo>
                <a:lnTo>
                  <a:pt x="3936" y="848"/>
                </a:lnTo>
                <a:lnTo>
                  <a:pt x="3945" y="855"/>
                </a:lnTo>
                <a:lnTo>
                  <a:pt x="3954" y="861"/>
                </a:lnTo>
                <a:lnTo>
                  <a:pt x="3972" y="876"/>
                </a:lnTo>
                <a:lnTo>
                  <a:pt x="3988" y="892"/>
                </a:lnTo>
                <a:lnTo>
                  <a:pt x="4004" y="909"/>
                </a:lnTo>
                <a:lnTo>
                  <a:pt x="4019" y="927"/>
                </a:lnTo>
                <a:lnTo>
                  <a:pt x="4033" y="945"/>
                </a:lnTo>
                <a:lnTo>
                  <a:pt x="4048" y="963"/>
                </a:lnTo>
                <a:lnTo>
                  <a:pt x="4075" y="1000"/>
                </a:lnTo>
                <a:lnTo>
                  <a:pt x="4089" y="1018"/>
                </a:lnTo>
                <a:lnTo>
                  <a:pt x="4103" y="1036"/>
                </a:lnTo>
                <a:lnTo>
                  <a:pt x="4118" y="1055"/>
                </a:lnTo>
                <a:lnTo>
                  <a:pt x="4133" y="1073"/>
                </a:lnTo>
                <a:lnTo>
                  <a:pt x="4148" y="1088"/>
                </a:lnTo>
                <a:lnTo>
                  <a:pt x="4164" y="1104"/>
                </a:lnTo>
                <a:lnTo>
                  <a:pt x="4177" y="1114"/>
                </a:lnTo>
                <a:lnTo>
                  <a:pt x="4189" y="1124"/>
                </a:lnTo>
                <a:lnTo>
                  <a:pt x="4201" y="1135"/>
                </a:lnTo>
                <a:lnTo>
                  <a:pt x="4215" y="1145"/>
                </a:lnTo>
                <a:lnTo>
                  <a:pt x="4228" y="1154"/>
                </a:lnTo>
                <a:lnTo>
                  <a:pt x="4243" y="1162"/>
                </a:lnTo>
                <a:lnTo>
                  <a:pt x="4258" y="1170"/>
                </a:lnTo>
                <a:lnTo>
                  <a:pt x="4272" y="1178"/>
                </a:lnTo>
                <a:lnTo>
                  <a:pt x="4280" y="1181"/>
                </a:lnTo>
                <a:lnTo>
                  <a:pt x="4288" y="1184"/>
                </a:lnTo>
                <a:lnTo>
                  <a:pt x="4304" y="1190"/>
                </a:lnTo>
                <a:lnTo>
                  <a:pt x="4320" y="1196"/>
                </a:lnTo>
                <a:lnTo>
                  <a:pt x="4336" y="1200"/>
                </a:lnTo>
                <a:lnTo>
                  <a:pt x="4353" y="1205"/>
                </a:lnTo>
                <a:lnTo>
                  <a:pt x="4368" y="1207"/>
                </a:lnTo>
                <a:lnTo>
                  <a:pt x="4385" y="1209"/>
                </a:lnTo>
                <a:lnTo>
                  <a:pt x="4402" y="1210"/>
                </a:lnTo>
                <a:lnTo>
                  <a:pt x="4411" y="1210"/>
                </a:lnTo>
                <a:lnTo>
                  <a:pt x="4421" y="1210"/>
                </a:lnTo>
                <a:lnTo>
                  <a:pt x="4439" y="1208"/>
                </a:lnTo>
                <a:lnTo>
                  <a:pt x="4459" y="1205"/>
                </a:lnTo>
                <a:lnTo>
                  <a:pt x="4468" y="1202"/>
                </a:lnTo>
                <a:lnTo>
                  <a:pt x="4477" y="12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29227182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i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2C8789-E9A9-4F7D-B59A-9C4B0A467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38E4AE9-0350-45EC-8239-D2A60ADF3C6D}" type="datetime1">
              <a:rPr lang="fi-FI" smtClean="0"/>
              <a:pPr/>
              <a:t>14.4.2026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179733-3BFD-4047-9529-1DA1E5116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/>
              <a:t>© Berner Oy  |  Esittäjä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CA0296-B85F-4A70-ACB3-3746CB397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EFE98F4-D9F1-4002-AD5C-3866A5A7134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Freeform 6"/>
          <p:cNvSpPr>
            <a:spLocks noEditPoints="1"/>
          </p:cNvSpPr>
          <p:nvPr userDrawn="1"/>
        </p:nvSpPr>
        <p:spPr bwMode="auto">
          <a:xfrm>
            <a:off x="4367808" y="1700808"/>
            <a:ext cx="3456384" cy="3456384"/>
          </a:xfrm>
          <a:custGeom>
            <a:avLst/>
            <a:gdLst>
              <a:gd name="T0" fmla="*/ 5157 w 5264"/>
              <a:gd name="T1" fmla="*/ 2373 h 5264"/>
              <a:gd name="T2" fmla="*/ 2061 w 5264"/>
              <a:gd name="T3" fmla="*/ 159 h 5264"/>
              <a:gd name="T4" fmla="*/ 250 w 5264"/>
              <a:gd name="T5" fmla="*/ 3503 h 5264"/>
              <a:gd name="T6" fmla="*/ 3773 w 5264"/>
              <a:gd name="T7" fmla="*/ 259 h 5264"/>
              <a:gd name="T8" fmla="*/ 4850 w 5264"/>
              <a:gd name="T9" fmla="*/ 4050 h 5264"/>
              <a:gd name="T10" fmla="*/ 959 w 5264"/>
              <a:gd name="T11" fmla="*/ 4662 h 5264"/>
              <a:gd name="T12" fmla="*/ 817 w 5264"/>
              <a:gd name="T13" fmla="*/ 727 h 5264"/>
              <a:gd name="T14" fmla="*/ 4037 w 5264"/>
              <a:gd name="T15" fmla="*/ 1118 h 5264"/>
              <a:gd name="T16" fmla="*/ 4010 w 5264"/>
              <a:gd name="T17" fmla="*/ 890 h 5264"/>
              <a:gd name="T18" fmla="*/ 2587 w 5264"/>
              <a:gd name="T19" fmla="*/ 4690 h 5264"/>
              <a:gd name="T20" fmla="*/ 4298 w 5264"/>
              <a:gd name="T21" fmla="*/ 3983 h 5264"/>
              <a:gd name="T22" fmla="*/ 2738 w 5264"/>
              <a:gd name="T23" fmla="*/ 402 h 5264"/>
              <a:gd name="T24" fmla="*/ 2957 w 5264"/>
              <a:gd name="T25" fmla="*/ 380 h 5264"/>
              <a:gd name="T26" fmla="*/ 3085 w 5264"/>
              <a:gd name="T27" fmla="*/ 441 h 5264"/>
              <a:gd name="T28" fmla="*/ 3167 w 5264"/>
              <a:gd name="T29" fmla="*/ 578 h 5264"/>
              <a:gd name="T30" fmla="*/ 1883 w 5264"/>
              <a:gd name="T31" fmla="*/ 542 h 5264"/>
              <a:gd name="T32" fmla="*/ 1987 w 5264"/>
              <a:gd name="T33" fmla="*/ 633 h 5264"/>
              <a:gd name="T34" fmla="*/ 1316 w 5264"/>
              <a:gd name="T35" fmla="*/ 999 h 5264"/>
              <a:gd name="T36" fmla="*/ 1401 w 5264"/>
              <a:gd name="T37" fmla="*/ 803 h 5264"/>
              <a:gd name="T38" fmla="*/ 1493 w 5264"/>
              <a:gd name="T39" fmla="*/ 842 h 5264"/>
              <a:gd name="T40" fmla="*/ 461 w 5264"/>
              <a:gd name="T41" fmla="*/ 2630 h 5264"/>
              <a:gd name="T42" fmla="*/ 482 w 5264"/>
              <a:gd name="T43" fmla="*/ 2520 h 5264"/>
              <a:gd name="T44" fmla="*/ 4774 w 5264"/>
              <a:gd name="T45" fmla="*/ 2298 h 5264"/>
              <a:gd name="T46" fmla="*/ 3960 w 5264"/>
              <a:gd name="T47" fmla="*/ 1444 h 5264"/>
              <a:gd name="T48" fmla="*/ 3658 w 5264"/>
              <a:gd name="T49" fmla="*/ 1219 h 5264"/>
              <a:gd name="T50" fmla="*/ 1469 w 5264"/>
              <a:gd name="T51" fmla="*/ 1325 h 5264"/>
              <a:gd name="T52" fmla="*/ 1420 w 5264"/>
              <a:gd name="T53" fmla="*/ 1321 h 5264"/>
              <a:gd name="T54" fmla="*/ 3715 w 5264"/>
              <a:gd name="T55" fmla="*/ 4048 h 5264"/>
              <a:gd name="T56" fmla="*/ 1471 w 5264"/>
              <a:gd name="T57" fmla="*/ 3987 h 5264"/>
              <a:gd name="T58" fmla="*/ 1420 w 5264"/>
              <a:gd name="T59" fmla="*/ 3893 h 5264"/>
              <a:gd name="T60" fmla="*/ 3611 w 5264"/>
              <a:gd name="T61" fmla="*/ 4078 h 5264"/>
              <a:gd name="T62" fmla="*/ 4212 w 5264"/>
              <a:gd name="T63" fmla="*/ 2417 h 5264"/>
              <a:gd name="T64" fmla="*/ 3637 w 5264"/>
              <a:gd name="T65" fmla="*/ 2551 h 5264"/>
              <a:gd name="T66" fmla="*/ 3891 w 5264"/>
              <a:gd name="T67" fmla="*/ 2823 h 5264"/>
              <a:gd name="T68" fmla="*/ 3321 w 5264"/>
              <a:gd name="T69" fmla="*/ 2780 h 5264"/>
              <a:gd name="T70" fmla="*/ 2435 w 5264"/>
              <a:gd name="T71" fmla="*/ 2467 h 5264"/>
              <a:gd name="T72" fmla="*/ 1679 w 5264"/>
              <a:gd name="T73" fmla="*/ 2412 h 5264"/>
              <a:gd name="T74" fmla="*/ 1891 w 5264"/>
              <a:gd name="T75" fmla="*/ 2761 h 5264"/>
              <a:gd name="T76" fmla="*/ 4390 w 5264"/>
              <a:gd name="T77" fmla="*/ 2946 h 5264"/>
              <a:gd name="T78" fmla="*/ 2745 w 5264"/>
              <a:gd name="T79" fmla="*/ 3026 h 5264"/>
              <a:gd name="T80" fmla="*/ 1488 w 5264"/>
              <a:gd name="T81" fmla="*/ 2777 h 5264"/>
              <a:gd name="T82" fmla="*/ 2512 w 5264"/>
              <a:gd name="T83" fmla="*/ 2677 h 5264"/>
              <a:gd name="T84" fmla="*/ 4390 w 5264"/>
              <a:gd name="T85" fmla="*/ 2413 h 5264"/>
              <a:gd name="T86" fmla="*/ 4868 w 5264"/>
              <a:gd name="T87" fmla="*/ 2946 h 5264"/>
              <a:gd name="T88" fmla="*/ 1164 w 5264"/>
              <a:gd name="T89" fmla="*/ 2580 h 5264"/>
              <a:gd name="T90" fmla="*/ 1306 w 5264"/>
              <a:gd name="T91" fmla="*/ 2379 h 5264"/>
              <a:gd name="T92" fmla="*/ 1263 w 5264"/>
              <a:gd name="T93" fmla="*/ 2862 h 5264"/>
              <a:gd name="T94" fmla="*/ 4260 w 5264"/>
              <a:gd name="T95" fmla="*/ 4140 h 5264"/>
              <a:gd name="T96" fmla="*/ 4129 w 5264"/>
              <a:gd name="T97" fmla="*/ 4114 h 5264"/>
              <a:gd name="T98" fmla="*/ 3861 w 5264"/>
              <a:gd name="T99" fmla="*/ 4467 h 5264"/>
              <a:gd name="T100" fmla="*/ 2969 w 5264"/>
              <a:gd name="T101" fmla="*/ 4738 h 5264"/>
              <a:gd name="T102" fmla="*/ 2955 w 5264"/>
              <a:gd name="T103" fmla="*/ 4840 h 5264"/>
              <a:gd name="T104" fmla="*/ 1592 w 5264"/>
              <a:gd name="T105" fmla="*/ 4565 h 5264"/>
              <a:gd name="T106" fmla="*/ 1806 w 5264"/>
              <a:gd name="T107" fmla="*/ 4701 h 5264"/>
              <a:gd name="T108" fmla="*/ 1748 w 5264"/>
              <a:gd name="T109" fmla="*/ 4669 h 5264"/>
              <a:gd name="T110" fmla="*/ 2161 w 5264"/>
              <a:gd name="T111" fmla="*/ 4673 h 5264"/>
              <a:gd name="T112" fmla="*/ 1109 w 5264"/>
              <a:gd name="T113" fmla="*/ 4131 h 5264"/>
              <a:gd name="T114" fmla="*/ 1023 w 5264"/>
              <a:gd name="T115" fmla="*/ 4218 h 5264"/>
              <a:gd name="T116" fmla="*/ 1175 w 5264"/>
              <a:gd name="T117" fmla="*/ 4251 h 5264"/>
              <a:gd name="T118" fmla="*/ 1232 w 5264"/>
              <a:gd name="T119" fmla="*/ 4363 h 5264"/>
              <a:gd name="T120" fmla="*/ 3488 w 5264"/>
              <a:gd name="T121" fmla="*/ 684 h 5264"/>
              <a:gd name="T122" fmla="*/ 3712 w 5264"/>
              <a:gd name="T123" fmla="*/ 621 h 5264"/>
              <a:gd name="T124" fmla="*/ 3605 w 5264"/>
              <a:gd name="T125" fmla="*/ 813 h 52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5264" h="5264">
                <a:moveTo>
                  <a:pt x="2633" y="5169"/>
                </a:moveTo>
                <a:lnTo>
                  <a:pt x="2698" y="5168"/>
                </a:lnTo>
                <a:lnTo>
                  <a:pt x="2763" y="5166"/>
                </a:lnTo>
                <a:lnTo>
                  <a:pt x="2827" y="5161"/>
                </a:lnTo>
                <a:lnTo>
                  <a:pt x="2891" y="5156"/>
                </a:lnTo>
                <a:lnTo>
                  <a:pt x="2955" y="5148"/>
                </a:lnTo>
                <a:lnTo>
                  <a:pt x="3019" y="5140"/>
                </a:lnTo>
                <a:lnTo>
                  <a:pt x="3081" y="5129"/>
                </a:lnTo>
                <a:lnTo>
                  <a:pt x="3143" y="5117"/>
                </a:lnTo>
                <a:lnTo>
                  <a:pt x="3205" y="5104"/>
                </a:lnTo>
                <a:lnTo>
                  <a:pt x="3265" y="5089"/>
                </a:lnTo>
                <a:lnTo>
                  <a:pt x="3327" y="5072"/>
                </a:lnTo>
                <a:lnTo>
                  <a:pt x="3386" y="5054"/>
                </a:lnTo>
                <a:lnTo>
                  <a:pt x="3445" y="5035"/>
                </a:lnTo>
                <a:lnTo>
                  <a:pt x="3504" y="5014"/>
                </a:lnTo>
                <a:lnTo>
                  <a:pt x="3561" y="4993"/>
                </a:lnTo>
                <a:lnTo>
                  <a:pt x="3619" y="4969"/>
                </a:lnTo>
                <a:lnTo>
                  <a:pt x="3676" y="4944"/>
                </a:lnTo>
                <a:lnTo>
                  <a:pt x="3732" y="4918"/>
                </a:lnTo>
                <a:lnTo>
                  <a:pt x="3786" y="4891"/>
                </a:lnTo>
                <a:lnTo>
                  <a:pt x="3841" y="4863"/>
                </a:lnTo>
                <a:lnTo>
                  <a:pt x="3894" y="4832"/>
                </a:lnTo>
                <a:lnTo>
                  <a:pt x="3947" y="4801"/>
                </a:lnTo>
                <a:lnTo>
                  <a:pt x="4000" y="4769"/>
                </a:lnTo>
                <a:lnTo>
                  <a:pt x="4050" y="4735"/>
                </a:lnTo>
                <a:lnTo>
                  <a:pt x="4100" y="4700"/>
                </a:lnTo>
                <a:lnTo>
                  <a:pt x="4150" y="4664"/>
                </a:lnTo>
                <a:lnTo>
                  <a:pt x="4197" y="4627"/>
                </a:lnTo>
                <a:lnTo>
                  <a:pt x="4246" y="4589"/>
                </a:lnTo>
                <a:lnTo>
                  <a:pt x="4292" y="4550"/>
                </a:lnTo>
                <a:lnTo>
                  <a:pt x="4337" y="4508"/>
                </a:lnTo>
                <a:lnTo>
                  <a:pt x="4382" y="4467"/>
                </a:lnTo>
                <a:lnTo>
                  <a:pt x="4426" y="4424"/>
                </a:lnTo>
                <a:lnTo>
                  <a:pt x="4469" y="4382"/>
                </a:lnTo>
                <a:lnTo>
                  <a:pt x="4510" y="4337"/>
                </a:lnTo>
                <a:lnTo>
                  <a:pt x="4550" y="4292"/>
                </a:lnTo>
                <a:lnTo>
                  <a:pt x="4589" y="4244"/>
                </a:lnTo>
                <a:lnTo>
                  <a:pt x="4627" y="4197"/>
                </a:lnTo>
                <a:lnTo>
                  <a:pt x="4665" y="4148"/>
                </a:lnTo>
                <a:lnTo>
                  <a:pt x="4701" y="4100"/>
                </a:lnTo>
                <a:lnTo>
                  <a:pt x="4736" y="4049"/>
                </a:lnTo>
                <a:lnTo>
                  <a:pt x="4769" y="3998"/>
                </a:lnTo>
                <a:lnTo>
                  <a:pt x="4801" y="3946"/>
                </a:lnTo>
                <a:lnTo>
                  <a:pt x="4833" y="3894"/>
                </a:lnTo>
                <a:lnTo>
                  <a:pt x="4863" y="3840"/>
                </a:lnTo>
                <a:lnTo>
                  <a:pt x="4891" y="3786"/>
                </a:lnTo>
                <a:lnTo>
                  <a:pt x="4919" y="3730"/>
                </a:lnTo>
                <a:lnTo>
                  <a:pt x="4945" y="3675"/>
                </a:lnTo>
                <a:lnTo>
                  <a:pt x="4970" y="3618"/>
                </a:lnTo>
                <a:lnTo>
                  <a:pt x="4993" y="3561"/>
                </a:lnTo>
                <a:lnTo>
                  <a:pt x="5016" y="3503"/>
                </a:lnTo>
                <a:lnTo>
                  <a:pt x="5036" y="3445"/>
                </a:lnTo>
                <a:lnTo>
                  <a:pt x="5055" y="3386"/>
                </a:lnTo>
                <a:lnTo>
                  <a:pt x="5073" y="3325"/>
                </a:lnTo>
                <a:lnTo>
                  <a:pt x="5089" y="3265"/>
                </a:lnTo>
                <a:lnTo>
                  <a:pt x="5105" y="3204"/>
                </a:lnTo>
                <a:lnTo>
                  <a:pt x="5118" y="3143"/>
                </a:lnTo>
                <a:lnTo>
                  <a:pt x="5129" y="3080"/>
                </a:lnTo>
                <a:lnTo>
                  <a:pt x="5140" y="3017"/>
                </a:lnTo>
                <a:lnTo>
                  <a:pt x="5150" y="2955"/>
                </a:lnTo>
                <a:lnTo>
                  <a:pt x="5157" y="2891"/>
                </a:lnTo>
                <a:lnTo>
                  <a:pt x="5163" y="2827"/>
                </a:lnTo>
                <a:lnTo>
                  <a:pt x="5166" y="2763"/>
                </a:lnTo>
                <a:lnTo>
                  <a:pt x="5169" y="2698"/>
                </a:lnTo>
                <a:lnTo>
                  <a:pt x="5170" y="2631"/>
                </a:lnTo>
                <a:lnTo>
                  <a:pt x="5169" y="2566"/>
                </a:lnTo>
                <a:lnTo>
                  <a:pt x="5166" y="2501"/>
                </a:lnTo>
                <a:lnTo>
                  <a:pt x="5163" y="2437"/>
                </a:lnTo>
                <a:lnTo>
                  <a:pt x="5157" y="2373"/>
                </a:lnTo>
                <a:lnTo>
                  <a:pt x="5150" y="2309"/>
                </a:lnTo>
                <a:lnTo>
                  <a:pt x="5140" y="2246"/>
                </a:lnTo>
                <a:lnTo>
                  <a:pt x="5129" y="2183"/>
                </a:lnTo>
                <a:lnTo>
                  <a:pt x="5118" y="2121"/>
                </a:lnTo>
                <a:lnTo>
                  <a:pt x="5105" y="2059"/>
                </a:lnTo>
                <a:lnTo>
                  <a:pt x="5089" y="1999"/>
                </a:lnTo>
                <a:lnTo>
                  <a:pt x="5073" y="1938"/>
                </a:lnTo>
                <a:lnTo>
                  <a:pt x="5055" y="1878"/>
                </a:lnTo>
                <a:lnTo>
                  <a:pt x="5036" y="1819"/>
                </a:lnTo>
                <a:lnTo>
                  <a:pt x="5016" y="1761"/>
                </a:lnTo>
                <a:lnTo>
                  <a:pt x="4993" y="1703"/>
                </a:lnTo>
                <a:lnTo>
                  <a:pt x="4970" y="1645"/>
                </a:lnTo>
                <a:lnTo>
                  <a:pt x="4945" y="1589"/>
                </a:lnTo>
                <a:lnTo>
                  <a:pt x="4919" y="1533"/>
                </a:lnTo>
                <a:lnTo>
                  <a:pt x="4891" y="1478"/>
                </a:lnTo>
                <a:lnTo>
                  <a:pt x="4863" y="1423"/>
                </a:lnTo>
                <a:lnTo>
                  <a:pt x="4833" y="1370"/>
                </a:lnTo>
                <a:lnTo>
                  <a:pt x="4801" y="1318"/>
                </a:lnTo>
                <a:lnTo>
                  <a:pt x="4769" y="1266"/>
                </a:lnTo>
                <a:lnTo>
                  <a:pt x="4736" y="1215"/>
                </a:lnTo>
                <a:lnTo>
                  <a:pt x="4701" y="1164"/>
                </a:lnTo>
                <a:lnTo>
                  <a:pt x="4665" y="1115"/>
                </a:lnTo>
                <a:lnTo>
                  <a:pt x="4627" y="1067"/>
                </a:lnTo>
                <a:lnTo>
                  <a:pt x="4589" y="1019"/>
                </a:lnTo>
                <a:lnTo>
                  <a:pt x="4550" y="972"/>
                </a:lnTo>
                <a:lnTo>
                  <a:pt x="4510" y="927"/>
                </a:lnTo>
                <a:lnTo>
                  <a:pt x="4469" y="882"/>
                </a:lnTo>
                <a:lnTo>
                  <a:pt x="4426" y="838"/>
                </a:lnTo>
                <a:lnTo>
                  <a:pt x="4382" y="797"/>
                </a:lnTo>
                <a:lnTo>
                  <a:pt x="4337" y="755"/>
                </a:lnTo>
                <a:lnTo>
                  <a:pt x="4292" y="714"/>
                </a:lnTo>
                <a:lnTo>
                  <a:pt x="4246" y="675"/>
                </a:lnTo>
                <a:lnTo>
                  <a:pt x="4197" y="637"/>
                </a:lnTo>
                <a:lnTo>
                  <a:pt x="4150" y="599"/>
                </a:lnTo>
                <a:lnTo>
                  <a:pt x="4100" y="563"/>
                </a:lnTo>
                <a:lnTo>
                  <a:pt x="4050" y="529"/>
                </a:lnTo>
                <a:lnTo>
                  <a:pt x="4000" y="495"/>
                </a:lnTo>
                <a:lnTo>
                  <a:pt x="3947" y="463"/>
                </a:lnTo>
                <a:lnTo>
                  <a:pt x="3894" y="432"/>
                </a:lnTo>
                <a:lnTo>
                  <a:pt x="3841" y="401"/>
                </a:lnTo>
                <a:lnTo>
                  <a:pt x="3786" y="373"/>
                </a:lnTo>
                <a:lnTo>
                  <a:pt x="3732" y="345"/>
                </a:lnTo>
                <a:lnTo>
                  <a:pt x="3676" y="319"/>
                </a:lnTo>
                <a:lnTo>
                  <a:pt x="3619" y="294"/>
                </a:lnTo>
                <a:lnTo>
                  <a:pt x="3561" y="271"/>
                </a:lnTo>
                <a:lnTo>
                  <a:pt x="3504" y="249"/>
                </a:lnTo>
                <a:lnTo>
                  <a:pt x="3445" y="228"/>
                </a:lnTo>
                <a:lnTo>
                  <a:pt x="3386" y="209"/>
                </a:lnTo>
                <a:lnTo>
                  <a:pt x="3327" y="191"/>
                </a:lnTo>
                <a:lnTo>
                  <a:pt x="3265" y="175"/>
                </a:lnTo>
                <a:lnTo>
                  <a:pt x="3205" y="159"/>
                </a:lnTo>
                <a:lnTo>
                  <a:pt x="3143" y="146"/>
                </a:lnTo>
                <a:lnTo>
                  <a:pt x="3081" y="135"/>
                </a:lnTo>
                <a:lnTo>
                  <a:pt x="3019" y="124"/>
                </a:lnTo>
                <a:lnTo>
                  <a:pt x="2955" y="116"/>
                </a:lnTo>
                <a:lnTo>
                  <a:pt x="2891" y="107"/>
                </a:lnTo>
                <a:lnTo>
                  <a:pt x="2827" y="103"/>
                </a:lnTo>
                <a:lnTo>
                  <a:pt x="2763" y="98"/>
                </a:lnTo>
                <a:lnTo>
                  <a:pt x="2698" y="95"/>
                </a:lnTo>
                <a:lnTo>
                  <a:pt x="2633" y="94"/>
                </a:lnTo>
                <a:lnTo>
                  <a:pt x="2568" y="95"/>
                </a:lnTo>
                <a:lnTo>
                  <a:pt x="2503" y="98"/>
                </a:lnTo>
                <a:lnTo>
                  <a:pt x="2437" y="103"/>
                </a:lnTo>
                <a:lnTo>
                  <a:pt x="2373" y="107"/>
                </a:lnTo>
                <a:lnTo>
                  <a:pt x="2309" y="116"/>
                </a:lnTo>
                <a:lnTo>
                  <a:pt x="2247" y="124"/>
                </a:lnTo>
                <a:lnTo>
                  <a:pt x="2184" y="135"/>
                </a:lnTo>
                <a:lnTo>
                  <a:pt x="2122" y="146"/>
                </a:lnTo>
                <a:lnTo>
                  <a:pt x="2061" y="159"/>
                </a:lnTo>
                <a:lnTo>
                  <a:pt x="1999" y="175"/>
                </a:lnTo>
                <a:lnTo>
                  <a:pt x="1939" y="191"/>
                </a:lnTo>
                <a:lnTo>
                  <a:pt x="1878" y="209"/>
                </a:lnTo>
                <a:lnTo>
                  <a:pt x="1819" y="228"/>
                </a:lnTo>
                <a:lnTo>
                  <a:pt x="1761" y="249"/>
                </a:lnTo>
                <a:lnTo>
                  <a:pt x="1703" y="271"/>
                </a:lnTo>
                <a:lnTo>
                  <a:pt x="1646" y="294"/>
                </a:lnTo>
                <a:lnTo>
                  <a:pt x="1589" y="319"/>
                </a:lnTo>
                <a:lnTo>
                  <a:pt x="1534" y="345"/>
                </a:lnTo>
                <a:lnTo>
                  <a:pt x="1478" y="373"/>
                </a:lnTo>
                <a:lnTo>
                  <a:pt x="1425" y="401"/>
                </a:lnTo>
                <a:lnTo>
                  <a:pt x="1370" y="432"/>
                </a:lnTo>
                <a:lnTo>
                  <a:pt x="1318" y="463"/>
                </a:lnTo>
                <a:lnTo>
                  <a:pt x="1266" y="495"/>
                </a:lnTo>
                <a:lnTo>
                  <a:pt x="1215" y="529"/>
                </a:lnTo>
                <a:lnTo>
                  <a:pt x="1165" y="563"/>
                </a:lnTo>
                <a:lnTo>
                  <a:pt x="1116" y="599"/>
                </a:lnTo>
                <a:lnTo>
                  <a:pt x="1067" y="637"/>
                </a:lnTo>
                <a:lnTo>
                  <a:pt x="1020" y="675"/>
                </a:lnTo>
                <a:lnTo>
                  <a:pt x="974" y="714"/>
                </a:lnTo>
                <a:lnTo>
                  <a:pt x="927" y="755"/>
                </a:lnTo>
                <a:lnTo>
                  <a:pt x="884" y="797"/>
                </a:lnTo>
                <a:lnTo>
                  <a:pt x="840" y="838"/>
                </a:lnTo>
                <a:lnTo>
                  <a:pt x="797" y="882"/>
                </a:lnTo>
                <a:lnTo>
                  <a:pt x="756" y="927"/>
                </a:lnTo>
                <a:lnTo>
                  <a:pt x="715" y="972"/>
                </a:lnTo>
                <a:lnTo>
                  <a:pt x="675" y="1019"/>
                </a:lnTo>
                <a:lnTo>
                  <a:pt x="637" y="1067"/>
                </a:lnTo>
                <a:lnTo>
                  <a:pt x="600" y="1115"/>
                </a:lnTo>
                <a:lnTo>
                  <a:pt x="564" y="1164"/>
                </a:lnTo>
                <a:lnTo>
                  <a:pt x="529" y="1215"/>
                </a:lnTo>
                <a:lnTo>
                  <a:pt x="496" y="1266"/>
                </a:lnTo>
                <a:lnTo>
                  <a:pt x="463" y="1318"/>
                </a:lnTo>
                <a:lnTo>
                  <a:pt x="432" y="1370"/>
                </a:lnTo>
                <a:lnTo>
                  <a:pt x="403" y="1423"/>
                </a:lnTo>
                <a:lnTo>
                  <a:pt x="373" y="1478"/>
                </a:lnTo>
                <a:lnTo>
                  <a:pt x="346" y="1533"/>
                </a:lnTo>
                <a:lnTo>
                  <a:pt x="320" y="1589"/>
                </a:lnTo>
                <a:lnTo>
                  <a:pt x="295" y="1645"/>
                </a:lnTo>
                <a:lnTo>
                  <a:pt x="271" y="1703"/>
                </a:lnTo>
                <a:lnTo>
                  <a:pt x="250" y="1761"/>
                </a:lnTo>
                <a:lnTo>
                  <a:pt x="229" y="1819"/>
                </a:lnTo>
                <a:lnTo>
                  <a:pt x="210" y="1878"/>
                </a:lnTo>
                <a:lnTo>
                  <a:pt x="192" y="1938"/>
                </a:lnTo>
                <a:lnTo>
                  <a:pt x="175" y="1999"/>
                </a:lnTo>
                <a:lnTo>
                  <a:pt x="161" y="2059"/>
                </a:lnTo>
                <a:lnTo>
                  <a:pt x="147" y="2121"/>
                </a:lnTo>
                <a:lnTo>
                  <a:pt x="135" y="2183"/>
                </a:lnTo>
                <a:lnTo>
                  <a:pt x="124" y="2246"/>
                </a:lnTo>
                <a:lnTo>
                  <a:pt x="116" y="2309"/>
                </a:lnTo>
                <a:lnTo>
                  <a:pt x="109" y="2373"/>
                </a:lnTo>
                <a:lnTo>
                  <a:pt x="103" y="2437"/>
                </a:lnTo>
                <a:lnTo>
                  <a:pt x="98" y="2501"/>
                </a:lnTo>
                <a:lnTo>
                  <a:pt x="96" y="2566"/>
                </a:lnTo>
                <a:lnTo>
                  <a:pt x="96" y="2631"/>
                </a:lnTo>
                <a:lnTo>
                  <a:pt x="96" y="2698"/>
                </a:lnTo>
                <a:lnTo>
                  <a:pt x="98" y="2763"/>
                </a:lnTo>
                <a:lnTo>
                  <a:pt x="103" y="2827"/>
                </a:lnTo>
                <a:lnTo>
                  <a:pt x="109" y="2891"/>
                </a:lnTo>
                <a:lnTo>
                  <a:pt x="116" y="2955"/>
                </a:lnTo>
                <a:lnTo>
                  <a:pt x="124" y="3017"/>
                </a:lnTo>
                <a:lnTo>
                  <a:pt x="135" y="3080"/>
                </a:lnTo>
                <a:lnTo>
                  <a:pt x="147" y="3143"/>
                </a:lnTo>
                <a:lnTo>
                  <a:pt x="161" y="3204"/>
                </a:lnTo>
                <a:lnTo>
                  <a:pt x="175" y="3265"/>
                </a:lnTo>
                <a:lnTo>
                  <a:pt x="192" y="3325"/>
                </a:lnTo>
                <a:lnTo>
                  <a:pt x="210" y="3386"/>
                </a:lnTo>
                <a:lnTo>
                  <a:pt x="229" y="3445"/>
                </a:lnTo>
                <a:lnTo>
                  <a:pt x="250" y="3503"/>
                </a:lnTo>
                <a:lnTo>
                  <a:pt x="271" y="3561"/>
                </a:lnTo>
                <a:lnTo>
                  <a:pt x="295" y="3618"/>
                </a:lnTo>
                <a:lnTo>
                  <a:pt x="320" y="3675"/>
                </a:lnTo>
                <a:lnTo>
                  <a:pt x="346" y="3730"/>
                </a:lnTo>
                <a:lnTo>
                  <a:pt x="373" y="3786"/>
                </a:lnTo>
                <a:lnTo>
                  <a:pt x="403" y="3840"/>
                </a:lnTo>
                <a:lnTo>
                  <a:pt x="432" y="3894"/>
                </a:lnTo>
                <a:lnTo>
                  <a:pt x="463" y="3946"/>
                </a:lnTo>
                <a:lnTo>
                  <a:pt x="496" y="3998"/>
                </a:lnTo>
                <a:lnTo>
                  <a:pt x="529" y="4049"/>
                </a:lnTo>
                <a:lnTo>
                  <a:pt x="564" y="4100"/>
                </a:lnTo>
                <a:lnTo>
                  <a:pt x="600" y="4148"/>
                </a:lnTo>
                <a:lnTo>
                  <a:pt x="637" y="4197"/>
                </a:lnTo>
                <a:lnTo>
                  <a:pt x="675" y="4244"/>
                </a:lnTo>
                <a:lnTo>
                  <a:pt x="715" y="4292"/>
                </a:lnTo>
                <a:lnTo>
                  <a:pt x="756" y="4337"/>
                </a:lnTo>
                <a:lnTo>
                  <a:pt x="797" y="4382"/>
                </a:lnTo>
                <a:lnTo>
                  <a:pt x="840" y="4424"/>
                </a:lnTo>
                <a:lnTo>
                  <a:pt x="884" y="4467"/>
                </a:lnTo>
                <a:lnTo>
                  <a:pt x="927" y="4508"/>
                </a:lnTo>
                <a:lnTo>
                  <a:pt x="974" y="4550"/>
                </a:lnTo>
                <a:lnTo>
                  <a:pt x="1020" y="4589"/>
                </a:lnTo>
                <a:lnTo>
                  <a:pt x="1067" y="4627"/>
                </a:lnTo>
                <a:lnTo>
                  <a:pt x="1116" y="4664"/>
                </a:lnTo>
                <a:lnTo>
                  <a:pt x="1165" y="4700"/>
                </a:lnTo>
                <a:lnTo>
                  <a:pt x="1215" y="4735"/>
                </a:lnTo>
                <a:lnTo>
                  <a:pt x="1266" y="4769"/>
                </a:lnTo>
                <a:lnTo>
                  <a:pt x="1318" y="4801"/>
                </a:lnTo>
                <a:lnTo>
                  <a:pt x="1370" y="4832"/>
                </a:lnTo>
                <a:lnTo>
                  <a:pt x="1425" y="4863"/>
                </a:lnTo>
                <a:lnTo>
                  <a:pt x="1478" y="4891"/>
                </a:lnTo>
                <a:lnTo>
                  <a:pt x="1534" y="4918"/>
                </a:lnTo>
                <a:lnTo>
                  <a:pt x="1589" y="4944"/>
                </a:lnTo>
                <a:lnTo>
                  <a:pt x="1646" y="4969"/>
                </a:lnTo>
                <a:lnTo>
                  <a:pt x="1703" y="4993"/>
                </a:lnTo>
                <a:lnTo>
                  <a:pt x="1761" y="5014"/>
                </a:lnTo>
                <a:lnTo>
                  <a:pt x="1819" y="5035"/>
                </a:lnTo>
                <a:lnTo>
                  <a:pt x="1878" y="5054"/>
                </a:lnTo>
                <a:lnTo>
                  <a:pt x="1939" y="5072"/>
                </a:lnTo>
                <a:lnTo>
                  <a:pt x="1999" y="5089"/>
                </a:lnTo>
                <a:lnTo>
                  <a:pt x="2061" y="5104"/>
                </a:lnTo>
                <a:lnTo>
                  <a:pt x="2122" y="5117"/>
                </a:lnTo>
                <a:lnTo>
                  <a:pt x="2184" y="5129"/>
                </a:lnTo>
                <a:lnTo>
                  <a:pt x="2247" y="5140"/>
                </a:lnTo>
                <a:lnTo>
                  <a:pt x="2309" y="5148"/>
                </a:lnTo>
                <a:lnTo>
                  <a:pt x="2373" y="5156"/>
                </a:lnTo>
                <a:lnTo>
                  <a:pt x="2437" y="5161"/>
                </a:lnTo>
                <a:lnTo>
                  <a:pt x="2503" y="5166"/>
                </a:lnTo>
                <a:lnTo>
                  <a:pt x="2568" y="5168"/>
                </a:lnTo>
                <a:lnTo>
                  <a:pt x="2633" y="5169"/>
                </a:lnTo>
                <a:close/>
                <a:moveTo>
                  <a:pt x="2633" y="0"/>
                </a:moveTo>
                <a:lnTo>
                  <a:pt x="2700" y="1"/>
                </a:lnTo>
                <a:lnTo>
                  <a:pt x="2768" y="3"/>
                </a:lnTo>
                <a:lnTo>
                  <a:pt x="2835" y="7"/>
                </a:lnTo>
                <a:lnTo>
                  <a:pt x="2902" y="13"/>
                </a:lnTo>
                <a:lnTo>
                  <a:pt x="2967" y="21"/>
                </a:lnTo>
                <a:lnTo>
                  <a:pt x="3033" y="29"/>
                </a:lnTo>
                <a:lnTo>
                  <a:pt x="3098" y="41"/>
                </a:lnTo>
                <a:lnTo>
                  <a:pt x="3162" y="53"/>
                </a:lnTo>
                <a:lnTo>
                  <a:pt x="3226" y="67"/>
                </a:lnTo>
                <a:lnTo>
                  <a:pt x="3290" y="82"/>
                </a:lnTo>
                <a:lnTo>
                  <a:pt x="3353" y="99"/>
                </a:lnTo>
                <a:lnTo>
                  <a:pt x="3414" y="118"/>
                </a:lnTo>
                <a:lnTo>
                  <a:pt x="3476" y="138"/>
                </a:lnTo>
                <a:lnTo>
                  <a:pt x="3536" y="159"/>
                </a:lnTo>
                <a:lnTo>
                  <a:pt x="3597" y="182"/>
                </a:lnTo>
                <a:lnTo>
                  <a:pt x="3656" y="207"/>
                </a:lnTo>
                <a:lnTo>
                  <a:pt x="3715" y="232"/>
                </a:lnTo>
                <a:lnTo>
                  <a:pt x="3773" y="259"/>
                </a:lnTo>
                <a:lnTo>
                  <a:pt x="3830" y="287"/>
                </a:lnTo>
                <a:lnTo>
                  <a:pt x="3886" y="317"/>
                </a:lnTo>
                <a:lnTo>
                  <a:pt x="3942" y="349"/>
                </a:lnTo>
                <a:lnTo>
                  <a:pt x="3996" y="381"/>
                </a:lnTo>
                <a:lnTo>
                  <a:pt x="4050" y="414"/>
                </a:lnTo>
                <a:lnTo>
                  <a:pt x="4104" y="450"/>
                </a:lnTo>
                <a:lnTo>
                  <a:pt x="4156" y="485"/>
                </a:lnTo>
                <a:lnTo>
                  <a:pt x="4207" y="523"/>
                </a:lnTo>
                <a:lnTo>
                  <a:pt x="4257" y="561"/>
                </a:lnTo>
                <a:lnTo>
                  <a:pt x="4306" y="601"/>
                </a:lnTo>
                <a:lnTo>
                  <a:pt x="4355" y="641"/>
                </a:lnTo>
                <a:lnTo>
                  <a:pt x="4401" y="684"/>
                </a:lnTo>
                <a:lnTo>
                  <a:pt x="4448" y="727"/>
                </a:lnTo>
                <a:lnTo>
                  <a:pt x="4493" y="772"/>
                </a:lnTo>
                <a:lnTo>
                  <a:pt x="4537" y="817"/>
                </a:lnTo>
                <a:lnTo>
                  <a:pt x="4580" y="863"/>
                </a:lnTo>
                <a:lnTo>
                  <a:pt x="4623" y="910"/>
                </a:lnTo>
                <a:lnTo>
                  <a:pt x="4663" y="958"/>
                </a:lnTo>
                <a:lnTo>
                  <a:pt x="4703" y="1007"/>
                </a:lnTo>
                <a:lnTo>
                  <a:pt x="4741" y="1057"/>
                </a:lnTo>
                <a:lnTo>
                  <a:pt x="4779" y="1109"/>
                </a:lnTo>
                <a:lnTo>
                  <a:pt x="4814" y="1161"/>
                </a:lnTo>
                <a:lnTo>
                  <a:pt x="4850" y="1214"/>
                </a:lnTo>
                <a:lnTo>
                  <a:pt x="4883" y="1268"/>
                </a:lnTo>
                <a:lnTo>
                  <a:pt x="4916" y="1322"/>
                </a:lnTo>
                <a:lnTo>
                  <a:pt x="4947" y="1378"/>
                </a:lnTo>
                <a:lnTo>
                  <a:pt x="4977" y="1434"/>
                </a:lnTo>
                <a:lnTo>
                  <a:pt x="5005" y="1492"/>
                </a:lnTo>
                <a:lnTo>
                  <a:pt x="5032" y="1550"/>
                </a:lnTo>
                <a:lnTo>
                  <a:pt x="5057" y="1608"/>
                </a:lnTo>
                <a:lnTo>
                  <a:pt x="5082" y="1667"/>
                </a:lnTo>
                <a:lnTo>
                  <a:pt x="5105" y="1728"/>
                </a:lnTo>
                <a:lnTo>
                  <a:pt x="5126" y="1788"/>
                </a:lnTo>
                <a:lnTo>
                  <a:pt x="5146" y="1850"/>
                </a:lnTo>
                <a:lnTo>
                  <a:pt x="5165" y="1912"/>
                </a:lnTo>
                <a:lnTo>
                  <a:pt x="5182" y="1975"/>
                </a:lnTo>
                <a:lnTo>
                  <a:pt x="5197" y="2038"/>
                </a:lnTo>
                <a:lnTo>
                  <a:pt x="5211" y="2102"/>
                </a:lnTo>
                <a:lnTo>
                  <a:pt x="5224" y="2167"/>
                </a:lnTo>
                <a:lnTo>
                  <a:pt x="5235" y="2231"/>
                </a:lnTo>
                <a:lnTo>
                  <a:pt x="5244" y="2297"/>
                </a:lnTo>
                <a:lnTo>
                  <a:pt x="5251" y="2364"/>
                </a:lnTo>
                <a:lnTo>
                  <a:pt x="5257" y="2430"/>
                </a:lnTo>
                <a:lnTo>
                  <a:pt x="5262" y="2496"/>
                </a:lnTo>
                <a:lnTo>
                  <a:pt x="5264" y="2564"/>
                </a:lnTo>
                <a:lnTo>
                  <a:pt x="5264" y="2631"/>
                </a:lnTo>
                <a:lnTo>
                  <a:pt x="5264" y="2700"/>
                </a:lnTo>
                <a:lnTo>
                  <a:pt x="5262" y="2767"/>
                </a:lnTo>
                <a:lnTo>
                  <a:pt x="5257" y="2834"/>
                </a:lnTo>
                <a:lnTo>
                  <a:pt x="5251" y="2900"/>
                </a:lnTo>
                <a:lnTo>
                  <a:pt x="5244" y="2966"/>
                </a:lnTo>
                <a:lnTo>
                  <a:pt x="5235" y="3033"/>
                </a:lnTo>
                <a:lnTo>
                  <a:pt x="5224" y="3097"/>
                </a:lnTo>
                <a:lnTo>
                  <a:pt x="5211" y="3162"/>
                </a:lnTo>
                <a:lnTo>
                  <a:pt x="5197" y="3226"/>
                </a:lnTo>
                <a:lnTo>
                  <a:pt x="5182" y="3289"/>
                </a:lnTo>
                <a:lnTo>
                  <a:pt x="5165" y="3351"/>
                </a:lnTo>
                <a:lnTo>
                  <a:pt x="5146" y="3414"/>
                </a:lnTo>
                <a:lnTo>
                  <a:pt x="5126" y="3476"/>
                </a:lnTo>
                <a:lnTo>
                  <a:pt x="5105" y="3536"/>
                </a:lnTo>
                <a:lnTo>
                  <a:pt x="5082" y="3596"/>
                </a:lnTo>
                <a:lnTo>
                  <a:pt x="5057" y="3656"/>
                </a:lnTo>
                <a:lnTo>
                  <a:pt x="5032" y="3714"/>
                </a:lnTo>
                <a:lnTo>
                  <a:pt x="5005" y="3772"/>
                </a:lnTo>
                <a:lnTo>
                  <a:pt x="4977" y="3829"/>
                </a:lnTo>
                <a:lnTo>
                  <a:pt x="4947" y="3885"/>
                </a:lnTo>
                <a:lnTo>
                  <a:pt x="4916" y="3941"/>
                </a:lnTo>
                <a:lnTo>
                  <a:pt x="4883" y="3996"/>
                </a:lnTo>
                <a:lnTo>
                  <a:pt x="4850" y="4050"/>
                </a:lnTo>
                <a:lnTo>
                  <a:pt x="4814" y="4102"/>
                </a:lnTo>
                <a:lnTo>
                  <a:pt x="4779" y="4154"/>
                </a:lnTo>
                <a:lnTo>
                  <a:pt x="4741" y="4205"/>
                </a:lnTo>
                <a:lnTo>
                  <a:pt x="4703" y="4256"/>
                </a:lnTo>
                <a:lnTo>
                  <a:pt x="4663" y="4305"/>
                </a:lnTo>
                <a:lnTo>
                  <a:pt x="4623" y="4353"/>
                </a:lnTo>
                <a:lnTo>
                  <a:pt x="4580" y="4401"/>
                </a:lnTo>
                <a:lnTo>
                  <a:pt x="4537" y="4447"/>
                </a:lnTo>
                <a:lnTo>
                  <a:pt x="4493" y="4492"/>
                </a:lnTo>
                <a:lnTo>
                  <a:pt x="4448" y="4537"/>
                </a:lnTo>
                <a:lnTo>
                  <a:pt x="4401" y="4579"/>
                </a:lnTo>
                <a:lnTo>
                  <a:pt x="4355" y="4621"/>
                </a:lnTo>
                <a:lnTo>
                  <a:pt x="4306" y="4662"/>
                </a:lnTo>
                <a:lnTo>
                  <a:pt x="4257" y="4701"/>
                </a:lnTo>
                <a:lnTo>
                  <a:pt x="4207" y="4741"/>
                </a:lnTo>
                <a:lnTo>
                  <a:pt x="4156" y="4778"/>
                </a:lnTo>
                <a:lnTo>
                  <a:pt x="4104" y="4814"/>
                </a:lnTo>
                <a:lnTo>
                  <a:pt x="4050" y="4848"/>
                </a:lnTo>
                <a:lnTo>
                  <a:pt x="3996" y="4883"/>
                </a:lnTo>
                <a:lnTo>
                  <a:pt x="3942" y="4915"/>
                </a:lnTo>
                <a:lnTo>
                  <a:pt x="3886" y="4945"/>
                </a:lnTo>
                <a:lnTo>
                  <a:pt x="3830" y="4976"/>
                </a:lnTo>
                <a:lnTo>
                  <a:pt x="3773" y="5005"/>
                </a:lnTo>
                <a:lnTo>
                  <a:pt x="3715" y="5031"/>
                </a:lnTo>
                <a:lnTo>
                  <a:pt x="3656" y="5057"/>
                </a:lnTo>
                <a:lnTo>
                  <a:pt x="3597" y="5082"/>
                </a:lnTo>
                <a:lnTo>
                  <a:pt x="3536" y="5104"/>
                </a:lnTo>
                <a:lnTo>
                  <a:pt x="3476" y="5125"/>
                </a:lnTo>
                <a:lnTo>
                  <a:pt x="3414" y="5146"/>
                </a:lnTo>
                <a:lnTo>
                  <a:pt x="3353" y="5165"/>
                </a:lnTo>
                <a:lnTo>
                  <a:pt x="3290" y="5181"/>
                </a:lnTo>
                <a:lnTo>
                  <a:pt x="3226" y="5196"/>
                </a:lnTo>
                <a:lnTo>
                  <a:pt x="3162" y="5211"/>
                </a:lnTo>
                <a:lnTo>
                  <a:pt x="3098" y="5223"/>
                </a:lnTo>
                <a:lnTo>
                  <a:pt x="3033" y="5233"/>
                </a:lnTo>
                <a:lnTo>
                  <a:pt x="2967" y="5243"/>
                </a:lnTo>
                <a:lnTo>
                  <a:pt x="2902" y="5251"/>
                </a:lnTo>
                <a:lnTo>
                  <a:pt x="2835" y="5257"/>
                </a:lnTo>
                <a:lnTo>
                  <a:pt x="2768" y="5260"/>
                </a:lnTo>
                <a:lnTo>
                  <a:pt x="2700" y="5263"/>
                </a:lnTo>
                <a:lnTo>
                  <a:pt x="2633" y="5264"/>
                </a:lnTo>
                <a:lnTo>
                  <a:pt x="2564" y="5263"/>
                </a:lnTo>
                <a:lnTo>
                  <a:pt x="2498" y="5260"/>
                </a:lnTo>
                <a:lnTo>
                  <a:pt x="2430" y="5257"/>
                </a:lnTo>
                <a:lnTo>
                  <a:pt x="2364" y="5251"/>
                </a:lnTo>
                <a:lnTo>
                  <a:pt x="2298" y="5243"/>
                </a:lnTo>
                <a:lnTo>
                  <a:pt x="2233" y="5233"/>
                </a:lnTo>
                <a:lnTo>
                  <a:pt x="2167" y="5223"/>
                </a:lnTo>
                <a:lnTo>
                  <a:pt x="2102" y="5211"/>
                </a:lnTo>
                <a:lnTo>
                  <a:pt x="2038" y="5196"/>
                </a:lnTo>
                <a:lnTo>
                  <a:pt x="1976" y="5181"/>
                </a:lnTo>
                <a:lnTo>
                  <a:pt x="1913" y="5165"/>
                </a:lnTo>
                <a:lnTo>
                  <a:pt x="1851" y="5146"/>
                </a:lnTo>
                <a:lnTo>
                  <a:pt x="1790" y="5125"/>
                </a:lnTo>
                <a:lnTo>
                  <a:pt x="1728" y="5104"/>
                </a:lnTo>
                <a:lnTo>
                  <a:pt x="1669" y="5082"/>
                </a:lnTo>
                <a:lnTo>
                  <a:pt x="1608" y="5057"/>
                </a:lnTo>
                <a:lnTo>
                  <a:pt x="1550" y="5031"/>
                </a:lnTo>
                <a:lnTo>
                  <a:pt x="1492" y="5005"/>
                </a:lnTo>
                <a:lnTo>
                  <a:pt x="1435" y="4976"/>
                </a:lnTo>
                <a:lnTo>
                  <a:pt x="1379" y="4945"/>
                </a:lnTo>
                <a:lnTo>
                  <a:pt x="1323" y="4915"/>
                </a:lnTo>
                <a:lnTo>
                  <a:pt x="1268" y="4883"/>
                </a:lnTo>
                <a:lnTo>
                  <a:pt x="1215" y="4848"/>
                </a:lnTo>
                <a:lnTo>
                  <a:pt x="1162" y="4814"/>
                </a:lnTo>
                <a:lnTo>
                  <a:pt x="1110" y="4778"/>
                </a:lnTo>
                <a:lnTo>
                  <a:pt x="1059" y="4741"/>
                </a:lnTo>
                <a:lnTo>
                  <a:pt x="1008" y="4701"/>
                </a:lnTo>
                <a:lnTo>
                  <a:pt x="959" y="4662"/>
                </a:lnTo>
                <a:lnTo>
                  <a:pt x="911" y="4621"/>
                </a:lnTo>
                <a:lnTo>
                  <a:pt x="863" y="4579"/>
                </a:lnTo>
                <a:lnTo>
                  <a:pt x="817" y="4537"/>
                </a:lnTo>
                <a:lnTo>
                  <a:pt x="772" y="4492"/>
                </a:lnTo>
                <a:lnTo>
                  <a:pt x="728" y="4447"/>
                </a:lnTo>
                <a:lnTo>
                  <a:pt x="685" y="4401"/>
                </a:lnTo>
                <a:lnTo>
                  <a:pt x="643" y="4353"/>
                </a:lnTo>
                <a:lnTo>
                  <a:pt x="602" y="4305"/>
                </a:lnTo>
                <a:lnTo>
                  <a:pt x="563" y="4256"/>
                </a:lnTo>
                <a:lnTo>
                  <a:pt x="523" y="4205"/>
                </a:lnTo>
                <a:lnTo>
                  <a:pt x="487" y="4154"/>
                </a:lnTo>
                <a:lnTo>
                  <a:pt x="450" y="4102"/>
                </a:lnTo>
                <a:lnTo>
                  <a:pt x="416" y="4050"/>
                </a:lnTo>
                <a:lnTo>
                  <a:pt x="381" y="3996"/>
                </a:lnTo>
                <a:lnTo>
                  <a:pt x="349" y="3941"/>
                </a:lnTo>
                <a:lnTo>
                  <a:pt x="319" y="3885"/>
                </a:lnTo>
                <a:lnTo>
                  <a:pt x="289" y="3829"/>
                </a:lnTo>
                <a:lnTo>
                  <a:pt x="261" y="3772"/>
                </a:lnTo>
                <a:lnTo>
                  <a:pt x="233" y="3714"/>
                </a:lnTo>
                <a:lnTo>
                  <a:pt x="207" y="3656"/>
                </a:lnTo>
                <a:lnTo>
                  <a:pt x="184" y="3596"/>
                </a:lnTo>
                <a:lnTo>
                  <a:pt x="160" y="3536"/>
                </a:lnTo>
                <a:lnTo>
                  <a:pt x="139" y="3476"/>
                </a:lnTo>
                <a:lnTo>
                  <a:pt x="118" y="3414"/>
                </a:lnTo>
                <a:lnTo>
                  <a:pt x="101" y="3351"/>
                </a:lnTo>
                <a:lnTo>
                  <a:pt x="83" y="3289"/>
                </a:lnTo>
                <a:lnTo>
                  <a:pt x="68" y="3226"/>
                </a:lnTo>
                <a:lnTo>
                  <a:pt x="53" y="3162"/>
                </a:lnTo>
                <a:lnTo>
                  <a:pt x="41" y="3097"/>
                </a:lnTo>
                <a:lnTo>
                  <a:pt x="31" y="3033"/>
                </a:lnTo>
                <a:lnTo>
                  <a:pt x="21" y="2966"/>
                </a:lnTo>
                <a:lnTo>
                  <a:pt x="14" y="2900"/>
                </a:lnTo>
                <a:lnTo>
                  <a:pt x="8" y="2834"/>
                </a:lnTo>
                <a:lnTo>
                  <a:pt x="4" y="2767"/>
                </a:lnTo>
                <a:lnTo>
                  <a:pt x="1" y="2700"/>
                </a:lnTo>
                <a:lnTo>
                  <a:pt x="0" y="2631"/>
                </a:lnTo>
                <a:lnTo>
                  <a:pt x="1" y="2564"/>
                </a:lnTo>
                <a:lnTo>
                  <a:pt x="4" y="2496"/>
                </a:lnTo>
                <a:lnTo>
                  <a:pt x="8" y="2430"/>
                </a:lnTo>
                <a:lnTo>
                  <a:pt x="14" y="2364"/>
                </a:lnTo>
                <a:lnTo>
                  <a:pt x="21" y="2297"/>
                </a:lnTo>
                <a:lnTo>
                  <a:pt x="31" y="2231"/>
                </a:lnTo>
                <a:lnTo>
                  <a:pt x="41" y="2167"/>
                </a:lnTo>
                <a:lnTo>
                  <a:pt x="53" y="2102"/>
                </a:lnTo>
                <a:lnTo>
                  <a:pt x="68" y="2038"/>
                </a:lnTo>
                <a:lnTo>
                  <a:pt x="83" y="1975"/>
                </a:lnTo>
                <a:lnTo>
                  <a:pt x="101" y="1912"/>
                </a:lnTo>
                <a:lnTo>
                  <a:pt x="118" y="1850"/>
                </a:lnTo>
                <a:lnTo>
                  <a:pt x="139" y="1788"/>
                </a:lnTo>
                <a:lnTo>
                  <a:pt x="160" y="1728"/>
                </a:lnTo>
                <a:lnTo>
                  <a:pt x="184" y="1667"/>
                </a:lnTo>
                <a:lnTo>
                  <a:pt x="207" y="1608"/>
                </a:lnTo>
                <a:lnTo>
                  <a:pt x="233" y="1550"/>
                </a:lnTo>
                <a:lnTo>
                  <a:pt x="261" y="1492"/>
                </a:lnTo>
                <a:lnTo>
                  <a:pt x="289" y="1434"/>
                </a:lnTo>
                <a:lnTo>
                  <a:pt x="319" y="1378"/>
                </a:lnTo>
                <a:lnTo>
                  <a:pt x="349" y="1322"/>
                </a:lnTo>
                <a:lnTo>
                  <a:pt x="381" y="1268"/>
                </a:lnTo>
                <a:lnTo>
                  <a:pt x="416" y="1214"/>
                </a:lnTo>
                <a:lnTo>
                  <a:pt x="450" y="1161"/>
                </a:lnTo>
                <a:lnTo>
                  <a:pt x="487" y="1109"/>
                </a:lnTo>
                <a:lnTo>
                  <a:pt x="523" y="1057"/>
                </a:lnTo>
                <a:lnTo>
                  <a:pt x="563" y="1007"/>
                </a:lnTo>
                <a:lnTo>
                  <a:pt x="602" y="958"/>
                </a:lnTo>
                <a:lnTo>
                  <a:pt x="643" y="910"/>
                </a:lnTo>
                <a:lnTo>
                  <a:pt x="685" y="863"/>
                </a:lnTo>
                <a:lnTo>
                  <a:pt x="728" y="817"/>
                </a:lnTo>
                <a:lnTo>
                  <a:pt x="772" y="772"/>
                </a:lnTo>
                <a:lnTo>
                  <a:pt x="817" y="727"/>
                </a:lnTo>
                <a:lnTo>
                  <a:pt x="863" y="684"/>
                </a:lnTo>
                <a:lnTo>
                  <a:pt x="911" y="641"/>
                </a:lnTo>
                <a:lnTo>
                  <a:pt x="959" y="601"/>
                </a:lnTo>
                <a:lnTo>
                  <a:pt x="1008" y="561"/>
                </a:lnTo>
                <a:lnTo>
                  <a:pt x="1059" y="523"/>
                </a:lnTo>
                <a:lnTo>
                  <a:pt x="1110" y="485"/>
                </a:lnTo>
                <a:lnTo>
                  <a:pt x="1162" y="450"/>
                </a:lnTo>
                <a:lnTo>
                  <a:pt x="1215" y="414"/>
                </a:lnTo>
                <a:lnTo>
                  <a:pt x="1268" y="381"/>
                </a:lnTo>
                <a:lnTo>
                  <a:pt x="1323" y="349"/>
                </a:lnTo>
                <a:lnTo>
                  <a:pt x="1379" y="317"/>
                </a:lnTo>
                <a:lnTo>
                  <a:pt x="1435" y="287"/>
                </a:lnTo>
                <a:lnTo>
                  <a:pt x="1492" y="259"/>
                </a:lnTo>
                <a:lnTo>
                  <a:pt x="1550" y="232"/>
                </a:lnTo>
                <a:lnTo>
                  <a:pt x="1608" y="207"/>
                </a:lnTo>
                <a:lnTo>
                  <a:pt x="1669" y="182"/>
                </a:lnTo>
                <a:lnTo>
                  <a:pt x="1728" y="159"/>
                </a:lnTo>
                <a:lnTo>
                  <a:pt x="1790" y="138"/>
                </a:lnTo>
                <a:lnTo>
                  <a:pt x="1851" y="118"/>
                </a:lnTo>
                <a:lnTo>
                  <a:pt x="1913" y="99"/>
                </a:lnTo>
                <a:lnTo>
                  <a:pt x="1976" y="82"/>
                </a:lnTo>
                <a:lnTo>
                  <a:pt x="2038" y="67"/>
                </a:lnTo>
                <a:lnTo>
                  <a:pt x="2102" y="53"/>
                </a:lnTo>
                <a:lnTo>
                  <a:pt x="2167" y="41"/>
                </a:lnTo>
                <a:lnTo>
                  <a:pt x="2233" y="29"/>
                </a:lnTo>
                <a:lnTo>
                  <a:pt x="2298" y="21"/>
                </a:lnTo>
                <a:lnTo>
                  <a:pt x="2364" y="13"/>
                </a:lnTo>
                <a:lnTo>
                  <a:pt x="2430" y="7"/>
                </a:lnTo>
                <a:lnTo>
                  <a:pt x="2498" y="3"/>
                </a:lnTo>
                <a:lnTo>
                  <a:pt x="2564" y="1"/>
                </a:lnTo>
                <a:lnTo>
                  <a:pt x="2633" y="0"/>
                </a:lnTo>
                <a:close/>
                <a:moveTo>
                  <a:pt x="4015" y="1065"/>
                </a:moveTo>
                <a:lnTo>
                  <a:pt x="4054" y="1062"/>
                </a:lnTo>
                <a:lnTo>
                  <a:pt x="4055" y="1071"/>
                </a:lnTo>
                <a:lnTo>
                  <a:pt x="4058" y="1081"/>
                </a:lnTo>
                <a:lnTo>
                  <a:pt x="4060" y="1084"/>
                </a:lnTo>
                <a:lnTo>
                  <a:pt x="4062" y="1089"/>
                </a:lnTo>
                <a:lnTo>
                  <a:pt x="4065" y="1093"/>
                </a:lnTo>
                <a:lnTo>
                  <a:pt x="4068" y="1096"/>
                </a:lnTo>
                <a:lnTo>
                  <a:pt x="4071" y="1099"/>
                </a:lnTo>
                <a:lnTo>
                  <a:pt x="4073" y="1100"/>
                </a:lnTo>
                <a:lnTo>
                  <a:pt x="4078" y="1102"/>
                </a:lnTo>
                <a:lnTo>
                  <a:pt x="4082" y="1103"/>
                </a:lnTo>
                <a:lnTo>
                  <a:pt x="4086" y="1103"/>
                </a:lnTo>
                <a:lnTo>
                  <a:pt x="4088" y="1103"/>
                </a:lnTo>
                <a:lnTo>
                  <a:pt x="4093" y="1102"/>
                </a:lnTo>
                <a:lnTo>
                  <a:pt x="4099" y="1099"/>
                </a:lnTo>
                <a:lnTo>
                  <a:pt x="4106" y="1094"/>
                </a:lnTo>
                <a:lnTo>
                  <a:pt x="4112" y="1088"/>
                </a:lnTo>
                <a:lnTo>
                  <a:pt x="4209" y="984"/>
                </a:lnTo>
                <a:lnTo>
                  <a:pt x="4244" y="1016"/>
                </a:lnTo>
                <a:lnTo>
                  <a:pt x="4142" y="1125"/>
                </a:lnTo>
                <a:lnTo>
                  <a:pt x="4136" y="1131"/>
                </a:lnTo>
                <a:lnTo>
                  <a:pt x="4131" y="1135"/>
                </a:lnTo>
                <a:lnTo>
                  <a:pt x="4125" y="1139"/>
                </a:lnTo>
                <a:lnTo>
                  <a:pt x="4120" y="1142"/>
                </a:lnTo>
                <a:lnTo>
                  <a:pt x="4114" y="1145"/>
                </a:lnTo>
                <a:lnTo>
                  <a:pt x="4109" y="1147"/>
                </a:lnTo>
                <a:lnTo>
                  <a:pt x="4103" y="1148"/>
                </a:lnTo>
                <a:lnTo>
                  <a:pt x="4097" y="1148"/>
                </a:lnTo>
                <a:lnTo>
                  <a:pt x="4091" y="1148"/>
                </a:lnTo>
                <a:lnTo>
                  <a:pt x="4085" y="1148"/>
                </a:lnTo>
                <a:lnTo>
                  <a:pt x="4078" y="1146"/>
                </a:lnTo>
                <a:lnTo>
                  <a:pt x="4072" y="1144"/>
                </a:lnTo>
                <a:lnTo>
                  <a:pt x="4065" y="1140"/>
                </a:lnTo>
                <a:lnTo>
                  <a:pt x="4058" y="1137"/>
                </a:lnTo>
                <a:lnTo>
                  <a:pt x="4052" y="1131"/>
                </a:lnTo>
                <a:lnTo>
                  <a:pt x="4045" y="1125"/>
                </a:lnTo>
                <a:lnTo>
                  <a:pt x="4037" y="1118"/>
                </a:lnTo>
                <a:lnTo>
                  <a:pt x="4032" y="1110"/>
                </a:lnTo>
                <a:lnTo>
                  <a:pt x="4027" y="1102"/>
                </a:lnTo>
                <a:lnTo>
                  <a:pt x="4022" y="1095"/>
                </a:lnTo>
                <a:lnTo>
                  <a:pt x="4020" y="1088"/>
                </a:lnTo>
                <a:lnTo>
                  <a:pt x="4017" y="1080"/>
                </a:lnTo>
                <a:lnTo>
                  <a:pt x="4016" y="1073"/>
                </a:lnTo>
                <a:lnTo>
                  <a:pt x="4015" y="1065"/>
                </a:lnTo>
                <a:close/>
                <a:moveTo>
                  <a:pt x="1103" y="1269"/>
                </a:moveTo>
                <a:lnTo>
                  <a:pt x="1071" y="1304"/>
                </a:lnTo>
                <a:lnTo>
                  <a:pt x="916" y="1160"/>
                </a:lnTo>
                <a:lnTo>
                  <a:pt x="946" y="1126"/>
                </a:lnTo>
                <a:lnTo>
                  <a:pt x="1007" y="1182"/>
                </a:lnTo>
                <a:lnTo>
                  <a:pt x="1064" y="1120"/>
                </a:lnTo>
                <a:lnTo>
                  <a:pt x="1003" y="1064"/>
                </a:lnTo>
                <a:lnTo>
                  <a:pt x="1035" y="1030"/>
                </a:lnTo>
                <a:lnTo>
                  <a:pt x="1190" y="1173"/>
                </a:lnTo>
                <a:lnTo>
                  <a:pt x="1159" y="1208"/>
                </a:lnTo>
                <a:lnTo>
                  <a:pt x="1092" y="1146"/>
                </a:lnTo>
                <a:lnTo>
                  <a:pt x="1036" y="1208"/>
                </a:lnTo>
                <a:lnTo>
                  <a:pt x="1103" y="1269"/>
                </a:lnTo>
                <a:close/>
                <a:moveTo>
                  <a:pt x="1848" y="734"/>
                </a:moveTo>
                <a:lnTo>
                  <a:pt x="1805" y="752"/>
                </a:lnTo>
                <a:lnTo>
                  <a:pt x="1721" y="557"/>
                </a:lnTo>
                <a:lnTo>
                  <a:pt x="1764" y="540"/>
                </a:lnTo>
                <a:lnTo>
                  <a:pt x="1848" y="734"/>
                </a:lnTo>
                <a:close/>
                <a:moveTo>
                  <a:pt x="2233" y="613"/>
                </a:moveTo>
                <a:lnTo>
                  <a:pt x="2087" y="649"/>
                </a:lnTo>
                <a:lnTo>
                  <a:pt x="2037" y="443"/>
                </a:lnTo>
                <a:lnTo>
                  <a:pt x="2177" y="408"/>
                </a:lnTo>
                <a:lnTo>
                  <a:pt x="2186" y="446"/>
                </a:lnTo>
                <a:lnTo>
                  <a:pt x="2092" y="470"/>
                </a:lnTo>
                <a:lnTo>
                  <a:pt x="2102" y="514"/>
                </a:lnTo>
                <a:lnTo>
                  <a:pt x="2171" y="497"/>
                </a:lnTo>
                <a:lnTo>
                  <a:pt x="2179" y="533"/>
                </a:lnTo>
                <a:lnTo>
                  <a:pt x="2111" y="549"/>
                </a:lnTo>
                <a:lnTo>
                  <a:pt x="2124" y="601"/>
                </a:lnTo>
                <a:lnTo>
                  <a:pt x="2223" y="576"/>
                </a:lnTo>
                <a:lnTo>
                  <a:pt x="2233" y="613"/>
                </a:lnTo>
                <a:close/>
                <a:moveTo>
                  <a:pt x="2309" y="600"/>
                </a:moveTo>
                <a:lnTo>
                  <a:pt x="2267" y="606"/>
                </a:lnTo>
                <a:lnTo>
                  <a:pt x="2237" y="396"/>
                </a:lnTo>
                <a:lnTo>
                  <a:pt x="2283" y="389"/>
                </a:lnTo>
                <a:lnTo>
                  <a:pt x="2390" y="511"/>
                </a:lnTo>
                <a:lnTo>
                  <a:pt x="2371" y="377"/>
                </a:lnTo>
                <a:lnTo>
                  <a:pt x="2414" y="371"/>
                </a:lnTo>
                <a:lnTo>
                  <a:pt x="2443" y="581"/>
                </a:lnTo>
                <a:lnTo>
                  <a:pt x="2402" y="587"/>
                </a:lnTo>
                <a:lnTo>
                  <a:pt x="2291" y="465"/>
                </a:lnTo>
                <a:lnTo>
                  <a:pt x="2309" y="600"/>
                </a:lnTo>
                <a:close/>
                <a:moveTo>
                  <a:pt x="3345" y="652"/>
                </a:moveTo>
                <a:lnTo>
                  <a:pt x="3334" y="689"/>
                </a:lnTo>
                <a:lnTo>
                  <a:pt x="3200" y="646"/>
                </a:lnTo>
                <a:lnTo>
                  <a:pt x="3263" y="445"/>
                </a:lnTo>
                <a:lnTo>
                  <a:pt x="3308" y="459"/>
                </a:lnTo>
                <a:lnTo>
                  <a:pt x="3256" y="625"/>
                </a:lnTo>
                <a:lnTo>
                  <a:pt x="3345" y="652"/>
                </a:lnTo>
                <a:close/>
                <a:moveTo>
                  <a:pt x="3756" y="896"/>
                </a:moveTo>
                <a:lnTo>
                  <a:pt x="3850" y="752"/>
                </a:lnTo>
                <a:lnTo>
                  <a:pt x="3797" y="717"/>
                </a:lnTo>
                <a:lnTo>
                  <a:pt x="3818" y="684"/>
                </a:lnTo>
                <a:lnTo>
                  <a:pt x="3963" y="779"/>
                </a:lnTo>
                <a:lnTo>
                  <a:pt x="3942" y="812"/>
                </a:lnTo>
                <a:lnTo>
                  <a:pt x="3889" y="778"/>
                </a:lnTo>
                <a:lnTo>
                  <a:pt x="3795" y="922"/>
                </a:lnTo>
                <a:lnTo>
                  <a:pt x="3756" y="896"/>
                </a:lnTo>
                <a:close/>
                <a:moveTo>
                  <a:pt x="4009" y="889"/>
                </a:moveTo>
                <a:lnTo>
                  <a:pt x="3945" y="930"/>
                </a:lnTo>
                <a:lnTo>
                  <a:pt x="3984" y="961"/>
                </a:lnTo>
                <a:lnTo>
                  <a:pt x="4010" y="890"/>
                </a:lnTo>
                <a:lnTo>
                  <a:pt x="4009" y="889"/>
                </a:lnTo>
                <a:close/>
                <a:moveTo>
                  <a:pt x="3874" y="978"/>
                </a:moveTo>
                <a:lnTo>
                  <a:pt x="3840" y="951"/>
                </a:lnTo>
                <a:lnTo>
                  <a:pt x="4030" y="830"/>
                </a:lnTo>
                <a:lnTo>
                  <a:pt x="4065" y="857"/>
                </a:lnTo>
                <a:lnTo>
                  <a:pt x="3992" y="1070"/>
                </a:lnTo>
                <a:lnTo>
                  <a:pt x="3956" y="1042"/>
                </a:lnTo>
                <a:lnTo>
                  <a:pt x="3972" y="994"/>
                </a:lnTo>
                <a:lnTo>
                  <a:pt x="3915" y="951"/>
                </a:lnTo>
                <a:lnTo>
                  <a:pt x="3874" y="978"/>
                </a:lnTo>
                <a:close/>
                <a:moveTo>
                  <a:pt x="4296" y="1157"/>
                </a:moveTo>
                <a:lnTo>
                  <a:pt x="4225" y="1186"/>
                </a:lnTo>
                <a:lnTo>
                  <a:pt x="4258" y="1223"/>
                </a:lnTo>
                <a:lnTo>
                  <a:pt x="4296" y="1157"/>
                </a:lnTo>
                <a:close/>
                <a:moveTo>
                  <a:pt x="4146" y="1219"/>
                </a:moveTo>
                <a:lnTo>
                  <a:pt x="4118" y="1187"/>
                </a:lnTo>
                <a:lnTo>
                  <a:pt x="4326" y="1101"/>
                </a:lnTo>
                <a:lnTo>
                  <a:pt x="4356" y="1134"/>
                </a:lnTo>
                <a:lnTo>
                  <a:pt x="4247" y="1332"/>
                </a:lnTo>
                <a:lnTo>
                  <a:pt x="4215" y="1296"/>
                </a:lnTo>
                <a:lnTo>
                  <a:pt x="4240" y="1254"/>
                </a:lnTo>
                <a:lnTo>
                  <a:pt x="4193" y="1200"/>
                </a:lnTo>
                <a:lnTo>
                  <a:pt x="4146" y="1219"/>
                </a:lnTo>
                <a:close/>
                <a:moveTo>
                  <a:pt x="792" y="3553"/>
                </a:moveTo>
                <a:lnTo>
                  <a:pt x="651" y="3535"/>
                </a:lnTo>
                <a:lnTo>
                  <a:pt x="570" y="3572"/>
                </a:lnTo>
                <a:lnTo>
                  <a:pt x="551" y="3529"/>
                </a:lnTo>
                <a:lnTo>
                  <a:pt x="632" y="3493"/>
                </a:lnTo>
                <a:lnTo>
                  <a:pt x="714" y="3377"/>
                </a:lnTo>
                <a:lnTo>
                  <a:pt x="734" y="3421"/>
                </a:lnTo>
                <a:lnTo>
                  <a:pt x="679" y="3498"/>
                </a:lnTo>
                <a:lnTo>
                  <a:pt x="773" y="3510"/>
                </a:lnTo>
                <a:lnTo>
                  <a:pt x="792" y="3553"/>
                </a:lnTo>
                <a:close/>
                <a:moveTo>
                  <a:pt x="677" y="3703"/>
                </a:moveTo>
                <a:lnTo>
                  <a:pt x="722" y="3785"/>
                </a:lnTo>
                <a:lnTo>
                  <a:pt x="689" y="3803"/>
                </a:lnTo>
                <a:lnTo>
                  <a:pt x="622" y="3681"/>
                </a:lnTo>
                <a:lnTo>
                  <a:pt x="807" y="3577"/>
                </a:lnTo>
                <a:lnTo>
                  <a:pt x="829" y="3619"/>
                </a:lnTo>
                <a:lnTo>
                  <a:pt x="677" y="3703"/>
                </a:lnTo>
                <a:close/>
                <a:moveTo>
                  <a:pt x="895" y="3731"/>
                </a:moveTo>
                <a:lnTo>
                  <a:pt x="920" y="3771"/>
                </a:lnTo>
                <a:lnTo>
                  <a:pt x="743" y="3885"/>
                </a:lnTo>
                <a:lnTo>
                  <a:pt x="718" y="3846"/>
                </a:lnTo>
                <a:lnTo>
                  <a:pt x="895" y="3731"/>
                </a:lnTo>
                <a:close/>
                <a:moveTo>
                  <a:pt x="1555" y="4383"/>
                </a:moveTo>
                <a:lnTo>
                  <a:pt x="1592" y="4407"/>
                </a:lnTo>
                <a:lnTo>
                  <a:pt x="1414" y="4545"/>
                </a:lnTo>
                <a:lnTo>
                  <a:pt x="1377" y="4521"/>
                </a:lnTo>
                <a:lnTo>
                  <a:pt x="1432" y="4303"/>
                </a:lnTo>
                <a:lnTo>
                  <a:pt x="1472" y="4328"/>
                </a:lnTo>
                <a:lnTo>
                  <a:pt x="1430" y="4482"/>
                </a:lnTo>
                <a:lnTo>
                  <a:pt x="1555" y="4383"/>
                </a:lnTo>
                <a:close/>
                <a:moveTo>
                  <a:pt x="2191" y="4857"/>
                </a:moveTo>
                <a:lnTo>
                  <a:pt x="2225" y="4648"/>
                </a:lnTo>
                <a:lnTo>
                  <a:pt x="2369" y="4672"/>
                </a:lnTo>
                <a:lnTo>
                  <a:pt x="2362" y="4711"/>
                </a:lnTo>
                <a:lnTo>
                  <a:pt x="2266" y="4694"/>
                </a:lnTo>
                <a:lnTo>
                  <a:pt x="2257" y="4739"/>
                </a:lnTo>
                <a:lnTo>
                  <a:pt x="2327" y="4751"/>
                </a:lnTo>
                <a:lnTo>
                  <a:pt x="2321" y="4788"/>
                </a:lnTo>
                <a:lnTo>
                  <a:pt x="2251" y="4776"/>
                </a:lnTo>
                <a:lnTo>
                  <a:pt x="2243" y="4828"/>
                </a:lnTo>
                <a:lnTo>
                  <a:pt x="2344" y="4845"/>
                </a:lnTo>
                <a:lnTo>
                  <a:pt x="2338" y="4881"/>
                </a:lnTo>
                <a:lnTo>
                  <a:pt x="2191" y="4857"/>
                </a:lnTo>
                <a:close/>
                <a:moveTo>
                  <a:pt x="2535" y="4821"/>
                </a:moveTo>
                <a:lnTo>
                  <a:pt x="2544" y="4687"/>
                </a:lnTo>
                <a:lnTo>
                  <a:pt x="2587" y="4690"/>
                </a:lnTo>
                <a:lnTo>
                  <a:pt x="2572" y="4902"/>
                </a:lnTo>
                <a:lnTo>
                  <a:pt x="2530" y="4898"/>
                </a:lnTo>
                <a:lnTo>
                  <a:pt x="2447" y="4756"/>
                </a:lnTo>
                <a:lnTo>
                  <a:pt x="2437" y="4892"/>
                </a:lnTo>
                <a:lnTo>
                  <a:pt x="2395" y="4889"/>
                </a:lnTo>
                <a:lnTo>
                  <a:pt x="2409" y="4678"/>
                </a:lnTo>
                <a:lnTo>
                  <a:pt x="2455" y="4681"/>
                </a:lnTo>
                <a:lnTo>
                  <a:pt x="2535" y="4821"/>
                </a:lnTo>
                <a:close/>
                <a:moveTo>
                  <a:pt x="2892" y="4674"/>
                </a:moveTo>
                <a:lnTo>
                  <a:pt x="2827" y="4762"/>
                </a:lnTo>
                <a:lnTo>
                  <a:pt x="2916" y="4885"/>
                </a:lnTo>
                <a:lnTo>
                  <a:pt x="2864" y="4889"/>
                </a:lnTo>
                <a:lnTo>
                  <a:pt x="2800" y="4800"/>
                </a:lnTo>
                <a:lnTo>
                  <a:pt x="2778" y="4828"/>
                </a:lnTo>
                <a:lnTo>
                  <a:pt x="2784" y="4896"/>
                </a:lnTo>
                <a:lnTo>
                  <a:pt x="2737" y="4899"/>
                </a:lnTo>
                <a:lnTo>
                  <a:pt x="2720" y="4688"/>
                </a:lnTo>
                <a:lnTo>
                  <a:pt x="2767" y="4685"/>
                </a:lnTo>
                <a:lnTo>
                  <a:pt x="2774" y="4771"/>
                </a:lnTo>
                <a:lnTo>
                  <a:pt x="2838" y="4679"/>
                </a:lnTo>
                <a:lnTo>
                  <a:pt x="2892" y="4674"/>
                </a:lnTo>
                <a:close/>
                <a:moveTo>
                  <a:pt x="3303" y="4578"/>
                </a:moveTo>
                <a:lnTo>
                  <a:pt x="3257" y="4678"/>
                </a:lnTo>
                <a:lnTo>
                  <a:pt x="3369" y="4780"/>
                </a:lnTo>
                <a:lnTo>
                  <a:pt x="3320" y="4794"/>
                </a:lnTo>
                <a:lnTo>
                  <a:pt x="3238" y="4720"/>
                </a:lnTo>
                <a:lnTo>
                  <a:pt x="3224" y="4752"/>
                </a:lnTo>
                <a:lnTo>
                  <a:pt x="3243" y="4817"/>
                </a:lnTo>
                <a:lnTo>
                  <a:pt x="3198" y="4831"/>
                </a:lnTo>
                <a:lnTo>
                  <a:pt x="3137" y="4627"/>
                </a:lnTo>
                <a:lnTo>
                  <a:pt x="3182" y="4614"/>
                </a:lnTo>
                <a:lnTo>
                  <a:pt x="3207" y="4698"/>
                </a:lnTo>
                <a:lnTo>
                  <a:pt x="3251" y="4594"/>
                </a:lnTo>
                <a:lnTo>
                  <a:pt x="3303" y="4578"/>
                </a:lnTo>
                <a:close/>
                <a:moveTo>
                  <a:pt x="3445" y="4710"/>
                </a:moveTo>
                <a:lnTo>
                  <a:pt x="3541" y="4671"/>
                </a:lnTo>
                <a:lnTo>
                  <a:pt x="3555" y="4706"/>
                </a:lnTo>
                <a:lnTo>
                  <a:pt x="3417" y="4762"/>
                </a:lnTo>
                <a:lnTo>
                  <a:pt x="3338" y="4565"/>
                </a:lnTo>
                <a:lnTo>
                  <a:pt x="3471" y="4512"/>
                </a:lnTo>
                <a:lnTo>
                  <a:pt x="3486" y="4547"/>
                </a:lnTo>
                <a:lnTo>
                  <a:pt x="3396" y="4584"/>
                </a:lnTo>
                <a:lnTo>
                  <a:pt x="3412" y="4627"/>
                </a:lnTo>
                <a:lnTo>
                  <a:pt x="3478" y="4600"/>
                </a:lnTo>
                <a:lnTo>
                  <a:pt x="3491" y="4634"/>
                </a:lnTo>
                <a:lnTo>
                  <a:pt x="3426" y="4660"/>
                </a:lnTo>
                <a:lnTo>
                  <a:pt x="3445" y="4710"/>
                </a:lnTo>
                <a:close/>
                <a:moveTo>
                  <a:pt x="4041" y="4136"/>
                </a:moveTo>
                <a:lnTo>
                  <a:pt x="4041" y="4245"/>
                </a:lnTo>
                <a:lnTo>
                  <a:pt x="4184" y="4293"/>
                </a:lnTo>
                <a:lnTo>
                  <a:pt x="4144" y="4326"/>
                </a:lnTo>
                <a:lnTo>
                  <a:pt x="4040" y="4292"/>
                </a:lnTo>
                <a:lnTo>
                  <a:pt x="4040" y="4327"/>
                </a:lnTo>
                <a:lnTo>
                  <a:pt x="4084" y="4378"/>
                </a:lnTo>
                <a:lnTo>
                  <a:pt x="4048" y="4409"/>
                </a:lnTo>
                <a:lnTo>
                  <a:pt x="3911" y="4248"/>
                </a:lnTo>
                <a:lnTo>
                  <a:pt x="3946" y="4217"/>
                </a:lnTo>
                <a:lnTo>
                  <a:pt x="4003" y="4283"/>
                </a:lnTo>
                <a:lnTo>
                  <a:pt x="4000" y="4171"/>
                </a:lnTo>
                <a:lnTo>
                  <a:pt x="4041" y="4136"/>
                </a:lnTo>
                <a:close/>
                <a:moveTo>
                  <a:pt x="4368" y="4038"/>
                </a:moveTo>
                <a:lnTo>
                  <a:pt x="4432" y="3958"/>
                </a:lnTo>
                <a:lnTo>
                  <a:pt x="4461" y="3981"/>
                </a:lnTo>
                <a:lnTo>
                  <a:pt x="4368" y="4097"/>
                </a:lnTo>
                <a:lnTo>
                  <a:pt x="4202" y="3966"/>
                </a:lnTo>
                <a:lnTo>
                  <a:pt x="4292" y="3853"/>
                </a:lnTo>
                <a:lnTo>
                  <a:pt x="4323" y="3877"/>
                </a:lnTo>
                <a:lnTo>
                  <a:pt x="4262" y="3954"/>
                </a:lnTo>
                <a:lnTo>
                  <a:pt x="4298" y="3983"/>
                </a:lnTo>
                <a:lnTo>
                  <a:pt x="4342" y="3927"/>
                </a:lnTo>
                <a:lnTo>
                  <a:pt x="4370" y="3949"/>
                </a:lnTo>
                <a:lnTo>
                  <a:pt x="4326" y="4005"/>
                </a:lnTo>
                <a:lnTo>
                  <a:pt x="4368" y="4038"/>
                </a:lnTo>
                <a:close/>
                <a:moveTo>
                  <a:pt x="4488" y="3876"/>
                </a:moveTo>
                <a:lnTo>
                  <a:pt x="4540" y="3798"/>
                </a:lnTo>
                <a:lnTo>
                  <a:pt x="4570" y="3819"/>
                </a:lnTo>
                <a:lnTo>
                  <a:pt x="4493" y="3935"/>
                </a:lnTo>
                <a:lnTo>
                  <a:pt x="4317" y="3819"/>
                </a:lnTo>
                <a:lnTo>
                  <a:pt x="4343" y="3780"/>
                </a:lnTo>
                <a:lnTo>
                  <a:pt x="4488" y="3876"/>
                </a:lnTo>
                <a:close/>
                <a:moveTo>
                  <a:pt x="4586" y="3716"/>
                </a:moveTo>
                <a:lnTo>
                  <a:pt x="4630" y="3634"/>
                </a:lnTo>
                <a:lnTo>
                  <a:pt x="4663" y="3652"/>
                </a:lnTo>
                <a:lnTo>
                  <a:pt x="4596" y="3775"/>
                </a:lnTo>
                <a:lnTo>
                  <a:pt x="4411" y="3673"/>
                </a:lnTo>
                <a:lnTo>
                  <a:pt x="4433" y="3633"/>
                </a:lnTo>
                <a:lnTo>
                  <a:pt x="4586" y="3716"/>
                </a:lnTo>
                <a:close/>
                <a:moveTo>
                  <a:pt x="4578" y="3472"/>
                </a:moveTo>
                <a:lnTo>
                  <a:pt x="4633" y="3524"/>
                </a:lnTo>
                <a:lnTo>
                  <a:pt x="4653" y="3479"/>
                </a:lnTo>
                <a:lnTo>
                  <a:pt x="4578" y="3472"/>
                </a:lnTo>
                <a:close/>
                <a:moveTo>
                  <a:pt x="4515" y="3467"/>
                </a:moveTo>
                <a:lnTo>
                  <a:pt x="4533" y="3427"/>
                </a:lnTo>
                <a:lnTo>
                  <a:pt x="4758" y="3444"/>
                </a:lnTo>
                <a:lnTo>
                  <a:pt x="4737" y="3487"/>
                </a:lnTo>
                <a:lnTo>
                  <a:pt x="4689" y="3483"/>
                </a:lnTo>
                <a:lnTo>
                  <a:pt x="4659" y="3548"/>
                </a:lnTo>
                <a:lnTo>
                  <a:pt x="4696" y="3582"/>
                </a:lnTo>
                <a:lnTo>
                  <a:pt x="4678" y="3621"/>
                </a:lnTo>
                <a:lnTo>
                  <a:pt x="4515" y="3467"/>
                </a:lnTo>
                <a:close/>
                <a:moveTo>
                  <a:pt x="2625" y="399"/>
                </a:moveTo>
                <a:lnTo>
                  <a:pt x="2625" y="461"/>
                </a:lnTo>
                <a:lnTo>
                  <a:pt x="2657" y="461"/>
                </a:lnTo>
                <a:lnTo>
                  <a:pt x="2667" y="460"/>
                </a:lnTo>
                <a:lnTo>
                  <a:pt x="2675" y="459"/>
                </a:lnTo>
                <a:lnTo>
                  <a:pt x="2679" y="458"/>
                </a:lnTo>
                <a:lnTo>
                  <a:pt x="2681" y="457"/>
                </a:lnTo>
                <a:lnTo>
                  <a:pt x="2685" y="454"/>
                </a:lnTo>
                <a:lnTo>
                  <a:pt x="2687" y="453"/>
                </a:lnTo>
                <a:lnTo>
                  <a:pt x="2692" y="448"/>
                </a:lnTo>
                <a:lnTo>
                  <a:pt x="2694" y="444"/>
                </a:lnTo>
                <a:lnTo>
                  <a:pt x="2696" y="437"/>
                </a:lnTo>
                <a:lnTo>
                  <a:pt x="2697" y="429"/>
                </a:lnTo>
                <a:lnTo>
                  <a:pt x="2696" y="422"/>
                </a:lnTo>
                <a:lnTo>
                  <a:pt x="2694" y="416"/>
                </a:lnTo>
                <a:lnTo>
                  <a:pt x="2692" y="412"/>
                </a:lnTo>
                <a:lnTo>
                  <a:pt x="2687" y="407"/>
                </a:lnTo>
                <a:lnTo>
                  <a:pt x="2683" y="403"/>
                </a:lnTo>
                <a:lnTo>
                  <a:pt x="2675" y="401"/>
                </a:lnTo>
                <a:lnTo>
                  <a:pt x="2667" y="400"/>
                </a:lnTo>
                <a:lnTo>
                  <a:pt x="2657" y="399"/>
                </a:lnTo>
                <a:lnTo>
                  <a:pt x="2625" y="399"/>
                </a:lnTo>
                <a:close/>
                <a:moveTo>
                  <a:pt x="2625" y="497"/>
                </a:moveTo>
                <a:lnTo>
                  <a:pt x="2625" y="573"/>
                </a:lnTo>
                <a:lnTo>
                  <a:pt x="2578" y="573"/>
                </a:lnTo>
                <a:lnTo>
                  <a:pt x="2578" y="361"/>
                </a:lnTo>
                <a:lnTo>
                  <a:pt x="2655" y="361"/>
                </a:lnTo>
                <a:lnTo>
                  <a:pt x="2672" y="361"/>
                </a:lnTo>
                <a:lnTo>
                  <a:pt x="2688" y="363"/>
                </a:lnTo>
                <a:lnTo>
                  <a:pt x="2696" y="366"/>
                </a:lnTo>
                <a:lnTo>
                  <a:pt x="2703" y="368"/>
                </a:lnTo>
                <a:lnTo>
                  <a:pt x="2710" y="370"/>
                </a:lnTo>
                <a:lnTo>
                  <a:pt x="2716" y="374"/>
                </a:lnTo>
                <a:lnTo>
                  <a:pt x="2722" y="377"/>
                </a:lnTo>
                <a:lnTo>
                  <a:pt x="2726" y="382"/>
                </a:lnTo>
                <a:lnTo>
                  <a:pt x="2731" y="388"/>
                </a:lnTo>
                <a:lnTo>
                  <a:pt x="2735" y="395"/>
                </a:lnTo>
                <a:lnTo>
                  <a:pt x="2738" y="402"/>
                </a:lnTo>
                <a:lnTo>
                  <a:pt x="2741" y="409"/>
                </a:lnTo>
                <a:lnTo>
                  <a:pt x="2742" y="419"/>
                </a:lnTo>
                <a:lnTo>
                  <a:pt x="2742" y="428"/>
                </a:lnTo>
                <a:lnTo>
                  <a:pt x="2742" y="439"/>
                </a:lnTo>
                <a:lnTo>
                  <a:pt x="2739" y="448"/>
                </a:lnTo>
                <a:lnTo>
                  <a:pt x="2737" y="457"/>
                </a:lnTo>
                <a:lnTo>
                  <a:pt x="2735" y="464"/>
                </a:lnTo>
                <a:lnTo>
                  <a:pt x="2730" y="470"/>
                </a:lnTo>
                <a:lnTo>
                  <a:pt x="2725" y="476"/>
                </a:lnTo>
                <a:lnTo>
                  <a:pt x="2720" y="480"/>
                </a:lnTo>
                <a:lnTo>
                  <a:pt x="2715" y="484"/>
                </a:lnTo>
                <a:lnTo>
                  <a:pt x="2707" y="488"/>
                </a:lnTo>
                <a:lnTo>
                  <a:pt x="2704" y="489"/>
                </a:lnTo>
                <a:lnTo>
                  <a:pt x="2702" y="491"/>
                </a:lnTo>
                <a:lnTo>
                  <a:pt x="2693" y="492"/>
                </a:lnTo>
                <a:lnTo>
                  <a:pt x="2686" y="495"/>
                </a:lnTo>
                <a:lnTo>
                  <a:pt x="2679" y="496"/>
                </a:lnTo>
                <a:lnTo>
                  <a:pt x="2671" y="497"/>
                </a:lnTo>
                <a:lnTo>
                  <a:pt x="2655" y="497"/>
                </a:lnTo>
                <a:lnTo>
                  <a:pt x="2625" y="497"/>
                </a:lnTo>
                <a:close/>
                <a:moveTo>
                  <a:pt x="2851" y="586"/>
                </a:moveTo>
                <a:lnTo>
                  <a:pt x="2840" y="585"/>
                </a:lnTo>
                <a:lnTo>
                  <a:pt x="2831" y="582"/>
                </a:lnTo>
                <a:lnTo>
                  <a:pt x="2822" y="580"/>
                </a:lnTo>
                <a:lnTo>
                  <a:pt x="2814" y="576"/>
                </a:lnTo>
                <a:lnTo>
                  <a:pt x="2806" y="572"/>
                </a:lnTo>
                <a:lnTo>
                  <a:pt x="2800" y="568"/>
                </a:lnTo>
                <a:lnTo>
                  <a:pt x="2794" y="562"/>
                </a:lnTo>
                <a:lnTo>
                  <a:pt x="2789" y="556"/>
                </a:lnTo>
                <a:lnTo>
                  <a:pt x="2784" y="550"/>
                </a:lnTo>
                <a:lnTo>
                  <a:pt x="2781" y="543"/>
                </a:lnTo>
                <a:lnTo>
                  <a:pt x="2778" y="536"/>
                </a:lnTo>
                <a:lnTo>
                  <a:pt x="2776" y="529"/>
                </a:lnTo>
                <a:lnTo>
                  <a:pt x="2775" y="521"/>
                </a:lnTo>
                <a:lnTo>
                  <a:pt x="2774" y="512"/>
                </a:lnTo>
                <a:lnTo>
                  <a:pt x="2774" y="503"/>
                </a:lnTo>
                <a:lnTo>
                  <a:pt x="2775" y="493"/>
                </a:lnTo>
                <a:lnTo>
                  <a:pt x="2787" y="363"/>
                </a:lnTo>
                <a:lnTo>
                  <a:pt x="2834" y="368"/>
                </a:lnTo>
                <a:lnTo>
                  <a:pt x="2821" y="497"/>
                </a:lnTo>
                <a:lnTo>
                  <a:pt x="2820" y="508"/>
                </a:lnTo>
                <a:lnTo>
                  <a:pt x="2821" y="512"/>
                </a:lnTo>
                <a:lnTo>
                  <a:pt x="2821" y="517"/>
                </a:lnTo>
                <a:lnTo>
                  <a:pt x="2823" y="525"/>
                </a:lnTo>
                <a:lnTo>
                  <a:pt x="2825" y="529"/>
                </a:lnTo>
                <a:lnTo>
                  <a:pt x="2827" y="533"/>
                </a:lnTo>
                <a:lnTo>
                  <a:pt x="2829" y="536"/>
                </a:lnTo>
                <a:lnTo>
                  <a:pt x="2832" y="538"/>
                </a:lnTo>
                <a:lnTo>
                  <a:pt x="2834" y="541"/>
                </a:lnTo>
                <a:lnTo>
                  <a:pt x="2838" y="543"/>
                </a:lnTo>
                <a:lnTo>
                  <a:pt x="2846" y="547"/>
                </a:lnTo>
                <a:lnTo>
                  <a:pt x="2851" y="548"/>
                </a:lnTo>
                <a:lnTo>
                  <a:pt x="2855" y="548"/>
                </a:lnTo>
                <a:lnTo>
                  <a:pt x="2865" y="548"/>
                </a:lnTo>
                <a:lnTo>
                  <a:pt x="2870" y="548"/>
                </a:lnTo>
                <a:lnTo>
                  <a:pt x="2873" y="547"/>
                </a:lnTo>
                <a:lnTo>
                  <a:pt x="2877" y="546"/>
                </a:lnTo>
                <a:lnTo>
                  <a:pt x="2880" y="543"/>
                </a:lnTo>
                <a:lnTo>
                  <a:pt x="2884" y="542"/>
                </a:lnTo>
                <a:lnTo>
                  <a:pt x="2886" y="538"/>
                </a:lnTo>
                <a:lnTo>
                  <a:pt x="2889" y="536"/>
                </a:lnTo>
                <a:lnTo>
                  <a:pt x="2891" y="533"/>
                </a:lnTo>
                <a:lnTo>
                  <a:pt x="2893" y="529"/>
                </a:lnTo>
                <a:lnTo>
                  <a:pt x="2895" y="524"/>
                </a:lnTo>
                <a:lnTo>
                  <a:pt x="2896" y="521"/>
                </a:lnTo>
                <a:lnTo>
                  <a:pt x="2897" y="516"/>
                </a:lnTo>
                <a:lnTo>
                  <a:pt x="2899" y="504"/>
                </a:lnTo>
                <a:lnTo>
                  <a:pt x="2911" y="376"/>
                </a:lnTo>
                <a:lnTo>
                  <a:pt x="2957" y="380"/>
                </a:lnTo>
                <a:lnTo>
                  <a:pt x="2944" y="510"/>
                </a:lnTo>
                <a:lnTo>
                  <a:pt x="2943" y="519"/>
                </a:lnTo>
                <a:lnTo>
                  <a:pt x="2941" y="528"/>
                </a:lnTo>
                <a:lnTo>
                  <a:pt x="2938" y="536"/>
                </a:lnTo>
                <a:lnTo>
                  <a:pt x="2936" y="544"/>
                </a:lnTo>
                <a:lnTo>
                  <a:pt x="2932" y="551"/>
                </a:lnTo>
                <a:lnTo>
                  <a:pt x="2928" y="559"/>
                </a:lnTo>
                <a:lnTo>
                  <a:pt x="2923" y="564"/>
                </a:lnTo>
                <a:lnTo>
                  <a:pt x="2918" y="569"/>
                </a:lnTo>
                <a:lnTo>
                  <a:pt x="2912" y="574"/>
                </a:lnTo>
                <a:lnTo>
                  <a:pt x="2905" y="578"/>
                </a:lnTo>
                <a:lnTo>
                  <a:pt x="2898" y="581"/>
                </a:lnTo>
                <a:lnTo>
                  <a:pt x="2890" y="583"/>
                </a:lnTo>
                <a:lnTo>
                  <a:pt x="2882" y="586"/>
                </a:lnTo>
                <a:lnTo>
                  <a:pt x="2872" y="586"/>
                </a:lnTo>
                <a:lnTo>
                  <a:pt x="2861" y="587"/>
                </a:lnTo>
                <a:lnTo>
                  <a:pt x="2851" y="586"/>
                </a:lnTo>
                <a:close/>
                <a:moveTo>
                  <a:pt x="3035" y="501"/>
                </a:moveTo>
                <a:lnTo>
                  <a:pt x="3034" y="509"/>
                </a:lnTo>
                <a:lnTo>
                  <a:pt x="3034" y="517"/>
                </a:lnTo>
                <a:lnTo>
                  <a:pt x="3033" y="524"/>
                </a:lnTo>
                <a:lnTo>
                  <a:pt x="3033" y="531"/>
                </a:lnTo>
                <a:lnTo>
                  <a:pt x="3034" y="537"/>
                </a:lnTo>
                <a:lnTo>
                  <a:pt x="3035" y="544"/>
                </a:lnTo>
                <a:lnTo>
                  <a:pt x="3037" y="547"/>
                </a:lnTo>
                <a:lnTo>
                  <a:pt x="3037" y="550"/>
                </a:lnTo>
                <a:lnTo>
                  <a:pt x="3039" y="555"/>
                </a:lnTo>
                <a:lnTo>
                  <a:pt x="3041" y="561"/>
                </a:lnTo>
                <a:lnTo>
                  <a:pt x="3045" y="566"/>
                </a:lnTo>
                <a:lnTo>
                  <a:pt x="3049" y="569"/>
                </a:lnTo>
                <a:lnTo>
                  <a:pt x="3052" y="573"/>
                </a:lnTo>
                <a:lnTo>
                  <a:pt x="3057" y="576"/>
                </a:lnTo>
                <a:lnTo>
                  <a:pt x="3062" y="579"/>
                </a:lnTo>
                <a:lnTo>
                  <a:pt x="3067" y="581"/>
                </a:lnTo>
                <a:lnTo>
                  <a:pt x="3073" y="582"/>
                </a:lnTo>
                <a:lnTo>
                  <a:pt x="3079" y="583"/>
                </a:lnTo>
                <a:lnTo>
                  <a:pt x="3085" y="583"/>
                </a:lnTo>
                <a:lnTo>
                  <a:pt x="3091" y="583"/>
                </a:lnTo>
                <a:lnTo>
                  <a:pt x="3096" y="582"/>
                </a:lnTo>
                <a:lnTo>
                  <a:pt x="3101" y="580"/>
                </a:lnTo>
                <a:lnTo>
                  <a:pt x="3107" y="578"/>
                </a:lnTo>
                <a:lnTo>
                  <a:pt x="3111" y="575"/>
                </a:lnTo>
                <a:lnTo>
                  <a:pt x="3115" y="572"/>
                </a:lnTo>
                <a:lnTo>
                  <a:pt x="3120" y="567"/>
                </a:lnTo>
                <a:lnTo>
                  <a:pt x="3123" y="562"/>
                </a:lnTo>
                <a:lnTo>
                  <a:pt x="3127" y="557"/>
                </a:lnTo>
                <a:lnTo>
                  <a:pt x="3130" y="551"/>
                </a:lnTo>
                <a:lnTo>
                  <a:pt x="3136" y="538"/>
                </a:lnTo>
                <a:lnTo>
                  <a:pt x="3139" y="530"/>
                </a:lnTo>
                <a:lnTo>
                  <a:pt x="3140" y="523"/>
                </a:lnTo>
                <a:lnTo>
                  <a:pt x="3142" y="515"/>
                </a:lnTo>
                <a:lnTo>
                  <a:pt x="3142" y="506"/>
                </a:lnTo>
                <a:lnTo>
                  <a:pt x="3143" y="499"/>
                </a:lnTo>
                <a:lnTo>
                  <a:pt x="3142" y="492"/>
                </a:lnTo>
                <a:lnTo>
                  <a:pt x="3142" y="486"/>
                </a:lnTo>
                <a:lnTo>
                  <a:pt x="3141" y="479"/>
                </a:lnTo>
                <a:lnTo>
                  <a:pt x="3139" y="474"/>
                </a:lnTo>
                <a:lnTo>
                  <a:pt x="3137" y="469"/>
                </a:lnTo>
                <a:lnTo>
                  <a:pt x="3134" y="464"/>
                </a:lnTo>
                <a:lnTo>
                  <a:pt x="3131" y="459"/>
                </a:lnTo>
                <a:lnTo>
                  <a:pt x="3128" y="454"/>
                </a:lnTo>
                <a:lnTo>
                  <a:pt x="3123" y="451"/>
                </a:lnTo>
                <a:lnTo>
                  <a:pt x="3118" y="448"/>
                </a:lnTo>
                <a:lnTo>
                  <a:pt x="3114" y="446"/>
                </a:lnTo>
                <a:lnTo>
                  <a:pt x="3109" y="444"/>
                </a:lnTo>
                <a:lnTo>
                  <a:pt x="3103" y="443"/>
                </a:lnTo>
                <a:lnTo>
                  <a:pt x="3097" y="441"/>
                </a:lnTo>
                <a:lnTo>
                  <a:pt x="3091" y="441"/>
                </a:lnTo>
                <a:lnTo>
                  <a:pt x="3085" y="441"/>
                </a:lnTo>
                <a:lnTo>
                  <a:pt x="3081" y="443"/>
                </a:lnTo>
                <a:lnTo>
                  <a:pt x="3077" y="443"/>
                </a:lnTo>
                <a:lnTo>
                  <a:pt x="3075" y="444"/>
                </a:lnTo>
                <a:lnTo>
                  <a:pt x="3070" y="446"/>
                </a:lnTo>
                <a:lnTo>
                  <a:pt x="3065" y="450"/>
                </a:lnTo>
                <a:lnTo>
                  <a:pt x="3060" y="453"/>
                </a:lnTo>
                <a:lnTo>
                  <a:pt x="3057" y="457"/>
                </a:lnTo>
                <a:lnTo>
                  <a:pt x="3052" y="461"/>
                </a:lnTo>
                <a:lnTo>
                  <a:pt x="3046" y="472"/>
                </a:lnTo>
                <a:lnTo>
                  <a:pt x="3040" y="485"/>
                </a:lnTo>
                <a:lnTo>
                  <a:pt x="3035" y="501"/>
                </a:lnTo>
                <a:close/>
                <a:moveTo>
                  <a:pt x="3065" y="619"/>
                </a:moveTo>
                <a:lnTo>
                  <a:pt x="3057" y="617"/>
                </a:lnTo>
                <a:lnTo>
                  <a:pt x="3047" y="614"/>
                </a:lnTo>
                <a:lnTo>
                  <a:pt x="3039" y="609"/>
                </a:lnTo>
                <a:lnTo>
                  <a:pt x="3031" y="605"/>
                </a:lnTo>
                <a:lnTo>
                  <a:pt x="3022" y="600"/>
                </a:lnTo>
                <a:lnTo>
                  <a:pt x="3015" y="593"/>
                </a:lnTo>
                <a:lnTo>
                  <a:pt x="3013" y="589"/>
                </a:lnTo>
                <a:lnTo>
                  <a:pt x="3009" y="586"/>
                </a:lnTo>
                <a:lnTo>
                  <a:pt x="3004" y="579"/>
                </a:lnTo>
                <a:lnTo>
                  <a:pt x="2999" y="570"/>
                </a:lnTo>
                <a:lnTo>
                  <a:pt x="2994" y="561"/>
                </a:lnTo>
                <a:lnTo>
                  <a:pt x="2990" y="551"/>
                </a:lnTo>
                <a:lnTo>
                  <a:pt x="2988" y="541"/>
                </a:lnTo>
                <a:lnTo>
                  <a:pt x="2988" y="535"/>
                </a:lnTo>
                <a:lnTo>
                  <a:pt x="2987" y="529"/>
                </a:lnTo>
                <a:lnTo>
                  <a:pt x="2987" y="517"/>
                </a:lnTo>
                <a:lnTo>
                  <a:pt x="2988" y="504"/>
                </a:lnTo>
                <a:lnTo>
                  <a:pt x="2990" y="491"/>
                </a:lnTo>
                <a:lnTo>
                  <a:pt x="2994" y="478"/>
                </a:lnTo>
                <a:lnTo>
                  <a:pt x="2998" y="466"/>
                </a:lnTo>
                <a:lnTo>
                  <a:pt x="3002" y="456"/>
                </a:lnTo>
                <a:lnTo>
                  <a:pt x="3008" y="446"/>
                </a:lnTo>
                <a:lnTo>
                  <a:pt x="3015" y="437"/>
                </a:lnTo>
                <a:lnTo>
                  <a:pt x="3019" y="433"/>
                </a:lnTo>
                <a:lnTo>
                  <a:pt x="3022" y="429"/>
                </a:lnTo>
                <a:lnTo>
                  <a:pt x="3030" y="422"/>
                </a:lnTo>
                <a:lnTo>
                  <a:pt x="3038" y="416"/>
                </a:lnTo>
                <a:lnTo>
                  <a:pt x="3046" y="412"/>
                </a:lnTo>
                <a:lnTo>
                  <a:pt x="3054" y="408"/>
                </a:lnTo>
                <a:lnTo>
                  <a:pt x="3064" y="405"/>
                </a:lnTo>
                <a:lnTo>
                  <a:pt x="3073" y="403"/>
                </a:lnTo>
                <a:lnTo>
                  <a:pt x="3082" y="402"/>
                </a:lnTo>
                <a:lnTo>
                  <a:pt x="3091" y="402"/>
                </a:lnTo>
                <a:lnTo>
                  <a:pt x="3101" y="402"/>
                </a:lnTo>
                <a:lnTo>
                  <a:pt x="3110" y="405"/>
                </a:lnTo>
                <a:lnTo>
                  <a:pt x="3120" y="407"/>
                </a:lnTo>
                <a:lnTo>
                  <a:pt x="3129" y="409"/>
                </a:lnTo>
                <a:lnTo>
                  <a:pt x="3137" y="414"/>
                </a:lnTo>
                <a:lnTo>
                  <a:pt x="3146" y="419"/>
                </a:lnTo>
                <a:lnTo>
                  <a:pt x="3153" y="424"/>
                </a:lnTo>
                <a:lnTo>
                  <a:pt x="3160" y="429"/>
                </a:lnTo>
                <a:lnTo>
                  <a:pt x="3163" y="433"/>
                </a:lnTo>
                <a:lnTo>
                  <a:pt x="3167" y="437"/>
                </a:lnTo>
                <a:lnTo>
                  <a:pt x="3173" y="445"/>
                </a:lnTo>
                <a:lnTo>
                  <a:pt x="3178" y="453"/>
                </a:lnTo>
                <a:lnTo>
                  <a:pt x="3181" y="463"/>
                </a:lnTo>
                <a:lnTo>
                  <a:pt x="3185" y="472"/>
                </a:lnTo>
                <a:lnTo>
                  <a:pt x="3187" y="483"/>
                </a:lnTo>
                <a:lnTo>
                  <a:pt x="3188" y="489"/>
                </a:lnTo>
                <a:lnTo>
                  <a:pt x="3188" y="495"/>
                </a:lnTo>
                <a:lnTo>
                  <a:pt x="3188" y="506"/>
                </a:lnTo>
                <a:lnTo>
                  <a:pt x="3188" y="518"/>
                </a:lnTo>
                <a:lnTo>
                  <a:pt x="3186" y="533"/>
                </a:lnTo>
                <a:lnTo>
                  <a:pt x="3182" y="546"/>
                </a:lnTo>
                <a:lnTo>
                  <a:pt x="3178" y="557"/>
                </a:lnTo>
                <a:lnTo>
                  <a:pt x="3173" y="568"/>
                </a:lnTo>
                <a:lnTo>
                  <a:pt x="3167" y="578"/>
                </a:lnTo>
                <a:lnTo>
                  <a:pt x="3161" y="587"/>
                </a:lnTo>
                <a:lnTo>
                  <a:pt x="3157" y="591"/>
                </a:lnTo>
                <a:lnTo>
                  <a:pt x="3154" y="594"/>
                </a:lnTo>
                <a:lnTo>
                  <a:pt x="3147" y="601"/>
                </a:lnTo>
                <a:lnTo>
                  <a:pt x="3139" y="607"/>
                </a:lnTo>
                <a:lnTo>
                  <a:pt x="3130" y="612"/>
                </a:lnTo>
                <a:lnTo>
                  <a:pt x="3122" y="615"/>
                </a:lnTo>
                <a:lnTo>
                  <a:pt x="3112" y="618"/>
                </a:lnTo>
                <a:lnTo>
                  <a:pt x="3103" y="620"/>
                </a:lnTo>
                <a:lnTo>
                  <a:pt x="3094" y="621"/>
                </a:lnTo>
                <a:lnTo>
                  <a:pt x="3084" y="621"/>
                </a:lnTo>
                <a:lnTo>
                  <a:pt x="3075" y="621"/>
                </a:lnTo>
                <a:lnTo>
                  <a:pt x="3065" y="619"/>
                </a:lnTo>
                <a:close/>
                <a:moveTo>
                  <a:pt x="1938" y="605"/>
                </a:moveTo>
                <a:lnTo>
                  <a:pt x="1922" y="606"/>
                </a:lnTo>
                <a:lnTo>
                  <a:pt x="1908" y="606"/>
                </a:lnTo>
                <a:lnTo>
                  <a:pt x="1901" y="606"/>
                </a:lnTo>
                <a:lnTo>
                  <a:pt x="1894" y="606"/>
                </a:lnTo>
                <a:lnTo>
                  <a:pt x="1887" y="605"/>
                </a:lnTo>
                <a:lnTo>
                  <a:pt x="1881" y="604"/>
                </a:lnTo>
                <a:lnTo>
                  <a:pt x="1875" y="602"/>
                </a:lnTo>
                <a:lnTo>
                  <a:pt x="1869" y="600"/>
                </a:lnTo>
                <a:lnTo>
                  <a:pt x="1863" y="596"/>
                </a:lnTo>
                <a:lnTo>
                  <a:pt x="1858" y="593"/>
                </a:lnTo>
                <a:lnTo>
                  <a:pt x="1854" y="588"/>
                </a:lnTo>
                <a:lnTo>
                  <a:pt x="1850" y="583"/>
                </a:lnTo>
                <a:lnTo>
                  <a:pt x="1846" y="576"/>
                </a:lnTo>
                <a:lnTo>
                  <a:pt x="1843" y="569"/>
                </a:lnTo>
                <a:lnTo>
                  <a:pt x="1840" y="562"/>
                </a:lnTo>
                <a:lnTo>
                  <a:pt x="1839" y="555"/>
                </a:lnTo>
                <a:lnTo>
                  <a:pt x="1839" y="549"/>
                </a:lnTo>
                <a:lnTo>
                  <a:pt x="1839" y="542"/>
                </a:lnTo>
                <a:lnTo>
                  <a:pt x="1840" y="536"/>
                </a:lnTo>
                <a:lnTo>
                  <a:pt x="1842" y="530"/>
                </a:lnTo>
                <a:lnTo>
                  <a:pt x="1844" y="524"/>
                </a:lnTo>
                <a:lnTo>
                  <a:pt x="1848" y="518"/>
                </a:lnTo>
                <a:lnTo>
                  <a:pt x="1851" y="514"/>
                </a:lnTo>
                <a:lnTo>
                  <a:pt x="1854" y="510"/>
                </a:lnTo>
                <a:lnTo>
                  <a:pt x="1856" y="508"/>
                </a:lnTo>
                <a:lnTo>
                  <a:pt x="1861" y="503"/>
                </a:lnTo>
                <a:lnTo>
                  <a:pt x="1867" y="498"/>
                </a:lnTo>
                <a:lnTo>
                  <a:pt x="1872" y="495"/>
                </a:lnTo>
                <a:lnTo>
                  <a:pt x="1880" y="491"/>
                </a:lnTo>
                <a:lnTo>
                  <a:pt x="1894" y="484"/>
                </a:lnTo>
                <a:lnTo>
                  <a:pt x="1902" y="482"/>
                </a:lnTo>
                <a:lnTo>
                  <a:pt x="1909" y="480"/>
                </a:lnTo>
                <a:lnTo>
                  <a:pt x="1916" y="479"/>
                </a:lnTo>
                <a:lnTo>
                  <a:pt x="1923" y="478"/>
                </a:lnTo>
                <a:lnTo>
                  <a:pt x="1936" y="478"/>
                </a:lnTo>
                <a:lnTo>
                  <a:pt x="1948" y="479"/>
                </a:lnTo>
                <a:lnTo>
                  <a:pt x="1960" y="483"/>
                </a:lnTo>
                <a:lnTo>
                  <a:pt x="1970" y="486"/>
                </a:lnTo>
                <a:lnTo>
                  <a:pt x="1979" y="492"/>
                </a:lnTo>
                <a:lnTo>
                  <a:pt x="1989" y="498"/>
                </a:lnTo>
                <a:lnTo>
                  <a:pt x="1966" y="531"/>
                </a:lnTo>
                <a:lnTo>
                  <a:pt x="1959" y="527"/>
                </a:lnTo>
                <a:lnTo>
                  <a:pt x="1952" y="523"/>
                </a:lnTo>
                <a:lnTo>
                  <a:pt x="1945" y="521"/>
                </a:lnTo>
                <a:lnTo>
                  <a:pt x="1938" y="518"/>
                </a:lnTo>
                <a:lnTo>
                  <a:pt x="1929" y="517"/>
                </a:lnTo>
                <a:lnTo>
                  <a:pt x="1922" y="517"/>
                </a:lnTo>
                <a:lnTo>
                  <a:pt x="1914" y="518"/>
                </a:lnTo>
                <a:lnTo>
                  <a:pt x="1907" y="521"/>
                </a:lnTo>
                <a:lnTo>
                  <a:pt x="1900" y="523"/>
                </a:lnTo>
                <a:lnTo>
                  <a:pt x="1895" y="527"/>
                </a:lnTo>
                <a:lnTo>
                  <a:pt x="1890" y="530"/>
                </a:lnTo>
                <a:lnTo>
                  <a:pt x="1887" y="534"/>
                </a:lnTo>
                <a:lnTo>
                  <a:pt x="1884" y="537"/>
                </a:lnTo>
                <a:lnTo>
                  <a:pt x="1883" y="542"/>
                </a:lnTo>
                <a:lnTo>
                  <a:pt x="1883" y="546"/>
                </a:lnTo>
                <a:lnTo>
                  <a:pt x="1884" y="550"/>
                </a:lnTo>
                <a:lnTo>
                  <a:pt x="1885" y="554"/>
                </a:lnTo>
                <a:lnTo>
                  <a:pt x="1887" y="556"/>
                </a:lnTo>
                <a:lnTo>
                  <a:pt x="1891" y="560"/>
                </a:lnTo>
                <a:lnTo>
                  <a:pt x="1896" y="562"/>
                </a:lnTo>
                <a:lnTo>
                  <a:pt x="1899" y="563"/>
                </a:lnTo>
                <a:lnTo>
                  <a:pt x="1901" y="564"/>
                </a:lnTo>
                <a:lnTo>
                  <a:pt x="1908" y="566"/>
                </a:lnTo>
                <a:lnTo>
                  <a:pt x="1916" y="566"/>
                </a:lnTo>
                <a:lnTo>
                  <a:pt x="1935" y="566"/>
                </a:lnTo>
                <a:lnTo>
                  <a:pt x="1951" y="564"/>
                </a:lnTo>
                <a:lnTo>
                  <a:pt x="1965" y="564"/>
                </a:lnTo>
                <a:lnTo>
                  <a:pt x="1979" y="564"/>
                </a:lnTo>
                <a:lnTo>
                  <a:pt x="1985" y="566"/>
                </a:lnTo>
                <a:lnTo>
                  <a:pt x="1992" y="567"/>
                </a:lnTo>
                <a:lnTo>
                  <a:pt x="1998" y="569"/>
                </a:lnTo>
                <a:lnTo>
                  <a:pt x="2004" y="572"/>
                </a:lnTo>
                <a:lnTo>
                  <a:pt x="2009" y="574"/>
                </a:lnTo>
                <a:lnTo>
                  <a:pt x="2015" y="579"/>
                </a:lnTo>
                <a:lnTo>
                  <a:pt x="2019" y="583"/>
                </a:lnTo>
                <a:lnTo>
                  <a:pt x="2023" y="588"/>
                </a:lnTo>
                <a:lnTo>
                  <a:pt x="2026" y="594"/>
                </a:lnTo>
                <a:lnTo>
                  <a:pt x="2030" y="602"/>
                </a:lnTo>
                <a:lnTo>
                  <a:pt x="2031" y="608"/>
                </a:lnTo>
                <a:lnTo>
                  <a:pt x="2032" y="614"/>
                </a:lnTo>
                <a:lnTo>
                  <a:pt x="2034" y="620"/>
                </a:lnTo>
                <a:lnTo>
                  <a:pt x="2034" y="626"/>
                </a:lnTo>
                <a:lnTo>
                  <a:pt x="2032" y="633"/>
                </a:lnTo>
                <a:lnTo>
                  <a:pt x="2031" y="639"/>
                </a:lnTo>
                <a:lnTo>
                  <a:pt x="2029" y="645"/>
                </a:lnTo>
                <a:lnTo>
                  <a:pt x="2025" y="651"/>
                </a:lnTo>
                <a:lnTo>
                  <a:pt x="2022" y="657"/>
                </a:lnTo>
                <a:lnTo>
                  <a:pt x="2017" y="663"/>
                </a:lnTo>
                <a:lnTo>
                  <a:pt x="2011" y="668"/>
                </a:lnTo>
                <a:lnTo>
                  <a:pt x="2005" y="673"/>
                </a:lnTo>
                <a:lnTo>
                  <a:pt x="1998" y="678"/>
                </a:lnTo>
                <a:lnTo>
                  <a:pt x="1990" y="683"/>
                </a:lnTo>
                <a:lnTo>
                  <a:pt x="1980" y="686"/>
                </a:lnTo>
                <a:lnTo>
                  <a:pt x="1971" y="690"/>
                </a:lnTo>
                <a:lnTo>
                  <a:pt x="1955" y="695"/>
                </a:lnTo>
                <a:lnTo>
                  <a:pt x="1947" y="696"/>
                </a:lnTo>
                <a:lnTo>
                  <a:pt x="1940" y="697"/>
                </a:lnTo>
                <a:lnTo>
                  <a:pt x="1926" y="697"/>
                </a:lnTo>
                <a:lnTo>
                  <a:pt x="1919" y="696"/>
                </a:lnTo>
                <a:lnTo>
                  <a:pt x="1913" y="695"/>
                </a:lnTo>
                <a:lnTo>
                  <a:pt x="1907" y="694"/>
                </a:lnTo>
                <a:lnTo>
                  <a:pt x="1901" y="691"/>
                </a:lnTo>
                <a:lnTo>
                  <a:pt x="1889" y="686"/>
                </a:lnTo>
                <a:lnTo>
                  <a:pt x="1878" y="679"/>
                </a:lnTo>
                <a:lnTo>
                  <a:pt x="1869" y="671"/>
                </a:lnTo>
                <a:lnTo>
                  <a:pt x="1895" y="639"/>
                </a:lnTo>
                <a:lnTo>
                  <a:pt x="1899" y="643"/>
                </a:lnTo>
                <a:lnTo>
                  <a:pt x="1902" y="646"/>
                </a:lnTo>
                <a:lnTo>
                  <a:pt x="1910" y="651"/>
                </a:lnTo>
                <a:lnTo>
                  <a:pt x="1917" y="655"/>
                </a:lnTo>
                <a:lnTo>
                  <a:pt x="1926" y="657"/>
                </a:lnTo>
                <a:lnTo>
                  <a:pt x="1930" y="658"/>
                </a:lnTo>
                <a:lnTo>
                  <a:pt x="1935" y="658"/>
                </a:lnTo>
                <a:lnTo>
                  <a:pt x="1944" y="658"/>
                </a:lnTo>
                <a:lnTo>
                  <a:pt x="1952" y="657"/>
                </a:lnTo>
                <a:lnTo>
                  <a:pt x="1961" y="655"/>
                </a:lnTo>
                <a:lnTo>
                  <a:pt x="1968" y="652"/>
                </a:lnTo>
                <a:lnTo>
                  <a:pt x="1974" y="649"/>
                </a:lnTo>
                <a:lnTo>
                  <a:pt x="1979" y="645"/>
                </a:lnTo>
                <a:lnTo>
                  <a:pt x="1984" y="640"/>
                </a:lnTo>
                <a:lnTo>
                  <a:pt x="1985" y="638"/>
                </a:lnTo>
                <a:lnTo>
                  <a:pt x="1987" y="636"/>
                </a:lnTo>
                <a:lnTo>
                  <a:pt x="1987" y="633"/>
                </a:lnTo>
                <a:lnTo>
                  <a:pt x="1989" y="631"/>
                </a:lnTo>
                <a:lnTo>
                  <a:pt x="1989" y="628"/>
                </a:lnTo>
                <a:lnTo>
                  <a:pt x="1989" y="625"/>
                </a:lnTo>
                <a:lnTo>
                  <a:pt x="1989" y="623"/>
                </a:lnTo>
                <a:lnTo>
                  <a:pt x="1987" y="620"/>
                </a:lnTo>
                <a:lnTo>
                  <a:pt x="1985" y="614"/>
                </a:lnTo>
                <a:lnTo>
                  <a:pt x="1984" y="613"/>
                </a:lnTo>
                <a:lnTo>
                  <a:pt x="1981" y="611"/>
                </a:lnTo>
                <a:lnTo>
                  <a:pt x="1977" y="608"/>
                </a:lnTo>
                <a:lnTo>
                  <a:pt x="1971" y="606"/>
                </a:lnTo>
                <a:lnTo>
                  <a:pt x="1965" y="605"/>
                </a:lnTo>
                <a:lnTo>
                  <a:pt x="1957" y="605"/>
                </a:lnTo>
                <a:lnTo>
                  <a:pt x="1947" y="605"/>
                </a:lnTo>
                <a:lnTo>
                  <a:pt x="1938" y="605"/>
                </a:lnTo>
                <a:close/>
                <a:moveTo>
                  <a:pt x="1289" y="1089"/>
                </a:moveTo>
                <a:lnTo>
                  <a:pt x="1280" y="1095"/>
                </a:lnTo>
                <a:lnTo>
                  <a:pt x="1272" y="1101"/>
                </a:lnTo>
                <a:lnTo>
                  <a:pt x="1264" y="1106"/>
                </a:lnTo>
                <a:lnTo>
                  <a:pt x="1255" y="1109"/>
                </a:lnTo>
                <a:lnTo>
                  <a:pt x="1247" y="1113"/>
                </a:lnTo>
                <a:lnTo>
                  <a:pt x="1240" y="1114"/>
                </a:lnTo>
                <a:lnTo>
                  <a:pt x="1232" y="1115"/>
                </a:lnTo>
                <a:lnTo>
                  <a:pt x="1225" y="1115"/>
                </a:lnTo>
                <a:lnTo>
                  <a:pt x="1216" y="1114"/>
                </a:lnTo>
                <a:lnTo>
                  <a:pt x="1209" y="1112"/>
                </a:lnTo>
                <a:lnTo>
                  <a:pt x="1202" y="1109"/>
                </a:lnTo>
                <a:lnTo>
                  <a:pt x="1195" y="1105"/>
                </a:lnTo>
                <a:lnTo>
                  <a:pt x="1188" y="1101"/>
                </a:lnTo>
                <a:lnTo>
                  <a:pt x="1181" y="1095"/>
                </a:lnTo>
                <a:lnTo>
                  <a:pt x="1175" y="1089"/>
                </a:lnTo>
                <a:lnTo>
                  <a:pt x="1168" y="1082"/>
                </a:lnTo>
                <a:lnTo>
                  <a:pt x="1081" y="984"/>
                </a:lnTo>
                <a:lnTo>
                  <a:pt x="1117" y="953"/>
                </a:lnTo>
                <a:lnTo>
                  <a:pt x="1202" y="1050"/>
                </a:lnTo>
                <a:lnTo>
                  <a:pt x="1210" y="1058"/>
                </a:lnTo>
                <a:lnTo>
                  <a:pt x="1214" y="1062"/>
                </a:lnTo>
                <a:lnTo>
                  <a:pt x="1218" y="1064"/>
                </a:lnTo>
                <a:lnTo>
                  <a:pt x="1221" y="1067"/>
                </a:lnTo>
                <a:lnTo>
                  <a:pt x="1225" y="1069"/>
                </a:lnTo>
                <a:lnTo>
                  <a:pt x="1229" y="1070"/>
                </a:lnTo>
                <a:lnTo>
                  <a:pt x="1233" y="1071"/>
                </a:lnTo>
                <a:lnTo>
                  <a:pt x="1236" y="1071"/>
                </a:lnTo>
                <a:lnTo>
                  <a:pt x="1240" y="1071"/>
                </a:lnTo>
                <a:lnTo>
                  <a:pt x="1245" y="1070"/>
                </a:lnTo>
                <a:lnTo>
                  <a:pt x="1248" y="1070"/>
                </a:lnTo>
                <a:lnTo>
                  <a:pt x="1255" y="1065"/>
                </a:lnTo>
                <a:lnTo>
                  <a:pt x="1260" y="1063"/>
                </a:lnTo>
                <a:lnTo>
                  <a:pt x="1264" y="1061"/>
                </a:lnTo>
                <a:lnTo>
                  <a:pt x="1267" y="1057"/>
                </a:lnTo>
                <a:lnTo>
                  <a:pt x="1270" y="1054"/>
                </a:lnTo>
                <a:lnTo>
                  <a:pt x="1274" y="1047"/>
                </a:lnTo>
                <a:lnTo>
                  <a:pt x="1277" y="1043"/>
                </a:lnTo>
                <a:lnTo>
                  <a:pt x="1277" y="1039"/>
                </a:lnTo>
                <a:lnTo>
                  <a:pt x="1278" y="1035"/>
                </a:lnTo>
                <a:lnTo>
                  <a:pt x="1278" y="1031"/>
                </a:lnTo>
                <a:lnTo>
                  <a:pt x="1277" y="1028"/>
                </a:lnTo>
                <a:lnTo>
                  <a:pt x="1277" y="1024"/>
                </a:lnTo>
                <a:lnTo>
                  <a:pt x="1274" y="1019"/>
                </a:lnTo>
                <a:lnTo>
                  <a:pt x="1273" y="1016"/>
                </a:lnTo>
                <a:lnTo>
                  <a:pt x="1271" y="1011"/>
                </a:lnTo>
                <a:lnTo>
                  <a:pt x="1268" y="1007"/>
                </a:lnTo>
                <a:lnTo>
                  <a:pt x="1261" y="999"/>
                </a:lnTo>
                <a:lnTo>
                  <a:pt x="1175" y="901"/>
                </a:lnTo>
                <a:lnTo>
                  <a:pt x="1209" y="871"/>
                </a:lnTo>
                <a:lnTo>
                  <a:pt x="1296" y="970"/>
                </a:lnTo>
                <a:lnTo>
                  <a:pt x="1302" y="977"/>
                </a:lnTo>
                <a:lnTo>
                  <a:pt x="1308" y="984"/>
                </a:lnTo>
                <a:lnTo>
                  <a:pt x="1312" y="991"/>
                </a:lnTo>
                <a:lnTo>
                  <a:pt x="1316" y="999"/>
                </a:lnTo>
                <a:lnTo>
                  <a:pt x="1318" y="1006"/>
                </a:lnTo>
                <a:lnTo>
                  <a:pt x="1321" y="1013"/>
                </a:lnTo>
                <a:lnTo>
                  <a:pt x="1322" y="1022"/>
                </a:lnTo>
                <a:lnTo>
                  <a:pt x="1322" y="1029"/>
                </a:lnTo>
                <a:lnTo>
                  <a:pt x="1321" y="1037"/>
                </a:lnTo>
                <a:lnTo>
                  <a:pt x="1319" y="1044"/>
                </a:lnTo>
                <a:lnTo>
                  <a:pt x="1317" y="1051"/>
                </a:lnTo>
                <a:lnTo>
                  <a:pt x="1312" y="1060"/>
                </a:lnTo>
                <a:lnTo>
                  <a:pt x="1309" y="1067"/>
                </a:lnTo>
                <a:lnTo>
                  <a:pt x="1303" y="1074"/>
                </a:lnTo>
                <a:lnTo>
                  <a:pt x="1299" y="1077"/>
                </a:lnTo>
                <a:lnTo>
                  <a:pt x="1296" y="1082"/>
                </a:lnTo>
                <a:lnTo>
                  <a:pt x="1289" y="1089"/>
                </a:lnTo>
                <a:close/>
                <a:moveTo>
                  <a:pt x="1354" y="807"/>
                </a:moveTo>
                <a:lnTo>
                  <a:pt x="1349" y="811"/>
                </a:lnTo>
                <a:lnTo>
                  <a:pt x="1344" y="814"/>
                </a:lnTo>
                <a:lnTo>
                  <a:pt x="1341" y="819"/>
                </a:lnTo>
                <a:lnTo>
                  <a:pt x="1338" y="824"/>
                </a:lnTo>
                <a:lnTo>
                  <a:pt x="1336" y="829"/>
                </a:lnTo>
                <a:lnTo>
                  <a:pt x="1334" y="835"/>
                </a:lnTo>
                <a:lnTo>
                  <a:pt x="1334" y="839"/>
                </a:lnTo>
                <a:lnTo>
                  <a:pt x="1332" y="845"/>
                </a:lnTo>
                <a:lnTo>
                  <a:pt x="1334" y="857"/>
                </a:lnTo>
                <a:lnTo>
                  <a:pt x="1335" y="863"/>
                </a:lnTo>
                <a:lnTo>
                  <a:pt x="1337" y="870"/>
                </a:lnTo>
                <a:lnTo>
                  <a:pt x="1340" y="876"/>
                </a:lnTo>
                <a:lnTo>
                  <a:pt x="1343" y="883"/>
                </a:lnTo>
                <a:lnTo>
                  <a:pt x="1347" y="889"/>
                </a:lnTo>
                <a:lnTo>
                  <a:pt x="1351" y="896"/>
                </a:lnTo>
                <a:lnTo>
                  <a:pt x="1356" y="902"/>
                </a:lnTo>
                <a:lnTo>
                  <a:pt x="1361" y="908"/>
                </a:lnTo>
                <a:lnTo>
                  <a:pt x="1367" y="914"/>
                </a:lnTo>
                <a:lnTo>
                  <a:pt x="1371" y="919"/>
                </a:lnTo>
                <a:lnTo>
                  <a:pt x="1377" y="922"/>
                </a:lnTo>
                <a:lnTo>
                  <a:pt x="1382" y="926"/>
                </a:lnTo>
                <a:lnTo>
                  <a:pt x="1386" y="927"/>
                </a:lnTo>
                <a:lnTo>
                  <a:pt x="1388" y="928"/>
                </a:lnTo>
                <a:lnTo>
                  <a:pt x="1394" y="930"/>
                </a:lnTo>
                <a:lnTo>
                  <a:pt x="1399" y="933"/>
                </a:lnTo>
                <a:lnTo>
                  <a:pt x="1405" y="933"/>
                </a:lnTo>
                <a:lnTo>
                  <a:pt x="1411" y="933"/>
                </a:lnTo>
                <a:lnTo>
                  <a:pt x="1415" y="933"/>
                </a:lnTo>
                <a:lnTo>
                  <a:pt x="1421" y="932"/>
                </a:lnTo>
                <a:lnTo>
                  <a:pt x="1426" y="930"/>
                </a:lnTo>
                <a:lnTo>
                  <a:pt x="1432" y="927"/>
                </a:lnTo>
                <a:lnTo>
                  <a:pt x="1437" y="925"/>
                </a:lnTo>
                <a:lnTo>
                  <a:pt x="1441" y="921"/>
                </a:lnTo>
                <a:lnTo>
                  <a:pt x="1445" y="916"/>
                </a:lnTo>
                <a:lnTo>
                  <a:pt x="1448" y="912"/>
                </a:lnTo>
                <a:lnTo>
                  <a:pt x="1452" y="907"/>
                </a:lnTo>
                <a:lnTo>
                  <a:pt x="1454" y="902"/>
                </a:lnTo>
                <a:lnTo>
                  <a:pt x="1456" y="897"/>
                </a:lnTo>
                <a:lnTo>
                  <a:pt x="1456" y="894"/>
                </a:lnTo>
                <a:lnTo>
                  <a:pt x="1457" y="891"/>
                </a:lnTo>
                <a:lnTo>
                  <a:pt x="1457" y="885"/>
                </a:lnTo>
                <a:lnTo>
                  <a:pt x="1456" y="874"/>
                </a:lnTo>
                <a:lnTo>
                  <a:pt x="1454" y="868"/>
                </a:lnTo>
                <a:lnTo>
                  <a:pt x="1452" y="861"/>
                </a:lnTo>
                <a:lnTo>
                  <a:pt x="1450" y="855"/>
                </a:lnTo>
                <a:lnTo>
                  <a:pt x="1446" y="848"/>
                </a:lnTo>
                <a:lnTo>
                  <a:pt x="1443" y="842"/>
                </a:lnTo>
                <a:lnTo>
                  <a:pt x="1438" y="835"/>
                </a:lnTo>
                <a:lnTo>
                  <a:pt x="1433" y="827"/>
                </a:lnTo>
                <a:lnTo>
                  <a:pt x="1428" y="821"/>
                </a:lnTo>
                <a:lnTo>
                  <a:pt x="1422" y="817"/>
                </a:lnTo>
                <a:lnTo>
                  <a:pt x="1418" y="812"/>
                </a:lnTo>
                <a:lnTo>
                  <a:pt x="1413" y="808"/>
                </a:lnTo>
                <a:lnTo>
                  <a:pt x="1407" y="805"/>
                </a:lnTo>
                <a:lnTo>
                  <a:pt x="1401" y="803"/>
                </a:lnTo>
                <a:lnTo>
                  <a:pt x="1396" y="800"/>
                </a:lnTo>
                <a:lnTo>
                  <a:pt x="1390" y="799"/>
                </a:lnTo>
                <a:lnTo>
                  <a:pt x="1385" y="798"/>
                </a:lnTo>
                <a:lnTo>
                  <a:pt x="1380" y="798"/>
                </a:lnTo>
                <a:lnTo>
                  <a:pt x="1374" y="798"/>
                </a:lnTo>
                <a:lnTo>
                  <a:pt x="1369" y="799"/>
                </a:lnTo>
                <a:lnTo>
                  <a:pt x="1363" y="801"/>
                </a:lnTo>
                <a:lnTo>
                  <a:pt x="1361" y="803"/>
                </a:lnTo>
                <a:lnTo>
                  <a:pt x="1358" y="804"/>
                </a:lnTo>
                <a:lnTo>
                  <a:pt x="1354" y="807"/>
                </a:lnTo>
                <a:close/>
                <a:moveTo>
                  <a:pt x="1458" y="955"/>
                </a:moveTo>
                <a:lnTo>
                  <a:pt x="1450" y="960"/>
                </a:lnTo>
                <a:lnTo>
                  <a:pt x="1441" y="965"/>
                </a:lnTo>
                <a:lnTo>
                  <a:pt x="1433" y="968"/>
                </a:lnTo>
                <a:lnTo>
                  <a:pt x="1424" y="971"/>
                </a:lnTo>
                <a:lnTo>
                  <a:pt x="1415" y="973"/>
                </a:lnTo>
                <a:lnTo>
                  <a:pt x="1406" y="974"/>
                </a:lnTo>
                <a:lnTo>
                  <a:pt x="1396" y="974"/>
                </a:lnTo>
                <a:lnTo>
                  <a:pt x="1386" y="973"/>
                </a:lnTo>
                <a:lnTo>
                  <a:pt x="1376" y="971"/>
                </a:lnTo>
                <a:lnTo>
                  <a:pt x="1371" y="970"/>
                </a:lnTo>
                <a:lnTo>
                  <a:pt x="1367" y="967"/>
                </a:lnTo>
                <a:lnTo>
                  <a:pt x="1357" y="964"/>
                </a:lnTo>
                <a:lnTo>
                  <a:pt x="1348" y="958"/>
                </a:lnTo>
                <a:lnTo>
                  <a:pt x="1343" y="954"/>
                </a:lnTo>
                <a:lnTo>
                  <a:pt x="1340" y="951"/>
                </a:lnTo>
                <a:lnTo>
                  <a:pt x="1330" y="943"/>
                </a:lnTo>
                <a:lnTo>
                  <a:pt x="1322" y="934"/>
                </a:lnTo>
                <a:lnTo>
                  <a:pt x="1317" y="928"/>
                </a:lnTo>
                <a:lnTo>
                  <a:pt x="1313" y="923"/>
                </a:lnTo>
                <a:lnTo>
                  <a:pt x="1306" y="912"/>
                </a:lnTo>
                <a:lnTo>
                  <a:pt x="1300" y="901"/>
                </a:lnTo>
                <a:lnTo>
                  <a:pt x="1296" y="889"/>
                </a:lnTo>
                <a:lnTo>
                  <a:pt x="1292" y="878"/>
                </a:lnTo>
                <a:lnTo>
                  <a:pt x="1290" y="868"/>
                </a:lnTo>
                <a:lnTo>
                  <a:pt x="1289" y="857"/>
                </a:lnTo>
                <a:lnTo>
                  <a:pt x="1289" y="848"/>
                </a:lnTo>
                <a:lnTo>
                  <a:pt x="1290" y="838"/>
                </a:lnTo>
                <a:lnTo>
                  <a:pt x="1292" y="829"/>
                </a:lnTo>
                <a:lnTo>
                  <a:pt x="1296" y="819"/>
                </a:lnTo>
                <a:lnTo>
                  <a:pt x="1299" y="811"/>
                </a:lnTo>
                <a:lnTo>
                  <a:pt x="1305" y="803"/>
                </a:lnTo>
                <a:lnTo>
                  <a:pt x="1310" y="795"/>
                </a:lnTo>
                <a:lnTo>
                  <a:pt x="1317" y="788"/>
                </a:lnTo>
                <a:lnTo>
                  <a:pt x="1319" y="785"/>
                </a:lnTo>
                <a:lnTo>
                  <a:pt x="1323" y="781"/>
                </a:lnTo>
                <a:lnTo>
                  <a:pt x="1331" y="775"/>
                </a:lnTo>
                <a:lnTo>
                  <a:pt x="1340" y="771"/>
                </a:lnTo>
                <a:lnTo>
                  <a:pt x="1348" y="766"/>
                </a:lnTo>
                <a:lnTo>
                  <a:pt x="1356" y="762"/>
                </a:lnTo>
                <a:lnTo>
                  <a:pt x="1366" y="760"/>
                </a:lnTo>
                <a:lnTo>
                  <a:pt x="1374" y="758"/>
                </a:lnTo>
                <a:lnTo>
                  <a:pt x="1383" y="756"/>
                </a:lnTo>
                <a:lnTo>
                  <a:pt x="1393" y="756"/>
                </a:lnTo>
                <a:lnTo>
                  <a:pt x="1402" y="758"/>
                </a:lnTo>
                <a:lnTo>
                  <a:pt x="1413" y="760"/>
                </a:lnTo>
                <a:lnTo>
                  <a:pt x="1418" y="761"/>
                </a:lnTo>
                <a:lnTo>
                  <a:pt x="1422" y="763"/>
                </a:lnTo>
                <a:lnTo>
                  <a:pt x="1432" y="767"/>
                </a:lnTo>
                <a:lnTo>
                  <a:pt x="1441" y="773"/>
                </a:lnTo>
                <a:lnTo>
                  <a:pt x="1445" y="776"/>
                </a:lnTo>
                <a:lnTo>
                  <a:pt x="1450" y="780"/>
                </a:lnTo>
                <a:lnTo>
                  <a:pt x="1459" y="787"/>
                </a:lnTo>
                <a:lnTo>
                  <a:pt x="1467" y="797"/>
                </a:lnTo>
                <a:lnTo>
                  <a:pt x="1472" y="803"/>
                </a:lnTo>
                <a:lnTo>
                  <a:pt x="1476" y="807"/>
                </a:lnTo>
                <a:lnTo>
                  <a:pt x="1483" y="819"/>
                </a:lnTo>
                <a:lnTo>
                  <a:pt x="1489" y="830"/>
                </a:lnTo>
                <a:lnTo>
                  <a:pt x="1493" y="842"/>
                </a:lnTo>
                <a:lnTo>
                  <a:pt x="1497" y="852"/>
                </a:lnTo>
                <a:lnTo>
                  <a:pt x="1499" y="863"/>
                </a:lnTo>
                <a:lnTo>
                  <a:pt x="1501" y="872"/>
                </a:lnTo>
                <a:lnTo>
                  <a:pt x="1499" y="883"/>
                </a:lnTo>
                <a:lnTo>
                  <a:pt x="1498" y="893"/>
                </a:lnTo>
                <a:lnTo>
                  <a:pt x="1497" y="902"/>
                </a:lnTo>
                <a:lnTo>
                  <a:pt x="1493" y="912"/>
                </a:lnTo>
                <a:lnTo>
                  <a:pt x="1490" y="920"/>
                </a:lnTo>
                <a:lnTo>
                  <a:pt x="1484" y="928"/>
                </a:lnTo>
                <a:lnTo>
                  <a:pt x="1479" y="935"/>
                </a:lnTo>
                <a:lnTo>
                  <a:pt x="1472" y="942"/>
                </a:lnTo>
                <a:lnTo>
                  <a:pt x="1466" y="949"/>
                </a:lnTo>
                <a:lnTo>
                  <a:pt x="1458" y="955"/>
                </a:lnTo>
                <a:close/>
                <a:moveTo>
                  <a:pt x="1605" y="855"/>
                </a:moveTo>
                <a:lnTo>
                  <a:pt x="1568" y="874"/>
                </a:lnTo>
                <a:lnTo>
                  <a:pt x="1466" y="688"/>
                </a:lnTo>
                <a:lnTo>
                  <a:pt x="1521" y="659"/>
                </a:lnTo>
                <a:lnTo>
                  <a:pt x="1637" y="773"/>
                </a:lnTo>
                <a:lnTo>
                  <a:pt x="1601" y="614"/>
                </a:lnTo>
                <a:lnTo>
                  <a:pt x="1657" y="585"/>
                </a:lnTo>
                <a:lnTo>
                  <a:pt x="1758" y="771"/>
                </a:lnTo>
                <a:lnTo>
                  <a:pt x="1718" y="792"/>
                </a:lnTo>
                <a:lnTo>
                  <a:pt x="1649" y="665"/>
                </a:lnTo>
                <a:lnTo>
                  <a:pt x="1656" y="690"/>
                </a:lnTo>
                <a:lnTo>
                  <a:pt x="1660" y="713"/>
                </a:lnTo>
                <a:lnTo>
                  <a:pt x="1679" y="813"/>
                </a:lnTo>
                <a:lnTo>
                  <a:pt x="1643" y="833"/>
                </a:lnTo>
                <a:lnTo>
                  <a:pt x="1569" y="762"/>
                </a:lnTo>
                <a:lnTo>
                  <a:pt x="1553" y="747"/>
                </a:lnTo>
                <a:lnTo>
                  <a:pt x="1535" y="724"/>
                </a:lnTo>
                <a:lnTo>
                  <a:pt x="1605" y="855"/>
                </a:lnTo>
                <a:close/>
                <a:moveTo>
                  <a:pt x="478" y="2630"/>
                </a:moveTo>
                <a:lnTo>
                  <a:pt x="480" y="2661"/>
                </a:lnTo>
                <a:lnTo>
                  <a:pt x="480" y="2692"/>
                </a:lnTo>
                <a:lnTo>
                  <a:pt x="482" y="2752"/>
                </a:lnTo>
                <a:lnTo>
                  <a:pt x="487" y="2814"/>
                </a:lnTo>
                <a:lnTo>
                  <a:pt x="489" y="2843"/>
                </a:lnTo>
                <a:lnTo>
                  <a:pt x="493" y="2874"/>
                </a:lnTo>
                <a:lnTo>
                  <a:pt x="496" y="2904"/>
                </a:lnTo>
                <a:lnTo>
                  <a:pt x="500" y="2934"/>
                </a:lnTo>
                <a:lnTo>
                  <a:pt x="509" y="2994"/>
                </a:lnTo>
                <a:lnTo>
                  <a:pt x="515" y="3024"/>
                </a:lnTo>
                <a:lnTo>
                  <a:pt x="521" y="3054"/>
                </a:lnTo>
                <a:lnTo>
                  <a:pt x="527" y="3084"/>
                </a:lnTo>
                <a:lnTo>
                  <a:pt x="533" y="3113"/>
                </a:lnTo>
                <a:lnTo>
                  <a:pt x="533" y="3117"/>
                </a:lnTo>
                <a:lnTo>
                  <a:pt x="532" y="3119"/>
                </a:lnTo>
                <a:lnTo>
                  <a:pt x="529" y="3123"/>
                </a:lnTo>
                <a:lnTo>
                  <a:pt x="527" y="3124"/>
                </a:lnTo>
                <a:lnTo>
                  <a:pt x="525" y="3124"/>
                </a:lnTo>
                <a:lnTo>
                  <a:pt x="521" y="3124"/>
                </a:lnTo>
                <a:lnTo>
                  <a:pt x="519" y="3122"/>
                </a:lnTo>
                <a:lnTo>
                  <a:pt x="518" y="3119"/>
                </a:lnTo>
                <a:lnTo>
                  <a:pt x="516" y="3117"/>
                </a:lnTo>
                <a:lnTo>
                  <a:pt x="509" y="3087"/>
                </a:lnTo>
                <a:lnTo>
                  <a:pt x="503" y="3058"/>
                </a:lnTo>
                <a:lnTo>
                  <a:pt x="497" y="3027"/>
                </a:lnTo>
                <a:lnTo>
                  <a:pt x="492" y="2997"/>
                </a:lnTo>
                <a:lnTo>
                  <a:pt x="487" y="2966"/>
                </a:lnTo>
                <a:lnTo>
                  <a:pt x="482" y="2937"/>
                </a:lnTo>
                <a:lnTo>
                  <a:pt x="478" y="2906"/>
                </a:lnTo>
                <a:lnTo>
                  <a:pt x="475" y="2875"/>
                </a:lnTo>
                <a:lnTo>
                  <a:pt x="471" y="2846"/>
                </a:lnTo>
                <a:lnTo>
                  <a:pt x="469" y="2815"/>
                </a:lnTo>
                <a:lnTo>
                  <a:pt x="467" y="2784"/>
                </a:lnTo>
                <a:lnTo>
                  <a:pt x="464" y="2753"/>
                </a:lnTo>
                <a:lnTo>
                  <a:pt x="463" y="2722"/>
                </a:lnTo>
                <a:lnTo>
                  <a:pt x="462" y="2692"/>
                </a:lnTo>
                <a:lnTo>
                  <a:pt x="461" y="2630"/>
                </a:lnTo>
                <a:lnTo>
                  <a:pt x="462" y="2593"/>
                </a:lnTo>
                <a:lnTo>
                  <a:pt x="462" y="2557"/>
                </a:lnTo>
                <a:lnTo>
                  <a:pt x="464" y="2519"/>
                </a:lnTo>
                <a:lnTo>
                  <a:pt x="467" y="2482"/>
                </a:lnTo>
                <a:lnTo>
                  <a:pt x="473" y="2409"/>
                </a:lnTo>
                <a:lnTo>
                  <a:pt x="476" y="2372"/>
                </a:lnTo>
                <a:lnTo>
                  <a:pt x="481" y="2335"/>
                </a:lnTo>
                <a:lnTo>
                  <a:pt x="487" y="2298"/>
                </a:lnTo>
                <a:lnTo>
                  <a:pt x="493" y="2263"/>
                </a:lnTo>
                <a:lnTo>
                  <a:pt x="499" y="2226"/>
                </a:lnTo>
                <a:lnTo>
                  <a:pt x="506" y="2191"/>
                </a:lnTo>
                <a:lnTo>
                  <a:pt x="514" y="2154"/>
                </a:lnTo>
                <a:lnTo>
                  <a:pt x="522" y="2118"/>
                </a:lnTo>
                <a:lnTo>
                  <a:pt x="531" y="2083"/>
                </a:lnTo>
                <a:lnTo>
                  <a:pt x="540" y="2047"/>
                </a:lnTo>
                <a:lnTo>
                  <a:pt x="551" y="2012"/>
                </a:lnTo>
                <a:lnTo>
                  <a:pt x="561" y="1977"/>
                </a:lnTo>
                <a:lnTo>
                  <a:pt x="572" y="1942"/>
                </a:lnTo>
                <a:lnTo>
                  <a:pt x="584" y="1908"/>
                </a:lnTo>
                <a:lnTo>
                  <a:pt x="597" y="1873"/>
                </a:lnTo>
                <a:lnTo>
                  <a:pt x="610" y="1839"/>
                </a:lnTo>
                <a:lnTo>
                  <a:pt x="623" y="1805"/>
                </a:lnTo>
                <a:lnTo>
                  <a:pt x="637" y="1770"/>
                </a:lnTo>
                <a:lnTo>
                  <a:pt x="653" y="1737"/>
                </a:lnTo>
                <a:lnTo>
                  <a:pt x="668" y="1704"/>
                </a:lnTo>
                <a:lnTo>
                  <a:pt x="683" y="1671"/>
                </a:lnTo>
                <a:lnTo>
                  <a:pt x="700" y="1638"/>
                </a:lnTo>
                <a:lnTo>
                  <a:pt x="718" y="1604"/>
                </a:lnTo>
                <a:lnTo>
                  <a:pt x="735" y="1572"/>
                </a:lnTo>
                <a:lnTo>
                  <a:pt x="753" y="1540"/>
                </a:lnTo>
                <a:lnTo>
                  <a:pt x="772" y="1508"/>
                </a:lnTo>
                <a:lnTo>
                  <a:pt x="773" y="1507"/>
                </a:lnTo>
                <a:lnTo>
                  <a:pt x="775" y="1506"/>
                </a:lnTo>
                <a:lnTo>
                  <a:pt x="778" y="1505"/>
                </a:lnTo>
                <a:lnTo>
                  <a:pt x="782" y="1505"/>
                </a:lnTo>
                <a:lnTo>
                  <a:pt x="784" y="1506"/>
                </a:lnTo>
                <a:lnTo>
                  <a:pt x="786" y="1507"/>
                </a:lnTo>
                <a:lnTo>
                  <a:pt x="788" y="1508"/>
                </a:lnTo>
                <a:lnTo>
                  <a:pt x="789" y="1511"/>
                </a:lnTo>
                <a:lnTo>
                  <a:pt x="789" y="1514"/>
                </a:lnTo>
                <a:lnTo>
                  <a:pt x="788" y="1518"/>
                </a:lnTo>
                <a:lnTo>
                  <a:pt x="769" y="1550"/>
                </a:lnTo>
                <a:lnTo>
                  <a:pt x="751" y="1581"/>
                </a:lnTo>
                <a:lnTo>
                  <a:pt x="733" y="1614"/>
                </a:lnTo>
                <a:lnTo>
                  <a:pt x="717" y="1646"/>
                </a:lnTo>
                <a:lnTo>
                  <a:pt x="700" y="1678"/>
                </a:lnTo>
                <a:lnTo>
                  <a:pt x="685" y="1711"/>
                </a:lnTo>
                <a:lnTo>
                  <a:pt x="669" y="1744"/>
                </a:lnTo>
                <a:lnTo>
                  <a:pt x="654" y="1777"/>
                </a:lnTo>
                <a:lnTo>
                  <a:pt x="640" y="1812"/>
                </a:lnTo>
                <a:lnTo>
                  <a:pt x="627" y="1845"/>
                </a:lnTo>
                <a:lnTo>
                  <a:pt x="613" y="1879"/>
                </a:lnTo>
                <a:lnTo>
                  <a:pt x="602" y="1913"/>
                </a:lnTo>
                <a:lnTo>
                  <a:pt x="590" y="1948"/>
                </a:lnTo>
                <a:lnTo>
                  <a:pt x="578" y="1982"/>
                </a:lnTo>
                <a:lnTo>
                  <a:pt x="567" y="2018"/>
                </a:lnTo>
                <a:lnTo>
                  <a:pt x="558" y="2052"/>
                </a:lnTo>
                <a:lnTo>
                  <a:pt x="548" y="2088"/>
                </a:lnTo>
                <a:lnTo>
                  <a:pt x="539" y="2123"/>
                </a:lnTo>
                <a:lnTo>
                  <a:pt x="523" y="2194"/>
                </a:lnTo>
                <a:lnTo>
                  <a:pt x="516" y="2230"/>
                </a:lnTo>
                <a:lnTo>
                  <a:pt x="510" y="2265"/>
                </a:lnTo>
                <a:lnTo>
                  <a:pt x="505" y="2302"/>
                </a:lnTo>
                <a:lnTo>
                  <a:pt x="499" y="2337"/>
                </a:lnTo>
                <a:lnTo>
                  <a:pt x="494" y="2374"/>
                </a:lnTo>
                <a:lnTo>
                  <a:pt x="490" y="2410"/>
                </a:lnTo>
                <a:lnTo>
                  <a:pt x="487" y="2446"/>
                </a:lnTo>
                <a:lnTo>
                  <a:pt x="484" y="2483"/>
                </a:lnTo>
                <a:lnTo>
                  <a:pt x="482" y="2520"/>
                </a:lnTo>
                <a:lnTo>
                  <a:pt x="481" y="2557"/>
                </a:lnTo>
                <a:lnTo>
                  <a:pt x="480" y="2593"/>
                </a:lnTo>
                <a:lnTo>
                  <a:pt x="478" y="2630"/>
                </a:lnTo>
                <a:close/>
                <a:moveTo>
                  <a:pt x="4781" y="2630"/>
                </a:moveTo>
                <a:lnTo>
                  <a:pt x="4781" y="2593"/>
                </a:lnTo>
                <a:lnTo>
                  <a:pt x="4780" y="2557"/>
                </a:lnTo>
                <a:lnTo>
                  <a:pt x="4779" y="2520"/>
                </a:lnTo>
                <a:lnTo>
                  <a:pt x="4776" y="2483"/>
                </a:lnTo>
                <a:lnTo>
                  <a:pt x="4771" y="2410"/>
                </a:lnTo>
                <a:lnTo>
                  <a:pt x="4766" y="2374"/>
                </a:lnTo>
                <a:lnTo>
                  <a:pt x="4761" y="2337"/>
                </a:lnTo>
                <a:lnTo>
                  <a:pt x="4756" y="2302"/>
                </a:lnTo>
                <a:lnTo>
                  <a:pt x="4750" y="2265"/>
                </a:lnTo>
                <a:lnTo>
                  <a:pt x="4745" y="2230"/>
                </a:lnTo>
                <a:lnTo>
                  <a:pt x="4737" y="2194"/>
                </a:lnTo>
                <a:lnTo>
                  <a:pt x="4729" y="2159"/>
                </a:lnTo>
                <a:lnTo>
                  <a:pt x="4721" y="2123"/>
                </a:lnTo>
                <a:lnTo>
                  <a:pt x="4713" y="2088"/>
                </a:lnTo>
                <a:lnTo>
                  <a:pt x="4703" y="2052"/>
                </a:lnTo>
                <a:lnTo>
                  <a:pt x="4692" y="2018"/>
                </a:lnTo>
                <a:lnTo>
                  <a:pt x="4682" y="1982"/>
                </a:lnTo>
                <a:lnTo>
                  <a:pt x="4671" y="1948"/>
                </a:lnTo>
                <a:lnTo>
                  <a:pt x="4659" y="1913"/>
                </a:lnTo>
                <a:lnTo>
                  <a:pt x="4647" y="1879"/>
                </a:lnTo>
                <a:lnTo>
                  <a:pt x="4634" y="1845"/>
                </a:lnTo>
                <a:lnTo>
                  <a:pt x="4606" y="1777"/>
                </a:lnTo>
                <a:lnTo>
                  <a:pt x="4592" y="1744"/>
                </a:lnTo>
                <a:lnTo>
                  <a:pt x="4576" y="1711"/>
                </a:lnTo>
                <a:lnTo>
                  <a:pt x="4561" y="1678"/>
                </a:lnTo>
                <a:lnTo>
                  <a:pt x="4544" y="1646"/>
                </a:lnTo>
                <a:lnTo>
                  <a:pt x="4527" y="1614"/>
                </a:lnTo>
                <a:lnTo>
                  <a:pt x="4510" y="1581"/>
                </a:lnTo>
                <a:lnTo>
                  <a:pt x="4491" y="1550"/>
                </a:lnTo>
                <a:lnTo>
                  <a:pt x="4473" y="1518"/>
                </a:lnTo>
                <a:lnTo>
                  <a:pt x="4472" y="1514"/>
                </a:lnTo>
                <a:lnTo>
                  <a:pt x="4472" y="1513"/>
                </a:lnTo>
                <a:lnTo>
                  <a:pt x="4472" y="1511"/>
                </a:lnTo>
                <a:lnTo>
                  <a:pt x="4473" y="1508"/>
                </a:lnTo>
                <a:lnTo>
                  <a:pt x="4474" y="1507"/>
                </a:lnTo>
                <a:lnTo>
                  <a:pt x="4476" y="1506"/>
                </a:lnTo>
                <a:lnTo>
                  <a:pt x="4479" y="1505"/>
                </a:lnTo>
                <a:lnTo>
                  <a:pt x="4482" y="1505"/>
                </a:lnTo>
                <a:lnTo>
                  <a:pt x="4483" y="1505"/>
                </a:lnTo>
                <a:lnTo>
                  <a:pt x="4486" y="1506"/>
                </a:lnTo>
                <a:lnTo>
                  <a:pt x="4488" y="1507"/>
                </a:lnTo>
                <a:lnTo>
                  <a:pt x="4489" y="1508"/>
                </a:lnTo>
                <a:lnTo>
                  <a:pt x="4506" y="1540"/>
                </a:lnTo>
                <a:lnTo>
                  <a:pt x="4525" y="1572"/>
                </a:lnTo>
                <a:lnTo>
                  <a:pt x="4543" y="1604"/>
                </a:lnTo>
                <a:lnTo>
                  <a:pt x="4560" y="1638"/>
                </a:lnTo>
                <a:lnTo>
                  <a:pt x="4576" y="1671"/>
                </a:lnTo>
                <a:lnTo>
                  <a:pt x="4593" y="1704"/>
                </a:lnTo>
                <a:lnTo>
                  <a:pt x="4608" y="1737"/>
                </a:lnTo>
                <a:lnTo>
                  <a:pt x="4623" y="1770"/>
                </a:lnTo>
                <a:lnTo>
                  <a:pt x="4637" y="1805"/>
                </a:lnTo>
                <a:lnTo>
                  <a:pt x="4651" y="1839"/>
                </a:lnTo>
                <a:lnTo>
                  <a:pt x="4664" y="1873"/>
                </a:lnTo>
                <a:lnTo>
                  <a:pt x="4676" y="1908"/>
                </a:lnTo>
                <a:lnTo>
                  <a:pt x="4688" y="1942"/>
                </a:lnTo>
                <a:lnTo>
                  <a:pt x="4700" y="1977"/>
                </a:lnTo>
                <a:lnTo>
                  <a:pt x="4710" y="2012"/>
                </a:lnTo>
                <a:lnTo>
                  <a:pt x="4720" y="2047"/>
                </a:lnTo>
                <a:lnTo>
                  <a:pt x="4729" y="2083"/>
                </a:lnTo>
                <a:lnTo>
                  <a:pt x="4739" y="2118"/>
                </a:lnTo>
                <a:lnTo>
                  <a:pt x="4747" y="2154"/>
                </a:lnTo>
                <a:lnTo>
                  <a:pt x="4754" y="2191"/>
                </a:lnTo>
                <a:lnTo>
                  <a:pt x="4761" y="2226"/>
                </a:lnTo>
                <a:lnTo>
                  <a:pt x="4768" y="2263"/>
                </a:lnTo>
                <a:lnTo>
                  <a:pt x="4774" y="2298"/>
                </a:lnTo>
                <a:lnTo>
                  <a:pt x="4779" y="2335"/>
                </a:lnTo>
                <a:lnTo>
                  <a:pt x="4784" y="2372"/>
                </a:lnTo>
                <a:lnTo>
                  <a:pt x="4788" y="2409"/>
                </a:lnTo>
                <a:lnTo>
                  <a:pt x="4794" y="2482"/>
                </a:lnTo>
                <a:lnTo>
                  <a:pt x="4797" y="2519"/>
                </a:lnTo>
                <a:lnTo>
                  <a:pt x="4798" y="2555"/>
                </a:lnTo>
                <a:lnTo>
                  <a:pt x="4799" y="2593"/>
                </a:lnTo>
                <a:lnTo>
                  <a:pt x="4799" y="2630"/>
                </a:lnTo>
                <a:lnTo>
                  <a:pt x="4799" y="2687"/>
                </a:lnTo>
                <a:lnTo>
                  <a:pt x="4797" y="2743"/>
                </a:lnTo>
                <a:lnTo>
                  <a:pt x="4797" y="2745"/>
                </a:lnTo>
                <a:lnTo>
                  <a:pt x="4795" y="2746"/>
                </a:lnTo>
                <a:lnTo>
                  <a:pt x="4794" y="2747"/>
                </a:lnTo>
                <a:lnTo>
                  <a:pt x="4794" y="2748"/>
                </a:lnTo>
                <a:lnTo>
                  <a:pt x="4791" y="2751"/>
                </a:lnTo>
                <a:lnTo>
                  <a:pt x="4787" y="2751"/>
                </a:lnTo>
                <a:lnTo>
                  <a:pt x="4784" y="2751"/>
                </a:lnTo>
                <a:lnTo>
                  <a:pt x="4781" y="2748"/>
                </a:lnTo>
                <a:lnTo>
                  <a:pt x="4780" y="2747"/>
                </a:lnTo>
                <a:lnTo>
                  <a:pt x="4779" y="2745"/>
                </a:lnTo>
                <a:lnTo>
                  <a:pt x="4779" y="2741"/>
                </a:lnTo>
                <a:lnTo>
                  <a:pt x="4780" y="2714"/>
                </a:lnTo>
                <a:lnTo>
                  <a:pt x="4781" y="2686"/>
                </a:lnTo>
                <a:lnTo>
                  <a:pt x="4781" y="2658"/>
                </a:lnTo>
                <a:lnTo>
                  <a:pt x="4781" y="2630"/>
                </a:lnTo>
                <a:close/>
                <a:moveTo>
                  <a:pt x="2630" y="850"/>
                </a:moveTo>
                <a:lnTo>
                  <a:pt x="2666" y="850"/>
                </a:lnTo>
                <a:lnTo>
                  <a:pt x="2703" y="851"/>
                </a:lnTo>
                <a:lnTo>
                  <a:pt x="2738" y="853"/>
                </a:lnTo>
                <a:lnTo>
                  <a:pt x="2774" y="856"/>
                </a:lnTo>
                <a:lnTo>
                  <a:pt x="2810" y="858"/>
                </a:lnTo>
                <a:lnTo>
                  <a:pt x="2846" y="863"/>
                </a:lnTo>
                <a:lnTo>
                  <a:pt x="2880" y="868"/>
                </a:lnTo>
                <a:lnTo>
                  <a:pt x="2916" y="872"/>
                </a:lnTo>
                <a:lnTo>
                  <a:pt x="2951" y="878"/>
                </a:lnTo>
                <a:lnTo>
                  <a:pt x="2986" y="885"/>
                </a:lnTo>
                <a:lnTo>
                  <a:pt x="3020" y="893"/>
                </a:lnTo>
                <a:lnTo>
                  <a:pt x="3054" y="901"/>
                </a:lnTo>
                <a:lnTo>
                  <a:pt x="3089" y="909"/>
                </a:lnTo>
                <a:lnTo>
                  <a:pt x="3122" y="919"/>
                </a:lnTo>
                <a:lnTo>
                  <a:pt x="3156" y="928"/>
                </a:lnTo>
                <a:lnTo>
                  <a:pt x="3189" y="939"/>
                </a:lnTo>
                <a:lnTo>
                  <a:pt x="3223" y="951"/>
                </a:lnTo>
                <a:lnTo>
                  <a:pt x="3255" y="962"/>
                </a:lnTo>
                <a:lnTo>
                  <a:pt x="3288" y="974"/>
                </a:lnTo>
                <a:lnTo>
                  <a:pt x="3320" y="987"/>
                </a:lnTo>
                <a:lnTo>
                  <a:pt x="3352" y="1002"/>
                </a:lnTo>
                <a:lnTo>
                  <a:pt x="3383" y="1016"/>
                </a:lnTo>
                <a:lnTo>
                  <a:pt x="3414" y="1030"/>
                </a:lnTo>
                <a:lnTo>
                  <a:pt x="3445" y="1045"/>
                </a:lnTo>
                <a:lnTo>
                  <a:pt x="3476" y="1062"/>
                </a:lnTo>
                <a:lnTo>
                  <a:pt x="3506" y="1078"/>
                </a:lnTo>
                <a:lnTo>
                  <a:pt x="3536" y="1096"/>
                </a:lnTo>
                <a:lnTo>
                  <a:pt x="3566" y="1114"/>
                </a:lnTo>
                <a:lnTo>
                  <a:pt x="3595" y="1132"/>
                </a:lnTo>
                <a:lnTo>
                  <a:pt x="3624" y="1151"/>
                </a:lnTo>
                <a:lnTo>
                  <a:pt x="3653" y="1171"/>
                </a:lnTo>
                <a:lnTo>
                  <a:pt x="3680" y="1190"/>
                </a:lnTo>
                <a:lnTo>
                  <a:pt x="3708" y="1211"/>
                </a:lnTo>
                <a:lnTo>
                  <a:pt x="3735" y="1232"/>
                </a:lnTo>
                <a:lnTo>
                  <a:pt x="3762" y="1254"/>
                </a:lnTo>
                <a:lnTo>
                  <a:pt x="3789" y="1276"/>
                </a:lnTo>
                <a:lnTo>
                  <a:pt x="3815" y="1299"/>
                </a:lnTo>
                <a:lnTo>
                  <a:pt x="3840" y="1321"/>
                </a:lnTo>
                <a:lnTo>
                  <a:pt x="3865" y="1345"/>
                </a:lnTo>
                <a:lnTo>
                  <a:pt x="3889" y="1370"/>
                </a:lnTo>
                <a:lnTo>
                  <a:pt x="3914" y="1395"/>
                </a:lnTo>
                <a:lnTo>
                  <a:pt x="3938" y="1420"/>
                </a:lnTo>
                <a:lnTo>
                  <a:pt x="3960" y="1444"/>
                </a:lnTo>
                <a:lnTo>
                  <a:pt x="3984" y="1471"/>
                </a:lnTo>
                <a:lnTo>
                  <a:pt x="4007" y="1498"/>
                </a:lnTo>
                <a:lnTo>
                  <a:pt x="4028" y="1525"/>
                </a:lnTo>
                <a:lnTo>
                  <a:pt x="4049" y="1552"/>
                </a:lnTo>
                <a:lnTo>
                  <a:pt x="4071" y="1581"/>
                </a:lnTo>
                <a:lnTo>
                  <a:pt x="4091" y="1609"/>
                </a:lnTo>
                <a:lnTo>
                  <a:pt x="4110" y="1638"/>
                </a:lnTo>
                <a:lnTo>
                  <a:pt x="4130" y="1667"/>
                </a:lnTo>
                <a:lnTo>
                  <a:pt x="4148" y="1697"/>
                </a:lnTo>
                <a:lnTo>
                  <a:pt x="4167" y="1726"/>
                </a:lnTo>
                <a:lnTo>
                  <a:pt x="4183" y="1757"/>
                </a:lnTo>
                <a:lnTo>
                  <a:pt x="4201" y="1788"/>
                </a:lnTo>
                <a:lnTo>
                  <a:pt x="4217" y="1820"/>
                </a:lnTo>
                <a:lnTo>
                  <a:pt x="4233" y="1852"/>
                </a:lnTo>
                <a:lnTo>
                  <a:pt x="4248" y="1884"/>
                </a:lnTo>
                <a:lnTo>
                  <a:pt x="4262" y="1916"/>
                </a:lnTo>
                <a:lnTo>
                  <a:pt x="4277" y="1949"/>
                </a:lnTo>
                <a:lnTo>
                  <a:pt x="4290" y="1982"/>
                </a:lnTo>
                <a:lnTo>
                  <a:pt x="4303" y="2017"/>
                </a:lnTo>
                <a:lnTo>
                  <a:pt x="4315" y="2051"/>
                </a:lnTo>
                <a:lnTo>
                  <a:pt x="4326" y="2085"/>
                </a:lnTo>
                <a:lnTo>
                  <a:pt x="4328" y="2089"/>
                </a:lnTo>
                <a:lnTo>
                  <a:pt x="4328" y="2092"/>
                </a:lnTo>
                <a:lnTo>
                  <a:pt x="4326" y="2096"/>
                </a:lnTo>
                <a:lnTo>
                  <a:pt x="4325" y="2098"/>
                </a:lnTo>
                <a:lnTo>
                  <a:pt x="4323" y="2102"/>
                </a:lnTo>
                <a:lnTo>
                  <a:pt x="4321" y="2104"/>
                </a:lnTo>
                <a:lnTo>
                  <a:pt x="4318" y="2105"/>
                </a:lnTo>
                <a:lnTo>
                  <a:pt x="4315" y="2108"/>
                </a:lnTo>
                <a:lnTo>
                  <a:pt x="4311" y="2108"/>
                </a:lnTo>
                <a:lnTo>
                  <a:pt x="4307" y="2108"/>
                </a:lnTo>
                <a:lnTo>
                  <a:pt x="4304" y="2108"/>
                </a:lnTo>
                <a:lnTo>
                  <a:pt x="4302" y="2107"/>
                </a:lnTo>
                <a:lnTo>
                  <a:pt x="4298" y="2104"/>
                </a:lnTo>
                <a:lnTo>
                  <a:pt x="4296" y="2102"/>
                </a:lnTo>
                <a:lnTo>
                  <a:pt x="4293" y="2099"/>
                </a:lnTo>
                <a:lnTo>
                  <a:pt x="4292" y="2096"/>
                </a:lnTo>
                <a:lnTo>
                  <a:pt x="4281" y="2062"/>
                </a:lnTo>
                <a:lnTo>
                  <a:pt x="4270" y="2028"/>
                </a:lnTo>
                <a:lnTo>
                  <a:pt x="4257" y="1995"/>
                </a:lnTo>
                <a:lnTo>
                  <a:pt x="4244" y="1963"/>
                </a:lnTo>
                <a:lnTo>
                  <a:pt x="4229" y="1930"/>
                </a:lnTo>
                <a:lnTo>
                  <a:pt x="4215" y="1899"/>
                </a:lnTo>
                <a:lnTo>
                  <a:pt x="4201" y="1867"/>
                </a:lnTo>
                <a:lnTo>
                  <a:pt x="4186" y="1836"/>
                </a:lnTo>
                <a:lnTo>
                  <a:pt x="4169" y="1806"/>
                </a:lnTo>
                <a:lnTo>
                  <a:pt x="4152" y="1775"/>
                </a:lnTo>
                <a:lnTo>
                  <a:pt x="4136" y="1745"/>
                </a:lnTo>
                <a:lnTo>
                  <a:pt x="4118" y="1716"/>
                </a:lnTo>
                <a:lnTo>
                  <a:pt x="4099" y="1686"/>
                </a:lnTo>
                <a:lnTo>
                  <a:pt x="4080" y="1658"/>
                </a:lnTo>
                <a:lnTo>
                  <a:pt x="4061" y="1629"/>
                </a:lnTo>
                <a:lnTo>
                  <a:pt x="4041" y="1601"/>
                </a:lnTo>
                <a:lnTo>
                  <a:pt x="4021" y="1574"/>
                </a:lnTo>
                <a:lnTo>
                  <a:pt x="4000" y="1548"/>
                </a:lnTo>
                <a:lnTo>
                  <a:pt x="3978" y="1520"/>
                </a:lnTo>
                <a:lnTo>
                  <a:pt x="3957" y="1494"/>
                </a:lnTo>
                <a:lnTo>
                  <a:pt x="3934" y="1469"/>
                </a:lnTo>
                <a:lnTo>
                  <a:pt x="3912" y="1443"/>
                </a:lnTo>
                <a:lnTo>
                  <a:pt x="3888" y="1418"/>
                </a:lnTo>
                <a:lnTo>
                  <a:pt x="3865" y="1395"/>
                </a:lnTo>
                <a:lnTo>
                  <a:pt x="3841" y="1371"/>
                </a:lnTo>
                <a:lnTo>
                  <a:pt x="3816" y="1347"/>
                </a:lnTo>
                <a:lnTo>
                  <a:pt x="3791" y="1325"/>
                </a:lnTo>
                <a:lnTo>
                  <a:pt x="3765" y="1304"/>
                </a:lnTo>
                <a:lnTo>
                  <a:pt x="3739" y="1281"/>
                </a:lnTo>
                <a:lnTo>
                  <a:pt x="3713" y="1260"/>
                </a:lnTo>
                <a:lnTo>
                  <a:pt x="3686" y="1240"/>
                </a:lnTo>
                <a:lnTo>
                  <a:pt x="3658" y="1219"/>
                </a:lnTo>
                <a:lnTo>
                  <a:pt x="3631" y="1199"/>
                </a:lnTo>
                <a:lnTo>
                  <a:pt x="3604" y="1180"/>
                </a:lnTo>
                <a:lnTo>
                  <a:pt x="3576" y="1163"/>
                </a:lnTo>
                <a:lnTo>
                  <a:pt x="3547" y="1144"/>
                </a:lnTo>
                <a:lnTo>
                  <a:pt x="3518" y="1127"/>
                </a:lnTo>
                <a:lnTo>
                  <a:pt x="3488" y="1109"/>
                </a:lnTo>
                <a:lnTo>
                  <a:pt x="3458" y="1094"/>
                </a:lnTo>
                <a:lnTo>
                  <a:pt x="3429" y="1077"/>
                </a:lnTo>
                <a:lnTo>
                  <a:pt x="3399" y="1062"/>
                </a:lnTo>
                <a:lnTo>
                  <a:pt x="3368" y="1048"/>
                </a:lnTo>
                <a:lnTo>
                  <a:pt x="3338" y="1033"/>
                </a:lnTo>
                <a:lnTo>
                  <a:pt x="3306" y="1020"/>
                </a:lnTo>
                <a:lnTo>
                  <a:pt x="3275" y="1007"/>
                </a:lnTo>
                <a:lnTo>
                  <a:pt x="3243" y="996"/>
                </a:lnTo>
                <a:lnTo>
                  <a:pt x="3211" y="984"/>
                </a:lnTo>
                <a:lnTo>
                  <a:pt x="3178" y="973"/>
                </a:lnTo>
                <a:lnTo>
                  <a:pt x="3146" y="962"/>
                </a:lnTo>
                <a:lnTo>
                  <a:pt x="3112" y="953"/>
                </a:lnTo>
                <a:lnTo>
                  <a:pt x="3079" y="943"/>
                </a:lnTo>
                <a:lnTo>
                  <a:pt x="3046" y="935"/>
                </a:lnTo>
                <a:lnTo>
                  <a:pt x="3012" y="927"/>
                </a:lnTo>
                <a:lnTo>
                  <a:pt x="2979" y="920"/>
                </a:lnTo>
                <a:lnTo>
                  <a:pt x="2944" y="914"/>
                </a:lnTo>
                <a:lnTo>
                  <a:pt x="2910" y="908"/>
                </a:lnTo>
                <a:lnTo>
                  <a:pt x="2876" y="903"/>
                </a:lnTo>
                <a:lnTo>
                  <a:pt x="2841" y="898"/>
                </a:lnTo>
                <a:lnTo>
                  <a:pt x="2807" y="895"/>
                </a:lnTo>
                <a:lnTo>
                  <a:pt x="2771" y="891"/>
                </a:lnTo>
                <a:lnTo>
                  <a:pt x="2736" y="889"/>
                </a:lnTo>
                <a:lnTo>
                  <a:pt x="2702" y="887"/>
                </a:lnTo>
                <a:lnTo>
                  <a:pt x="2666" y="885"/>
                </a:lnTo>
                <a:lnTo>
                  <a:pt x="2630" y="885"/>
                </a:lnTo>
                <a:lnTo>
                  <a:pt x="2594" y="885"/>
                </a:lnTo>
                <a:lnTo>
                  <a:pt x="2559" y="887"/>
                </a:lnTo>
                <a:lnTo>
                  <a:pt x="2524" y="889"/>
                </a:lnTo>
                <a:lnTo>
                  <a:pt x="2488" y="891"/>
                </a:lnTo>
                <a:lnTo>
                  <a:pt x="2453" y="895"/>
                </a:lnTo>
                <a:lnTo>
                  <a:pt x="2418" y="898"/>
                </a:lnTo>
                <a:lnTo>
                  <a:pt x="2384" y="903"/>
                </a:lnTo>
                <a:lnTo>
                  <a:pt x="2350" y="908"/>
                </a:lnTo>
                <a:lnTo>
                  <a:pt x="2315" y="914"/>
                </a:lnTo>
                <a:lnTo>
                  <a:pt x="2281" y="920"/>
                </a:lnTo>
                <a:lnTo>
                  <a:pt x="2248" y="927"/>
                </a:lnTo>
                <a:lnTo>
                  <a:pt x="2214" y="935"/>
                </a:lnTo>
                <a:lnTo>
                  <a:pt x="2180" y="943"/>
                </a:lnTo>
                <a:lnTo>
                  <a:pt x="2147" y="953"/>
                </a:lnTo>
                <a:lnTo>
                  <a:pt x="2114" y="962"/>
                </a:lnTo>
                <a:lnTo>
                  <a:pt x="2082" y="973"/>
                </a:lnTo>
                <a:lnTo>
                  <a:pt x="2049" y="984"/>
                </a:lnTo>
                <a:lnTo>
                  <a:pt x="2017" y="996"/>
                </a:lnTo>
                <a:lnTo>
                  <a:pt x="1985" y="1007"/>
                </a:lnTo>
                <a:lnTo>
                  <a:pt x="1954" y="1020"/>
                </a:lnTo>
                <a:lnTo>
                  <a:pt x="1922" y="1033"/>
                </a:lnTo>
                <a:lnTo>
                  <a:pt x="1891" y="1048"/>
                </a:lnTo>
                <a:lnTo>
                  <a:pt x="1861" y="1062"/>
                </a:lnTo>
                <a:lnTo>
                  <a:pt x="1831" y="1077"/>
                </a:lnTo>
                <a:lnTo>
                  <a:pt x="1801" y="1094"/>
                </a:lnTo>
                <a:lnTo>
                  <a:pt x="1772" y="1109"/>
                </a:lnTo>
                <a:lnTo>
                  <a:pt x="1742" y="1127"/>
                </a:lnTo>
                <a:lnTo>
                  <a:pt x="1713" y="1144"/>
                </a:lnTo>
                <a:lnTo>
                  <a:pt x="1684" y="1163"/>
                </a:lnTo>
                <a:lnTo>
                  <a:pt x="1656" y="1180"/>
                </a:lnTo>
                <a:lnTo>
                  <a:pt x="1628" y="1199"/>
                </a:lnTo>
                <a:lnTo>
                  <a:pt x="1601" y="1219"/>
                </a:lnTo>
                <a:lnTo>
                  <a:pt x="1574" y="1240"/>
                </a:lnTo>
                <a:lnTo>
                  <a:pt x="1547" y="1260"/>
                </a:lnTo>
                <a:lnTo>
                  <a:pt x="1521" y="1281"/>
                </a:lnTo>
                <a:lnTo>
                  <a:pt x="1495" y="1304"/>
                </a:lnTo>
                <a:lnTo>
                  <a:pt x="1469" y="1325"/>
                </a:lnTo>
                <a:lnTo>
                  <a:pt x="1444" y="1347"/>
                </a:lnTo>
                <a:lnTo>
                  <a:pt x="1420" y="1371"/>
                </a:lnTo>
                <a:lnTo>
                  <a:pt x="1395" y="1395"/>
                </a:lnTo>
                <a:lnTo>
                  <a:pt x="1371" y="1418"/>
                </a:lnTo>
                <a:lnTo>
                  <a:pt x="1348" y="1443"/>
                </a:lnTo>
                <a:lnTo>
                  <a:pt x="1325" y="1469"/>
                </a:lnTo>
                <a:lnTo>
                  <a:pt x="1303" y="1494"/>
                </a:lnTo>
                <a:lnTo>
                  <a:pt x="1281" y="1520"/>
                </a:lnTo>
                <a:lnTo>
                  <a:pt x="1260" y="1548"/>
                </a:lnTo>
                <a:lnTo>
                  <a:pt x="1239" y="1574"/>
                </a:lnTo>
                <a:lnTo>
                  <a:pt x="1219" y="1601"/>
                </a:lnTo>
                <a:lnTo>
                  <a:pt x="1199" y="1629"/>
                </a:lnTo>
                <a:lnTo>
                  <a:pt x="1180" y="1658"/>
                </a:lnTo>
                <a:lnTo>
                  <a:pt x="1161" y="1686"/>
                </a:lnTo>
                <a:lnTo>
                  <a:pt x="1142" y="1716"/>
                </a:lnTo>
                <a:lnTo>
                  <a:pt x="1124" y="1745"/>
                </a:lnTo>
                <a:lnTo>
                  <a:pt x="1107" y="1775"/>
                </a:lnTo>
                <a:lnTo>
                  <a:pt x="1091" y="1806"/>
                </a:lnTo>
                <a:lnTo>
                  <a:pt x="1074" y="1836"/>
                </a:lnTo>
                <a:lnTo>
                  <a:pt x="1059" y="1867"/>
                </a:lnTo>
                <a:lnTo>
                  <a:pt x="1045" y="1899"/>
                </a:lnTo>
                <a:lnTo>
                  <a:pt x="1030" y="1931"/>
                </a:lnTo>
                <a:lnTo>
                  <a:pt x="1016" y="1963"/>
                </a:lnTo>
                <a:lnTo>
                  <a:pt x="1003" y="1995"/>
                </a:lnTo>
                <a:lnTo>
                  <a:pt x="990" y="2028"/>
                </a:lnTo>
                <a:lnTo>
                  <a:pt x="978" y="2062"/>
                </a:lnTo>
                <a:lnTo>
                  <a:pt x="968" y="2096"/>
                </a:lnTo>
                <a:lnTo>
                  <a:pt x="966" y="2098"/>
                </a:lnTo>
                <a:lnTo>
                  <a:pt x="965" y="2101"/>
                </a:lnTo>
                <a:lnTo>
                  <a:pt x="963" y="2103"/>
                </a:lnTo>
                <a:lnTo>
                  <a:pt x="961" y="2105"/>
                </a:lnTo>
                <a:lnTo>
                  <a:pt x="958" y="2107"/>
                </a:lnTo>
                <a:lnTo>
                  <a:pt x="956" y="2108"/>
                </a:lnTo>
                <a:lnTo>
                  <a:pt x="951" y="2108"/>
                </a:lnTo>
                <a:lnTo>
                  <a:pt x="945" y="2108"/>
                </a:lnTo>
                <a:lnTo>
                  <a:pt x="942" y="2107"/>
                </a:lnTo>
                <a:lnTo>
                  <a:pt x="939" y="2104"/>
                </a:lnTo>
                <a:lnTo>
                  <a:pt x="937" y="2102"/>
                </a:lnTo>
                <a:lnTo>
                  <a:pt x="934" y="2098"/>
                </a:lnTo>
                <a:lnTo>
                  <a:pt x="933" y="2096"/>
                </a:lnTo>
                <a:lnTo>
                  <a:pt x="932" y="2092"/>
                </a:lnTo>
                <a:lnTo>
                  <a:pt x="933" y="2089"/>
                </a:lnTo>
                <a:lnTo>
                  <a:pt x="933" y="2085"/>
                </a:lnTo>
                <a:lnTo>
                  <a:pt x="945" y="2051"/>
                </a:lnTo>
                <a:lnTo>
                  <a:pt x="957" y="2017"/>
                </a:lnTo>
                <a:lnTo>
                  <a:pt x="970" y="1982"/>
                </a:lnTo>
                <a:lnTo>
                  <a:pt x="983" y="1949"/>
                </a:lnTo>
                <a:lnTo>
                  <a:pt x="997" y="1916"/>
                </a:lnTo>
                <a:lnTo>
                  <a:pt x="1011" y="1884"/>
                </a:lnTo>
                <a:lnTo>
                  <a:pt x="1027" y="1852"/>
                </a:lnTo>
                <a:lnTo>
                  <a:pt x="1042" y="1820"/>
                </a:lnTo>
                <a:lnTo>
                  <a:pt x="1059" y="1788"/>
                </a:lnTo>
                <a:lnTo>
                  <a:pt x="1077" y="1757"/>
                </a:lnTo>
                <a:lnTo>
                  <a:pt x="1093" y="1726"/>
                </a:lnTo>
                <a:lnTo>
                  <a:pt x="1112" y="1697"/>
                </a:lnTo>
                <a:lnTo>
                  <a:pt x="1131" y="1667"/>
                </a:lnTo>
                <a:lnTo>
                  <a:pt x="1150" y="1638"/>
                </a:lnTo>
                <a:lnTo>
                  <a:pt x="1169" y="1609"/>
                </a:lnTo>
                <a:lnTo>
                  <a:pt x="1189" y="1581"/>
                </a:lnTo>
                <a:lnTo>
                  <a:pt x="1210" y="1552"/>
                </a:lnTo>
                <a:lnTo>
                  <a:pt x="1232" y="1525"/>
                </a:lnTo>
                <a:lnTo>
                  <a:pt x="1253" y="1498"/>
                </a:lnTo>
                <a:lnTo>
                  <a:pt x="1276" y="1471"/>
                </a:lnTo>
                <a:lnTo>
                  <a:pt x="1299" y="1444"/>
                </a:lnTo>
                <a:lnTo>
                  <a:pt x="1322" y="1420"/>
                </a:lnTo>
                <a:lnTo>
                  <a:pt x="1345" y="1395"/>
                </a:lnTo>
                <a:lnTo>
                  <a:pt x="1370" y="1370"/>
                </a:lnTo>
                <a:lnTo>
                  <a:pt x="1395" y="1345"/>
                </a:lnTo>
                <a:lnTo>
                  <a:pt x="1420" y="1321"/>
                </a:lnTo>
                <a:lnTo>
                  <a:pt x="1445" y="1299"/>
                </a:lnTo>
                <a:lnTo>
                  <a:pt x="1471" y="1276"/>
                </a:lnTo>
                <a:lnTo>
                  <a:pt x="1498" y="1254"/>
                </a:lnTo>
                <a:lnTo>
                  <a:pt x="1524" y="1232"/>
                </a:lnTo>
                <a:lnTo>
                  <a:pt x="1552" y="1211"/>
                </a:lnTo>
                <a:lnTo>
                  <a:pt x="1580" y="1190"/>
                </a:lnTo>
                <a:lnTo>
                  <a:pt x="1607" y="1171"/>
                </a:lnTo>
                <a:lnTo>
                  <a:pt x="1636" y="1151"/>
                </a:lnTo>
                <a:lnTo>
                  <a:pt x="1665" y="1132"/>
                </a:lnTo>
                <a:lnTo>
                  <a:pt x="1694" y="1114"/>
                </a:lnTo>
                <a:lnTo>
                  <a:pt x="1723" y="1096"/>
                </a:lnTo>
                <a:lnTo>
                  <a:pt x="1754" y="1078"/>
                </a:lnTo>
                <a:lnTo>
                  <a:pt x="1784" y="1062"/>
                </a:lnTo>
                <a:lnTo>
                  <a:pt x="1814" y="1045"/>
                </a:lnTo>
                <a:lnTo>
                  <a:pt x="1845" y="1030"/>
                </a:lnTo>
                <a:lnTo>
                  <a:pt x="1877" y="1016"/>
                </a:lnTo>
                <a:lnTo>
                  <a:pt x="1908" y="1002"/>
                </a:lnTo>
                <a:lnTo>
                  <a:pt x="1940" y="987"/>
                </a:lnTo>
                <a:lnTo>
                  <a:pt x="1972" y="974"/>
                </a:lnTo>
                <a:lnTo>
                  <a:pt x="2005" y="962"/>
                </a:lnTo>
                <a:lnTo>
                  <a:pt x="2037" y="951"/>
                </a:lnTo>
                <a:lnTo>
                  <a:pt x="2070" y="939"/>
                </a:lnTo>
                <a:lnTo>
                  <a:pt x="2103" y="928"/>
                </a:lnTo>
                <a:lnTo>
                  <a:pt x="2138" y="919"/>
                </a:lnTo>
                <a:lnTo>
                  <a:pt x="2171" y="909"/>
                </a:lnTo>
                <a:lnTo>
                  <a:pt x="2205" y="901"/>
                </a:lnTo>
                <a:lnTo>
                  <a:pt x="2240" y="893"/>
                </a:lnTo>
                <a:lnTo>
                  <a:pt x="2274" y="885"/>
                </a:lnTo>
                <a:lnTo>
                  <a:pt x="2308" y="878"/>
                </a:lnTo>
                <a:lnTo>
                  <a:pt x="2344" y="872"/>
                </a:lnTo>
                <a:lnTo>
                  <a:pt x="2379" y="868"/>
                </a:lnTo>
                <a:lnTo>
                  <a:pt x="2414" y="863"/>
                </a:lnTo>
                <a:lnTo>
                  <a:pt x="2449" y="858"/>
                </a:lnTo>
                <a:lnTo>
                  <a:pt x="2486" y="856"/>
                </a:lnTo>
                <a:lnTo>
                  <a:pt x="2557" y="851"/>
                </a:lnTo>
                <a:lnTo>
                  <a:pt x="2594" y="850"/>
                </a:lnTo>
                <a:lnTo>
                  <a:pt x="2630" y="850"/>
                </a:lnTo>
                <a:close/>
                <a:moveTo>
                  <a:pt x="4331" y="3162"/>
                </a:moveTo>
                <a:lnTo>
                  <a:pt x="4321" y="3196"/>
                </a:lnTo>
                <a:lnTo>
                  <a:pt x="4309" y="3232"/>
                </a:lnTo>
                <a:lnTo>
                  <a:pt x="4296" y="3265"/>
                </a:lnTo>
                <a:lnTo>
                  <a:pt x="4283" y="3299"/>
                </a:lnTo>
                <a:lnTo>
                  <a:pt x="4268" y="3332"/>
                </a:lnTo>
                <a:lnTo>
                  <a:pt x="4254" y="3365"/>
                </a:lnTo>
                <a:lnTo>
                  <a:pt x="4240" y="3399"/>
                </a:lnTo>
                <a:lnTo>
                  <a:pt x="4223" y="3431"/>
                </a:lnTo>
                <a:lnTo>
                  <a:pt x="4208" y="3463"/>
                </a:lnTo>
                <a:lnTo>
                  <a:pt x="4190" y="3493"/>
                </a:lnTo>
                <a:lnTo>
                  <a:pt x="4174" y="3524"/>
                </a:lnTo>
                <a:lnTo>
                  <a:pt x="4156" y="3555"/>
                </a:lnTo>
                <a:lnTo>
                  <a:pt x="4137" y="3586"/>
                </a:lnTo>
                <a:lnTo>
                  <a:pt x="4118" y="3615"/>
                </a:lnTo>
                <a:lnTo>
                  <a:pt x="4098" y="3644"/>
                </a:lnTo>
                <a:lnTo>
                  <a:pt x="4078" y="3673"/>
                </a:lnTo>
                <a:lnTo>
                  <a:pt x="4058" y="3702"/>
                </a:lnTo>
                <a:lnTo>
                  <a:pt x="4036" y="3729"/>
                </a:lnTo>
                <a:lnTo>
                  <a:pt x="4014" y="3756"/>
                </a:lnTo>
                <a:lnTo>
                  <a:pt x="3991" y="3784"/>
                </a:lnTo>
                <a:lnTo>
                  <a:pt x="3969" y="3811"/>
                </a:lnTo>
                <a:lnTo>
                  <a:pt x="3946" y="3837"/>
                </a:lnTo>
                <a:lnTo>
                  <a:pt x="3923" y="3862"/>
                </a:lnTo>
                <a:lnTo>
                  <a:pt x="3898" y="3887"/>
                </a:lnTo>
                <a:lnTo>
                  <a:pt x="3873" y="3911"/>
                </a:lnTo>
                <a:lnTo>
                  <a:pt x="3848" y="3935"/>
                </a:lnTo>
                <a:lnTo>
                  <a:pt x="3822" y="3959"/>
                </a:lnTo>
                <a:lnTo>
                  <a:pt x="3796" y="3981"/>
                </a:lnTo>
                <a:lnTo>
                  <a:pt x="3770" y="4004"/>
                </a:lnTo>
                <a:lnTo>
                  <a:pt x="3743" y="4026"/>
                </a:lnTo>
                <a:lnTo>
                  <a:pt x="3715" y="4048"/>
                </a:lnTo>
                <a:lnTo>
                  <a:pt x="3688" y="4069"/>
                </a:lnTo>
                <a:lnTo>
                  <a:pt x="3660" y="4089"/>
                </a:lnTo>
                <a:lnTo>
                  <a:pt x="3631" y="4108"/>
                </a:lnTo>
                <a:lnTo>
                  <a:pt x="3602" y="4128"/>
                </a:lnTo>
                <a:lnTo>
                  <a:pt x="3573" y="4146"/>
                </a:lnTo>
                <a:lnTo>
                  <a:pt x="3544" y="4165"/>
                </a:lnTo>
                <a:lnTo>
                  <a:pt x="3513" y="4182"/>
                </a:lnTo>
                <a:lnTo>
                  <a:pt x="3483" y="4199"/>
                </a:lnTo>
                <a:lnTo>
                  <a:pt x="3452" y="4215"/>
                </a:lnTo>
                <a:lnTo>
                  <a:pt x="3420" y="4231"/>
                </a:lnTo>
                <a:lnTo>
                  <a:pt x="3390" y="4245"/>
                </a:lnTo>
                <a:lnTo>
                  <a:pt x="3358" y="4260"/>
                </a:lnTo>
                <a:lnTo>
                  <a:pt x="3326" y="4274"/>
                </a:lnTo>
                <a:lnTo>
                  <a:pt x="3294" y="4287"/>
                </a:lnTo>
                <a:lnTo>
                  <a:pt x="3261" y="4300"/>
                </a:lnTo>
                <a:lnTo>
                  <a:pt x="3227" y="4312"/>
                </a:lnTo>
                <a:lnTo>
                  <a:pt x="3194" y="4324"/>
                </a:lnTo>
                <a:lnTo>
                  <a:pt x="3161" y="4334"/>
                </a:lnTo>
                <a:lnTo>
                  <a:pt x="3127" y="4344"/>
                </a:lnTo>
                <a:lnTo>
                  <a:pt x="3092" y="4353"/>
                </a:lnTo>
                <a:lnTo>
                  <a:pt x="3058" y="4363"/>
                </a:lnTo>
                <a:lnTo>
                  <a:pt x="3024" y="4370"/>
                </a:lnTo>
                <a:lnTo>
                  <a:pt x="2989" y="4378"/>
                </a:lnTo>
                <a:lnTo>
                  <a:pt x="2954" y="4384"/>
                </a:lnTo>
                <a:lnTo>
                  <a:pt x="2918" y="4391"/>
                </a:lnTo>
                <a:lnTo>
                  <a:pt x="2884" y="4396"/>
                </a:lnTo>
                <a:lnTo>
                  <a:pt x="2847" y="4401"/>
                </a:lnTo>
                <a:lnTo>
                  <a:pt x="2812" y="4404"/>
                </a:lnTo>
                <a:lnTo>
                  <a:pt x="2776" y="4408"/>
                </a:lnTo>
                <a:lnTo>
                  <a:pt x="2739" y="4410"/>
                </a:lnTo>
                <a:lnTo>
                  <a:pt x="2703" y="4412"/>
                </a:lnTo>
                <a:lnTo>
                  <a:pt x="2667" y="4414"/>
                </a:lnTo>
                <a:lnTo>
                  <a:pt x="2630" y="4414"/>
                </a:lnTo>
                <a:lnTo>
                  <a:pt x="2594" y="4414"/>
                </a:lnTo>
                <a:lnTo>
                  <a:pt x="2557" y="4412"/>
                </a:lnTo>
                <a:lnTo>
                  <a:pt x="2521" y="4410"/>
                </a:lnTo>
                <a:lnTo>
                  <a:pt x="2486" y="4408"/>
                </a:lnTo>
                <a:lnTo>
                  <a:pt x="2449" y="4404"/>
                </a:lnTo>
                <a:lnTo>
                  <a:pt x="2414" y="4401"/>
                </a:lnTo>
                <a:lnTo>
                  <a:pt x="2379" y="4396"/>
                </a:lnTo>
                <a:lnTo>
                  <a:pt x="2344" y="4391"/>
                </a:lnTo>
                <a:lnTo>
                  <a:pt x="2308" y="4385"/>
                </a:lnTo>
                <a:lnTo>
                  <a:pt x="2274" y="4378"/>
                </a:lnTo>
                <a:lnTo>
                  <a:pt x="2240" y="4371"/>
                </a:lnTo>
                <a:lnTo>
                  <a:pt x="2205" y="4363"/>
                </a:lnTo>
                <a:lnTo>
                  <a:pt x="2171" y="4354"/>
                </a:lnTo>
                <a:lnTo>
                  <a:pt x="2138" y="4345"/>
                </a:lnTo>
                <a:lnTo>
                  <a:pt x="2103" y="4335"/>
                </a:lnTo>
                <a:lnTo>
                  <a:pt x="2070" y="4325"/>
                </a:lnTo>
                <a:lnTo>
                  <a:pt x="2037" y="4313"/>
                </a:lnTo>
                <a:lnTo>
                  <a:pt x="2005" y="4301"/>
                </a:lnTo>
                <a:lnTo>
                  <a:pt x="1972" y="4289"/>
                </a:lnTo>
                <a:lnTo>
                  <a:pt x="1940" y="4276"/>
                </a:lnTo>
                <a:lnTo>
                  <a:pt x="1908" y="4262"/>
                </a:lnTo>
                <a:lnTo>
                  <a:pt x="1877" y="4248"/>
                </a:lnTo>
                <a:lnTo>
                  <a:pt x="1845" y="4234"/>
                </a:lnTo>
                <a:lnTo>
                  <a:pt x="1814" y="4218"/>
                </a:lnTo>
                <a:lnTo>
                  <a:pt x="1784" y="4202"/>
                </a:lnTo>
                <a:lnTo>
                  <a:pt x="1754" y="4185"/>
                </a:lnTo>
                <a:lnTo>
                  <a:pt x="1724" y="4167"/>
                </a:lnTo>
                <a:lnTo>
                  <a:pt x="1695" y="4150"/>
                </a:lnTo>
                <a:lnTo>
                  <a:pt x="1665" y="4132"/>
                </a:lnTo>
                <a:lnTo>
                  <a:pt x="1637" y="4113"/>
                </a:lnTo>
                <a:lnTo>
                  <a:pt x="1608" y="4093"/>
                </a:lnTo>
                <a:lnTo>
                  <a:pt x="1580" y="4074"/>
                </a:lnTo>
                <a:lnTo>
                  <a:pt x="1552" y="4052"/>
                </a:lnTo>
                <a:lnTo>
                  <a:pt x="1524" y="4031"/>
                </a:lnTo>
                <a:lnTo>
                  <a:pt x="1498" y="4010"/>
                </a:lnTo>
                <a:lnTo>
                  <a:pt x="1471" y="3987"/>
                </a:lnTo>
                <a:lnTo>
                  <a:pt x="1445" y="3965"/>
                </a:lnTo>
                <a:lnTo>
                  <a:pt x="1420" y="3942"/>
                </a:lnTo>
                <a:lnTo>
                  <a:pt x="1395" y="3919"/>
                </a:lnTo>
                <a:lnTo>
                  <a:pt x="1370" y="3894"/>
                </a:lnTo>
                <a:lnTo>
                  <a:pt x="1345" y="3870"/>
                </a:lnTo>
                <a:lnTo>
                  <a:pt x="1322" y="3844"/>
                </a:lnTo>
                <a:lnTo>
                  <a:pt x="1299" y="3819"/>
                </a:lnTo>
                <a:lnTo>
                  <a:pt x="1276" y="3793"/>
                </a:lnTo>
                <a:lnTo>
                  <a:pt x="1254" y="3766"/>
                </a:lnTo>
                <a:lnTo>
                  <a:pt x="1232" y="3739"/>
                </a:lnTo>
                <a:lnTo>
                  <a:pt x="1210" y="3711"/>
                </a:lnTo>
                <a:lnTo>
                  <a:pt x="1190" y="3683"/>
                </a:lnTo>
                <a:lnTo>
                  <a:pt x="1169" y="3654"/>
                </a:lnTo>
                <a:lnTo>
                  <a:pt x="1150" y="3626"/>
                </a:lnTo>
                <a:lnTo>
                  <a:pt x="1131" y="3596"/>
                </a:lnTo>
                <a:lnTo>
                  <a:pt x="1112" y="3567"/>
                </a:lnTo>
                <a:lnTo>
                  <a:pt x="1094" y="3537"/>
                </a:lnTo>
                <a:lnTo>
                  <a:pt x="1077" y="3506"/>
                </a:lnTo>
                <a:lnTo>
                  <a:pt x="1059" y="3476"/>
                </a:lnTo>
                <a:lnTo>
                  <a:pt x="1043" y="3444"/>
                </a:lnTo>
                <a:lnTo>
                  <a:pt x="1027" y="3412"/>
                </a:lnTo>
                <a:lnTo>
                  <a:pt x="1011" y="3380"/>
                </a:lnTo>
                <a:lnTo>
                  <a:pt x="997" y="3348"/>
                </a:lnTo>
                <a:lnTo>
                  <a:pt x="983" y="3315"/>
                </a:lnTo>
                <a:lnTo>
                  <a:pt x="970" y="3281"/>
                </a:lnTo>
                <a:lnTo>
                  <a:pt x="957" y="3247"/>
                </a:lnTo>
                <a:lnTo>
                  <a:pt x="945" y="3213"/>
                </a:lnTo>
                <a:lnTo>
                  <a:pt x="933" y="3178"/>
                </a:lnTo>
                <a:lnTo>
                  <a:pt x="933" y="3175"/>
                </a:lnTo>
                <a:lnTo>
                  <a:pt x="933" y="3171"/>
                </a:lnTo>
                <a:lnTo>
                  <a:pt x="933" y="3169"/>
                </a:lnTo>
                <a:lnTo>
                  <a:pt x="934" y="3165"/>
                </a:lnTo>
                <a:lnTo>
                  <a:pt x="937" y="3162"/>
                </a:lnTo>
                <a:lnTo>
                  <a:pt x="939" y="3159"/>
                </a:lnTo>
                <a:lnTo>
                  <a:pt x="942" y="3158"/>
                </a:lnTo>
                <a:lnTo>
                  <a:pt x="945" y="3156"/>
                </a:lnTo>
                <a:lnTo>
                  <a:pt x="949" y="3156"/>
                </a:lnTo>
                <a:lnTo>
                  <a:pt x="952" y="3156"/>
                </a:lnTo>
                <a:lnTo>
                  <a:pt x="956" y="3156"/>
                </a:lnTo>
                <a:lnTo>
                  <a:pt x="958" y="3157"/>
                </a:lnTo>
                <a:lnTo>
                  <a:pt x="962" y="3159"/>
                </a:lnTo>
                <a:lnTo>
                  <a:pt x="964" y="3162"/>
                </a:lnTo>
                <a:lnTo>
                  <a:pt x="966" y="3164"/>
                </a:lnTo>
                <a:lnTo>
                  <a:pt x="968" y="3168"/>
                </a:lnTo>
                <a:lnTo>
                  <a:pt x="978" y="3202"/>
                </a:lnTo>
                <a:lnTo>
                  <a:pt x="991" y="3235"/>
                </a:lnTo>
                <a:lnTo>
                  <a:pt x="1003" y="3268"/>
                </a:lnTo>
                <a:lnTo>
                  <a:pt x="1016" y="3300"/>
                </a:lnTo>
                <a:lnTo>
                  <a:pt x="1030" y="3334"/>
                </a:lnTo>
                <a:lnTo>
                  <a:pt x="1045" y="3365"/>
                </a:lnTo>
                <a:lnTo>
                  <a:pt x="1059" y="3396"/>
                </a:lnTo>
                <a:lnTo>
                  <a:pt x="1074" y="3427"/>
                </a:lnTo>
                <a:lnTo>
                  <a:pt x="1091" y="3458"/>
                </a:lnTo>
                <a:lnTo>
                  <a:pt x="1107" y="3489"/>
                </a:lnTo>
                <a:lnTo>
                  <a:pt x="1125" y="3518"/>
                </a:lnTo>
                <a:lnTo>
                  <a:pt x="1143" y="3548"/>
                </a:lnTo>
                <a:lnTo>
                  <a:pt x="1161" y="3577"/>
                </a:lnTo>
                <a:lnTo>
                  <a:pt x="1180" y="3606"/>
                </a:lnTo>
                <a:lnTo>
                  <a:pt x="1199" y="3634"/>
                </a:lnTo>
                <a:lnTo>
                  <a:pt x="1219" y="3663"/>
                </a:lnTo>
                <a:lnTo>
                  <a:pt x="1239" y="3690"/>
                </a:lnTo>
                <a:lnTo>
                  <a:pt x="1260" y="3716"/>
                </a:lnTo>
                <a:lnTo>
                  <a:pt x="1281" y="3743"/>
                </a:lnTo>
                <a:lnTo>
                  <a:pt x="1303" y="3769"/>
                </a:lnTo>
                <a:lnTo>
                  <a:pt x="1325" y="3794"/>
                </a:lnTo>
                <a:lnTo>
                  <a:pt x="1348" y="3820"/>
                </a:lnTo>
                <a:lnTo>
                  <a:pt x="1371" y="3845"/>
                </a:lnTo>
                <a:lnTo>
                  <a:pt x="1395" y="3869"/>
                </a:lnTo>
                <a:lnTo>
                  <a:pt x="1420" y="3893"/>
                </a:lnTo>
                <a:lnTo>
                  <a:pt x="1444" y="3916"/>
                </a:lnTo>
                <a:lnTo>
                  <a:pt x="1470" y="3939"/>
                </a:lnTo>
                <a:lnTo>
                  <a:pt x="1495" y="3960"/>
                </a:lnTo>
                <a:lnTo>
                  <a:pt x="1521" y="3983"/>
                </a:lnTo>
                <a:lnTo>
                  <a:pt x="1547" y="4004"/>
                </a:lnTo>
                <a:lnTo>
                  <a:pt x="1574" y="4024"/>
                </a:lnTo>
                <a:lnTo>
                  <a:pt x="1601" y="4044"/>
                </a:lnTo>
                <a:lnTo>
                  <a:pt x="1628" y="4064"/>
                </a:lnTo>
                <a:lnTo>
                  <a:pt x="1656" y="4083"/>
                </a:lnTo>
                <a:lnTo>
                  <a:pt x="1684" y="4101"/>
                </a:lnTo>
                <a:lnTo>
                  <a:pt x="1713" y="4120"/>
                </a:lnTo>
                <a:lnTo>
                  <a:pt x="1742" y="4136"/>
                </a:lnTo>
                <a:lnTo>
                  <a:pt x="1772" y="4154"/>
                </a:lnTo>
                <a:lnTo>
                  <a:pt x="1801" y="4170"/>
                </a:lnTo>
                <a:lnTo>
                  <a:pt x="1831" y="4186"/>
                </a:lnTo>
                <a:lnTo>
                  <a:pt x="1862" y="4200"/>
                </a:lnTo>
                <a:lnTo>
                  <a:pt x="1891" y="4216"/>
                </a:lnTo>
                <a:lnTo>
                  <a:pt x="1923" y="4230"/>
                </a:lnTo>
                <a:lnTo>
                  <a:pt x="1954" y="4243"/>
                </a:lnTo>
                <a:lnTo>
                  <a:pt x="1986" y="4256"/>
                </a:lnTo>
                <a:lnTo>
                  <a:pt x="2017" y="4268"/>
                </a:lnTo>
                <a:lnTo>
                  <a:pt x="2050" y="4280"/>
                </a:lnTo>
                <a:lnTo>
                  <a:pt x="2082" y="4290"/>
                </a:lnTo>
                <a:lnTo>
                  <a:pt x="2114" y="4301"/>
                </a:lnTo>
                <a:lnTo>
                  <a:pt x="2147" y="4311"/>
                </a:lnTo>
                <a:lnTo>
                  <a:pt x="2180" y="4320"/>
                </a:lnTo>
                <a:lnTo>
                  <a:pt x="2214" y="4328"/>
                </a:lnTo>
                <a:lnTo>
                  <a:pt x="2248" y="4337"/>
                </a:lnTo>
                <a:lnTo>
                  <a:pt x="2281" y="4344"/>
                </a:lnTo>
                <a:lnTo>
                  <a:pt x="2315" y="4350"/>
                </a:lnTo>
                <a:lnTo>
                  <a:pt x="2350" y="4356"/>
                </a:lnTo>
                <a:lnTo>
                  <a:pt x="2384" y="4360"/>
                </a:lnTo>
                <a:lnTo>
                  <a:pt x="2418" y="4365"/>
                </a:lnTo>
                <a:lnTo>
                  <a:pt x="2453" y="4369"/>
                </a:lnTo>
                <a:lnTo>
                  <a:pt x="2488" y="4372"/>
                </a:lnTo>
                <a:lnTo>
                  <a:pt x="2524" y="4375"/>
                </a:lnTo>
                <a:lnTo>
                  <a:pt x="2559" y="4377"/>
                </a:lnTo>
                <a:lnTo>
                  <a:pt x="2594" y="4378"/>
                </a:lnTo>
                <a:lnTo>
                  <a:pt x="2630" y="4378"/>
                </a:lnTo>
                <a:lnTo>
                  <a:pt x="2666" y="4378"/>
                </a:lnTo>
                <a:lnTo>
                  <a:pt x="2702" y="4377"/>
                </a:lnTo>
                <a:lnTo>
                  <a:pt x="2737" y="4375"/>
                </a:lnTo>
                <a:lnTo>
                  <a:pt x="2773" y="4372"/>
                </a:lnTo>
                <a:lnTo>
                  <a:pt x="2808" y="4369"/>
                </a:lnTo>
                <a:lnTo>
                  <a:pt x="2844" y="4365"/>
                </a:lnTo>
                <a:lnTo>
                  <a:pt x="2878" y="4360"/>
                </a:lnTo>
                <a:lnTo>
                  <a:pt x="2914" y="4356"/>
                </a:lnTo>
                <a:lnTo>
                  <a:pt x="2948" y="4350"/>
                </a:lnTo>
                <a:lnTo>
                  <a:pt x="2982" y="4343"/>
                </a:lnTo>
                <a:lnTo>
                  <a:pt x="3017" y="4335"/>
                </a:lnTo>
                <a:lnTo>
                  <a:pt x="3050" y="4327"/>
                </a:lnTo>
                <a:lnTo>
                  <a:pt x="3084" y="4319"/>
                </a:lnTo>
                <a:lnTo>
                  <a:pt x="3117" y="4309"/>
                </a:lnTo>
                <a:lnTo>
                  <a:pt x="3150" y="4300"/>
                </a:lnTo>
                <a:lnTo>
                  <a:pt x="3182" y="4289"/>
                </a:lnTo>
                <a:lnTo>
                  <a:pt x="3216" y="4279"/>
                </a:lnTo>
                <a:lnTo>
                  <a:pt x="3247" y="4267"/>
                </a:lnTo>
                <a:lnTo>
                  <a:pt x="3279" y="4254"/>
                </a:lnTo>
                <a:lnTo>
                  <a:pt x="3311" y="4241"/>
                </a:lnTo>
                <a:lnTo>
                  <a:pt x="3343" y="4228"/>
                </a:lnTo>
                <a:lnTo>
                  <a:pt x="3374" y="4213"/>
                </a:lnTo>
                <a:lnTo>
                  <a:pt x="3405" y="4198"/>
                </a:lnTo>
                <a:lnTo>
                  <a:pt x="3436" y="4183"/>
                </a:lnTo>
                <a:lnTo>
                  <a:pt x="3465" y="4167"/>
                </a:lnTo>
                <a:lnTo>
                  <a:pt x="3495" y="4151"/>
                </a:lnTo>
                <a:lnTo>
                  <a:pt x="3525" y="4134"/>
                </a:lnTo>
                <a:lnTo>
                  <a:pt x="3554" y="4116"/>
                </a:lnTo>
                <a:lnTo>
                  <a:pt x="3583" y="4097"/>
                </a:lnTo>
                <a:lnTo>
                  <a:pt x="3611" y="4078"/>
                </a:lnTo>
                <a:lnTo>
                  <a:pt x="3640" y="4060"/>
                </a:lnTo>
                <a:lnTo>
                  <a:pt x="3667" y="4039"/>
                </a:lnTo>
                <a:lnTo>
                  <a:pt x="3694" y="4019"/>
                </a:lnTo>
                <a:lnTo>
                  <a:pt x="3720" y="3998"/>
                </a:lnTo>
                <a:lnTo>
                  <a:pt x="3747" y="3977"/>
                </a:lnTo>
                <a:lnTo>
                  <a:pt x="3773" y="3955"/>
                </a:lnTo>
                <a:lnTo>
                  <a:pt x="3798" y="3933"/>
                </a:lnTo>
                <a:lnTo>
                  <a:pt x="3823" y="3909"/>
                </a:lnTo>
                <a:lnTo>
                  <a:pt x="3848" y="3885"/>
                </a:lnTo>
                <a:lnTo>
                  <a:pt x="3873" y="3862"/>
                </a:lnTo>
                <a:lnTo>
                  <a:pt x="3897" y="3837"/>
                </a:lnTo>
                <a:lnTo>
                  <a:pt x="3919" y="3812"/>
                </a:lnTo>
                <a:lnTo>
                  <a:pt x="3943" y="3787"/>
                </a:lnTo>
                <a:lnTo>
                  <a:pt x="3964" y="3761"/>
                </a:lnTo>
                <a:lnTo>
                  <a:pt x="3987" y="3734"/>
                </a:lnTo>
                <a:lnTo>
                  <a:pt x="4008" y="3708"/>
                </a:lnTo>
                <a:lnTo>
                  <a:pt x="4028" y="3681"/>
                </a:lnTo>
                <a:lnTo>
                  <a:pt x="4049" y="3652"/>
                </a:lnTo>
                <a:lnTo>
                  <a:pt x="4068" y="3624"/>
                </a:lnTo>
                <a:lnTo>
                  <a:pt x="4088" y="3595"/>
                </a:lnTo>
                <a:lnTo>
                  <a:pt x="4106" y="3567"/>
                </a:lnTo>
                <a:lnTo>
                  <a:pt x="4125" y="3537"/>
                </a:lnTo>
                <a:lnTo>
                  <a:pt x="4143" y="3506"/>
                </a:lnTo>
                <a:lnTo>
                  <a:pt x="4159" y="3477"/>
                </a:lnTo>
                <a:lnTo>
                  <a:pt x="4176" y="3446"/>
                </a:lnTo>
                <a:lnTo>
                  <a:pt x="4191" y="3414"/>
                </a:lnTo>
                <a:lnTo>
                  <a:pt x="4207" y="3383"/>
                </a:lnTo>
                <a:lnTo>
                  <a:pt x="4222" y="3351"/>
                </a:lnTo>
                <a:lnTo>
                  <a:pt x="4236" y="3318"/>
                </a:lnTo>
                <a:lnTo>
                  <a:pt x="4249" y="3286"/>
                </a:lnTo>
                <a:lnTo>
                  <a:pt x="4262" y="3253"/>
                </a:lnTo>
                <a:lnTo>
                  <a:pt x="4274" y="3219"/>
                </a:lnTo>
                <a:lnTo>
                  <a:pt x="4286" y="3185"/>
                </a:lnTo>
                <a:lnTo>
                  <a:pt x="4298" y="3151"/>
                </a:lnTo>
                <a:lnTo>
                  <a:pt x="4299" y="3148"/>
                </a:lnTo>
                <a:lnTo>
                  <a:pt x="4300" y="3145"/>
                </a:lnTo>
                <a:lnTo>
                  <a:pt x="4304" y="3143"/>
                </a:lnTo>
                <a:lnTo>
                  <a:pt x="4305" y="3142"/>
                </a:lnTo>
                <a:lnTo>
                  <a:pt x="4306" y="3140"/>
                </a:lnTo>
                <a:lnTo>
                  <a:pt x="4310" y="3139"/>
                </a:lnTo>
                <a:lnTo>
                  <a:pt x="4312" y="3138"/>
                </a:lnTo>
                <a:lnTo>
                  <a:pt x="4316" y="3138"/>
                </a:lnTo>
                <a:lnTo>
                  <a:pt x="4319" y="3139"/>
                </a:lnTo>
                <a:lnTo>
                  <a:pt x="4323" y="3140"/>
                </a:lnTo>
                <a:lnTo>
                  <a:pt x="4326" y="3143"/>
                </a:lnTo>
                <a:lnTo>
                  <a:pt x="4329" y="3145"/>
                </a:lnTo>
                <a:lnTo>
                  <a:pt x="4330" y="3146"/>
                </a:lnTo>
                <a:lnTo>
                  <a:pt x="4330" y="3148"/>
                </a:lnTo>
                <a:lnTo>
                  <a:pt x="4331" y="3151"/>
                </a:lnTo>
                <a:lnTo>
                  <a:pt x="4332" y="3155"/>
                </a:lnTo>
                <a:lnTo>
                  <a:pt x="4332" y="3158"/>
                </a:lnTo>
                <a:lnTo>
                  <a:pt x="4331" y="3162"/>
                </a:lnTo>
                <a:close/>
                <a:moveTo>
                  <a:pt x="4276" y="2519"/>
                </a:moveTo>
                <a:lnTo>
                  <a:pt x="4277" y="2507"/>
                </a:lnTo>
                <a:lnTo>
                  <a:pt x="4277" y="2496"/>
                </a:lnTo>
                <a:lnTo>
                  <a:pt x="4276" y="2486"/>
                </a:lnTo>
                <a:lnTo>
                  <a:pt x="4273" y="2476"/>
                </a:lnTo>
                <a:lnTo>
                  <a:pt x="4270" y="2467"/>
                </a:lnTo>
                <a:lnTo>
                  <a:pt x="4266" y="2457"/>
                </a:lnTo>
                <a:lnTo>
                  <a:pt x="4261" y="2450"/>
                </a:lnTo>
                <a:lnTo>
                  <a:pt x="4259" y="2445"/>
                </a:lnTo>
                <a:lnTo>
                  <a:pt x="4255" y="2442"/>
                </a:lnTo>
                <a:lnTo>
                  <a:pt x="4253" y="2438"/>
                </a:lnTo>
                <a:lnTo>
                  <a:pt x="4248" y="2436"/>
                </a:lnTo>
                <a:lnTo>
                  <a:pt x="4245" y="2432"/>
                </a:lnTo>
                <a:lnTo>
                  <a:pt x="4241" y="2430"/>
                </a:lnTo>
                <a:lnTo>
                  <a:pt x="4232" y="2424"/>
                </a:lnTo>
                <a:lnTo>
                  <a:pt x="4222" y="2420"/>
                </a:lnTo>
                <a:lnTo>
                  <a:pt x="4212" y="2417"/>
                </a:lnTo>
                <a:lnTo>
                  <a:pt x="4200" y="2414"/>
                </a:lnTo>
                <a:lnTo>
                  <a:pt x="4188" y="2413"/>
                </a:lnTo>
                <a:lnTo>
                  <a:pt x="4175" y="2412"/>
                </a:lnTo>
                <a:lnTo>
                  <a:pt x="4116" y="2412"/>
                </a:lnTo>
                <a:lnTo>
                  <a:pt x="4097" y="2610"/>
                </a:lnTo>
                <a:lnTo>
                  <a:pt x="4184" y="2610"/>
                </a:lnTo>
                <a:lnTo>
                  <a:pt x="4194" y="2610"/>
                </a:lnTo>
                <a:lnTo>
                  <a:pt x="4203" y="2609"/>
                </a:lnTo>
                <a:lnTo>
                  <a:pt x="4212" y="2606"/>
                </a:lnTo>
                <a:lnTo>
                  <a:pt x="4220" y="2604"/>
                </a:lnTo>
                <a:lnTo>
                  <a:pt x="4227" y="2600"/>
                </a:lnTo>
                <a:lnTo>
                  <a:pt x="4234" y="2596"/>
                </a:lnTo>
                <a:lnTo>
                  <a:pt x="4241" y="2591"/>
                </a:lnTo>
                <a:lnTo>
                  <a:pt x="4247" y="2585"/>
                </a:lnTo>
                <a:lnTo>
                  <a:pt x="4253" y="2579"/>
                </a:lnTo>
                <a:lnTo>
                  <a:pt x="4258" y="2572"/>
                </a:lnTo>
                <a:lnTo>
                  <a:pt x="4262" y="2565"/>
                </a:lnTo>
                <a:lnTo>
                  <a:pt x="4266" y="2557"/>
                </a:lnTo>
                <a:lnTo>
                  <a:pt x="4270" y="2548"/>
                </a:lnTo>
                <a:lnTo>
                  <a:pt x="4272" y="2539"/>
                </a:lnTo>
                <a:lnTo>
                  <a:pt x="4274" y="2529"/>
                </a:lnTo>
                <a:lnTo>
                  <a:pt x="4276" y="2519"/>
                </a:lnTo>
                <a:close/>
                <a:moveTo>
                  <a:pt x="3953" y="2476"/>
                </a:moveTo>
                <a:lnTo>
                  <a:pt x="3955" y="2459"/>
                </a:lnTo>
                <a:lnTo>
                  <a:pt x="3955" y="2452"/>
                </a:lnTo>
                <a:lnTo>
                  <a:pt x="3953" y="2446"/>
                </a:lnTo>
                <a:lnTo>
                  <a:pt x="3952" y="2441"/>
                </a:lnTo>
                <a:lnTo>
                  <a:pt x="3950" y="2436"/>
                </a:lnTo>
                <a:lnTo>
                  <a:pt x="3947" y="2431"/>
                </a:lnTo>
                <a:lnTo>
                  <a:pt x="3945" y="2427"/>
                </a:lnTo>
                <a:lnTo>
                  <a:pt x="3942" y="2424"/>
                </a:lnTo>
                <a:lnTo>
                  <a:pt x="3938" y="2422"/>
                </a:lnTo>
                <a:lnTo>
                  <a:pt x="3933" y="2419"/>
                </a:lnTo>
                <a:lnTo>
                  <a:pt x="3928" y="2417"/>
                </a:lnTo>
                <a:lnTo>
                  <a:pt x="3917" y="2414"/>
                </a:lnTo>
                <a:lnTo>
                  <a:pt x="3902" y="2412"/>
                </a:lnTo>
                <a:lnTo>
                  <a:pt x="3833" y="2412"/>
                </a:lnTo>
                <a:lnTo>
                  <a:pt x="3822" y="2508"/>
                </a:lnTo>
                <a:lnTo>
                  <a:pt x="3778" y="2508"/>
                </a:lnTo>
                <a:lnTo>
                  <a:pt x="3776" y="2497"/>
                </a:lnTo>
                <a:lnTo>
                  <a:pt x="3773" y="2487"/>
                </a:lnTo>
                <a:lnTo>
                  <a:pt x="3770" y="2477"/>
                </a:lnTo>
                <a:lnTo>
                  <a:pt x="3765" y="2468"/>
                </a:lnTo>
                <a:lnTo>
                  <a:pt x="3759" y="2459"/>
                </a:lnTo>
                <a:lnTo>
                  <a:pt x="3753" y="2452"/>
                </a:lnTo>
                <a:lnTo>
                  <a:pt x="3745" y="2445"/>
                </a:lnTo>
                <a:lnTo>
                  <a:pt x="3737" y="2438"/>
                </a:lnTo>
                <a:lnTo>
                  <a:pt x="3727" y="2432"/>
                </a:lnTo>
                <a:lnTo>
                  <a:pt x="3718" y="2427"/>
                </a:lnTo>
                <a:lnTo>
                  <a:pt x="3707" y="2423"/>
                </a:lnTo>
                <a:lnTo>
                  <a:pt x="3702" y="2420"/>
                </a:lnTo>
                <a:lnTo>
                  <a:pt x="3696" y="2419"/>
                </a:lnTo>
                <a:lnTo>
                  <a:pt x="3685" y="2416"/>
                </a:lnTo>
                <a:lnTo>
                  <a:pt x="3673" y="2414"/>
                </a:lnTo>
                <a:lnTo>
                  <a:pt x="3661" y="2413"/>
                </a:lnTo>
                <a:lnTo>
                  <a:pt x="3649" y="2412"/>
                </a:lnTo>
                <a:lnTo>
                  <a:pt x="3515" y="2412"/>
                </a:lnTo>
                <a:lnTo>
                  <a:pt x="3497" y="2586"/>
                </a:lnTo>
                <a:lnTo>
                  <a:pt x="3568" y="2586"/>
                </a:lnTo>
                <a:lnTo>
                  <a:pt x="3580" y="2585"/>
                </a:lnTo>
                <a:lnTo>
                  <a:pt x="3592" y="2584"/>
                </a:lnTo>
                <a:lnTo>
                  <a:pt x="3602" y="2580"/>
                </a:lnTo>
                <a:lnTo>
                  <a:pt x="3610" y="2577"/>
                </a:lnTo>
                <a:lnTo>
                  <a:pt x="3617" y="2572"/>
                </a:lnTo>
                <a:lnTo>
                  <a:pt x="3621" y="2570"/>
                </a:lnTo>
                <a:lnTo>
                  <a:pt x="3624" y="2567"/>
                </a:lnTo>
                <a:lnTo>
                  <a:pt x="3629" y="2561"/>
                </a:lnTo>
                <a:lnTo>
                  <a:pt x="3634" y="2557"/>
                </a:lnTo>
                <a:lnTo>
                  <a:pt x="3637" y="2551"/>
                </a:lnTo>
                <a:lnTo>
                  <a:pt x="3640" y="2546"/>
                </a:lnTo>
                <a:lnTo>
                  <a:pt x="3642" y="2540"/>
                </a:lnTo>
                <a:lnTo>
                  <a:pt x="3643" y="2536"/>
                </a:lnTo>
                <a:lnTo>
                  <a:pt x="3645" y="2529"/>
                </a:lnTo>
                <a:lnTo>
                  <a:pt x="3645" y="2527"/>
                </a:lnTo>
                <a:lnTo>
                  <a:pt x="3688" y="2527"/>
                </a:lnTo>
                <a:lnTo>
                  <a:pt x="3671" y="2688"/>
                </a:lnTo>
                <a:lnTo>
                  <a:pt x="3622" y="2688"/>
                </a:lnTo>
                <a:lnTo>
                  <a:pt x="3622" y="2677"/>
                </a:lnTo>
                <a:lnTo>
                  <a:pt x="3622" y="2669"/>
                </a:lnTo>
                <a:lnTo>
                  <a:pt x="3621" y="2661"/>
                </a:lnTo>
                <a:lnTo>
                  <a:pt x="3618" y="2654"/>
                </a:lnTo>
                <a:lnTo>
                  <a:pt x="3616" y="2648"/>
                </a:lnTo>
                <a:lnTo>
                  <a:pt x="3612" y="2643"/>
                </a:lnTo>
                <a:lnTo>
                  <a:pt x="3608" y="2638"/>
                </a:lnTo>
                <a:lnTo>
                  <a:pt x="3603" y="2635"/>
                </a:lnTo>
                <a:lnTo>
                  <a:pt x="3597" y="2632"/>
                </a:lnTo>
                <a:lnTo>
                  <a:pt x="3591" y="2630"/>
                </a:lnTo>
                <a:lnTo>
                  <a:pt x="3577" y="2626"/>
                </a:lnTo>
                <a:lnTo>
                  <a:pt x="3568" y="2626"/>
                </a:lnTo>
                <a:lnTo>
                  <a:pt x="3560" y="2625"/>
                </a:lnTo>
                <a:lnTo>
                  <a:pt x="3542" y="2625"/>
                </a:lnTo>
                <a:lnTo>
                  <a:pt x="3494" y="2625"/>
                </a:lnTo>
                <a:lnTo>
                  <a:pt x="3480" y="2763"/>
                </a:lnTo>
                <a:lnTo>
                  <a:pt x="3480" y="2771"/>
                </a:lnTo>
                <a:lnTo>
                  <a:pt x="3480" y="2778"/>
                </a:lnTo>
                <a:lnTo>
                  <a:pt x="3480" y="2785"/>
                </a:lnTo>
                <a:lnTo>
                  <a:pt x="3481" y="2791"/>
                </a:lnTo>
                <a:lnTo>
                  <a:pt x="3482" y="2796"/>
                </a:lnTo>
                <a:lnTo>
                  <a:pt x="3484" y="2801"/>
                </a:lnTo>
                <a:lnTo>
                  <a:pt x="3487" y="2805"/>
                </a:lnTo>
                <a:lnTo>
                  <a:pt x="3489" y="2809"/>
                </a:lnTo>
                <a:lnTo>
                  <a:pt x="3495" y="2815"/>
                </a:lnTo>
                <a:lnTo>
                  <a:pt x="3501" y="2818"/>
                </a:lnTo>
                <a:lnTo>
                  <a:pt x="3507" y="2822"/>
                </a:lnTo>
                <a:lnTo>
                  <a:pt x="3515" y="2825"/>
                </a:lnTo>
                <a:lnTo>
                  <a:pt x="3525" y="2827"/>
                </a:lnTo>
                <a:lnTo>
                  <a:pt x="3536" y="2829"/>
                </a:lnTo>
                <a:lnTo>
                  <a:pt x="3548" y="2829"/>
                </a:lnTo>
                <a:lnTo>
                  <a:pt x="3564" y="2830"/>
                </a:lnTo>
                <a:lnTo>
                  <a:pt x="3578" y="2829"/>
                </a:lnTo>
                <a:lnTo>
                  <a:pt x="3592" y="2828"/>
                </a:lnTo>
                <a:lnTo>
                  <a:pt x="3606" y="2825"/>
                </a:lnTo>
                <a:lnTo>
                  <a:pt x="3618" y="2823"/>
                </a:lnTo>
                <a:lnTo>
                  <a:pt x="3630" y="2821"/>
                </a:lnTo>
                <a:lnTo>
                  <a:pt x="3642" y="2817"/>
                </a:lnTo>
                <a:lnTo>
                  <a:pt x="3653" y="2814"/>
                </a:lnTo>
                <a:lnTo>
                  <a:pt x="3663" y="2809"/>
                </a:lnTo>
                <a:lnTo>
                  <a:pt x="3671" y="2804"/>
                </a:lnTo>
                <a:lnTo>
                  <a:pt x="3681" y="2799"/>
                </a:lnTo>
                <a:lnTo>
                  <a:pt x="3689" y="2793"/>
                </a:lnTo>
                <a:lnTo>
                  <a:pt x="3696" y="2789"/>
                </a:lnTo>
                <a:lnTo>
                  <a:pt x="3703" y="2783"/>
                </a:lnTo>
                <a:lnTo>
                  <a:pt x="3711" y="2777"/>
                </a:lnTo>
                <a:lnTo>
                  <a:pt x="3722" y="2766"/>
                </a:lnTo>
                <a:lnTo>
                  <a:pt x="3732" y="2754"/>
                </a:lnTo>
                <a:lnTo>
                  <a:pt x="3740" y="2743"/>
                </a:lnTo>
                <a:lnTo>
                  <a:pt x="3746" y="2733"/>
                </a:lnTo>
                <a:lnTo>
                  <a:pt x="3752" y="2724"/>
                </a:lnTo>
                <a:lnTo>
                  <a:pt x="3756" y="2715"/>
                </a:lnTo>
                <a:lnTo>
                  <a:pt x="3758" y="2709"/>
                </a:lnTo>
                <a:lnTo>
                  <a:pt x="3759" y="2705"/>
                </a:lnTo>
                <a:lnTo>
                  <a:pt x="3802" y="2705"/>
                </a:lnTo>
                <a:lnTo>
                  <a:pt x="3790" y="2829"/>
                </a:lnTo>
                <a:lnTo>
                  <a:pt x="3860" y="2829"/>
                </a:lnTo>
                <a:lnTo>
                  <a:pt x="3869" y="2828"/>
                </a:lnTo>
                <a:lnTo>
                  <a:pt x="3876" y="2827"/>
                </a:lnTo>
                <a:lnTo>
                  <a:pt x="3883" y="2825"/>
                </a:lnTo>
                <a:lnTo>
                  <a:pt x="3891" y="2823"/>
                </a:lnTo>
                <a:lnTo>
                  <a:pt x="3895" y="2821"/>
                </a:lnTo>
                <a:lnTo>
                  <a:pt x="3901" y="2818"/>
                </a:lnTo>
                <a:lnTo>
                  <a:pt x="3905" y="2815"/>
                </a:lnTo>
                <a:lnTo>
                  <a:pt x="3908" y="2811"/>
                </a:lnTo>
                <a:lnTo>
                  <a:pt x="3912" y="2808"/>
                </a:lnTo>
                <a:lnTo>
                  <a:pt x="3915" y="2803"/>
                </a:lnTo>
                <a:lnTo>
                  <a:pt x="3917" y="2798"/>
                </a:lnTo>
                <a:lnTo>
                  <a:pt x="3919" y="2792"/>
                </a:lnTo>
                <a:lnTo>
                  <a:pt x="3923" y="2782"/>
                </a:lnTo>
                <a:lnTo>
                  <a:pt x="3923" y="2774"/>
                </a:lnTo>
                <a:lnTo>
                  <a:pt x="3924" y="2769"/>
                </a:lnTo>
                <a:lnTo>
                  <a:pt x="3953" y="2476"/>
                </a:lnTo>
                <a:close/>
                <a:moveTo>
                  <a:pt x="3354" y="2469"/>
                </a:moveTo>
                <a:lnTo>
                  <a:pt x="3354" y="2462"/>
                </a:lnTo>
                <a:lnTo>
                  <a:pt x="3354" y="2455"/>
                </a:lnTo>
                <a:lnTo>
                  <a:pt x="3354" y="2449"/>
                </a:lnTo>
                <a:lnTo>
                  <a:pt x="3353" y="2444"/>
                </a:lnTo>
                <a:lnTo>
                  <a:pt x="3352" y="2439"/>
                </a:lnTo>
                <a:lnTo>
                  <a:pt x="3349" y="2435"/>
                </a:lnTo>
                <a:lnTo>
                  <a:pt x="3348" y="2431"/>
                </a:lnTo>
                <a:lnTo>
                  <a:pt x="3345" y="2427"/>
                </a:lnTo>
                <a:lnTo>
                  <a:pt x="3342" y="2424"/>
                </a:lnTo>
                <a:lnTo>
                  <a:pt x="3340" y="2423"/>
                </a:lnTo>
                <a:lnTo>
                  <a:pt x="3338" y="2422"/>
                </a:lnTo>
                <a:lnTo>
                  <a:pt x="3334" y="2419"/>
                </a:lnTo>
                <a:lnTo>
                  <a:pt x="3329" y="2417"/>
                </a:lnTo>
                <a:lnTo>
                  <a:pt x="3323" y="2416"/>
                </a:lnTo>
                <a:lnTo>
                  <a:pt x="3317" y="2414"/>
                </a:lnTo>
                <a:lnTo>
                  <a:pt x="3310" y="2413"/>
                </a:lnTo>
                <a:lnTo>
                  <a:pt x="3303" y="2412"/>
                </a:lnTo>
                <a:lnTo>
                  <a:pt x="3255" y="2412"/>
                </a:lnTo>
                <a:lnTo>
                  <a:pt x="3244" y="2413"/>
                </a:lnTo>
                <a:lnTo>
                  <a:pt x="3234" y="2413"/>
                </a:lnTo>
                <a:lnTo>
                  <a:pt x="3226" y="2416"/>
                </a:lnTo>
                <a:lnTo>
                  <a:pt x="3218" y="2418"/>
                </a:lnTo>
                <a:lnTo>
                  <a:pt x="3212" y="2420"/>
                </a:lnTo>
                <a:lnTo>
                  <a:pt x="3206" y="2425"/>
                </a:lnTo>
                <a:lnTo>
                  <a:pt x="3200" y="2430"/>
                </a:lnTo>
                <a:lnTo>
                  <a:pt x="3198" y="2432"/>
                </a:lnTo>
                <a:lnTo>
                  <a:pt x="3197" y="2435"/>
                </a:lnTo>
                <a:lnTo>
                  <a:pt x="3192" y="2442"/>
                </a:lnTo>
                <a:lnTo>
                  <a:pt x="3188" y="2449"/>
                </a:lnTo>
                <a:lnTo>
                  <a:pt x="3186" y="2457"/>
                </a:lnTo>
                <a:lnTo>
                  <a:pt x="3184" y="2465"/>
                </a:lnTo>
                <a:lnTo>
                  <a:pt x="3179" y="2487"/>
                </a:lnTo>
                <a:lnTo>
                  <a:pt x="3176" y="2513"/>
                </a:lnTo>
                <a:lnTo>
                  <a:pt x="3146" y="2811"/>
                </a:lnTo>
                <a:lnTo>
                  <a:pt x="3147" y="2814"/>
                </a:lnTo>
                <a:lnTo>
                  <a:pt x="3147" y="2816"/>
                </a:lnTo>
                <a:lnTo>
                  <a:pt x="3148" y="2818"/>
                </a:lnTo>
                <a:lnTo>
                  <a:pt x="3150" y="2821"/>
                </a:lnTo>
                <a:lnTo>
                  <a:pt x="3152" y="2823"/>
                </a:lnTo>
                <a:lnTo>
                  <a:pt x="3154" y="2824"/>
                </a:lnTo>
                <a:lnTo>
                  <a:pt x="3156" y="2824"/>
                </a:lnTo>
                <a:lnTo>
                  <a:pt x="3159" y="2825"/>
                </a:lnTo>
                <a:lnTo>
                  <a:pt x="3251" y="2825"/>
                </a:lnTo>
                <a:lnTo>
                  <a:pt x="3259" y="2825"/>
                </a:lnTo>
                <a:lnTo>
                  <a:pt x="3268" y="2824"/>
                </a:lnTo>
                <a:lnTo>
                  <a:pt x="3282" y="2822"/>
                </a:lnTo>
                <a:lnTo>
                  <a:pt x="3288" y="2819"/>
                </a:lnTo>
                <a:lnTo>
                  <a:pt x="3294" y="2817"/>
                </a:lnTo>
                <a:lnTo>
                  <a:pt x="3298" y="2815"/>
                </a:lnTo>
                <a:lnTo>
                  <a:pt x="3303" y="2811"/>
                </a:lnTo>
                <a:lnTo>
                  <a:pt x="3308" y="2808"/>
                </a:lnTo>
                <a:lnTo>
                  <a:pt x="3311" y="2803"/>
                </a:lnTo>
                <a:lnTo>
                  <a:pt x="3314" y="2798"/>
                </a:lnTo>
                <a:lnTo>
                  <a:pt x="3317" y="2792"/>
                </a:lnTo>
                <a:lnTo>
                  <a:pt x="3320" y="2786"/>
                </a:lnTo>
                <a:lnTo>
                  <a:pt x="3321" y="2780"/>
                </a:lnTo>
                <a:lnTo>
                  <a:pt x="3322" y="2773"/>
                </a:lnTo>
                <a:lnTo>
                  <a:pt x="3323" y="2765"/>
                </a:lnTo>
                <a:lnTo>
                  <a:pt x="3354" y="2469"/>
                </a:lnTo>
                <a:close/>
                <a:moveTo>
                  <a:pt x="2980" y="2962"/>
                </a:moveTo>
                <a:lnTo>
                  <a:pt x="2998" y="2955"/>
                </a:lnTo>
                <a:lnTo>
                  <a:pt x="3007" y="2950"/>
                </a:lnTo>
                <a:lnTo>
                  <a:pt x="3018" y="2945"/>
                </a:lnTo>
                <a:lnTo>
                  <a:pt x="3038" y="2933"/>
                </a:lnTo>
                <a:lnTo>
                  <a:pt x="3058" y="2921"/>
                </a:lnTo>
                <a:lnTo>
                  <a:pt x="3063" y="2918"/>
                </a:lnTo>
                <a:lnTo>
                  <a:pt x="3067" y="2914"/>
                </a:lnTo>
                <a:lnTo>
                  <a:pt x="3075" y="2908"/>
                </a:lnTo>
                <a:lnTo>
                  <a:pt x="3082" y="2902"/>
                </a:lnTo>
                <a:lnTo>
                  <a:pt x="3086" y="2896"/>
                </a:lnTo>
                <a:lnTo>
                  <a:pt x="3091" y="2891"/>
                </a:lnTo>
                <a:lnTo>
                  <a:pt x="3092" y="2885"/>
                </a:lnTo>
                <a:lnTo>
                  <a:pt x="3092" y="2882"/>
                </a:lnTo>
                <a:lnTo>
                  <a:pt x="3092" y="2880"/>
                </a:lnTo>
                <a:lnTo>
                  <a:pt x="3091" y="2878"/>
                </a:lnTo>
                <a:lnTo>
                  <a:pt x="3090" y="2876"/>
                </a:lnTo>
                <a:lnTo>
                  <a:pt x="2752" y="2509"/>
                </a:lnTo>
                <a:lnTo>
                  <a:pt x="2731" y="2701"/>
                </a:lnTo>
                <a:lnTo>
                  <a:pt x="2728" y="2725"/>
                </a:lnTo>
                <a:lnTo>
                  <a:pt x="2726" y="2744"/>
                </a:lnTo>
                <a:lnTo>
                  <a:pt x="2726" y="2753"/>
                </a:lnTo>
                <a:lnTo>
                  <a:pt x="2726" y="2760"/>
                </a:lnTo>
                <a:lnTo>
                  <a:pt x="2729" y="2774"/>
                </a:lnTo>
                <a:lnTo>
                  <a:pt x="2730" y="2780"/>
                </a:lnTo>
                <a:lnTo>
                  <a:pt x="2731" y="2785"/>
                </a:lnTo>
                <a:lnTo>
                  <a:pt x="2735" y="2795"/>
                </a:lnTo>
                <a:lnTo>
                  <a:pt x="2739" y="2803"/>
                </a:lnTo>
                <a:lnTo>
                  <a:pt x="2745" y="2810"/>
                </a:lnTo>
                <a:lnTo>
                  <a:pt x="2750" y="2815"/>
                </a:lnTo>
                <a:lnTo>
                  <a:pt x="2755" y="2818"/>
                </a:lnTo>
                <a:lnTo>
                  <a:pt x="2761" y="2822"/>
                </a:lnTo>
                <a:lnTo>
                  <a:pt x="2767" y="2824"/>
                </a:lnTo>
                <a:lnTo>
                  <a:pt x="2774" y="2827"/>
                </a:lnTo>
                <a:lnTo>
                  <a:pt x="2782" y="2828"/>
                </a:lnTo>
                <a:lnTo>
                  <a:pt x="2792" y="2829"/>
                </a:lnTo>
                <a:lnTo>
                  <a:pt x="2801" y="2829"/>
                </a:lnTo>
                <a:lnTo>
                  <a:pt x="2808" y="2829"/>
                </a:lnTo>
                <a:lnTo>
                  <a:pt x="2805" y="2867"/>
                </a:lnTo>
                <a:lnTo>
                  <a:pt x="2674" y="2867"/>
                </a:lnTo>
                <a:lnTo>
                  <a:pt x="2692" y="2883"/>
                </a:lnTo>
                <a:lnTo>
                  <a:pt x="2706" y="2896"/>
                </a:lnTo>
                <a:lnTo>
                  <a:pt x="2722" y="2908"/>
                </a:lnTo>
                <a:lnTo>
                  <a:pt x="2737" y="2919"/>
                </a:lnTo>
                <a:lnTo>
                  <a:pt x="2754" y="2930"/>
                </a:lnTo>
                <a:lnTo>
                  <a:pt x="2770" y="2940"/>
                </a:lnTo>
                <a:lnTo>
                  <a:pt x="2788" y="2949"/>
                </a:lnTo>
                <a:lnTo>
                  <a:pt x="2806" y="2957"/>
                </a:lnTo>
                <a:lnTo>
                  <a:pt x="2825" y="2963"/>
                </a:lnTo>
                <a:lnTo>
                  <a:pt x="2844" y="2969"/>
                </a:lnTo>
                <a:lnTo>
                  <a:pt x="2853" y="2970"/>
                </a:lnTo>
                <a:lnTo>
                  <a:pt x="2863" y="2972"/>
                </a:lnTo>
                <a:lnTo>
                  <a:pt x="2872" y="2973"/>
                </a:lnTo>
                <a:lnTo>
                  <a:pt x="2882" y="2975"/>
                </a:lnTo>
                <a:lnTo>
                  <a:pt x="2900" y="2976"/>
                </a:lnTo>
                <a:lnTo>
                  <a:pt x="2921" y="2975"/>
                </a:lnTo>
                <a:lnTo>
                  <a:pt x="2941" y="2972"/>
                </a:lnTo>
                <a:lnTo>
                  <a:pt x="2960" y="2968"/>
                </a:lnTo>
                <a:lnTo>
                  <a:pt x="2969" y="2964"/>
                </a:lnTo>
                <a:lnTo>
                  <a:pt x="2980" y="2962"/>
                </a:lnTo>
                <a:close/>
                <a:moveTo>
                  <a:pt x="2441" y="2519"/>
                </a:moveTo>
                <a:lnTo>
                  <a:pt x="2441" y="2507"/>
                </a:lnTo>
                <a:lnTo>
                  <a:pt x="2441" y="2496"/>
                </a:lnTo>
                <a:lnTo>
                  <a:pt x="2440" y="2486"/>
                </a:lnTo>
                <a:lnTo>
                  <a:pt x="2437" y="2476"/>
                </a:lnTo>
                <a:lnTo>
                  <a:pt x="2435" y="2467"/>
                </a:lnTo>
                <a:lnTo>
                  <a:pt x="2430" y="2457"/>
                </a:lnTo>
                <a:lnTo>
                  <a:pt x="2426" y="2450"/>
                </a:lnTo>
                <a:lnTo>
                  <a:pt x="2423" y="2445"/>
                </a:lnTo>
                <a:lnTo>
                  <a:pt x="2421" y="2442"/>
                </a:lnTo>
                <a:lnTo>
                  <a:pt x="2417" y="2438"/>
                </a:lnTo>
                <a:lnTo>
                  <a:pt x="2414" y="2436"/>
                </a:lnTo>
                <a:lnTo>
                  <a:pt x="2410" y="2432"/>
                </a:lnTo>
                <a:lnTo>
                  <a:pt x="2405" y="2430"/>
                </a:lnTo>
                <a:lnTo>
                  <a:pt x="2397" y="2424"/>
                </a:lnTo>
                <a:lnTo>
                  <a:pt x="2386" y="2420"/>
                </a:lnTo>
                <a:lnTo>
                  <a:pt x="2376" y="2417"/>
                </a:lnTo>
                <a:lnTo>
                  <a:pt x="2365" y="2414"/>
                </a:lnTo>
                <a:lnTo>
                  <a:pt x="2352" y="2413"/>
                </a:lnTo>
                <a:lnTo>
                  <a:pt x="2339" y="2412"/>
                </a:lnTo>
                <a:lnTo>
                  <a:pt x="2281" y="2412"/>
                </a:lnTo>
                <a:lnTo>
                  <a:pt x="2261" y="2610"/>
                </a:lnTo>
                <a:lnTo>
                  <a:pt x="2349" y="2610"/>
                </a:lnTo>
                <a:lnTo>
                  <a:pt x="2358" y="2610"/>
                </a:lnTo>
                <a:lnTo>
                  <a:pt x="2368" y="2609"/>
                </a:lnTo>
                <a:lnTo>
                  <a:pt x="2376" y="2606"/>
                </a:lnTo>
                <a:lnTo>
                  <a:pt x="2384" y="2604"/>
                </a:lnTo>
                <a:lnTo>
                  <a:pt x="2391" y="2600"/>
                </a:lnTo>
                <a:lnTo>
                  <a:pt x="2398" y="2596"/>
                </a:lnTo>
                <a:lnTo>
                  <a:pt x="2405" y="2591"/>
                </a:lnTo>
                <a:lnTo>
                  <a:pt x="2411" y="2585"/>
                </a:lnTo>
                <a:lnTo>
                  <a:pt x="2417" y="2579"/>
                </a:lnTo>
                <a:lnTo>
                  <a:pt x="2422" y="2572"/>
                </a:lnTo>
                <a:lnTo>
                  <a:pt x="2427" y="2565"/>
                </a:lnTo>
                <a:lnTo>
                  <a:pt x="2431" y="2557"/>
                </a:lnTo>
                <a:lnTo>
                  <a:pt x="2434" y="2548"/>
                </a:lnTo>
                <a:lnTo>
                  <a:pt x="2437" y="2539"/>
                </a:lnTo>
                <a:lnTo>
                  <a:pt x="2439" y="2529"/>
                </a:lnTo>
                <a:lnTo>
                  <a:pt x="2441" y="2519"/>
                </a:lnTo>
                <a:close/>
                <a:moveTo>
                  <a:pt x="2119" y="2476"/>
                </a:moveTo>
                <a:lnTo>
                  <a:pt x="2119" y="2459"/>
                </a:lnTo>
                <a:lnTo>
                  <a:pt x="2119" y="2452"/>
                </a:lnTo>
                <a:lnTo>
                  <a:pt x="2118" y="2446"/>
                </a:lnTo>
                <a:lnTo>
                  <a:pt x="2116" y="2441"/>
                </a:lnTo>
                <a:lnTo>
                  <a:pt x="2115" y="2436"/>
                </a:lnTo>
                <a:lnTo>
                  <a:pt x="2113" y="2431"/>
                </a:lnTo>
                <a:lnTo>
                  <a:pt x="2109" y="2427"/>
                </a:lnTo>
                <a:lnTo>
                  <a:pt x="2107" y="2424"/>
                </a:lnTo>
                <a:lnTo>
                  <a:pt x="2102" y="2422"/>
                </a:lnTo>
                <a:lnTo>
                  <a:pt x="2099" y="2419"/>
                </a:lnTo>
                <a:lnTo>
                  <a:pt x="2093" y="2417"/>
                </a:lnTo>
                <a:lnTo>
                  <a:pt x="2081" y="2414"/>
                </a:lnTo>
                <a:lnTo>
                  <a:pt x="2067" y="2412"/>
                </a:lnTo>
                <a:lnTo>
                  <a:pt x="1997" y="2412"/>
                </a:lnTo>
                <a:lnTo>
                  <a:pt x="1986" y="2508"/>
                </a:lnTo>
                <a:lnTo>
                  <a:pt x="1942" y="2508"/>
                </a:lnTo>
                <a:lnTo>
                  <a:pt x="1941" y="2497"/>
                </a:lnTo>
                <a:lnTo>
                  <a:pt x="1938" y="2487"/>
                </a:lnTo>
                <a:lnTo>
                  <a:pt x="1936" y="2482"/>
                </a:lnTo>
                <a:lnTo>
                  <a:pt x="1934" y="2477"/>
                </a:lnTo>
                <a:lnTo>
                  <a:pt x="1930" y="2468"/>
                </a:lnTo>
                <a:lnTo>
                  <a:pt x="1925" y="2459"/>
                </a:lnTo>
                <a:lnTo>
                  <a:pt x="1917" y="2452"/>
                </a:lnTo>
                <a:lnTo>
                  <a:pt x="1914" y="2449"/>
                </a:lnTo>
                <a:lnTo>
                  <a:pt x="1910" y="2445"/>
                </a:lnTo>
                <a:lnTo>
                  <a:pt x="1902" y="2438"/>
                </a:lnTo>
                <a:lnTo>
                  <a:pt x="1893" y="2432"/>
                </a:lnTo>
                <a:lnTo>
                  <a:pt x="1883" y="2427"/>
                </a:lnTo>
                <a:lnTo>
                  <a:pt x="1874" y="2423"/>
                </a:lnTo>
                <a:lnTo>
                  <a:pt x="1863" y="2419"/>
                </a:lnTo>
                <a:lnTo>
                  <a:pt x="1851" y="2416"/>
                </a:lnTo>
                <a:lnTo>
                  <a:pt x="1839" y="2414"/>
                </a:lnTo>
                <a:lnTo>
                  <a:pt x="1827" y="2413"/>
                </a:lnTo>
                <a:lnTo>
                  <a:pt x="1816" y="2412"/>
                </a:lnTo>
                <a:lnTo>
                  <a:pt x="1679" y="2412"/>
                </a:lnTo>
                <a:lnTo>
                  <a:pt x="1663" y="2586"/>
                </a:lnTo>
                <a:lnTo>
                  <a:pt x="1727" y="2586"/>
                </a:lnTo>
                <a:lnTo>
                  <a:pt x="1739" y="2585"/>
                </a:lnTo>
                <a:lnTo>
                  <a:pt x="1750" y="2584"/>
                </a:lnTo>
                <a:lnTo>
                  <a:pt x="1760" y="2580"/>
                </a:lnTo>
                <a:lnTo>
                  <a:pt x="1768" y="2577"/>
                </a:lnTo>
                <a:lnTo>
                  <a:pt x="1775" y="2572"/>
                </a:lnTo>
                <a:lnTo>
                  <a:pt x="1779" y="2570"/>
                </a:lnTo>
                <a:lnTo>
                  <a:pt x="1782" y="2567"/>
                </a:lnTo>
                <a:lnTo>
                  <a:pt x="1787" y="2561"/>
                </a:lnTo>
                <a:lnTo>
                  <a:pt x="1792" y="2557"/>
                </a:lnTo>
                <a:lnTo>
                  <a:pt x="1795" y="2551"/>
                </a:lnTo>
                <a:lnTo>
                  <a:pt x="1798" y="2546"/>
                </a:lnTo>
                <a:lnTo>
                  <a:pt x="1800" y="2540"/>
                </a:lnTo>
                <a:lnTo>
                  <a:pt x="1801" y="2536"/>
                </a:lnTo>
                <a:lnTo>
                  <a:pt x="1804" y="2529"/>
                </a:lnTo>
                <a:lnTo>
                  <a:pt x="1804" y="2527"/>
                </a:lnTo>
                <a:lnTo>
                  <a:pt x="1846" y="2527"/>
                </a:lnTo>
                <a:lnTo>
                  <a:pt x="1830" y="2688"/>
                </a:lnTo>
                <a:lnTo>
                  <a:pt x="1780" y="2688"/>
                </a:lnTo>
                <a:lnTo>
                  <a:pt x="1780" y="2677"/>
                </a:lnTo>
                <a:lnTo>
                  <a:pt x="1780" y="2669"/>
                </a:lnTo>
                <a:lnTo>
                  <a:pt x="1779" y="2661"/>
                </a:lnTo>
                <a:lnTo>
                  <a:pt x="1777" y="2654"/>
                </a:lnTo>
                <a:lnTo>
                  <a:pt x="1774" y="2648"/>
                </a:lnTo>
                <a:lnTo>
                  <a:pt x="1771" y="2643"/>
                </a:lnTo>
                <a:lnTo>
                  <a:pt x="1766" y="2638"/>
                </a:lnTo>
                <a:lnTo>
                  <a:pt x="1761" y="2635"/>
                </a:lnTo>
                <a:lnTo>
                  <a:pt x="1755" y="2632"/>
                </a:lnTo>
                <a:lnTo>
                  <a:pt x="1749" y="2630"/>
                </a:lnTo>
                <a:lnTo>
                  <a:pt x="1735" y="2626"/>
                </a:lnTo>
                <a:lnTo>
                  <a:pt x="1727" y="2626"/>
                </a:lnTo>
                <a:lnTo>
                  <a:pt x="1718" y="2625"/>
                </a:lnTo>
                <a:lnTo>
                  <a:pt x="1701" y="2625"/>
                </a:lnTo>
                <a:lnTo>
                  <a:pt x="1658" y="2625"/>
                </a:lnTo>
                <a:lnTo>
                  <a:pt x="1645" y="2763"/>
                </a:lnTo>
                <a:lnTo>
                  <a:pt x="1644" y="2771"/>
                </a:lnTo>
                <a:lnTo>
                  <a:pt x="1644" y="2778"/>
                </a:lnTo>
                <a:lnTo>
                  <a:pt x="1644" y="2785"/>
                </a:lnTo>
                <a:lnTo>
                  <a:pt x="1645" y="2791"/>
                </a:lnTo>
                <a:lnTo>
                  <a:pt x="1646" y="2796"/>
                </a:lnTo>
                <a:lnTo>
                  <a:pt x="1649" y="2801"/>
                </a:lnTo>
                <a:lnTo>
                  <a:pt x="1651" y="2805"/>
                </a:lnTo>
                <a:lnTo>
                  <a:pt x="1655" y="2809"/>
                </a:lnTo>
                <a:lnTo>
                  <a:pt x="1659" y="2814"/>
                </a:lnTo>
                <a:lnTo>
                  <a:pt x="1664" y="2818"/>
                </a:lnTo>
                <a:lnTo>
                  <a:pt x="1671" y="2822"/>
                </a:lnTo>
                <a:lnTo>
                  <a:pt x="1678" y="2824"/>
                </a:lnTo>
                <a:lnTo>
                  <a:pt x="1687" y="2827"/>
                </a:lnTo>
                <a:lnTo>
                  <a:pt x="1697" y="2828"/>
                </a:lnTo>
                <a:lnTo>
                  <a:pt x="1708" y="2829"/>
                </a:lnTo>
                <a:lnTo>
                  <a:pt x="1722" y="2830"/>
                </a:lnTo>
                <a:lnTo>
                  <a:pt x="1737" y="2829"/>
                </a:lnTo>
                <a:lnTo>
                  <a:pt x="1752" y="2829"/>
                </a:lnTo>
                <a:lnTo>
                  <a:pt x="1766" y="2827"/>
                </a:lnTo>
                <a:lnTo>
                  <a:pt x="1779" y="2824"/>
                </a:lnTo>
                <a:lnTo>
                  <a:pt x="1791" y="2822"/>
                </a:lnTo>
                <a:lnTo>
                  <a:pt x="1803" y="2818"/>
                </a:lnTo>
                <a:lnTo>
                  <a:pt x="1813" y="2815"/>
                </a:lnTo>
                <a:lnTo>
                  <a:pt x="1824" y="2810"/>
                </a:lnTo>
                <a:lnTo>
                  <a:pt x="1833" y="2805"/>
                </a:lnTo>
                <a:lnTo>
                  <a:pt x="1843" y="2801"/>
                </a:lnTo>
                <a:lnTo>
                  <a:pt x="1851" y="2796"/>
                </a:lnTo>
                <a:lnTo>
                  <a:pt x="1859" y="2790"/>
                </a:lnTo>
                <a:lnTo>
                  <a:pt x="1867" y="2784"/>
                </a:lnTo>
                <a:lnTo>
                  <a:pt x="1874" y="2779"/>
                </a:lnTo>
                <a:lnTo>
                  <a:pt x="1880" y="2773"/>
                </a:lnTo>
                <a:lnTo>
                  <a:pt x="1885" y="2767"/>
                </a:lnTo>
                <a:lnTo>
                  <a:pt x="1891" y="2761"/>
                </a:lnTo>
                <a:lnTo>
                  <a:pt x="1896" y="2756"/>
                </a:lnTo>
                <a:lnTo>
                  <a:pt x="1904" y="2744"/>
                </a:lnTo>
                <a:lnTo>
                  <a:pt x="1908" y="2739"/>
                </a:lnTo>
                <a:lnTo>
                  <a:pt x="1910" y="2733"/>
                </a:lnTo>
                <a:lnTo>
                  <a:pt x="1916" y="2724"/>
                </a:lnTo>
                <a:lnTo>
                  <a:pt x="1920" y="2716"/>
                </a:lnTo>
                <a:lnTo>
                  <a:pt x="1922" y="2709"/>
                </a:lnTo>
                <a:lnTo>
                  <a:pt x="1923" y="2705"/>
                </a:lnTo>
                <a:lnTo>
                  <a:pt x="1967" y="2705"/>
                </a:lnTo>
                <a:lnTo>
                  <a:pt x="1954" y="2829"/>
                </a:lnTo>
                <a:lnTo>
                  <a:pt x="2024" y="2829"/>
                </a:lnTo>
                <a:lnTo>
                  <a:pt x="2034" y="2828"/>
                </a:lnTo>
                <a:lnTo>
                  <a:pt x="2041" y="2827"/>
                </a:lnTo>
                <a:lnTo>
                  <a:pt x="2048" y="2825"/>
                </a:lnTo>
                <a:lnTo>
                  <a:pt x="2055" y="2823"/>
                </a:lnTo>
                <a:lnTo>
                  <a:pt x="2060" y="2821"/>
                </a:lnTo>
                <a:lnTo>
                  <a:pt x="2066" y="2818"/>
                </a:lnTo>
                <a:lnTo>
                  <a:pt x="2069" y="2815"/>
                </a:lnTo>
                <a:lnTo>
                  <a:pt x="2073" y="2811"/>
                </a:lnTo>
                <a:lnTo>
                  <a:pt x="2076" y="2808"/>
                </a:lnTo>
                <a:lnTo>
                  <a:pt x="2080" y="2803"/>
                </a:lnTo>
                <a:lnTo>
                  <a:pt x="2082" y="2798"/>
                </a:lnTo>
                <a:lnTo>
                  <a:pt x="2083" y="2792"/>
                </a:lnTo>
                <a:lnTo>
                  <a:pt x="2087" y="2782"/>
                </a:lnTo>
                <a:lnTo>
                  <a:pt x="2088" y="2774"/>
                </a:lnTo>
                <a:lnTo>
                  <a:pt x="2088" y="2769"/>
                </a:lnTo>
                <a:lnTo>
                  <a:pt x="2119" y="2476"/>
                </a:lnTo>
                <a:close/>
                <a:moveTo>
                  <a:pt x="4975" y="2867"/>
                </a:moveTo>
                <a:lnTo>
                  <a:pt x="5005" y="2867"/>
                </a:lnTo>
                <a:lnTo>
                  <a:pt x="4993" y="2880"/>
                </a:lnTo>
                <a:lnTo>
                  <a:pt x="4980" y="2894"/>
                </a:lnTo>
                <a:lnTo>
                  <a:pt x="4967" y="2906"/>
                </a:lnTo>
                <a:lnTo>
                  <a:pt x="4953" y="2918"/>
                </a:lnTo>
                <a:lnTo>
                  <a:pt x="4940" y="2930"/>
                </a:lnTo>
                <a:lnTo>
                  <a:pt x="4926" y="2940"/>
                </a:lnTo>
                <a:lnTo>
                  <a:pt x="4912" y="2951"/>
                </a:lnTo>
                <a:lnTo>
                  <a:pt x="4896" y="2960"/>
                </a:lnTo>
                <a:lnTo>
                  <a:pt x="4882" y="2970"/>
                </a:lnTo>
                <a:lnTo>
                  <a:pt x="4867" y="2978"/>
                </a:lnTo>
                <a:lnTo>
                  <a:pt x="4851" y="2986"/>
                </a:lnTo>
                <a:lnTo>
                  <a:pt x="4836" y="2994"/>
                </a:lnTo>
                <a:lnTo>
                  <a:pt x="4820" y="3001"/>
                </a:lnTo>
                <a:lnTo>
                  <a:pt x="4804" y="3007"/>
                </a:lnTo>
                <a:lnTo>
                  <a:pt x="4787" y="3013"/>
                </a:lnTo>
                <a:lnTo>
                  <a:pt x="4772" y="3017"/>
                </a:lnTo>
                <a:lnTo>
                  <a:pt x="4755" y="3021"/>
                </a:lnTo>
                <a:lnTo>
                  <a:pt x="4737" y="3024"/>
                </a:lnTo>
                <a:lnTo>
                  <a:pt x="4721" y="3028"/>
                </a:lnTo>
                <a:lnTo>
                  <a:pt x="4704" y="3030"/>
                </a:lnTo>
                <a:lnTo>
                  <a:pt x="4686" y="3031"/>
                </a:lnTo>
                <a:lnTo>
                  <a:pt x="4669" y="3033"/>
                </a:lnTo>
                <a:lnTo>
                  <a:pt x="4652" y="3033"/>
                </a:lnTo>
                <a:lnTo>
                  <a:pt x="4634" y="3033"/>
                </a:lnTo>
                <a:lnTo>
                  <a:pt x="4617" y="3031"/>
                </a:lnTo>
                <a:lnTo>
                  <a:pt x="4599" y="3029"/>
                </a:lnTo>
                <a:lnTo>
                  <a:pt x="4580" y="3027"/>
                </a:lnTo>
                <a:lnTo>
                  <a:pt x="4562" y="3023"/>
                </a:lnTo>
                <a:lnTo>
                  <a:pt x="4544" y="3020"/>
                </a:lnTo>
                <a:lnTo>
                  <a:pt x="4525" y="3015"/>
                </a:lnTo>
                <a:lnTo>
                  <a:pt x="4508" y="3009"/>
                </a:lnTo>
                <a:lnTo>
                  <a:pt x="4489" y="3003"/>
                </a:lnTo>
                <a:lnTo>
                  <a:pt x="4476" y="2997"/>
                </a:lnTo>
                <a:lnTo>
                  <a:pt x="4463" y="2991"/>
                </a:lnTo>
                <a:lnTo>
                  <a:pt x="4450" y="2985"/>
                </a:lnTo>
                <a:lnTo>
                  <a:pt x="4437" y="2978"/>
                </a:lnTo>
                <a:lnTo>
                  <a:pt x="4425" y="2971"/>
                </a:lnTo>
                <a:lnTo>
                  <a:pt x="4413" y="2963"/>
                </a:lnTo>
                <a:lnTo>
                  <a:pt x="4402" y="2955"/>
                </a:lnTo>
                <a:lnTo>
                  <a:pt x="4390" y="2946"/>
                </a:lnTo>
                <a:lnTo>
                  <a:pt x="4369" y="2927"/>
                </a:lnTo>
                <a:lnTo>
                  <a:pt x="4350" y="2907"/>
                </a:lnTo>
                <a:lnTo>
                  <a:pt x="4341" y="2898"/>
                </a:lnTo>
                <a:lnTo>
                  <a:pt x="4331" y="2887"/>
                </a:lnTo>
                <a:lnTo>
                  <a:pt x="4312" y="2865"/>
                </a:lnTo>
                <a:lnTo>
                  <a:pt x="4296" y="2842"/>
                </a:lnTo>
                <a:lnTo>
                  <a:pt x="4279" y="2819"/>
                </a:lnTo>
                <a:lnTo>
                  <a:pt x="4264" y="2796"/>
                </a:lnTo>
                <a:lnTo>
                  <a:pt x="4247" y="2771"/>
                </a:lnTo>
                <a:lnTo>
                  <a:pt x="4217" y="2724"/>
                </a:lnTo>
                <a:lnTo>
                  <a:pt x="4187" y="2677"/>
                </a:lnTo>
                <a:lnTo>
                  <a:pt x="4184" y="2674"/>
                </a:lnTo>
                <a:lnTo>
                  <a:pt x="4182" y="2671"/>
                </a:lnTo>
                <a:lnTo>
                  <a:pt x="4175" y="2666"/>
                </a:lnTo>
                <a:lnTo>
                  <a:pt x="4171" y="2663"/>
                </a:lnTo>
                <a:lnTo>
                  <a:pt x="4168" y="2662"/>
                </a:lnTo>
                <a:lnTo>
                  <a:pt x="4159" y="2658"/>
                </a:lnTo>
                <a:lnTo>
                  <a:pt x="4150" y="2656"/>
                </a:lnTo>
                <a:lnTo>
                  <a:pt x="4140" y="2655"/>
                </a:lnTo>
                <a:lnTo>
                  <a:pt x="4130" y="2654"/>
                </a:lnTo>
                <a:lnTo>
                  <a:pt x="4120" y="2654"/>
                </a:lnTo>
                <a:lnTo>
                  <a:pt x="4092" y="2654"/>
                </a:lnTo>
                <a:lnTo>
                  <a:pt x="4080" y="2766"/>
                </a:lnTo>
                <a:lnTo>
                  <a:pt x="4080" y="2783"/>
                </a:lnTo>
                <a:lnTo>
                  <a:pt x="4080" y="2789"/>
                </a:lnTo>
                <a:lnTo>
                  <a:pt x="4081" y="2796"/>
                </a:lnTo>
                <a:lnTo>
                  <a:pt x="4082" y="2801"/>
                </a:lnTo>
                <a:lnTo>
                  <a:pt x="4084" y="2805"/>
                </a:lnTo>
                <a:lnTo>
                  <a:pt x="4086" y="2810"/>
                </a:lnTo>
                <a:lnTo>
                  <a:pt x="4090" y="2814"/>
                </a:lnTo>
                <a:lnTo>
                  <a:pt x="4093" y="2817"/>
                </a:lnTo>
                <a:lnTo>
                  <a:pt x="4098" y="2821"/>
                </a:lnTo>
                <a:lnTo>
                  <a:pt x="4104" y="2823"/>
                </a:lnTo>
                <a:lnTo>
                  <a:pt x="4110" y="2825"/>
                </a:lnTo>
                <a:lnTo>
                  <a:pt x="4117" y="2827"/>
                </a:lnTo>
                <a:lnTo>
                  <a:pt x="4125" y="2828"/>
                </a:lnTo>
                <a:lnTo>
                  <a:pt x="4135" y="2829"/>
                </a:lnTo>
                <a:lnTo>
                  <a:pt x="4144" y="2829"/>
                </a:lnTo>
                <a:lnTo>
                  <a:pt x="4149" y="2829"/>
                </a:lnTo>
                <a:lnTo>
                  <a:pt x="4145" y="2867"/>
                </a:lnTo>
                <a:lnTo>
                  <a:pt x="3650" y="2867"/>
                </a:lnTo>
                <a:lnTo>
                  <a:pt x="3156" y="2867"/>
                </a:lnTo>
                <a:lnTo>
                  <a:pt x="3143" y="2882"/>
                </a:lnTo>
                <a:lnTo>
                  <a:pt x="3130" y="2896"/>
                </a:lnTo>
                <a:lnTo>
                  <a:pt x="3117" y="2910"/>
                </a:lnTo>
                <a:lnTo>
                  <a:pt x="3104" y="2923"/>
                </a:lnTo>
                <a:lnTo>
                  <a:pt x="3091" y="2934"/>
                </a:lnTo>
                <a:lnTo>
                  <a:pt x="3077" y="2946"/>
                </a:lnTo>
                <a:lnTo>
                  <a:pt x="3063" y="2956"/>
                </a:lnTo>
                <a:lnTo>
                  <a:pt x="3049" y="2966"/>
                </a:lnTo>
                <a:lnTo>
                  <a:pt x="3034" y="2976"/>
                </a:lnTo>
                <a:lnTo>
                  <a:pt x="3019" y="2984"/>
                </a:lnTo>
                <a:lnTo>
                  <a:pt x="3005" y="2991"/>
                </a:lnTo>
                <a:lnTo>
                  <a:pt x="2989" y="2998"/>
                </a:lnTo>
                <a:lnTo>
                  <a:pt x="2974" y="3005"/>
                </a:lnTo>
                <a:lnTo>
                  <a:pt x="2959" y="3010"/>
                </a:lnTo>
                <a:lnTo>
                  <a:pt x="2943" y="3016"/>
                </a:lnTo>
                <a:lnTo>
                  <a:pt x="2927" y="3020"/>
                </a:lnTo>
                <a:lnTo>
                  <a:pt x="2911" y="3023"/>
                </a:lnTo>
                <a:lnTo>
                  <a:pt x="2895" y="3027"/>
                </a:lnTo>
                <a:lnTo>
                  <a:pt x="2879" y="3029"/>
                </a:lnTo>
                <a:lnTo>
                  <a:pt x="2863" y="3030"/>
                </a:lnTo>
                <a:lnTo>
                  <a:pt x="2846" y="3031"/>
                </a:lnTo>
                <a:lnTo>
                  <a:pt x="2829" y="3033"/>
                </a:lnTo>
                <a:lnTo>
                  <a:pt x="2813" y="3033"/>
                </a:lnTo>
                <a:lnTo>
                  <a:pt x="2796" y="3031"/>
                </a:lnTo>
                <a:lnTo>
                  <a:pt x="2780" y="3030"/>
                </a:lnTo>
                <a:lnTo>
                  <a:pt x="2762" y="3028"/>
                </a:lnTo>
                <a:lnTo>
                  <a:pt x="2745" y="3026"/>
                </a:lnTo>
                <a:lnTo>
                  <a:pt x="2729" y="3022"/>
                </a:lnTo>
                <a:lnTo>
                  <a:pt x="2712" y="3017"/>
                </a:lnTo>
                <a:lnTo>
                  <a:pt x="2694" y="3014"/>
                </a:lnTo>
                <a:lnTo>
                  <a:pt x="2661" y="3003"/>
                </a:lnTo>
                <a:lnTo>
                  <a:pt x="2647" y="2997"/>
                </a:lnTo>
                <a:lnTo>
                  <a:pt x="2634" y="2991"/>
                </a:lnTo>
                <a:lnTo>
                  <a:pt x="2621" y="2984"/>
                </a:lnTo>
                <a:lnTo>
                  <a:pt x="2609" y="2977"/>
                </a:lnTo>
                <a:lnTo>
                  <a:pt x="2596" y="2970"/>
                </a:lnTo>
                <a:lnTo>
                  <a:pt x="2584" y="2962"/>
                </a:lnTo>
                <a:lnTo>
                  <a:pt x="2572" y="2953"/>
                </a:lnTo>
                <a:lnTo>
                  <a:pt x="2562" y="2944"/>
                </a:lnTo>
                <a:lnTo>
                  <a:pt x="2540" y="2926"/>
                </a:lnTo>
                <a:lnTo>
                  <a:pt x="2530" y="2917"/>
                </a:lnTo>
                <a:lnTo>
                  <a:pt x="2520" y="2906"/>
                </a:lnTo>
                <a:lnTo>
                  <a:pt x="2500" y="2886"/>
                </a:lnTo>
                <a:lnTo>
                  <a:pt x="2481" y="2863"/>
                </a:lnTo>
                <a:lnTo>
                  <a:pt x="2473" y="2853"/>
                </a:lnTo>
                <a:lnTo>
                  <a:pt x="2463" y="2841"/>
                </a:lnTo>
                <a:lnTo>
                  <a:pt x="2447" y="2818"/>
                </a:lnTo>
                <a:lnTo>
                  <a:pt x="2430" y="2795"/>
                </a:lnTo>
                <a:lnTo>
                  <a:pt x="2414" y="2771"/>
                </a:lnTo>
                <a:lnTo>
                  <a:pt x="2383" y="2724"/>
                </a:lnTo>
                <a:lnTo>
                  <a:pt x="2352" y="2677"/>
                </a:lnTo>
                <a:lnTo>
                  <a:pt x="2350" y="2674"/>
                </a:lnTo>
                <a:lnTo>
                  <a:pt x="2347" y="2671"/>
                </a:lnTo>
                <a:lnTo>
                  <a:pt x="2340" y="2666"/>
                </a:lnTo>
                <a:lnTo>
                  <a:pt x="2333" y="2662"/>
                </a:lnTo>
                <a:lnTo>
                  <a:pt x="2325" y="2658"/>
                </a:lnTo>
                <a:lnTo>
                  <a:pt x="2315" y="2656"/>
                </a:lnTo>
                <a:lnTo>
                  <a:pt x="2306" y="2655"/>
                </a:lnTo>
                <a:lnTo>
                  <a:pt x="2296" y="2654"/>
                </a:lnTo>
                <a:lnTo>
                  <a:pt x="2287" y="2654"/>
                </a:lnTo>
                <a:lnTo>
                  <a:pt x="2256" y="2654"/>
                </a:lnTo>
                <a:lnTo>
                  <a:pt x="2246" y="2766"/>
                </a:lnTo>
                <a:lnTo>
                  <a:pt x="2244" y="2782"/>
                </a:lnTo>
                <a:lnTo>
                  <a:pt x="2244" y="2789"/>
                </a:lnTo>
                <a:lnTo>
                  <a:pt x="2246" y="2796"/>
                </a:lnTo>
                <a:lnTo>
                  <a:pt x="2247" y="2801"/>
                </a:lnTo>
                <a:lnTo>
                  <a:pt x="2248" y="2805"/>
                </a:lnTo>
                <a:lnTo>
                  <a:pt x="2250" y="2810"/>
                </a:lnTo>
                <a:lnTo>
                  <a:pt x="2254" y="2814"/>
                </a:lnTo>
                <a:lnTo>
                  <a:pt x="2257" y="2817"/>
                </a:lnTo>
                <a:lnTo>
                  <a:pt x="2262" y="2821"/>
                </a:lnTo>
                <a:lnTo>
                  <a:pt x="2267" y="2823"/>
                </a:lnTo>
                <a:lnTo>
                  <a:pt x="2274" y="2825"/>
                </a:lnTo>
                <a:lnTo>
                  <a:pt x="2281" y="2827"/>
                </a:lnTo>
                <a:lnTo>
                  <a:pt x="2289" y="2828"/>
                </a:lnTo>
                <a:lnTo>
                  <a:pt x="2298" y="2829"/>
                </a:lnTo>
                <a:lnTo>
                  <a:pt x="2308" y="2829"/>
                </a:lnTo>
                <a:lnTo>
                  <a:pt x="2314" y="2829"/>
                </a:lnTo>
                <a:lnTo>
                  <a:pt x="2311" y="2867"/>
                </a:lnTo>
                <a:lnTo>
                  <a:pt x="1393" y="2867"/>
                </a:lnTo>
                <a:lnTo>
                  <a:pt x="1398" y="2829"/>
                </a:lnTo>
                <a:lnTo>
                  <a:pt x="1415" y="2829"/>
                </a:lnTo>
                <a:lnTo>
                  <a:pt x="1425" y="2829"/>
                </a:lnTo>
                <a:lnTo>
                  <a:pt x="1432" y="2828"/>
                </a:lnTo>
                <a:lnTo>
                  <a:pt x="1446" y="2825"/>
                </a:lnTo>
                <a:lnTo>
                  <a:pt x="1453" y="2823"/>
                </a:lnTo>
                <a:lnTo>
                  <a:pt x="1459" y="2821"/>
                </a:lnTo>
                <a:lnTo>
                  <a:pt x="1464" y="2818"/>
                </a:lnTo>
                <a:lnTo>
                  <a:pt x="1469" y="2815"/>
                </a:lnTo>
                <a:lnTo>
                  <a:pt x="1472" y="2811"/>
                </a:lnTo>
                <a:lnTo>
                  <a:pt x="1476" y="2806"/>
                </a:lnTo>
                <a:lnTo>
                  <a:pt x="1479" y="2802"/>
                </a:lnTo>
                <a:lnTo>
                  <a:pt x="1482" y="2796"/>
                </a:lnTo>
                <a:lnTo>
                  <a:pt x="1484" y="2790"/>
                </a:lnTo>
                <a:lnTo>
                  <a:pt x="1486" y="2784"/>
                </a:lnTo>
                <a:lnTo>
                  <a:pt x="1488" y="2777"/>
                </a:lnTo>
                <a:lnTo>
                  <a:pt x="1489" y="2769"/>
                </a:lnTo>
                <a:lnTo>
                  <a:pt x="1518" y="2469"/>
                </a:lnTo>
                <a:lnTo>
                  <a:pt x="1518" y="2462"/>
                </a:lnTo>
                <a:lnTo>
                  <a:pt x="1518" y="2455"/>
                </a:lnTo>
                <a:lnTo>
                  <a:pt x="1518" y="2449"/>
                </a:lnTo>
                <a:lnTo>
                  <a:pt x="1517" y="2444"/>
                </a:lnTo>
                <a:lnTo>
                  <a:pt x="1516" y="2439"/>
                </a:lnTo>
                <a:lnTo>
                  <a:pt x="1515" y="2435"/>
                </a:lnTo>
                <a:lnTo>
                  <a:pt x="1512" y="2431"/>
                </a:lnTo>
                <a:lnTo>
                  <a:pt x="1510" y="2427"/>
                </a:lnTo>
                <a:lnTo>
                  <a:pt x="1505" y="2424"/>
                </a:lnTo>
                <a:lnTo>
                  <a:pt x="1502" y="2420"/>
                </a:lnTo>
                <a:lnTo>
                  <a:pt x="1496" y="2418"/>
                </a:lnTo>
                <a:lnTo>
                  <a:pt x="1490" y="2416"/>
                </a:lnTo>
                <a:lnTo>
                  <a:pt x="1483" y="2414"/>
                </a:lnTo>
                <a:lnTo>
                  <a:pt x="1476" y="2413"/>
                </a:lnTo>
                <a:lnTo>
                  <a:pt x="1467" y="2412"/>
                </a:lnTo>
                <a:lnTo>
                  <a:pt x="1458" y="2412"/>
                </a:lnTo>
                <a:lnTo>
                  <a:pt x="1434" y="2412"/>
                </a:lnTo>
                <a:lnTo>
                  <a:pt x="1438" y="2375"/>
                </a:lnTo>
                <a:lnTo>
                  <a:pt x="1456" y="2375"/>
                </a:lnTo>
                <a:lnTo>
                  <a:pt x="1936" y="2375"/>
                </a:lnTo>
                <a:lnTo>
                  <a:pt x="2418" y="2375"/>
                </a:lnTo>
                <a:lnTo>
                  <a:pt x="2431" y="2375"/>
                </a:lnTo>
                <a:lnTo>
                  <a:pt x="2445" y="2377"/>
                </a:lnTo>
                <a:lnTo>
                  <a:pt x="2467" y="2379"/>
                </a:lnTo>
                <a:lnTo>
                  <a:pt x="2488" y="2382"/>
                </a:lnTo>
                <a:lnTo>
                  <a:pt x="2499" y="2385"/>
                </a:lnTo>
                <a:lnTo>
                  <a:pt x="2508" y="2388"/>
                </a:lnTo>
                <a:lnTo>
                  <a:pt x="2517" y="2392"/>
                </a:lnTo>
                <a:lnTo>
                  <a:pt x="2525" y="2395"/>
                </a:lnTo>
                <a:lnTo>
                  <a:pt x="2533" y="2399"/>
                </a:lnTo>
                <a:lnTo>
                  <a:pt x="2542" y="2404"/>
                </a:lnTo>
                <a:lnTo>
                  <a:pt x="2549" y="2409"/>
                </a:lnTo>
                <a:lnTo>
                  <a:pt x="2555" y="2413"/>
                </a:lnTo>
                <a:lnTo>
                  <a:pt x="2561" y="2419"/>
                </a:lnTo>
                <a:lnTo>
                  <a:pt x="2566" y="2425"/>
                </a:lnTo>
                <a:lnTo>
                  <a:pt x="2574" y="2435"/>
                </a:lnTo>
                <a:lnTo>
                  <a:pt x="2581" y="2444"/>
                </a:lnTo>
                <a:lnTo>
                  <a:pt x="2585" y="2455"/>
                </a:lnTo>
                <a:lnTo>
                  <a:pt x="2589" y="2467"/>
                </a:lnTo>
                <a:lnTo>
                  <a:pt x="2593" y="2477"/>
                </a:lnTo>
                <a:lnTo>
                  <a:pt x="2594" y="2483"/>
                </a:lnTo>
                <a:lnTo>
                  <a:pt x="2595" y="2489"/>
                </a:lnTo>
                <a:lnTo>
                  <a:pt x="2595" y="2501"/>
                </a:lnTo>
                <a:lnTo>
                  <a:pt x="2595" y="2513"/>
                </a:lnTo>
                <a:lnTo>
                  <a:pt x="2594" y="2520"/>
                </a:lnTo>
                <a:lnTo>
                  <a:pt x="2593" y="2527"/>
                </a:lnTo>
                <a:lnTo>
                  <a:pt x="2590" y="2535"/>
                </a:lnTo>
                <a:lnTo>
                  <a:pt x="2588" y="2544"/>
                </a:lnTo>
                <a:lnTo>
                  <a:pt x="2584" y="2553"/>
                </a:lnTo>
                <a:lnTo>
                  <a:pt x="2580" y="2561"/>
                </a:lnTo>
                <a:lnTo>
                  <a:pt x="2574" y="2571"/>
                </a:lnTo>
                <a:lnTo>
                  <a:pt x="2568" y="2580"/>
                </a:lnTo>
                <a:lnTo>
                  <a:pt x="2559" y="2590"/>
                </a:lnTo>
                <a:lnTo>
                  <a:pt x="2551" y="2598"/>
                </a:lnTo>
                <a:lnTo>
                  <a:pt x="2545" y="2603"/>
                </a:lnTo>
                <a:lnTo>
                  <a:pt x="2540" y="2607"/>
                </a:lnTo>
                <a:lnTo>
                  <a:pt x="2527" y="2615"/>
                </a:lnTo>
                <a:lnTo>
                  <a:pt x="2521" y="2619"/>
                </a:lnTo>
                <a:lnTo>
                  <a:pt x="2514" y="2623"/>
                </a:lnTo>
                <a:lnTo>
                  <a:pt x="2506" y="2626"/>
                </a:lnTo>
                <a:lnTo>
                  <a:pt x="2499" y="2630"/>
                </a:lnTo>
                <a:lnTo>
                  <a:pt x="2481" y="2636"/>
                </a:lnTo>
                <a:lnTo>
                  <a:pt x="2461" y="2641"/>
                </a:lnTo>
                <a:lnTo>
                  <a:pt x="2475" y="2649"/>
                </a:lnTo>
                <a:lnTo>
                  <a:pt x="2488" y="2658"/>
                </a:lnTo>
                <a:lnTo>
                  <a:pt x="2500" y="2668"/>
                </a:lnTo>
                <a:lnTo>
                  <a:pt x="2512" y="2677"/>
                </a:lnTo>
                <a:lnTo>
                  <a:pt x="2524" y="2688"/>
                </a:lnTo>
                <a:lnTo>
                  <a:pt x="2535" y="2699"/>
                </a:lnTo>
                <a:lnTo>
                  <a:pt x="2546" y="2711"/>
                </a:lnTo>
                <a:lnTo>
                  <a:pt x="2556" y="2722"/>
                </a:lnTo>
                <a:lnTo>
                  <a:pt x="2577" y="2746"/>
                </a:lnTo>
                <a:lnTo>
                  <a:pt x="2596" y="2771"/>
                </a:lnTo>
                <a:lnTo>
                  <a:pt x="2634" y="2821"/>
                </a:lnTo>
                <a:lnTo>
                  <a:pt x="2642" y="2815"/>
                </a:lnTo>
                <a:lnTo>
                  <a:pt x="2651" y="2808"/>
                </a:lnTo>
                <a:lnTo>
                  <a:pt x="2653" y="2804"/>
                </a:lnTo>
                <a:lnTo>
                  <a:pt x="2657" y="2799"/>
                </a:lnTo>
                <a:lnTo>
                  <a:pt x="2659" y="2795"/>
                </a:lnTo>
                <a:lnTo>
                  <a:pt x="2661" y="2790"/>
                </a:lnTo>
                <a:lnTo>
                  <a:pt x="2664" y="2784"/>
                </a:lnTo>
                <a:lnTo>
                  <a:pt x="2666" y="2779"/>
                </a:lnTo>
                <a:lnTo>
                  <a:pt x="2668" y="2772"/>
                </a:lnTo>
                <a:lnTo>
                  <a:pt x="2670" y="2766"/>
                </a:lnTo>
                <a:lnTo>
                  <a:pt x="2673" y="2752"/>
                </a:lnTo>
                <a:lnTo>
                  <a:pt x="2674" y="2737"/>
                </a:lnTo>
                <a:lnTo>
                  <a:pt x="2700" y="2476"/>
                </a:lnTo>
                <a:lnTo>
                  <a:pt x="2702" y="2459"/>
                </a:lnTo>
                <a:lnTo>
                  <a:pt x="2702" y="2452"/>
                </a:lnTo>
                <a:lnTo>
                  <a:pt x="2700" y="2446"/>
                </a:lnTo>
                <a:lnTo>
                  <a:pt x="2699" y="2441"/>
                </a:lnTo>
                <a:lnTo>
                  <a:pt x="2698" y="2436"/>
                </a:lnTo>
                <a:lnTo>
                  <a:pt x="2696" y="2431"/>
                </a:lnTo>
                <a:lnTo>
                  <a:pt x="2692" y="2427"/>
                </a:lnTo>
                <a:lnTo>
                  <a:pt x="2688" y="2424"/>
                </a:lnTo>
                <a:lnTo>
                  <a:pt x="2684" y="2422"/>
                </a:lnTo>
                <a:lnTo>
                  <a:pt x="2679" y="2419"/>
                </a:lnTo>
                <a:lnTo>
                  <a:pt x="2672" y="2417"/>
                </a:lnTo>
                <a:lnTo>
                  <a:pt x="2666" y="2414"/>
                </a:lnTo>
                <a:lnTo>
                  <a:pt x="2658" y="2413"/>
                </a:lnTo>
                <a:lnTo>
                  <a:pt x="2640" y="2413"/>
                </a:lnTo>
                <a:lnTo>
                  <a:pt x="2629" y="2413"/>
                </a:lnTo>
                <a:lnTo>
                  <a:pt x="2633" y="2375"/>
                </a:lnTo>
                <a:lnTo>
                  <a:pt x="2837" y="2375"/>
                </a:lnTo>
                <a:lnTo>
                  <a:pt x="3105" y="2667"/>
                </a:lnTo>
                <a:lnTo>
                  <a:pt x="3124" y="2476"/>
                </a:lnTo>
                <a:lnTo>
                  <a:pt x="3126" y="2459"/>
                </a:lnTo>
                <a:lnTo>
                  <a:pt x="3126" y="2452"/>
                </a:lnTo>
                <a:lnTo>
                  <a:pt x="3124" y="2446"/>
                </a:lnTo>
                <a:lnTo>
                  <a:pt x="3123" y="2441"/>
                </a:lnTo>
                <a:lnTo>
                  <a:pt x="3121" y="2436"/>
                </a:lnTo>
                <a:lnTo>
                  <a:pt x="3118" y="2431"/>
                </a:lnTo>
                <a:lnTo>
                  <a:pt x="3116" y="2427"/>
                </a:lnTo>
                <a:lnTo>
                  <a:pt x="3112" y="2424"/>
                </a:lnTo>
                <a:lnTo>
                  <a:pt x="3108" y="2420"/>
                </a:lnTo>
                <a:lnTo>
                  <a:pt x="3102" y="2418"/>
                </a:lnTo>
                <a:lnTo>
                  <a:pt x="3096" y="2417"/>
                </a:lnTo>
                <a:lnTo>
                  <a:pt x="3089" y="2414"/>
                </a:lnTo>
                <a:lnTo>
                  <a:pt x="3082" y="2413"/>
                </a:lnTo>
                <a:lnTo>
                  <a:pt x="3064" y="2412"/>
                </a:lnTo>
                <a:lnTo>
                  <a:pt x="3032" y="2412"/>
                </a:lnTo>
                <a:lnTo>
                  <a:pt x="3035" y="2375"/>
                </a:lnTo>
                <a:lnTo>
                  <a:pt x="3642" y="2375"/>
                </a:lnTo>
                <a:lnTo>
                  <a:pt x="4248" y="2375"/>
                </a:lnTo>
                <a:lnTo>
                  <a:pt x="4262" y="2375"/>
                </a:lnTo>
                <a:lnTo>
                  <a:pt x="4276" y="2377"/>
                </a:lnTo>
                <a:lnTo>
                  <a:pt x="4300" y="2379"/>
                </a:lnTo>
                <a:lnTo>
                  <a:pt x="4323" y="2382"/>
                </a:lnTo>
                <a:lnTo>
                  <a:pt x="4332" y="2385"/>
                </a:lnTo>
                <a:lnTo>
                  <a:pt x="4343" y="2388"/>
                </a:lnTo>
                <a:lnTo>
                  <a:pt x="4352" y="2392"/>
                </a:lnTo>
                <a:lnTo>
                  <a:pt x="4361" y="2395"/>
                </a:lnTo>
                <a:lnTo>
                  <a:pt x="4369" y="2399"/>
                </a:lnTo>
                <a:lnTo>
                  <a:pt x="4376" y="2404"/>
                </a:lnTo>
                <a:lnTo>
                  <a:pt x="4383" y="2409"/>
                </a:lnTo>
                <a:lnTo>
                  <a:pt x="4390" y="2413"/>
                </a:lnTo>
                <a:lnTo>
                  <a:pt x="4396" y="2419"/>
                </a:lnTo>
                <a:lnTo>
                  <a:pt x="4402" y="2425"/>
                </a:lnTo>
                <a:lnTo>
                  <a:pt x="4409" y="2435"/>
                </a:lnTo>
                <a:lnTo>
                  <a:pt x="4415" y="2444"/>
                </a:lnTo>
                <a:lnTo>
                  <a:pt x="4421" y="2455"/>
                </a:lnTo>
                <a:lnTo>
                  <a:pt x="4425" y="2467"/>
                </a:lnTo>
                <a:lnTo>
                  <a:pt x="4428" y="2477"/>
                </a:lnTo>
                <a:lnTo>
                  <a:pt x="4429" y="2483"/>
                </a:lnTo>
                <a:lnTo>
                  <a:pt x="4429" y="2489"/>
                </a:lnTo>
                <a:lnTo>
                  <a:pt x="4431" y="2501"/>
                </a:lnTo>
                <a:lnTo>
                  <a:pt x="4429" y="2513"/>
                </a:lnTo>
                <a:lnTo>
                  <a:pt x="4427" y="2527"/>
                </a:lnTo>
                <a:lnTo>
                  <a:pt x="4426" y="2535"/>
                </a:lnTo>
                <a:lnTo>
                  <a:pt x="4422" y="2544"/>
                </a:lnTo>
                <a:lnTo>
                  <a:pt x="4420" y="2553"/>
                </a:lnTo>
                <a:lnTo>
                  <a:pt x="4415" y="2561"/>
                </a:lnTo>
                <a:lnTo>
                  <a:pt x="4409" y="2571"/>
                </a:lnTo>
                <a:lnTo>
                  <a:pt x="4403" y="2580"/>
                </a:lnTo>
                <a:lnTo>
                  <a:pt x="4395" y="2590"/>
                </a:lnTo>
                <a:lnTo>
                  <a:pt x="4386" y="2598"/>
                </a:lnTo>
                <a:lnTo>
                  <a:pt x="4381" y="2603"/>
                </a:lnTo>
                <a:lnTo>
                  <a:pt x="4375" y="2607"/>
                </a:lnTo>
                <a:lnTo>
                  <a:pt x="4363" y="2616"/>
                </a:lnTo>
                <a:lnTo>
                  <a:pt x="4356" y="2619"/>
                </a:lnTo>
                <a:lnTo>
                  <a:pt x="4349" y="2623"/>
                </a:lnTo>
                <a:lnTo>
                  <a:pt x="4342" y="2626"/>
                </a:lnTo>
                <a:lnTo>
                  <a:pt x="4334" y="2630"/>
                </a:lnTo>
                <a:lnTo>
                  <a:pt x="4316" y="2636"/>
                </a:lnTo>
                <a:lnTo>
                  <a:pt x="4297" y="2641"/>
                </a:lnTo>
                <a:lnTo>
                  <a:pt x="4305" y="2647"/>
                </a:lnTo>
                <a:lnTo>
                  <a:pt x="4315" y="2653"/>
                </a:lnTo>
                <a:lnTo>
                  <a:pt x="4323" y="2658"/>
                </a:lnTo>
                <a:lnTo>
                  <a:pt x="4331" y="2664"/>
                </a:lnTo>
                <a:lnTo>
                  <a:pt x="4347" y="2679"/>
                </a:lnTo>
                <a:lnTo>
                  <a:pt x="4362" y="2693"/>
                </a:lnTo>
                <a:lnTo>
                  <a:pt x="4375" y="2708"/>
                </a:lnTo>
                <a:lnTo>
                  <a:pt x="4389" y="2724"/>
                </a:lnTo>
                <a:lnTo>
                  <a:pt x="4402" y="2740"/>
                </a:lnTo>
                <a:lnTo>
                  <a:pt x="4415" y="2756"/>
                </a:lnTo>
                <a:lnTo>
                  <a:pt x="4440" y="2790"/>
                </a:lnTo>
                <a:lnTo>
                  <a:pt x="4465" y="2823"/>
                </a:lnTo>
                <a:lnTo>
                  <a:pt x="4478" y="2838"/>
                </a:lnTo>
                <a:lnTo>
                  <a:pt x="4491" y="2855"/>
                </a:lnTo>
                <a:lnTo>
                  <a:pt x="4505" y="2869"/>
                </a:lnTo>
                <a:lnTo>
                  <a:pt x="4521" y="2883"/>
                </a:lnTo>
                <a:lnTo>
                  <a:pt x="4542" y="2902"/>
                </a:lnTo>
                <a:lnTo>
                  <a:pt x="4566" y="2920"/>
                </a:lnTo>
                <a:lnTo>
                  <a:pt x="4579" y="2927"/>
                </a:lnTo>
                <a:lnTo>
                  <a:pt x="4592" y="2936"/>
                </a:lnTo>
                <a:lnTo>
                  <a:pt x="4605" y="2943"/>
                </a:lnTo>
                <a:lnTo>
                  <a:pt x="4618" y="2950"/>
                </a:lnTo>
                <a:lnTo>
                  <a:pt x="4632" y="2956"/>
                </a:lnTo>
                <a:lnTo>
                  <a:pt x="4646" y="2962"/>
                </a:lnTo>
                <a:lnTo>
                  <a:pt x="4660" y="2966"/>
                </a:lnTo>
                <a:lnTo>
                  <a:pt x="4675" y="2970"/>
                </a:lnTo>
                <a:lnTo>
                  <a:pt x="4690" y="2973"/>
                </a:lnTo>
                <a:lnTo>
                  <a:pt x="4704" y="2976"/>
                </a:lnTo>
                <a:lnTo>
                  <a:pt x="4720" y="2978"/>
                </a:lnTo>
                <a:lnTo>
                  <a:pt x="4735" y="2979"/>
                </a:lnTo>
                <a:lnTo>
                  <a:pt x="4752" y="2978"/>
                </a:lnTo>
                <a:lnTo>
                  <a:pt x="4768" y="2977"/>
                </a:lnTo>
                <a:lnTo>
                  <a:pt x="4778" y="2976"/>
                </a:lnTo>
                <a:lnTo>
                  <a:pt x="4786" y="2975"/>
                </a:lnTo>
                <a:lnTo>
                  <a:pt x="4803" y="2970"/>
                </a:lnTo>
                <a:lnTo>
                  <a:pt x="4816" y="2966"/>
                </a:lnTo>
                <a:lnTo>
                  <a:pt x="4829" y="2962"/>
                </a:lnTo>
                <a:lnTo>
                  <a:pt x="4843" y="2957"/>
                </a:lnTo>
                <a:lnTo>
                  <a:pt x="4855" y="2952"/>
                </a:lnTo>
                <a:lnTo>
                  <a:pt x="4868" y="2946"/>
                </a:lnTo>
                <a:lnTo>
                  <a:pt x="4880" y="2940"/>
                </a:lnTo>
                <a:lnTo>
                  <a:pt x="4891" y="2933"/>
                </a:lnTo>
                <a:lnTo>
                  <a:pt x="4902" y="2926"/>
                </a:lnTo>
                <a:lnTo>
                  <a:pt x="4923" y="2912"/>
                </a:lnTo>
                <a:lnTo>
                  <a:pt x="4942" y="2898"/>
                </a:lnTo>
                <a:lnTo>
                  <a:pt x="4952" y="2889"/>
                </a:lnTo>
                <a:lnTo>
                  <a:pt x="4960" y="2882"/>
                </a:lnTo>
                <a:lnTo>
                  <a:pt x="4968" y="2874"/>
                </a:lnTo>
                <a:lnTo>
                  <a:pt x="4975" y="2867"/>
                </a:lnTo>
                <a:close/>
                <a:moveTo>
                  <a:pt x="1035" y="2757"/>
                </a:moveTo>
                <a:lnTo>
                  <a:pt x="1034" y="2765"/>
                </a:lnTo>
                <a:lnTo>
                  <a:pt x="1034" y="2772"/>
                </a:lnTo>
                <a:lnTo>
                  <a:pt x="1034" y="2779"/>
                </a:lnTo>
                <a:lnTo>
                  <a:pt x="1035" y="2785"/>
                </a:lnTo>
                <a:lnTo>
                  <a:pt x="1036" y="2791"/>
                </a:lnTo>
                <a:lnTo>
                  <a:pt x="1039" y="2796"/>
                </a:lnTo>
                <a:lnTo>
                  <a:pt x="1041" y="2801"/>
                </a:lnTo>
                <a:lnTo>
                  <a:pt x="1045" y="2804"/>
                </a:lnTo>
                <a:lnTo>
                  <a:pt x="1049" y="2809"/>
                </a:lnTo>
                <a:lnTo>
                  <a:pt x="1055" y="2814"/>
                </a:lnTo>
                <a:lnTo>
                  <a:pt x="1061" y="2817"/>
                </a:lnTo>
                <a:lnTo>
                  <a:pt x="1069" y="2819"/>
                </a:lnTo>
                <a:lnTo>
                  <a:pt x="1079" y="2822"/>
                </a:lnTo>
                <a:lnTo>
                  <a:pt x="1091" y="2823"/>
                </a:lnTo>
                <a:lnTo>
                  <a:pt x="1098" y="2824"/>
                </a:lnTo>
                <a:lnTo>
                  <a:pt x="1105" y="2824"/>
                </a:lnTo>
                <a:lnTo>
                  <a:pt x="1122" y="2824"/>
                </a:lnTo>
                <a:lnTo>
                  <a:pt x="1133" y="2824"/>
                </a:lnTo>
                <a:lnTo>
                  <a:pt x="1144" y="2823"/>
                </a:lnTo>
                <a:lnTo>
                  <a:pt x="1155" y="2821"/>
                </a:lnTo>
                <a:lnTo>
                  <a:pt x="1164" y="2817"/>
                </a:lnTo>
                <a:lnTo>
                  <a:pt x="1173" y="2814"/>
                </a:lnTo>
                <a:lnTo>
                  <a:pt x="1181" y="2809"/>
                </a:lnTo>
                <a:lnTo>
                  <a:pt x="1188" y="2804"/>
                </a:lnTo>
                <a:lnTo>
                  <a:pt x="1195" y="2798"/>
                </a:lnTo>
                <a:lnTo>
                  <a:pt x="1202" y="2791"/>
                </a:lnTo>
                <a:lnTo>
                  <a:pt x="1207" y="2784"/>
                </a:lnTo>
                <a:lnTo>
                  <a:pt x="1212" y="2776"/>
                </a:lnTo>
                <a:lnTo>
                  <a:pt x="1216" y="2767"/>
                </a:lnTo>
                <a:lnTo>
                  <a:pt x="1220" y="2759"/>
                </a:lnTo>
                <a:lnTo>
                  <a:pt x="1222" y="2750"/>
                </a:lnTo>
                <a:lnTo>
                  <a:pt x="1225" y="2740"/>
                </a:lnTo>
                <a:lnTo>
                  <a:pt x="1226" y="2729"/>
                </a:lnTo>
                <a:lnTo>
                  <a:pt x="1227" y="2720"/>
                </a:lnTo>
                <a:lnTo>
                  <a:pt x="1227" y="2715"/>
                </a:lnTo>
                <a:lnTo>
                  <a:pt x="1226" y="2709"/>
                </a:lnTo>
                <a:lnTo>
                  <a:pt x="1225" y="2700"/>
                </a:lnTo>
                <a:lnTo>
                  <a:pt x="1222" y="2692"/>
                </a:lnTo>
                <a:lnTo>
                  <a:pt x="1219" y="2682"/>
                </a:lnTo>
                <a:lnTo>
                  <a:pt x="1215" y="2674"/>
                </a:lnTo>
                <a:lnTo>
                  <a:pt x="1210" y="2666"/>
                </a:lnTo>
                <a:lnTo>
                  <a:pt x="1204" y="2658"/>
                </a:lnTo>
                <a:lnTo>
                  <a:pt x="1196" y="2650"/>
                </a:lnTo>
                <a:lnTo>
                  <a:pt x="1188" y="2644"/>
                </a:lnTo>
                <a:lnTo>
                  <a:pt x="1178" y="2638"/>
                </a:lnTo>
                <a:lnTo>
                  <a:pt x="1168" y="2634"/>
                </a:lnTo>
                <a:lnTo>
                  <a:pt x="1157" y="2629"/>
                </a:lnTo>
                <a:lnTo>
                  <a:pt x="1145" y="2626"/>
                </a:lnTo>
                <a:lnTo>
                  <a:pt x="1133" y="2625"/>
                </a:lnTo>
                <a:lnTo>
                  <a:pt x="1120" y="2624"/>
                </a:lnTo>
                <a:lnTo>
                  <a:pt x="1048" y="2624"/>
                </a:lnTo>
                <a:lnTo>
                  <a:pt x="1035" y="2757"/>
                </a:lnTo>
                <a:close/>
                <a:moveTo>
                  <a:pt x="1071" y="2412"/>
                </a:moveTo>
                <a:lnTo>
                  <a:pt x="1053" y="2586"/>
                </a:lnTo>
                <a:lnTo>
                  <a:pt x="1126" y="2586"/>
                </a:lnTo>
                <a:lnTo>
                  <a:pt x="1137" y="2586"/>
                </a:lnTo>
                <a:lnTo>
                  <a:pt x="1146" y="2585"/>
                </a:lnTo>
                <a:lnTo>
                  <a:pt x="1155" y="2583"/>
                </a:lnTo>
                <a:lnTo>
                  <a:pt x="1164" y="2580"/>
                </a:lnTo>
                <a:lnTo>
                  <a:pt x="1173" y="2577"/>
                </a:lnTo>
                <a:lnTo>
                  <a:pt x="1181" y="2573"/>
                </a:lnTo>
                <a:lnTo>
                  <a:pt x="1189" y="2568"/>
                </a:lnTo>
                <a:lnTo>
                  <a:pt x="1196" y="2564"/>
                </a:lnTo>
                <a:lnTo>
                  <a:pt x="1203" y="2558"/>
                </a:lnTo>
                <a:lnTo>
                  <a:pt x="1209" y="2552"/>
                </a:lnTo>
                <a:lnTo>
                  <a:pt x="1214" y="2545"/>
                </a:lnTo>
                <a:lnTo>
                  <a:pt x="1219" y="2538"/>
                </a:lnTo>
                <a:lnTo>
                  <a:pt x="1223" y="2531"/>
                </a:lnTo>
                <a:lnTo>
                  <a:pt x="1227" y="2522"/>
                </a:lnTo>
                <a:lnTo>
                  <a:pt x="1228" y="2514"/>
                </a:lnTo>
                <a:lnTo>
                  <a:pt x="1231" y="2506"/>
                </a:lnTo>
                <a:lnTo>
                  <a:pt x="1231" y="2496"/>
                </a:lnTo>
                <a:lnTo>
                  <a:pt x="1231" y="2487"/>
                </a:lnTo>
                <a:lnTo>
                  <a:pt x="1229" y="2477"/>
                </a:lnTo>
                <a:lnTo>
                  <a:pt x="1227" y="2469"/>
                </a:lnTo>
                <a:lnTo>
                  <a:pt x="1223" y="2461"/>
                </a:lnTo>
                <a:lnTo>
                  <a:pt x="1220" y="2452"/>
                </a:lnTo>
                <a:lnTo>
                  <a:pt x="1215" y="2445"/>
                </a:lnTo>
                <a:lnTo>
                  <a:pt x="1210" y="2439"/>
                </a:lnTo>
                <a:lnTo>
                  <a:pt x="1204" y="2432"/>
                </a:lnTo>
                <a:lnTo>
                  <a:pt x="1200" y="2430"/>
                </a:lnTo>
                <a:lnTo>
                  <a:pt x="1196" y="2427"/>
                </a:lnTo>
                <a:lnTo>
                  <a:pt x="1188" y="2423"/>
                </a:lnTo>
                <a:lnTo>
                  <a:pt x="1178" y="2419"/>
                </a:lnTo>
                <a:lnTo>
                  <a:pt x="1168" y="2416"/>
                </a:lnTo>
                <a:lnTo>
                  <a:pt x="1157" y="2413"/>
                </a:lnTo>
                <a:lnTo>
                  <a:pt x="1146" y="2412"/>
                </a:lnTo>
                <a:lnTo>
                  <a:pt x="1136" y="2412"/>
                </a:lnTo>
                <a:lnTo>
                  <a:pt x="1071" y="2412"/>
                </a:lnTo>
                <a:close/>
                <a:moveTo>
                  <a:pt x="1195" y="2867"/>
                </a:moveTo>
                <a:lnTo>
                  <a:pt x="785" y="2867"/>
                </a:lnTo>
                <a:lnTo>
                  <a:pt x="790" y="2829"/>
                </a:lnTo>
                <a:lnTo>
                  <a:pt x="808" y="2829"/>
                </a:lnTo>
                <a:lnTo>
                  <a:pt x="827" y="2827"/>
                </a:lnTo>
                <a:lnTo>
                  <a:pt x="835" y="2825"/>
                </a:lnTo>
                <a:lnTo>
                  <a:pt x="842" y="2824"/>
                </a:lnTo>
                <a:lnTo>
                  <a:pt x="848" y="2822"/>
                </a:lnTo>
                <a:lnTo>
                  <a:pt x="854" y="2818"/>
                </a:lnTo>
                <a:lnTo>
                  <a:pt x="859" y="2816"/>
                </a:lnTo>
                <a:lnTo>
                  <a:pt x="862" y="2811"/>
                </a:lnTo>
                <a:lnTo>
                  <a:pt x="866" y="2808"/>
                </a:lnTo>
                <a:lnTo>
                  <a:pt x="869" y="2803"/>
                </a:lnTo>
                <a:lnTo>
                  <a:pt x="872" y="2798"/>
                </a:lnTo>
                <a:lnTo>
                  <a:pt x="874" y="2792"/>
                </a:lnTo>
                <a:lnTo>
                  <a:pt x="876" y="2780"/>
                </a:lnTo>
                <a:lnTo>
                  <a:pt x="879" y="2765"/>
                </a:lnTo>
                <a:lnTo>
                  <a:pt x="907" y="2477"/>
                </a:lnTo>
                <a:lnTo>
                  <a:pt x="908" y="2459"/>
                </a:lnTo>
                <a:lnTo>
                  <a:pt x="908" y="2452"/>
                </a:lnTo>
                <a:lnTo>
                  <a:pt x="908" y="2446"/>
                </a:lnTo>
                <a:lnTo>
                  <a:pt x="906" y="2441"/>
                </a:lnTo>
                <a:lnTo>
                  <a:pt x="905" y="2435"/>
                </a:lnTo>
                <a:lnTo>
                  <a:pt x="902" y="2431"/>
                </a:lnTo>
                <a:lnTo>
                  <a:pt x="900" y="2426"/>
                </a:lnTo>
                <a:lnTo>
                  <a:pt x="895" y="2423"/>
                </a:lnTo>
                <a:lnTo>
                  <a:pt x="892" y="2420"/>
                </a:lnTo>
                <a:lnTo>
                  <a:pt x="886" y="2418"/>
                </a:lnTo>
                <a:lnTo>
                  <a:pt x="880" y="2416"/>
                </a:lnTo>
                <a:lnTo>
                  <a:pt x="873" y="2413"/>
                </a:lnTo>
                <a:lnTo>
                  <a:pt x="866" y="2413"/>
                </a:lnTo>
                <a:lnTo>
                  <a:pt x="857" y="2412"/>
                </a:lnTo>
                <a:lnTo>
                  <a:pt x="848" y="2412"/>
                </a:lnTo>
                <a:lnTo>
                  <a:pt x="834" y="2412"/>
                </a:lnTo>
                <a:lnTo>
                  <a:pt x="837" y="2375"/>
                </a:lnTo>
                <a:lnTo>
                  <a:pt x="1254" y="2375"/>
                </a:lnTo>
                <a:lnTo>
                  <a:pt x="1277" y="2375"/>
                </a:lnTo>
                <a:lnTo>
                  <a:pt x="1297" y="2378"/>
                </a:lnTo>
                <a:lnTo>
                  <a:pt x="1306" y="2379"/>
                </a:lnTo>
                <a:lnTo>
                  <a:pt x="1315" y="2381"/>
                </a:lnTo>
                <a:lnTo>
                  <a:pt x="1331" y="2386"/>
                </a:lnTo>
                <a:lnTo>
                  <a:pt x="1340" y="2388"/>
                </a:lnTo>
                <a:lnTo>
                  <a:pt x="1347" y="2392"/>
                </a:lnTo>
                <a:lnTo>
                  <a:pt x="1361" y="2399"/>
                </a:lnTo>
                <a:lnTo>
                  <a:pt x="1373" y="2409"/>
                </a:lnTo>
                <a:lnTo>
                  <a:pt x="1382" y="2418"/>
                </a:lnTo>
                <a:lnTo>
                  <a:pt x="1389" y="2426"/>
                </a:lnTo>
                <a:lnTo>
                  <a:pt x="1392" y="2431"/>
                </a:lnTo>
                <a:lnTo>
                  <a:pt x="1394" y="2435"/>
                </a:lnTo>
                <a:lnTo>
                  <a:pt x="1396" y="2439"/>
                </a:lnTo>
                <a:lnTo>
                  <a:pt x="1399" y="2444"/>
                </a:lnTo>
                <a:lnTo>
                  <a:pt x="1402" y="2454"/>
                </a:lnTo>
                <a:lnTo>
                  <a:pt x="1405" y="2463"/>
                </a:lnTo>
                <a:lnTo>
                  <a:pt x="1407" y="2474"/>
                </a:lnTo>
                <a:lnTo>
                  <a:pt x="1407" y="2484"/>
                </a:lnTo>
                <a:lnTo>
                  <a:pt x="1407" y="2495"/>
                </a:lnTo>
                <a:lnTo>
                  <a:pt x="1405" y="2506"/>
                </a:lnTo>
                <a:lnTo>
                  <a:pt x="1401" y="2520"/>
                </a:lnTo>
                <a:lnTo>
                  <a:pt x="1399" y="2527"/>
                </a:lnTo>
                <a:lnTo>
                  <a:pt x="1395" y="2534"/>
                </a:lnTo>
                <a:lnTo>
                  <a:pt x="1390" y="2541"/>
                </a:lnTo>
                <a:lnTo>
                  <a:pt x="1386" y="2549"/>
                </a:lnTo>
                <a:lnTo>
                  <a:pt x="1380" y="2557"/>
                </a:lnTo>
                <a:lnTo>
                  <a:pt x="1373" y="2565"/>
                </a:lnTo>
                <a:lnTo>
                  <a:pt x="1366" y="2572"/>
                </a:lnTo>
                <a:lnTo>
                  <a:pt x="1356" y="2579"/>
                </a:lnTo>
                <a:lnTo>
                  <a:pt x="1345" y="2585"/>
                </a:lnTo>
                <a:lnTo>
                  <a:pt x="1334" y="2591"/>
                </a:lnTo>
                <a:lnTo>
                  <a:pt x="1321" y="2597"/>
                </a:lnTo>
                <a:lnTo>
                  <a:pt x="1306" y="2602"/>
                </a:lnTo>
                <a:lnTo>
                  <a:pt x="1294" y="2604"/>
                </a:lnTo>
                <a:lnTo>
                  <a:pt x="1270" y="2607"/>
                </a:lnTo>
                <a:lnTo>
                  <a:pt x="1285" y="2611"/>
                </a:lnTo>
                <a:lnTo>
                  <a:pt x="1299" y="2615"/>
                </a:lnTo>
                <a:lnTo>
                  <a:pt x="1313" y="2618"/>
                </a:lnTo>
                <a:lnTo>
                  <a:pt x="1319" y="2621"/>
                </a:lnTo>
                <a:lnTo>
                  <a:pt x="1325" y="2624"/>
                </a:lnTo>
                <a:lnTo>
                  <a:pt x="1337" y="2630"/>
                </a:lnTo>
                <a:lnTo>
                  <a:pt x="1347" y="2637"/>
                </a:lnTo>
                <a:lnTo>
                  <a:pt x="1351" y="2641"/>
                </a:lnTo>
                <a:lnTo>
                  <a:pt x="1356" y="2644"/>
                </a:lnTo>
                <a:lnTo>
                  <a:pt x="1364" y="2653"/>
                </a:lnTo>
                <a:lnTo>
                  <a:pt x="1371" y="2662"/>
                </a:lnTo>
                <a:lnTo>
                  <a:pt x="1377" y="2671"/>
                </a:lnTo>
                <a:lnTo>
                  <a:pt x="1383" y="2681"/>
                </a:lnTo>
                <a:lnTo>
                  <a:pt x="1385" y="2687"/>
                </a:lnTo>
                <a:lnTo>
                  <a:pt x="1387" y="2692"/>
                </a:lnTo>
                <a:lnTo>
                  <a:pt x="1389" y="2703"/>
                </a:lnTo>
                <a:lnTo>
                  <a:pt x="1392" y="2714"/>
                </a:lnTo>
                <a:lnTo>
                  <a:pt x="1392" y="2726"/>
                </a:lnTo>
                <a:lnTo>
                  <a:pt x="1392" y="2738"/>
                </a:lnTo>
                <a:lnTo>
                  <a:pt x="1390" y="2744"/>
                </a:lnTo>
                <a:lnTo>
                  <a:pt x="1389" y="2752"/>
                </a:lnTo>
                <a:lnTo>
                  <a:pt x="1387" y="2759"/>
                </a:lnTo>
                <a:lnTo>
                  <a:pt x="1385" y="2767"/>
                </a:lnTo>
                <a:lnTo>
                  <a:pt x="1381" y="2776"/>
                </a:lnTo>
                <a:lnTo>
                  <a:pt x="1377" y="2785"/>
                </a:lnTo>
                <a:lnTo>
                  <a:pt x="1371" y="2793"/>
                </a:lnTo>
                <a:lnTo>
                  <a:pt x="1366" y="2803"/>
                </a:lnTo>
                <a:lnTo>
                  <a:pt x="1358" y="2811"/>
                </a:lnTo>
                <a:lnTo>
                  <a:pt x="1354" y="2816"/>
                </a:lnTo>
                <a:lnTo>
                  <a:pt x="1349" y="2821"/>
                </a:lnTo>
                <a:lnTo>
                  <a:pt x="1338" y="2829"/>
                </a:lnTo>
                <a:lnTo>
                  <a:pt x="1326" y="2836"/>
                </a:lnTo>
                <a:lnTo>
                  <a:pt x="1313" y="2844"/>
                </a:lnTo>
                <a:lnTo>
                  <a:pt x="1298" y="2850"/>
                </a:lnTo>
                <a:lnTo>
                  <a:pt x="1281" y="2856"/>
                </a:lnTo>
                <a:lnTo>
                  <a:pt x="1263" y="2862"/>
                </a:lnTo>
                <a:lnTo>
                  <a:pt x="1245" y="2865"/>
                </a:lnTo>
                <a:lnTo>
                  <a:pt x="1223" y="2866"/>
                </a:lnTo>
                <a:lnTo>
                  <a:pt x="1210" y="2867"/>
                </a:lnTo>
                <a:lnTo>
                  <a:pt x="1195" y="2867"/>
                </a:lnTo>
                <a:close/>
                <a:moveTo>
                  <a:pt x="4186" y="4110"/>
                </a:moveTo>
                <a:lnTo>
                  <a:pt x="4199" y="4103"/>
                </a:lnTo>
                <a:lnTo>
                  <a:pt x="4212" y="4096"/>
                </a:lnTo>
                <a:lnTo>
                  <a:pt x="4223" y="4091"/>
                </a:lnTo>
                <a:lnTo>
                  <a:pt x="4231" y="4089"/>
                </a:lnTo>
                <a:lnTo>
                  <a:pt x="4236" y="4087"/>
                </a:lnTo>
                <a:lnTo>
                  <a:pt x="4244" y="4086"/>
                </a:lnTo>
                <a:lnTo>
                  <a:pt x="4249" y="4086"/>
                </a:lnTo>
                <a:lnTo>
                  <a:pt x="4255" y="4086"/>
                </a:lnTo>
                <a:lnTo>
                  <a:pt x="4262" y="4087"/>
                </a:lnTo>
                <a:lnTo>
                  <a:pt x="4268" y="4089"/>
                </a:lnTo>
                <a:lnTo>
                  <a:pt x="4274" y="4091"/>
                </a:lnTo>
                <a:lnTo>
                  <a:pt x="4278" y="4094"/>
                </a:lnTo>
                <a:lnTo>
                  <a:pt x="4280" y="4096"/>
                </a:lnTo>
                <a:lnTo>
                  <a:pt x="4286" y="4101"/>
                </a:lnTo>
                <a:lnTo>
                  <a:pt x="4291" y="4106"/>
                </a:lnTo>
                <a:lnTo>
                  <a:pt x="4294" y="4110"/>
                </a:lnTo>
                <a:lnTo>
                  <a:pt x="4298" y="4116"/>
                </a:lnTo>
                <a:lnTo>
                  <a:pt x="4300" y="4121"/>
                </a:lnTo>
                <a:lnTo>
                  <a:pt x="4303" y="4127"/>
                </a:lnTo>
                <a:lnTo>
                  <a:pt x="4304" y="4134"/>
                </a:lnTo>
                <a:lnTo>
                  <a:pt x="4305" y="4140"/>
                </a:lnTo>
                <a:lnTo>
                  <a:pt x="4305" y="4147"/>
                </a:lnTo>
                <a:lnTo>
                  <a:pt x="4304" y="4154"/>
                </a:lnTo>
                <a:lnTo>
                  <a:pt x="4303" y="4161"/>
                </a:lnTo>
                <a:lnTo>
                  <a:pt x="4300" y="4168"/>
                </a:lnTo>
                <a:lnTo>
                  <a:pt x="4297" y="4176"/>
                </a:lnTo>
                <a:lnTo>
                  <a:pt x="4292" y="4184"/>
                </a:lnTo>
                <a:lnTo>
                  <a:pt x="4287" y="4191"/>
                </a:lnTo>
                <a:lnTo>
                  <a:pt x="4284" y="4195"/>
                </a:lnTo>
                <a:lnTo>
                  <a:pt x="4281" y="4199"/>
                </a:lnTo>
                <a:lnTo>
                  <a:pt x="4274" y="4206"/>
                </a:lnTo>
                <a:lnTo>
                  <a:pt x="4268" y="4212"/>
                </a:lnTo>
                <a:lnTo>
                  <a:pt x="4261" y="4218"/>
                </a:lnTo>
                <a:lnTo>
                  <a:pt x="4255" y="4223"/>
                </a:lnTo>
                <a:lnTo>
                  <a:pt x="4249" y="4227"/>
                </a:lnTo>
                <a:lnTo>
                  <a:pt x="4244" y="4230"/>
                </a:lnTo>
                <a:lnTo>
                  <a:pt x="4236" y="4232"/>
                </a:lnTo>
                <a:lnTo>
                  <a:pt x="4231" y="4235"/>
                </a:lnTo>
                <a:lnTo>
                  <a:pt x="4225" y="4237"/>
                </a:lnTo>
                <a:lnTo>
                  <a:pt x="4217" y="4238"/>
                </a:lnTo>
                <a:lnTo>
                  <a:pt x="4212" y="4240"/>
                </a:lnTo>
                <a:lnTo>
                  <a:pt x="4206" y="4240"/>
                </a:lnTo>
                <a:lnTo>
                  <a:pt x="4199" y="4240"/>
                </a:lnTo>
                <a:lnTo>
                  <a:pt x="4193" y="4240"/>
                </a:lnTo>
                <a:lnTo>
                  <a:pt x="4187" y="4238"/>
                </a:lnTo>
                <a:lnTo>
                  <a:pt x="4180" y="4237"/>
                </a:lnTo>
                <a:lnTo>
                  <a:pt x="4174" y="4236"/>
                </a:lnTo>
                <a:lnTo>
                  <a:pt x="4183" y="4196"/>
                </a:lnTo>
                <a:lnTo>
                  <a:pt x="4188" y="4197"/>
                </a:lnTo>
                <a:lnTo>
                  <a:pt x="4193" y="4198"/>
                </a:lnTo>
                <a:lnTo>
                  <a:pt x="4202" y="4199"/>
                </a:lnTo>
                <a:lnTo>
                  <a:pt x="4210" y="4198"/>
                </a:lnTo>
                <a:lnTo>
                  <a:pt x="4219" y="4197"/>
                </a:lnTo>
                <a:lnTo>
                  <a:pt x="4227" y="4195"/>
                </a:lnTo>
                <a:lnTo>
                  <a:pt x="4235" y="4191"/>
                </a:lnTo>
                <a:lnTo>
                  <a:pt x="4242" y="4185"/>
                </a:lnTo>
                <a:lnTo>
                  <a:pt x="4249" y="4179"/>
                </a:lnTo>
                <a:lnTo>
                  <a:pt x="4254" y="4173"/>
                </a:lnTo>
                <a:lnTo>
                  <a:pt x="4258" y="4167"/>
                </a:lnTo>
                <a:lnTo>
                  <a:pt x="4261" y="4161"/>
                </a:lnTo>
                <a:lnTo>
                  <a:pt x="4262" y="4157"/>
                </a:lnTo>
                <a:lnTo>
                  <a:pt x="4264" y="4151"/>
                </a:lnTo>
                <a:lnTo>
                  <a:pt x="4262" y="4146"/>
                </a:lnTo>
                <a:lnTo>
                  <a:pt x="4260" y="4140"/>
                </a:lnTo>
                <a:lnTo>
                  <a:pt x="4257" y="4136"/>
                </a:lnTo>
                <a:lnTo>
                  <a:pt x="4253" y="4133"/>
                </a:lnTo>
                <a:lnTo>
                  <a:pt x="4249" y="4132"/>
                </a:lnTo>
                <a:lnTo>
                  <a:pt x="4247" y="4131"/>
                </a:lnTo>
                <a:lnTo>
                  <a:pt x="4245" y="4131"/>
                </a:lnTo>
                <a:lnTo>
                  <a:pt x="4242" y="4131"/>
                </a:lnTo>
                <a:lnTo>
                  <a:pt x="4236" y="4132"/>
                </a:lnTo>
                <a:lnTo>
                  <a:pt x="4229" y="4133"/>
                </a:lnTo>
                <a:lnTo>
                  <a:pt x="4222" y="4136"/>
                </a:lnTo>
                <a:lnTo>
                  <a:pt x="4206" y="4146"/>
                </a:lnTo>
                <a:lnTo>
                  <a:pt x="4193" y="4153"/>
                </a:lnTo>
                <a:lnTo>
                  <a:pt x="4180" y="4160"/>
                </a:lnTo>
                <a:lnTo>
                  <a:pt x="4167" y="4166"/>
                </a:lnTo>
                <a:lnTo>
                  <a:pt x="4161" y="4168"/>
                </a:lnTo>
                <a:lnTo>
                  <a:pt x="4155" y="4170"/>
                </a:lnTo>
                <a:lnTo>
                  <a:pt x="4148" y="4171"/>
                </a:lnTo>
                <a:lnTo>
                  <a:pt x="4142" y="4172"/>
                </a:lnTo>
                <a:lnTo>
                  <a:pt x="4136" y="4172"/>
                </a:lnTo>
                <a:lnTo>
                  <a:pt x="4130" y="4171"/>
                </a:lnTo>
                <a:lnTo>
                  <a:pt x="4123" y="4168"/>
                </a:lnTo>
                <a:lnTo>
                  <a:pt x="4117" y="4166"/>
                </a:lnTo>
                <a:lnTo>
                  <a:pt x="4111" y="4161"/>
                </a:lnTo>
                <a:lnTo>
                  <a:pt x="4105" y="4157"/>
                </a:lnTo>
                <a:lnTo>
                  <a:pt x="4100" y="4151"/>
                </a:lnTo>
                <a:lnTo>
                  <a:pt x="4095" y="4146"/>
                </a:lnTo>
                <a:lnTo>
                  <a:pt x="4092" y="4140"/>
                </a:lnTo>
                <a:lnTo>
                  <a:pt x="4090" y="4134"/>
                </a:lnTo>
                <a:lnTo>
                  <a:pt x="4087" y="4128"/>
                </a:lnTo>
                <a:lnTo>
                  <a:pt x="4086" y="4122"/>
                </a:lnTo>
                <a:lnTo>
                  <a:pt x="4086" y="4115"/>
                </a:lnTo>
                <a:lnTo>
                  <a:pt x="4086" y="4109"/>
                </a:lnTo>
                <a:lnTo>
                  <a:pt x="4087" y="4102"/>
                </a:lnTo>
                <a:lnTo>
                  <a:pt x="4088" y="4096"/>
                </a:lnTo>
                <a:lnTo>
                  <a:pt x="4091" y="4089"/>
                </a:lnTo>
                <a:lnTo>
                  <a:pt x="4094" y="4083"/>
                </a:lnTo>
                <a:lnTo>
                  <a:pt x="4098" y="4076"/>
                </a:lnTo>
                <a:lnTo>
                  <a:pt x="4101" y="4070"/>
                </a:lnTo>
                <a:lnTo>
                  <a:pt x="4107" y="4064"/>
                </a:lnTo>
                <a:lnTo>
                  <a:pt x="4112" y="4057"/>
                </a:lnTo>
                <a:lnTo>
                  <a:pt x="4124" y="4048"/>
                </a:lnTo>
                <a:lnTo>
                  <a:pt x="4136" y="4039"/>
                </a:lnTo>
                <a:lnTo>
                  <a:pt x="4142" y="4036"/>
                </a:lnTo>
                <a:lnTo>
                  <a:pt x="4148" y="4033"/>
                </a:lnTo>
                <a:lnTo>
                  <a:pt x="4152" y="4031"/>
                </a:lnTo>
                <a:lnTo>
                  <a:pt x="4158" y="4029"/>
                </a:lnTo>
                <a:lnTo>
                  <a:pt x="4164" y="4028"/>
                </a:lnTo>
                <a:lnTo>
                  <a:pt x="4170" y="4026"/>
                </a:lnTo>
                <a:lnTo>
                  <a:pt x="4181" y="4025"/>
                </a:lnTo>
                <a:lnTo>
                  <a:pt x="4191" y="4025"/>
                </a:lnTo>
                <a:lnTo>
                  <a:pt x="4202" y="4028"/>
                </a:lnTo>
                <a:lnTo>
                  <a:pt x="4197" y="4068"/>
                </a:lnTo>
                <a:lnTo>
                  <a:pt x="4189" y="4067"/>
                </a:lnTo>
                <a:lnTo>
                  <a:pt x="4182" y="4067"/>
                </a:lnTo>
                <a:lnTo>
                  <a:pt x="4174" y="4067"/>
                </a:lnTo>
                <a:lnTo>
                  <a:pt x="4167" y="4069"/>
                </a:lnTo>
                <a:lnTo>
                  <a:pt x="4162" y="4070"/>
                </a:lnTo>
                <a:lnTo>
                  <a:pt x="4158" y="4071"/>
                </a:lnTo>
                <a:lnTo>
                  <a:pt x="4155" y="4073"/>
                </a:lnTo>
                <a:lnTo>
                  <a:pt x="4152" y="4075"/>
                </a:lnTo>
                <a:lnTo>
                  <a:pt x="4149" y="4077"/>
                </a:lnTo>
                <a:lnTo>
                  <a:pt x="4145" y="4078"/>
                </a:lnTo>
                <a:lnTo>
                  <a:pt x="4139" y="4084"/>
                </a:lnTo>
                <a:lnTo>
                  <a:pt x="4135" y="4089"/>
                </a:lnTo>
                <a:lnTo>
                  <a:pt x="4132" y="4095"/>
                </a:lnTo>
                <a:lnTo>
                  <a:pt x="4130" y="4100"/>
                </a:lnTo>
                <a:lnTo>
                  <a:pt x="4129" y="4105"/>
                </a:lnTo>
                <a:lnTo>
                  <a:pt x="4127" y="4109"/>
                </a:lnTo>
                <a:lnTo>
                  <a:pt x="4129" y="4112"/>
                </a:lnTo>
                <a:lnTo>
                  <a:pt x="4129" y="4114"/>
                </a:lnTo>
                <a:lnTo>
                  <a:pt x="4131" y="4118"/>
                </a:lnTo>
                <a:lnTo>
                  <a:pt x="4133" y="4121"/>
                </a:lnTo>
                <a:lnTo>
                  <a:pt x="4136" y="4123"/>
                </a:lnTo>
                <a:lnTo>
                  <a:pt x="4138" y="4125"/>
                </a:lnTo>
                <a:lnTo>
                  <a:pt x="4140" y="4126"/>
                </a:lnTo>
                <a:lnTo>
                  <a:pt x="4143" y="4126"/>
                </a:lnTo>
                <a:lnTo>
                  <a:pt x="4146" y="4127"/>
                </a:lnTo>
                <a:lnTo>
                  <a:pt x="4149" y="4127"/>
                </a:lnTo>
                <a:lnTo>
                  <a:pt x="4155" y="4126"/>
                </a:lnTo>
                <a:lnTo>
                  <a:pt x="4162" y="4123"/>
                </a:lnTo>
                <a:lnTo>
                  <a:pt x="4169" y="4120"/>
                </a:lnTo>
                <a:lnTo>
                  <a:pt x="4186" y="4110"/>
                </a:lnTo>
                <a:close/>
                <a:moveTo>
                  <a:pt x="3644" y="4424"/>
                </a:moveTo>
                <a:lnTo>
                  <a:pt x="3700" y="4395"/>
                </a:lnTo>
                <a:lnTo>
                  <a:pt x="3799" y="4582"/>
                </a:lnTo>
                <a:lnTo>
                  <a:pt x="3760" y="4602"/>
                </a:lnTo>
                <a:lnTo>
                  <a:pt x="3692" y="4475"/>
                </a:lnTo>
                <a:lnTo>
                  <a:pt x="3699" y="4499"/>
                </a:lnTo>
                <a:lnTo>
                  <a:pt x="3703" y="4523"/>
                </a:lnTo>
                <a:lnTo>
                  <a:pt x="3721" y="4623"/>
                </a:lnTo>
                <a:lnTo>
                  <a:pt x="3685" y="4642"/>
                </a:lnTo>
                <a:lnTo>
                  <a:pt x="3611" y="4571"/>
                </a:lnTo>
                <a:lnTo>
                  <a:pt x="3596" y="4556"/>
                </a:lnTo>
                <a:lnTo>
                  <a:pt x="3577" y="4533"/>
                </a:lnTo>
                <a:lnTo>
                  <a:pt x="3645" y="4664"/>
                </a:lnTo>
                <a:lnTo>
                  <a:pt x="3609" y="4682"/>
                </a:lnTo>
                <a:lnTo>
                  <a:pt x="3509" y="4497"/>
                </a:lnTo>
                <a:lnTo>
                  <a:pt x="3564" y="4467"/>
                </a:lnTo>
                <a:lnTo>
                  <a:pt x="3679" y="4582"/>
                </a:lnTo>
                <a:lnTo>
                  <a:pt x="3644" y="4424"/>
                </a:lnTo>
                <a:close/>
                <a:moveTo>
                  <a:pt x="3875" y="4274"/>
                </a:moveTo>
                <a:lnTo>
                  <a:pt x="3950" y="4382"/>
                </a:lnTo>
                <a:lnTo>
                  <a:pt x="3955" y="4390"/>
                </a:lnTo>
                <a:lnTo>
                  <a:pt x="3959" y="4398"/>
                </a:lnTo>
                <a:lnTo>
                  <a:pt x="3963" y="4405"/>
                </a:lnTo>
                <a:lnTo>
                  <a:pt x="3965" y="4414"/>
                </a:lnTo>
                <a:lnTo>
                  <a:pt x="3968" y="4422"/>
                </a:lnTo>
                <a:lnTo>
                  <a:pt x="3969" y="4429"/>
                </a:lnTo>
                <a:lnTo>
                  <a:pt x="3969" y="4437"/>
                </a:lnTo>
                <a:lnTo>
                  <a:pt x="3968" y="4444"/>
                </a:lnTo>
                <a:lnTo>
                  <a:pt x="3966" y="4452"/>
                </a:lnTo>
                <a:lnTo>
                  <a:pt x="3964" y="4459"/>
                </a:lnTo>
                <a:lnTo>
                  <a:pt x="3960" y="4467"/>
                </a:lnTo>
                <a:lnTo>
                  <a:pt x="3956" y="4473"/>
                </a:lnTo>
                <a:lnTo>
                  <a:pt x="3950" y="4480"/>
                </a:lnTo>
                <a:lnTo>
                  <a:pt x="3944" y="4487"/>
                </a:lnTo>
                <a:lnTo>
                  <a:pt x="3937" y="4494"/>
                </a:lnTo>
                <a:lnTo>
                  <a:pt x="3927" y="4500"/>
                </a:lnTo>
                <a:lnTo>
                  <a:pt x="3919" y="4506"/>
                </a:lnTo>
                <a:lnTo>
                  <a:pt x="3910" y="4511"/>
                </a:lnTo>
                <a:lnTo>
                  <a:pt x="3901" y="4514"/>
                </a:lnTo>
                <a:lnTo>
                  <a:pt x="3893" y="4517"/>
                </a:lnTo>
                <a:lnTo>
                  <a:pt x="3885" y="4519"/>
                </a:lnTo>
                <a:lnTo>
                  <a:pt x="3876" y="4519"/>
                </a:lnTo>
                <a:lnTo>
                  <a:pt x="3869" y="4519"/>
                </a:lnTo>
                <a:lnTo>
                  <a:pt x="3861" y="4518"/>
                </a:lnTo>
                <a:lnTo>
                  <a:pt x="3854" y="4517"/>
                </a:lnTo>
                <a:lnTo>
                  <a:pt x="3847" y="4513"/>
                </a:lnTo>
                <a:lnTo>
                  <a:pt x="3840" y="4510"/>
                </a:lnTo>
                <a:lnTo>
                  <a:pt x="3834" y="4505"/>
                </a:lnTo>
                <a:lnTo>
                  <a:pt x="3827" y="4500"/>
                </a:lnTo>
                <a:lnTo>
                  <a:pt x="3821" y="4494"/>
                </a:lnTo>
                <a:lnTo>
                  <a:pt x="3815" y="4487"/>
                </a:lnTo>
                <a:lnTo>
                  <a:pt x="3809" y="4479"/>
                </a:lnTo>
                <a:lnTo>
                  <a:pt x="3735" y="4371"/>
                </a:lnTo>
                <a:lnTo>
                  <a:pt x="3773" y="4345"/>
                </a:lnTo>
                <a:lnTo>
                  <a:pt x="3847" y="4452"/>
                </a:lnTo>
                <a:lnTo>
                  <a:pt x="3854" y="4460"/>
                </a:lnTo>
                <a:lnTo>
                  <a:pt x="3861" y="4467"/>
                </a:lnTo>
                <a:lnTo>
                  <a:pt x="3867" y="4473"/>
                </a:lnTo>
                <a:lnTo>
                  <a:pt x="3872" y="4474"/>
                </a:lnTo>
                <a:lnTo>
                  <a:pt x="3875" y="4475"/>
                </a:lnTo>
                <a:lnTo>
                  <a:pt x="3879" y="4476"/>
                </a:lnTo>
                <a:lnTo>
                  <a:pt x="3882" y="4476"/>
                </a:lnTo>
                <a:lnTo>
                  <a:pt x="3886" y="4476"/>
                </a:lnTo>
                <a:lnTo>
                  <a:pt x="3891" y="4476"/>
                </a:lnTo>
                <a:lnTo>
                  <a:pt x="3898" y="4473"/>
                </a:lnTo>
                <a:lnTo>
                  <a:pt x="3907" y="4468"/>
                </a:lnTo>
                <a:lnTo>
                  <a:pt x="3911" y="4466"/>
                </a:lnTo>
                <a:lnTo>
                  <a:pt x="3914" y="4462"/>
                </a:lnTo>
                <a:lnTo>
                  <a:pt x="3917" y="4460"/>
                </a:lnTo>
                <a:lnTo>
                  <a:pt x="3919" y="4456"/>
                </a:lnTo>
                <a:lnTo>
                  <a:pt x="3921" y="4453"/>
                </a:lnTo>
                <a:lnTo>
                  <a:pt x="3923" y="4449"/>
                </a:lnTo>
                <a:lnTo>
                  <a:pt x="3924" y="4446"/>
                </a:lnTo>
                <a:lnTo>
                  <a:pt x="3924" y="4442"/>
                </a:lnTo>
                <a:lnTo>
                  <a:pt x="3924" y="4437"/>
                </a:lnTo>
                <a:lnTo>
                  <a:pt x="3924" y="4434"/>
                </a:lnTo>
                <a:lnTo>
                  <a:pt x="3923" y="4429"/>
                </a:lnTo>
                <a:lnTo>
                  <a:pt x="3921" y="4425"/>
                </a:lnTo>
                <a:lnTo>
                  <a:pt x="3919" y="4421"/>
                </a:lnTo>
                <a:lnTo>
                  <a:pt x="3918" y="4416"/>
                </a:lnTo>
                <a:lnTo>
                  <a:pt x="3912" y="4407"/>
                </a:lnTo>
                <a:lnTo>
                  <a:pt x="3837" y="4300"/>
                </a:lnTo>
                <a:lnTo>
                  <a:pt x="3875" y="4274"/>
                </a:lnTo>
                <a:close/>
                <a:moveTo>
                  <a:pt x="3035" y="4831"/>
                </a:moveTo>
                <a:lnTo>
                  <a:pt x="3041" y="4828"/>
                </a:lnTo>
                <a:lnTo>
                  <a:pt x="3047" y="4827"/>
                </a:lnTo>
                <a:lnTo>
                  <a:pt x="3052" y="4825"/>
                </a:lnTo>
                <a:lnTo>
                  <a:pt x="3057" y="4821"/>
                </a:lnTo>
                <a:lnTo>
                  <a:pt x="3062" y="4817"/>
                </a:lnTo>
                <a:lnTo>
                  <a:pt x="3065" y="4813"/>
                </a:lnTo>
                <a:lnTo>
                  <a:pt x="3067" y="4809"/>
                </a:lnTo>
                <a:lnTo>
                  <a:pt x="3071" y="4803"/>
                </a:lnTo>
                <a:lnTo>
                  <a:pt x="3073" y="4799"/>
                </a:lnTo>
                <a:lnTo>
                  <a:pt x="3075" y="4793"/>
                </a:lnTo>
                <a:lnTo>
                  <a:pt x="3076" y="4786"/>
                </a:lnTo>
                <a:lnTo>
                  <a:pt x="3077" y="4780"/>
                </a:lnTo>
                <a:lnTo>
                  <a:pt x="3077" y="4772"/>
                </a:lnTo>
                <a:lnTo>
                  <a:pt x="3077" y="4765"/>
                </a:lnTo>
                <a:lnTo>
                  <a:pt x="3076" y="4749"/>
                </a:lnTo>
                <a:lnTo>
                  <a:pt x="3073" y="4742"/>
                </a:lnTo>
                <a:lnTo>
                  <a:pt x="3071" y="4733"/>
                </a:lnTo>
                <a:lnTo>
                  <a:pt x="3069" y="4726"/>
                </a:lnTo>
                <a:lnTo>
                  <a:pt x="3066" y="4720"/>
                </a:lnTo>
                <a:lnTo>
                  <a:pt x="3059" y="4710"/>
                </a:lnTo>
                <a:lnTo>
                  <a:pt x="3056" y="4705"/>
                </a:lnTo>
                <a:lnTo>
                  <a:pt x="3052" y="4700"/>
                </a:lnTo>
                <a:lnTo>
                  <a:pt x="3047" y="4697"/>
                </a:lnTo>
                <a:lnTo>
                  <a:pt x="3043" y="4693"/>
                </a:lnTo>
                <a:lnTo>
                  <a:pt x="3038" y="4691"/>
                </a:lnTo>
                <a:lnTo>
                  <a:pt x="3033" y="4690"/>
                </a:lnTo>
                <a:lnTo>
                  <a:pt x="3027" y="4688"/>
                </a:lnTo>
                <a:lnTo>
                  <a:pt x="3021" y="4687"/>
                </a:lnTo>
                <a:lnTo>
                  <a:pt x="3017" y="4688"/>
                </a:lnTo>
                <a:lnTo>
                  <a:pt x="3011" y="4688"/>
                </a:lnTo>
                <a:lnTo>
                  <a:pt x="3005" y="4690"/>
                </a:lnTo>
                <a:lnTo>
                  <a:pt x="2999" y="4692"/>
                </a:lnTo>
                <a:lnTo>
                  <a:pt x="2994" y="4694"/>
                </a:lnTo>
                <a:lnTo>
                  <a:pt x="2989" y="4698"/>
                </a:lnTo>
                <a:lnTo>
                  <a:pt x="2985" y="4701"/>
                </a:lnTo>
                <a:lnTo>
                  <a:pt x="2981" y="4705"/>
                </a:lnTo>
                <a:lnTo>
                  <a:pt x="2977" y="4710"/>
                </a:lnTo>
                <a:lnTo>
                  <a:pt x="2975" y="4714"/>
                </a:lnTo>
                <a:lnTo>
                  <a:pt x="2973" y="4719"/>
                </a:lnTo>
                <a:lnTo>
                  <a:pt x="2972" y="4725"/>
                </a:lnTo>
                <a:lnTo>
                  <a:pt x="2969" y="4732"/>
                </a:lnTo>
                <a:lnTo>
                  <a:pt x="2969" y="4738"/>
                </a:lnTo>
                <a:lnTo>
                  <a:pt x="2968" y="4745"/>
                </a:lnTo>
                <a:lnTo>
                  <a:pt x="2969" y="4752"/>
                </a:lnTo>
                <a:lnTo>
                  <a:pt x="2969" y="4761"/>
                </a:lnTo>
                <a:lnTo>
                  <a:pt x="2970" y="4769"/>
                </a:lnTo>
                <a:lnTo>
                  <a:pt x="2973" y="4776"/>
                </a:lnTo>
                <a:lnTo>
                  <a:pt x="2974" y="4784"/>
                </a:lnTo>
                <a:lnTo>
                  <a:pt x="2976" y="4790"/>
                </a:lnTo>
                <a:lnTo>
                  <a:pt x="2980" y="4797"/>
                </a:lnTo>
                <a:lnTo>
                  <a:pt x="2982" y="4803"/>
                </a:lnTo>
                <a:lnTo>
                  <a:pt x="2986" y="4808"/>
                </a:lnTo>
                <a:lnTo>
                  <a:pt x="2990" y="4814"/>
                </a:lnTo>
                <a:lnTo>
                  <a:pt x="2994" y="4817"/>
                </a:lnTo>
                <a:lnTo>
                  <a:pt x="2999" y="4821"/>
                </a:lnTo>
                <a:lnTo>
                  <a:pt x="3004" y="4825"/>
                </a:lnTo>
                <a:lnTo>
                  <a:pt x="3008" y="4827"/>
                </a:lnTo>
                <a:lnTo>
                  <a:pt x="3013" y="4829"/>
                </a:lnTo>
                <a:lnTo>
                  <a:pt x="3019" y="4831"/>
                </a:lnTo>
                <a:lnTo>
                  <a:pt x="3024" y="4831"/>
                </a:lnTo>
                <a:lnTo>
                  <a:pt x="3030" y="4831"/>
                </a:lnTo>
                <a:lnTo>
                  <a:pt x="3035" y="4831"/>
                </a:lnTo>
                <a:close/>
                <a:moveTo>
                  <a:pt x="3004" y="4651"/>
                </a:moveTo>
                <a:lnTo>
                  <a:pt x="3013" y="4649"/>
                </a:lnTo>
                <a:lnTo>
                  <a:pt x="3022" y="4649"/>
                </a:lnTo>
                <a:lnTo>
                  <a:pt x="3032" y="4649"/>
                </a:lnTo>
                <a:lnTo>
                  <a:pt x="3040" y="4651"/>
                </a:lnTo>
                <a:lnTo>
                  <a:pt x="3050" y="4653"/>
                </a:lnTo>
                <a:lnTo>
                  <a:pt x="3059" y="4656"/>
                </a:lnTo>
                <a:lnTo>
                  <a:pt x="3067" y="4660"/>
                </a:lnTo>
                <a:lnTo>
                  <a:pt x="3076" y="4665"/>
                </a:lnTo>
                <a:lnTo>
                  <a:pt x="3084" y="4671"/>
                </a:lnTo>
                <a:lnTo>
                  <a:pt x="3091" y="4678"/>
                </a:lnTo>
                <a:lnTo>
                  <a:pt x="3095" y="4681"/>
                </a:lnTo>
                <a:lnTo>
                  <a:pt x="3098" y="4686"/>
                </a:lnTo>
                <a:lnTo>
                  <a:pt x="3104" y="4694"/>
                </a:lnTo>
                <a:lnTo>
                  <a:pt x="3107" y="4699"/>
                </a:lnTo>
                <a:lnTo>
                  <a:pt x="3109" y="4705"/>
                </a:lnTo>
                <a:lnTo>
                  <a:pt x="3114" y="4716"/>
                </a:lnTo>
                <a:lnTo>
                  <a:pt x="3118" y="4727"/>
                </a:lnTo>
                <a:lnTo>
                  <a:pt x="3121" y="4741"/>
                </a:lnTo>
                <a:lnTo>
                  <a:pt x="3123" y="4755"/>
                </a:lnTo>
                <a:lnTo>
                  <a:pt x="3123" y="4767"/>
                </a:lnTo>
                <a:lnTo>
                  <a:pt x="3123" y="4772"/>
                </a:lnTo>
                <a:lnTo>
                  <a:pt x="3123" y="4778"/>
                </a:lnTo>
                <a:lnTo>
                  <a:pt x="3122" y="4790"/>
                </a:lnTo>
                <a:lnTo>
                  <a:pt x="3118" y="4801"/>
                </a:lnTo>
                <a:lnTo>
                  <a:pt x="3115" y="4810"/>
                </a:lnTo>
                <a:lnTo>
                  <a:pt x="3114" y="4815"/>
                </a:lnTo>
                <a:lnTo>
                  <a:pt x="3111" y="4820"/>
                </a:lnTo>
                <a:lnTo>
                  <a:pt x="3109" y="4823"/>
                </a:lnTo>
                <a:lnTo>
                  <a:pt x="3105" y="4828"/>
                </a:lnTo>
                <a:lnTo>
                  <a:pt x="3099" y="4835"/>
                </a:lnTo>
                <a:lnTo>
                  <a:pt x="3094" y="4842"/>
                </a:lnTo>
                <a:lnTo>
                  <a:pt x="3085" y="4848"/>
                </a:lnTo>
                <a:lnTo>
                  <a:pt x="3078" y="4853"/>
                </a:lnTo>
                <a:lnTo>
                  <a:pt x="3073" y="4855"/>
                </a:lnTo>
                <a:lnTo>
                  <a:pt x="3070" y="4858"/>
                </a:lnTo>
                <a:lnTo>
                  <a:pt x="3062" y="4861"/>
                </a:lnTo>
                <a:lnTo>
                  <a:pt x="3052" y="4865"/>
                </a:lnTo>
                <a:lnTo>
                  <a:pt x="3043" y="4867"/>
                </a:lnTo>
                <a:lnTo>
                  <a:pt x="3033" y="4868"/>
                </a:lnTo>
                <a:lnTo>
                  <a:pt x="3024" y="4868"/>
                </a:lnTo>
                <a:lnTo>
                  <a:pt x="3014" y="4868"/>
                </a:lnTo>
                <a:lnTo>
                  <a:pt x="3005" y="4867"/>
                </a:lnTo>
                <a:lnTo>
                  <a:pt x="2995" y="4865"/>
                </a:lnTo>
                <a:lnTo>
                  <a:pt x="2987" y="4861"/>
                </a:lnTo>
                <a:lnTo>
                  <a:pt x="2979" y="4858"/>
                </a:lnTo>
                <a:lnTo>
                  <a:pt x="2970" y="4853"/>
                </a:lnTo>
                <a:lnTo>
                  <a:pt x="2962" y="4847"/>
                </a:lnTo>
                <a:lnTo>
                  <a:pt x="2955" y="4840"/>
                </a:lnTo>
                <a:lnTo>
                  <a:pt x="2951" y="4836"/>
                </a:lnTo>
                <a:lnTo>
                  <a:pt x="2948" y="4832"/>
                </a:lnTo>
                <a:lnTo>
                  <a:pt x="2942" y="4823"/>
                </a:lnTo>
                <a:lnTo>
                  <a:pt x="2938" y="4819"/>
                </a:lnTo>
                <a:lnTo>
                  <a:pt x="2936" y="4813"/>
                </a:lnTo>
                <a:lnTo>
                  <a:pt x="2931" y="4802"/>
                </a:lnTo>
                <a:lnTo>
                  <a:pt x="2928" y="4790"/>
                </a:lnTo>
                <a:lnTo>
                  <a:pt x="2924" y="4777"/>
                </a:lnTo>
                <a:lnTo>
                  <a:pt x="2923" y="4763"/>
                </a:lnTo>
                <a:lnTo>
                  <a:pt x="2922" y="4751"/>
                </a:lnTo>
                <a:lnTo>
                  <a:pt x="2922" y="4744"/>
                </a:lnTo>
                <a:lnTo>
                  <a:pt x="2923" y="4739"/>
                </a:lnTo>
                <a:lnTo>
                  <a:pt x="2924" y="4727"/>
                </a:lnTo>
                <a:lnTo>
                  <a:pt x="2927" y="4717"/>
                </a:lnTo>
                <a:lnTo>
                  <a:pt x="2930" y="4707"/>
                </a:lnTo>
                <a:lnTo>
                  <a:pt x="2932" y="4703"/>
                </a:lnTo>
                <a:lnTo>
                  <a:pt x="2935" y="4698"/>
                </a:lnTo>
                <a:lnTo>
                  <a:pt x="2937" y="4694"/>
                </a:lnTo>
                <a:lnTo>
                  <a:pt x="2940" y="4690"/>
                </a:lnTo>
                <a:lnTo>
                  <a:pt x="2945" y="4682"/>
                </a:lnTo>
                <a:lnTo>
                  <a:pt x="2953" y="4675"/>
                </a:lnTo>
                <a:lnTo>
                  <a:pt x="2960" y="4669"/>
                </a:lnTo>
                <a:lnTo>
                  <a:pt x="2968" y="4664"/>
                </a:lnTo>
                <a:lnTo>
                  <a:pt x="2972" y="4661"/>
                </a:lnTo>
                <a:lnTo>
                  <a:pt x="2976" y="4660"/>
                </a:lnTo>
                <a:lnTo>
                  <a:pt x="2985" y="4655"/>
                </a:lnTo>
                <a:lnTo>
                  <a:pt x="2994" y="4653"/>
                </a:lnTo>
                <a:lnTo>
                  <a:pt x="3004" y="4651"/>
                </a:lnTo>
                <a:close/>
                <a:moveTo>
                  <a:pt x="1726" y="4476"/>
                </a:moveTo>
                <a:lnTo>
                  <a:pt x="1766" y="4498"/>
                </a:lnTo>
                <a:lnTo>
                  <a:pt x="1707" y="4614"/>
                </a:lnTo>
                <a:lnTo>
                  <a:pt x="1702" y="4622"/>
                </a:lnTo>
                <a:lnTo>
                  <a:pt x="1697" y="4629"/>
                </a:lnTo>
                <a:lnTo>
                  <a:pt x="1691" y="4636"/>
                </a:lnTo>
                <a:lnTo>
                  <a:pt x="1687" y="4642"/>
                </a:lnTo>
                <a:lnTo>
                  <a:pt x="1681" y="4648"/>
                </a:lnTo>
                <a:lnTo>
                  <a:pt x="1673" y="4653"/>
                </a:lnTo>
                <a:lnTo>
                  <a:pt x="1668" y="4656"/>
                </a:lnTo>
                <a:lnTo>
                  <a:pt x="1660" y="4659"/>
                </a:lnTo>
                <a:lnTo>
                  <a:pt x="1652" y="4661"/>
                </a:lnTo>
                <a:lnTo>
                  <a:pt x="1645" y="4662"/>
                </a:lnTo>
                <a:lnTo>
                  <a:pt x="1637" y="4662"/>
                </a:lnTo>
                <a:lnTo>
                  <a:pt x="1628" y="4662"/>
                </a:lnTo>
                <a:lnTo>
                  <a:pt x="1620" y="4660"/>
                </a:lnTo>
                <a:lnTo>
                  <a:pt x="1611" y="4658"/>
                </a:lnTo>
                <a:lnTo>
                  <a:pt x="1601" y="4654"/>
                </a:lnTo>
                <a:lnTo>
                  <a:pt x="1592" y="4649"/>
                </a:lnTo>
                <a:lnTo>
                  <a:pt x="1582" y="4645"/>
                </a:lnTo>
                <a:lnTo>
                  <a:pt x="1574" y="4639"/>
                </a:lnTo>
                <a:lnTo>
                  <a:pt x="1567" y="4633"/>
                </a:lnTo>
                <a:lnTo>
                  <a:pt x="1561" y="4627"/>
                </a:lnTo>
                <a:lnTo>
                  <a:pt x="1557" y="4623"/>
                </a:lnTo>
                <a:lnTo>
                  <a:pt x="1555" y="4621"/>
                </a:lnTo>
                <a:lnTo>
                  <a:pt x="1553" y="4617"/>
                </a:lnTo>
                <a:lnTo>
                  <a:pt x="1552" y="4614"/>
                </a:lnTo>
                <a:lnTo>
                  <a:pt x="1548" y="4607"/>
                </a:lnTo>
                <a:lnTo>
                  <a:pt x="1544" y="4600"/>
                </a:lnTo>
                <a:lnTo>
                  <a:pt x="1543" y="4592"/>
                </a:lnTo>
                <a:lnTo>
                  <a:pt x="1542" y="4585"/>
                </a:lnTo>
                <a:lnTo>
                  <a:pt x="1542" y="4577"/>
                </a:lnTo>
                <a:lnTo>
                  <a:pt x="1543" y="4569"/>
                </a:lnTo>
                <a:lnTo>
                  <a:pt x="1544" y="4560"/>
                </a:lnTo>
                <a:lnTo>
                  <a:pt x="1547" y="4552"/>
                </a:lnTo>
                <a:lnTo>
                  <a:pt x="1550" y="4544"/>
                </a:lnTo>
                <a:lnTo>
                  <a:pt x="1555" y="4536"/>
                </a:lnTo>
                <a:lnTo>
                  <a:pt x="1614" y="4420"/>
                </a:lnTo>
                <a:lnTo>
                  <a:pt x="1656" y="4441"/>
                </a:lnTo>
                <a:lnTo>
                  <a:pt x="1597" y="4556"/>
                </a:lnTo>
                <a:lnTo>
                  <a:pt x="1592" y="4565"/>
                </a:lnTo>
                <a:lnTo>
                  <a:pt x="1589" y="4575"/>
                </a:lnTo>
                <a:lnTo>
                  <a:pt x="1588" y="4579"/>
                </a:lnTo>
                <a:lnTo>
                  <a:pt x="1588" y="4584"/>
                </a:lnTo>
                <a:lnTo>
                  <a:pt x="1588" y="4588"/>
                </a:lnTo>
                <a:lnTo>
                  <a:pt x="1588" y="4591"/>
                </a:lnTo>
                <a:lnTo>
                  <a:pt x="1589" y="4595"/>
                </a:lnTo>
                <a:lnTo>
                  <a:pt x="1591" y="4598"/>
                </a:lnTo>
                <a:lnTo>
                  <a:pt x="1595" y="4606"/>
                </a:lnTo>
                <a:lnTo>
                  <a:pt x="1598" y="4608"/>
                </a:lnTo>
                <a:lnTo>
                  <a:pt x="1601" y="4611"/>
                </a:lnTo>
                <a:lnTo>
                  <a:pt x="1606" y="4614"/>
                </a:lnTo>
                <a:lnTo>
                  <a:pt x="1610" y="4616"/>
                </a:lnTo>
                <a:lnTo>
                  <a:pt x="1619" y="4620"/>
                </a:lnTo>
                <a:lnTo>
                  <a:pt x="1627" y="4622"/>
                </a:lnTo>
                <a:lnTo>
                  <a:pt x="1631" y="4622"/>
                </a:lnTo>
                <a:lnTo>
                  <a:pt x="1634" y="4621"/>
                </a:lnTo>
                <a:lnTo>
                  <a:pt x="1638" y="4621"/>
                </a:lnTo>
                <a:lnTo>
                  <a:pt x="1642" y="4619"/>
                </a:lnTo>
                <a:lnTo>
                  <a:pt x="1649" y="4615"/>
                </a:lnTo>
                <a:lnTo>
                  <a:pt x="1655" y="4609"/>
                </a:lnTo>
                <a:lnTo>
                  <a:pt x="1660" y="4601"/>
                </a:lnTo>
                <a:lnTo>
                  <a:pt x="1664" y="4597"/>
                </a:lnTo>
                <a:lnTo>
                  <a:pt x="1666" y="4591"/>
                </a:lnTo>
                <a:lnTo>
                  <a:pt x="1726" y="4476"/>
                </a:lnTo>
                <a:close/>
                <a:moveTo>
                  <a:pt x="1901" y="4666"/>
                </a:moveTo>
                <a:lnTo>
                  <a:pt x="1903" y="4659"/>
                </a:lnTo>
                <a:lnTo>
                  <a:pt x="1906" y="4651"/>
                </a:lnTo>
                <a:lnTo>
                  <a:pt x="1907" y="4643"/>
                </a:lnTo>
                <a:lnTo>
                  <a:pt x="1908" y="4636"/>
                </a:lnTo>
                <a:lnTo>
                  <a:pt x="1908" y="4630"/>
                </a:lnTo>
                <a:lnTo>
                  <a:pt x="1908" y="4624"/>
                </a:lnTo>
                <a:lnTo>
                  <a:pt x="1907" y="4617"/>
                </a:lnTo>
                <a:lnTo>
                  <a:pt x="1906" y="4613"/>
                </a:lnTo>
                <a:lnTo>
                  <a:pt x="1904" y="4607"/>
                </a:lnTo>
                <a:lnTo>
                  <a:pt x="1902" y="4602"/>
                </a:lnTo>
                <a:lnTo>
                  <a:pt x="1899" y="4597"/>
                </a:lnTo>
                <a:lnTo>
                  <a:pt x="1897" y="4595"/>
                </a:lnTo>
                <a:lnTo>
                  <a:pt x="1895" y="4592"/>
                </a:lnTo>
                <a:lnTo>
                  <a:pt x="1891" y="4589"/>
                </a:lnTo>
                <a:lnTo>
                  <a:pt x="1887" y="4585"/>
                </a:lnTo>
                <a:lnTo>
                  <a:pt x="1882" y="4583"/>
                </a:lnTo>
                <a:lnTo>
                  <a:pt x="1877" y="4581"/>
                </a:lnTo>
                <a:lnTo>
                  <a:pt x="1871" y="4578"/>
                </a:lnTo>
                <a:lnTo>
                  <a:pt x="1865" y="4577"/>
                </a:lnTo>
                <a:lnTo>
                  <a:pt x="1859" y="4577"/>
                </a:lnTo>
                <a:lnTo>
                  <a:pt x="1855" y="4577"/>
                </a:lnTo>
                <a:lnTo>
                  <a:pt x="1849" y="4577"/>
                </a:lnTo>
                <a:lnTo>
                  <a:pt x="1844" y="4579"/>
                </a:lnTo>
                <a:lnTo>
                  <a:pt x="1838" y="4581"/>
                </a:lnTo>
                <a:lnTo>
                  <a:pt x="1833" y="4584"/>
                </a:lnTo>
                <a:lnTo>
                  <a:pt x="1829" y="4588"/>
                </a:lnTo>
                <a:lnTo>
                  <a:pt x="1824" y="4591"/>
                </a:lnTo>
                <a:lnTo>
                  <a:pt x="1819" y="4596"/>
                </a:lnTo>
                <a:lnTo>
                  <a:pt x="1816" y="4601"/>
                </a:lnTo>
                <a:lnTo>
                  <a:pt x="1812" y="4607"/>
                </a:lnTo>
                <a:lnTo>
                  <a:pt x="1807" y="4613"/>
                </a:lnTo>
                <a:lnTo>
                  <a:pt x="1805" y="4620"/>
                </a:lnTo>
                <a:lnTo>
                  <a:pt x="1801" y="4627"/>
                </a:lnTo>
                <a:lnTo>
                  <a:pt x="1799" y="4635"/>
                </a:lnTo>
                <a:lnTo>
                  <a:pt x="1797" y="4642"/>
                </a:lnTo>
                <a:lnTo>
                  <a:pt x="1794" y="4656"/>
                </a:lnTo>
                <a:lnTo>
                  <a:pt x="1793" y="4664"/>
                </a:lnTo>
                <a:lnTo>
                  <a:pt x="1793" y="4669"/>
                </a:lnTo>
                <a:lnTo>
                  <a:pt x="1794" y="4675"/>
                </a:lnTo>
                <a:lnTo>
                  <a:pt x="1795" y="4681"/>
                </a:lnTo>
                <a:lnTo>
                  <a:pt x="1797" y="4687"/>
                </a:lnTo>
                <a:lnTo>
                  <a:pt x="1799" y="4692"/>
                </a:lnTo>
                <a:lnTo>
                  <a:pt x="1803" y="4697"/>
                </a:lnTo>
                <a:lnTo>
                  <a:pt x="1806" y="4701"/>
                </a:lnTo>
                <a:lnTo>
                  <a:pt x="1810" y="4705"/>
                </a:lnTo>
                <a:lnTo>
                  <a:pt x="1814" y="4709"/>
                </a:lnTo>
                <a:lnTo>
                  <a:pt x="1819" y="4712"/>
                </a:lnTo>
                <a:lnTo>
                  <a:pt x="1824" y="4714"/>
                </a:lnTo>
                <a:lnTo>
                  <a:pt x="1830" y="4716"/>
                </a:lnTo>
                <a:lnTo>
                  <a:pt x="1836" y="4717"/>
                </a:lnTo>
                <a:lnTo>
                  <a:pt x="1842" y="4718"/>
                </a:lnTo>
                <a:lnTo>
                  <a:pt x="1846" y="4717"/>
                </a:lnTo>
                <a:lnTo>
                  <a:pt x="1852" y="4717"/>
                </a:lnTo>
                <a:lnTo>
                  <a:pt x="1857" y="4714"/>
                </a:lnTo>
                <a:lnTo>
                  <a:pt x="1863" y="4713"/>
                </a:lnTo>
                <a:lnTo>
                  <a:pt x="1868" y="4710"/>
                </a:lnTo>
                <a:lnTo>
                  <a:pt x="1872" y="4706"/>
                </a:lnTo>
                <a:lnTo>
                  <a:pt x="1877" y="4703"/>
                </a:lnTo>
                <a:lnTo>
                  <a:pt x="1882" y="4698"/>
                </a:lnTo>
                <a:lnTo>
                  <a:pt x="1884" y="4696"/>
                </a:lnTo>
                <a:lnTo>
                  <a:pt x="1885" y="4693"/>
                </a:lnTo>
                <a:lnTo>
                  <a:pt x="1890" y="4687"/>
                </a:lnTo>
                <a:lnTo>
                  <a:pt x="1894" y="4680"/>
                </a:lnTo>
                <a:lnTo>
                  <a:pt x="1897" y="4673"/>
                </a:lnTo>
                <a:lnTo>
                  <a:pt x="1901" y="4666"/>
                </a:lnTo>
                <a:close/>
                <a:moveTo>
                  <a:pt x="1890" y="4544"/>
                </a:moveTo>
                <a:lnTo>
                  <a:pt x="1900" y="4549"/>
                </a:lnTo>
                <a:lnTo>
                  <a:pt x="1908" y="4552"/>
                </a:lnTo>
                <a:lnTo>
                  <a:pt x="1915" y="4558"/>
                </a:lnTo>
                <a:lnTo>
                  <a:pt x="1922" y="4564"/>
                </a:lnTo>
                <a:lnTo>
                  <a:pt x="1929" y="4571"/>
                </a:lnTo>
                <a:lnTo>
                  <a:pt x="1935" y="4578"/>
                </a:lnTo>
                <a:lnTo>
                  <a:pt x="1941" y="4587"/>
                </a:lnTo>
                <a:lnTo>
                  <a:pt x="1945" y="4595"/>
                </a:lnTo>
                <a:lnTo>
                  <a:pt x="1947" y="4600"/>
                </a:lnTo>
                <a:lnTo>
                  <a:pt x="1948" y="4603"/>
                </a:lnTo>
                <a:lnTo>
                  <a:pt x="1951" y="4614"/>
                </a:lnTo>
                <a:lnTo>
                  <a:pt x="1953" y="4623"/>
                </a:lnTo>
                <a:lnTo>
                  <a:pt x="1953" y="4635"/>
                </a:lnTo>
                <a:lnTo>
                  <a:pt x="1953" y="4646"/>
                </a:lnTo>
                <a:lnTo>
                  <a:pt x="1951" y="4658"/>
                </a:lnTo>
                <a:lnTo>
                  <a:pt x="1948" y="4671"/>
                </a:lnTo>
                <a:lnTo>
                  <a:pt x="1944" y="4682"/>
                </a:lnTo>
                <a:lnTo>
                  <a:pt x="1938" y="4696"/>
                </a:lnTo>
                <a:lnTo>
                  <a:pt x="1935" y="4701"/>
                </a:lnTo>
                <a:lnTo>
                  <a:pt x="1932" y="4706"/>
                </a:lnTo>
                <a:lnTo>
                  <a:pt x="1926" y="4717"/>
                </a:lnTo>
                <a:lnTo>
                  <a:pt x="1919" y="4725"/>
                </a:lnTo>
                <a:lnTo>
                  <a:pt x="1910" y="4732"/>
                </a:lnTo>
                <a:lnTo>
                  <a:pt x="1902" y="4739"/>
                </a:lnTo>
                <a:lnTo>
                  <a:pt x="1899" y="4742"/>
                </a:lnTo>
                <a:lnTo>
                  <a:pt x="1894" y="4744"/>
                </a:lnTo>
                <a:lnTo>
                  <a:pt x="1884" y="4749"/>
                </a:lnTo>
                <a:lnTo>
                  <a:pt x="1876" y="4752"/>
                </a:lnTo>
                <a:lnTo>
                  <a:pt x="1867" y="4755"/>
                </a:lnTo>
                <a:lnTo>
                  <a:pt x="1857" y="4756"/>
                </a:lnTo>
                <a:lnTo>
                  <a:pt x="1848" y="4756"/>
                </a:lnTo>
                <a:lnTo>
                  <a:pt x="1838" y="4756"/>
                </a:lnTo>
                <a:lnTo>
                  <a:pt x="1829" y="4755"/>
                </a:lnTo>
                <a:lnTo>
                  <a:pt x="1820" y="4752"/>
                </a:lnTo>
                <a:lnTo>
                  <a:pt x="1811" y="4749"/>
                </a:lnTo>
                <a:lnTo>
                  <a:pt x="1803" y="4745"/>
                </a:lnTo>
                <a:lnTo>
                  <a:pt x="1794" y="4741"/>
                </a:lnTo>
                <a:lnTo>
                  <a:pt x="1786" y="4736"/>
                </a:lnTo>
                <a:lnTo>
                  <a:pt x="1779" y="4729"/>
                </a:lnTo>
                <a:lnTo>
                  <a:pt x="1772" y="4723"/>
                </a:lnTo>
                <a:lnTo>
                  <a:pt x="1766" y="4716"/>
                </a:lnTo>
                <a:lnTo>
                  <a:pt x="1761" y="4707"/>
                </a:lnTo>
                <a:lnTo>
                  <a:pt x="1756" y="4699"/>
                </a:lnTo>
                <a:lnTo>
                  <a:pt x="1754" y="4694"/>
                </a:lnTo>
                <a:lnTo>
                  <a:pt x="1753" y="4690"/>
                </a:lnTo>
                <a:lnTo>
                  <a:pt x="1750" y="4680"/>
                </a:lnTo>
                <a:lnTo>
                  <a:pt x="1748" y="4669"/>
                </a:lnTo>
                <a:lnTo>
                  <a:pt x="1748" y="4659"/>
                </a:lnTo>
                <a:lnTo>
                  <a:pt x="1748" y="4647"/>
                </a:lnTo>
                <a:lnTo>
                  <a:pt x="1750" y="4635"/>
                </a:lnTo>
                <a:lnTo>
                  <a:pt x="1753" y="4623"/>
                </a:lnTo>
                <a:lnTo>
                  <a:pt x="1758" y="4610"/>
                </a:lnTo>
                <a:lnTo>
                  <a:pt x="1764" y="4598"/>
                </a:lnTo>
                <a:lnTo>
                  <a:pt x="1766" y="4592"/>
                </a:lnTo>
                <a:lnTo>
                  <a:pt x="1769" y="4587"/>
                </a:lnTo>
                <a:lnTo>
                  <a:pt x="1777" y="4577"/>
                </a:lnTo>
                <a:lnTo>
                  <a:pt x="1784" y="4569"/>
                </a:lnTo>
                <a:lnTo>
                  <a:pt x="1791" y="4560"/>
                </a:lnTo>
                <a:lnTo>
                  <a:pt x="1799" y="4555"/>
                </a:lnTo>
                <a:lnTo>
                  <a:pt x="1804" y="4551"/>
                </a:lnTo>
                <a:lnTo>
                  <a:pt x="1807" y="4549"/>
                </a:lnTo>
                <a:lnTo>
                  <a:pt x="1817" y="4544"/>
                </a:lnTo>
                <a:lnTo>
                  <a:pt x="1825" y="4542"/>
                </a:lnTo>
                <a:lnTo>
                  <a:pt x="1835" y="4539"/>
                </a:lnTo>
                <a:lnTo>
                  <a:pt x="1844" y="4538"/>
                </a:lnTo>
                <a:lnTo>
                  <a:pt x="1854" y="4537"/>
                </a:lnTo>
                <a:lnTo>
                  <a:pt x="1863" y="4538"/>
                </a:lnTo>
                <a:lnTo>
                  <a:pt x="1872" y="4539"/>
                </a:lnTo>
                <a:lnTo>
                  <a:pt x="1882" y="4542"/>
                </a:lnTo>
                <a:lnTo>
                  <a:pt x="1890" y="4544"/>
                </a:lnTo>
                <a:close/>
                <a:moveTo>
                  <a:pt x="2116" y="4731"/>
                </a:moveTo>
                <a:lnTo>
                  <a:pt x="2119" y="4723"/>
                </a:lnTo>
                <a:lnTo>
                  <a:pt x="2120" y="4716"/>
                </a:lnTo>
                <a:lnTo>
                  <a:pt x="2120" y="4709"/>
                </a:lnTo>
                <a:lnTo>
                  <a:pt x="2121" y="4701"/>
                </a:lnTo>
                <a:lnTo>
                  <a:pt x="2120" y="4696"/>
                </a:lnTo>
                <a:lnTo>
                  <a:pt x="2119" y="4690"/>
                </a:lnTo>
                <a:lnTo>
                  <a:pt x="2118" y="4684"/>
                </a:lnTo>
                <a:lnTo>
                  <a:pt x="2115" y="4679"/>
                </a:lnTo>
                <a:lnTo>
                  <a:pt x="2113" y="4674"/>
                </a:lnTo>
                <a:lnTo>
                  <a:pt x="2109" y="4669"/>
                </a:lnTo>
                <a:lnTo>
                  <a:pt x="2105" y="4666"/>
                </a:lnTo>
                <a:lnTo>
                  <a:pt x="2100" y="4661"/>
                </a:lnTo>
                <a:lnTo>
                  <a:pt x="2094" y="4659"/>
                </a:lnTo>
                <a:lnTo>
                  <a:pt x="2087" y="4655"/>
                </a:lnTo>
                <a:lnTo>
                  <a:pt x="2080" y="4653"/>
                </a:lnTo>
                <a:lnTo>
                  <a:pt x="2071" y="4651"/>
                </a:lnTo>
                <a:lnTo>
                  <a:pt x="2051" y="4645"/>
                </a:lnTo>
                <a:lnTo>
                  <a:pt x="2016" y="4775"/>
                </a:lnTo>
                <a:lnTo>
                  <a:pt x="2037" y="4781"/>
                </a:lnTo>
                <a:lnTo>
                  <a:pt x="2045" y="4782"/>
                </a:lnTo>
                <a:lnTo>
                  <a:pt x="2052" y="4783"/>
                </a:lnTo>
                <a:lnTo>
                  <a:pt x="2060" y="4784"/>
                </a:lnTo>
                <a:lnTo>
                  <a:pt x="2067" y="4784"/>
                </a:lnTo>
                <a:lnTo>
                  <a:pt x="2073" y="4783"/>
                </a:lnTo>
                <a:lnTo>
                  <a:pt x="2079" y="4782"/>
                </a:lnTo>
                <a:lnTo>
                  <a:pt x="2083" y="4781"/>
                </a:lnTo>
                <a:lnTo>
                  <a:pt x="2089" y="4777"/>
                </a:lnTo>
                <a:lnTo>
                  <a:pt x="2094" y="4774"/>
                </a:lnTo>
                <a:lnTo>
                  <a:pt x="2097" y="4770"/>
                </a:lnTo>
                <a:lnTo>
                  <a:pt x="2101" y="4765"/>
                </a:lnTo>
                <a:lnTo>
                  <a:pt x="2105" y="4759"/>
                </a:lnTo>
                <a:lnTo>
                  <a:pt x="2108" y="4754"/>
                </a:lnTo>
                <a:lnTo>
                  <a:pt x="2112" y="4746"/>
                </a:lnTo>
                <a:lnTo>
                  <a:pt x="2116" y="4731"/>
                </a:lnTo>
                <a:close/>
                <a:moveTo>
                  <a:pt x="2080" y="4611"/>
                </a:moveTo>
                <a:lnTo>
                  <a:pt x="2092" y="4615"/>
                </a:lnTo>
                <a:lnTo>
                  <a:pt x="2102" y="4620"/>
                </a:lnTo>
                <a:lnTo>
                  <a:pt x="2112" y="4623"/>
                </a:lnTo>
                <a:lnTo>
                  <a:pt x="2121" y="4629"/>
                </a:lnTo>
                <a:lnTo>
                  <a:pt x="2131" y="4635"/>
                </a:lnTo>
                <a:lnTo>
                  <a:pt x="2138" y="4641"/>
                </a:lnTo>
                <a:lnTo>
                  <a:pt x="2145" y="4648"/>
                </a:lnTo>
                <a:lnTo>
                  <a:pt x="2152" y="4655"/>
                </a:lnTo>
                <a:lnTo>
                  <a:pt x="2157" y="4664"/>
                </a:lnTo>
                <a:lnTo>
                  <a:pt x="2161" y="4673"/>
                </a:lnTo>
                <a:lnTo>
                  <a:pt x="2164" y="4682"/>
                </a:lnTo>
                <a:lnTo>
                  <a:pt x="2166" y="4693"/>
                </a:lnTo>
                <a:lnTo>
                  <a:pt x="2166" y="4699"/>
                </a:lnTo>
                <a:lnTo>
                  <a:pt x="2167" y="4704"/>
                </a:lnTo>
                <a:lnTo>
                  <a:pt x="2167" y="4710"/>
                </a:lnTo>
                <a:lnTo>
                  <a:pt x="2166" y="4716"/>
                </a:lnTo>
                <a:lnTo>
                  <a:pt x="2165" y="4729"/>
                </a:lnTo>
                <a:lnTo>
                  <a:pt x="2161" y="4743"/>
                </a:lnTo>
                <a:lnTo>
                  <a:pt x="2159" y="4750"/>
                </a:lnTo>
                <a:lnTo>
                  <a:pt x="2158" y="4756"/>
                </a:lnTo>
                <a:lnTo>
                  <a:pt x="2154" y="4763"/>
                </a:lnTo>
                <a:lnTo>
                  <a:pt x="2152" y="4769"/>
                </a:lnTo>
                <a:lnTo>
                  <a:pt x="2146" y="4780"/>
                </a:lnTo>
                <a:lnTo>
                  <a:pt x="2140" y="4789"/>
                </a:lnTo>
                <a:lnTo>
                  <a:pt x="2133" y="4797"/>
                </a:lnTo>
                <a:lnTo>
                  <a:pt x="2129" y="4801"/>
                </a:lnTo>
                <a:lnTo>
                  <a:pt x="2125" y="4804"/>
                </a:lnTo>
                <a:lnTo>
                  <a:pt x="2116" y="4809"/>
                </a:lnTo>
                <a:lnTo>
                  <a:pt x="2108" y="4814"/>
                </a:lnTo>
                <a:lnTo>
                  <a:pt x="2099" y="4817"/>
                </a:lnTo>
                <a:lnTo>
                  <a:pt x="2089" y="4820"/>
                </a:lnTo>
                <a:lnTo>
                  <a:pt x="2080" y="4822"/>
                </a:lnTo>
                <a:lnTo>
                  <a:pt x="2069" y="4822"/>
                </a:lnTo>
                <a:lnTo>
                  <a:pt x="2058" y="4822"/>
                </a:lnTo>
                <a:lnTo>
                  <a:pt x="2047" y="4821"/>
                </a:lnTo>
                <a:lnTo>
                  <a:pt x="2036" y="4819"/>
                </a:lnTo>
                <a:lnTo>
                  <a:pt x="2024" y="4816"/>
                </a:lnTo>
                <a:lnTo>
                  <a:pt x="1961" y="4800"/>
                </a:lnTo>
                <a:lnTo>
                  <a:pt x="2017" y="4595"/>
                </a:lnTo>
                <a:lnTo>
                  <a:pt x="2080" y="4611"/>
                </a:lnTo>
                <a:close/>
                <a:moveTo>
                  <a:pt x="1047" y="3940"/>
                </a:moveTo>
                <a:lnTo>
                  <a:pt x="910" y="4050"/>
                </a:lnTo>
                <a:lnTo>
                  <a:pt x="931" y="4076"/>
                </a:lnTo>
                <a:lnTo>
                  <a:pt x="902" y="4099"/>
                </a:lnTo>
                <a:lnTo>
                  <a:pt x="829" y="4007"/>
                </a:lnTo>
                <a:lnTo>
                  <a:pt x="857" y="3985"/>
                </a:lnTo>
                <a:lnTo>
                  <a:pt x="882" y="4015"/>
                </a:lnTo>
                <a:lnTo>
                  <a:pt x="985" y="3932"/>
                </a:lnTo>
                <a:lnTo>
                  <a:pt x="977" y="3927"/>
                </a:lnTo>
                <a:lnTo>
                  <a:pt x="969" y="3921"/>
                </a:lnTo>
                <a:lnTo>
                  <a:pt x="962" y="3915"/>
                </a:lnTo>
                <a:lnTo>
                  <a:pt x="955" y="3908"/>
                </a:lnTo>
                <a:lnTo>
                  <a:pt x="984" y="3884"/>
                </a:lnTo>
                <a:lnTo>
                  <a:pt x="989" y="3889"/>
                </a:lnTo>
                <a:lnTo>
                  <a:pt x="992" y="3893"/>
                </a:lnTo>
                <a:lnTo>
                  <a:pt x="997" y="3896"/>
                </a:lnTo>
                <a:lnTo>
                  <a:pt x="1001" y="3898"/>
                </a:lnTo>
                <a:lnTo>
                  <a:pt x="1010" y="3903"/>
                </a:lnTo>
                <a:lnTo>
                  <a:pt x="1015" y="3904"/>
                </a:lnTo>
                <a:lnTo>
                  <a:pt x="1020" y="3906"/>
                </a:lnTo>
                <a:lnTo>
                  <a:pt x="1047" y="3940"/>
                </a:lnTo>
                <a:close/>
                <a:moveTo>
                  <a:pt x="1010" y="4168"/>
                </a:moveTo>
                <a:lnTo>
                  <a:pt x="1014" y="4172"/>
                </a:lnTo>
                <a:lnTo>
                  <a:pt x="1017" y="4176"/>
                </a:lnTo>
                <a:lnTo>
                  <a:pt x="1021" y="4177"/>
                </a:lnTo>
                <a:lnTo>
                  <a:pt x="1026" y="4179"/>
                </a:lnTo>
                <a:lnTo>
                  <a:pt x="1030" y="4179"/>
                </a:lnTo>
                <a:lnTo>
                  <a:pt x="1035" y="4180"/>
                </a:lnTo>
                <a:lnTo>
                  <a:pt x="1040" y="4179"/>
                </a:lnTo>
                <a:lnTo>
                  <a:pt x="1045" y="4179"/>
                </a:lnTo>
                <a:lnTo>
                  <a:pt x="1051" y="4177"/>
                </a:lnTo>
                <a:lnTo>
                  <a:pt x="1055" y="4174"/>
                </a:lnTo>
                <a:lnTo>
                  <a:pt x="1067" y="4168"/>
                </a:lnTo>
                <a:lnTo>
                  <a:pt x="1073" y="4165"/>
                </a:lnTo>
                <a:lnTo>
                  <a:pt x="1079" y="4160"/>
                </a:lnTo>
                <a:lnTo>
                  <a:pt x="1086" y="4154"/>
                </a:lnTo>
                <a:lnTo>
                  <a:pt x="1092" y="4148"/>
                </a:lnTo>
                <a:lnTo>
                  <a:pt x="1104" y="4136"/>
                </a:lnTo>
                <a:lnTo>
                  <a:pt x="1109" y="4131"/>
                </a:lnTo>
                <a:lnTo>
                  <a:pt x="1113" y="4125"/>
                </a:lnTo>
                <a:lnTo>
                  <a:pt x="1117" y="4119"/>
                </a:lnTo>
                <a:lnTo>
                  <a:pt x="1120" y="4114"/>
                </a:lnTo>
                <a:lnTo>
                  <a:pt x="1123" y="4108"/>
                </a:lnTo>
                <a:lnTo>
                  <a:pt x="1124" y="4103"/>
                </a:lnTo>
                <a:lnTo>
                  <a:pt x="1126" y="4094"/>
                </a:lnTo>
                <a:lnTo>
                  <a:pt x="1126" y="4089"/>
                </a:lnTo>
                <a:lnTo>
                  <a:pt x="1125" y="4084"/>
                </a:lnTo>
                <a:lnTo>
                  <a:pt x="1124" y="4080"/>
                </a:lnTo>
                <a:lnTo>
                  <a:pt x="1122" y="4076"/>
                </a:lnTo>
                <a:lnTo>
                  <a:pt x="1119" y="4073"/>
                </a:lnTo>
                <a:lnTo>
                  <a:pt x="1116" y="4068"/>
                </a:lnTo>
                <a:lnTo>
                  <a:pt x="1112" y="4065"/>
                </a:lnTo>
                <a:lnTo>
                  <a:pt x="1109" y="4062"/>
                </a:lnTo>
                <a:lnTo>
                  <a:pt x="1105" y="4060"/>
                </a:lnTo>
                <a:lnTo>
                  <a:pt x="1100" y="4058"/>
                </a:lnTo>
                <a:lnTo>
                  <a:pt x="1096" y="4057"/>
                </a:lnTo>
                <a:lnTo>
                  <a:pt x="1092" y="4057"/>
                </a:lnTo>
                <a:lnTo>
                  <a:pt x="1086" y="4057"/>
                </a:lnTo>
                <a:lnTo>
                  <a:pt x="1081" y="4058"/>
                </a:lnTo>
                <a:lnTo>
                  <a:pt x="1071" y="4062"/>
                </a:lnTo>
                <a:lnTo>
                  <a:pt x="1060" y="4068"/>
                </a:lnTo>
                <a:lnTo>
                  <a:pt x="1047" y="4077"/>
                </a:lnTo>
                <a:lnTo>
                  <a:pt x="1035" y="4088"/>
                </a:lnTo>
                <a:lnTo>
                  <a:pt x="1023" y="4100"/>
                </a:lnTo>
                <a:lnTo>
                  <a:pt x="1017" y="4106"/>
                </a:lnTo>
                <a:lnTo>
                  <a:pt x="1014" y="4112"/>
                </a:lnTo>
                <a:lnTo>
                  <a:pt x="1010" y="4118"/>
                </a:lnTo>
                <a:lnTo>
                  <a:pt x="1007" y="4123"/>
                </a:lnTo>
                <a:lnTo>
                  <a:pt x="1002" y="4134"/>
                </a:lnTo>
                <a:lnTo>
                  <a:pt x="1001" y="4144"/>
                </a:lnTo>
                <a:lnTo>
                  <a:pt x="1001" y="4148"/>
                </a:lnTo>
                <a:lnTo>
                  <a:pt x="1001" y="4153"/>
                </a:lnTo>
                <a:lnTo>
                  <a:pt x="1002" y="4157"/>
                </a:lnTo>
                <a:lnTo>
                  <a:pt x="1004" y="4161"/>
                </a:lnTo>
                <a:lnTo>
                  <a:pt x="1007" y="4165"/>
                </a:lnTo>
                <a:lnTo>
                  <a:pt x="1010" y="4168"/>
                </a:lnTo>
                <a:close/>
                <a:moveTo>
                  <a:pt x="1143" y="4043"/>
                </a:moveTo>
                <a:lnTo>
                  <a:pt x="1146" y="4046"/>
                </a:lnTo>
                <a:lnTo>
                  <a:pt x="1150" y="4050"/>
                </a:lnTo>
                <a:lnTo>
                  <a:pt x="1156" y="4058"/>
                </a:lnTo>
                <a:lnTo>
                  <a:pt x="1158" y="4063"/>
                </a:lnTo>
                <a:lnTo>
                  <a:pt x="1159" y="4067"/>
                </a:lnTo>
                <a:lnTo>
                  <a:pt x="1163" y="4075"/>
                </a:lnTo>
                <a:lnTo>
                  <a:pt x="1165" y="4084"/>
                </a:lnTo>
                <a:lnTo>
                  <a:pt x="1167" y="4093"/>
                </a:lnTo>
                <a:lnTo>
                  <a:pt x="1167" y="4102"/>
                </a:lnTo>
                <a:lnTo>
                  <a:pt x="1165" y="4110"/>
                </a:lnTo>
                <a:lnTo>
                  <a:pt x="1164" y="4120"/>
                </a:lnTo>
                <a:lnTo>
                  <a:pt x="1161" y="4129"/>
                </a:lnTo>
                <a:lnTo>
                  <a:pt x="1157" y="4138"/>
                </a:lnTo>
                <a:lnTo>
                  <a:pt x="1152" y="4147"/>
                </a:lnTo>
                <a:lnTo>
                  <a:pt x="1146" y="4155"/>
                </a:lnTo>
                <a:lnTo>
                  <a:pt x="1141" y="4165"/>
                </a:lnTo>
                <a:lnTo>
                  <a:pt x="1132" y="4173"/>
                </a:lnTo>
                <a:lnTo>
                  <a:pt x="1124" y="4183"/>
                </a:lnTo>
                <a:lnTo>
                  <a:pt x="1119" y="4186"/>
                </a:lnTo>
                <a:lnTo>
                  <a:pt x="1114" y="4190"/>
                </a:lnTo>
                <a:lnTo>
                  <a:pt x="1105" y="4197"/>
                </a:lnTo>
                <a:lnTo>
                  <a:pt x="1097" y="4204"/>
                </a:lnTo>
                <a:lnTo>
                  <a:pt x="1087" y="4209"/>
                </a:lnTo>
                <a:lnTo>
                  <a:pt x="1078" y="4213"/>
                </a:lnTo>
                <a:lnTo>
                  <a:pt x="1068" y="4217"/>
                </a:lnTo>
                <a:lnTo>
                  <a:pt x="1059" y="4219"/>
                </a:lnTo>
                <a:lnTo>
                  <a:pt x="1051" y="4221"/>
                </a:lnTo>
                <a:lnTo>
                  <a:pt x="1041" y="4221"/>
                </a:lnTo>
                <a:lnTo>
                  <a:pt x="1032" y="4219"/>
                </a:lnTo>
                <a:lnTo>
                  <a:pt x="1028" y="4219"/>
                </a:lnTo>
                <a:lnTo>
                  <a:pt x="1023" y="4218"/>
                </a:lnTo>
                <a:lnTo>
                  <a:pt x="1015" y="4216"/>
                </a:lnTo>
                <a:lnTo>
                  <a:pt x="1007" y="4212"/>
                </a:lnTo>
                <a:lnTo>
                  <a:pt x="998" y="4206"/>
                </a:lnTo>
                <a:lnTo>
                  <a:pt x="991" y="4200"/>
                </a:lnTo>
                <a:lnTo>
                  <a:pt x="983" y="4193"/>
                </a:lnTo>
                <a:lnTo>
                  <a:pt x="977" y="4186"/>
                </a:lnTo>
                <a:lnTo>
                  <a:pt x="971" y="4178"/>
                </a:lnTo>
                <a:lnTo>
                  <a:pt x="969" y="4174"/>
                </a:lnTo>
                <a:lnTo>
                  <a:pt x="966" y="4170"/>
                </a:lnTo>
                <a:lnTo>
                  <a:pt x="964" y="4161"/>
                </a:lnTo>
                <a:lnTo>
                  <a:pt x="962" y="4153"/>
                </a:lnTo>
                <a:lnTo>
                  <a:pt x="961" y="4144"/>
                </a:lnTo>
                <a:lnTo>
                  <a:pt x="961" y="4135"/>
                </a:lnTo>
                <a:lnTo>
                  <a:pt x="961" y="4126"/>
                </a:lnTo>
                <a:lnTo>
                  <a:pt x="963" y="4116"/>
                </a:lnTo>
                <a:lnTo>
                  <a:pt x="965" y="4108"/>
                </a:lnTo>
                <a:lnTo>
                  <a:pt x="969" y="4099"/>
                </a:lnTo>
                <a:lnTo>
                  <a:pt x="975" y="4089"/>
                </a:lnTo>
                <a:lnTo>
                  <a:pt x="979" y="4081"/>
                </a:lnTo>
                <a:lnTo>
                  <a:pt x="987" y="4071"/>
                </a:lnTo>
                <a:lnTo>
                  <a:pt x="994" y="4063"/>
                </a:lnTo>
                <a:lnTo>
                  <a:pt x="1003" y="4055"/>
                </a:lnTo>
                <a:lnTo>
                  <a:pt x="1008" y="4050"/>
                </a:lnTo>
                <a:lnTo>
                  <a:pt x="1011" y="4046"/>
                </a:lnTo>
                <a:lnTo>
                  <a:pt x="1021" y="4039"/>
                </a:lnTo>
                <a:lnTo>
                  <a:pt x="1030" y="4033"/>
                </a:lnTo>
                <a:lnTo>
                  <a:pt x="1040" y="4028"/>
                </a:lnTo>
                <a:lnTo>
                  <a:pt x="1049" y="4023"/>
                </a:lnTo>
                <a:lnTo>
                  <a:pt x="1059" y="4020"/>
                </a:lnTo>
                <a:lnTo>
                  <a:pt x="1067" y="4018"/>
                </a:lnTo>
                <a:lnTo>
                  <a:pt x="1077" y="4017"/>
                </a:lnTo>
                <a:lnTo>
                  <a:pt x="1086" y="4016"/>
                </a:lnTo>
                <a:lnTo>
                  <a:pt x="1094" y="4017"/>
                </a:lnTo>
                <a:lnTo>
                  <a:pt x="1099" y="4017"/>
                </a:lnTo>
                <a:lnTo>
                  <a:pt x="1104" y="4018"/>
                </a:lnTo>
                <a:lnTo>
                  <a:pt x="1112" y="4022"/>
                </a:lnTo>
                <a:lnTo>
                  <a:pt x="1120" y="4025"/>
                </a:lnTo>
                <a:lnTo>
                  <a:pt x="1129" y="4030"/>
                </a:lnTo>
                <a:lnTo>
                  <a:pt x="1136" y="4036"/>
                </a:lnTo>
                <a:lnTo>
                  <a:pt x="1143" y="4043"/>
                </a:lnTo>
                <a:close/>
                <a:moveTo>
                  <a:pt x="1249" y="4293"/>
                </a:moveTo>
                <a:lnTo>
                  <a:pt x="1260" y="4280"/>
                </a:lnTo>
                <a:lnTo>
                  <a:pt x="1264" y="4274"/>
                </a:lnTo>
                <a:lnTo>
                  <a:pt x="1267" y="4267"/>
                </a:lnTo>
                <a:lnTo>
                  <a:pt x="1273" y="4255"/>
                </a:lnTo>
                <a:lnTo>
                  <a:pt x="1277" y="4244"/>
                </a:lnTo>
                <a:lnTo>
                  <a:pt x="1277" y="4240"/>
                </a:lnTo>
                <a:lnTo>
                  <a:pt x="1277" y="4235"/>
                </a:lnTo>
                <a:lnTo>
                  <a:pt x="1277" y="4230"/>
                </a:lnTo>
                <a:lnTo>
                  <a:pt x="1276" y="4225"/>
                </a:lnTo>
                <a:lnTo>
                  <a:pt x="1274" y="4222"/>
                </a:lnTo>
                <a:lnTo>
                  <a:pt x="1272" y="4218"/>
                </a:lnTo>
                <a:lnTo>
                  <a:pt x="1268" y="4213"/>
                </a:lnTo>
                <a:lnTo>
                  <a:pt x="1265" y="4211"/>
                </a:lnTo>
                <a:lnTo>
                  <a:pt x="1261" y="4208"/>
                </a:lnTo>
                <a:lnTo>
                  <a:pt x="1257" y="4205"/>
                </a:lnTo>
                <a:lnTo>
                  <a:pt x="1253" y="4203"/>
                </a:lnTo>
                <a:lnTo>
                  <a:pt x="1248" y="4203"/>
                </a:lnTo>
                <a:lnTo>
                  <a:pt x="1244" y="4202"/>
                </a:lnTo>
                <a:lnTo>
                  <a:pt x="1239" y="4202"/>
                </a:lnTo>
                <a:lnTo>
                  <a:pt x="1234" y="4203"/>
                </a:lnTo>
                <a:lnTo>
                  <a:pt x="1229" y="4204"/>
                </a:lnTo>
                <a:lnTo>
                  <a:pt x="1225" y="4206"/>
                </a:lnTo>
                <a:lnTo>
                  <a:pt x="1220" y="4209"/>
                </a:lnTo>
                <a:lnTo>
                  <a:pt x="1214" y="4212"/>
                </a:lnTo>
                <a:lnTo>
                  <a:pt x="1209" y="4216"/>
                </a:lnTo>
                <a:lnTo>
                  <a:pt x="1197" y="4225"/>
                </a:lnTo>
                <a:lnTo>
                  <a:pt x="1186" y="4238"/>
                </a:lnTo>
                <a:lnTo>
                  <a:pt x="1175" y="4251"/>
                </a:lnTo>
                <a:lnTo>
                  <a:pt x="1167" y="4264"/>
                </a:lnTo>
                <a:lnTo>
                  <a:pt x="1164" y="4270"/>
                </a:lnTo>
                <a:lnTo>
                  <a:pt x="1162" y="4276"/>
                </a:lnTo>
                <a:lnTo>
                  <a:pt x="1159" y="4281"/>
                </a:lnTo>
                <a:lnTo>
                  <a:pt x="1158" y="4287"/>
                </a:lnTo>
                <a:lnTo>
                  <a:pt x="1157" y="4296"/>
                </a:lnTo>
                <a:lnTo>
                  <a:pt x="1158" y="4301"/>
                </a:lnTo>
                <a:lnTo>
                  <a:pt x="1159" y="4306"/>
                </a:lnTo>
                <a:lnTo>
                  <a:pt x="1159" y="4308"/>
                </a:lnTo>
                <a:lnTo>
                  <a:pt x="1161" y="4311"/>
                </a:lnTo>
                <a:lnTo>
                  <a:pt x="1163" y="4314"/>
                </a:lnTo>
                <a:lnTo>
                  <a:pt x="1165" y="4318"/>
                </a:lnTo>
                <a:lnTo>
                  <a:pt x="1169" y="4321"/>
                </a:lnTo>
                <a:lnTo>
                  <a:pt x="1174" y="4325"/>
                </a:lnTo>
                <a:lnTo>
                  <a:pt x="1177" y="4327"/>
                </a:lnTo>
                <a:lnTo>
                  <a:pt x="1182" y="4328"/>
                </a:lnTo>
                <a:lnTo>
                  <a:pt x="1186" y="4330"/>
                </a:lnTo>
                <a:lnTo>
                  <a:pt x="1190" y="4330"/>
                </a:lnTo>
                <a:lnTo>
                  <a:pt x="1195" y="4330"/>
                </a:lnTo>
                <a:lnTo>
                  <a:pt x="1200" y="4330"/>
                </a:lnTo>
                <a:lnTo>
                  <a:pt x="1204" y="4327"/>
                </a:lnTo>
                <a:lnTo>
                  <a:pt x="1210" y="4326"/>
                </a:lnTo>
                <a:lnTo>
                  <a:pt x="1215" y="4322"/>
                </a:lnTo>
                <a:lnTo>
                  <a:pt x="1221" y="4319"/>
                </a:lnTo>
                <a:lnTo>
                  <a:pt x="1226" y="4315"/>
                </a:lnTo>
                <a:lnTo>
                  <a:pt x="1238" y="4306"/>
                </a:lnTo>
                <a:lnTo>
                  <a:pt x="1249" y="4293"/>
                </a:lnTo>
                <a:close/>
                <a:moveTo>
                  <a:pt x="1151" y="4208"/>
                </a:moveTo>
                <a:lnTo>
                  <a:pt x="1155" y="4203"/>
                </a:lnTo>
                <a:lnTo>
                  <a:pt x="1159" y="4199"/>
                </a:lnTo>
                <a:lnTo>
                  <a:pt x="1168" y="4191"/>
                </a:lnTo>
                <a:lnTo>
                  <a:pt x="1176" y="4184"/>
                </a:lnTo>
                <a:lnTo>
                  <a:pt x="1184" y="4178"/>
                </a:lnTo>
                <a:lnTo>
                  <a:pt x="1194" y="4172"/>
                </a:lnTo>
                <a:lnTo>
                  <a:pt x="1202" y="4168"/>
                </a:lnTo>
                <a:lnTo>
                  <a:pt x="1212" y="4165"/>
                </a:lnTo>
                <a:lnTo>
                  <a:pt x="1221" y="4163"/>
                </a:lnTo>
                <a:lnTo>
                  <a:pt x="1229" y="4161"/>
                </a:lnTo>
                <a:lnTo>
                  <a:pt x="1239" y="4161"/>
                </a:lnTo>
                <a:lnTo>
                  <a:pt x="1247" y="4163"/>
                </a:lnTo>
                <a:lnTo>
                  <a:pt x="1257" y="4164"/>
                </a:lnTo>
                <a:lnTo>
                  <a:pt x="1265" y="4167"/>
                </a:lnTo>
                <a:lnTo>
                  <a:pt x="1268" y="4168"/>
                </a:lnTo>
                <a:lnTo>
                  <a:pt x="1273" y="4171"/>
                </a:lnTo>
                <a:lnTo>
                  <a:pt x="1281" y="4177"/>
                </a:lnTo>
                <a:lnTo>
                  <a:pt x="1290" y="4183"/>
                </a:lnTo>
                <a:lnTo>
                  <a:pt x="1297" y="4190"/>
                </a:lnTo>
                <a:lnTo>
                  <a:pt x="1303" y="4197"/>
                </a:lnTo>
                <a:lnTo>
                  <a:pt x="1309" y="4205"/>
                </a:lnTo>
                <a:lnTo>
                  <a:pt x="1312" y="4213"/>
                </a:lnTo>
                <a:lnTo>
                  <a:pt x="1316" y="4222"/>
                </a:lnTo>
                <a:lnTo>
                  <a:pt x="1318" y="4230"/>
                </a:lnTo>
                <a:lnTo>
                  <a:pt x="1318" y="4238"/>
                </a:lnTo>
                <a:lnTo>
                  <a:pt x="1318" y="4248"/>
                </a:lnTo>
                <a:lnTo>
                  <a:pt x="1318" y="4257"/>
                </a:lnTo>
                <a:lnTo>
                  <a:pt x="1316" y="4267"/>
                </a:lnTo>
                <a:lnTo>
                  <a:pt x="1313" y="4276"/>
                </a:lnTo>
                <a:lnTo>
                  <a:pt x="1309" y="4286"/>
                </a:lnTo>
                <a:lnTo>
                  <a:pt x="1304" y="4295"/>
                </a:lnTo>
                <a:lnTo>
                  <a:pt x="1298" y="4305"/>
                </a:lnTo>
                <a:lnTo>
                  <a:pt x="1292" y="4314"/>
                </a:lnTo>
                <a:lnTo>
                  <a:pt x="1284" y="4324"/>
                </a:lnTo>
                <a:lnTo>
                  <a:pt x="1280" y="4327"/>
                </a:lnTo>
                <a:lnTo>
                  <a:pt x="1276" y="4332"/>
                </a:lnTo>
                <a:lnTo>
                  <a:pt x="1267" y="4340"/>
                </a:lnTo>
                <a:lnTo>
                  <a:pt x="1259" y="4347"/>
                </a:lnTo>
                <a:lnTo>
                  <a:pt x="1249" y="4353"/>
                </a:lnTo>
                <a:lnTo>
                  <a:pt x="1241" y="4359"/>
                </a:lnTo>
                <a:lnTo>
                  <a:pt x="1232" y="4363"/>
                </a:lnTo>
                <a:lnTo>
                  <a:pt x="1223" y="4366"/>
                </a:lnTo>
                <a:lnTo>
                  <a:pt x="1214" y="4369"/>
                </a:lnTo>
                <a:lnTo>
                  <a:pt x="1206" y="4370"/>
                </a:lnTo>
                <a:lnTo>
                  <a:pt x="1196" y="4370"/>
                </a:lnTo>
                <a:lnTo>
                  <a:pt x="1188" y="4369"/>
                </a:lnTo>
                <a:lnTo>
                  <a:pt x="1178" y="4367"/>
                </a:lnTo>
                <a:lnTo>
                  <a:pt x="1170" y="4364"/>
                </a:lnTo>
                <a:lnTo>
                  <a:pt x="1162" y="4360"/>
                </a:lnTo>
                <a:lnTo>
                  <a:pt x="1154" y="4356"/>
                </a:lnTo>
                <a:lnTo>
                  <a:pt x="1145" y="4348"/>
                </a:lnTo>
                <a:lnTo>
                  <a:pt x="1138" y="4341"/>
                </a:lnTo>
                <a:lnTo>
                  <a:pt x="1135" y="4338"/>
                </a:lnTo>
                <a:lnTo>
                  <a:pt x="1132" y="4334"/>
                </a:lnTo>
                <a:lnTo>
                  <a:pt x="1126" y="4326"/>
                </a:lnTo>
                <a:lnTo>
                  <a:pt x="1123" y="4319"/>
                </a:lnTo>
                <a:lnTo>
                  <a:pt x="1119" y="4311"/>
                </a:lnTo>
                <a:lnTo>
                  <a:pt x="1117" y="4301"/>
                </a:lnTo>
                <a:lnTo>
                  <a:pt x="1116" y="4293"/>
                </a:lnTo>
                <a:lnTo>
                  <a:pt x="1116" y="4283"/>
                </a:lnTo>
                <a:lnTo>
                  <a:pt x="1117" y="4274"/>
                </a:lnTo>
                <a:lnTo>
                  <a:pt x="1119" y="4264"/>
                </a:lnTo>
                <a:lnTo>
                  <a:pt x="1122" y="4255"/>
                </a:lnTo>
                <a:lnTo>
                  <a:pt x="1126" y="4245"/>
                </a:lnTo>
                <a:lnTo>
                  <a:pt x="1131" y="4236"/>
                </a:lnTo>
                <a:lnTo>
                  <a:pt x="1137" y="4227"/>
                </a:lnTo>
                <a:lnTo>
                  <a:pt x="1143" y="4217"/>
                </a:lnTo>
                <a:lnTo>
                  <a:pt x="1151" y="4208"/>
                </a:lnTo>
                <a:close/>
                <a:moveTo>
                  <a:pt x="3429" y="730"/>
                </a:moveTo>
                <a:lnTo>
                  <a:pt x="3418" y="726"/>
                </a:lnTo>
                <a:lnTo>
                  <a:pt x="3410" y="721"/>
                </a:lnTo>
                <a:lnTo>
                  <a:pt x="3401" y="716"/>
                </a:lnTo>
                <a:lnTo>
                  <a:pt x="3396" y="710"/>
                </a:lnTo>
                <a:lnTo>
                  <a:pt x="3390" y="704"/>
                </a:lnTo>
                <a:lnTo>
                  <a:pt x="3384" y="698"/>
                </a:lnTo>
                <a:lnTo>
                  <a:pt x="3380" y="691"/>
                </a:lnTo>
                <a:lnTo>
                  <a:pt x="3377" y="684"/>
                </a:lnTo>
                <a:lnTo>
                  <a:pt x="3374" y="677"/>
                </a:lnTo>
                <a:lnTo>
                  <a:pt x="3373" y="670"/>
                </a:lnTo>
                <a:lnTo>
                  <a:pt x="3373" y="662"/>
                </a:lnTo>
                <a:lnTo>
                  <a:pt x="3373" y="653"/>
                </a:lnTo>
                <a:lnTo>
                  <a:pt x="3374" y="645"/>
                </a:lnTo>
                <a:lnTo>
                  <a:pt x="3375" y="637"/>
                </a:lnTo>
                <a:lnTo>
                  <a:pt x="3378" y="628"/>
                </a:lnTo>
                <a:lnTo>
                  <a:pt x="3381" y="619"/>
                </a:lnTo>
                <a:lnTo>
                  <a:pt x="3431" y="498"/>
                </a:lnTo>
                <a:lnTo>
                  <a:pt x="3475" y="516"/>
                </a:lnTo>
                <a:lnTo>
                  <a:pt x="3425" y="636"/>
                </a:lnTo>
                <a:lnTo>
                  <a:pt x="3422" y="646"/>
                </a:lnTo>
                <a:lnTo>
                  <a:pt x="3420" y="651"/>
                </a:lnTo>
                <a:lnTo>
                  <a:pt x="3419" y="656"/>
                </a:lnTo>
                <a:lnTo>
                  <a:pt x="3419" y="660"/>
                </a:lnTo>
                <a:lnTo>
                  <a:pt x="3419" y="664"/>
                </a:lnTo>
                <a:lnTo>
                  <a:pt x="3419" y="669"/>
                </a:lnTo>
                <a:lnTo>
                  <a:pt x="3420" y="672"/>
                </a:lnTo>
                <a:lnTo>
                  <a:pt x="3422" y="676"/>
                </a:lnTo>
                <a:lnTo>
                  <a:pt x="3423" y="679"/>
                </a:lnTo>
                <a:lnTo>
                  <a:pt x="3428" y="685"/>
                </a:lnTo>
                <a:lnTo>
                  <a:pt x="3435" y="691"/>
                </a:lnTo>
                <a:lnTo>
                  <a:pt x="3443" y="695"/>
                </a:lnTo>
                <a:lnTo>
                  <a:pt x="3448" y="697"/>
                </a:lnTo>
                <a:lnTo>
                  <a:pt x="3452" y="698"/>
                </a:lnTo>
                <a:lnTo>
                  <a:pt x="3461" y="700"/>
                </a:lnTo>
                <a:lnTo>
                  <a:pt x="3469" y="698"/>
                </a:lnTo>
                <a:lnTo>
                  <a:pt x="3473" y="697"/>
                </a:lnTo>
                <a:lnTo>
                  <a:pt x="3475" y="695"/>
                </a:lnTo>
                <a:lnTo>
                  <a:pt x="3478" y="694"/>
                </a:lnTo>
                <a:lnTo>
                  <a:pt x="3482" y="690"/>
                </a:lnTo>
                <a:lnTo>
                  <a:pt x="3484" y="688"/>
                </a:lnTo>
                <a:lnTo>
                  <a:pt x="3488" y="684"/>
                </a:lnTo>
                <a:lnTo>
                  <a:pt x="3493" y="676"/>
                </a:lnTo>
                <a:lnTo>
                  <a:pt x="3497" y="666"/>
                </a:lnTo>
                <a:lnTo>
                  <a:pt x="3547" y="546"/>
                </a:lnTo>
                <a:lnTo>
                  <a:pt x="3590" y="563"/>
                </a:lnTo>
                <a:lnTo>
                  <a:pt x="3540" y="684"/>
                </a:lnTo>
                <a:lnTo>
                  <a:pt x="3535" y="692"/>
                </a:lnTo>
                <a:lnTo>
                  <a:pt x="3532" y="701"/>
                </a:lnTo>
                <a:lnTo>
                  <a:pt x="3527" y="708"/>
                </a:lnTo>
                <a:lnTo>
                  <a:pt x="3521" y="715"/>
                </a:lnTo>
                <a:lnTo>
                  <a:pt x="3516" y="721"/>
                </a:lnTo>
                <a:lnTo>
                  <a:pt x="3510" y="726"/>
                </a:lnTo>
                <a:lnTo>
                  <a:pt x="3503" y="730"/>
                </a:lnTo>
                <a:lnTo>
                  <a:pt x="3497" y="734"/>
                </a:lnTo>
                <a:lnTo>
                  <a:pt x="3490" y="736"/>
                </a:lnTo>
                <a:lnTo>
                  <a:pt x="3482" y="739"/>
                </a:lnTo>
                <a:lnTo>
                  <a:pt x="3474" y="739"/>
                </a:lnTo>
                <a:lnTo>
                  <a:pt x="3465" y="739"/>
                </a:lnTo>
                <a:lnTo>
                  <a:pt x="3457" y="739"/>
                </a:lnTo>
                <a:lnTo>
                  <a:pt x="3448" y="736"/>
                </a:lnTo>
                <a:lnTo>
                  <a:pt x="3438" y="734"/>
                </a:lnTo>
                <a:lnTo>
                  <a:pt x="3429" y="730"/>
                </a:lnTo>
                <a:close/>
                <a:moveTo>
                  <a:pt x="3632" y="786"/>
                </a:moveTo>
                <a:lnTo>
                  <a:pt x="3638" y="790"/>
                </a:lnTo>
                <a:lnTo>
                  <a:pt x="3645" y="792"/>
                </a:lnTo>
                <a:lnTo>
                  <a:pt x="3649" y="792"/>
                </a:lnTo>
                <a:lnTo>
                  <a:pt x="3653" y="793"/>
                </a:lnTo>
                <a:lnTo>
                  <a:pt x="3658" y="793"/>
                </a:lnTo>
                <a:lnTo>
                  <a:pt x="3661" y="793"/>
                </a:lnTo>
                <a:lnTo>
                  <a:pt x="3663" y="792"/>
                </a:lnTo>
                <a:lnTo>
                  <a:pt x="3668" y="790"/>
                </a:lnTo>
                <a:lnTo>
                  <a:pt x="3673" y="787"/>
                </a:lnTo>
                <a:lnTo>
                  <a:pt x="3676" y="782"/>
                </a:lnTo>
                <a:lnTo>
                  <a:pt x="3677" y="776"/>
                </a:lnTo>
                <a:lnTo>
                  <a:pt x="3679" y="774"/>
                </a:lnTo>
                <a:lnTo>
                  <a:pt x="3679" y="772"/>
                </a:lnTo>
                <a:lnTo>
                  <a:pt x="3677" y="768"/>
                </a:lnTo>
                <a:lnTo>
                  <a:pt x="3677" y="766"/>
                </a:lnTo>
                <a:lnTo>
                  <a:pt x="3675" y="760"/>
                </a:lnTo>
                <a:lnTo>
                  <a:pt x="3671" y="755"/>
                </a:lnTo>
                <a:lnTo>
                  <a:pt x="3666" y="748"/>
                </a:lnTo>
                <a:lnTo>
                  <a:pt x="3660" y="742"/>
                </a:lnTo>
                <a:lnTo>
                  <a:pt x="3653" y="735"/>
                </a:lnTo>
                <a:lnTo>
                  <a:pt x="3631" y="714"/>
                </a:lnTo>
                <a:lnTo>
                  <a:pt x="3623" y="703"/>
                </a:lnTo>
                <a:lnTo>
                  <a:pt x="3615" y="692"/>
                </a:lnTo>
                <a:lnTo>
                  <a:pt x="3612" y="686"/>
                </a:lnTo>
                <a:lnTo>
                  <a:pt x="3610" y="681"/>
                </a:lnTo>
                <a:lnTo>
                  <a:pt x="3609" y="675"/>
                </a:lnTo>
                <a:lnTo>
                  <a:pt x="3608" y="669"/>
                </a:lnTo>
                <a:lnTo>
                  <a:pt x="3608" y="663"/>
                </a:lnTo>
                <a:lnTo>
                  <a:pt x="3609" y="656"/>
                </a:lnTo>
                <a:lnTo>
                  <a:pt x="3611" y="649"/>
                </a:lnTo>
                <a:lnTo>
                  <a:pt x="3615" y="641"/>
                </a:lnTo>
                <a:lnTo>
                  <a:pt x="3618" y="636"/>
                </a:lnTo>
                <a:lnTo>
                  <a:pt x="3623" y="630"/>
                </a:lnTo>
                <a:lnTo>
                  <a:pt x="3626" y="625"/>
                </a:lnTo>
                <a:lnTo>
                  <a:pt x="3632" y="620"/>
                </a:lnTo>
                <a:lnTo>
                  <a:pt x="3637" y="617"/>
                </a:lnTo>
                <a:lnTo>
                  <a:pt x="3643" y="614"/>
                </a:lnTo>
                <a:lnTo>
                  <a:pt x="3649" y="612"/>
                </a:lnTo>
                <a:lnTo>
                  <a:pt x="3655" y="611"/>
                </a:lnTo>
                <a:lnTo>
                  <a:pt x="3662" y="609"/>
                </a:lnTo>
                <a:lnTo>
                  <a:pt x="3668" y="609"/>
                </a:lnTo>
                <a:lnTo>
                  <a:pt x="3675" y="609"/>
                </a:lnTo>
                <a:lnTo>
                  <a:pt x="3682" y="611"/>
                </a:lnTo>
                <a:lnTo>
                  <a:pt x="3689" y="612"/>
                </a:lnTo>
                <a:lnTo>
                  <a:pt x="3696" y="614"/>
                </a:lnTo>
                <a:lnTo>
                  <a:pt x="3705" y="618"/>
                </a:lnTo>
                <a:lnTo>
                  <a:pt x="3712" y="621"/>
                </a:lnTo>
                <a:lnTo>
                  <a:pt x="3725" y="630"/>
                </a:lnTo>
                <a:lnTo>
                  <a:pt x="3735" y="639"/>
                </a:lnTo>
                <a:lnTo>
                  <a:pt x="3740" y="643"/>
                </a:lnTo>
                <a:lnTo>
                  <a:pt x="3745" y="649"/>
                </a:lnTo>
                <a:lnTo>
                  <a:pt x="3748" y="653"/>
                </a:lnTo>
                <a:lnTo>
                  <a:pt x="3752" y="658"/>
                </a:lnTo>
                <a:lnTo>
                  <a:pt x="3756" y="663"/>
                </a:lnTo>
                <a:lnTo>
                  <a:pt x="3758" y="669"/>
                </a:lnTo>
                <a:lnTo>
                  <a:pt x="3759" y="673"/>
                </a:lnTo>
                <a:lnTo>
                  <a:pt x="3762" y="678"/>
                </a:lnTo>
                <a:lnTo>
                  <a:pt x="3764" y="689"/>
                </a:lnTo>
                <a:lnTo>
                  <a:pt x="3765" y="700"/>
                </a:lnTo>
                <a:lnTo>
                  <a:pt x="3726" y="705"/>
                </a:lnTo>
                <a:lnTo>
                  <a:pt x="3725" y="698"/>
                </a:lnTo>
                <a:lnTo>
                  <a:pt x="3722" y="690"/>
                </a:lnTo>
                <a:lnTo>
                  <a:pt x="3720" y="683"/>
                </a:lnTo>
                <a:lnTo>
                  <a:pt x="3715" y="676"/>
                </a:lnTo>
                <a:lnTo>
                  <a:pt x="3712" y="670"/>
                </a:lnTo>
                <a:lnTo>
                  <a:pt x="3706" y="664"/>
                </a:lnTo>
                <a:lnTo>
                  <a:pt x="3700" y="659"/>
                </a:lnTo>
                <a:lnTo>
                  <a:pt x="3694" y="655"/>
                </a:lnTo>
                <a:lnTo>
                  <a:pt x="3687" y="652"/>
                </a:lnTo>
                <a:lnTo>
                  <a:pt x="3681" y="650"/>
                </a:lnTo>
                <a:lnTo>
                  <a:pt x="3676" y="650"/>
                </a:lnTo>
                <a:lnTo>
                  <a:pt x="3670" y="650"/>
                </a:lnTo>
                <a:lnTo>
                  <a:pt x="3667" y="651"/>
                </a:lnTo>
                <a:lnTo>
                  <a:pt x="3662" y="652"/>
                </a:lnTo>
                <a:lnTo>
                  <a:pt x="3660" y="656"/>
                </a:lnTo>
                <a:lnTo>
                  <a:pt x="3656" y="659"/>
                </a:lnTo>
                <a:lnTo>
                  <a:pt x="3655" y="662"/>
                </a:lnTo>
                <a:lnTo>
                  <a:pt x="3655" y="665"/>
                </a:lnTo>
                <a:lnTo>
                  <a:pt x="3654" y="668"/>
                </a:lnTo>
                <a:lnTo>
                  <a:pt x="3654" y="670"/>
                </a:lnTo>
                <a:lnTo>
                  <a:pt x="3655" y="672"/>
                </a:lnTo>
                <a:lnTo>
                  <a:pt x="3655" y="676"/>
                </a:lnTo>
                <a:lnTo>
                  <a:pt x="3657" y="681"/>
                </a:lnTo>
                <a:lnTo>
                  <a:pt x="3662" y="686"/>
                </a:lnTo>
                <a:lnTo>
                  <a:pt x="3667" y="692"/>
                </a:lnTo>
                <a:lnTo>
                  <a:pt x="3681" y="707"/>
                </a:lnTo>
                <a:lnTo>
                  <a:pt x="3692" y="716"/>
                </a:lnTo>
                <a:lnTo>
                  <a:pt x="3701" y="727"/>
                </a:lnTo>
                <a:lnTo>
                  <a:pt x="3711" y="737"/>
                </a:lnTo>
                <a:lnTo>
                  <a:pt x="3714" y="743"/>
                </a:lnTo>
                <a:lnTo>
                  <a:pt x="3718" y="749"/>
                </a:lnTo>
                <a:lnTo>
                  <a:pt x="3720" y="755"/>
                </a:lnTo>
                <a:lnTo>
                  <a:pt x="3722" y="761"/>
                </a:lnTo>
                <a:lnTo>
                  <a:pt x="3724" y="767"/>
                </a:lnTo>
                <a:lnTo>
                  <a:pt x="3725" y="773"/>
                </a:lnTo>
                <a:lnTo>
                  <a:pt x="3724" y="780"/>
                </a:lnTo>
                <a:lnTo>
                  <a:pt x="3722" y="786"/>
                </a:lnTo>
                <a:lnTo>
                  <a:pt x="3721" y="793"/>
                </a:lnTo>
                <a:lnTo>
                  <a:pt x="3718" y="800"/>
                </a:lnTo>
                <a:lnTo>
                  <a:pt x="3714" y="806"/>
                </a:lnTo>
                <a:lnTo>
                  <a:pt x="3711" y="811"/>
                </a:lnTo>
                <a:lnTo>
                  <a:pt x="3706" y="816"/>
                </a:lnTo>
                <a:lnTo>
                  <a:pt x="3701" y="820"/>
                </a:lnTo>
                <a:lnTo>
                  <a:pt x="3696" y="824"/>
                </a:lnTo>
                <a:lnTo>
                  <a:pt x="3690" y="826"/>
                </a:lnTo>
                <a:lnTo>
                  <a:pt x="3685" y="829"/>
                </a:lnTo>
                <a:lnTo>
                  <a:pt x="3679" y="831"/>
                </a:lnTo>
                <a:lnTo>
                  <a:pt x="3671" y="832"/>
                </a:lnTo>
                <a:lnTo>
                  <a:pt x="3664" y="832"/>
                </a:lnTo>
                <a:lnTo>
                  <a:pt x="3656" y="832"/>
                </a:lnTo>
                <a:lnTo>
                  <a:pt x="3649" y="831"/>
                </a:lnTo>
                <a:lnTo>
                  <a:pt x="3640" y="829"/>
                </a:lnTo>
                <a:lnTo>
                  <a:pt x="3631" y="826"/>
                </a:lnTo>
                <a:lnTo>
                  <a:pt x="3622" y="823"/>
                </a:lnTo>
                <a:lnTo>
                  <a:pt x="3612" y="818"/>
                </a:lnTo>
                <a:lnTo>
                  <a:pt x="3605" y="813"/>
                </a:lnTo>
                <a:lnTo>
                  <a:pt x="3598" y="808"/>
                </a:lnTo>
                <a:lnTo>
                  <a:pt x="3586" y="799"/>
                </a:lnTo>
                <a:lnTo>
                  <a:pt x="3581" y="794"/>
                </a:lnTo>
                <a:lnTo>
                  <a:pt x="3577" y="790"/>
                </a:lnTo>
                <a:lnTo>
                  <a:pt x="3573" y="784"/>
                </a:lnTo>
                <a:lnTo>
                  <a:pt x="3570" y="778"/>
                </a:lnTo>
                <a:lnTo>
                  <a:pt x="3566" y="772"/>
                </a:lnTo>
                <a:lnTo>
                  <a:pt x="3564" y="767"/>
                </a:lnTo>
                <a:lnTo>
                  <a:pt x="3561" y="760"/>
                </a:lnTo>
                <a:lnTo>
                  <a:pt x="3560" y="754"/>
                </a:lnTo>
                <a:lnTo>
                  <a:pt x="3559" y="748"/>
                </a:lnTo>
                <a:lnTo>
                  <a:pt x="3558" y="742"/>
                </a:lnTo>
                <a:lnTo>
                  <a:pt x="3558" y="735"/>
                </a:lnTo>
                <a:lnTo>
                  <a:pt x="3558" y="729"/>
                </a:lnTo>
                <a:lnTo>
                  <a:pt x="3598" y="727"/>
                </a:lnTo>
                <a:lnTo>
                  <a:pt x="3599" y="737"/>
                </a:lnTo>
                <a:lnTo>
                  <a:pt x="3600" y="746"/>
                </a:lnTo>
                <a:lnTo>
                  <a:pt x="3603" y="754"/>
                </a:lnTo>
                <a:lnTo>
                  <a:pt x="3606" y="762"/>
                </a:lnTo>
                <a:lnTo>
                  <a:pt x="3611" y="769"/>
                </a:lnTo>
                <a:lnTo>
                  <a:pt x="3617" y="775"/>
                </a:lnTo>
                <a:lnTo>
                  <a:pt x="3624" y="781"/>
                </a:lnTo>
                <a:lnTo>
                  <a:pt x="3632" y="78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34134340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ima Taustakuvalla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2C8789-E9A9-4F7D-B59A-9C4B0A467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38E4AE9-0350-45EC-8239-D2A60ADF3C6D}" type="datetime1">
              <a:rPr lang="fi-FI" smtClean="0"/>
              <a:pPr/>
              <a:t>14.4.2026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179733-3BFD-4047-9529-1DA1E5116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/>
              <a:t>© Berner Oy  |  Esittäjä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CA0296-B85F-4A70-ACB3-3746CB397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EFE98F4-D9F1-4002-AD5C-3866A5A7134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Freeform 6"/>
          <p:cNvSpPr>
            <a:spLocks noEditPoints="1"/>
          </p:cNvSpPr>
          <p:nvPr userDrawn="1"/>
        </p:nvSpPr>
        <p:spPr bwMode="auto">
          <a:xfrm>
            <a:off x="4367808" y="1700808"/>
            <a:ext cx="3456384" cy="3456384"/>
          </a:xfrm>
          <a:custGeom>
            <a:avLst/>
            <a:gdLst>
              <a:gd name="T0" fmla="*/ 5157 w 5264"/>
              <a:gd name="T1" fmla="*/ 2373 h 5264"/>
              <a:gd name="T2" fmla="*/ 2061 w 5264"/>
              <a:gd name="T3" fmla="*/ 159 h 5264"/>
              <a:gd name="T4" fmla="*/ 250 w 5264"/>
              <a:gd name="T5" fmla="*/ 3503 h 5264"/>
              <a:gd name="T6" fmla="*/ 3773 w 5264"/>
              <a:gd name="T7" fmla="*/ 259 h 5264"/>
              <a:gd name="T8" fmla="*/ 4850 w 5264"/>
              <a:gd name="T9" fmla="*/ 4050 h 5264"/>
              <a:gd name="T10" fmla="*/ 959 w 5264"/>
              <a:gd name="T11" fmla="*/ 4662 h 5264"/>
              <a:gd name="T12" fmla="*/ 817 w 5264"/>
              <a:gd name="T13" fmla="*/ 727 h 5264"/>
              <a:gd name="T14" fmla="*/ 4037 w 5264"/>
              <a:gd name="T15" fmla="*/ 1118 h 5264"/>
              <a:gd name="T16" fmla="*/ 4010 w 5264"/>
              <a:gd name="T17" fmla="*/ 890 h 5264"/>
              <a:gd name="T18" fmla="*/ 2587 w 5264"/>
              <a:gd name="T19" fmla="*/ 4690 h 5264"/>
              <a:gd name="T20" fmla="*/ 4298 w 5264"/>
              <a:gd name="T21" fmla="*/ 3983 h 5264"/>
              <a:gd name="T22" fmla="*/ 2738 w 5264"/>
              <a:gd name="T23" fmla="*/ 402 h 5264"/>
              <a:gd name="T24" fmla="*/ 2957 w 5264"/>
              <a:gd name="T25" fmla="*/ 380 h 5264"/>
              <a:gd name="T26" fmla="*/ 3085 w 5264"/>
              <a:gd name="T27" fmla="*/ 441 h 5264"/>
              <a:gd name="T28" fmla="*/ 3167 w 5264"/>
              <a:gd name="T29" fmla="*/ 578 h 5264"/>
              <a:gd name="T30" fmla="*/ 1883 w 5264"/>
              <a:gd name="T31" fmla="*/ 542 h 5264"/>
              <a:gd name="T32" fmla="*/ 1987 w 5264"/>
              <a:gd name="T33" fmla="*/ 633 h 5264"/>
              <a:gd name="T34" fmla="*/ 1316 w 5264"/>
              <a:gd name="T35" fmla="*/ 999 h 5264"/>
              <a:gd name="T36" fmla="*/ 1401 w 5264"/>
              <a:gd name="T37" fmla="*/ 803 h 5264"/>
              <a:gd name="T38" fmla="*/ 1493 w 5264"/>
              <a:gd name="T39" fmla="*/ 842 h 5264"/>
              <a:gd name="T40" fmla="*/ 461 w 5264"/>
              <a:gd name="T41" fmla="*/ 2630 h 5264"/>
              <a:gd name="T42" fmla="*/ 482 w 5264"/>
              <a:gd name="T43" fmla="*/ 2520 h 5264"/>
              <a:gd name="T44" fmla="*/ 4774 w 5264"/>
              <a:gd name="T45" fmla="*/ 2298 h 5264"/>
              <a:gd name="T46" fmla="*/ 3960 w 5264"/>
              <a:gd name="T47" fmla="*/ 1444 h 5264"/>
              <a:gd name="T48" fmla="*/ 3658 w 5264"/>
              <a:gd name="T49" fmla="*/ 1219 h 5264"/>
              <a:gd name="T50" fmla="*/ 1469 w 5264"/>
              <a:gd name="T51" fmla="*/ 1325 h 5264"/>
              <a:gd name="T52" fmla="*/ 1420 w 5264"/>
              <a:gd name="T53" fmla="*/ 1321 h 5264"/>
              <a:gd name="T54" fmla="*/ 3715 w 5264"/>
              <a:gd name="T55" fmla="*/ 4048 h 5264"/>
              <a:gd name="T56" fmla="*/ 1471 w 5264"/>
              <a:gd name="T57" fmla="*/ 3987 h 5264"/>
              <a:gd name="T58" fmla="*/ 1420 w 5264"/>
              <a:gd name="T59" fmla="*/ 3893 h 5264"/>
              <a:gd name="T60" fmla="*/ 3611 w 5264"/>
              <a:gd name="T61" fmla="*/ 4078 h 5264"/>
              <a:gd name="T62" fmla="*/ 4212 w 5264"/>
              <a:gd name="T63" fmla="*/ 2417 h 5264"/>
              <a:gd name="T64" fmla="*/ 3637 w 5264"/>
              <a:gd name="T65" fmla="*/ 2551 h 5264"/>
              <a:gd name="T66" fmla="*/ 3891 w 5264"/>
              <a:gd name="T67" fmla="*/ 2823 h 5264"/>
              <a:gd name="T68" fmla="*/ 3321 w 5264"/>
              <a:gd name="T69" fmla="*/ 2780 h 5264"/>
              <a:gd name="T70" fmla="*/ 2435 w 5264"/>
              <a:gd name="T71" fmla="*/ 2467 h 5264"/>
              <a:gd name="T72" fmla="*/ 1679 w 5264"/>
              <a:gd name="T73" fmla="*/ 2412 h 5264"/>
              <a:gd name="T74" fmla="*/ 1891 w 5264"/>
              <a:gd name="T75" fmla="*/ 2761 h 5264"/>
              <a:gd name="T76" fmla="*/ 4390 w 5264"/>
              <a:gd name="T77" fmla="*/ 2946 h 5264"/>
              <a:gd name="T78" fmla="*/ 2745 w 5264"/>
              <a:gd name="T79" fmla="*/ 3026 h 5264"/>
              <a:gd name="T80" fmla="*/ 1488 w 5264"/>
              <a:gd name="T81" fmla="*/ 2777 h 5264"/>
              <a:gd name="T82" fmla="*/ 2512 w 5264"/>
              <a:gd name="T83" fmla="*/ 2677 h 5264"/>
              <a:gd name="T84" fmla="*/ 4390 w 5264"/>
              <a:gd name="T85" fmla="*/ 2413 h 5264"/>
              <a:gd name="T86" fmla="*/ 4868 w 5264"/>
              <a:gd name="T87" fmla="*/ 2946 h 5264"/>
              <a:gd name="T88" fmla="*/ 1164 w 5264"/>
              <a:gd name="T89" fmla="*/ 2580 h 5264"/>
              <a:gd name="T90" fmla="*/ 1306 w 5264"/>
              <a:gd name="T91" fmla="*/ 2379 h 5264"/>
              <a:gd name="T92" fmla="*/ 1263 w 5264"/>
              <a:gd name="T93" fmla="*/ 2862 h 5264"/>
              <a:gd name="T94" fmla="*/ 4260 w 5264"/>
              <a:gd name="T95" fmla="*/ 4140 h 5264"/>
              <a:gd name="T96" fmla="*/ 4129 w 5264"/>
              <a:gd name="T97" fmla="*/ 4114 h 5264"/>
              <a:gd name="T98" fmla="*/ 3861 w 5264"/>
              <a:gd name="T99" fmla="*/ 4467 h 5264"/>
              <a:gd name="T100" fmla="*/ 2969 w 5264"/>
              <a:gd name="T101" fmla="*/ 4738 h 5264"/>
              <a:gd name="T102" fmla="*/ 2955 w 5264"/>
              <a:gd name="T103" fmla="*/ 4840 h 5264"/>
              <a:gd name="T104" fmla="*/ 1592 w 5264"/>
              <a:gd name="T105" fmla="*/ 4565 h 5264"/>
              <a:gd name="T106" fmla="*/ 1806 w 5264"/>
              <a:gd name="T107" fmla="*/ 4701 h 5264"/>
              <a:gd name="T108" fmla="*/ 1748 w 5264"/>
              <a:gd name="T109" fmla="*/ 4669 h 5264"/>
              <a:gd name="T110" fmla="*/ 2161 w 5264"/>
              <a:gd name="T111" fmla="*/ 4673 h 5264"/>
              <a:gd name="T112" fmla="*/ 1109 w 5264"/>
              <a:gd name="T113" fmla="*/ 4131 h 5264"/>
              <a:gd name="T114" fmla="*/ 1023 w 5264"/>
              <a:gd name="T115" fmla="*/ 4218 h 5264"/>
              <a:gd name="T116" fmla="*/ 1175 w 5264"/>
              <a:gd name="T117" fmla="*/ 4251 h 5264"/>
              <a:gd name="T118" fmla="*/ 1232 w 5264"/>
              <a:gd name="T119" fmla="*/ 4363 h 5264"/>
              <a:gd name="T120" fmla="*/ 3488 w 5264"/>
              <a:gd name="T121" fmla="*/ 684 h 5264"/>
              <a:gd name="T122" fmla="*/ 3712 w 5264"/>
              <a:gd name="T123" fmla="*/ 621 h 5264"/>
              <a:gd name="T124" fmla="*/ 3605 w 5264"/>
              <a:gd name="T125" fmla="*/ 813 h 52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5264" h="5264">
                <a:moveTo>
                  <a:pt x="2633" y="5169"/>
                </a:moveTo>
                <a:lnTo>
                  <a:pt x="2698" y="5168"/>
                </a:lnTo>
                <a:lnTo>
                  <a:pt x="2763" y="5166"/>
                </a:lnTo>
                <a:lnTo>
                  <a:pt x="2827" y="5161"/>
                </a:lnTo>
                <a:lnTo>
                  <a:pt x="2891" y="5156"/>
                </a:lnTo>
                <a:lnTo>
                  <a:pt x="2955" y="5148"/>
                </a:lnTo>
                <a:lnTo>
                  <a:pt x="3019" y="5140"/>
                </a:lnTo>
                <a:lnTo>
                  <a:pt x="3081" y="5129"/>
                </a:lnTo>
                <a:lnTo>
                  <a:pt x="3143" y="5117"/>
                </a:lnTo>
                <a:lnTo>
                  <a:pt x="3205" y="5104"/>
                </a:lnTo>
                <a:lnTo>
                  <a:pt x="3265" y="5089"/>
                </a:lnTo>
                <a:lnTo>
                  <a:pt x="3327" y="5072"/>
                </a:lnTo>
                <a:lnTo>
                  <a:pt x="3386" y="5054"/>
                </a:lnTo>
                <a:lnTo>
                  <a:pt x="3445" y="5035"/>
                </a:lnTo>
                <a:lnTo>
                  <a:pt x="3504" y="5014"/>
                </a:lnTo>
                <a:lnTo>
                  <a:pt x="3561" y="4993"/>
                </a:lnTo>
                <a:lnTo>
                  <a:pt x="3619" y="4969"/>
                </a:lnTo>
                <a:lnTo>
                  <a:pt x="3676" y="4944"/>
                </a:lnTo>
                <a:lnTo>
                  <a:pt x="3732" y="4918"/>
                </a:lnTo>
                <a:lnTo>
                  <a:pt x="3786" y="4891"/>
                </a:lnTo>
                <a:lnTo>
                  <a:pt x="3841" y="4863"/>
                </a:lnTo>
                <a:lnTo>
                  <a:pt x="3894" y="4832"/>
                </a:lnTo>
                <a:lnTo>
                  <a:pt x="3947" y="4801"/>
                </a:lnTo>
                <a:lnTo>
                  <a:pt x="4000" y="4769"/>
                </a:lnTo>
                <a:lnTo>
                  <a:pt x="4050" y="4735"/>
                </a:lnTo>
                <a:lnTo>
                  <a:pt x="4100" y="4700"/>
                </a:lnTo>
                <a:lnTo>
                  <a:pt x="4150" y="4664"/>
                </a:lnTo>
                <a:lnTo>
                  <a:pt x="4197" y="4627"/>
                </a:lnTo>
                <a:lnTo>
                  <a:pt x="4246" y="4589"/>
                </a:lnTo>
                <a:lnTo>
                  <a:pt x="4292" y="4550"/>
                </a:lnTo>
                <a:lnTo>
                  <a:pt x="4337" y="4508"/>
                </a:lnTo>
                <a:lnTo>
                  <a:pt x="4382" y="4467"/>
                </a:lnTo>
                <a:lnTo>
                  <a:pt x="4426" y="4424"/>
                </a:lnTo>
                <a:lnTo>
                  <a:pt x="4469" y="4382"/>
                </a:lnTo>
                <a:lnTo>
                  <a:pt x="4510" y="4337"/>
                </a:lnTo>
                <a:lnTo>
                  <a:pt x="4550" y="4292"/>
                </a:lnTo>
                <a:lnTo>
                  <a:pt x="4589" y="4244"/>
                </a:lnTo>
                <a:lnTo>
                  <a:pt x="4627" y="4197"/>
                </a:lnTo>
                <a:lnTo>
                  <a:pt x="4665" y="4148"/>
                </a:lnTo>
                <a:lnTo>
                  <a:pt x="4701" y="4100"/>
                </a:lnTo>
                <a:lnTo>
                  <a:pt x="4736" y="4049"/>
                </a:lnTo>
                <a:lnTo>
                  <a:pt x="4769" y="3998"/>
                </a:lnTo>
                <a:lnTo>
                  <a:pt x="4801" y="3946"/>
                </a:lnTo>
                <a:lnTo>
                  <a:pt x="4833" y="3894"/>
                </a:lnTo>
                <a:lnTo>
                  <a:pt x="4863" y="3840"/>
                </a:lnTo>
                <a:lnTo>
                  <a:pt x="4891" y="3786"/>
                </a:lnTo>
                <a:lnTo>
                  <a:pt x="4919" y="3730"/>
                </a:lnTo>
                <a:lnTo>
                  <a:pt x="4945" y="3675"/>
                </a:lnTo>
                <a:lnTo>
                  <a:pt x="4970" y="3618"/>
                </a:lnTo>
                <a:lnTo>
                  <a:pt x="4993" y="3561"/>
                </a:lnTo>
                <a:lnTo>
                  <a:pt x="5016" y="3503"/>
                </a:lnTo>
                <a:lnTo>
                  <a:pt x="5036" y="3445"/>
                </a:lnTo>
                <a:lnTo>
                  <a:pt x="5055" y="3386"/>
                </a:lnTo>
                <a:lnTo>
                  <a:pt x="5073" y="3325"/>
                </a:lnTo>
                <a:lnTo>
                  <a:pt x="5089" y="3265"/>
                </a:lnTo>
                <a:lnTo>
                  <a:pt x="5105" y="3204"/>
                </a:lnTo>
                <a:lnTo>
                  <a:pt x="5118" y="3143"/>
                </a:lnTo>
                <a:lnTo>
                  <a:pt x="5129" y="3080"/>
                </a:lnTo>
                <a:lnTo>
                  <a:pt x="5140" y="3017"/>
                </a:lnTo>
                <a:lnTo>
                  <a:pt x="5150" y="2955"/>
                </a:lnTo>
                <a:lnTo>
                  <a:pt x="5157" y="2891"/>
                </a:lnTo>
                <a:lnTo>
                  <a:pt x="5163" y="2827"/>
                </a:lnTo>
                <a:lnTo>
                  <a:pt x="5166" y="2763"/>
                </a:lnTo>
                <a:lnTo>
                  <a:pt x="5169" y="2698"/>
                </a:lnTo>
                <a:lnTo>
                  <a:pt x="5170" y="2631"/>
                </a:lnTo>
                <a:lnTo>
                  <a:pt x="5169" y="2566"/>
                </a:lnTo>
                <a:lnTo>
                  <a:pt x="5166" y="2501"/>
                </a:lnTo>
                <a:lnTo>
                  <a:pt x="5163" y="2437"/>
                </a:lnTo>
                <a:lnTo>
                  <a:pt x="5157" y="2373"/>
                </a:lnTo>
                <a:lnTo>
                  <a:pt x="5150" y="2309"/>
                </a:lnTo>
                <a:lnTo>
                  <a:pt x="5140" y="2246"/>
                </a:lnTo>
                <a:lnTo>
                  <a:pt x="5129" y="2183"/>
                </a:lnTo>
                <a:lnTo>
                  <a:pt x="5118" y="2121"/>
                </a:lnTo>
                <a:lnTo>
                  <a:pt x="5105" y="2059"/>
                </a:lnTo>
                <a:lnTo>
                  <a:pt x="5089" y="1999"/>
                </a:lnTo>
                <a:lnTo>
                  <a:pt x="5073" y="1938"/>
                </a:lnTo>
                <a:lnTo>
                  <a:pt x="5055" y="1878"/>
                </a:lnTo>
                <a:lnTo>
                  <a:pt x="5036" y="1819"/>
                </a:lnTo>
                <a:lnTo>
                  <a:pt x="5016" y="1761"/>
                </a:lnTo>
                <a:lnTo>
                  <a:pt x="4993" y="1703"/>
                </a:lnTo>
                <a:lnTo>
                  <a:pt x="4970" y="1645"/>
                </a:lnTo>
                <a:lnTo>
                  <a:pt x="4945" y="1589"/>
                </a:lnTo>
                <a:lnTo>
                  <a:pt x="4919" y="1533"/>
                </a:lnTo>
                <a:lnTo>
                  <a:pt x="4891" y="1478"/>
                </a:lnTo>
                <a:lnTo>
                  <a:pt x="4863" y="1423"/>
                </a:lnTo>
                <a:lnTo>
                  <a:pt x="4833" y="1370"/>
                </a:lnTo>
                <a:lnTo>
                  <a:pt x="4801" y="1318"/>
                </a:lnTo>
                <a:lnTo>
                  <a:pt x="4769" y="1266"/>
                </a:lnTo>
                <a:lnTo>
                  <a:pt x="4736" y="1215"/>
                </a:lnTo>
                <a:lnTo>
                  <a:pt x="4701" y="1164"/>
                </a:lnTo>
                <a:lnTo>
                  <a:pt x="4665" y="1115"/>
                </a:lnTo>
                <a:lnTo>
                  <a:pt x="4627" y="1067"/>
                </a:lnTo>
                <a:lnTo>
                  <a:pt x="4589" y="1019"/>
                </a:lnTo>
                <a:lnTo>
                  <a:pt x="4550" y="972"/>
                </a:lnTo>
                <a:lnTo>
                  <a:pt x="4510" y="927"/>
                </a:lnTo>
                <a:lnTo>
                  <a:pt x="4469" y="882"/>
                </a:lnTo>
                <a:lnTo>
                  <a:pt x="4426" y="838"/>
                </a:lnTo>
                <a:lnTo>
                  <a:pt x="4382" y="797"/>
                </a:lnTo>
                <a:lnTo>
                  <a:pt x="4337" y="755"/>
                </a:lnTo>
                <a:lnTo>
                  <a:pt x="4292" y="714"/>
                </a:lnTo>
                <a:lnTo>
                  <a:pt x="4246" y="675"/>
                </a:lnTo>
                <a:lnTo>
                  <a:pt x="4197" y="637"/>
                </a:lnTo>
                <a:lnTo>
                  <a:pt x="4150" y="599"/>
                </a:lnTo>
                <a:lnTo>
                  <a:pt x="4100" y="563"/>
                </a:lnTo>
                <a:lnTo>
                  <a:pt x="4050" y="529"/>
                </a:lnTo>
                <a:lnTo>
                  <a:pt x="4000" y="495"/>
                </a:lnTo>
                <a:lnTo>
                  <a:pt x="3947" y="463"/>
                </a:lnTo>
                <a:lnTo>
                  <a:pt x="3894" y="432"/>
                </a:lnTo>
                <a:lnTo>
                  <a:pt x="3841" y="401"/>
                </a:lnTo>
                <a:lnTo>
                  <a:pt x="3786" y="373"/>
                </a:lnTo>
                <a:lnTo>
                  <a:pt x="3732" y="345"/>
                </a:lnTo>
                <a:lnTo>
                  <a:pt x="3676" y="319"/>
                </a:lnTo>
                <a:lnTo>
                  <a:pt x="3619" y="294"/>
                </a:lnTo>
                <a:lnTo>
                  <a:pt x="3561" y="271"/>
                </a:lnTo>
                <a:lnTo>
                  <a:pt x="3504" y="249"/>
                </a:lnTo>
                <a:lnTo>
                  <a:pt x="3445" y="228"/>
                </a:lnTo>
                <a:lnTo>
                  <a:pt x="3386" y="209"/>
                </a:lnTo>
                <a:lnTo>
                  <a:pt x="3327" y="191"/>
                </a:lnTo>
                <a:lnTo>
                  <a:pt x="3265" y="175"/>
                </a:lnTo>
                <a:lnTo>
                  <a:pt x="3205" y="159"/>
                </a:lnTo>
                <a:lnTo>
                  <a:pt x="3143" y="146"/>
                </a:lnTo>
                <a:lnTo>
                  <a:pt x="3081" y="135"/>
                </a:lnTo>
                <a:lnTo>
                  <a:pt x="3019" y="124"/>
                </a:lnTo>
                <a:lnTo>
                  <a:pt x="2955" y="116"/>
                </a:lnTo>
                <a:lnTo>
                  <a:pt x="2891" y="107"/>
                </a:lnTo>
                <a:lnTo>
                  <a:pt x="2827" y="103"/>
                </a:lnTo>
                <a:lnTo>
                  <a:pt x="2763" y="98"/>
                </a:lnTo>
                <a:lnTo>
                  <a:pt x="2698" y="95"/>
                </a:lnTo>
                <a:lnTo>
                  <a:pt x="2633" y="94"/>
                </a:lnTo>
                <a:lnTo>
                  <a:pt x="2568" y="95"/>
                </a:lnTo>
                <a:lnTo>
                  <a:pt x="2503" y="98"/>
                </a:lnTo>
                <a:lnTo>
                  <a:pt x="2437" y="103"/>
                </a:lnTo>
                <a:lnTo>
                  <a:pt x="2373" y="107"/>
                </a:lnTo>
                <a:lnTo>
                  <a:pt x="2309" y="116"/>
                </a:lnTo>
                <a:lnTo>
                  <a:pt x="2247" y="124"/>
                </a:lnTo>
                <a:lnTo>
                  <a:pt x="2184" y="135"/>
                </a:lnTo>
                <a:lnTo>
                  <a:pt x="2122" y="146"/>
                </a:lnTo>
                <a:lnTo>
                  <a:pt x="2061" y="159"/>
                </a:lnTo>
                <a:lnTo>
                  <a:pt x="1999" y="175"/>
                </a:lnTo>
                <a:lnTo>
                  <a:pt x="1939" y="191"/>
                </a:lnTo>
                <a:lnTo>
                  <a:pt x="1878" y="209"/>
                </a:lnTo>
                <a:lnTo>
                  <a:pt x="1819" y="228"/>
                </a:lnTo>
                <a:lnTo>
                  <a:pt x="1761" y="249"/>
                </a:lnTo>
                <a:lnTo>
                  <a:pt x="1703" y="271"/>
                </a:lnTo>
                <a:lnTo>
                  <a:pt x="1646" y="294"/>
                </a:lnTo>
                <a:lnTo>
                  <a:pt x="1589" y="319"/>
                </a:lnTo>
                <a:lnTo>
                  <a:pt x="1534" y="345"/>
                </a:lnTo>
                <a:lnTo>
                  <a:pt x="1478" y="373"/>
                </a:lnTo>
                <a:lnTo>
                  <a:pt x="1425" y="401"/>
                </a:lnTo>
                <a:lnTo>
                  <a:pt x="1370" y="432"/>
                </a:lnTo>
                <a:lnTo>
                  <a:pt x="1318" y="463"/>
                </a:lnTo>
                <a:lnTo>
                  <a:pt x="1266" y="495"/>
                </a:lnTo>
                <a:lnTo>
                  <a:pt x="1215" y="529"/>
                </a:lnTo>
                <a:lnTo>
                  <a:pt x="1165" y="563"/>
                </a:lnTo>
                <a:lnTo>
                  <a:pt x="1116" y="599"/>
                </a:lnTo>
                <a:lnTo>
                  <a:pt x="1067" y="637"/>
                </a:lnTo>
                <a:lnTo>
                  <a:pt x="1020" y="675"/>
                </a:lnTo>
                <a:lnTo>
                  <a:pt x="974" y="714"/>
                </a:lnTo>
                <a:lnTo>
                  <a:pt x="927" y="755"/>
                </a:lnTo>
                <a:lnTo>
                  <a:pt x="884" y="797"/>
                </a:lnTo>
                <a:lnTo>
                  <a:pt x="840" y="838"/>
                </a:lnTo>
                <a:lnTo>
                  <a:pt x="797" y="882"/>
                </a:lnTo>
                <a:lnTo>
                  <a:pt x="756" y="927"/>
                </a:lnTo>
                <a:lnTo>
                  <a:pt x="715" y="972"/>
                </a:lnTo>
                <a:lnTo>
                  <a:pt x="675" y="1019"/>
                </a:lnTo>
                <a:lnTo>
                  <a:pt x="637" y="1067"/>
                </a:lnTo>
                <a:lnTo>
                  <a:pt x="600" y="1115"/>
                </a:lnTo>
                <a:lnTo>
                  <a:pt x="564" y="1164"/>
                </a:lnTo>
                <a:lnTo>
                  <a:pt x="529" y="1215"/>
                </a:lnTo>
                <a:lnTo>
                  <a:pt x="496" y="1266"/>
                </a:lnTo>
                <a:lnTo>
                  <a:pt x="463" y="1318"/>
                </a:lnTo>
                <a:lnTo>
                  <a:pt x="432" y="1370"/>
                </a:lnTo>
                <a:lnTo>
                  <a:pt x="403" y="1423"/>
                </a:lnTo>
                <a:lnTo>
                  <a:pt x="373" y="1478"/>
                </a:lnTo>
                <a:lnTo>
                  <a:pt x="346" y="1533"/>
                </a:lnTo>
                <a:lnTo>
                  <a:pt x="320" y="1589"/>
                </a:lnTo>
                <a:lnTo>
                  <a:pt x="295" y="1645"/>
                </a:lnTo>
                <a:lnTo>
                  <a:pt x="271" y="1703"/>
                </a:lnTo>
                <a:lnTo>
                  <a:pt x="250" y="1761"/>
                </a:lnTo>
                <a:lnTo>
                  <a:pt x="229" y="1819"/>
                </a:lnTo>
                <a:lnTo>
                  <a:pt x="210" y="1878"/>
                </a:lnTo>
                <a:lnTo>
                  <a:pt x="192" y="1938"/>
                </a:lnTo>
                <a:lnTo>
                  <a:pt x="175" y="1999"/>
                </a:lnTo>
                <a:lnTo>
                  <a:pt x="161" y="2059"/>
                </a:lnTo>
                <a:lnTo>
                  <a:pt x="147" y="2121"/>
                </a:lnTo>
                <a:lnTo>
                  <a:pt x="135" y="2183"/>
                </a:lnTo>
                <a:lnTo>
                  <a:pt x="124" y="2246"/>
                </a:lnTo>
                <a:lnTo>
                  <a:pt x="116" y="2309"/>
                </a:lnTo>
                <a:lnTo>
                  <a:pt x="109" y="2373"/>
                </a:lnTo>
                <a:lnTo>
                  <a:pt x="103" y="2437"/>
                </a:lnTo>
                <a:lnTo>
                  <a:pt x="98" y="2501"/>
                </a:lnTo>
                <a:lnTo>
                  <a:pt x="96" y="2566"/>
                </a:lnTo>
                <a:lnTo>
                  <a:pt x="96" y="2631"/>
                </a:lnTo>
                <a:lnTo>
                  <a:pt x="96" y="2698"/>
                </a:lnTo>
                <a:lnTo>
                  <a:pt x="98" y="2763"/>
                </a:lnTo>
                <a:lnTo>
                  <a:pt x="103" y="2827"/>
                </a:lnTo>
                <a:lnTo>
                  <a:pt x="109" y="2891"/>
                </a:lnTo>
                <a:lnTo>
                  <a:pt x="116" y="2955"/>
                </a:lnTo>
                <a:lnTo>
                  <a:pt x="124" y="3017"/>
                </a:lnTo>
                <a:lnTo>
                  <a:pt x="135" y="3080"/>
                </a:lnTo>
                <a:lnTo>
                  <a:pt x="147" y="3143"/>
                </a:lnTo>
                <a:lnTo>
                  <a:pt x="161" y="3204"/>
                </a:lnTo>
                <a:lnTo>
                  <a:pt x="175" y="3265"/>
                </a:lnTo>
                <a:lnTo>
                  <a:pt x="192" y="3325"/>
                </a:lnTo>
                <a:lnTo>
                  <a:pt x="210" y="3386"/>
                </a:lnTo>
                <a:lnTo>
                  <a:pt x="229" y="3445"/>
                </a:lnTo>
                <a:lnTo>
                  <a:pt x="250" y="3503"/>
                </a:lnTo>
                <a:lnTo>
                  <a:pt x="271" y="3561"/>
                </a:lnTo>
                <a:lnTo>
                  <a:pt x="295" y="3618"/>
                </a:lnTo>
                <a:lnTo>
                  <a:pt x="320" y="3675"/>
                </a:lnTo>
                <a:lnTo>
                  <a:pt x="346" y="3730"/>
                </a:lnTo>
                <a:lnTo>
                  <a:pt x="373" y="3786"/>
                </a:lnTo>
                <a:lnTo>
                  <a:pt x="403" y="3840"/>
                </a:lnTo>
                <a:lnTo>
                  <a:pt x="432" y="3894"/>
                </a:lnTo>
                <a:lnTo>
                  <a:pt x="463" y="3946"/>
                </a:lnTo>
                <a:lnTo>
                  <a:pt x="496" y="3998"/>
                </a:lnTo>
                <a:lnTo>
                  <a:pt x="529" y="4049"/>
                </a:lnTo>
                <a:lnTo>
                  <a:pt x="564" y="4100"/>
                </a:lnTo>
                <a:lnTo>
                  <a:pt x="600" y="4148"/>
                </a:lnTo>
                <a:lnTo>
                  <a:pt x="637" y="4197"/>
                </a:lnTo>
                <a:lnTo>
                  <a:pt x="675" y="4244"/>
                </a:lnTo>
                <a:lnTo>
                  <a:pt x="715" y="4292"/>
                </a:lnTo>
                <a:lnTo>
                  <a:pt x="756" y="4337"/>
                </a:lnTo>
                <a:lnTo>
                  <a:pt x="797" y="4382"/>
                </a:lnTo>
                <a:lnTo>
                  <a:pt x="840" y="4424"/>
                </a:lnTo>
                <a:lnTo>
                  <a:pt x="884" y="4467"/>
                </a:lnTo>
                <a:lnTo>
                  <a:pt x="927" y="4508"/>
                </a:lnTo>
                <a:lnTo>
                  <a:pt x="974" y="4550"/>
                </a:lnTo>
                <a:lnTo>
                  <a:pt x="1020" y="4589"/>
                </a:lnTo>
                <a:lnTo>
                  <a:pt x="1067" y="4627"/>
                </a:lnTo>
                <a:lnTo>
                  <a:pt x="1116" y="4664"/>
                </a:lnTo>
                <a:lnTo>
                  <a:pt x="1165" y="4700"/>
                </a:lnTo>
                <a:lnTo>
                  <a:pt x="1215" y="4735"/>
                </a:lnTo>
                <a:lnTo>
                  <a:pt x="1266" y="4769"/>
                </a:lnTo>
                <a:lnTo>
                  <a:pt x="1318" y="4801"/>
                </a:lnTo>
                <a:lnTo>
                  <a:pt x="1370" y="4832"/>
                </a:lnTo>
                <a:lnTo>
                  <a:pt x="1425" y="4863"/>
                </a:lnTo>
                <a:lnTo>
                  <a:pt x="1478" y="4891"/>
                </a:lnTo>
                <a:lnTo>
                  <a:pt x="1534" y="4918"/>
                </a:lnTo>
                <a:lnTo>
                  <a:pt x="1589" y="4944"/>
                </a:lnTo>
                <a:lnTo>
                  <a:pt x="1646" y="4969"/>
                </a:lnTo>
                <a:lnTo>
                  <a:pt x="1703" y="4993"/>
                </a:lnTo>
                <a:lnTo>
                  <a:pt x="1761" y="5014"/>
                </a:lnTo>
                <a:lnTo>
                  <a:pt x="1819" y="5035"/>
                </a:lnTo>
                <a:lnTo>
                  <a:pt x="1878" y="5054"/>
                </a:lnTo>
                <a:lnTo>
                  <a:pt x="1939" y="5072"/>
                </a:lnTo>
                <a:lnTo>
                  <a:pt x="1999" y="5089"/>
                </a:lnTo>
                <a:lnTo>
                  <a:pt x="2061" y="5104"/>
                </a:lnTo>
                <a:lnTo>
                  <a:pt x="2122" y="5117"/>
                </a:lnTo>
                <a:lnTo>
                  <a:pt x="2184" y="5129"/>
                </a:lnTo>
                <a:lnTo>
                  <a:pt x="2247" y="5140"/>
                </a:lnTo>
                <a:lnTo>
                  <a:pt x="2309" y="5148"/>
                </a:lnTo>
                <a:lnTo>
                  <a:pt x="2373" y="5156"/>
                </a:lnTo>
                <a:lnTo>
                  <a:pt x="2437" y="5161"/>
                </a:lnTo>
                <a:lnTo>
                  <a:pt x="2503" y="5166"/>
                </a:lnTo>
                <a:lnTo>
                  <a:pt x="2568" y="5168"/>
                </a:lnTo>
                <a:lnTo>
                  <a:pt x="2633" y="5169"/>
                </a:lnTo>
                <a:close/>
                <a:moveTo>
                  <a:pt x="2633" y="0"/>
                </a:moveTo>
                <a:lnTo>
                  <a:pt x="2700" y="1"/>
                </a:lnTo>
                <a:lnTo>
                  <a:pt x="2768" y="3"/>
                </a:lnTo>
                <a:lnTo>
                  <a:pt x="2835" y="7"/>
                </a:lnTo>
                <a:lnTo>
                  <a:pt x="2902" y="13"/>
                </a:lnTo>
                <a:lnTo>
                  <a:pt x="2967" y="21"/>
                </a:lnTo>
                <a:lnTo>
                  <a:pt x="3033" y="29"/>
                </a:lnTo>
                <a:lnTo>
                  <a:pt x="3098" y="41"/>
                </a:lnTo>
                <a:lnTo>
                  <a:pt x="3162" y="53"/>
                </a:lnTo>
                <a:lnTo>
                  <a:pt x="3226" y="67"/>
                </a:lnTo>
                <a:lnTo>
                  <a:pt x="3290" y="82"/>
                </a:lnTo>
                <a:lnTo>
                  <a:pt x="3353" y="99"/>
                </a:lnTo>
                <a:lnTo>
                  <a:pt x="3414" y="118"/>
                </a:lnTo>
                <a:lnTo>
                  <a:pt x="3476" y="138"/>
                </a:lnTo>
                <a:lnTo>
                  <a:pt x="3536" y="159"/>
                </a:lnTo>
                <a:lnTo>
                  <a:pt x="3597" y="182"/>
                </a:lnTo>
                <a:lnTo>
                  <a:pt x="3656" y="207"/>
                </a:lnTo>
                <a:lnTo>
                  <a:pt x="3715" y="232"/>
                </a:lnTo>
                <a:lnTo>
                  <a:pt x="3773" y="259"/>
                </a:lnTo>
                <a:lnTo>
                  <a:pt x="3830" y="287"/>
                </a:lnTo>
                <a:lnTo>
                  <a:pt x="3886" y="317"/>
                </a:lnTo>
                <a:lnTo>
                  <a:pt x="3942" y="349"/>
                </a:lnTo>
                <a:lnTo>
                  <a:pt x="3996" y="381"/>
                </a:lnTo>
                <a:lnTo>
                  <a:pt x="4050" y="414"/>
                </a:lnTo>
                <a:lnTo>
                  <a:pt x="4104" y="450"/>
                </a:lnTo>
                <a:lnTo>
                  <a:pt x="4156" y="485"/>
                </a:lnTo>
                <a:lnTo>
                  <a:pt x="4207" y="523"/>
                </a:lnTo>
                <a:lnTo>
                  <a:pt x="4257" y="561"/>
                </a:lnTo>
                <a:lnTo>
                  <a:pt x="4306" y="601"/>
                </a:lnTo>
                <a:lnTo>
                  <a:pt x="4355" y="641"/>
                </a:lnTo>
                <a:lnTo>
                  <a:pt x="4401" y="684"/>
                </a:lnTo>
                <a:lnTo>
                  <a:pt x="4448" y="727"/>
                </a:lnTo>
                <a:lnTo>
                  <a:pt x="4493" y="772"/>
                </a:lnTo>
                <a:lnTo>
                  <a:pt x="4537" y="817"/>
                </a:lnTo>
                <a:lnTo>
                  <a:pt x="4580" y="863"/>
                </a:lnTo>
                <a:lnTo>
                  <a:pt x="4623" y="910"/>
                </a:lnTo>
                <a:lnTo>
                  <a:pt x="4663" y="958"/>
                </a:lnTo>
                <a:lnTo>
                  <a:pt x="4703" y="1007"/>
                </a:lnTo>
                <a:lnTo>
                  <a:pt x="4741" y="1057"/>
                </a:lnTo>
                <a:lnTo>
                  <a:pt x="4779" y="1109"/>
                </a:lnTo>
                <a:lnTo>
                  <a:pt x="4814" y="1161"/>
                </a:lnTo>
                <a:lnTo>
                  <a:pt x="4850" y="1214"/>
                </a:lnTo>
                <a:lnTo>
                  <a:pt x="4883" y="1268"/>
                </a:lnTo>
                <a:lnTo>
                  <a:pt x="4916" y="1322"/>
                </a:lnTo>
                <a:lnTo>
                  <a:pt x="4947" y="1378"/>
                </a:lnTo>
                <a:lnTo>
                  <a:pt x="4977" y="1434"/>
                </a:lnTo>
                <a:lnTo>
                  <a:pt x="5005" y="1492"/>
                </a:lnTo>
                <a:lnTo>
                  <a:pt x="5032" y="1550"/>
                </a:lnTo>
                <a:lnTo>
                  <a:pt x="5057" y="1608"/>
                </a:lnTo>
                <a:lnTo>
                  <a:pt x="5082" y="1667"/>
                </a:lnTo>
                <a:lnTo>
                  <a:pt x="5105" y="1728"/>
                </a:lnTo>
                <a:lnTo>
                  <a:pt x="5126" y="1788"/>
                </a:lnTo>
                <a:lnTo>
                  <a:pt x="5146" y="1850"/>
                </a:lnTo>
                <a:lnTo>
                  <a:pt x="5165" y="1912"/>
                </a:lnTo>
                <a:lnTo>
                  <a:pt x="5182" y="1975"/>
                </a:lnTo>
                <a:lnTo>
                  <a:pt x="5197" y="2038"/>
                </a:lnTo>
                <a:lnTo>
                  <a:pt x="5211" y="2102"/>
                </a:lnTo>
                <a:lnTo>
                  <a:pt x="5224" y="2167"/>
                </a:lnTo>
                <a:lnTo>
                  <a:pt x="5235" y="2231"/>
                </a:lnTo>
                <a:lnTo>
                  <a:pt x="5244" y="2297"/>
                </a:lnTo>
                <a:lnTo>
                  <a:pt x="5251" y="2364"/>
                </a:lnTo>
                <a:lnTo>
                  <a:pt x="5257" y="2430"/>
                </a:lnTo>
                <a:lnTo>
                  <a:pt x="5262" y="2496"/>
                </a:lnTo>
                <a:lnTo>
                  <a:pt x="5264" y="2564"/>
                </a:lnTo>
                <a:lnTo>
                  <a:pt x="5264" y="2631"/>
                </a:lnTo>
                <a:lnTo>
                  <a:pt x="5264" y="2700"/>
                </a:lnTo>
                <a:lnTo>
                  <a:pt x="5262" y="2767"/>
                </a:lnTo>
                <a:lnTo>
                  <a:pt x="5257" y="2834"/>
                </a:lnTo>
                <a:lnTo>
                  <a:pt x="5251" y="2900"/>
                </a:lnTo>
                <a:lnTo>
                  <a:pt x="5244" y="2966"/>
                </a:lnTo>
                <a:lnTo>
                  <a:pt x="5235" y="3033"/>
                </a:lnTo>
                <a:lnTo>
                  <a:pt x="5224" y="3097"/>
                </a:lnTo>
                <a:lnTo>
                  <a:pt x="5211" y="3162"/>
                </a:lnTo>
                <a:lnTo>
                  <a:pt x="5197" y="3226"/>
                </a:lnTo>
                <a:lnTo>
                  <a:pt x="5182" y="3289"/>
                </a:lnTo>
                <a:lnTo>
                  <a:pt x="5165" y="3351"/>
                </a:lnTo>
                <a:lnTo>
                  <a:pt x="5146" y="3414"/>
                </a:lnTo>
                <a:lnTo>
                  <a:pt x="5126" y="3476"/>
                </a:lnTo>
                <a:lnTo>
                  <a:pt x="5105" y="3536"/>
                </a:lnTo>
                <a:lnTo>
                  <a:pt x="5082" y="3596"/>
                </a:lnTo>
                <a:lnTo>
                  <a:pt x="5057" y="3656"/>
                </a:lnTo>
                <a:lnTo>
                  <a:pt x="5032" y="3714"/>
                </a:lnTo>
                <a:lnTo>
                  <a:pt x="5005" y="3772"/>
                </a:lnTo>
                <a:lnTo>
                  <a:pt x="4977" y="3829"/>
                </a:lnTo>
                <a:lnTo>
                  <a:pt x="4947" y="3885"/>
                </a:lnTo>
                <a:lnTo>
                  <a:pt x="4916" y="3941"/>
                </a:lnTo>
                <a:lnTo>
                  <a:pt x="4883" y="3996"/>
                </a:lnTo>
                <a:lnTo>
                  <a:pt x="4850" y="4050"/>
                </a:lnTo>
                <a:lnTo>
                  <a:pt x="4814" y="4102"/>
                </a:lnTo>
                <a:lnTo>
                  <a:pt x="4779" y="4154"/>
                </a:lnTo>
                <a:lnTo>
                  <a:pt x="4741" y="4205"/>
                </a:lnTo>
                <a:lnTo>
                  <a:pt x="4703" y="4256"/>
                </a:lnTo>
                <a:lnTo>
                  <a:pt x="4663" y="4305"/>
                </a:lnTo>
                <a:lnTo>
                  <a:pt x="4623" y="4353"/>
                </a:lnTo>
                <a:lnTo>
                  <a:pt x="4580" y="4401"/>
                </a:lnTo>
                <a:lnTo>
                  <a:pt x="4537" y="4447"/>
                </a:lnTo>
                <a:lnTo>
                  <a:pt x="4493" y="4492"/>
                </a:lnTo>
                <a:lnTo>
                  <a:pt x="4448" y="4537"/>
                </a:lnTo>
                <a:lnTo>
                  <a:pt x="4401" y="4579"/>
                </a:lnTo>
                <a:lnTo>
                  <a:pt x="4355" y="4621"/>
                </a:lnTo>
                <a:lnTo>
                  <a:pt x="4306" y="4662"/>
                </a:lnTo>
                <a:lnTo>
                  <a:pt x="4257" y="4701"/>
                </a:lnTo>
                <a:lnTo>
                  <a:pt x="4207" y="4741"/>
                </a:lnTo>
                <a:lnTo>
                  <a:pt x="4156" y="4778"/>
                </a:lnTo>
                <a:lnTo>
                  <a:pt x="4104" y="4814"/>
                </a:lnTo>
                <a:lnTo>
                  <a:pt x="4050" y="4848"/>
                </a:lnTo>
                <a:lnTo>
                  <a:pt x="3996" y="4883"/>
                </a:lnTo>
                <a:lnTo>
                  <a:pt x="3942" y="4915"/>
                </a:lnTo>
                <a:lnTo>
                  <a:pt x="3886" y="4945"/>
                </a:lnTo>
                <a:lnTo>
                  <a:pt x="3830" y="4976"/>
                </a:lnTo>
                <a:lnTo>
                  <a:pt x="3773" y="5005"/>
                </a:lnTo>
                <a:lnTo>
                  <a:pt x="3715" y="5031"/>
                </a:lnTo>
                <a:lnTo>
                  <a:pt x="3656" y="5057"/>
                </a:lnTo>
                <a:lnTo>
                  <a:pt x="3597" y="5082"/>
                </a:lnTo>
                <a:lnTo>
                  <a:pt x="3536" y="5104"/>
                </a:lnTo>
                <a:lnTo>
                  <a:pt x="3476" y="5125"/>
                </a:lnTo>
                <a:lnTo>
                  <a:pt x="3414" y="5146"/>
                </a:lnTo>
                <a:lnTo>
                  <a:pt x="3353" y="5165"/>
                </a:lnTo>
                <a:lnTo>
                  <a:pt x="3290" y="5181"/>
                </a:lnTo>
                <a:lnTo>
                  <a:pt x="3226" y="5196"/>
                </a:lnTo>
                <a:lnTo>
                  <a:pt x="3162" y="5211"/>
                </a:lnTo>
                <a:lnTo>
                  <a:pt x="3098" y="5223"/>
                </a:lnTo>
                <a:lnTo>
                  <a:pt x="3033" y="5233"/>
                </a:lnTo>
                <a:lnTo>
                  <a:pt x="2967" y="5243"/>
                </a:lnTo>
                <a:lnTo>
                  <a:pt x="2902" y="5251"/>
                </a:lnTo>
                <a:lnTo>
                  <a:pt x="2835" y="5257"/>
                </a:lnTo>
                <a:lnTo>
                  <a:pt x="2768" y="5260"/>
                </a:lnTo>
                <a:lnTo>
                  <a:pt x="2700" y="5263"/>
                </a:lnTo>
                <a:lnTo>
                  <a:pt x="2633" y="5264"/>
                </a:lnTo>
                <a:lnTo>
                  <a:pt x="2564" y="5263"/>
                </a:lnTo>
                <a:lnTo>
                  <a:pt x="2498" y="5260"/>
                </a:lnTo>
                <a:lnTo>
                  <a:pt x="2430" y="5257"/>
                </a:lnTo>
                <a:lnTo>
                  <a:pt x="2364" y="5251"/>
                </a:lnTo>
                <a:lnTo>
                  <a:pt x="2298" y="5243"/>
                </a:lnTo>
                <a:lnTo>
                  <a:pt x="2233" y="5233"/>
                </a:lnTo>
                <a:lnTo>
                  <a:pt x="2167" y="5223"/>
                </a:lnTo>
                <a:lnTo>
                  <a:pt x="2102" y="5211"/>
                </a:lnTo>
                <a:lnTo>
                  <a:pt x="2038" y="5196"/>
                </a:lnTo>
                <a:lnTo>
                  <a:pt x="1976" y="5181"/>
                </a:lnTo>
                <a:lnTo>
                  <a:pt x="1913" y="5165"/>
                </a:lnTo>
                <a:lnTo>
                  <a:pt x="1851" y="5146"/>
                </a:lnTo>
                <a:lnTo>
                  <a:pt x="1790" y="5125"/>
                </a:lnTo>
                <a:lnTo>
                  <a:pt x="1728" y="5104"/>
                </a:lnTo>
                <a:lnTo>
                  <a:pt x="1669" y="5082"/>
                </a:lnTo>
                <a:lnTo>
                  <a:pt x="1608" y="5057"/>
                </a:lnTo>
                <a:lnTo>
                  <a:pt x="1550" y="5031"/>
                </a:lnTo>
                <a:lnTo>
                  <a:pt x="1492" y="5005"/>
                </a:lnTo>
                <a:lnTo>
                  <a:pt x="1435" y="4976"/>
                </a:lnTo>
                <a:lnTo>
                  <a:pt x="1379" y="4945"/>
                </a:lnTo>
                <a:lnTo>
                  <a:pt x="1323" y="4915"/>
                </a:lnTo>
                <a:lnTo>
                  <a:pt x="1268" y="4883"/>
                </a:lnTo>
                <a:lnTo>
                  <a:pt x="1215" y="4848"/>
                </a:lnTo>
                <a:lnTo>
                  <a:pt x="1162" y="4814"/>
                </a:lnTo>
                <a:lnTo>
                  <a:pt x="1110" y="4778"/>
                </a:lnTo>
                <a:lnTo>
                  <a:pt x="1059" y="4741"/>
                </a:lnTo>
                <a:lnTo>
                  <a:pt x="1008" y="4701"/>
                </a:lnTo>
                <a:lnTo>
                  <a:pt x="959" y="4662"/>
                </a:lnTo>
                <a:lnTo>
                  <a:pt x="911" y="4621"/>
                </a:lnTo>
                <a:lnTo>
                  <a:pt x="863" y="4579"/>
                </a:lnTo>
                <a:lnTo>
                  <a:pt x="817" y="4537"/>
                </a:lnTo>
                <a:lnTo>
                  <a:pt x="772" y="4492"/>
                </a:lnTo>
                <a:lnTo>
                  <a:pt x="728" y="4447"/>
                </a:lnTo>
                <a:lnTo>
                  <a:pt x="685" y="4401"/>
                </a:lnTo>
                <a:lnTo>
                  <a:pt x="643" y="4353"/>
                </a:lnTo>
                <a:lnTo>
                  <a:pt x="602" y="4305"/>
                </a:lnTo>
                <a:lnTo>
                  <a:pt x="563" y="4256"/>
                </a:lnTo>
                <a:lnTo>
                  <a:pt x="523" y="4205"/>
                </a:lnTo>
                <a:lnTo>
                  <a:pt x="487" y="4154"/>
                </a:lnTo>
                <a:lnTo>
                  <a:pt x="450" y="4102"/>
                </a:lnTo>
                <a:lnTo>
                  <a:pt x="416" y="4050"/>
                </a:lnTo>
                <a:lnTo>
                  <a:pt x="381" y="3996"/>
                </a:lnTo>
                <a:lnTo>
                  <a:pt x="349" y="3941"/>
                </a:lnTo>
                <a:lnTo>
                  <a:pt x="319" y="3885"/>
                </a:lnTo>
                <a:lnTo>
                  <a:pt x="289" y="3829"/>
                </a:lnTo>
                <a:lnTo>
                  <a:pt x="261" y="3772"/>
                </a:lnTo>
                <a:lnTo>
                  <a:pt x="233" y="3714"/>
                </a:lnTo>
                <a:lnTo>
                  <a:pt x="207" y="3656"/>
                </a:lnTo>
                <a:lnTo>
                  <a:pt x="184" y="3596"/>
                </a:lnTo>
                <a:lnTo>
                  <a:pt x="160" y="3536"/>
                </a:lnTo>
                <a:lnTo>
                  <a:pt x="139" y="3476"/>
                </a:lnTo>
                <a:lnTo>
                  <a:pt x="118" y="3414"/>
                </a:lnTo>
                <a:lnTo>
                  <a:pt x="101" y="3351"/>
                </a:lnTo>
                <a:lnTo>
                  <a:pt x="83" y="3289"/>
                </a:lnTo>
                <a:lnTo>
                  <a:pt x="68" y="3226"/>
                </a:lnTo>
                <a:lnTo>
                  <a:pt x="53" y="3162"/>
                </a:lnTo>
                <a:lnTo>
                  <a:pt x="41" y="3097"/>
                </a:lnTo>
                <a:lnTo>
                  <a:pt x="31" y="3033"/>
                </a:lnTo>
                <a:lnTo>
                  <a:pt x="21" y="2966"/>
                </a:lnTo>
                <a:lnTo>
                  <a:pt x="14" y="2900"/>
                </a:lnTo>
                <a:lnTo>
                  <a:pt x="8" y="2834"/>
                </a:lnTo>
                <a:lnTo>
                  <a:pt x="4" y="2767"/>
                </a:lnTo>
                <a:lnTo>
                  <a:pt x="1" y="2700"/>
                </a:lnTo>
                <a:lnTo>
                  <a:pt x="0" y="2631"/>
                </a:lnTo>
                <a:lnTo>
                  <a:pt x="1" y="2564"/>
                </a:lnTo>
                <a:lnTo>
                  <a:pt x="4" y="2496"/>
                </a:lnTo>
                <a:lnTo>
                  <a:pt x="8" y="2430"/>
                </a:lnTo>
                <a:lnTo>
                  <a:pt x="14" y="2364"/>
                </a:lnTo>
                <a:lnTo>
                  <a:pt x="21" y="2297"/>
                </a:lnTo>
                <a:lnTo>
                  <a:pt x="31" y="2231"/>
                </a:lnTo>
                <a:lnTo>
                  <a:pt x="41" y="2167"/>
                </a:lnTo>
                <a:lnTo>
                  <a:pt x="53" y="2102"/>
                </a:lnTo>
                <a:lnTo>
                  <a:pt x="68" y="2038"/>
                </a:lnTo>
                <a:lnTo>
                  <a:pt x="83" y="1975"/>
                </a:lnTo>
                <a:lnTo>
                  <a:pt x="101" y="1912"/>
                </a:lnTo>
                <a:lnTo>
                  <a:pt x="118" y="1850"/>
                </a:lnTo>
                <a:lnTo>
                  <a:pt x="139" y="1788"/>
                </a:lnTo>
                <a:lnTo>
                  <a:pt x="160" y="1728"/>
                </a:lnTo>
                <a:lnTo>
                  <a:pt x="184" y="1667"/>
                </a:lnTo>
                <a:lnTo>
                  <a:pt x="207" y="1608"/>
                </a:lnTo>
                <a:lnTo>
                  <a:pt x="233" y="1550"/>
                </a:lnTo>
                <a:lnTo>
                  <a:pt x="261" y="1492"/>
                </a:lnTo>
                <a:lnTo>
                  <a:pt x="289" y="1434"/>
                </a:lnTo>
                <a:lnTo>
                  <a:pt x="319" y="1378"/>
                </a:lnTo>
                <a:lnTo>
                  <a:pt x="349" y="1322"/>
                </a:lnTo>
                <a:lnTo>
                  <a:pt x="381" y="1268"/>
                </a:lnTo>
                <a:lnTo>
                  <a:pt x="416" y="1214"/>
                </a:lnTo>
                <a:lnTo>
                  <a:pt x="450" y="1161"/>
                </a:lnTo>
                <a:lnTo>
                  <a:pt x="487" y="1109"/>
                </a:lnTo>
                <a:lnTo>
                  <a:pt x="523" y="1057"/>
                </a:lnTo>
                <a:lnTo>
                  <a:pt x="563" y="1007"/>
                </a:lnTo>
                <a:lnTo>
                  <a:pt x="602" y="958"/>
                </a:lnTo>
                <a:lnTo>
                  <a:pt x="643" y="910"/>
                </a:lnTo>
                <a:lnTo>
                  <a:pt x="685" y="863"/>
                </a:lnTo>
                <a:lnTo>
                  <a:pt x="728" y="817"/>
                </a:lnTo>
                <a:lnTo>
                  <a:pt x="772" y="772"/>
                </a:lnTo>
                <a:lnTo>
                  <a:pt x="817" y="727"/>
                </a:lnTo>
                <a:lnTo>
                  <a:pt x="863" y="684"/>
                </a:lnTo>
                <a:lnTo>
                  <a:pt x="911" y="641"/>
                </a:lnTo>
                <a:lnTo>
                  <a:pt x="959" y="601"/>
                </a:lnTo>
                <a:lnTo>
                  <a:pt x="1008" y="561"/>
                </a:lnTo>
                <a:lnTo>
                  <a:pt x="1059" y="523"/>
                </a:lnTo>
                <a:lnTo>
                  <a:pt x="1110" y="485"/>
                </a:lnTo>
                <a:lnTo>
                  <a:pt x="1162" y="450"/>
                </a:lnTo>
                <a:lnTo>
                  <a:pt x="1215" y="414"/>
                </a:lnTo>
                <a:lnTo>
                  <a:pt x="1268" y="381"/>
                </a:lnTo>
                <a:lnTo>
                  <a:pt x="1323" y="349"/>
                </a:lnTo>
                <a:lnTo>
                  <a:pt x="1379" y="317"/>
                </a:lnTo>
                <a:lnTo>
                  <a:pt x="1435" y="287"/>
                </a:lnTo>
                <a:lnTo>
                  <a:pt x="1492" y="259"/>
                </a:lnTo>
                <a:lnTo>
                  <a:pt x="1550" y="232"/>
                </a:lnTo>
                <a:lnTo>
                  <a:pt x="1608" y="207"/>
                </a:lnTo>
                <a:lnTo>
                  <a:pt x="1669" y="182"/>
                </a:lnTo>
                <a:lnTo>
                  <a:pt x="1728" y="159"/>
                </a:lnTo>
                <a:lnTo>
                  <a:pt x="1790" y="138"/>
                </a:lnTo>
                <a:lnTo>
                  <a:pt x="1851" y="118"/>
                </a:lnTo>
                <a:lnTo>
                  <a:pt x="1913" y="99"/>
                </a:lnTo>
                <a:lnTo>
                  <a:pt x="1976" y="82"/>
                </a:lnTo>
                <a:lnTo>
                  <a:pt x="2038" y="67"/>
                </a:lnTo>
                <a:lnTo>
                  <a:pt x="2102" y="53"/>
                </a:lnTo>
                <a:lnTo>
                  <a:pt x="2167" y="41"/>
                </a:lnTo>
                <a:lnTo>
                  <a:pt x="2233" y="29"/>
                </a:lnTo>
                <a:lnTo>
                  <a:pt x="2298" y="21"/>
                </a:lnTo>
                <a:lnTo>
                  <a:pt x="2364" y="13"/>
                </a:lnTo>
                <a:lnTo>
                  <a:pt x="2430" y="7"/>
                </a:lnTo>
                <a:lnTo>
                  <a:pt x="2498" y="3"/>
                </a:lnTo>
                <a:lnTo>
                  <a:pt x="2564" y="1"/>
                </a:lnTo>
                <a:lnTo>
                  <a:pt x="2633" y="0"/>
                </a:lnTo>
                <a:close/>
                <a:moveTo>
                  <a:pt x="4015" y="1065"/>
                </a:moveTo>
                <a:lnTo>
                  <a:pt x="4054" y="1062"/>
                </a:lnTo>
                <a:lnTo>
                  <a:pt x="4055" y="1071"/>
                </a:lnTo>
                <a:lnTo>
                  <a:pt x="4058" y="1081"/>
                </a:lnTo>
                <a:lnTo>
                  <a:pt x="4060" y="1084"/>
                </a:lnTo>
                <a:lnTo>
                  <a:pt x="4062" y="1089"/>
                </a:lnTo>
                <a:lnTo>
                  <a:pt x="4065" y="1093"/>
                </a:lnTo>
                <a:lnTo>
                  <a:pt x="4068" y="1096"/>
                </a:lnTo>
                <a:lnTo>
                  <a:pt x="4071" y="1099"/>
                </a:lnTo>
                <a:lnTo>
                  <a:pt x="4073" y="1100"/>
                </a:lnTo>
                <a:lnTo>
                  <a:pt x="4078" y="1102"/>
                </a:lnTo>
                <a:lnTo>
                  <a:pt x="4082" y="1103"/>
                </a:lnTo>
                <a:lnTo>
                  <a:pt x="4086" y="1103"/>
                </a:lnTo>
                <a:lnTo>
                  <a:pt x="4088" y="1103"/>
                </a:lnTo>
                <a:lnTo>
                  <a:pt x="4093" y="1102"/>
                </a:lnTo>
                <a:lnTo>
                  <a:pt x="4099" y="1099"/>
                </a:lnTo>
                <a:lnTo>
                  <a:pt x="4106" y="1094"/>
                </a:lnTo>
                <a:lnTo>
                  <a:pt x="4112" y="1088"/>
                </a:lnTo>
                <a:lnTo>
                  <a:pt x="4209" y="984"/>
                </a:lnTo>
                <a:lnTo>
                  <a:pt x="4244" y="1016"/>
                </a:lnTo>
                <a:lnTo>
                  <a:pt x="4142" y="1125"/>
                </a:lnTo>
                <a:lnTo>
                  <a:pt x="4136" y="1131"/>
                </a:lnTo>
                <a:lnTo>
                  <a:pt x="4131" y="1135"/>
                </a:lnTo>
                <a:lnTo>
                  <a:pt x="4125" y="1139"/>
                </a:lnTo>
                <a:lnTo>
                  <a:pt x="4120" y="1142"/>
                </a:lnTo>
                <a:lnTo>
                  <a:pt x="4114" y="1145"/>
                </a:lnTo>
                <a:lnTo>
                  <a:pt x="4109" y="1147"/>
                </a:lnTo>
                <a:lnTo>
                  <a:pt x="4103" y="1148"/>
                </a:lnTo>
                <a:lnTo>
                  <a:pt x="4097" y="1148"/>
                </a:lnTo>
                <a:lnTo>
                  <a:pt x="4091" y="1148"/>
                </a:lnTo>
                <a:lnTo>
                  <a:pt x="4085" y="1148"/>
                </a:lnTo>
                <a:lnTo>
                  <a:pt x="4078" y="1146"/>
                </a:lnTo>
                <a:lnTo>
                  <a:pt x="4072" y="1144"/>
                </a:lnTo>
                <a:lnTo>
                  <a:pt x="4065" y="1140"/>
                </a:lnTo>
                <a:lnTo>
                  <a:pt x="4058" y="1137"/>
                </a:lnTo>
                <a:lnTo>
                  <a:pt x="4052" y="1131"/>
                </a:lnTo>
                <a:lnTo>
                  <a:pt x="4045" y="1125"/>
                </a:lnTo>
                <a:lnTo>
                  <a:pt x="4037" y="1118"/>
                </a:lnTo>
                <a:lnTo>
                  <a:pt x="4032" y="1110"/>
                </a:lnTo>
                <a:lnTo>
                  <a:pt x="4027" y="1102"/>
                </a:lnTo>
                <a:lnTo>
                  <a:pt x="4022" y="1095"/>
                </a:lnTo>
                <a:lnTo>
                  <a:pt x="4020" y="1088"/>
                </a:lnTo>
                <a:lnTo>
                  <a:pt x="4017" y="1080"/>
                </a:lnTo>
                <a:lnTo>
                  <a:pt x="4016" y="1073"/>
                </a:lnTo>
                <a:lnTo>
                  <a:pt x="4015" y="1065"/>
                </a:lnTo>
                <a:close/>
                <a:moveTo>
                  <a:pt x="1103" y="1269"/>
                </a:moveTo>
                <a:lnTo>
                  <a:pt x="1071" y="1304"/>
                </a:lnTo>
                <a:lnTo>
                  <a:pt x="916" y="1160"/>
                </a:lnTo>
                <a:lnTo>
                  <a:pt x="946" y="1126"/>
                </a:lnTo>
                <a:lnTo>
                  <a:pt x="1007" y="1182"/>
                </a:lnTo>
                <a:lnTo>
                  <a:pt x="1064" y="1120"/>
                </a:lnTo>
                <a:lnTo>
                  <a:pt x="1003" y="1064"/>
                </a:lnTo>
                <a:lnTo>
                  <a:pt x="1035" y="1030"/>
                </a:lnTo>
                <a:lnTo>
                  <a:pt x="1190" y="1173"/>
                </a:lnTo>
                <a:lnTo>
                  <a:pt x="1159" y="1208"/>
                </a:lnTo>
                <a:lnTo>
                  <a:pt x="1092" y="1146"/>
                </a:lnTo>
                <a:lnTo>
                  <a:pt x="1036" y="1208"/>
                </a:lnTo>
                <a:lnTo>
                  <a:pt x="1103" y="1269"/>
                </a:lnTo>
                <a:close/>
                <a:moveTo>
                  <a:pt x="1848" y="734"/>
                </a:moveTo>
                <a:lnTo>
                  <a:pt x="1805" y="752"/>
                </a:lnTo>
                <a:lnTo>
                  <a:pt x="1721" y="557"/>
                </a:lnTo>
                <a:lnTo>
                  <a:pt x="1764" y="540"/>
                </a:lnTo>
                <a:lnTo>
                  <a:pt x="1848" y="734"/>
                </a:lnTo>
                <a:close/>
                <a:moveTo>
                  <a:pt x="2233" y="613"/>
                </a:moveTo>
                <a:lnTo>
                  <a:pt x="2087" y="649"/>
                </a:lnTo>
                <a:lnTo>
                  <a:pt x="2037" y="443"/>
                </a:lnTo>
                <a:lnTo>
                  <a:pt x="2177" y="408"/>
                </a:lnTo>
                <a:lnTo>
                  <a:pt x="2186" y="446"/>
                </a:lnTo>
                <a:lnTo>
                  <a:pt x="2092" y="470"/>
                </a:lnTo>
                <a:lnTo>
                  <a:pt x="2102" y="514"/>
                </a:lnTo>
                <a:lnTo>
                  <a:pt x="2171" y="497"/>
                </a:lnTo>
                <a:lnTo>
                  <a:pt x="2179" y="533"/>
                </a:lnTo>
                <a:lnTo>
                  <a:pt x="2111" y="549"/>
                </a:lnTo>
                <a:lnTo>
                  <a:pt x="2124" y="601"/>
                </a:lnTo>
                <a:lnTo>
                  <a:pt x="2223" y="576"/>
                </a:lnTo>
                <a:lnTo>
                  <a:pt x="2233" y="613"/>
                </a:lnTo>
                <a:close/>
                <a:moveTo>
                  <a:pt x="2309" y="600"/>
                </a:moveTo>
                <a:lnTo>
                  <a:pt x="2267" y="606"/>
                </a:lnTo>
                <a:lnTo>
                  <a:pt x="2237" y="396"/>
                </a:lnTo>
                <a:lnTo>
                  <a:pt x="2283" y="389"/>
                </a:lnTo>
                <a:lnTo>
                  <a:pt x="2390" y="511"/>
                </a:lnTo>
                <a:lnTo>
                  <a:pt x="2371" y="377"/>
                </a:lnTo>
                <a:lnTo>
                  <a:pt x="2414" y="371"/>
                </a:lnTo>
                <a:lnTo>
                  <a:pt x="2443" y="581"/>
                </a:lnTo>
                <a:lnTo>
                  <a:pt x="2402" y="587"/>
                </a:lnTo>
                <a:lnTo>
                  <a:pt x="2291" y="465"/>
                </a:lnTo>
                <a:lnTo>
                  <a:pt x="2309" y="600"/>
                </a:lnTo>
                <a:close/>
                <a:moveTo>
                  <a:pt x="3345" y="652"/>
                </a:moveTo>
                <a:lnTo>
                  <a:pt x="3334" y="689"/>
                </a:lnTo>
                <a:lnTo>
                  <a:pt x="3200" y="646"/>
                </a:lnTo>
                <a:lnTo>
                  <a:pt x="3263" y="445"/>
                </a:lnTo>
                <a:lnTo>
                  <a:pt x="3308" y="459"/>
                </a:lnTo>
                <a:lnTo>
                  <a:pt x="3256" y="625"/>
                </a:lnTo>
                <a:lnTo>
                  <a:pt x="3345" y="652"/>
                </a:lnTo>
                <a:close/>
                <a:moveTo>
                  <a:pt x="3756" y="896"/>
                </a:moveTo>
                <a:lnTo>
                  <a:pt x="3850" y="752"/>
                </a:lnTo>
                <a:lnTo>
                  <a:pt x="3797" y="717"/>
                </a:lnTo>
                <a:lnTo>
                  <a:pt x="3818" y="684"/>
                </a:lnTo>
                <a:lnTo>
                  <a:pt x="3963" y="779"/>
                </a:lnTo>
                <a:lnTo>
                  <a:pt x="3942" y="812"/>
                </a:lnTo>
                <a:lnTo>
                  <a:pt x="3889" y="778"/>
                </a:lnTo>
                <a:lnTo>
                  <a:pt x="3795" y="922"/>
                </a:lnTo>
                <a:lnTo>
                  <a:pt x="3756" y="896"/>
                </a:lnTo>
                <a:close/>
                <a:moveTo>
                  <a:pt x="4009" y="889"/>
                </a:moveTo>
                <a:lnTo>
                  <a:pt x="3945" y="930"/>
                </a:lnTo>
                <a:lnTo>
                  <a:pt x="3984" y="961"/>
                </a:lnTo>
                <a:lnTo>
                  <a:pt x="4010" y="890"/>
                </a:lnTo>
                <a:lnTo>
                  <a:pt x="4009" y="889"/>
                </a:lnTo>
                <a:close/>
                <a:moveTo>
                  <a:pt x="3874" y="978"/>
                </a:moveTo>
                <a:lnTo>
                  <a:pt x="3840" y="951"/>
                </a:lnTo>
                <a:lnTo>
                  <a:pt x="4030" y="830"/>
                </a:lnTo>
                <a:lnTo>
                  <a:pt x="4065" y="857"/>
                </a:lnTo>
                <a:lnTo>
                  <a:pt x="3992" y="1070"/>
                </a:lnTo>
                <a:lnTo>
                  <a:pt x="3956" y="1042"/>
                </a:lnTo>
                <a:lnTo>
                  <a:pt x="3972" y="994"/>
                </a:lnTo>
                <a:lnTo>
                  <a:pt x="3915" y="951"/>
                </a:lnTo>
                <a:lnTo>
                  <a:pt x="3874" y="978"/>
                </a:lnTo>
                <a:close/>
                <a:moveTo>
                  <a:pt x="4296" y="1157"/>
                </a:moveTo>
                <a:lnTo>
                  <a:pt x="4225" y="1186"/>
                </a:lnTo>
                <a:lnTo>
                  <a:pt x="4258" y="1223"/>
                </a:lnTo>
                <a:lnTo>
                  <a:pt x="4296" y="1157"/>
                </a:lnTo>
                <a:close/>
                <a:moveTo>
                  <a:pt x="4146" y="1219"/>
                </a:moveTo>
                <a:lnTo>
                  <a:pt x="4118" y="1187"/>
                </a:lnTo>
                <a:lnTo>
                  <a:pt x="4326" y="1101"/>
                </a:lnTo>
                <a:lnTo>
                  <a:pt x="4356" y="1134"/>
                </a:lnTo>
                <a:lnTo>
                  <a:pt x="4247" y="1332"/>
                </a:lnTo>
                <a:lnTo>
                  <a:pt x="4215" y="1296"/>
                </a:lnTo>
                <a:lnTo>
                  <a:pt x="4240" y="1254"/>
                </a:lnTo>
                <a:lnTo>
                  <a:pt x="4193" y="1200"/>
                </a:lnTo>
                <a:lnTo>
                  <a:pt x="4146" y="1219"/>
                </a:lnTo>
                <a:close/>
                <a:moveTo>
                  <a:pt x="792" y="3553"/>
                </a:moveTo>
                <a:lnTo>
                  <a:pt x="651" y="3535"/>
                </a:lnTo>
                <a:lnTo>
                  <a:pt x="570" y="3572"/>
                </a:lnTo>
                <a:lnTo>
                  <a:pt x="551" y="3529"/>
                </a:lnTo>
                <a:lnTo>
                  <a:pt x="632" y="3493"/>
                </a:lnTo>
                <a:lnTo>
                  <a:pt x="714" y="3377"/>
                </a:lnTo>
                <a:lnTo>
                  <a:pt x="734" y="3421"/>
                </a:lnTo>
                <a:lnTo>
                  <a:pt x="679" y="3498"/>
                </a:lnTo>
                <a:lnTo>
                  <a:pt x="773" y="3510"/>
                </a:lnTo>
                <a:lnTo>
                  <a:pt x="792" y="3553"/>
                </a:lnTo>
                <a:close/>
                <a:moveTo>
                  <a:pt x="677" y="3703"/>
                </a:moveTo>
                <a:lnTo>
                  <a:pt x="722" y="3785"/>
                </a:lnTo>
                <a:lnTo>
                  <a:pt x="689" y="3803"/>
                </a:lnTo>
                <a:lnTo>
                  <a:pt x="622" y="3681"/>
                </a:lnTo>
                <a:lnTo>
                  <a:pt x="807" y="3577"/>
                </a:lnTo>
                <a:lnTo>
                  <a:pt x="829" y="3619"/>
                </a:lnTo>
                <a:lnTo>
                  <a:pt x="677" y="3703"/>
                </a:lnTo>
                <a:close/>
                <a:moveTo>
                  <a:pt x="895" y="3731"/>
                </a:moveTo>
                <a:lnTo>
                  <a:pt x="920" y="3771"/>
                </a:lnTo>
                <a:lnTo>
                  <a:pt x="743" y="3885"/>
                </a:lnTo>
                <a:lnTo>
                  <a:pt x="718" y="3846"/>
                </a:lnTo>
                <a:lnTo>
                  <a:pt x="895" y="3731"/>
                </a:lnTo>
                <a:close/>
                <a:moveTo>
                  <a:pt x="1555" y="4383"/>
                </a:moveTo>
                <a:lnTo>
                  <a:pt x="1592" y="4407"/>
                </a:lnTo>
                <a:lnTo>
                  <a:pt x="1414" y="4545"/>
                </a:lnTo>
                <a:lnTo>
                  <a:pt x="1377" y="4521"/>
                </a:lnTo>
                <a:lnTo>
                  <a:pt x="1432" y="4303"/>
                </a:lnTo>
                <a:lnTo>
                  <a:pt x="1472" y="4328"/>
                </a:lnTo>
                <a:lnTo>
                  <a:pt x="1430" y="4482"/>
                </a:lnTo>
                <a:lnTo>
                  <a:pt x="1555" y="4383"/>
                </a:lnTo>
                <a:close/>
                <a:moveTo>
                  <a:pt x="2191" y="4857"/>
                </a:moveTo>
                <a:lnTo>
                  <a:pt x="2225" y="4648"/>
                </a:lnTo>
                <a:lnTo>
                  <a:pt x="2369" y="4672"/>
                </a:lnTo>
                <a:lnTo>
                  <a:pt x="2362" y="4711"/>
                </a:lnTo>
                <a:lnTo>
                  <a:pt x="2266" y="4694"/>
                </a:lnTo>
                <a:lnTo>
                  <a:pt x="2257" y="4739"/>
                </a:lnTo>
                <a:lnTo>
                  <a:pt x="2327" y="4751"/>
                </a:lnTo>
                <a:lnTo>
                  <a:pt x="2321" y="4788"/>
                </a:lnTo>
                <a:lnTo>
                  <a:pt x="2251" y="4776"/>
                </a:lnTo>
                <a:lnTo>
                  <a:pt x="2243" y="4828"/>
                </a:lnTo>
                <a:lnTo>
                  <a:pt x="2344" y="4845"/>
                </a:lnTo>
                <a:lnTo>
                  <a:pt x="2338" y="4881"/>
                </a:lnTo>
                <a:lnTo>
                  <a:pt x="2191" y="4857"/>
                </a:lnTo>
                <a:close/>
                <a:moveTo>
                  <a:pt x="2535" y="4821"/>
                </a:moveTo>
                <a:lnTo>
                  <a:pt x="2544" y="4687"/>
                </a:lnTo>
                <a:lnTo>
                  <a:pt x="2587" y="4690"/>
                </a:lnTo>
                <a:lnTo>
                  <a:pt x="2572" y="4902"/>
                </a:lnTo>
                <a:lnTo>
                  <a:pt x="2530" y="4898"/>
                </a:lnTo>
                <a:lnTo>
                  <a:pt x="2447" y="4756"/>
                </a:lnTo>
                <a:lnTo>
                  <a:pt x="2437" y="4892"/>
                </a:lnTo>
                <a:lnTo>
                  <a:pt x="2395" y="4889"/>
                </a:lnTo>
                <a:lnTo>
                  <a:pt x="2409" y="4678"/>
                </a:lnTo>
                <a:lnTo>
                  <a:pt x="2455" y="4681"/>
                </a:lnTo>
                <a:lnTo>
                  <a:pt x="2535" y="4821"/>
                </a:lnTo>
                <a:close/>
                <a:moveTo>
                  <a:pt x="2892" y="4674"/>
                </a:moveTo>
                <a:lnTo>
                  <a:pt x="2827" y="4762"/>
                </a:lnTo>
                <a:lnTo>
                  <a:pt x="2916" y="4885"/>
                </a:lnTo>
                <a:lnTo>
                  <a:pt x="2864" y="4889"/>
                </a:lnTo>
                <a:lnTo>
                  <a:pt x="2800" y="4800"/>
                </a:lnTo>
                <a:lnTo>
                  <a:pt x="2778" y="4828"/>
                </a:lnTo>
                <a:lnTo>
                  <a:pt x="2784" y="4896"/>
                </a:lnTo>
                <a:lnTo>
                  <a:pt x="2737" y="4899"/>
                </a:lnTo>
                <a:lnTo>
                  <a:pt x="2720" y="4688"/>
                </a:lnTo>
                <a:lnTo>
                  <a:pt x="2767" y="4685"/>
                </a:lnTo>
                <a:lnTo>
                  <a:pt x="2774" y="4771"/>
                </a:lnTo>
                <a:lnTo>
                  <a:pt x="2838" y="4679"/>
                </a:lnTo>
                <a:lnTo>
                  <a:pt x="2892" y="4674"/>
                </a:lnTo>
                <a:close/>
                <a:moveTo>
                  <a:pt x="3303" y="4578"/>
                </a:moveTo>
                <a:lnTo>
                  <a:pt x="3257" y="4678"/>
                </a:lnTo>
                <a:lnTo>
                  <a:pt x="3369" y="4780"/>
                </a:lnTo>
                <a:lnTo>
                  <a:pt x="3320" y="4794"/>
                </a:lnTo>
                <a:lnTo>
                  <a:pt x="3238" y="4720"/>
                </a:lnTo>
                <a:lnTo>
                  <a:pt x="3224" y="4752"/>
                </a:lnTo>
                <a:lnTo>
                  <a:pt x="3243" y="4817"/>
                </a:lnTo>
                <a:lnTo>
                  <a:pt x="3198" y="4831"/>
                </a:lnTo>
                <a:lnTo>
                  <a:pt x="3137" y="4627"/>
                </a:lnTo>
                <a:lnTo>
                  <a:pt x="3182" y="4614"/>
                </a:lnTo>
                <a:lnTo>
                  <a:pt x="3207" y="4698"/>
                </a:lnTo>
                <a:lnTo>
                  <a:pt x="3251" y="4594"/>
                </a:lnTo>
                <a:lnTo>
                  <a:pt x="3303" y="4578"/>
                </a:lnTo>
                <a:close/>
                <a:moveTo>
                  <a:pt x="3445" y="4710"/>
                </a:moveTo>
                <a:lnTo>
                  <a:pt x="3541" y="4671"/>
                </a:lnTo>
                <a:lnTo>
                  <a:pt x="3555" y="4706"/>
                </a:lnTo>
                <a:lnTo>
                  <a:pt x="3417" y="4762"/>
                </a:lnTo>
                <a:lnTo>
                  <a:pt x="3338" y="4565"/>
                </a:lnTo>
                <a:lnTo>
                  <a:pt x="3471" y="4512"/>
                </a:lnTo>
                <a:lnTo>
                  <a:pt x="3486" y="4547"/>
                </a:lnTo>
                <a:lnTo>
                  <a:pt x="3396" y="4584"/>
                </a:lnTo>
                <a:lnTo>
                  <a:pt x="3412" y="4627"/>
                </a:lnTo>
                <a:lnTo>
                  <a:pt x="3478" y="4600"/>
                </a:lnTo>
                <a:lnTo>
                  <a:pt x="3491" y="4634"/>
                </a:lnTo>
                <a:lnTo>
                  <a:pt x="3426" y="4660"/>
                </a:lnTo>
                <a:lnTo>
                  <a:pt x="3445" y="4710"/>
                </a:lnTo>
                <a:close/>
                <a:moveTo>
                  <a:pt x="4041" y="4136"/>
                </a:moveTo>
                <a:lnTo>
                  <a:pt x="4041" y="4245"/>
                </a:lnTo>
                <a:lnTo>
                  <a:pt x="4184" y="4293"/>
                </a:lnTo>
                <a:lnTo>
                  <a:pt x="4144" y="4326"/>
                </a:lnTo>
                <a:lnTo>
                  <a:pt x="4040" y="4292"/>
                </a:lnTo>
                <a:lnTo>
                  <a:pt x="4040" y="4327"/>
                </a:lnTo>
                <a:lnTo>
                  <a:pt x="4084" y="4378"/>
                </a:lnTo>
                <a:lnTo>
                  <a:pt x="4048" y="4409"/>
                </a:lnTo>
                <a:lnTo>
                  <a:pt x="3911" y="4248"/>
                </a:lnTo>
                <a:lnTo>
                  <a:pt x="3946" y="4217"/>
                </a:lnTo>
                <a:lnTo>
                  <a:pt x="4003" y="4283"/>
                </a:lnTo>
                <a:lnTo>
                  <a:pt x="4000" y="4171"/>
                </a:lnTo>
                <a:lnTo>
                  <a:pt x="4041" y="4136"/>
                </a:lnTo>
                <a:close/>
                <a:moveTo>
                  <a:pt x="4368" y="4038"/>
                </a:moveTo>
                <a:lnTo>
                  <a:pt x="4432" y="3958"/>
                </a:lnTo>
                <a:lnTo>
                  <a:pt x="4461" y="3981"/>
                </a:lnTo>
                <a:lnTo>
                  <a:pt x="4368" y="4097"/>
                </a:lnTo>
                <a:lnTo>
                  <a:pt x="4202" y="3966"/>
                </a:lnTo>
                <a:lnTo>
                  <a:pt x="4292" y="3853"/>
                </a:lnTo>
                <a:lnTo>
                  <a:pt x="4323" y="3877"/>
                </a:lnTo>
                <a:lnTo>
                  <a:pt x="4262" y="3954"/>
                </a:lnTo>
                <a:lnTo>
                  <a:pt x="4298" y="3983"/>
                </a:lnTo>
                <a:lnTo>
                  <a:pt x="4342" y="3927"/>
                </a:lnTo>
                <a:lnTo>
                  <a:pt x="4370" y="3949"/>
                </a:lnTo>
                <a:lnTo>
                  <a:pt x="4326" y="4005"/>
                </a:lnTo>
                <a:lnTo>
                  <a:pt x="4368" y="4038"/>
                </a:lnTo>
                <a:close/>
                <a:moveTo>
                  <a:pt x="4488" y="3876"/>
                </a:moveTo>
                <a:lnTo>
                  <a:pt x="4540" y="3798"/>
                </a:lnTo>
                <a:lnTo>
                  <a:pt x="4570" y="3819"/>
                </a:lnTo>
                <a:lnTo>
                  <a:pt x="4493" y="3935"/>
                </a:lnTo>
                <a:lnTo>
                  <a:pt x="4317" y="3819"/>
                </a:lnTo>
                <a:lnTo>
                  <a:pt x="4343" y="3780"/>
                </a:lnTo>
                <a:lnTo>
                  <a:pt x="4488" y="3876"/>
                </a:lnTo>
                <a:close/>
                <a:moveTo>
                  <a:pt x="4586" y="3716"/>
                </a:moveTo>
                <a:lnTo>
                  <a:pt x="4630" y="3634"/>
                </a:lnTo>
                <a:lnTo>
                  <a:pt x="4663" y="3652"/>
                </a:lnTo>
                <a:lnTo>
                  <a:pt x="4596" y="3775"/>
                </a:lnTo>
                <a:lnTo>
                  <a:pt x="4411" y="3673"/>
                </a:lnTo>
                <a:lnTo>
                  <a:pt x="4433" y="3633"/>
                </a:lnTo>
                <a:lnTo>
                  <a:pt x="4586" y="3716"/>
                </a:lnTo>
                <a:close/>
                <a:moveTo>
                  <a:pt x="4578" y="3472"/>
                </a:moveTo>
                <a:lnTo>
                  <a:pt x="4633" y="3524"/>
                </a:lnTo>
                <a:lnTo>
                  <a:pt x="4653" y="3479"/>
                </a:lnTo>
                <a:lnTo>
                  <a:pt x="4578" y="3472"/>
                </a:lnTo>
                <a:close/>
                <a:moveTo>
                  <a:pt x="4515" y="3467"/>
                </a:moveTo>
                <a:lnTo>
                  <a:pt x="4533" y="3427"/>
                </a:lnTo>
                <a:lnTo>
                  <a:pt x="4758" y="3444"/>
                </a:lnTo>
                <a:lnTo>
                  <a:pt x="4737" y="3487"/>
                </a:lnTo>
                <a:lnTo>
                  <a:pt x="4689" y="3483"/>
                </a:lnTo>
                <a:lnTo>
                  <a:pt x="4659" y="3548"/>
                </a:lnTo>
                <a:lnTo>
                  <a:pt x="4696" y="3582"/>
                </a:lnTo>
                <a:lnTo>
                  <a:pt x="4678" y="3621"/>
                </a:lnTo>
                <a:lnTo>
                  <a:pt x="4515" y="3467"/>
                </a:lnTo>
                <a:close/>
                <a:moveTo>
                  <a:pt x="2625" y="399"/>
                </a:moveTo>
                <a:lnTo>
                  <a:pt x="2625" y="461"/>
                </a:lnTo>
                <a:lnTo>
                  <a:pt x="2657" y="461"/>
                </a:lnTo>
                <a:lnTo>
                  <a:pt x="2667" y="460"/>
                </a:lnTo>
                <a:lnTo>
                  <a:pt x="2675" y="459"/>
                </a:lnTo>
                <a:lnTo>
                  <a:pt x="2679" y="458"/>
                </a:lnTo>
                <a:lnTo>
                  <a:pt x="2681" y="457"/>
                </a:lnTo>
                <a:lnTo>
                  <a:pt x="2685" y="454"/>
                </a:lnTo>
                <a:lnTo>
                  <a:pt x="2687" y="453"/>
                </a:lnTo>
                <a:lnTo>
                  <a:pt x="2692" y="448"/>
                </a:lnTo>
                <a:lnTo>
                  <a:pt x="2694" y="444"/>
                </a:lnTo>
                <a:lnTo>
                  <a:pt x="2696" y="437"/>
                </a:lnTo>
                <a:lnTo>
                  <a:pt x="2697" y="429"/>
                </a:lnTo>
                <a:lnTo>
                  <a:pt x="2696" y="422"/>
                </a:lnTo>
                <a:lnTo>
                  <a:pt x="2694" y="416"/>
                </a:lnTo>
                <a:lnTo>
                  <a:pt x="2692" y="412"/>
                </a:lnTo>
                <a:lnTo>
                  <a:pt x="2687" y="407"/>
                </a:lnTo>
                <a:lnTo>
                  <a:pt x="2683" y="403"/>
                </a:lnTo>
                <a:lnTo>
                  <a:pt x="2675" y="401"/>
                </a:lnTo>
                <a:lnTo>
                  <a:pt x="2667" y="400"/>
                </a:lnTo>
                <a:lnTo>
                  <a:pt x="2657" y="399"/>
                </a:lnTo>
                <a:lnTo>
                  <a:pt x="2625" y="399"/>
                </a:lnTo>
                <a:close/>
                <a:moveTo>
                  <a:pt x="2625" y="497"/>
                </a:moveTo>
                <a:lnTo>
                  <a:pt x="2625" y="573"/>
                </a:lnTo>
                <a:lnTo>
                  <a:pt x="2578" y="573"/>
                </a:lnTo>
                <a:lnTo>
                  <a:pt x="2578" y="361"/>
                </a:lnTo>
                <a:lnTo>
                  <a:pt x="2655" y="361"/>
                </a:lnTo>
                <a:lnTo>
                  <a:pt x="2672" y="361"/>
                </a:lnTo>
                <a:lnTo>
                  <a:pt x="2688" y="363"/>
                </a:lnTo>
                <a:lnTo>
                  <a:pt x="2696" y="366"/>
                </a:lnTo>
                <a:lnTo>
                  <a:pt x="2703" y="368"/>
                </a:lnTo>
                <a:lnTo>
                  <a:pt x="2710" y="370"/>
                </a:lnTo>
                <a:lnTo>
                  <a:pt x="2716" y="374"/>
                </a:lnTo>
                <a:lnTo>
                  <a:pt x="2722" y="377"/>
                </a:lnTo>
                <a:lnTo>
                  <a:pt x="2726" y="382"/>
                </a:lnTo>
                <a:lnTo>
                  <a:pt x="2731" y="388"/>
                </a:lnTo>
                <a:lnTo>
                  <a:pt x="2735" y="395"/>
                </a:lnTo>
                <a:lnTo>
                  <a:pt x="2738" y="402"/>
                </a:lnTo>
                <a:lnTo>
                  <a:pt x="2741" y="409"/>
                </a:lnTo>
                <a:lnTo>
                  <a:pt x="2742" y="419"/>
                </a:lnTo>
                <a:lnTo>
                  <a:pt x="2742" y="428"/>
                </a:lnTo>
                <a:lnTo>
                  <a:pt x="2742" y="439"/>
                </a:lnTo>
                <a:lnTo>
                  <a:pt x="2739" y="448"/>
                </a:lnTo>
                <a:lnTo>
                  <a:pt x="2737" y="457"/>
                </a:lnTo>
                <a:lnTo>
                  <a:pt x="2735" y="464"/>
                </a:lnTo>
                <a:lnTo>
                  <a:pt x="2730" y="470"/>
                </a:lnTo>
                <a:lnTo>
                  <a:pt x="2725" y="476"/>
                </a:lnTo>
                <a:lnTo>
                  <a:pt x="2720" y="480"/>
                </a:lnTo>
                <a:lnTo>
                  <a:pt x="2715" y="484"/>
                </a:lnTo>
                <a:lnTo>
                  <a:pt x="2707" y="488"/>
                </a:lnTo>
                <a:lnTo>
                  <a:pt x="2704" y="489"/>
                </a:lnTo>
                <a:lnTo>
                  <a:pt x="2702" y="491"/>
                </a:lnTo>
                <a:lnTo>
                  <a:pt x="2693" y="492"/>
                </a:lnTo>
                <a:lnTo>
                  <a:pt x="2686" y="495"/>
                </a:lnTo>
                <a:lnTo>
                  <a:pt x="2679" y="496"/>
                </a:lnTo>
                <a:lnTo>
                  <a:pt x="2671" y="497"/>
                </a:lnTo>
                <a:lnTo>
                  <a:pt x="2655" y="497"/>
                </a:lnTo>
                <a:lnTo>
                  <a:pt x="2625" y="497"/>
                </a:lnTo>
                <a:close/>
                <a:moveTo>
                  <a:pt x="2851" y="586"/>
                </a:moveTo>
                <a:lnTo>
                  <a:pt x="2840" y="585"/>
                </a:lnTo>
                <a:lnTo>
                  <a:pt x="2831" y="582"/>
                </a:lnTo>
                <a:lnTo>
                  <a:pt x="2822" y="580"/>
                </a:lnTo>
                <a:lnTo>
                  <a:pt x="2814" y="576"/>
                </a:lnTo>
                <a:lnTo>
                  <a:pt x="2806" y="572"/>
                </a:lnTo>
                <a:lnTo>
                  <a:pt x="2800" y="568"/>
                </a:lnTo>
                <a:lnTo>
                  <a:pt x="2794" y="562"/>
                </a:lnTo>
                <a:lnTo>
                  <a:pt x="2789" y="556"/>
                </a:lnTo>
                <a:lnTo>
                  <a:pt x="2784" y="550"/>
                </a:lnTo>
                <a:lnTo>
                  <a:pt x="2781" y="543"/>
                </a:lnTo>
                <a:lnTo>
                  <a:pt x="2778" y="536"/>
                </a:lnTo>
                <a:lnTo>
                  <a:pt x="2776" y="529"/>
                </a:lnTo>
                <a:lnTo>
                  <a:pt x="2775" y="521"/>
                </a:lnTo>
                <a:lnTo>
                  <a:pt x="2774" y="512"/>
                </a:lnTo>
                <a:lnTo>
                  <a:pt x="2774" y="503"/>
                </a:lnTo>
                <a:lnTo>
                  <a:pt x="2775" y="493"/>
                </a:lnTo>
                <a:lnTo>
                  <a:pt x="2787" y="363"/>
                </a:lnTo>
                <a:lnTo>
                  <a:pt x="2834" y="368"/>
                </a:lnTo>
                <a:lnTo>
                  <a:pt x="2821" y="497"/>
                </a:lnTo>
                <a:lnTo>
                  <a:pt x="2820" y="508"/>
                </a:lnTo>
                <a:lnTo>
                  <a:pt x="2821" y="512"/>
                </a:lnTo>
                <a:lnTo>
                  <a:pt x="2821" y="517"/>
                </a:lnTo>
                <a:lnTo>
                  <a:pt x="2823" y="525"/>
                </a:lnTo>
                <a:lnTo>
                  <a:pt x="2825" y="529"/>
                </a:lnTo>
                <a:lnTo>
                  <a:pt x="2827" y="533"/>
                </a:lnTo>
                <a:lnTo>
                  <a:pt x="2829" y="536"/>
                </a:lnTo>
                <a:lnTo>
                  <a:pt x="2832" y="538"/>
                </a:lnTo>
                <a:lnTo>
                  <a:pt x="2834" y="541"/>
                </a:lnTo>
                <a:lnTo>
                  <a:pt x="2838" y="543"/>
                </a:lnTo>
                <a:lnTo>
                  <a:pt x="2846" y="547"/>
                </a:lnTo>
                <a:lnTo>
                  <a:pt x="2851" y="548"/>
                </a:lnTo>
                <a:lnTo>
                  <a:pt x="2855" y="548"/>
                </a:lnTo>
                <a:lnTo>
                  <a:pt x="2865" y="548"/>
                </a:lnTo>
                <a:lnTo>
                  <a:pt x="2870" y="548"/>
                </a:lnTo>
                <a:lnTo>
                  <a:pt x="2873" y="547"/>
                </a:lnTo>
                <a:lnTo>
                  <a:pt x="2877" y="546"/>
                </a:lnTo>
                <a:lnTo>
                  <a:pt x="2880" y="543"/>
                </a:lnTo>
                <a:lnTo>
                  <a:pt x="2884" y="542"/>
                </a:lnTo>
                <a:lnTo>
                  <a:pt x="2886" y="538"/>
                </a:lnTo>
                <a:lnTo>
                  <a:pt x="2889" y="536"/>
                </a:lnTo>
                <a:lnTo>
                  <a:pt x="2891" y="533"/>
                </a:lnTo>
                <a:lnTo>
                  <a:pt x="2893" y="529"/>
                </a:lnTo>
                <a:lnTo>
                  <a:pt x="2895" y="524"/>
                </a:lnTo>
                <a:lnTo>
                  <a:pt x="2896" y="521"/>
                </a:lnTo>
                <a:lnTo>
                  <a:pt x="2897" y="516"/>
                </a:lnTo>
                <a:lnTo>
                  <a:pt x="2899" y="504"/>
                </a:lnTo>
                <a:lnTo>
                  <a:pt x="2911" y="376"/>
                </a:lnTo>
                <a:lnTo>
                  <a:pt x="2957" y="380"/>
                </a:lnTo>
                <a:lnTo>
                  <a:pt x="2944" y="510"/>
                </a:lnTo>
                <a:lnTo>
                  <a:pt x="2943" y="519"/>
                </a:lnTo>
                <a:lnTo>
                  <a:pt x="2941" y="528"/>
                </a:lnTo>
                <a:lnTo>
                  <a:pt x="2938" y="536"/>
                </a:lnTo>
                <a:lnTo>
                  <a:pt x="2936" y="544"/>
                </a:lnTo>
                <a:lnTo>
                  <a:pt x="2932" y="551"/>
                </a:lnTo>
                <a:lnTo>
                  <a:pt x="2928" y="559"/>
                </a:lnTo>
                <a:lnTo>
                  <a:pt x="2923" y="564"/>
                </a:lnTo>
                <a:lnTo>
                  <a:pt x="2918" y="569"/>
                </a:lnTo>
                <a:lnTo>
                  <a:pt x="2912" y="574"/>
                </a:lnTo>
                <a:lnTo>
                  <a:pt x="2905" y="578"/>
                </a:lnTo>
                <a:lnTo>
                  <a:pt x="2898" y="581"/>
                </a:lnTo>
                <a:lnTo>
                  <a:pt x="2890" y="583"/>
                </a:lnTo>
                <a:lnTo>
                  <a:pt x="2882" y="586"/>
                </a:lnTo>
                <a:lnTo>
                  <a:pt x="2872" y="586"/>
                </a:lnTo>
                <a:lnTo>
                  <a:pt x="2861" y="587"/>
                </a:lnTo>
                <a:lnTo>
                  <a:pt x="2851" y="586"/>
                </a:lnTo>
                <a:close/>
                <a:moveTo>
                  <a:pt x="3035" y="501"/>
                </a:moveTo>
                <a:lnTo>
                  <a:pt x="3034" y="509"/>
                </a:lnTo>
                <a:lnTo>
                  <a:pt x="3034" y="517"/>
                </a:lnTo>
                <a:lnTo>
                  <a:pt x="3033" y="524"/>
                </a:lnTo>
                <a:lnTo>
                  <a:pt x="3033" y="531"/>
                </a:lnTo>
                <a:lnTo>
                  <a:pt x="3034" y="537"/>
                </a:lnTo>
                <a:lnTo>
                  <a:pt x="3035" y="544"/>
                </a:lnTo>
                <a:lnTo>
                  <a:pt x="3037" y="547"/>
                </a:lnTo>
                <a:lnTo>
                  <a:pt x="3037" y="550"/>
                </a:lnTo>
                <a:lnTo>
                  <a:pt x="3039" y="555"/>
                </a:lnTo>
                <a:lnTo>
                  <a:pt x="3041" y="561"/>
                </a:lnTo>
                <a:lnTo>
                  <a:pt x="3045" y="566"/>
                </a:lnTo>
                <a:lnTo>
                  <a:pt x="3049" y="569"/>
                </a:lnTo>
                <a:lnTo>
                  <a:pt x="3052" y="573"/>
                </a:lnTo>
                <a:lnTo>
                  <a:pt x="3057" y="576"/>
                </a:lnTo>
                <a:lnTo>
                  <a:pt x="3062" y="579"/>
                </a:lnTo>
                <a:lnTo>
                  <a:pt x="3067" y="581"/>
                </a:lnTo>
                <a:lnTo>
                  <a:pt x="3073" y="582"/>
                </a:lnTo>
                <a:lnTo>
                  <a:pt x="3079" y="583"/>
                </a:lnTo>
                <a:lnTo>
                  <a:pt x="3085" y="583"/>
                </a:lnTo>
                <a:lnTo>
                  <a:pt x="3091" y="583"/>
                </a:lnTo>
                <a:lnTo>
                  <a:pt x="3096" y="582"/>
                </a:lnTo>
                <a:lnTo>
                  <a:pt x="3101" y="580"/>
                </a:lnTo>
                <a:lnTo>
                  <a:pt x="3107" y="578"/>
                </a:lnTo>
                <a:lnTo>
                  <a:pt x="3111" y="575"/>
                </a:lnTo>
                <a:lnTo>
                  <a:pt x="3115" y="572"/>
                </a:lnTo>
                <a:lnTo>
                  <a:pt x="3120" y="567"/>
                </a:lnTo>
                <a:lnTo>
                  <a:pt x="3123" y="562"/>
                </a:lnTo>
                <a:lnTo>
                  <a:pt x="3127" y="557"/>
                </a:lnTo>
                <a:lnTo>
                  <a:pt x="3130" y="551"/>
                </a:lnTo>
                <a:lnTo>
                  <a:pt x="3136" y="538"/>
                </a:lnTo>
                <a:lnTo>
                  <a:pt x="3139" y="530"/>
                </a:lnTo>
                <a:lnTo>
                  <a:pt x="3140" y="523"/>
                </a:lnTo>
                <a:lnTo>
                  <a:pt x="3142" y="515"/>
                </a:lnTo>
                <a:lnTo>
                  <a:pt x="3142" y="506"/>
                </a:lnTo>
                <a:lnTo>
                  <a:pt x="3143" y="499"/>
                </a:lnTo>
                <a:lnTo>
                  <a:pt x="3142" y="492"/>
                </a:lnTo>
                <a:lnTo>
                  <a:pt x="3142" y="486"/>
                </a:lnTo>
                <a:lnTo>
                  <a:pt x="3141" y="479"/>
                </a:lnTo>
                <a:lnTo>
                  <a:pt x="3139" y="474"/>
                </a:lnTo>
                <a:lnTo>
                  <a:pt x="3137" y="469"/>
                </a:lnTo>
                <a:lnTo>
                  <a:pt x="3134" y="464"/>
                </a:lnTo>
                <a:lnTo>
                  <a:pt x="3131" y="459"/>
                </a:lnTo>
                <a:lnTo>
                  <a:pt x="3128" y="454"/>
                </a:lnTo>
                <a:lnTo>
                  <a:pt x="3123" y="451"/>
                </a:lnTo>
                <a:lnTo>
                  <a:pt x="3118" y="448"/>
                </a:lnTo>
                <a:lnTo>
                  <a:pt x="3114" y="446"/>
                </a:lnTo>
                <a:lnTo>
                  <a:pt x="3109" y="444"/>
                </a:lnTo>
                <a:lnTo>
                  <a:pt x="3103" y="443"/>
                </a:lnTo>
                <a:lnTo>
                  <a:pt x="3097" y="441"/>
                </a:lnTo>
                <a:lnTo>
                  <a:pt x="3091" y="441"/>
                </a:lnTo>
                <a:lnTo>
                  <a:pt x="3085" y="441"/>
                </a:lnTo>
                <a:lnTo>
                  <a:pt x="3081" y="443"/>
                </a:lnTo>
                <a:lnTo>
                  <a:pt x="3077" y="443"/>
                </a:lnTo>
                <a:lnTo>
                  <a:pt x="3075" y="444"/>
                </a:lnTo>
                <a:lnTo>
                  <a:pt x="3070" y="446"/>
                </a:lnTo>
                <a:lnTo>
                  <a:pt x="3065" y="450"/>
                </a:lnTo>
                <a:lnTo>
                  <a:pt x="3060" y="453"/>
                </a:lnTo>
                <a:lnTo>
                  <a:pt x="3057" y="457"/>
                </a:lnTo>
                <a:lnTo>
                  <a:pt x="3052" y="461"/>
                </a:lnTo>
                <a:lnTo>
                  <a:pt x="3046" y="472"/>
                </a:lnTo>
                <a:lnTo>
                  <a:pt x="3040" y="485"/>
                </a:lnTo>
                <a:lnTo>
                  <a:pt x="3035" y="501"/>
                </a:lnTo>
                <a:close/>
                <a:moveTo>
                  <a:pt x="3065" y="619"/>
                </a:moveTo>
                <a:lnTo>
                  <a:pt x="3057" y="617"/>
                </a:lnTo>
                <a:lnTo>
                  <a:pt x="3047" y="614"/>
                </a:lnTo>
                <a:lnTo>
                  <a:pt x="3039" y="609"/>
                </a:lnTo>
                <a:lnTo>
                  <a:pt x="3031" y="605"/>
                </a:lnTo>
                <a:lnTo>
                  <a:pt x="3022" y="600"/>
                </a:lnTo>
                <a:lnTo>
                  <a:pt x="3015" y="593"/>
                </a:lnTo>
                <a:lnTo>
                  <a:pt x="3013" y="589"/>
                </a:lnTo>
                <a:lnTo>
                  <a:pt x="3009" y="586"/>
                </a:lnTo>
                <a:lnTo>
                  <a:pt x="3004" y="579"/>
                </a:lnTo>
                <a:lnTo>
                  <a:pt x="2999" y="570"/>
                </a:lnTo>
                <a:lnTo>
                  <a:pt x="2994" y="561"/>
                </a:lnTo>
                <a:lnTo>
                  <a:pt x="2990" y="551"/>
                </a:lnTo>
                <a:lnTo>
                  <a:pt x="2988" y="541"/>
                </a:lnTo>
                <a:lnTo>
                  <a:pt x="2988" y="535"/>
                </a:lnTo>
                <a:lnTo>
                  <a:pt x="2987" y="529"/>
                </a:lnTo>
                <a:lnTo>
                  <a:pt x="2987" y="517"/>
                </a:lnTo>
                <a:lnTo>
                  <a:pt x="2988" y="504"/>
                </a:lnTo>
                <a:lnTo>
                  <a:pt x="2990" y="491"/>
                </a:lnTo>
                <a:lnTo>
                  <a:pt x="2994" y="478"/>
                </a:lnTo>
                <a:lnTo>
                  <a:pt x="2998" y="466"/>
                </a:lnTo>
                <a:lnTo>
                  <a:pt x="3002" y="456"/>
                </a:lnTo>
                <a:lnTo>
                  <a:pt x="3008" y="446"/>
                </a:lnTo>
                <a:lnTo>
                  <a:pt x="3015" y="437"/>
                </a:lnTo>
                <a:lnTo>
                  <a:pt x="3019" y="433"/>
                </a:lnTo>
                <a:lnTo>
                  <a:pt x="3022" y="429"/>
                </a:lnTo>
                <a:lnTo>
                  <a:pt x="3030" y="422"/>
                </a:lnTo>
                <a:lnTo>
                  <a:pt x="3038" y="416"/>
                </a:lnTo>
                <a:lnTo>
                  <a:pt x="3046" y="412"/>
                </a:lnTo>
                <a:lnTo>
                  <a:pt x="3054" y="408"/>
                </a:lnTo>
                <a:lnTo>
                  <a:pt x="3064" y="405"/>
                </a:lnTo>
                <a:lnTo>
                  <a:pt x="3073" y="403"/>
                </a:lnTo>
                <a:lnTo>
                  <a:pt x="3082" y="402"/>
                </a:lnTo>
                <a:lnTo>
                  <a:pt x="3091" y="402"/>
                </a:lnTo>
                <a:lnTo>
                  <a:pt x="3101" y="402"/>
                </a:lnTo>
                <a:lnTo>
                  <a:pt x="3110" y="405"/>
                </a:lnTo>
                <a:lnTo>
                  <a:pt x="3120" y="407"/>
                </a:lnTo>
                <a:lnTo>
                  <a:pt x="3129" y="409"/>
                </a:lnTo>
                <a:lnTo>
                  <a:pt x="3137" y="414"/>
                </a:lnTo>
                <a:lnTo>
                  <a:pt x="3146" y="419"/>
                </a:lnTo>
                <a:lnTo>
                  <a:pt x="3153" y="424"/>
                </a:lnTo>
                <a:lnTo>
                  <a:pt x="3160" y="429"/>
                </a:lnTo>
                <a:lnTo>
                  <a:pt x="3163" y="433"/>
                </a:lnTo>
                <a:lnTo>
                  <a:pt x="3167" y="437"/>
                </a:lnTo>
                <a:lnTo>
                  <a:pt x="3173" y="445"/>
                </a:lnTo>
                <a:lnTo>
                  <a:pt x="3178" y="453"/>
                </a:lnTo>
                <a:lnTo>
                  <a:pt x="3181" y="463"/>
                </a:lnTo>
                <a:lnTo>
                  <a:pt x="3185" y="472"/>
                </a:lnTo>
                <a:lnTo>
                  <a:pt x="3187" y="483"/>
                </a:lnTo>
                <a:lnTo>
                  <a:pt x="3188" y="489"/>
                </a:lnTo>
                <a:lnTo>
                  <a:pt x="3188" y="495"/>
                </a:lnTo>
                <a:lnTo>
                  <a:pt x="3188" y="506"/>
                </a:lnTo>
                <a:lnTo>
                  <a:pt x="3188" y="518"/>
                </a:lnTo>
                <a:lnTo>
                  <a:pt x="3186" y="533"/>
                </a:lnTo>
                <a:lnTo>
                  <a:pt x="3182" y="546"/>
                </a:lnTo>
                <a:lnTo>
                  <a:pt x="3178" y="557"/>
                </a:lnTo>
                <a:lnTo>
                  <a:pt x="3173" y="568"/>
                </a:lnTo>
                <a:lnTo>
                  <a:pt x="3167" y="578"/>
                </a:lnTo>
                <a:lnTo>
                  <a:pt x="3161" y="587"/>
                </a:lnTo>
                <a:lnTo>
                  <a:pt x="3157" y="591"/>
                </a:lnTo>
                <a:lnTo>
                  <a:pt x="3154" y="594"/>
                </a:lnTo>
                <a:lnTo>
                  <a:pt x="3147" y="601"/>
                </a:lnTo>
                <a:lnTo>
                  <a:pt x="3139" y="607"/>
                </a:lnTo>
                <a:lnTo>
                  <a:pt x="3130" y="612"/>
                </a:lnTo>
                <a:lnTo>
                  <a:pt x="3122" y="615"/>
                </a:lnTo>
                <a:lnTo>
                  <a:pt x="3112" y="618"/>
                </a:lnTo>
                <a:lnTo>
                  <a:pt x="3103" y="620"/>
                </a:lnTo>
                <a:lnTo>
                  <a:pt x="3094" y="621"/>
                </a:lnTo>
                <a:lnTo>
                  <a:pt x="3084" y="621"/>
                </a:lnTo>
                <a:lnTo>
                  <a:pt x="3075" y="621"/>
                </a:lnTo>
                <a:lnTo>
                  <a:pt x="3065" y="619"/>
                </a:lnTo>
                <a:close/>
                <a:moveTo>
                  <a:pt x="1938" y="605"/>
                </a:moveTo>
                <a:lnTo>
                  <a:pt x="1922" y="606"/>
                </a:lnTo>
                <a:lnTo>
                  <a:pt x="1908" y="606"/>
                </a:lnTo>
                <a:lnTo>
                  <a:pt x="1901" y="606"/>
                </a:lnTo>
                <a:lnTo>
                  <a:pt x="1894" y="606"/>
                </a:lnTo>
                <a:lnTo>
                  <a:pt x="1887" y="605"/>
                </a:lnTo>
                <a:lnTo>
                  <a:pt x="1881" y="604"/>
                </a:lnTo>
                <a:lnTo>
                  <a:pt x="1875" y="602"/>
                </a:lnTo>
                <a:lnTo>
                  <a:pt x="1869" y="600"/>
                </a:lnTo>
                <a:lnTo>
                  <a:pt x="1863" y="596"/>
                </a:lnTo>
                <a:lnTo>
                  <a:pt x="1858" y="593"/>
                </a:lnTo>
                <a:lnTo>
                  <a:pt x="1854" y="588"/>
                </a:lnTo>
                <a:lnTo>
                  <a:pt x="1850" y="583"/>
                </a:lnTo>
                <a:lnTo>
                  <a:pt x="1846" y="576"/>
                </a:lnTo>
                <a:lnTo>
                  <a:pt x="1843" y="569"/>
                </a:lnTo>
                <a:lnTo>
                  <a:pt x="1840" y="562"/>
                </a:lnTo>
                <a:lnTo>
                  <a:pt x="1839" y="555"/>
                </a:lnTo>
                <a:lnTo>
                  <a:pt x="1839" y="549"/>
                </a:lnTo>
                <a:lnTo>
                  <a:pt x="1839" y="542"/>
                </a:lnTo>
                <a:lnTo>
                  <a:pt x="1840" y="536"/>
                </a:lnTo>
                <a:lnTo>
                  <a:pt x="1842" y="530"/>
                </a:lnTo>
                <a:lnTo>
                  <a:pt x="1844" y="524"/>
                </a:lnTo>
                <a:lnTo>
                  <a:pt x="1848" y="518"/>
                </a:lnTo>
                <a:lnTo>
                  <a:pt x="1851" y="514"/>
                </a:lnTo>
                <a:lnTo>
                  <a:pt x="1854" y="510"/>
                </a:lnTo>
                <a:lnTo>
                  <a:pt x="1856" y="508"/>
                </a:lnTo>
                <a:lnTo>
                  <a:pt x="1861" y="503"/>
                </a:lnTo>
                <a:lnTo>
                  <a:pt x="1867" y="498"/>
                </a:lnTo>
                <a:lnTo>
                  <a:pt x="1872" y="495"/>
                </a:lnTo>
                <a:lnTo>
                  <a:pt x="1880" y="491"/>
                </a:lnTo>
                <a:lnTo>
                  <a:pt x="1894" y="484"/>
                </a:lnTo>
                <a:lnTo>
                  <a:pt x="1902" y="482"/>
                </a:lnTo>
                <a:lnTo>
                  <a:pt x="1909" y="480"/>
                </a:lnTo>
                <a:lnTo>
                  <a:pt x="1916" y="479"/>
                </a:lnTo>
                <a:lnTo>
                  <a:pt x="1923" y="478"/>
                </a:lnTo>
                <a:lnTo>
                  <a:pt x="1936" y="478"/>
                </a:lnTo>
                <a:lnTo>
                  <a:pt x="1948" y="479"/>
                </a:lnTo>
                <a:lnTo>
                  <a:pt x="1960" y="483"/>
                </a:lnTo>
                <a:lnTo>
                  <a:pt x="1970" y="486"/>
                </a:lnTo>
                <a:lnTo>
                  <a:pt x="1979" y="492"/>
                </a:lnTo>
                <a:lnTo>
                  <a:pt x="1989" y="498"/>
                </a:lnTo>
                <a:lnTo>
                  <a:pt x="1966" y="531"/>
                </a:lnTo>
                <a:lnTo>
                  <a:pt x="1959" y="527"/>
                </a:lnTo>
                <a:lnTo>
                  <a:pt x="1952" y="523"/>
                </a:lnTo>
                <a:lnTo>
                  <a:pt x="1945" y="521"/>
                </a:lnTo>
                <a:lnTo>
                  <a:pt x="1938" y="518"/>
                </a:lnTo>
                <a:lnTo>
                  <a:pt x="1929" y="517"/>
                </a:lnTo>
                <a:lnTo>
                  <a:pt x="1922" y="517"/>
                </a:lnTo>
                <a:lnTo>
                  <a:pt x="1914" y="518"/>
                </a:lnTo>
                <a:lnTo>
                  <a:pt x="1907" y="521"/>
                </a:lnTo>
                <a:lnTo>
                  <a:pt x="1900" y="523"/>
                </a:lnTo>
                <a:lnTo>
                  <a:pt x="1895" y="527"/>
                </a:lnTo>
                <a:lnTo>
                  <a:pt x="1890" y="530"/>
                </a:lnTo>
                <a:lnTo>
                  <a:pt x="1887" y="534"/>
                </a:lnTo>
                <a:lnTo>
                  <a:pt x="1884" y="537"/>
                </a:lnTo>
                <a:lnTo>
                  <a:pt x="1883" y="542"/>
                </a:lnTo>
                <a:lnTo>
                  <a:pt x="1883" y="546"/>
                </a:lnTo>
                <a:lnTo>
                  <a:pt x="1884" y="550"/>
                </a:lnTo>
                <a:lnTo>
                  <a:pt x="1885" y="554"/>
                </a:lnTo>
                <a:lnTo>
                  <a:pt x="1887" y="556"/>
                </a:lnTo>
                <a:lnTo>
                  <a:pt x="1891" y="560"/>
                </a:lnTo>
                <a:lnTo>
                  <a:pt x="1896" y="562"/>
                </a:lnTo>
                <a:lnTo>
                  <a:pt x="1899" y="563"/>
                </a:lnTo>
                <a:lnTo>
                  <a:pt x="1901" y="564"/>
                </a:lnTo>
                <a:lnTo>
                  <a:pt x="1908" y="566"/>
                </a:lnTo>
                <a:lnTo>
                  <a:pt x="1916" y="566"/>
                </a:lnTo>
                <a:lnTo>
                  <a:pt x="1935" y="566"/>
                </a:lnTo>
                <a:lnTo>
                  <a:pt x="1951" y="564"/>
                </a:lnTo>
                <a:lnTo>
                  <a:pt x="1965" y="564"/>
                </a:lnTo>
                <a:lnTo>
                  <a:pt x="1979" y="564"/>
                </a:lnTo>
                <a:lnTo>
                  <a:pt x="1985" y="566"/>
                </a:lnTo>
                <a:lnTo>
                  <a:pt x="1992" y="567"/>
                </a:lnTo>
                <a:lnTo>
                  <a:pt x="1998" y="569"/>
                </a:lnTo>
                <a:lnTo>
                  <a:pt x="2004" y="572"/>
                </a:lnTo>
                <a:lnTo>
                  <a:pt x="2009" y="574"/>
                </a:lnTo>
                <a:lnTo>
                  <a:pt x="2015" y="579"/>
                </a:lnTo>
                <a:lnTo>
                  <a:pt x="2019" y="583"/>
                </a:lnTo>
                <a:lnTo>
                  <a:pt x="2023" y="588"/>
                </a:lnTo>
                <a:lnTo>
                  <a:pt x="2026" y="594"/>
                </a:lnTo>
                <a:lnTo>
                  <a:pt x="2030" y="602"/>
                </a:lnTo>
                <a:lnTo>
                  <a:pt x="2031" y="608"/>
                </a:lnTo>
                <a:lnTo>
                  <a:pt x="2032" y="614"/>
                </a:lnTo>
                <a:lnTo>
                  <a:pt x="2034" y="620"/>
                </a:lnTo>
                <a:lnTo>
                  <a:pt x="2034" y="626"/>
                </a:lnTo>
                <a:lnTo>
                  <a:pt x="2032" y="633"/>
                </a:lnTo>
                <a:lnTo>
                  <a:pt x="2031" y="639"/>
                </a:lnTo>
                <a:lnTo>
                  <a:pt x="2029" y="645"/>
                </a:lnTo>
                <a:lnTo>
                  <a:pt x="2025" y="651"/>
                </a:lnTo>
                <a:lnTo>
                  <a:pt x="2022" y="657"/>
                </a:lnTo>
                <a:lnTo>
                  <a:pt x="2017" y="663"/>
                </a:lnTo>
                <a:lnTo>
                  <a:pt x="2011" y="668"/>
                </a:lnTo>
                <a:lnTo>
                  <a:pt x="2005" y="673"/>
                </a:lnTo>
                <a:lnTo>
                  <a:pt x="1998" y="678"/>
                </a:lnTo>
                <a:lnTo>
                  <a:pt x="1990" y="683"/>
                </a:lnTo>
                <a:lnTo>
                  <a:pt x="1980" y="686"/>
                </a:lnTo>
                <a:lnTo>
                  <a:pt x="1971" y="690"/>
                </a:lnTo>
                <a:lnTo>
                  <a:pt x="1955" y="695"/>
                </a:lnTo>
                <a:lnTo>
                  <a:pt x="1947" y="696"/>
                </a:lnTo>
                <a:lnTo>
                  <a:pt x="1940" y="697"/>
                </a:lnTo>
                <a:lnTo>
                  <a:pt x="1926" y="697"/>
                </a:lnTo>
                <a:lnTo>
                  <a:pt x="1919" y="696"/>
                </a:lnTo>
                <a:lnTo>
                  <a:pt x="1913" y="695"/>
                </a:lnTo>
                <a:lnTo>
                  <a:pt x="1907" y="694"/>
                </a:lnTo>
                <a:lnTo>
                  <a:pt x="1901" y="691"/>
                </a:lnTo>
                <a:lnTo>
                  <a:pt x="1889" y="686"/>
                </a:lnTo>
                <a:lnTo>
                  <a:pt x="1878" y="679"/>
                </a:lnTo>
                <a:lnTo>
                  <a:pt x="1869" y="671"/>
                </a:lnTo>
                <a:lnTo>
                  <a:pt x="1895" y="639"/>
                </a:lnTo>
                <a:lnTo>
                  <a:pt x="1899" y="643"/>
                </a:lnTo>
                <a:lnTo>
                  <a:pt x="1902" y="646"/>
                </a:lnTo>
                <a:lnTo>
                  <a:pt x="1910" y="651"/>
                </a:lnTo>
                <a:lnTo>
                  <a:pt x="1917" y="655"/>
                </a:lnTo>
                <a:lnTo>
                  <a:pt x="1926" y="657"/>
                </a:lnTo>
                <a:lnTo>
                  <a:pt x="1930" y="658"/>
                </a:lnTo>
                <a:lnTo>
                  <a:pt x="1935" y="658"/>
                </a:lnTo>
                <a:lnTo>
                  <a:pt x="1944" y="658"/>
                </a:lnTo>
                <a:lnTo>
                  <a:pt x="1952" y="657"/>
                </a:lnTo>
                <a:lnTo>
                  <a:pt x="1961" y="655"/>
                </a:lnTo>
                <a:lnTo>
                  <a:pt x="1968" y="652"/>
                </a:lnTo>
                <a:lnTo>
                  <a:pt x="1974" y="649"/>
                </a:lnTo>
                <a:lnTo>
                  <a:pt x="1979" y="645"/>
                </a:lnTo>
                <a:lnTo>
                  <a:pt x="1984" y="640"/>
                </a:lnTo>
                <a:lnTo>
                  <a:pt x="1985" y="638"/>
                </a:lnTo>
                <a:lnTo>
                  <a:pt x="1987" y="636"/>
                </a:lnTo>
                <a:lnTo>
                  <a:pt x="1987" y="633"/>
                </a:lnTo>
                <a:lnTo>
                  <a:pt x="1989" y="631"/>
                </a:lnTo>
                <a:lnTo>
                  <a:pt x="1989" y="628"/>
                </a:lnTo>
                <a:lnTo>
                  <a:pt x="1989" y="625"/>
                </a:lnTo>
                <a:lnTo>
                  <a:pt x="1989" y="623"/>
                </a:lnTo>
                <a:lnTo>
                  <a:pt x="1987" y="620"/>
                </a:lnTo>
                <a:lnTo>
                  <a:pt x="1985" y="614"/>
                </a:lnTo>
                <a:lnTo>
                  <a:pt x="1984" y="613"/>
                </a:lnTo>
                <a:lnTo>
                  <a:pt x="1981" y="611"/>
                </a:lnTo>
                <a:lnTo>
                  <a:pt x="1977" y="608"/>
                </a:lnTo>
                <a:lnTo>
                  <a:pt x="1971" y="606"/>
                </a:lnTo>
                <a:lnTo>
                  <a:pt x="1965" y="605"/>
                </a:lnTo>
                <a:lnTo>
                  <a:pt x="1957" y="605"/>
                </a:lnTo>
                <a:lnTo>
                  <a:pt x="1947" y="605"/>
                </a:lnTo>
                <a:lnTo>
                  <a:pt x="1938" y="605"/>
                </a:lnTo>
                <a:close/>
                <a:moveTo>
                  <a:pt x="1289" y="1089"/>
                </a:moveTo>
                <a:lnTo>
                  <a:pt x="1280" y="1095"/>
                </a:lnTo>
                <a:lnTo>
                  <a:pt x="1272" y="1101"/>
                </a:lnTo>
                <a:lnTo>
                  <a:pt x="1264" y="1106"/>
                </a:lnTo>
                <a:lnTo>
                  <a:pt x="1255" y="1109"/>
                </a:lnTo>
                <a:lnTo>
                  <a:pt x="1247" y="1113"/>
                </a:lnTo>
                <a:lnTo>
                  <a:pt x="1240" y="1114"/>
                </a:lnTo>
                <a:lnTo>
                  <a:pt x="1232" y="1115"/>
                </a:lnTo>
                <a:lnTo>
                  <a:pt x="1225" y="1115"/>
                </a:lnTo>
                <a:lnTo>
                  <a:pt x="1216" y="1114"/>
                </a:lnTo>
                <a:lnTo>
                  <a:pt x="1209" y="1112"/>
                </a:lnTo>
                <a:lnTo>
                  <a:pt x="1202" y="1109"/>
                </a:lnTo>
                <a:lnTo>
                  <a:pt x="1195" y="1105"/>
                </a:lnTo>
                <a:lnTo>
                  <a:pt x="1188" y="1101"/>
                </a:lnTo>
                <a:lnTo>
                  <a:pt x="1181" y="1095"/>
                </a:lnTo>
                <a:lnTo>
                  <a:pt x="1175" y="1089"/>
                </a:lnTo>
                <a:lnTo>
                  <a:pt x="1168" y="1082"/>
                </a:lnTo>
                <a:lnTo>
                  <a:pt x="1081" y="984"/>
                </a:lnTo>
                <a:lnTo>
                  <a:pt x="1117" y="953"/>
                </a:lnTo>
                <a:lnTo>
                  <a:pt x="1202" y="1050"/>
                </a:lnTo>
                <a:lnTo>
                  <a:pt x="1210" y="1058"/>
                </a:lnTo>
                <a:lnTo>
                  <a:pt x="1214" y="1062"/>
                </a:lnTo>
                <a:lnTo>
                  <a:pt x="1218" y="1064"/>
                </a:lnTo>
                <a:lnTo>
                  <a:pt x="1221" y="1067"/>
                </a:lnTo>
                <a:lnTo>
                  <a:pt x="1225" y="1069"/>
                </a:lnTo>
                <a:lnTo>
                  <a:pt x="1229" y="1070"/>
                </a:lnTo>
                <a:lnTo>
                  <a:pt x="1233" y="1071"/>
                </a:lnTo>
                <a:lnTo>
                  <a:pt x="1236" y="1071"/>
                </a:lnTo>
                <a:lnTo>
                  <a:pt x="1240" y="1071"/>
                </a:lnTo>
                <a:lnTo>
                  <a:pt x="1245" y="1070"/>
                </a:lnTo>
                <a:lnTo>
                  <a:pt x="1248" y="1070"/>
                </a:lnTo>
                <a:lnTo>
                  <a:pt x="1255" y="1065"/>
                </a:lnTo>
                <a:lnTo>
                  <a:pt x="1260" y="1063"/>
                </a:lnTo>
                <a:lnTo>
                  <a:pt x="1264" y="1061"/>
                </a:lnTo>
                <a:lnTo>
                  <a:pt x="1267" y="1057"/>
                </a:lnTo>
                <a:lnTo>
                  <a:pt x="1270" y="1054"/>
                </a:lnTo>
                <a:lnTo>
                  <a:pt x="1274" y="1047"/>
                </a:lnTo>
                <a:lnTo>
                  <a:pt x="1277" y="1043"/>
                </a:lnTo>
                <a:lnTo>
                  <a:pt x="1277" y="1039"/>
                </a:lnTo>
                <a:lnTo>
                  <a:pt x="1278" y="1035"/>
                </a:lnTo>
                <a:lnTo>
                  <a:pt x="1278" y="1031"/>
                </a:lnTo>
                <a:lnTo>
                  <a:pt x="1277" y="1028"/>
                </a:lnTo>
                <a:lnTo>
                  <a:pt x="1277" y="1024"/>
                </a:lnTo>
                <a:lnTo>
                  <a:pt x="1274" y="1019"/>
                </a:lnTo>
                <a:lnTo>
                  <a:pt x="1273" y="1016"/>
                </a:lnTo>
                <a:lnTo>
                  <a:pt x="1271" y="1011"/>
                </a:lnTo>
                <a:lnTo>
                  <a:pt x="1268" y="1007"/>
                </a:lnTo>
                <a:lnTo>
                  <a:pt x="1261" y="999"/>
                </a:lnTo>
                <a:lnTo>
                  <a:pt x="1175" y="901"/>
                </a:lnTo>
                <a:lnTo>
                  <a:pt x="1209" y="871"/>
                </a:lnTo>
                <a:lnTo>
                  <a:pt x="1296" y="970"/>
                </a:lnTo>
                <a:lnTo>
                  <a:pt x="1302" y="977"/>
                </a:lnTo>
                <a:lnTo>
                  <a:pt x="1308" y="984"/>
                </a:lnTo>
                <a:lnTo>
                  <a:pt x="1312" y="991"/>
                </a:lnTo>
                <a:lnTo>
                  <a:pt x="1316" y="999"/>
                </a:lnTo>
                <a:lnTo>
                  <a:pt x="1318" y="1006"/>
                </a:lnTo>
                <a:lnTo>
                  <a:pt x="1321" y="1013"/>
                </a:lnTo>
                <a:lnTo>
                  <a:pt x="1322" y="1022"/>
                </a:lnTo>
                <a:lnTo>
                  <a:pt x="1322" y="1029"/>
                </a:lnTo>
                <a:lnTo>
                  <a:pt x="1321" y="1037"/>
                </a:lnTo>
                <a:lnTo>
                  <a:pt x="1319" y="1044"/>
                </a:lnTo>
                <a:lnTo>
                  <a:pt x="1317" y="1051"/>
                </a:lnTo>
                <a:lnTo>
                  <a:pt x="1312" y="1060"/>
                </a:lnTo>
                <a:lnTo>
                  <a:pt x="1309" y="1067"/>
                </a:lnTo>
                <a:lnTo>
                  <a:pt x="1303" y="1074"/>
                </a:lnTo>
                <a:lnTo>
                  <a:pt x="1299" y="1077"/>
                </a:lnTo>
                <a:lnTo>
                  <a:pt x="1296" y="1082"/>
                </a:lnTo>
                <a:lnTo>
                  <a:pt x="1289" y="1089"/>
                </a:lnTo>
                <a:close/>
                <a:moveTo>
                  <a:pt x="1354" y="807"/>
                </a:moveTo>
                <a:lnTo>
                  <a:pt x="1349" y="811"/>
                </a:lnTo>
                <a:lnTo>
                  <a:pt x="1344" y="814"/>
                </a:lnTo>
                <a:lnTo>
                  <a:pt x="1341" y="819"/>
                </a:lnTo>
                <a:lnTo>
                  <a:pt x="1338" y="824"/>
                </a:lnTo>
                <a:lnTo>
                  <a:pt x="1336" y="829"/>
                </a:lnTo>
                <a:lnTo>
                  <a:pt x="1334" y="835"/>
                </a:lnTo>
                <a:lnTo>
                  <a:pt x="1334" y="839"/>
                </a:lnTo>
                <a:lnTo>
                  <a:pt x="1332" y="845"/>
                </a:lnTo>
                <a:lnTo>
                  <a:pt x="1334" y="857"/>
                </a:lnTo>
                <a:lnTo>
                  <a:pt x="1335" y="863"/>
                </a:lnTo>
                <a:lnTo>
                  <a:pt x="1337" y="870"/>
                </a:lnTo>
                <a:lnTo>
                  <a:pt x="1340" y="876"/>
                </a:lnTo>
                <a:lnTo>
                  <a:pt x="1343" y="883"/>
                </a:lnTo>
                <a:lnTo>
                  <a:pt x="1347" y="889"/>
                </a:lnTo>
                <a:lnTo>
                  <a:pt x="1351" y="896"/>
                </a:lnTo>
                <a:lnTo>
                  <a:pt x="1356" y="902"/>
                </a:lnTo>
                <a:lnTo>
                  <a:pt x="1361" y="908"/>
                </a:lnTo>
                <a:lnTo>
                  <a:pt x="1367" y="914"/>
                </a:lnTo>
                <a:lnTo>
                  <a:pt x="1371" y="919"/>
                </a:lnTo>
                <a:lnTo>
                  <a:pt x="1377" y="922"/>
                </a:lnTo>
                <a:lnTo>
                  <a:pt x="1382" y="926"/>
                </a:lnTo>
                <a:lnTo>
                  <a:pt x="1386" y="927"/>
                </a:lnTo>
                <a:lnTo>
                  <a:pt x="1388" y="928"/>
                </a:lnTo>
                <a:lnTo>
                  <a:pt x="1394" y="930"/>
                </a:lnTo>
                <a:lnTo>
                  <a:pt x="1399" y="933"/>
                </a:lnTo>
                <a:lnTo>
                  <a:pt x="1405" y="933"/>
                </a:lnTo>
                <a:lnTo>
                  <a:pt x="1411" y="933"/>
                </a:lnTo>
                <a:lnTo>
                  <a:pt x="1415" y="933"/>
                </a:lnTo>
                <a:lnTo>
                  <a:pt x="1421" y="932"/>
                </a:lnTo>
                <a:lnTo>
                  <a:pt x="1426" y="930"/>
                </a:lnTo>
                <a:lnTo>
                  <a:pt x="1432" y="927"/>
                </a:lnTo>
                <a:lnTo>
                  <a:pt x="1437" y="925"/>
                </a:lnTo>
                <a:lnTo>
                  <a:pt x="1441" y="921"/>
                </a:lnTo>
                <a:lnTo>
                  <a:pt x="1445" y="916"/>
                </a:lnTo>
                <a:lnTo>
                  <a:pt x="1448" y="912"/>
                </a:lnTo>
                <a:lnTo>
                  <a:pt x="1452" y="907"/>
                </a:lnTo>
                <a:lnTo>
                  <a:pt x="1454" y="902"/>
                </a:lnTo>
                <a:lnTo>
                  <a:pt x="1456" y="897"/>
                </a:lnTo>
                <a:lnTo>
                  <a:pt x="1456" y="894"/>
                </a:lnTo>
                <a:lnTo>
                  <a:pt x="1457" y="891"/>
                </a:lnTo>
                <a:lnTo>
                  <a:pt x="1457" y="885"/>
                </a:lnTo>
                <a:lnTo>
                  <a:pt x="1456" y="874"/>
                </a:lnTo>
                <a:lnTo>
                  <a:pt x="1454" y="868"/>
                </a:lnTo>
                <a:lnTo>
                  <a:pt x="1452" y="861"/>
                </a:lnTo>
                <a:lnTo>
                  <a:pt x="1450" y="855"/>
                </a:lnTo>
                <a:lnTo>
                  <a:pt x="1446" y="848"/>
                </a:lnTo>
                <a:lnTo>
                  <a:pt x="1443" y="842"/>
                </a:lnTo>
                <a:lnTo>
                  <a:pt x="1438" y="835"/>
                </a:lnTo>
                <a:lnTo>
                  <a:pt x="1433" y="827"/>
                </a:lnTo>
                <a:lnTo>
                  <a:pt x="1428" y="821"/>
                </a:lnTo>
                <a:lnTo>
                  <a:pt x="1422" y="817"/>
                </a:lnTo>
                <a:lnTo>
                  <a:pt x="1418" y="812"/>
                </a:lnTo>
                <a:lnTo>
                  <a:pt x="1413" y="808"/>
                </a:lnTo>
                <a:lnTo>
                  <a:pt x="1407" y="805"/>
                </a:lnTo>
                <a:lnTo>
                  <a:pt x="1401" y="803"/>
                </a:lnTo>
                <a:lnTo>
                  <a:pt x="1396" y="800"/>
                </a:lnTo>
                <a:lnTo>
                  <a:pt x="1390" y="799"/>
                </a:lnTo>
                <a:lnTo>
                  <a:pt x="1385" y="798"/>
                </a:lnTo>
                <a:lnTo>
                  <a:pt x="1380" y="798"/>
                </a:lnTo>
                <a:lnTo>
                  <a:pt x="1374" y="798"/>
                </a:lnTo>
                <a:lnTo>
                  <a:pt x="1369" y="799"/>
                </a:lnTo>
                <a:lnTo>
                  <a:pt x="1363" y="801"/>
                </a:lnTo>
                <a:lnTo>
                  <a:pt x="1361" y="803"/>
                </a:lnTo>
                <a:lnTo>
                  <a:pt x="1358" y="804"/>
                </a:lnTo>
                <a:lnTo>
                  <a:pt x="1354" y="807"/>
                </a:lnTo>
                <a:close/>
                <a:moveTo>
                  <a:pt x="1458" y="955"/>
                </a:moveTo>
                <a:lnTo>
                  <a:pt x="1450" y="960"/>
                </a:lnTo>
                <a:lnTo>
                  <a:pt x="1441" y="965"/>
                </a:lnTo>
                <a:lnTo>
                  <a:pt x="1433" y="968"/>
                </a:lnTo>
                <a:lnTo>
                  <a:pt x="1424" y="971"/>
                </a:lnTo>
                <a:lnTo>
                  <a:pt x="1415" y="973"/>
                </a:lnTo>
                <a:lnTo>
                  <a:pt x="1406" y="974"/>
                </a:lnTo>
                <a:lnTo>
                  <a:pt x="1396" y="974"/>
                </a:lnTo>
                <a:lnTo>
                  <a:pt x="1386" y="973"/>
                </a:lnTo>
                <a:lnTo>
                  <a:pt x="1376" y="971"/>
                </a:lnTo>
                <a:lnTo>
                  <a:pt x="1371" y="970"/>
                </a:lnTo>
                <a:lnTo>
                  <a:pt x="1367" y="967"/>
                </a:lnTo>
                <a:lnTo>
                  <a:pt x="1357" y="964"/>
                </a:lnTo>
                <a:lnTo>
                  <a:pt x="1348" y="958"/>
                </a:lnTo>
                <a:lnTo>
                  <a:pt x="1343" y="954"/>
                </a:lnTo>
                <a:lnTo>
                  <a:pt x="1340" y="951"/>
                </a:lnTo>
                <a:lnTo>
                  <a:pt x="1330" y="943"/>
                </a:lnTo>
                <a:lnTo>
                  <a:pt x="1322" y="934"/>
                </a:lnTo>
                <a:lnTo>
                  <a:pt x="1317" y="928"/>
                </a:lnTo>
                <a:lnTo>
                  <a:pt x="1313" y="923"/>
                </a:lnTo>
                <a:lnTo>
                  <a:pt x="1306" y="912"/>
                </a:lnTo>
                <a:lnTo>
                  <a:pt x="1300" y="901"/>
                </a:lnTo>
                <a:lnTo>
                  <a:pt x="1296" y="889"/>
                </a:lnTo>
                <a:lnTo>
                  <a:pt x="1292" y="878"/>
                </a:lnTo>
                <a:lnTo>
                  <a:pt x="1290" y="868"/>
                </a:lnTo>
                <a:lnTo>
                  <a:pt x="1289" y="857"/>
                </a:lnTo>
                <a:lnTo>
                  <a:pt x="1289" y="848"/>
                </a:lnTo>
                <a:lnTo>
                  <a:pt x="1290" y="838"/>
                </a:lnTo>
                <a:lnTo>
                  <a:pt x="1292" y="829"/>
                </a:lnTo>
                <a:lnTo>
                  <a:pt x="1296" y="819"/>
                </a:lnTo>
                <a:lnTo>
                  <a:pt x="1299" y="811"/>
                </a:lnTo>
                <a:lnTo>
                  <a:pt x="1305" y="803"/>
                </a:lnTo>
                <a:lnTo>
                  <a:pt x="1310" y="795"/>
                </a:lnTo>
                <a:lnTo>
                  <a:pt x="1317" y="788"/>
                </a:lnTo>
                <a:lnTo>
                  <a:pt x="1319" y="785"/>
                </a:lnTo>
                <a:lnTo>
                  <a:pt x="1323" y="781"/>
                </a:lnTo>
                <a:lnTo>
                  <a:pt x="1331" y="775"/>
                </a:lnTo>
                <a:lnTo>
                  <a:pt x="1340" y="771"/>
                </a:lnTo>
                <a:lnTo>
                  <a:pt x="1348" y="766"/>
                </a:lnTo>
                <a:lnTo>
                  <a:pt x="1356" y="762"/>
                </a:lnTo>
                <a:lnTo>
                  <a:pt x="1366" y="760"/>
                </a:lnTo>
                <a:lnTo>
                  <a:pt x="1374" y="758"/>
                </a:lnTo>
                <a:lnTo>
                  <a:pt x="1383" y="756"/>
                </a:lnTo>
                <a:lnTo>
                  <a:pt x="1393" y="756"/>
                </a:lnTo>
                <a:lnTo>
                  <a:pt x="1402" y="758"/>
                </a:lnTo>
                <a:lnTo>
                  <a:pt x="1413" y="760"/>
                </a:lnTo>
                <a:lnTo>
                  <a:pt x="1418" y="761"/>
                </a:lnTo>
                <a:lnTo>
                  <a:pt x="1422" y="763"/>
                </a:lnTo>
                <a:lnTo>
                  <a:pt x="1432" y="767"/>
                </a:lnTo>
                <a:lnTo>
                  <a:pt x="1441" y="773"/>
                </a:lnTo>
                <a:lnTo>
                  <a:pt x="1445" y="776"/>
                </a:lnTo>
                <a:lnTo>
                  <a:pt x="1450" y="780"/>
                </a:lnTo>
                <a:lnTo>
                  <a:pt x="1459" y="787"/>
                </a:lnTo>
                <a:lnTo>
                  <a:pt x="1467" y="797"/>
                </a:lnTo>
                <a:lnTo>
                  <a:pt x="1472" y="803"/>
                </a:lnTo>
                <a:lnTo>
                  <a:pt x="1476" y="807"/>
                </a:lnTo>
                <a:lnTo>
                  <a:pt x="1483" y="819"/>
                </a:lnTo>
                <a:lnTo>
                  <a:pt x="1489" y="830"/>
                </a:lnTo>
                <a:lnTo>
                  <a:pt x="1493" y="842"/>
                </a:lnTo>
                <a:lnTo>
                  <a:pt x="1497" y="852"/>
                </a:lnTo>
                <a:lnTo>
                  <a:pt x="1499" y="863"/>
                </a:lnTo>
                <a:lnTo>
                  <a:pt x="1501" y="872"/>
                </a:lnTo>
                <a:lnTo>
                  <a:pt x="1499" y="883"/>
                </a:lnTo>
                <a:lnTo>
                  <a:pt x="1498" y="893"/>
                </a:lnTo>
                <a:lnTo>
                  <a:pt x="1497" y="902"/>
                </a:lnTo>
                <a:lnTo>
                  <a:pt x="1493" y="912"/>
                </a:lnTo>
                <a:lnTo>
                  <a:pt x="1490" y="920"/>
                </a:lnTo>
                <a:lnTo>
                  <a:pt x="1484" y="928"/>
                </a:lnTo>
                <a:lnTo>
                  <a:pt x="1479" y="935"/>
                </a:lnTo>
                <a:lnTo>
                  <a:pt x="1472" y="942"/>
                </a:lnTo>
                <a:lnTo>
                  <a:pt x="1466" y="949"/>
                </a:lnTo>
                <a:lnTo>
                  <a:pt x="1458" y="955"/>
                </a:lnTo>
                <a:close/>
                <a:moveTo>
                  <a:pt x="1605" y="855"/>
                </a:moveTo>
                <a:lnTo>
                  <a:pt x="1568" y="874"/>
                </a:lnTo>
                <a:lnTo>
                  <a:pt x="1466" y="688"/>
                </a:lnTo>
                <a:lnTo>
                  <a:pt x="1521" y="659"/>
                </a:lnTo>
                <a:lnTo>
                  <a:pt x="1637" y="773"/>
                </a:lnTo>
                <a:lnTo>
                  <a:pt x="1601" y="614"/>
                </a:lnTo>
                <a:lnTo>
                  <a:pt x="1657" y="585"/>
                </a:lnTo>
                <a:lnTo>
                  <a:pt x="1758" y="771"/>
                </a:lnTo>
                <a:lnTo>
                  <a:pt x="1718" y="792"/>
                </a:lnTo>
                <a:lnTo>
                  <a:pt x="1649" y="665"/>
                </a:lnTo>
                <a:lnTo>
                  <a:pt x="1656" y="690"/>
                </a:lnTo>
                <a:lnTo>
                  <a:pt x="1660" y="713"/>
                </a:lnTo>
                <a:lnTo>
                  <a:pt x="1679" y="813"/>
                </a:lnTo>
                <a:lnTo>
                  <a:pt x="1643" y="833"/>
                </a:lnTo>
                <a:lnTo>
                  <a:pt x="1569" y="762"/>
                </a:lnTo>
                <a:lnTo>
                  <a:pt x="1553" y="747"/>
                </a:lnTo>
                <a:lnTo>
                  <a:pt x="1535" y="724"/>
                </a:lnTo>
                <a:lnTo>
                  <a:pt x="1605" y="855"/>
                </a:lnTo>
                <a:close/>
                <a:moveTo>
                  <a:pt x="478" y="2630"/>
                </a:moveTo>
                <a:lnTo>
                  <a:pt x="480" y="2661"/>
                </a:lnTo>
                <a:lnTo>
                  <a:pt x="480" y="2692"/>
                </a:lnTo>
                <a:lnTo>
                  <a:pt x="482" y="2752"/>
                </a:lnTo>
                <a:lnTo>
                  <a:pt x="487" y="2814"/>
                </a:lnTo>
                <a:lnTo>
                  <a:pt x="489" y="2843"/>
                </a:lnTo>
                <a:lnTo>
                  <a:pt x="493" y="2874"/>
                </a:lnTo>
                <a:lnTo>
                  <a:pt x="496" y="2904"/>
                </a:lnTo>
                <a:lnTo>
                  <a:pt x="500" y="2934"/>
                </a:lnTo>
                <a:lnTo>
                  <a:pt x="509" y="2994"/>
                </a:lnTo>
                <a:lnTo>
                  <a:pt x="515" y="3024"/>
                </a:lnTo>
                <a:lnTo>
                  <a:pt x="521" y="3054"/>
                </a:lnTo>
                <a:lnTo>
                  <a:pt x="527" y="3084"/>
                </a:lnTo>
                <a:lnTo>
                  <a:pt x="533" y="3113"/>
                </a:lnTo>
                <a:lnTo>
                  <a:pt x="533" y="3117"/>
                </a:lnTo>
                <a:lnTo>
                  <a:pt x="532" y="3119"/>
                </a:lnTo>
                <a:lnTo>
                  <a:pt x="529" y="3123"/>
                </a:lnTo>
                <a:lnTo>
                  <a:pt x="527" y="3124"/>
                </a:lnTo>
                <a:lnTo>
                  <a:pt x="525" y="3124"/>
                </a:lnTo>
                <a:lnTo>
                  <a:pt x="521" y="3124"/>
                </a:lnTo>
                <a:lnTo>
                  <a:pt x="519" y="3122"/>
                </a:lnTo>
                <a:lnTo>
                  <a:pt x="518" y="3119"/>
                </a:lnTo>
                <a:lnTo>
                  <a:pt x="516" y="3117"/>
                </a:lnTo>
                <a:lnTo>
                  <a:pt x="509" y="3087"/>
                </a:lnTo>
                <a:lnTo>
                  <a:pt x="503" y="3058"/>
                </a:lnTo>
                <a:lnTo>
                  <a:pt x="497" y="3027"/>
                </a:lnTo>
                <a:lnTo>
                  <a:pt x="492" y="2997"/>
                </a:lnTo>
                <a:lnTo>
                  <a:pt x="487" y="2966"/>
                </a:lnTo>
                <a:lnTo>
                  <a:pt x="482" y="2937"/>
                </a:lnTo>
                <a:lnTo>
                  <a:pt x="478" y="2906"/>
                </a:lnTo>
                <a:lnTo>
                  <a:pt x="475" y="2875"/>
                </a:lnTo>
                <a:lnTo>
                  <a:pt x="471" y="2846"/>
                </a:lnTo>
                <a:lnTo>
                  <a:pt x="469" y="2815"/>
                </a:lnTo>
                <a:lnTo>
                  <a:pt x="467" y="2784"/>
                </a:lnTo>
                <a:lnTo>
                  <a:pt x="464" y="2753"/>
                </a:lnTo>
                <a:lnTo>
                  <a:pt x="463" y="2722"/>
                </a:lnTo>
                <a:lnTo>
                  <a:pt x="462" y="2692"/>
                </a:lnTo>
                <a:lnTo>
                  <a:pt x="461" y="2630"/>
                </a:lnTo>
                <a:lnTo>
                  <a:pt x="462" y="2593"/>
                </a:lnTo>
                <a:lnTo>
                  <a:pt x="462" y="2557"/>
                </a:lnTo>
                <a:lnTo>
                  <a:pt x="464" y="2519"/>
                </a:lnTo>
                <a:lnTo>
                  <a:pt x="467" y="2482"/>
                </a:lnTo>
                <a:lnTo>
                  <a:pt x="473" y="2409"/>
                </a:lnTo>
                <a:lnTo>
                  <a:pt x="476" y="2372"/>
                </a:lnTo>
                <a:lnTo>
                  <a:pt x="481" y="2335"/>
                </a:lnTo>
                <a:lnTo>
                  <a:pt x="487" y="2298"/>
                </a:lnTo>
                <a:lnTo>
                  <a:pt x="493" y="2263"/>
                </a:lnTo>
                <a:lnTo>
                  <a:pt x="499" y="2226"/>
                </a:lnTo>
                <a:lnTo>
                  <a:pt x="506" y="2191"/>
                </a:lnTo>
                <a:lnTo>
                  <a:pt x="514" y="2154"/>
                </a:lnTo>
                <a:lnTo>
                  <a:pt x="522" y="2118"/>
                </a:lnTo>
                <a:lnTo>
                  <a:pt x="531" y="2083"/>
                </a:lnTo>
                <a:lnTo>
                  <a:pt x="540" y="2047"/>
                </a:lnTo>
                <a:lnTo>
                  <a:pt x="551" y="2012"/>
                </a:lnTo>
                <a:lnTo>
                  <a:pt x="561" y="1977"/>
                </a:lnTo>
                <a:lnTo>
                  <a:pt x="572" y="1942"/>
                </a:lnTo>
                <a:lnTo>
                  <a:pt x="584" y="1908"/>
                </a:lnTo>
                <a:lnTo>
                  <a:pt x="597" y="1873"/>
                </a:lnTo>
                <a:lnTo>
                  <a:pt x="610" y="1839"/>
                </a:lnTo>
                <a:lnTo>
                  <a:pt x="623" y="1805"/>
                </a:lnTo>
                <a:lnTo>
                  <a:pt x="637" y="1770"/>
                </a:lnTo>
                <a:lnTo>
                  <a:pt x="653" y="1737"/>
                </a:lnTo>
                <a:lnTo>
                  <a:pt x="668" y="1704"/>
                </a:lnTo>
                <a:lnTo>
                  <a:pt x="683" y="1671"/>
                </a:lnTo>
                <a:lnTo>
                  <a:pt x="700" y="1638"/>
                </a:lnTo>
                <a:lnTo>
                  <a:pt x="718" y="1604"/>
                </a:lnTo>
                <a:lnTo>
                  <a:pt x="735" y="1572"/>
                </a:lnTo>
                <a:lnTo>
                  <a:pt x="753" y="1540"/>
                </a:lnTo>
                <a:lnTo>
                  <a:pt x="772" y="1508"/>
                </a:lnTo>
                <a:lnTo>
                  <a:pt x="773" y="1507"/>
                </a:lnTo>
                <a:lnTo>
                  <a:pt x="775" y="1506"/>
                </a:lnTo>
                <a:lnTo>
                  <a:pt x="778" y="1505"/>
                </a:lnTo>
                <a:lnTo>
                  <a:pt x="782" y="1505"/>
                </a:lnTo>
                <a:lnTo>
                  <a:pt x="784" y="1506"/>
                </a:lnTo>
                <a:lnTo>
                  <a:pt x="786" y="1507"/>
                </a:lnTo>
                <a:lnTo>
                  <a:pt x="788" y="1508"/>
                </a:lnTo>
                <a:lnTo>
                  <a:pt x="789" y="1511"/>
                </a:lnTo>
                <a:lnTo>
                  <a:pt x="789" y="1514"/>
                </a:lnTo>
                <a:lnTo>
                  <a:pt x="788" y="1518"/>
                </a:lnTo>
                <a:lnTo>
                  <a:pt x="769" y="1550"/>
                </a:lnTo>
                <a:lnTo>
                  <a:pt x="751" y="1581"/>
                </a:lnTo>
                <a:lnTo>
                  <a:pt x="733" y="1614"/>
                </a:lnTo>
                <a:lnTo>
                  <a:pt x="717" y="1646"/>
                </a:lnTo>
                <a:lnTo>
                  <a:pt x="700" y="1678"/>
                </a:lnTo>
                <a:lnTo>
                  <a:pt x="685" y="1711"/>
                </a:lnTo>
                <a:lnTo>
                  <a:pt x="669" y="1744"/>
                </a:lnTo>
                <a:lnTo>
                  <a:pt x="654" y="1777"/>
                </a:lnTo>
                <a:lnTo>
                  <a:pt x="640" y="1812"/>
                </a:lnTo>
                <a:lnTo>
                  <a:pt x="627" y="1845"/>
                </a:lnTo>
                <a:lnTo>
                  <a:pt x="613" y="1879"/>
                </a:lnTo>
                <a:lnTo>
                  <a:pt x="602" y="1913"/>
                </a:lnTo>
                <a:lnTo>
                  <a:pt x="590" y="1948"/>
                </a:lnTo>
                <a:lnTo>
                  <a:pt x="578" y="1982"/>
                </a:lnTo>
                <a:lnTo>
                  <a:pt x="567" y="2018"/>
                </a:lnTo>
                <a:lnTo>
                  <a:pt x="558" y="2052"/>
                </a:lnTo>
                <a:lnTo>
                  <a:pt x="548" y="2088"/>
                </a:lnTo>
                <a:lnTo>
                  <a:pt x="539" y="2123"/>
                </a:lnTo>
                <a:lnTo>
                  <a:pt x="523" y="2194"/>
                </a:lnTo>
                <a:lnTo>
                  <a:pt x="516" y="2230"/>
                </a:lnTo>
                <a:lnTo>
                  <a:pt x="510" y="2265"/>
                </a:lnTo>
                <a:lnTo>
                  <a:pt x="505" y="2302"/>
                </a:lnTo>
                <a:lnTo>
                  <a:pt x="499" y="2337"/>
                </a:lnTo>
                <a:lnTo>
                  <a:pt x="494" y="2374"/>
                </a:lnTo>
                <a:lnTo>
                  <a:pt x="490" y="2410"/>
                </a:lnTo>
                <a:lnTo>
                  <a:pt x="487" y="2446"/>
                </a:lnTo>
                <a:lnTo>
                  <a:pt x="484" y="2483"/>
                </a:lnTo>
                <a:lnTo>
                  <a:pt x="482" y="2520"/>
                </a:lnTo>
                <a:lnTo>
                  <a:pt x="481" y="2557"/>
                </a:lnTo>
                <a:lnTo>
                  <a:pt x="480" y="2593"/>
                </a:lnTo>
                <a:lnTo>
                  <a:pt x="478" y="2630"/>
                </a:lnTo>
                <a:close/>
                <a:moveTo>
                  <a:pt x="4781" y="2630"/>
                </a:moveTo>
                <a:lnTo>
                  <a:pt x="4781" y="2593"/>
                </a:lnTo>
                <a:lnTo>
                  <a:pt x="4780" y="2557"/>
                </a:lnTo>
                <a:lnTo>
                  <a:pt x="4779" y="2520"/>
                </a:lnTo>
                <a:lnTo>
                  <a:pt x="4776" y="2483"/>
                </a:lnTo>
                <a:lnTo>
                  <a:pt x="4771" y="2410"/>
                </a:lnTo>
                <a:lnTo>
                  <a:pt x="4766" y="2374"/>
                </a:lnTo>
                <a:lnTo>
                  <a:pt x="4761" y="2337"/>
                </a:lnTo>
                <a:lnTo>
                  <a:pt x="4756" y="2302"/>
                </a:lnTo>
                <a:lnTo>
                  <a:pt x="4750" y="2265"/>
                </a:lnTo>
                <a:lnTo>
                  <a:pt x="4745" y="2230"/>
                </a:lnTo>
                <a:lnTo>
                  <a:pt x="4737" y="2194"/>
                </a:lnTo>
                <a:lnTo>
                  <a:pt x="4729" y="2159"/>
                </a:lnTo>
                <a:lnTo>
                  <a:pt x="4721" y="2123"/>
                </a:lnTo>
                <a:lnTo>
                  <a:pt x="4713" y="2088"/>
                </a:lnTo>
                <a:lnTo>
                  <a:pt x="4703" y="2052"/>
                </a:lnTo>
                <a:lnTo>
                  <a:pt x="4692" y="2018"/>
                </a:lnTo>
                <a:lnTo>
                  <a:pt x="4682" y="1982"/>
                </a:lnTo>
                <a:lnTo>
                  <a:pt x="4671" y="1948"/>
                </a:lnTo>
                <a:lnTo>
                  <a:pt x="4659" y="1913"/>
                </a:lnTo>
                <a:lnTo>
                  <a:pt x="4647" y="1879"/>
                </a:lnTo>
                <a:lnTo>
                  <a:pt x="4634" y="1845"/>
                </a:lnTo>
                <a:lnTo>
                  <a:pt x="4606" y="1777"/>
                </a:lnTo>
                <a:lnTo>
                  <a:pt x="4592" y="1744"/>
                </a:lnTo>
                <a:lnTo>
                  <a:pt x="4576" y="1711"/>
                </a:lnTo>
                <a:lnTo>
                  <a:pt x="4561" y="1678"/>
                </a:lnTo>
                <a:lnTo>
                  <a:pt x="4544" y="1646"/>
                </a:lnTo>
                <a:lnTo>
                  <a:pt x="4527" y="1614"/>
                </a:lnTo>
                <a:lnTo>
                  <a:pt x="4510" y="1581"/>
                </a:lnTo>
                <a:lnTo>
                  <a:pt x="4491" y="1550"/>
                </a:lnTo>
                <a:lnTo>
                  <a:pt x="4473" y="1518"/>
                </a:lnTo>
                <a:lnTo>
                  <a:pt x="4472" y="1514"/>
                </a:lnTo>
                <a:lnTo>
                  <a:pt x="4472" y="1513"/>
                </a:lnTo>
                <a:lnTo>
                  <a:pt x="4472" y="1511"/>
                </a:lnTo>
                <a:lnTo>
                  <a:pt x="4473" y="1508"/>
                </a:lnTo>
                <a:lnTo>
                  <a:pt x="4474" y="1507"/>
                </a:lnTo>
                <a:lnTo>
                  <a:pt x="4476" y="1506"/>
                </a:lnTo>
                <a:lnTo>
                  <a:pt x="4479" y="1505"/>
                </a:lnTo>
                <a:lnTo>
                  <a:pt x="4482" y="1505"/>
                </a:lnTo>
                <a:lnTo>
                  <a:pt x="4483" y="1505"/>
                </a:lnTo>
                <a:lnTo>
                  <a:pt x="4486" y="1506"/>
                </a:lnTo>
                <a:lnTo>
                  <a:pt x="4488" y="1507"/>
                </a:lnTo>
                <a:lnTo>
                  <a:pt x="4489" y="1508"/>
                </a:lnTo>
                <a:lnTo>
                  <a:pt x="4506" y="1540"/>
                </a:lnTo>
                <a:lnTo>
                  <a:pt x="4525" y="1572"/>
                </a:lnTo>
                <a:lnTo>
                  <a:pt x="4543" y="1604"/>
                </a:lnTo>
                <a:lnTo>
                  <a:pt x="4560" y="1638"/>
                </a:lnTo>
                <a:lnTo>
                  <a:pt x="4576" y="1671"/>
                </a:lnTo>
                <a:lnTo>
                  <a:pt x="4593" y="1704"/>
                </a:lnTo>
                <a:lnTo>
                  <a:pt x="4608" y="1737"/>
                </a:lnTo>
                <a:lnTo>
                  <a:pt x="4623" y="1770"/>
                </a:lnTo>
                <a:lnTo>
                  <a:pt x="4637" y="1805"/>
                </a:lnTo>
                <a:lnTo>
                  <a:pt x="4651" y="1839"/>
                </a:lnTo>
                <a:lnTo>
                  <a:pt x="4664" y="1873"/>
                </a:lnTo>
                <a:lnTo>
                  <a:pt x="4676" y="1908"/>
                </a:lnTo>
                <a:lnTo>
                  <a:pt x="4688" y="1942"/>
                </a:lnTo>
                <a:lnTo>
                  <a:pt x="4700" y="1977"/>
                </a:lnTo>
                <a:lnTo>
                  <a:pt x="4710" y="2012"/>
                </a:lnTo>
                <a:lnTo>
                  <a:pt x="4720" y="2047"/>
                </a:lnTo>
                <a:lnTo>
                  <a:pt x="4729" y="2083"/>
                </a:lnTo>
                <a:lnTo>
                  <a:pt x="4739" y="2118"/>
                </a:lnTo>
                <a:lnTo>
                  <a:pt x="4747" y="2154"/>
                </a:lnTo>
                <a:lnTo>
                  <a:pt x="4754" y="2191"/>
                </a:lnTo>
                <a:lnTo>
                  <a:pt x="4761" y="2226"/>
                </a:lnTo>
                <a:lnTo>
                  <a:pt x="4768" y="2263"/>
                </a:lnTo>
                <a:lnTo>
                  <a:pt x="4774" y="2298"/>
                </a:lnTo>
                <a:lnTo>
                  <a:pt x="4779" y="2335"/>
                </a:lnTo>
                <a:lnTo>
                  <a:pt x="4784" y="2372"/>
                </a:lnTo>
                <a:lnTo>
                  <a:pt x="4788" y="2409"/>
                </a:lnTo>
                <a:lnTo>
                  <a:pt x="4794" y="2482"/>
                </a:lnTo>
                <a:lnTo>
                  <a:pt x="4797" y="2519"/>
                </a:lnTo>
                <a:lnTo>
                  <a:pt x="4798" y="2555"/>
                </a:lnTo>
                <a:lnTo>
                  <a:pt x="4799" y="2593"/>
                </a:lnTo>
                <a:lnTo>
                  <a:pt x="4799" y="2630"/>
                </a:lnTo>
                <a:lnTo>
                  <a:pt x="4799" y="2687"/>
                </a:lnTo>
                <a:lnTo>
                  <a:pt x="4797" y="2743"/>
                </a:lnTo>
                <a:lnTo>
                  <a:pt x="4797" y="2745"/>
                </a:lnTo>
                <a:lnTo>
                  <a:pt x="4795" y="2746"/>
                </a:lnTo>
                <a:lnTo>
                  <a:pt x="4794" y="2747"/>
                </a:lnTo>
                <a:lnTo>
                  <a:pt x="4794" y="2748"/>
                </a:lnTo>
                <a:lnTo>
                  <a:pt x="4791" y="2751"/>
                </a:lnTo>
                <a:lnTo>
                  <a:pt x="4787" y="2751"/>
                </a:lnTo>
                <a:lnTo>
                  <a:pt x="4784" y="2751"/>
                </a:lnTo>
                <a:lnTo>
                  <a:pt x="4781" y="2748"/>
                </a:lnTo>
                <a:lnTo>
                  <a:pt x="4780" y="2747"/>
                </a:lnTo>
                <a:lnTo>
                  <a:pt x="4779" y="2745"/>
                </a:lnTo>
                <a:lnTo>
                  <a:pt x="4779" y="2741"/>
                </a:lnTo>
                <a:lnTo>
                  <a:pt x="4780" y="2714"/>
                </a:lnTo>
                <a:lnTo>
                  <a:pt x="4781" y="2686"/>
                </a:lnTo>
                <a:lnTo>
                  <a:pt x="4781" y="2658"/>
                </a:lnTo>
                <a:lnTo>
                  <a:pt x="4781" y="2630"/>
                </a:lnTo>
                <a:close/>
                <a:moveTo>
                  <a:pt x="2630" y="850"/>
                </a:moveTo>
                <a:lnTo>
                  <a:pt x="2666" y="850"/>
                </a:lnTo>
                <a:lnTo>
                  <a:pt x="2703" y="851"/>
                </a:lnTo>
                <a:lnTo>
                  <a:pt x="2738" y="853"/>
                </a:lnTo>
                <a:lnTo>
                  <a:pt x="2774" y="856"/>
                </a:lnTo>
                <a:lnTo>
                  <a:pt x="2810" y="858"/>
                </a:lnTo>
                <a:lnTo>
                  <a:pt x="2846" y="863"/>
                </a:lnTo>
                <a:lnTo>
                  <a:pt x="2880" y="868"/>
                </a:lnTo>
                <a:lnTo>
                  <a:pt x="2916" y="872"/>
                </a:lnTo>
                <a:lnTo>
                  <a:pt x="2951" y="878"/>
                </a:lnTo>
                <a:lnTo>
                  <a:pt x="2986" y="885"/>
                </a:lnTo>
                <a:lnTo>
                  <a:pt x="3020" y="893"/>
                </a:lnTo>
                <a:lnTo>
                  <a:pt x="3054" y="901"/>
                </a:lnTo>
                <a:lnTo>
                  <a:pt x="3089" y="909"/>
                </a:lnTo>
                <a:lnTo>
                  <a:pt x="3122" y="919"/>
                </a:lnTo>
                <a:lnTo>
                  <a:pt x="3156" y="928"/>
                </a:lnTo>
                <a:lnTo>
                  <a:pt x="3189" y="939"/>
                </a:lnTo>
                <a:lnTo>
                  <a:pt x="3223" y="951"/>
                </a:lnTo>
                <a:lnTo>
                  <a:pt x="3255" y="962"/>
                </a:lnTo>
                <a:lnTo>
                  <a:pt x="3288" y="974"/>
                </a:lnTo>
                <a:lnTo>
                  <a:pt x="3320" y="987"/>
                </a:lnTo>
                <a:lnTo>
                  <a:pt x="3352" y="1002"/>
                </a:lnTo>
                <a:lnTo>
                  <a:pt x="3383" y="1016"/>
                </a:lnTo>
                <a:lnTo>
                  <a:pt x="3414" y="1030"/>
                </a:lnTo>
                <a:lnTo>
                  <a:pt x="3445" y="1045"/>
                </a:lnTo>
                <a:lnTo>
                  <a:pt x="3476" y="1062"/>
                </a:lnTo>
                <a:lnTo>
                  <a:pt x="3506" y="1078"/>
                </a:lnTo>
                <a:lnTo>
                  <a:pt x="3536" y="1096"/>
                </a:lnTo>
                <a:lnTo>
                  <a:pt x="3566" y="1114"/>
                </a:lnTo>
                <a:lnTo>
                  <a:pt x="3595" y="1132"/>
                </a:lnTo>
                <a:lnTo>
                  <a:pt x="3624" y="1151"/>
                </a:lnTo>
                <a:lnTo>
                  <a:pt x="3653" y="1171"/>
                </a:lnTo>
                <a:lnTo>
                  <a:pt x="3680" y="1190"/>
                </a:lnTo>
                <a:lnTo>
                  <a:pt x="3708" y="1211"/>
                </a:lnTo>
                <a:lnTo>
                  <a:pt x="3735" y="1232"/>
                </a:lnTo>
                <a:lnTo>
                  <a:pt x="3762" y="1254"/>
                </a:lnTo>
                <a:lnTo>
                  <a:pt x="3789" y="1276"/>
                </a:lnTo>
                <a:lnTo>
                  <a:pt x="3815" y="1299"/>
                </a:lnTo>
                <a:lnTo>
                  <a:pt x="3840" y="1321"/>
                </a:lnTo>
                <a:lnTo>
                  <a:pt x="3865" y="1345"/>
                </a:lnTo>
                <a:lnTo>
                  <a:pt x="3889" y="1370"/>
                </a:lnTo>
                <a:lnTo>
                  <a:pt x="3914" y="1395"/>
                </a:lnTo>
                <a:lnTo>
                  <a:pt x="3938" y="1420"/>
                </a:lnTo>
                <a:lnTo>
                  <a:pt x="3960" y="1444"/>
                </a:lnTo>
                <a:lnTo>
                  <a:pt x="3984" y="1471"/>
                </a:lnTo>
                <a:lnTo>
                  <a:pt x="4007" y="1498"/>
                </a:lnTo>
                <a:lnTo>
                  <a:pt x="4028" y="1525"/>
                </a:lnTo>
                <a:lnTo>
                  <a:pt x="4049" y="1552"/>
                </a:lnTo>
                <a:lnTo>
                  <a:pt x="4071" y="1581"/>
                </a:lnTo>
                <a:lnTo>
                  <a:pt x="4091" y="1609"/>
                </a:lnTo>
                <a:lnTo>
                  <a:pt x="4110" y="1638"/>
                </a:lnTo>
                <a:lnTo>
                  <a:pt x="4130" y="1667"/>
                </a:lnTo>
                <a:lnTo>
                  <a:pt x="4148" y="1697"/>
                </a:lnTo>
                <a:lnTo>
                  <a:pt x="4167" y="1726"/>
                </a:lnTo>
                <a:lnTo>
                  <a:pt x="4183" y="1757"/>
                </a:lnTo>
                <a:lnTo>
                  <a:pt x="4201" y="1788"/>
                </a:lnTo>
                <a:lnTo>
                  <a:pt x="4217" y="1820"/>
                </a:lnTo>
                <a:lnTo>
                  <a:pt x="4233" y="1852"/>
                </a:lnTo>
                <a:lnTo>
                  <a:pt x="4248" y="1884"/>
                </a:lnTo>
                <a:lnTo>
                  <a:pt x="4262" y="1916"/>
                </a:lnTo>
                <a:lnTo>
                  <a:pt x="4277" y="1949"/>
                </a:lnTo>
                <a:lnTo>
                  <a:pt x="4290" y="1982"/>
                </a:lnTo>
                <a:lnTo>
                  <a:pt x="4303" y="2017"/>
                </a:lnTo>
                <a:lnTo>
                  <a:pt x="4315" y="2051"/>
                </a:lnTo>
                <a:lnTo>
                  <a:pt x="4326" y="2085"/>
                </a:lnTo>
                <a:lnTo>
                  <a:pt x="4328" y="2089"/>
                </a:lnTo>
                <a:lnTo>
                  <a:pt x="4328" y="2092"/>
                </a:lnTo>
                <a:lnTo>
                  <a:pt x="4326" y="2096"/>
                </a:lnTo>
                <a:lnTo>
                  <a:pt x="4325" y="2098"/>
                </a:lnTo>
                <a:lnTo>
                  <a:pt x="4323" y="2102"/>
                </a:lnTo>
                <a:lnTo>
                  <a:pt x="4321" y="2104"/>
                </a:lnTo>
                <a:lnTo>
                  <a:pt x="4318" y="2105"/>
                </a:lnTo>
                <a:lnTo>
                  <a:pt x="4315" y="2108"/>
                </a:lnTo>
                <a:lnTo>
                  <a:pt x="4311" y="2108"/>
                </a:lnTo>
                <a:lnTo>
                  <a:pt x="4307" y="2108"/>
                </a:lnTo>
                <a:lnTo>
                  <a:pt x="4304" y="2108"/>
                </a:lnTo>
                <a:lnTo>
                  <a:pt x="4302" y="2107"/>
                </a:lnTo>
                <a:lnTo>
                  <a:pt x="4298" y="2104"/>
                </a:lnTo>
                <a:lnTo>
                  <a:pt x="4296" y="2102"/>
                </a:lnTo>
                <a:lnTo>
                  <a:pt x="4293" y="2099"/>
                </a:lnTo>
                <a:lnTo>
                  <a:pt x="4292" y="2096"/>
                </a:lnTo>
                <a:lnTo>
                  <a:pt x="4281" y="2062"/>
                </a:lnTo>
                <a:lnTo>
                  <a:pt x="4270" y="2028"/>
                </a:lnTo>
                <a:lnTo>
                  <a:pt x="4257" y="1995"/>
                </a:lnTo>
                <a:lnTo>
                  <a:pt x="4244" y="1963"/>
                </a:lnTo>
                <a:lnTo>
                  <a:pt x="4229" y="1930"/>
                </a:lnTo>
                <a:lnTo>
                  <a:pt x="4215" y="1899"/>
                </a:lnTo>
                <a:lnTo>
                  <a:pt x="4201" y="1867"/>
                </a:lnTo>
                <a:lnTo>
                  <a:pt x="4186" y="1836"/>
                </a:lnTo>
                <a:lnTo>
                  <a:pt x="4169" y="1806"/>
                </a:lnTo>
                <a:lnTo>
                  <a:pt x="4152" y="1775"/>
                </a:lnTo>
                <a:lnTo>
                  <a:pt x="4136" y="1745"/>
                </a:lnTo>
                <a:lnTo>
                  <a:pt x="4118" y="1716"/>
                </a:lnTo>
                <a:lnTo>
                  <a:pt x="4099" y="1686"/>
                </a:lnTo>
                <a:lnTo>
                  <a:pt x="4080" y="1658"/>
                </a:lnTo>
                <a:lnTo>
                  <a:pt x="4061" y="1629"/>
                </a:lnTo>
                <a:lnTo>
                  <a:pt x="4041" y="1601"/>
                </a:lnTo>
                <a:lnTo>
                  <a:pt x="4021" y="1574"/>
                </a:lnTo>
                <a:lnTo>
                  <a:pt x="4000" y="1548"/>
                </a:lnTo>
                <a:lnTo>
                  <a:pt x="3978" y="1520"/>
                </a:lnTo>
                <a:lnTo>
                  <a:pt x="3957" y="1494"/>
                </a:lnTo>
                <a:lnTo>
                  <a:pt x="3934" y="1469"/>
                </a:lnTo>
                <a:lnTo>
                  <a:pt x="3912" y="1443"/>
                </a:lnTo>
                <a:lnTo>
                  <a:pt x="3888" y="1418"/>
                </a:lnTo>
                <a:lnTo>
                  <a:pt x="3865" y="1395"/>
                </a:lnTo>
                <a:lnTo>
                  <a:pt x="3841" y="1371"/>
                </a:lnTo>
                <a:lnTo>
                  <a:pt x="3816" y="1347"/>
                </a:lnTo>
                <a:lnTo>
                  <a:pt x="3791" y="1325"/>
                </a:lnTo>
                <a:lnTo>
                  <a:pt x="3765" y="1304"/>
                </a:lnTo>
                <a:lnTo>
                  <a:pt x="3739" y="1281"/>
                </a:lnTo>
                <a:lnTo>
                  <a:pt x="3713" y="1260"/>
                </a:lnTo>
                <a:lnTo>
                  <a:pt x="3686" y="1240"/>
                </a:lnTo>
                <a:lnTo>
                  <a:pt x="3658" y="1219"/>
                </a:lnTo>
                <a:lnTo>
                  <a:pt x="3631" y="1199"/>
                </a:lnTo>
                <a:lnTo>
                  <a:pt x="3604" y="1180"/>
                </a:lnTo>
                <a:lnTo>
                  <a:pt x="3576" y="1163"/>
                </a:lnTo>
                <a:lnTo>
                  <a:pt x="3547" y="1144"/>
                </a:lnTo>
                <a:lnTo>
                  <a:pt x="3518" y="1127"/>
                </a:lnTo>
                <a:lnTo>
                  <a:pt x="3488" y="1109"/>
                </a:lnTo>
                <a:lnTo>
                  <a:pt x="3458" y="1094"/>
                </a:lnTo>
                <a:lnTo>
                  <a:pt x="3429" y="1077"/>
                </a:lnTo>
                <a:lnTo>
                  <a:pt x="3399" y="1062"/>
                </a:lnTo>
                <a:lnTo>
                  <a:pt x="3368" y="1048"/>
                </a:lnTo>
                <a:lnTo>
                  <a:pt x="3338" y="1033"/>
                </a:lnTo>
                <a:lnTo>
                  <a:pt x="3306" y="1020"/>
                </a:lnTo>
                <a:lnTo>
                  <a:pt x="3275" y="1007"/>
                </a:lnTo>
                <a:lnTo>
                  <a:pt x="3243" y="996"/>
                </a:lnTo>
                <a:lnTo>
                  <a:pt x="3211" y="984"/>
                </a:lnTo>
                <a:lnTo>
                  <a:pt x="3178" y="973"/>
                </a:lnTo>
                <a:lnTo>
                  <a:pt x="3146" y="962"/>
                </a:lnTo>
                <a:lnTo>
                  <a:pt x="3112" y="953"/>
                </a:lnTo>
                <a:lnTo>
                  <a:pt x="3079" y="943"/>
                </a:lnTo>
                <a:lnTo>
                  <a:pt x="3046" y="935"/>
                </a:lnTo>
                <a:lnTo>
                  <a:pt x="3012" y="927"/>
                </a:lnTo>
                <a:lnTo>
                  <a:pt x="2979" y="920"/>
                </a:lnTo>
                <a:lnTo>
                  <a:pt x="2944" y="914"/>
                </a:lnTo>
                <a:lnTo>
                  <a:pt x="2910" y="908"/>
                </a:lnTo>
                <a:lnTo>
                  <a:pt x="2876" y="903"/>
                </a:lnTo>
                <a:lnTo>
                  <a:pt x="2841" y="898"/>
                </a:lnTo>
                <a:lnTo>
                  <a:pt x="2807" y="895"/>
                </a:lnTo>
                <a:lnTo>
                  <a:pt x="2771" y="891"/>
                </a:lnTo>
                <a:lnTo>
                  <a:pt x="2736" y="889"/>
                </a:lnTo>
                <a:lnTo>
                  <a:pt x="2702" y="887"/>
                </a:lnTo>
                <a:lnTo>
                  <a:pt x="2666" y="885"/>
                </a:lnTo>
                <a:lnTo>
                  <a:pt x="2630" y="885"/>
                </a:lnTo>
                <a:lnTo>
                  <a:pt x="2594" y="885"/>
                </a:lnTo>
                <a:lnTo>
                  <a:pt x="2559" y="887"/>
                </a:lnTo>
                <a:lnTo>
                  <a:pt x="2524" y="889"/>
                </a:lnTo>
                <a:lnTo>
                  <a:pt x="2488" y="891"/>
                </a:lnTo>
                <a:lnTo>
                  <a:pt x="2453" y="895"/>
                </a:lnTo>
                <a:lnTo>
                  <a:pt x="2418" y="898"/>
                </a:lnTo>
                <a:lnTo>
                  <a:pt x="2384" y="903"/>
                </a:lnTo>
                <a:lnTo>
                  <a:pt x="2350" y="908"/>
                </a:lnTo>
                <a:lnTo>
                  <a:pt x="2315" y="914"/>
                </a:lnTo>
                <a:lnTo>
                  <a:pt x="2281" y="920"/>
                </a:lnTo>
                <a:lnTo>
                  <a:pt x="2248" y="927"/>
                </a:lnTo>
                <a:lnTo>
                  <a:pt x="2214" y="935"/>
                </a:lnTo>
                <a:lnTo>
                  <a:pt x="2180" y="943"/>
                </a:lnTo>
                <a:lnTo>
                  <a:pt x="2147" y="953"/>
                </a:lnTo>
                <a:lnTo>
                  <a:pt x="2114" y="962"/>
                </a:lnTo>
                <a:lnTo>
                  <a:pt x="2082" y="973"/>
                </a:lnTo>
                <a:lnTo>
                  <a:pt x="2049" y="984"/>
                </a:lnTo>
                <a:lnTo>
                  <a:pt x="2017" y="996"/>
                </a:lnTo>
                <a:lnTo>
                  <a:pt x="1985" y="1007"/>
                </a:lnTo>
                <a:lnTo>
                  <a:pt x="1954" y="1020"/>
                </a:lnTo>
                <a:lnTo>
                  <a:pt x="1922" y="1033"/>
                </a:lnTo>
                <a:lnTo>
                  <a:pt x="1891" y="1048"/>
                </a:lnTo>
                <a:lnTo>
                  <a:pt x="1861" y="1062"/>
                </a:lnTo>
                <a:lnTo>
                  <a:pt x="1831" y="1077"/>
                </a:lnTo>
                <a:lnTo>
                  <a:pt x="1801" y="1094"/>
                </a:lnTo>
                <a:lnTo>
                  <a:pt x="1772" y="1109"/>
                </a:lnTo>
                <a:lnTo>
                  <a:pt x="1742" y="1127"/>
                </a:lnTo>
                <a:lnTo>
                  <a:pt x="1713" y="1144"/>
                </a:lnTo>
                <a:lnTo>
                  <a:pt x="1684" y="1163"/>
                </a:lnTo>
                <a:lnTo>
                  <a:pt x="1656" y="1180"/>
                </a:lnTo>
                <a:lnTo>
                  <a:pt x="1628" y="1199"/>
                </a:lnTo>
                <a:lnTo>
                  <a:pt x="1601" y="1219"/>
                </a:lnTo>
                <a:lnTo>
                  <a:pt x="1574" y="1240"/>
                </a:lnTo>
                <a:lnTo>
                  <a:pt x="1547" y="1260"/>
                </a:lnTo>
                <a:lnTo>
                  <a:pt x="1521" y="1281"/>
                </a:lnTo>
                <a:lnTo>
                  <a:pt x="1495" y="1304"/>
                </a:lnTo>
                <a:lnTo>
                  <a:pt x="1469" y="1325"/>
                </a:lnTo>
                <a:lnTo>
                  <a:pt x="1444" y="1347"/>
                </a:lnTo>
                <a:lnTo>
                  <a:pt x="1420" y="1371"/>
                </a:lnTo>
                <a:lnTo>
                  <a:pt x="1395" y="1395"/>
                </a:lnTo>
                <a:lnTo>
                  <a:pt x="1371" y="1418"/>
                </a:lnTo>
                <a:lnTo>
                  <a:pt x="1348" y="1443"/>
                </a:lnTo>
                <a:lnTo>
                  <a:pt x="1325" y="1469"/>
                </a:lnTo>
                <a:lnTo>
                  <a:pt x="1303" y="1494"/>
                </a:lnTo>
                <a:lnTo>
                  <a:pt x="1281" y="1520"/>
                </a:lnTo>
                <a:lnTo>
                  <a:pt x="1260" y="1548"/>
                </a:lnTo>
                <a:lnTo>
                  <a:pt x="1239" y="1574"/>
                </a:lnTo>
                <a:lnTo>
                  <a:pt x="1219" y="1601"/>
                </a:lnTo>
                <a:lnTo>
                  <a:pt x="1199" y="1629"/>
                </a:lnTo>
                <a:lnTo>
                  <a:pt x="1180" y="1658"/>
                </a:lnTo>
                <a:lnTo>
                  <a:pt x="1161" y="1686"/>
                </a:lnTo>
                <a:lnTo>
                  <a:pt x="1142" y="1716"/>
                </a:lnTo>
                <a:lnTo>
                  <a:pt x="1124" y="1745"/>
                </a:lnTo>
                <a:lnTo>
                  <a:pt x="1107" y="1775"/>
                </a:lnTo>
                <a:lnTo>
                  <a:pt x="1091" y="1806"/>
                </a:lnTo>
                <a:lnTo>
                  <a:pt x="1074" y="1836"/>
                </a:lnTo>
                <a:lnTo>
                  <a:pt x="1059" y="1867"/>
                </a:lnTo>
                <a:lnTo>
                  <a:pt x="1045" y="1899"/>
                </a:lnTo>
                <a:lnTo>
                  <a:pt x="1030" y="1931"/>
                </a:lnTo>
                <a:lnTo>
                  <a:pt x="1016" y="1963"/>
                </a:lnTo>
                <a:lnTo>
                  <a:pt x="1003" y="1995"/>
                </a:lnTo>
                <a:lnTo>
                  <a:pt x="990" y="2028"/>
                </a:lnTo>
                <a:lnTo>
                  <a:pt x="978" y="2062"/>
                </a:lnTo>
                <a:lnTo>
                  <a:pt x="968" y="2096"/>
                </a:lnTo>
                <a:lnTo>
                  <a:pt x="966" y="2098"/>
                </a:lnTo>
                <a:lnTo>
                  <a:pt x="965" y="2101"/>
                </a:lnTo>
                <a:lnTo>
                  <a:pt x="963" y="2103"/>
                </a:lnTo>
                <a:lnTo>
                  <a:pt x="961" y="2105"/>
                </a:lnTo>
                <a:lnTo>
                  <a:pt x="958" y="2107"/>
                </a:lnTo>
                <a:lnTo>
                  <a:pt x="956" y="2108"/>
                </a:lnTo>
                <a:lnTo>
                  <a:pt x="951" y="2108"/>
                </a:lnTo>
                <a:lnTo>
                  <a:pt x="945" y="2108"/>
                </a:lnTo>
                <a:lnTo>
                  <a:pt x="942" y="2107"/>
                </a:lnTo>
                <a:lnTo>
                  <a:pt x="939" y="2104"/>
                </a:lnTo>
                <a:lnTo>
                  <a:pt x="937" y="2102"/>
                </a:lnTo>
                <a:lnTo>
                  <a:pt x="934" y="2098"/>
                </a:lnTo>
                <a:lnTo>
                  <a:pt x="933" y="2096"/>
                </a:lnTo>
                <a:lnTo>
                  <a:pt x="932" y="2092"/>
                </a:lnTo>
                <a:lnTo>
                  <a:pt x="933" y="2089"/>
                </a:lnTo>
                <a:lnTo>
                  <a:pt x="933" y="2085"/>
                </a:lnTo>
                <a:lnTo>
                  <a:pt x="945" y="2051"/>
                </a:lnTo>
                <a:lnTo>
                  <a:pt x="957" y="2017"/>
                </a:lnTo>
                <a:lnTo>
                  <a:pt x="970" y="1982"/>
                </a:lnTo>
                <a:lnTo>
                  <a:pt x="983" y="1949"/>
                </a:lnTo>
                <a:lnTo>
                  <a:pt x="997" y="1916"/>
                </a:lnTo>
                <a:lnTo>
                  <a:pt x="1011" y="1884"/>
                </a:lnTo>
                <a:lnTo>
                  <a:pt x="1027" y="1852"/>
                </a:lnTo>
                <a:lnTo>
                  <a:pt x="1042" y="1820"/>
                </a:lnTo>
                <a:lnTo>
                  <a:pt x="1059" y="1788"/>
                </a:lnTo>
                <a:lnTo>
                  <a:pt x="1077" y="1757"/>
                </a:lnTo>
                <a:lnTo>
                  <a:pt x="1093" y="1726"/>
                </a:lnTo>
                <a:lnTo>
                  <a:pt x="1112" y="1697"/>
                </a:lnTo>
                <a:lnTo>
                  <a:pt x="1131" y="1667"/>
                </a:lnTo>
                <a:lnTo>
                  <a:pt x="1150" y="1638"/>
                </a:lnTo>
                <a:lnTo>
                  <a:pt x="1169" y="1609"/>
                </a:lnTo>
                <a:lnTo>
                  <a:pt x="1189" y="1581"/>
                </a:lnTo>
                <a:lnTo>
                  <a:pt x="1210" y="1552"/>
                </a:lnTo>
                <a:lnTo>
                  <a:pt x="1232" y="1525"/>
                </a:lnTo>
                <a:lnTo>
                  <a:pt x="1253" y="1498"/>
                </a:lnTo>
                <a:lnTo>
                  <a:pt x="1276" y="1471"/>
                </a:lnTo>
                <a:lnTo>
                  <a:pt x="1299" y="1444"/>
                </a:lnTo>
                <a:lnTo>
                  <a:pt x="1322" y="1420"/>
                </a:lnTo>
                <a:lnTo>
                  <a:pt x="1345" y="1395"/>
                </a:lnTo>
                <a:lnTo>
                  <a:pt x="1370" y="1370"/>
                </a:lnTo>
                <a:lnTo>
                  <a:pt x="1395" y="1345"/>
                </a:lnTo>
                <a:lnTo>
                  <a:pt x="1420" y="1321"/>
                </a:lnTo>
                <a:lnTo>
                  <a:pt x="1445" y="1299"/>
                </a:lnTo>
                <a:lnTo>
                  <a:pt x="1471" y="1276"/>
                </a:lnTo>
                <a:lnTo>
                  <a:pt x="1498" y="1254"/>
                </a:lnTo>
                <a:lnTo>
                  <a:pt x="1524" y="1232"/>
                </a:lnTo>
                <a:lnTo>
                  <a:pt x="1552" y="1211"/>
                </a:lnTo>
                <a:lnTo>
                  <a:pt x="1580" y="1190"/>
                </a:lnTo>
                <a:lnTo>
                  <a:pt x="1607" y="1171"/>
                </a:lnTo>
                <a:lnTo>
                  <a:pt x="1636" y="1151"/>
                </a:lnTo>
                <a:lnTo>
                  <a:pt x="1665" y="1132"/>
                </a:lnTo>
                <a:lnTo>
                  <a:pt x="1694" y="1114"/>
                </a:lnTo>
                <a:lnTo>
                  <a:pt x="1723" y="1096"/>
                </a:lnTo>
                <a:lnTo>
                  <a:pt x="1754" y="1078"/>
                </a:lnTo>
                <a:lnTo>
                  <a:pt x="1784" y="1062"/>
                </a:lnTo>
                <a:lnTo>
                  <a:pt x="1814" y="1045"/>
                </a:lnTo>
                <a:lnTo>
                  <a:pt x="1845" y="1030"/>
                </a:lnTo>
                <a:lnTo>
                  <a:pt x="1877" y="1016"/>
                </a:lnTo>
                <a:lnTo>
                  <a:pt x="1908" y="1002"/>
                </a:lnTo>
                <a:lnTo>
                  <a:pt x="1940" y="987"/>
                </a:lnTo>
                <a:lnTo>
                  <a:pt x="1972" y="974"/>
                </a:lnTo>
                <a:lnTo>
                  <a:pt x="2005" y="962"/>
                </a:lnTo>
                <a:lnTo>
                  <a:pt x="2037" y="951"/>
                </a:lnTo>
                <a:lnTo>
                  <a:pt x="2070" y="939"/>
                </a:lnTo>
                <a:lnTo>
                  <a:pt x="2103" y="928"/>
                </a:lnTo>
                <a:lnTo>
                  <a:pt x="2138" y="919"/>
                </a:lnTo>
                <a:lnTo>
                  <a:pt x="2171" y="909"/>
                </a:lnTo>
                <a:lnTo>
                  <a:pt x="2205" y="901"/>
                </a:lnTo>
                <a:lnTo>
                  <a:pt x="2240" y="893"/>
                </a:lnTo>
                <a:lnTo>
                  <a:pt x="2274" y="885"/>
                </a:lnTo>
                <a:lnTo>
                  <a:pt x="2308" y="878"/>
                </a:lnTo>
                <a:lnTo>
                  <a:pt x="2344" y="872"/>
                </a:lnTo>
                <a:lnTo>
                  <a:pt x="2379" y="868"/>
                </a:lnTo>
                <a:lnTo>
                  <a:pt x="2414" y="863"/>
                </a:lnTo>
                <a:lnTo>
                  <a:pt x="2449" y="858"/>
                </a:lnTo>
                <a:lnTo>
                  <a:pt x="2486" y="856"/>
                </a:lnTo>
                <a:lnTo>
                  <a:pt x="2557" y="851"/>
                </a:lnTo>
                <a:lnTo>
                  <a:pt x="2594" y="850"/>
                </a:lnTo>
                <a:lnTo>
                  <a:pt x="2630" y="850"/>
                </a:lnTo>
                <a:close/>
                <a:moveTo>
                  <a:pt x="4331" y="3162"/>
                </a:moveTo>
                <a:lnTo>
                  <a:pt x="4321" y="3196"/>
                </a:lnTo>
                <a:lnTo>
                  <a:pt x="4309" y="3232"/>
                </a:lnTo>
                <a:lnTo>
                  <a:pt x="4296" y="3265"/>
                </a:lnTo>
                <a:lnTo>
                  <a:pt x="4283" y="3299"/>
                </a:lnTo>
                <a:lnTo>
                  <a:pt x="4268" y="3332"/>
                </a:lnTo>
                <a:lnTo>
                  <a:pt x="4254" y="3365"/>
                </a:lnTo>
                <a:lnTo>
                  <a:pt x="4240" y="3399"/>
                </a:lnTo>
                <a:lnTo>
                  <a:pt x="4223" y="3431"/>
                </a:lnTo>
                <a:lnTo>
                  <a:pt x="4208" y="3463"/>
                </a:lnTo>
                <a:lnTo>
                  <a:pt x="4190" y="3493"/>
                </a:lnTo>
                <a:lnTo>
                  <a:pt x="4174" y="3524"/>
                </a:lnTo>
                <a:lnTo>
                  <a:pt x="4156" y="3555"/>
                </a:lnTo>
                <a:lnTo>
                  <a:pt x="4137" y="3586"/>
                </a:lnTo>
                <a:lnTo>
                  <a:pt x="4118" y="3615"/>
                </a:lnTo>
                <a:lnTo>
                  <a:pt x="4098" y="3644"/>
                </a:lnTo>
                <a:lnTo>
                  <a:pt x="4078" y="3673"/>
                </a:lnTo>
                <a:lnTo>
                  <a:pt x="4058" y="3702"/>
                </a:lnTo>
                <a:lnTo>
                  <a:pt x="4036" y="3729"/>
                </a:lnTo>
                <a:lnTo>
                  <a:pt x="4014" y="3756"/>
                </a:lnTo>
                <a:lnTo>
                  <a:pt x="3991" y="3784"/>
                </a:lnTo>
                <a:lnTo>
                  <a:pt x="3969" y="3811"/>
                </a:lnTo>
                <a:lnTo>
                  <a:pt x="3946" y="3837"/>
                </a:lnTo>
                <a:lnTo>
                  <a:pt x="3923" y="3862"/>
                </a:lnTo>
                <a:lnTo>
                  <a:pt x="3898" y="3887"/>
                </a:lnTo>
                <a:lnTo>
                  <a:pt x="3873" y="3911"/>
                </a:lnTo>
                <a:lnTo>
                  <a:pt x="3848" y="3935"/>
                </a:lnTo>
                <a:lnTo>
                  <a:pt x="3822" y="3959"/>
                </a:lnTo>
                <a:lnTo>
                  <a:pt x="3796" y="3981"/>
                </a:lnTo>
                <a:lnTo>
                  <a:pt x="3770" y="4004"/>
                </a:lnTo>
                <a:lnTo>
                  <a:pt x="3743" y="4026"/>
                </a:lnTo>
                <a:lnTo>
                  <a:pt x="3715" y="4048"/>
                </a:lnTo>
                <a:lnTo>
                  <a:pt x="3688" y="4069"/>
                </a:lnTo>
                <a:lnTo>
                  <a:pt x="3660" y="4089"/>
                </a:lnTo>
                <a:lnTo>
                  <a:pt x="3631" y="4108"/>
                </a:lnTo>
                <a:lnTo>
                  <a:pt x="3602" y="4128"/>
                </a:lnTo>
                <a:lnTo>
                  <a:pt x="3573" y="4146"/>
                </a:lnTo>
                <a:lnTo>
                  <a:pt x="3544" y="4165"/>
                </a:lnTo>
                <a:lnTo>
                  <a:pt x="3513" y="4182"/>
                </a:lnTo>
                <a:lnTo>
                  <a:pt x="3483" y="4199"/>
                </a:lnTo>
                <a:lnTo>
                  <a:pt x="3452" y="4215"/>
                </a:lnTo>
                <a:lnTo>
                  <a:pt x="3420" y="4231"/>
                </a:lnTo>
                <a:lnTo>
                  <a:pt x="3390" y="4245"/>
                </a:lnTo>
                <a:lnTo>
                  <a:pt x="3358" y="4260"/>
                </a:lnTo>
                <a:lnTo>
                  <a:pt x="3326" y="4274"/>
                </a:lnTo>
                <a:lnTo>
                  <a:pt x="3294" y="4287"/>
                </a:lnTo>
                <a:lnTo>
                  <a:pt x="3261" y="4300"/>
                </a:lnTo>
                <a:lnTo>
                  <a:pt x="3227" y="4312"/>
                </a:lnTo>
                <a:lnTo>
                  <a:pt x="3194" y="4324"/>
                </a:lnTo>
                <a:lnTo>
                  <a:pt x="3161" y="4334"/>
                </a:lnTo>
                <a:lnTo>
                  <a:pt x="3127" y="4344"/>
                </a:lnTo>
                <a:lnTo>
                  <a:pt x="3092" y="4353"/>
                </a:lnTo>
                <a:lnTo>
                  <a:pt x="3058" y="4363"/>
                </a:lnTo>
                <a:lnTo>
                  <a:pt x="3024" y="4370"/>
                </a:lnTo>
                <a:lnTo>
                  <a:pt x="2989" y="4378"/>
                </a:lnTo>
                <a:lnTo>
                  <a:pt x="2954" y="4384"/>
                </a:lnTo>
                <a:lnTo>
                  <a:pt x="2918" y="4391"/>
                </a:lnTo>
                <a:lnTo>
                  <a:pt x="2884" y="4396"/>
                </a:lnTo>
                <a:lnTo>
                  <a:pt x="2847" y="4401"/>
                </a:lnTo>
                <a:lnTo>
                  <a:pt x="2812" y="4404"/>
                </a:lnTo>
                <a:lnTo>
                  <a:pt x="2776" y="4408"/>
                </a:lnTo>
                <a:lnTo>
                  <a:pt x="2739" y="4410"/>
                </a:lnTo>
                <a:lnTo>
                  <a:pt x="2703" y="4412"/>
                </a:lnTo>
                <a:lnTo>
                  <a:pt x="2667" y="4414"/>
                </a:lnTo>
                <a:lnTo>
                  <a:pt x="2630" y="4414"/>
                </a:lnTo>
                <a:lnTo>
                  <a:pt x="2594" y="4414"/>
                </a:lnTo>
                <a:lnTo>
                  <a:pt x="2557" y="4412"/>
                </a:lnTo>
                <a:lnTo>
                  <a:pt x="2521" y="4410"/>
                </a:lnTo>
                <a:lnTo>
                  <a:pt x="2486" y="4408"/>
                </a:lnTo>
                <a:lnTo>
                  <a:pt x="2449" y="4404"/>
                </a:lnTo>
                <a:lnTo>
                  <a:pt x="2414" y="4401"/>
                </a:lnTo>
                <a:lnTo>
                  <a:pt x="2379" y="4396"/>
                </a:lnTo>
                <a:lnTo>
                  <a:pt x="2344" y="4391"/>
                </a:lnTo>
                <a:lnTo>
                  <a:pt x="2308" y="4385"/>
                </a:lnTo>
                <a:lnTo>
                  <a:pt x="2274" y="4378"/>
                </a:lnTo>
                <a:lnTo>
                  <a:pt x="2240" y="4371"/>
                </a:lnTo>
                <a:lnTo>
                  <a:pt x="2205" y="4363"/>
                </a:lnTo>
                <a:lnTo>
                  <a:pt x="2171" y="4354"/>
                </a:lnTo>
                <a:lnTo>
                  <a:pt x="2138" y="4345"/>
                </a:lnTo>
                <a:lnTo>
                  <a:pt x="2103" y="4335"/>
                </a:lnTo>
                <a:lnTo>
                  <a:pt x="2070" y="4325"/>
                </a:lnTo>
                <a:lnTo>
                  <a:pt x="2037" y="4313"/>
                </a:lnTo>
                <a:lnTo>
                  <a:pt x="2005" y="4301"/>
                </a:lnTo>
                <a:lnTo>
                  <a:pt x="1972" y="4289"/>
                </a:lnTo>
                <a:lnTo>
                  <a:pt x="1940" y="4276"/>
                </a:lnTo>
                <a:lnTo>
                  <a:pt x="1908" y="4262"/>
                </a:lnTo>
                <a:lnTo>
                  <a:pt x="1877" y="4248"/>
                </a:lnTo>
                <a:lnTo>
                  <a:pt x="1845" y="4234"/>
                </a:lnTo>
                <a:lnTo>
                  <a:pt x="1814" y="4218"/>
                </a:lnTo>
                <a:lnTo>
                  <a:pt x="1784" y="4202"/>
                </a:lnTo>
                <a:lnTo>
                  <a:pt x="1754" y="4185"/>
                </a:lnTo>
                <a:lnTo>
                  <a:pt x="1724" y="4167"/>
                </a:lnTo>
                <a:lnTo>
                  <a:pt x="1695" y="4150"/>
                </a:lnTo>
                <a:lnTo>
                  <a:pt x="1665" y="4132"/>
                </a:lnTo>
                <a:lnTo>
                  <a:pt x="1637" y="4113"/>
                </a:lnTo>
                <a:lnTo>
                  <a:pt x="1608" y="4093"/>
                </a:lnTo>
                <a:lnTo>
                  <a:pt x="1580" y="4074"/>
                </a:lnTo>
                <a:lnTo>
                  <a:pt x="1552" y="4052"/>
                </a:lnTo>
                <a:lnTo>
                  <a:pt x="1524" y="4031"/>
                </a:lnTo>
                <a:lnTo>
                  <a:pt x="1498" y="4010"/>
                </a:lnTo>
                <a:lnTo>
                  <a:pt x="1471" y="3987"/>
                </a:lnTo>
                <a:lnTo>
                  <a:pt x="1445" y="3965"/>
                </a:lnTo>
                <a:lnTo>
                  <a:pt x="1420" y="3942"/>
                </a:lnTo>
                <a:lnTo>
                  <a:pt x="1395" y="3919"/>
                </a:lnTo>
                <a:lnTo>
                  <a:pt x="1370" y="3894"/>
                </a:lnTo>
                <a:lnTo>
                  <a:pt x="1345" y="3870"/>
                </a:lnTo>
                <a:lnTo>
                  <a:pt x="1322" y="3844"/>
                </a:lnTo>
                <a:lnTo>
                  <a:pt x="1299" y="3819"/>
                </a:lnTo>
                <a:lnTo>
                  <a:pt x="1276" y="3793"/>
                </a:lnTo>
                <a:lnTo>
                  <a:pt x="1254" y="3766"/>
                </a:lnTo>
                <a:lnTo>
                  <a:pt x="1232" y="3739"/>
                </a:lnTo>
                <a:lnTo>
                  <a:pt x="1210" y="3711"/>
                </a:lnTo>
                <a:lnTo>
                  <a:pt x="1190" y="3683"/>
                </a:lnTo>
                <a:lnTo>
                  <a:pt x="1169" y="3654"/>
                </a:lnTo>
                <a:lnTo>
                  <a:pt x="1150" y="3626"/>
                </a:lnTo>
                <a:lnTo>
                  <a:pt x="1131" y="3596"/>
                </a:lnTo>
                <a:lnTo>
                  <a:pt x="1112" y="3567"/>
                </a:lnTo>
                <a:lnTo>
                  <a:pt x="1094" y="3537"/>
                </a:lnTo>
                <a:lnTo>
                  <a:pt x="1077" y="3506"/>
                </a:lnTo>
                <a:lnTo>
                  <a:pt x="1059" y="3476"/>
                </a:lnTo>
                <a:lnTo>
                  <a:pt x="1043" y="3444"/>
                </a:lnTo>
                <a:lnTo>
                  <a:pt x="1027" y="3412"/>
                </a:lnTo>
                <a:lnTo>
                  <a:pt x="1011" y="3380"/>
                </a:lnTo>
                <a:lnTo>
                  <a:pt x="997" y="3348"/>
                </a:lnTo>
                <a:lnTo>
                  <a:pt x="983" y="3315"/>
                </a:lnTo>
                <a:lnTo>
                  <a:pt x="970" y="3281"/>
                </a:lnTo>
                <a:lnTo>
                  <a:pt x="957" y="3247"/>
                </a:lnTo>
                <a:lnTo>
                  <a:pt x="945" y="3213"/>
                </a:lnTo>
                <a:lnTo>
                  <a:pt x="933" y="3178"/>
                </a:lnTo>
                <a:lnTo>
                  <a:pt x="933" y="3175"/>
                </a:lnTo>
                <a:lnTo>
                  <a:pt x="933" y="3171"/>
                </a:lnTo>
                <a:lnTo>
                  <a:pt x="933" y="3169"/>
                </a:lnTo>
                <a:lnTo>
                  <a:pt x="934" y="3165"/>
                </a:lnTo>
                <a:lnTo>
                  <a:pt x="937" y="3162"/>
                </a:lnTo>
                <a:lnTo>
                  <a:pt x="939" y="3159"/>
                </a:lnTo>
                <a:lnTo>
                  <a:pt x="942" y="3158"/>
                </a:lnTo>
                <a:lnTo>
                  <a:pt x="945" y="3156"/>
                </a:lnTo>
                <a:lnTo>
                  <a:pt x="949" y="3156"/>
                </a:lnTo>
                <a:lnTo>
                  <a:pt x="952" y="3156"/>
                </a:lnTo>
                <a:lnTo>
                  <a:pt x="956" y="3156"/>
                </a:lnTo>
                <a:lnTo>
                  <a:pt x="958" y="3157"/>
                </a:lnTo>
                <a:lnTo>
                  <a:pt x="962" y="3159"/>
                </a:lnTo>
                <a:lnTo>
                  <a:pt x="964" y="3162"/>
                </a:lnTo>
                <a:lnTo>
                  <a:pt x="966" y="3164"/>
                </a:lnTo>
                <a:lnTo>
                  <a:pt x="968" y="3168"/>
                </a:lnTo>
                <a:lnTo>
                  <a:pt x="978" y="3202"/>
                </a:lnTo>
                <a:lnTo>
                  <a:pt x="991" y="3235"/>
                </a:lnTo>
                <a:lnTo>
                  <a:pt x="1003" y="3268"/>
                </a:lnTo>
                <a:lnTo>
                  <a:pt x="1016" y="3300"/>
                </a:lnTo>
                <a:lnTo>
                  <a:pt x="1030" y="3334"/>
                </a:lnTo>
                <a:lnTo>
                  <a:pt x="1045" y="3365"/>
                </a:lnTo>
                <a:lnTo>
                  <a:pt x="1059" y="3396"/>
                </a:lnTo>
                <a:lnTo>
                  <a:pt x="1074" y="3427"/>
                </a:lnTo>
                <a:lnTo>
                  <a:pt x="1091" y="3458"/>
                </a:lnTo>
                <a:lnTo>
                  <a:pt x="1107" y="3489"/>
                </a:lnTo>
                <a:lnTo>
                  <a:pt x="1125" y="3518"/>
                </a:lnTo>
                <a:lnTo>
                  <a:pt x="1143" y="3548"/>
                </a:lnTo>
                <a:lnTo>
                  <a:pt x="1161" y="3577"/>
                </a:lnTo>
                <a:lnTo>
                  <a:pt x="1180" y="3606"/>
                </a:lnTo>
                <a:lnTo>
                  <a:pt x="1199" y="3634"/>
                </a:lnTo>
                <a:lnTo>
                  <a:pt x="1219" y="3663"/>
                </a:lnTo>
                <a:lnTo>
                  <a:pt x="1239" y="3690"/>
                </a:lnTo>
                <a:lnTo>
                  <a:pt x="1260" y="3716"/>
                </a:lnTo>
                <a:lnTo>
                  <a:pt x="1281" y="3743"/>
                </a:lnTo>
                <a:lnTo>
                  <a:pt x="1303" y="3769"/>
                </a:lnTo>
                <a:lnTo>
                  <a:pt x="1325" y="3794"/>
                </a:lnTo>
                <a:lnTo>
                  <a:pt x="1348" y="3820"/>
                </a:lnTo>
                <a:lnTo>
                  <a:pt x="1371" y="3845"/>
                </a:lnTo>
                <a:lnTo>
                  <a:pt x="1395" y="3869"/>
                </a:lnTo>
                <a:lnTo>
                  <a:pt x="1420" y="3893"/>
                </a:lnTo>
                <a:lnTo>
                  <a:pt x="1444" y="3916"/>
                </a:lnTo>
                <a:lnTo>
                  <a:pt x="1470" y="3939"/>
                </a:lnTo>
                <a:lnTo>
                  <a:pt x="1495" y="3960"/>
                </a:lnTo>
                <a:lnTo>
                  <a:pt x="1521" y="3983"/>
                </a:lnTo>
                <a:lnTo>
                  <a:pt x="1547" y="4004"/>
                </a:lnTo>
                <a:lnTo>
                  <a:pt x="1574" y="4024"/>
                </a:lnTo>
                <a:lnTo>
                  <a:pt x="1601" y="4044"/>
                </a:lnTo>
                <a:lnTo>
                  <a:pt x="1628" y="4064"/>
                </a:lnTo>
                <a:lnTo>
                  <a:pt x="1656" y="4083"/>
                </a:lnTo>
                <a:lnTo>
                  <a:pt x="1684" y="4101"/>
                </a:lnTo>
                <a:lnTo>
                  <a:pt x="1713" y="4120"/>
                </a:lnTo>
                <a:lnTo>
                  <a:pt x="1742" y="4136"/>
                </a:lnTo>
                <a:lnTo>
                  <a:pt x="1772" y="4154"/>
                </a:lnTo>
                <a:lnTo>
                  <a:pt x="1801" y="4170"/>
                </a:lnTo>
                <a:lnTo>
                  <a:pt x="1831" y="4186"/>
                </a:lnTo>
                <a:lnTo>
                  <a:pt x="1862" y="4200"/>
                </a:lnTo>
                <a:lnTo>
                  <a:pt x="1891" y="4216"/>
                </a:lnTo>
                <a:lnTo>
                  <a:pt x="1923" y="4230"/>
                </a:lnTo>
                <a:lnTo>
                  <a:pt x="1954" y="4243"/>
                </a:lnTo>
                <a:lnTo>
                  <a:pt x="1986" y="4256"/>
                </a:lnTo>
                <a:lnTo>
                  <a:pt x="2017" y="4268"/>
                </a:lnTo>
                <a:lnTo>
                  <a:pt x="2050" y="4280"/>
                </a:lnTo>
                <a:lnTo>
                  <a:pt x="2082" y="4290"/>
                </a:lnTo>
                <a:lnTo>
                  <a:pt x="2114" y="4301"/>
                </a:lnTo>
                <a:lnTo>
                  <a:pt x="2147" y="4311"/>
                </a:lnTo>
                <a:lnTo>
                  <a:pt x="2180" y="4320"/>
                </a:lnTo>
                <a:lnTo>
                  <a:pt x="2214" y="4328"/>
                </a:lnTo>
                <a:lnTo>
                  <a:pt x="2248" y="4337"/>
                </a:lnTo>
                <a:lnTo>
                  <a:pt x="2281" y="4344"/>
                </a:lnTo>
                <a:lnTo>
                  <a:pt x="2315" y="4350"/>
                </a:lnTo>
                <a:lnTo>
                  <a:pt x="2350" y="4356"/>
                </a:lnTo>
                <a:lnTo>
                  <a:pt x="2384" y="4360"/>
                </a:lnTo>
                <a:lnTo>
                  <a:pt x="2418" y="4365"/>
                </a:lnTo>
                <a:lnTo>
                  <a:pt x="2453" y="4369"/>
                </a:lnTo>
                <a:lnTo>
                  <a:pt x="2488" y="4372"/>
                </a:lnTo>
                <a:lnTo>
                  <a:pt x="2524" y="4375"/>
                </a:lnTo>
                <a:lnTo>
                  <a:pt x="2559" y="4377"/>
                </a:lnTo>
                <a:lnTo>
                  <a:pt x="2594" y="4378"/>
                </a:lnTo>
                <a:lnTo>
                  <a:pt x="2630" y="4378"/>
                </a:lnTo>
                <a:lnTo>
                  <a:pt x="2666" y="4378"/>
                </a:lnTo>
                <a:lnTo>
                  <a:pt x="2702" y="4377"/>
                </a:lnTo>
                <a:lnTo>
                  <a:pt x="2737" y="4375"/>
                </a:lnTo>
                <a:lnTo>
                  <a:pt x="2773" y="4372"/>
                </a:lnTo>
                <a:lnTo>
                  <a:pt x="2808" y="4369"/>
                </a:lnTo>
                <a:lnTo>
                  <a:pt x="2844" y="4365"/>
                </a:lnTo>
                <a:lnTo>
                  <a:pt x="2878" y="4360"/>
                </a:lnTo>
                <a:lnTo>
                  <a:pt x="2914" y="4356"/>
                </a:lnTo>
                <a:lnTo>
                  <a:pt x="2948" y="4350"/>
                </a:lnTo>
                <a:lnTo>
                  <a:pt x="2982" y="4343"/>
                </a:lnTo>
                <a:lnTo>
                  <a:pt x="3017" y="4335"/>
                </a:lnTo>
                <a:lnTo>
                  <a:pt x="3050" y="4327"/>
                </a:lnTo>
                <a:lnTo>
                  <a:pt x="3084" y="4319"/>
                </a:lnTo>
                <a:lnTo>
                  <a:pt x="3117" y="4309"/>
                </a:lnTo>
                <a:lnTo>
                  <a:pt x="3150" y="4300"/>
                </a:lnTo>
                <a:lnTo>
                  <a:pt x="3182" y="4289"/>
                </a:lnTo>
                <a:lnTo>
                  <a:pt x="3216" y="4279"/>
                </a:lnTo>
                <a:lnTo>
                  <a:pt x="3247" y="4267"/>
                </a:lnTo>
                <a:lnTo>
                  <a:pt x="3279" y="4254"/>
                </a:lnTo>
                <a:lnTo>
                  <a:pt x="3311" y="4241"/>
                </a:lnTo>
                <a:lnTo>
                  <a:pt x="3343" y="4228"/>
                </a:lnTo>
                <a:lnTo>
                  <a:pt x="3374" y="4213"/>
                </a:lnTo>
                <a:lnTo>
                  <a:pt x="3405" y="4198"/>
                </a:lnTo>
                <a:lnTo>
                  <a:pt x="3436" y="4183"/>
                </a:lnTo>
                <a:lnTo>
                  <a:pt x="3465" y="4167"/>
                </a:lnTo>
                <a:lnTo>
                  <a:pt x="3495" y="4151"/>
                </a:lnTo>
                <a:lnTo>
                  <a:pt x="3525" y="4134"/>
                </a:lnTo>
                <a:lnTo>
                  <a:pt x="3554" y="4116"/>
                </a:lnTo>
                <a:lnTo>
                  <a:pt x="3583" y="4097"/>
                </a:lnTo>
                <a:lnTo>
                  <a:pt x="3611" y="4078"/>
                </a:lnTo>
                <a:lnTo>
                  <a:pt x="3640" y="4060"/>
                </a:lnTo>
                <a:lnTo>
                  <a:pt x="3667" y="4039"/>
                </a:lnTo>
                <a:lnTo>
                  <a:pt x="3694" y="4019"/>
                </a:lnTo>
                <a:lnTo>
                  <a:pt x="3720" y="3998"/>
                </a:lnTo>
                <a:lnTo>
                  <a:pt x="3747" y="3977"/>
                </a:lnTo>
                <a:lnTo>
                  <a:pt x="3773" y="3955"/>
                </a:lnTo>
                <a:lnTo>
                  <a:pt x="3798" y="3933"/>
                </a:lnTo>
                <a:lnTo>
                  <a:pt x="3823" y="3909"/>
                </a:lnTo>
                <a:lnTo>
                  <a:pt x="3848" y="3885"/>
                </a:lnTo>
                <a:lnTo>
                  <a:pt x="3873" y="3862"/>
                </a:lnTo>
                <a:lnTo>
                  <a:pt x="3897" y="3837"/>
                </a:lnTo>
                <a:lnTo>
                  <a:pt x="3919" y="3812"/>
                </a:lnTo>
                <a:lnTo>
                  <a:pt x="3943" y="3787"/>
                </a:lnTo>
                <a:lnTo>
                  <a:pt x="3964" y="3761"/>
                </a:lnTo>
                <a:lnTo>
                  <a:pt x="3987" y="3734"/>
                </a:lnTo>
                <a:lnTo>
                  <a:pt x="4008" y="3708"/>
                </a:lnTo>
                <a:lnTo>
                  <a:pt x="4028" y="3681"/>
                </a:lnTo>
                <a:lnTo>
                  <a:pt x="4049" y="3652"/>
                </a:lnTo>
                <a:lnTo>
                  <a:pt x="4068" y="3624"/>
                </a:lnTo>
                <a:lnTo>
                  <a:pt x="4088" y="3595"/>
                </a:lnTo>
                <a:lnTo>
                  <a:pt x="4106" y="3567"/>
                </a:lnTo>
                <a:lnTo>
                  <a:pt x="4125" y="3537"/>
                </a:lnTo>
                <a:lnTo>
                  <a:pt x="4143" y="3506"/>
                </a:lnTo>
                <a:lnTo>
                  <a:pt x="4159" y="3477"/>
                </a:lnTo>
                <a:lnTo>
                  <a:pt x="4176" y="3446"/>
                </a:lnTo>
                <a:lnTo>
                  <a:pt x="4191" y="3414"/>
                </a:lnTo>
                <a:lnTo>
                  <a:pt x="4207" y="3383"/>
                </a:lnTo>
                <a:lnTo>
                  <a:pt x="4222" y="3351"/>
                </a:lnTo>
                <a:lnTo>
                  <a:pt x="4236" y="3318"/>
                </a:lnTo>
                <a:lnTo>
                  <a:pt x="4249" y="3286"/>
                </a:lnTo>
                <a:lnTo>
                  <a:pt x="4262" y="3253"/>
                </a:lnTo>
                <a:lnTo>
                  <a:pt x="4274" y="3219"/>
                </a:lnTo>
                <a:lnTo>
                  <a:pt x="4286" y="3185"/>
                </a:lnTo>
                <a:lnTo>
                  <a:pt x="4298" y="3151"/>
                </a:lnTo>
                <a:lnTo>
                  <a:pt x="4299" y="3148"/>
                </a:lnTo>
                <a:lnTo>
                  <a:pt x="4300" y="3145"/>
                </a:lnTo>
                <a:lnTo>
                  <a:pt x="4304" y="3143"/>
                </a:lnTo>
                <a:lnTo>
                  <a:pt x="4305" y="3142"/>
                </a:lnTo>
                <a:lnTo>
                  <a:pt x="4306" y="3140"/>
                </a:lnTo>
                <a:lnTo>
                  <a:pt x="4310" y="3139"/>
                </a:lnTo>
                <a:lnTo>
                  <a:pt x="4312" y="3138"/>
                </a:lnTo>
                <a:lnTo>
                  <a:pt x="4316" y="3138"/>
                </a:lnTo>
                <a:lnTo>
                  <a:pt x="4319" y="3139"/>
                </a:lnTo>
                <a:lnTo>
                  <a:pt x="4323" y="3140"/>
                </a:lnTo>
                <a:lnTo>
                  <a:pt x="4326" y="3143"/>
                </a:lnTo>
                <a:lnTo>
                  <a:pt x="4329" y="3145"/>
                </a:lnTo>
                <a:lnTo>
                  <a:pt x="4330" y="3146"/>
                </a:lnTo>
                <a:lnTo>
                  <a:pt x="4330" y="3148"/>
                </a:lnTo>
                <a:lnTo>
                  <a:pt x="4331" y="3151"/>
                </a:lnTo>
                <a:lnTo>
                  <a:pt x="4332" y="3155"/>
                </a:lnTo>
                <a:lnTo>
                  <a:pt x="4332" y="3158"/>
                </a:lnTo>
                <a:lnTo>
                  <a:pt x="4331" y="3162"/>
                </a:lnTo>
                <a:close/>
                <a:moveTo>
                  <a:pt x="4276" y="2519"/>
                </a:moveTo>
                <a:lnTo>
                  <a:pt x="4277" y="2507"/>
                </a:lnTo>
                <a:lnTo>
                  <a:pt x="4277" y="2496"/>
                </a:lnTo>
                <a:lnTo>
                  <a:pt x="4276" y="2486"/>
                </a:lnTo>
                <a:lnTo>
                  <a:pt x="4273" y="2476"/>
                </a:lnTo>
                <a:lnTo>
                  <a:pt x="4270" y="2467"/>
                </a:lnTo>
                <a:lnTo>
                  <a:pt x="4266" y="2457"/>
                </a:lnTo>
                <a:lnTo>
                  <a:pt x="4261" y="2450"/>
                </a:lnTo>
                <a:lnTo>
                  <a:pt x="4259" y="2445"/>
                </a:lnTo>
                <a:lnTo>
                  <a:pt x="4255" y="2442"/>
                </a:lnTo>
                <a:lnTo>
                  <a:pt x="4253" y="2438"/>
                </a:lnTo>
                <a:lnTo>
                  <a:pt x="4248" y="2436"/>
                </a:lnTo>
                <a:lnTo>
                  <a:pt x="4245" y="2432"/>
                </a:lnTo>
                <a:lnTo>
                  <a:pt x="4241" y="2430"/>
                </a:lnTo>
                <a:lnTo>
                  <a:pt x="4232" y="2424"/>
                </a:lnTo>
                <a:lnTo>
                  <a:pt x="4222" y="2420"/>
                </a:lnTo>
                <a:lnTo>
                  <a:pt x="4212" y="2417"/>
                </a:lnTo>
                <a:lnTo>
                  <a:pt x="4200" y="2414"/>
                </a:lnTo>
                <a:lnTo>
                  <a:pt x="4188" y="2413"/>
                </a:lnTo>
                <a:lnTo>
                  <a:pt x="4175" y="2412"/>
                </a:lnTo>
                <a:lnTo>
                  <a:pt x="4116" y="2412"/>
                </a:lnTo>
                <a:lnTo>
                  <a:pt x="4097" y="2610"/>
                </a:lnTo>
                <a:lnTo>
                  <a:pt x="4184" y="2610"/>
                </a:lnTo>
                <a:lnTo>
                  <a:pt x="4194" y="2610"/>
                </a:lnTo>
                <a:lnTo>
                  <a:pt x="4203" y="2609"/>
                </a:lnTo>
                <a:lnTo>
                  <a:pt x="4212" y="2606"/>
                </a:lnTo>
                <a:lnTo>
                  <a:pt x="4220" y="2604"/>
                </a:lnTo>
                <a:lnTo>
                  <a:pt x="4227" y="2600"/>
                </a:lnTo>
                <a:lnTo>
                  <a:pt x="4234" y="2596"/>
                </a:lnTo>
                <a:lnTo>
                  <a:pt x="4241" y="2591"/>
                </a:lnTo>
                <a:lnTo>
                  <a:pt x="4247" y="2585"/>
                </a:lnTo>
                <a:lnTo>
                  <a:pt x="4253" y="2579"/>
                </a:lnTo>
                <a:lnTo>
                  <a:pt x="4258" y="2572"/>
                </a:lnTo>
                <a:lnTo>
                  <a:pt x="4262" y="2565"/>
                </a:lnTo>
                <a:lnTo>
                  <a:pt x="4266" y="2557"/>
                </a:lnTo>
                <a:lnTo>
                  <a:pt x="4270" y="2548"/>
                </a:lnTo>
                <a:lnTo>
                  <a:pt x="4272" y="2539"/>
                </a:lnTo>
                <a:lnTo>
                  <a:pt x="4274" y="2529"/>
                </a:lnTo>
                <a:lnTo>
                  <a:pt x="4276" y="2519"/>
                </a:lnTo>
                <a:close/>
                <a:moveTo>
                  <a:pt x="3953" y="2476"/>
                </a:moveTo>
                <a:lnTo>
                  <a:pt x="3955" y="2459"/>
                </a:lnTo>
                <a:lnTo>
                  <a:pt x="3955" y="2452"/>
                </a:lnTo>
                <a:lnTo>
                  <a:pt x="3953" y="2446"/>
                </a:lnTo>
                <a:lnTo>
                  <a:pt x="3952" y="2441"/>
                </a:lnTo>
                <a:lnTo>
                  <a:pt x="3950" y="2436"/>
                </a:lnTo>
                <a:lnTo>
                  <a:pt x="3947" y="2431"/>
                </a:lnTo>
                <a:lnTo>
                  <a:pt x="3945" y="2427"/>
                </a:lnTo>
                <a:lnTo>
                  <a:pt x="3942" y="2424"/>
                </a:lnTo>
                <a:lnTo>
                  <a:pt x="3938" y="2422"/>
                </a:lnTo>
                <a:lnTo>
                  <a:pt x="3933" y="2419"/>
                </a:lnTo>
                <a:lnTo>
                  <a:pt x="3928" y="2417"/>
                </a:lnTo>
                <a:lnTo>
                  <a:pt x="3917" y="2414"/>
                </a:lnTo>
                <a:lnTo>
                  <a:pt x="3902" y="2412"/>
                </a:lnTo>
                <a:lnTo>
                  <a:pt x="3833" y="2412"/>
                </a:lnTo>
                <a:lnTo>
                  <a:pt x="3822" y="2508"/>
                </a:lnTo>
                <a:lnTo>
                  <a:pt x="3778" y="2508"/>
                </a:lnTo>
                <a:lnTo>
                  <a:pt x="3776" y="2497"/>
                </a:lnTo>
                <a:lnTo>
                  <a:pt x="3773" y="2487"/>
                </a:lnTo>
                <a:lnTo>
                  <a:pt x="3770" y="2477"/>
                </a:lnTo>
                <a:lnTo>
                  <a:pt x="3765" y="2468"/>
                </a:lnTo>
                <a:lnTo>
                  <a:pt x="3759" y="2459"/>
                </a:lnTo>
                <a:lnTo>
                  <a:pt x="3753" y="2452"/>
                </a:lnTo>
                <a:lnTo>
                  <a:pt x="3745" y="2445"/>
                </a:lnTo>
                <a:lnTo>
                  <a:pt x="3737" y="2438"/>
                </a:lnTo>
                <a:lnTo>
                  <a:pt x="3727" y="2432"/>
                </a:lnTo>
                <a:lnTo>
                  <a:pt x="3718" y="2427"/>
                </a:lnTo>
                <a:lnTo>
                  <a:pt x="3707" y="2423"/>
                </a:lnTo>
                <a:lnTo>
                  <a:pt x="3702" y="2420"/>
                </a:lnTo>
                <a:lnTo>
                  <a:pt x="3696" y="2419"/>
                </a:lnTo>
                <a:lnTo>
                  <a:pt x="3685" y="2416"/>
                </a:lnTo>
                <a:lnTo>
                  <a:pt x="3673" y="2414"/>
                </a:lnTo>
                <a:lnTo>
                  <a:pt x="3661" y="2413"/>
                </a:lnTo>
                <a:lnTo>
                  <a:pt x="3649" y="2412"/>
                </a:lnTo>
                <a:lnTo>
                  <a:pt x="3515" y="2412"/>
                </a:lnTo>
                <a:lnTo>
                  <a:pt x="3497" y="2586"/>
                </a:lnTo>
                <a:lnTo>
                  <a:pt x="3568" y="2586"/>
                </a:lnTo>
                <a:lnTo>
                  <a:pt x="3580" y="2585"/>
                </a:lnTo>
                <a:lnTo>
                  <a:pt x="3592" y="2584"/>
                </a:lnTo>
                <a:lnTo>
                  <a:pt x="3602" y="2580"/>
                </a:lnTo>
                <a:lnTo>
                  <a:pt x="3610" y="2577"/>
                </a:lnTo>
                <a:lnTo>
                  <a:pt x="3617" y="2572"/>
                </a:lnTo>
                <a:lnTo>
                  <a:pt x="3621" y="2570"/>
                </a:lnTo>
                <a:lnTo>
                  <a:pt x="3624" y="2567"/>
                </a:lnTo>
                <a:lnTo>
                  <a:pt x="3629" y="2561"/>
                </a:lnTo>
                <a:lnTo>
                  <a:pt x="3634" y="2557"/>
                </a:lnTo>
                <a:lnTo>
                  <a:pt x="3637" y="2551"/>
                </a:lnTo>
                <a:lnTo>
                  <a:pt x="3640" y="2546"/>
                </a:lnTo>
                <a:lnTo>
                  <a:pt x="3642" y="2540"/>
                </a:lnTo>
                <a:lnTo>
                  <a:pt x="3643" y="2536"/>
                </a:lnTo>
                <a:lnTo>
                  <a:pt x="3645" y="2529"/>
                </a:lnTo>
                <a:lnTo>
                  <a:pt x="3645" y="2527"/>
                </a:lnTo>
                <a:lnTo>
                  <a:pt x="3688" y="2527"/>
                </a:lnTo>
                <a:lnTo>
                  <a:pt x="3671" y="2688"/>
                </a:lnTo>
                <a:lnTo>
                  <a:pt x="3622" y="2688"/>
                </a:lnTo>
                <a:lnTo>
                  <a:pt x="3622" y="2677"/>
                </a:lnTo>
                <a:lnTo>
                  <a:pt x="3622" y="2669"/>
                </a:lnTo>
                <a:lnTo>
                  <a:pt x="3621" y="2661"/>
                </a:lnTo>
                <a:lnTo>
                  <a:pt x="3618" y="2654"/>
                </a:lnTo>
                <a:lnTo>
                  <a:pt x="3616" y="2648"/>
                </a:lnTo>
                <a:lnTo>
                  <a:pt x="3612" y="2643"/>
                </a:lnTo>
                <a:lnTo>
                  <a:pt x="3608" y="2638"/>
                </a:lnTo>
                <a:lnTo>
                  <a:pt x="3603" y="2635"/>
                </a:lnTo>
                <a:lnTo>
                  <a:pt x="3597" y="2632"/>
                </a:lnTo>
                <a:lnTo>
                  <a:pt x="3591" y="2630"/>
                </a:lnTo>
                <a:lnTo>
                  <a:pt x="3577" y="2626"/>
                </a:lnTo>
                <a:lnTo>
                  <a:pt x="3568" y="2626"/>
                </a:lnTo>
                <a:lnTo>
                  <a:pt x="3560" y="2625"/>
                </a:lnTo>
                <a:lnTo>
                  <a:pt x="3542" y="2625"/>
                </a:lnTo>
                <a:lnTo>
                  <a:pt x="3494" y="2625"/>
                </a:lnTo>
                <a:lnTo>
                  <a:pt x="3480" y="2763"/>
                </a:lnTo>
                <a:lnTo>
                  <a:pt x="3480" y="2771"/>
                </a:lnTo>
                <a:lnTo>
                  <a:pt x="3480" y="2778"/>
                </a:lnTo>
                <a:lnTo>
                  <a:pt x="3480" y="2785"/>
                </a:lnTo>
                <a:lnTo>
                  <a:pt x="3481" y="2791"/>
                </a:lnTo>
                <a:lnTo>
                  <a:pt x="3482" y="2796"/>
                </a:lnTo>
                <a:lnTo>
                  <a:pt x="3484" y="2801"/>
                </a:lnTo>
                <a:lnTo>
                  <a:pt x="3487" y="2805"/>
                </a:lnTo>
                <a:lnTo>
                  <a:pt x="3489" y="2809"/>
                </a:lnTo>
                <a:lnTo>
                  <a:pt x="3495" y="2815"/>
                </a:lnTo>
                <a:lnTo>
                  <a:pt x="3501" y="2818"/>
                </a:lnTo>
                <a:lnTo>
                  <a:pt x="3507" y="2822"/>
                </a:lnTo>
                <a:lnTo>
                  <a:pt x="3515" y="2825"/>
                </a:lnTo>
                <a:lnTo>
                  <a:pt x="3525" y="2827"/>
                </a:lnTo>
                <a:lnTo>
                  <a:pt x="3536" y="2829"/>
                </a:lnTo>
                <a:lnTo>
                  <a:pt x="3548" y="2829"/>
                </a:lnTo>
                <a:lnTo>
                  <a:pt x="3564" y="2830"/>
                </a:lnTo>
                <a:lnTo>
                  <a:pt x="3578" y="2829"/>
                </a:lnTo>
                <a:lnTo>
                  <a:pt x="3592" y="2828"/>
                </a:lnTo>
                <a:lnTo>
                  <a:pt x="3606" y="2825"/>
                </a:lnTo>
                <a:lnTo>
                  <a:pt x="3618" y="2823"/>
                </a:lnTo>
                <a:lnTo>
                  <a:pt x="3630" y="2821"/>
                </a:lnTo>
                <a:lnTo>
                  <a:pt x="3642" y="2817"/>
                </a:lnTo>
                <a:lnTo>
                  <a:pt x="3653" y="2814"/>
                </a:lnTo>
                <a:lnTo>
                  <a:pt x="3663" y="2809"/>
                </a:lnTo>
                <a:lnTo>
                  <a:pt x="3671" y="2804"/>
                </a:lnTo>
                <a:lnTo>
                  <a:pt x="3681" y="2799"/>
                </a:lnTo>
                <a:lnTo>
                  <a:pt x="3689" y="2793"/>
                </a:lnTo>
                <a:lnTo>
                  <a:pt x="3696" y="2789"/>
                </a:lnTo>
                <a:lnTo>
                  <a:pt x="3703" y="2783"/>
                </a:lnTo>
                <a:lnTo>
                  <a:pt x="3711" y="2777"/>
                </a:lnTo>
                <a:lnTo>
                  <a:pt x="3722" y="2766"/>
                </a:lnTo>
                <a:lnTo>
                  <a:pt x="3732" y="2754"/>
                </a:lnTo>
                <a:lnTo>
                  <a:pt x="3740" y="2743"/>
                </a:lnTo>
                <a:lnTo>
                  <a:pt x="3746" y="2733"/>
                </a:lnTo>
                <a:lnTo>
                  <a:pt x="3752" y="2724"/>
                </a:lnTo>
                <a:lnTo>
                  <a:pt x="3756" y="2715"/>
                </a:lnTo>
                <a:lnTo>
                  <a:pt x="3758" y="2709"/>
                </a:lnTo>
                <a:lnTo>
                  <a:pt x="3759" y="2705"/>
                </a:lnTo>
                <a:lnTo>
                  <a:pt x="3802" y="2705"/>
                </a:lnTo>
                <a:lnTo>
                  <a:pt x="3790" y="2829"/>
                </a:lnTo>
                <a:lnTo>
                  <a:pt x="3860" y="2829"/>
                </a:lnTo>
                <a:lnTo>
                  <a:pt x="3869" y="2828"/>
                </a:lnTo>
                <a:lnTo>
                  <a:pt x="3876" y="2827"/>
                </a:lnTo>
                <a:lnTo>
                  <a:pt x="3883" y="2825"/>
                </a:lnTo>
                <a:lnTo>
                  <a:pt x="3891" y="2823"/>
                </a:lnTo>
                <a:lnTo>
                  <a:pt x="3895" y="2821"/>
                </a:lnTo>
                <a:lnTo>
                  <a:pt x="3901" y="2818"/>
                </a:lnTo>
                <a:lnTo>
                  <a:pt x="3905" y="2815"/>
                </a:lnTo>
                <a:lnTo>
                  <a:pt x="3908" y="2811"/>
                </a:lnTo>
                <a:lnTo>
                  <a:pt x="3912" y="2808"/>
                </a:lnTo>
                <a:lnTo>
                  <a:pt x="3915" y="2803"/>
                </a:lnTo>
                <a:lnTo>
                  <a:pt x="3917" y="2798"/>
                </a:lnTo>
                <a:lnTo>
                  <a:pt x="3919" y="2792"/>
                </a:lnTo>
                <a:lnTo>
                  <a:pt x="3923" y="2782"/>
                </a:lnTo>
                <a:lnTo>
                  <a:pt x="3923" y="2774"/>
                </a:lnTo>
                <a:lnTo>
                  <a:pt x="3924" y="2769"/>
                </a:lnTo>
                <a:lnTo>
                  <a:pt x="3953" y="2476"/>
                </a:lnTo>
                <a:close/>
                <a:moveTo>
                  <a:pt x="3354" y="2469"/>
                </a:moveTo>
                <a:lnTo>
                  <a:pt x="3354" y="2462"/>
                </a:lnTo>
                <a:lnTo>
                  <a:pt x="3354" y="2455"/>
                </a:lnTo>
                <a:lnTo>
                  <a:pt x="3354" y="2449"/>
                </a:lnTo>
                <a:lnTo>
                  <a:pt x="3353" y="2444"/>
                </a:lnTo>
                <a:lnTo>
                  <a:pt x="3352" y="2439"/>
                </a:lnTo>
                <a:lnTo>
                  <a:pt x="3349" y="2435"/>
                </a:lnTo>
                <a:lnTo>
                  <a:pt x="3348" y="2431"/>
                </a:lnTo>
                <a:lnTo>
                  <a:pt x="3345" y="2427"/>
                </a:lnTo>
                <a:lnTo>
                  <a:pt x="3342" y="2424"/>
                </a:lnTo>
                <a:lnTo>
                  <a:pt x="3340" y="2423"/>
                </a:lnTo>
                <a:lnTo>
                  <a:pt x="3338" y="2422"/>
                </a:lnTo>
                <a:lnTo>
                  <a:pt x="3334" y="2419"/>
                </a:lnTo>
                <a:lnTo>
                  <a:pt x="3329" y="2417"/>
                </a:lnTo>
                <a:lnTo>
                  <a:pt x="3323" y="2416"/>
                </a:lnTo>
                <a:lnTo>
                  <a:pt x="3317" y="2414"/>
                </a:lnTo>
                <a:lnTo>
                  <a:pt x="3310" y="2413"/>
                </a:lnTo>
                <a:lnTo>
                  <a:pt x="3303" y="2412"/>
                </a:lnTo>
                <a:lnTo>
                  <a:pt x="3255" y="2412"/>
                </a:lnTo>
                <a:lnTo>
                  <a:pt x="3244" y="2413"/>
                </a:lnTo>
                <a:lnTo>
                  <a:pt x="3234" y="2413"/>
                </a:lnTo>
                <a:lnTo>
                  <a:pt x="3226" y="2416"/>
                </a:lnTo>
                <a:lnTo>
                  <a:pt x="3218" y="2418"/>
                </a:lnTo>
                <a:lnTo>
                  <a:pt x="3212" y="2420"/>
                </a:lnTo>
                <a:lnTo>
                  <a:pt x="3206" y="2425"/>
                </a:lnTo>
                <a:lnTo>
                  <a:pt x="3200" y="2430"/>
                </a:lnTo>
                <a:lnTo>
                  <a:pt x="3198" y="2432"/>
                </a:lnTo>
                <a:lnTo>
                  <a:pt x="3197" y="2435"/>
                </a:lnTo>
                <a:lnTo>
                  <a:pt x="3192" y="2442"/>
                </a:lnTo>
                <a:lnTo>
                  <a:pt x="3188" y="2449"/>
                </a:lnTo>
                <a:lnTo>
                  <a:pt x="3186" y="2457"/>
                </a:lnTo>
                <a:lnTo>
                  <a:pt x="3184" y="2465"/>
                </a:lnTo>
                <a:lnTo>
                  <a:pt x="3179" y="2487"/>
                </a:lnTo>
                <a:lnTo>
                  <a:pt x="3176" y="2513"/>
                </a:lnTo>
                <a:lnTo>
                  <a:pt x="3146" y="2811"/>
                </a:lnTo>
                <a:lnTo>
                  <a:pt x="3147" y="2814"/>
                </a:lnTo>
                <a:lnTo>
                  <a:pt x="3147" y="2816"/>
                </a:lnTo>
                <a:lnTo>
                  <a:pt x="3148" y="2818"/>
                </a:lnTo>
                <a:lnTo>
                  <a:pt x="3150" y="2821"/>
                </a:lnTo>
                <a:lnTo>
                  <a:pt x="3152" y="2823"/>
                </a:lnTo>
                <a:lnTo>
                  <a:pt x="3154" y="2824"/>
                </a:lnTo>
                <a:lnTo>
                  <a:pt x="3156" y="2824"/>
                </a:lnTo>
                <a:lnTo>
                  <a:pt x="3159" y="2825"/>
                </a:lnTo>
                <a:lnTo>
                  <a:pt x="3251" y="2825"/>
                </a:lnTo>
                <a:lnTo>
                  <a:pt x="3259" y="2825"/>
                </a:lnTo>
                <a:lnTo>
                  <a:pt x="3268" y="2824"/>
                </a:lnTo>
                <a:lnTo>
                  <a:pt x="3282" y="2822"/>
                </a:lnTo>
                <a:lnTo>
                  <a:pt x="3288" y="2819"/>
                </a:lnTo>
                <a:lnTo>
                  <a:pt x="3294" y="2817"/>
                </a:lnTo>
                <a:lnTo>
                  <a:pt x="3298" y="2815"/>
                </a:lnTo>
                <a:lnTo>
                  <a:pt x="3303" y="2811"/>
                </a:lnTo>
                <a:lnTo>
                  <a:pt x="3308" y="2808"/>
                </a:lnTo>
                <a:lnTo>
                  <a:pt x="3311" y="2803"/>
                </a:lnTo>
                <a:lnTo>
                  <a:pt x="3314" y="2798"/>
                </a:lnTo>
                <a:lnTo>
                  <a:pt x="3317" y="2792"/>
                </a:lnTo>
                <a:lnTo>
                  <a:pt x="3320" y="2786"/>
                </a:lnTo>
                <a:lnTo>
                  <a:pt x="3321" y="2780"/>
                </a:lnTo>
                <a:lnTo>
                  <a:pt x="3322" y="2773"/>
                </a:lnTo>
                <a:lnTo>
                  <a:pt x="3323" y="2765"/>
                </a:lnTo>
                <a:lnTo>
                  <a:pt x="3354" y="2469"/>
                </a:lnTo>
                <a:close/>
                <a:moveTo>
                  <a:pt x="2980" y="2962"/>
                </a:moveTo>
                <a:lnTo>
                  <a:pt x="2998" y="2955"/>
                </a:lnTo>
                <a:lnTo>
                  <a:pt x="3007" y="2950"/>
                </a:lnTo>
                <a:lnTo>
                  <a:pt x="3018" y="2945"/>
                </a:lnTo>
                <a:lnTo>
                  <a:pt x="3038" y="2933"/>
                </a:lnTo>
                <a:lnTo>
                  <a:pt x="3058" y="2921"/>
                </a:lnTo>
                <a:lnTo>
                  <a:pt x="3063" y="2918"/>
                </a:lnTo>
                <a:lnTo>
                  <a:pt x="3067" y="2914"/>
                </a:lnTo>
                <a:lnTo>
                  <a:pt x="3075" y="2908"/>
                </a:lnTo>
                <a:lnTo>
                  <a:pt x="3082" y="2902"/>
                </a:lnTo>
                <a:lnTo>
                  <a:pt x="3086" y="2896"/>
                </a:lnTo>
                <a:lnTo>
                  <a:pt x="3091" y="2891"/>
                </a:lnTo>
                <a:lnTo>
                  <a:pt x="3092" y="2885"/>
                </a:lnTo>
                <a:lnTo>
                  <a:pt x="3092" y="2882"/>
                </a:lnTo>
                <a:lnTo>
                  <a:pt x="3092" y="2880"/>
                </a:lnTo>
                <a:lnTo>
                  <a:pt x="3091" y="2878"/>
                </a:lnTo>
                <a:lnTo>
                  <a:pt x="3090" y="2876"/>
                </a:lnTo>
                <a:lnTo>
                  <a:pt x="2752" y="2509"/>
                </a:lnTo>
                <a:lnTo>
                  <a:pt x="2731" y="2701"/>
                </a:lnTo>
                <a:lnTo>
                  <a:pt x="2728" y="2725"/>
                </a:lnTo>
                <a:lnTo>
                  <a:pt x="2726" y="2744"/>
                </a:lnTo>
                <a:lnTo>
                  <a:pt x="2726" y="2753"/>
                </a:lnTo>
                <a:lnTo>
                  <a:pt x="2726" y="2760"/>
                </a:lnTo>
                <a:lnTo>
                  <a:pt x="2729" y="2774"/>
                </a:lnTo>
                <a:lnTo>
                  <a:pt x="2730" y="2780"/>
                </a:lnTo>
                <a:lnTo>
                  <a:pt x="2731" y="2785"/>
                </a:lnTo>
                <a:lnTo>
                  <a:pt x="2735" y="2795"/>
                </a:lnTo>
                <a:lnTo>
                  <a:pt x="2739" y="2803"/>
                </a:lnTo>
                <a:lnTo>
                  <a:pt x="2745" y="2810"/>
                </a:lnTo>
                <a:lnTo>
                  <a:pt x="2750" y="2815"/>
                </a:lnTo>
                <a:lnTo>
                  <a:pt x="2755" y="2818"/>
                </a:lnTo>
                <a:lnTo>
                  <a:pt x="2761" y="2822"/>
                </a:lnTo>
                <a:lnTo>
                  <a:pt x="2767" y="2824"/>
                </a:lnTo>
                <a:lnTo>
                  <a:pt x="2774" y="2827"/>
                </a:lnTo>
                <a:lnTo>
                  <a:pt x="2782" y="2828"/>
                </a:lnTo>
                <a:lnTo>
                  <a:pt x="2792" y="2829"/>
                </a:lnTo>
                <a:lnTo>
                  <a:pt x="2801" y="2829"/>
                </a:lnTo>
                <a:lnTo>
                  <a:pt x="2808" y="2829"/>
                </a:lnTo>
                <a:lnTo>
                  <a:pt x="2805" y="2867"/>
                </a:lnTo>
                <a:lnTo>
                  <a:pt x="2674" y="2867"/>
                </a:lnTo>
                <a:lnTo>
                  <a:pt x="2692" y="2883"/>
                </a:lnTo>
                <a:lnTo>
                  <a:pt x="2706" y="2896"/>
                </a:lnTo>
                <a:lnTo>
                  <a:pt x="2722" y="2908"/>
                </a:lnTo>
                <a:lnTo>
                  <a:pt x="2737" y="2919"/>
                </a:lnTo>
                <a:lnTo>
                  <a:pt x="2754" y="2930"/>
                </a:lnTo>
                <a:lnTo>
                  <a:pt x="2770" y="2940"/>
                </a:lnTo>
                <a:lnTo>
                  <a:pt x="2788" y="2949"/>
                </a:lnTo>
                <a:lnTo>
                  <a:pt x="2806" y="2957"/>
                </a:lnTo>
                <a:lnTo>
                  <a:pt x="2825" y="2963"/>
                </a:lnTo>
                <a:lnTo>
                  <a:pt x="2844" y="2969"/>
                </a:lnTo>
                <a:lnTo>
                  <a:pt x="2853" y="2970"/>
                </a:lnTo>
                <a:lnTo>
                  <a:pt x="2863" y="2972"/>
                </a:lnTo>
                <a:lnTo>
                  <a:pt x="2872" y="2973"/>
                </a:lnTo>
                <a:lnTo>
                  <a:pt x="2882" y="2975"/>
                </a:lnTo>
                <a:lnTo>
                  <a:pt x="2900" y="2976"/>
                </a:lnTo>
                <a:lnTo>
                  <a:pt x="2921" y="2975"/>
                </a:lnTo>
                <a:lnTo>
                  <a:pt x="2941" y="2972"/>
                </a:lnTo>
                <a:lnTo>
                  <a:pt x="2960" y="2968"/>
                </a:lnTo>
                <a:lnTo>
                  <a:pt x="2969" y="2964"/>
                </a:lnTo>
                <a:lnTo>
                  <a:pt x="2980" y="2962"/>
                </a:lnTo>
                <a:close/>
                <a:moveTo>
                  <a:pt x="2441" y="2519"/>
                </a:moveTo>
                <a:lnTo>
                  <a:pt x="2441" y="2507"/>
                </a:lnTo>
                <a:lnTo>
                  <a:pt x="2441" y="2496"/>
                </a:lnTo>
                <a:lnTo>
                  <a:pt x="2440" y="2486"/>
                </a:lnTo>
                <a:lnTo>
                  <a:pt x="2437" y="2476"/>
                </a:lnTo>
                <a:lnTo>
                  <a:pt x="2435" y="2467"/>
                </a:lnTo>
                <a:lnTo>
                  <a:pt x="2430" y="2457"/>
                </a:lnTo>
                <a:lnTo>
                  <a:pt x="2426" y="2450"/>
                </a:lnTo>
                <a:lnTo>
                  <a:pt x="2423" y="2445"/>
                </a:lnTo>
                <a:lnTo>
                  <a:pt x="2421" y="2442"/>
                </a:lnTo>
                <a:lnTo>
                  <a:pt x="2417" y="2438"/>
                </a:lnTo>
                <a:lnTo>
                  <a:pt x="2414" y="2436"/>
                </a:lnTo>
                <a:lnTo>
                  <a:pt x="2410" y="2432"/>
                </a:lnTo>
                <a:lnTo>
                  <a:pt x="2405" y="2430"/>
                </a:lnTo>
                <a:lnTo>
                  <a:pt x="2397" y="2424"/>
                </a:lnTo>
                <a:lnTo>
                  <a:pt x="2386" y="2420"/>
                </a:lnTo>
                <a:lnTo>
                  <a:pt x="2376" y="2417"/>
                </a:lnTo>
                <a:lnTo>
                  <a:pt x="2365" y="2414"/>
                </a:lnTo>
                <a:lnTo>
                  <a:pt x="2352" y="2413"/>
                </a:lnTo>
                <a:lnTo>
                  <a:pt x="2339" y="2412"/>
                </a:lnTo>
                <a:lnTo>
                  <a:pt x="2281" y="2412"/>
                </a:lnTo>
                <a:lnTo>
                  <a:pt x="2261" y="2610"/>
                </a:lnTo>
                <a:lnTo>
                  <a:pt x="2349" y="2610"/>
                </a:lnTo>
                <a:lnTo>
                  <a:pt x="2358" y="2610"/>
                </a:lnTo>
                <a:lnTo>
                  <a:pt x="2368" y="2609"/>
                </a:lnTo>
                <a:lnTo>
                  <a:pt x="2376" y="2606"/>
                </a:lnTo>
                <a:lnTo>
                  <a:pt x="2384" y="2604"/>
                </a:lnTo>
                <a:lnTo>
                  <a:pt x="2391" y="2600"/>
                </a:lnTo>
                <a:lnTo>
                  <a:pt x="2398" y="2596"/>
                </a:lnTo>
                <a:lnTo>
                  <a:pt x="2405" y="2591"/>
                </a:lnTo>
                <a:lnTo>
                  <a:pt x="2411" y="2585"/>
                </a:lnTo>
                <a:lnTo>
                  <a:pt x="2417" y="2579"/>
                </a:lnTo>
                <a:lnTo>
                  <a:pt x="2422" y="2572"/>
                </a:lnTo>
                <a:lnTo>
                  <a:pt x="2427" y="2565"/>
                </a:lnTo>
                <a:lnTo>
                  <a:pt x="2431" y="2557"/>
                </a:lnTo>
                <a:lnTo>
                  <a:pt x="2434" y="2548"/>
                </a:lnTo>
                <a:lnTo>
                  <a:pt x="2437" y="2539"/>
                </a:lnTo>
                <a:lnTo>
                  <a:pt x="2439" y="2529"/>
                </a:lnTo>
                <a:lnTo>
                  <a:pt x="2441" y="2519"/>
                </a:lnTo>
                <a:close/>
                <a:moveTo>
                  <a:pt x="2119" y="2476"/>
                </a:moveTo>
                <a:lnTo>
                  <a:pt x="2119" y="2459"/>
                </a:lnTo>
                <a:lnTo>
                  <a:pt x="2119" y="2452"/>
                </a:lnTo>
                <a:lnTo>
                  <a:pt x="2118" y="2446"/>
                </a:lnTo>
                <a:lnTo>
                  <a:pt x="2116" y="2441"/>
                </a:lnTo>
                <a:lnTo>
                  <a:pt x="2115" y="2436"/>
                </a:lnTo>
                <a:lnTo>
                  <a:pt x="2113" y="2431"/>
                </a:lnTo>
                <a:lnTo>
                  <a:pt x="2109" y="2427"/>
                </a:lnTo>
                <a:lnTo>
                  <a:pt x="2107" y="2424"/>
                </a:lnTo>
                <a:lnTo>
                  <a:pt x="2102" y="2422"/>
                </a:lnTo>
                <a:lnTo>
                  <a:pt x="2099" y="2419"/>
                </a:lnTo>
                <a:lnTo>
                  <a:pt x="2093" y="2417"/>
                </a:lnTo>
                <a:lnTo>
                  <a:pt x="2081" y="2414"/>
                </a:lnTo>
                <a:lnTo>
                  <a:pt x="2067" y="2412"/>
                </a:lnTo>
                <a:lnTo>
                  <a:pt x="1997" y="2412"/>
                </a:lnTo>
                <a:lnTo>
                  <a:pt x="1986" y="2508"/>
                </a:lnTo>
                <a:lnTo>
                  <a:pt x="1942" y="2508"/>
                </a:lnTo>
                <a:lnTo>
                  <a:pt x="1941" y="2497"/>
                </a:lnTo>
                <a:lnTo>
                  <a:pt x="1938" y="2487"/>
                </a:lnTo>
                <a:lnTo>
                  <a:pt x="1936" y="2482"/>
                </a:lnTo>
                <a:lnTo>
                  <a:pt x="1934" y="2477"/>
                </a:lnTo>
                <a:lnTo>
                  <a:pt x="1930" y="2468"/>
                </a:lnTo>
                <a:lnTo>
                  <a:pt x="1925" y="2459"/>
                </a:lnTo>
                <a:lnTo>
                  <a:pt x="1917" y="2452"/>
                </a:lnTo>
                <a:lnTo>
                  <a:pt x="1914" y="2449"/>
                </a:lnTo>
                <a:lnTo>
                  <a:pt x="1910" y="2445"/>
                </a:lnTo>
                <a:lnTo>
                  <a:pt x="1902" y="2438"/>
                </a:lnTo>
                <a:lnTo>
                  <a:pt x="1893" y="2432"/>
                </a:lnTo>
                <a:lnTo>
                  <a:pt x="1883" y="2427"/>
                </a:lnTo>
                <a:lnTo>
                  <a:pt x="1874" y="2423"/>
                </a:lnTo>
                <a:lnTo>
                  <a:pt x="1863" y="2419"/>
                </a:lnTo>
                <a:lnTo>
                  <a:pt x="1851" y="2416"/>
                </a:lnTo>
                <a:lnTo>
                  <a:pt x="1839" y="2414"/>
                </a:lnTo>
                <a:lnTo>
                  <a:pt x="1827" y="2413"/>
                </a:lnTo>
                <a:lnTo>
                  <a:pt x="1816" y="2412"/>
                </a:lnTo>
                <a:lnTo>
                  <a:pt x="1679" y="2412"/>
                </a:lnTo>
                <a:lnTo>
                  <a:pt x="1663" y="2586"/>
                </a:lnTo>
                <a:lnTo>
                  <a:pt x="1727" y="2586"/>
                </a:lnTo>
                <a:lnTo>
                  <a:pt x="1739" y="2585"/>
                </a:lnTo>
                <a:lnTo>
                  <a:pt x="1750" y="2584"/>
                </a:lnTo>
                <a:lnTo>
                  <a:pt x="1760" y="2580"/>
                </a:lnTo>
                <a:lnTo>
                  <a:pt x="1768" y="2577"/>
                </a:lnTo>
                <a:lnTo>
                  <a:pt x="1775" y="2572"/>
                </a:lnTo>
                <a:lnTo>
                  <a:pt x="1779" y="2570"/>
                </a:lnTo>
                <a:lnTo>
                  <a:pt x="1782" y="2567"/>
                </a:lnTo>
                <a:lnTo>
                  <a:pt x="1787" y="2561"/>
                </a:lnTo>
                <a:lnTo>
                  <a:pt x="1792" y="2557"/>
                </a:lnTo>
                <a:lnTo>
                  <a:pt x="1795" y="2551"/>
                </a:lnTo>
                <a:lnTo>
                  <a:pt x="1798" y="2546"/>
                </a:lnTo>
                <a:lnTo>
                  <a:pt x="1800" y="2540"/>
                </a:lnTo>
                <a:lnTo>
                  <a:pt x="1801" y="2536"/>
                </a:lnTo>
                <a:lnTo>
                  <a:pt x="1804" y="2529"/>
                </a:lnTo>
                <a:lnTo>
                  <a:pt x="1804" y="2527"/>
                </a:lnTo>
                <a:lnTo>
                  <a:pt x="1846" y="2527"/>
                </a:lnTo>
                <a:lnTo>
                  <a:pt x="1830" y="2688"/>
                </a:lnTo>
                <a:lnTo>
                  <a:pt x="1780" y="2688"/>
                </a:lnTo>
                <a:lnTo>
                  <a:pt x="1780" y="2677"/>
                </a:lnTo>
                <a:lnTo>
                  <a:pt x="1780" y="2669"/>
                </a:lnTo>
                <a:lnTo>
                  <a:pt x="1779" y="2661"/>
                </a:lnTo>
                <a:lnTo>
                  <a:pt x="1777" y="2654"/>
                </a:lnTo>
                <a:lnTo>
                  <a:pt x="1774" y="2648"/>
                </a:lnTo>
                <a:lnTo>
                  <a:pt x="1771" y="2643"/>
                </a:lnTo>
                <a:lnTo>
                  <a:pt x="1766" y="2638"/>
                </a:lnTo>
                <a:lnTo>
                  <a:pt x="1761" y="2635"/>
                </a:lnTo>
                <a:lnTo>
                  <a:pt x="1755" y="2632"/>
                </a:lnTo>
                <a:lnTo>
                  <a:pt x="1749" y="2630"/>
                </a:lnTo>
                <a:lnTo>
                  <a:pt x="1735" y="2626"/>
                </a:lnTo>
                <a:lnTo>
                  <a:pt x="1727" y="2626"/>
                </a:lnTo>
                <a:lnTo>
                  <a:pt x="1718" y="2625"/>
                </a:lnTo>
                <a:lnTo>
                  <a:pt x="1701" y="2625"/>
                </a:lnTo>
                <a:lnTo>
                  <a:pt x="1658" y="2625"/>
                </a:lnTo>
                <a:lnTo>
                  <a:pt x="1645" y="2763"/>
                </a:lnTo>
                <a:lnTo>
                  <a:pt x="1644" y="2771"/>
                </a:lnTo>
                <a:lnTo>
                  <a:pt x="1644" y="2778"/>
                </a:lnTo>
                <a:lnTo>
                  <a:pt x="1644" y="2785"/>
                </a:lnTo>
                <a:lnTo>
                  <a:pt x="1645" y="2791"/>
                </a:lnTo>
                <a:lnTo>
                  <a:pt x="1646" y="2796"/>
                </a:lnTo>
                <a:lnTo>
                  <a:pt x="1649" y="2801"/>
                </a:lnTo>
                <a:lnTo>
                  <a:pt x="1651" y="2805"/>
                </a:lnTo>
                <a:lnTo>
                  <a:pt x="1655" y="2809"/>
                </a:lnTo>
                <a:lnTo>
                  <a:pt x="1659" y="2814"/>
                </a:lnTo>
                <a:lnTo>
                  <a:pt x="1664" y="2818"/>
                </a:lnTo>
                <a:lnTo>
                  <a:pt x="1671" y="2822"/>
                </a:lnTo>
                <a:lnTo>
                  <a:pt x="1678" y="2824"/>
                </a:lnTo>
                <a:lnTo>
                  <a:pt x="1687" y="2827"/>
                </a:lnTo>
                <a:lnTo>
                  <a:pt x="1697" y="2828"/>
                </a:lnTo>
                <a:lnTo>
                  <a:pt x="1708" y="2829"/>
                </a:lnTo>
                <a:lnTo>
                  <a:pt x="1722" y="2830"/>
                </a:lnTo>
                <a:lnTo>
                  <a:pt x="1737" y="2829"/>
                </a:lnTo>
                <a:lnTo>
                  <a:pt x="1752" y="2829"/>
                </a:lnTo>
                <a:lnTo>
                  <a:pt x="1766" y="2827"/>
                </a:lnTo>
                <a:lnTo>
                  <a:pt x="1779" y="2824"/>
                </a:lnTo>
                <a:lnTo>
                  <a:pt x="1791" y="2822"/>
                </a:lnTo>
                <a:lnTo>
                  <a:pt x="1803" y="2818"/>
                </a:lnTo>
                <a:lnTo>
                  <a:pt x="1813" y="2815"/>
                </a:lnTo>
                <a:lnTo>
                  <a:pt x="1824" y="2810"/>
                </a:lnTo>
                <a:lnTo>
                  <a:pt x="1833" y="2805"/>
                </a:lnTo>
                <a:lnTo>
                  <a:pt x="1843" y="2801"/>
                </a:lnTo>
                <a:lnTo>
                  <a:pt x="1851" y="2796"/>
                </a:lnTo>
                <a:lnTo>
                  <a:pt x="1859" y="2790"/>
                </a:lnTo>
                <a:lnTo>
                  <a:pt x="1867" y="2784"/>
                </a:lnTo>
                <a:lnTo>
                  <a:pt x="1874" y="2779"/>
                </a:lnTo>
                <a:lnTo>
                  <a:pt x="1880" y="2773"/>
                </a:lnTo>
                <a:lnTo>
                  <a:pt x="1885" y="2767"/>
                </a:lnTo>
                <a:lnTo>
                  <a:pt x="1891" y="2761"/>
                </a:lnTo>
                <a:lnTo>
                  <a:pt x="1896" y="2756"/>
                </a:lnTo>
                <a:lnTo>
                  <a:pt x="1904" y="2744"/>
                </a:lnTo>
                <a:lnTo>
                  <a:pt x="1908" y="2739"/>
                </a:lnTo>
                <a:lnTo>
                  <a:pt x="1910" y="2733"/>
                </a:lnTo>
                <a:lnTo>
                  <a:pt x="1916" y="2724"/>
                </a:lnTo>
                <a:lnTo>
                  <a:pt x="1920" y="2716"/>
                </a:lnTo>
                <a:lnTo>
                  <a:pt x="1922" y="2709"/>
                </a:lnTo>
                <a:lnTo>
                  <a:pt x="1923" y="2705"/>
                </a:lnTo>
                <a:lnTo>
                  <a:pt x="1967" y="2705"/>
                </a:lnTo>
                <a:lnTo>
                  <a:pt x="1954" y="2829"/>
                </a:lnTo>
                <a:lnTo>
                  <a:pt x="2024" y="2829"/>
                </a:lnTo>
                <a:lnTo>
                  <a:pt x="2034" y="2828"/>
                </a:lnTo>
                <a:lnTo>
                  <a:pt x="2041" y="2827"/>
                </a:lnTo>
                <a:lnTo>
                  <a:pt x="2048" y="2825"/>
                </a:lnTo>
                <a:lnTo>
                  <a:pt x="2055" y="2823"/>
                </a:lnTo>
                <a:lnTo>
                  <a:pt x="2060" y="2821"/>
                </a:lnTo>
                <a:lnTo>
                  <a:pt x="2066" y="2818"/>
                </a:lnTo>
                <a:lnTo>
                  <a:pt x="2069" y="2815"/>
                </a:lnTo>
                <a:lnTo>
                  <a:pt x="2073" y="2811"/>
                </a:lnTo>
                <a:lnTo>
                  <a:pt x="2076" y="2808"/>
                </a:lnTo>
                <a:lnTo>
                  <a:pt x="2080" y="2803"/>
                </a:lnTo>
                <a:lnTo>
                  <a:pt x="2082" y="2798"/>
                </a:lnTo>
                <a:lnTo>
                  <a:pt x="2083" y="2792"/>
                </a:lnTo>
                <a:lnTo>
                  <a:pt x="2087" y="2782"/>
                </a:lnTo>
                <a:lnTo>
                  <a:pt x="2088" y="2774"/>
                </a:lnTo>
                <a:lnTo>
                  <a:pt x="2088" y="2769"/>
                </a:lnTo>
                <a:lnTo>
                  <a:pt x="2119" y="2476"/>
                </a:lnTo>
                <a:close/>
                <a:moveTo>
                  <a:pt x="4975" y="2867"/>
                </a:moveTo>
                <a:lnTo>
                  <a:pt x="5005" y="2867"/>
                </a:lnTo>
                <a:lnTo>
                  <a:pt x="4993" y="2880"/>
                </a:lnTo>
                <a:lnTo>
                  <a:pt x="4980" y="2894"/>
                </a:lnTo>
                <a:lnTo>
                  <a:pt x="4967" y="2906"/>
                </a:lnTo>
                <a:lnTo>
                  <a:pt x="4953" y="2918"/>
                </a:lnTo>
                <a:lnTo>
                  <a:pt x="4940" y="2930"/>
                </a:lnTo>
                <a:lnTo>
                  <a:pt x="4926" y="2940"/>
                </a:lnTo>
                <a:lnTo>
                  <a:pt x="4912" y="2951"/>
                </a:lnTo>
                <a:lnTo>
                  <a:pt x="4896" y="2960"/>
                </a:lnTo>
                <a:lnTo>
                  <a:pt x="4882" y="2970"/>
                </a:lnTo>
                <a:lnTo>
                  <a:pt x="4867" y="2978"/>
                </a:lnTo>
                <a:lnTo>
                  <a:pt x="4851" y="2986"/>
                </a:lnTo>
                <a:lnTo>
                  <a:pt x="4836" y="2994"/>
                </a:lnTo>
                <a:lnTo>
                  <a:pt x="4820" y="3001"/>
                </a:lnTo>
                <a:lnTo>
                  <a:pt x="4804" y="3007"/>
                </a:lnTo>
                <a:lnTo>
                  <a:pt x="4787" y="3013"/>
                </a:lnTo>
                <a:lnTo>
                  <a:pt x="4772" y="3017"/>
                </a:lnTo>
                <a:lnTo>
                  <a:pt x="4755" y="3021"/>
                </a:lnTo>
                <a:lnTo>
                  <a:pt x="4737" y="3024"/>
                </a:lnTo>
                <a:lnTo>
                  <a:pt x="4721" y="3028"/>
                </a:lnTo>
                <a:lnTo>
                  <a:pt x="4704" y="3030"/>
                </a:lnTo>
                <a:lnTo>
                  <a:pt x="4686" y="3031"/>
                </a:lnTo>
                <a:lnTo>
                  <a:pt x="4669" y="3033"/>
                </a:lnTo>
                <a:lnTo>
                  <a:pt x="4652" y="3033"/>
                </a:lnTo>
                <a:lnTo>
                  <a:pt x="4634" y="3033"/>
                </a:lnTo>
                <a:lnTo>
                  <a:pt x="4617" y="3031"/>
                </a:lnTo>
                <a:lnTo>
                  <a:pt x="4599" y="3029"/>
                </a:lnTo>
                <a:lnTo>
                  <a:pt x="4580" y="3027"/>
                </a:lnTo>
                <a:lnTo>
                  <a:pt x="4562" y="3023"/>
                </a:lnTo>
                <a:lnTo>
                  <a:pt x="4544" y="3020"/>
                </a:lnTo>
                <a:lnTo>
                  <a:pt x="4525" y="3015"/>
                </a:lnTo>
                <a:lnTo>
                  <a:pt x="4508" y="3009"/>
                </a:lnTo>
                <a:lnTo>
                  <a:pt x="4489" y="3003"/>
                </a:lnTo>
                <a:lnTo>
                  <a:pt x="4476" y="2997"/>
                </a:lnTo>
                <a:lnTo>
                  <a:pt x="4463" y="2991"/>
                </a:lnTo>
                <a:lnTo>
                  <a:pt x="4450" y="2985"/>
                </a:lnTo>
                <a:lnTo>
                  <a:pt x="4437" y="2978"/>
                </a:lnTo>
                <a:lnTo>
                  <a:pt x="4425" y="2971"/>
                </a:lnTo>
                <a:lnTo>
                  <a:pt x="4413" y="2963"/>
                </a:lnTo>
                <a:lnTo>
                  <a:pt x="4402" y="2955"/>
                </a:lnTo>
                <a:lnTo>
                  <a:pt x="4390" y="2946"/>
                </a:lnTo>
                <a:lnTo>
                  <a:pt x="4369" y="2927"/>
                </a:lnTo>
                <a:lnTo>
                  <a:pt x="4350" y="2907"/>
                </a:lnTo>
                <a:lnTo>
                  <a:pt x="4341" y="2898"/>
                </a:lnTo>
                <a:lnTo>
                  <a:pt x="4331" y="2887"/>
                </a:lnTo>
                <a:lnTo>
                  <a:pt x="4312" y="2865"/>
                </a:lnTo>
                <a:lnTo>
                  <a:pt x="4296" y="2842"/>
                </a:lnTo>
                <a:lnTo>
                  <a:pt x="4279" y="2819"/>
                </a:lnTo>
                <a:lnTo>
                  <a:pt x="4264" y="2796"/>
                </a:lnTo>
                <a:lnTo>
                  <a:pt x="4247" y="2771"/>
                </a:lnTo>
                <a:lnTo>
                  <a:pt x="4217" y="2724"/>
                </a:lnTo>
                <a:lnTo>
                  <a:pt x="4187" y="2677"/>
                </a:lnTo>
                <a:lnTo>
                  <a:pt x="4184" y="2674"/>
                </a:lnTo>
                <a:lnTo>
                  <a:pt x="4182" y="2671"/>
                </a:lnTo>
                <a:lnTo>
                  <a:pt x="4175" y="2666"/>
                </a:lnTo>
                <a:lnTo>
                  <a:pt x="4171" y="2663"/>
                </a:lnTo>
                <a:lnTo>
                  <a:pt x="4168" y="2662"/>
                </a:lnTo>
                <a:lnTo>
                  <a:pt x="4159" y="2658"/>
                </a:lnTo>
                <a:lnTo>
                  <a:pt x="4150" y="2656"/>
                </a:lnTo>
                <a:lnTo>
                  <a:pt x="4140" y="2655"/>
                </a:lnTo>
                <a:lnTo>
                  <a:pt x="4130" y="2654"/>
                </a:lnTo>
                <a:lnTo>
                  <a:pt x="4120" y="2654"/>
                </a:lnTo>
                <a:lnTo>
                  <a:pt x="4092" y="2654"/>
                </a:lnTo>
                <a:lnTo>
                  <a:pt x="4080" y="2766"/>
                </a:lnTo>
                <a:lnTo>
                  <a:pt x="4080" y="2783"/>
                </a:lnTo>
                <a:lnTo>
                  <a:pt x="4080" y="2789"/>
                </a:lnTo>
                <a:lnTo>
                  <a:pt x="4081" y="2796"/>
                </a:lnTo>
                <a:lnTo>
                  <a:pt x="4082" y="2801"/>
                </a:lnTo>
                <a:lnTo>
                  <a:pt x="4084" y="2805"/>
                </a:lnTo>
                <a:lnTo>
                  <a:pt x="4086" y="2810"/>
                </a:lnTo>
                <a:lnTo>
                  <a:pt x="4090" y="2814"/>
                </a:lnTo>
                <a:lnTo>
                  <a:pt x="4093" y="2817"/>
                </a:lnTo>
                <a:lnTo>
                  <a:pt x="4098" y="2821"/>
                </a:lnTo>
                <a:lnTo>
                  <a:pt x="4104" y="2823"/>
                </a:lnTo>
                <a:lnTo>
                  <a:pt x="4110" y="2825"/>
                </a:lnTo>
                <a:lnTo>
                  <a:pt x="4117" y="2827"/>
                </a:lnTo>
                <a:lnTo>
                  <a:pt x="4125" y="2828"/>
                </a:lnTo>
                <a:lnTo>
                  <a:pt x="4135" y="2829"/>
                </a:lnTo>
                <a:lnTo>
                  <a:pt x="4144" y="2829"/>
                </a:lnTo>
                <a:lnTo>
                  <a:pt x="4149" y="2829"/>
                </a:lnTo>
                <a:lnTo>
                  <a:pt x="4145" y="2867"/>
                </a:lnTo>
                <a:lnTo>
                  <a:pt x="3650" y="2867"/>
                </a:lnTo>
                <a:lnTo>
                  <a:pt x="3156" y="2867"/>
                </a:lnTo>
                <a:lnTo>
                  <a:pt x="3143" y="2882"/>
                </a:lnTo>
                <a:lnTo>
                  <a:pt x="3130" y="2896"/>
                </a:lnTo>
                <a:lnTo>
                  <a:pt x="3117" y="2910"/>
                </a:lnTo>
                <a:lnTo>
                  <a:pt x="3104" y="2923"/>
                </a:lnTo>
                <a:lnTo>
                  <a:pt x="3091" y="2934"/>
                </a:lnTo>
                <a:lnTo>
                  <a:pt x="3077" y="2946"/>
                </a:lnTo>
                <a:lnTo>
                  <a:pt x="3063" y="2956"/>
                </a:lnTo>
                <a:lnTo>
                  <a:pt x="3049" y="2966"/>
                </a:lnTo>
                <a:lnTo>
                  <a:pt x="3034" y="2976"/>
                </a:lnTo>
                <a:lnTo>
                  <a:pt x="3019" y="2984"/>
                </a:lnTo>
                <a:lnTo>
                  <a:pt x="3005" y="2991"/>
                </a:lnTo>
                <a:lnTo>
                  <a:pt x="2989" y="2998"/>
                </a:lnTo>
                <a:lnTo>
                  <a:pt x="2974" y="3005"/>
                </a:lnTo>
                <a:lnTo>
                  <a:pt x="2959" y="3010"/>
                </a:lnTo>
                <a:lnTo>
                  <a:pt x="2943" y="3016"/>
                </a:lnTo>
                <a:lnTo>
                  <a:pt x="2927" y="3020"/>
                </a:lnTo>
                <a:lnTo>
                  <a:pt x="2911" y="3023"/>
                </a:lnTo>
                <a:lnTo>
                  <a:pt x="2895" y="3027"/>
                </a:lnTo>
                <a:lnTo>
                  <a:pt x="2879" y="3029"/>
                </a:lnTo>
                <a:lnTo>
                  <a:pt x="2863" y="3030"/>
                </a:lnTo>
                <a:lnTo>
                  <a:pt x="2846" y="3031"/>
                </a:lnTo>
                <a:lnTo>
                  <a:pt x="2829" y="3033"/>
                </a:lnTo>
                <a:lnTo>
                  <a:pt x="2813" y="3033"/>
                </a:lnTo>
                <a:lnTo>
                  <a:pt x="2796" y="3031"/>
                </a:lnTo>
                <a:lnTo>
                  <a:pt x="2780" y="3030"/>
                </a:lnTo>
                <a:lnTo>
                  <a:pt x="2762" y="3028"/>
                </a:lnTo>
                <a:lnTo>
                  <a:pt x="2745" y="3026"/>
                </a:lnTo>
                <a:lnTo>
                  <a:pt x="2729" y="3022"/>
                </a:lnTo>
                <a:lnTo>
                  <a:pt x="2712" y="3017"/>
                </a:lnTo>
                <a:lnTo>
                  <a:pt x="2694" y="3014"/>
                </a:lnTo>
                <a:lnTo>
                  <a:pt x="2661" y="3003"/>
                </a:lnTo>
                <a:lnTo>
                  <a:pt x="2647" y="2997"/>
                </a:lnTo>
                <a:lnTo>
                  <a:pt x="2634" y="2991"/>
                </a:lnTo>
                <a:lnTo>
                  <a:pt x="2621" y="2984"/>
                </a:lnTo>
                <a:lnTo>
                  <a:pt x="2609" y="2977"/>
                </a:lnTo>
                <a:lnTo>
                  <a:pt x="2596" y="2970"/>
                </a:lnTo>
                <a:lnTo>
                  <a:pt x="2584" y="2962"/>
                </a:lnTo>
                <a:lnTo>
                  <a:pt x="2572" y="2953"/>
                </a:lnTo>
                <a:lnTo>
                  <a:pt x="2562" y="2944"/>
                </a:lnTo>
                <a:lnTo>
                  <a:pt x="2540" y="2926"/>
                </a:lnTo>
                <a:lnTo>
                  <a:pt x="2530" y="2917"/>
                </a:lnTo>
                <a:lnTo>
                  <a:pt x="2520" y="2906"/>
                </a:lnTo>
                <a:lnTo>
                  <a:pt x="2500" y="2886"/>
                </a:lnTo>
                <a:lnTo>
                  <a:pt x="2481" y="2863"/>
                </a:lnTo>
                <a:lnTo>
                  <a:pt x="2473" y="2853"/>
                </a:lnTo>
                <a:lnTo>
                  <a:pt x="2463" y="2841"/>
                </a:lnTo>
                <a:lnTo>
                  <a:pt x="2447" y="2818"/>
                </a:lnTo>
                <a:lnTo>
                  <a:pt x="2430" y="2795"/>
                </a:lnTo>
                <a:lnTo>
                  <a:pt x="2414" y="2771"/>
                </a:lnTo>
                <a:lnTo>
                  <a:pt x="2383" y="2724"/>
                </a:lnTo>
                <a:lnTo>
                  <a:pt x="2352" y="2677"/>
                </a:lnTo>
                <a:lnTo>
                  <a:pt x="2350" y="2674"/>
                </a:lnTo>
                <a:lnTo>
                  <a:pt x="2347" y="2671"/>
                </a:lnTo>
                <a:lnTo>
                  <a:pt x="2340" y="2666"/>
                </a:lnTo>
                <a:lnTo>
                  <a:pt x="2333" y="2662"/>
                </a:lnTo>
                <a:lnTo>
                  <a:pt x="2325" y="2658"/>
                </a:lnTo>
                <a:lnTo>
                  <a:pt x="2315" y="2656"/>
                </a:lnTo>
                <a:lnTo>
                  <a:pt x="2306" y="2655"/>
                </a:lnTo>
                <a:lnTo>
                  <a:pt x="2296" y="2654"/>
                </a:lnTo>
                <a:lnTo>
                  <a:pt x="2287" y="2654"/>
                </a:lnTo>
                <a:lnTo>
                  <a:pt x="2256" y="2654"/>
                </a:lnTo>
                <a:lnTo>
                  <a:pt x="2246" y="2766"/>
                </a:lnTo>
                <a:lnTo>
                  <a:pt x="2244" y="2782"/>
                </a:lnTo>
                <a:lnTo>
                  <a:pt x="2244" y="2789"/>
                </a:lnTo>
                <a:lnTo>
                  <a:pt x="2246" y="2796"/>
                </a:lnTo>
                <a:lnTo>
                  <a:pt x="2247" y="2801"/>
                </a:lnTo>
                <a:lnTo>
                  <a:pt x="2248" y="2805"/>
                </a:lnTo>
                <a:lnTo>
                  <a:pt x="2250" y="2810"/>
                </a:lnTo>
                <a:lnTo>
                  <a:pt x="2254" y="2814"/>
                </a:lnTo>
                <a:lnTo>
                  <a:pt x="2257" y="2817"/>
                </a:lnTo>
                <a:lnTo>
                  <a:pt x="2262" y="2821"/>
                </a:lnTo>
                <a:lnTo>
                  <a:pt x="2267" y="2823"/>
                </a:lnTo>
                <a:lnTo>
                  <a:pt x="2274" y="2825"/>
                </a:lnTo>
                <a:lnTo>
                  <a:pt x="2281" y="2827"/>
                </a:lnTo>
                <a:lnTo>
                  <a:pt x="2289" y="2828"/>
                </a:lnTo>
                <a:lnTo>
                  <a:pt x="2298" y="2829"/>
                </a:lnTo>
                <a:lnTo>
                  <a:pt x="2308" y="2829"/>
                </a:lnTo>
                <a:lnTo>
                  <a:pt x="2314" y="2829"/>
                </a:lnTo>
                <a:lnTo>
                  <a:pt x="2311" y="2867"/>
                </a:lnTo>
                <a:lnTo>
                  <a:pt x="1393" y="2867"/>
                </a:lnTo>
                <a:lnTo>
                  <a:pt x="1398" y="2829"/>
                </a:lnTo>
                <a:lnTo>
                  <a:pt x="1415" y="2829"/>
                </a:lnTo>
                <a:lnTo>
                  <a:pt x="1425" y="2829"/>
                </a:lnTo>
                <a:lnTo>
                  <a:pt x="1432" y="2828"/>
                </a:lnTo>
                <a:lnTo>
                  <a:pt x="1446" y="2825"/>
                </a:lnTo>
                <a:lnTo>
                  <a:pt x="1453" y="2823"/>
                </a:lnTo>
                <a:lnTo>
                  <a:pt x="1459" y="2821"/>
                </a:lnTo>
                <a:lnTo>
                  <a:pt x="1464" y="2818"/>
                </a:lnTo>
                <a:lnTo>
                  <a:pt x="1469" y="2815"/>
                </a:lnTo>
                <a:lnTo>
                  <a:pt x="1472" y="2811"/>
                </a:lnTo>
                <a:lnTo>
                  <a:pt x="1476" y="2806"/>
                </a:lnTo>
                <a:lnTo>
                  <a:pt x="1479" y="2802"/>
                </a:lnTo>
                <a:lnTo>
                  <a:pt x="1482" y="2796"/>
                </a:lnTo>
                <a:lnTo>
                  <a:pt x="1484" y="2790"/>
                </a:lnTo>
                <a:lnTo>
                  <a:pt x="1486" y="2784"/>
                </a:lnTo>
                <a:lnTo>
                  <a:pt x="1488" y="2777"/>
                </a:lnTo>
                <a:lnTo>
                  <a:pt x="1489" y="2769"/>
                </a:lnTo>
                <a:lnTo>
                  <a:pt x="1518" y="2469"/>
                </a:lnTo>
                <a:lnTo>
                  <a:pt x="1518" y="2462"/>
                </a:lnTo>
                <a:lnTo>
                  <a:pt x="1518" y="2455"/>
                </a:lnTo>
                <a:lnTo>
                  <a:pt x="1518" y="2449"/>
                </a:lnTo>
                <a:lnTo>
                  <a:pt x="1517" y="2444"/>
                </a:lnTo>
                <a:lnTo>
                  <a:pt x="1516" y="2439"/>
                </a:lnTo>
                <a:lnTo>
                  <a:pt x="1515" y="2435"/>
                </a:lnTo>
                <a:lnTo>
                  <a:pt x="1512" y="2431"/>
                </a:lnTo>
                <a:lnTo>
                  <a:pt x="1510" y="2427"/>
                </a:lnTo>
                <a:lnTo>
                  <a:pt x="1505" y="2424"/>
                </a:lnTo>
                <a:lnTo>
                  <a:pt x="1502" y="2420"/>
                </a:lnTo>
                <a:lnTo>
                  <a:pt x="1496" y="2418"/>
                </a:lnTo>
                <a:lnTo>
                  <a:pt x="1490" y="2416"/>
                </a:lnTo>
                <a:lnTo>
                  <a:pt x="1483" y="2414"/>
                </a:lnTo>
                <a:lnTo>
                  <a:pt x="1476" y="2413"/>
                </a:lnTo>
                <a:lnTo>
                  <a:pt x="1467" y="2412"/>
                </a:lnTo>
                <a:lnTo>
                  <a:pt x="1458" y="2412"/>
                </a:lnTo>
                <a:lnTo>
                  <a:pt x="1434" y="2412"/>
                </a:lnTo>
                <a:lnTo>
                  <a:pt x="1438" y="2375"/>
                </a:lnTo>
                <a:lnTo>
                  <a:pt x="1456" y="2375"/>
                </a:lnTo>
                <a:lnTo>
                  <a:pt x="1936" y="2375"/>
                </a:lnTo>
                <a:lnTo>
                  <a:pt x="2418" y="2375"/>
                </a:lnTo>
                <a:lnTo>
                  <a:pt x="2431" y="2375"/>
                </a:lnTo>
                <a:lnTo>
                  <a:pt x="2445" y="2377"/>
                </a:lnTo>
                <a:lnTo>
                  <a:pt x="2467" y="2379"/>
                </a:lnTo>
                <a:lnTo>
                  <a:pt x="2488" y="2382"/>
                </a:lnTo>
                <a:lnTo>
                  <a:pt x="2499" y="2385"/>
                </a:lnTo>
                <a:lnTo>
                  <a:pt x="2508" y="2388"/>
                </a:lnTo>
                <a:lnTo>
                  <a:pt x="2517" y="2392"/>
                </a:lnTo>
                <a:lnTo>
                  <a:pt x="2525" y="2395"/>
                </a:lnTo>
                <a:lnTo>
                  <a:pt x="2533" y="2399"/>
                </a:lnTo>
                <a:lnTo>
                  <a:pt x="2542" y="2404"/>
                </a:lnTo>
                <a:lnTo>
                  <a:pt x="2549" y="2409"/>
                </a:lnTo>
                <a:lnTo>
                  <a:pt x="2555" y="2413"/>
                </a:lnTo>
                <a:lnTo>
                  <a:pt x="2561" y="2419"/>
                </a:lnTo>
                <a:lnTo>
                  <a:pt x="2566" y="2425"/>
                </a:lnTo>
                <a:lnTo>
                  <a:pt x="2574" y="2435"/>
                </a:lnTo>
                <a:lnTo>
                  <a:pt x="2581" y="2444"/>
                </a:lnTo>
                <a:lnTo>
                  <a:pt x="2585" y="2455"/>
                </a:lnTo>
                <a:lnTo>
                  <a:pt x="2589" y="2467"/>
                </a:lnTo>
                <a:lnTo>
                  <a:pt x="2593" y="2477"/>
                </a:lnTo>
                <a:lnTo>
                  <a:pt x="2594" y="2483"/>
                </a:lnTo>
                <a:lnTo>
                  <a:pt x="2595" y="2489"/>
                </a:lnTo>
                <a:lnTo>
                  <a:pt x="2595" y="2501"/>
                </a:lnTo>
                <a:lnTo>
                  <a:pt x="2595" y="2513"/>
                </a:lnTo>
                <a:lnTo>
                  <a:pt x="2594" y="2520"/>
                </a:lnTo>
                <a:lnTo>
                  <a:pt x="2593" y="2527"/>
                </a:lnTo>
                <a:lnTo>
                  <a:pt x="2590" y="2535"/>
                </a:lnTo>
                <a:lnTo>
                  <a:pt x="2588" y="2544"/>
                </a:lnTo>
                <a:lnTo>
                  <a:pt x="2584" y="2553"/>
                </a:lnTo>
                <a:lnTo>
                  <a:pt x="2580" y="2561"/>
                </a:lnTo>
                <a:lnTo>
                  <a:pt x="2574" y="2571"/>
                </a:lnTo>
                <a:lnTo>
                  <a:pt x="2568" y="2580"/>
                </a:lnTo>
                <a:lnTo>
                  <a:pt x="2559" y="2590"/>
                </a:lnTo>
                <a:lnTo>
                  <a:pt x="2551" y="2598"/>
                </a:lnTo>
                <a:lnTo>
                  <a:pt x="2545" y="2603"/>
                </a:lnTo>
                <a:lnTo>
                  <a:pt x="2540" y="2607"/>
                </a:lnTo>
                <a:lnTo>
                  <a:pt x="2527" y="2615"/>
                </a:lnTo>
                <a:lnTo>
                  <a:pt x="2521" y="2619"/>
                </a:lnTo>
                <a:lnTo>
                  <a:pt x="2514" y="2623"/>
                </a:lnTo>
                <a:lnTo>
                  <a:pt x="2506" y="2626"/>
                </a:lnTo>
                <a:lnTo>
                  <a:pt x="2499" y="2630"/>
                </a:lnTo>
                <a:lnTo>
                  <a:pt x="2481" y="2636"/>
                </a:lnTo>
                <a:lnTo>
                  <a:pt x="2461" y="2641"/>
                </a:lnTo>
                <a:lnTo>
                  <a:pt x="2475" y="2649"/>
                </a:lnTo>
                <a:lnTo>
                  <a:pt x="2488" y="2658"/>
                </a:lnTo>
                <a:lnTo>
                  <a:pt x="2500" y="2668"/>
                </a:lnTo>
                <a:lnTo>
                  <a:pt x="2512" y="2677"/>
                </a:lnTo>
                <a:lnTo>
                  <a:pt x="2524" y="2688"/>
                </a:lnTo>
                <a:lnTo>
                  <a:pt x="2535" y="2699"/>
                </a:lnTo>
                <a:lnTo>
                  <a:pt x="2546" y="2711"/>
                </a:lnTo>
                <a:lnTo>
                  <a:pt x="2556" y="2722"/>
                </a:lnTo>
                <a:lnTo>
                  <a:pt x="2577" y="2746"/>
                </a:lnTo>
                <a:lnTo>
                  <a:pt x="2596" y="2771"/>
                </a:lnTo>
                <a:lnTo>
                  <a:pt x="2634" y="2821"/>
                </a:lnTo>
                <a:lnTo>
                  <a:pt x="2642" y="2815"/>
                </a:lnTo>
                <a:lnTo>
                  <a:pt x="2651" y="2808"/>
                </a:lnTo>
                <a:lnTo>
                  <a:pt x="2653" y="2804"/>
                </a:lnTo>
                <a:lnTo>
                  <a:pt x="2657" y="2799"/>
                </a:lnTo>
                <a:lnTo>
                  <a:pt x="2659" y="2795"/>
                </a:lnTo>
                <a:lnTo>
                  <a:pt x="2661" y="2790"/>
                </a:lnTo>
                <a:lnTo>
                  <a:pt x="2664" y="2784"/>
                </a:lnTo>
                <a:lnTo>
                  <a:pt x="2666" y="2779"/>
                </a:lnTo>
                <a:lnTo>
                  <a:pt x="2668" y="2772"/>
                </a:lnTo>
                <a:lnTo>
                  <a:pt x="2670" y="2766"/>
                </a:lnTo>
                <a:lnTo>
                  <a:pt x="2673" y="2752"/>
                </a:lnTo>
                <a:lnTo>
                  <a:pt x="2674" y="2737"/>
                </a:lnTo>
                <a:lnTo>
                  <a:pt x="2700" y="2476"/>
                </a:lnTo>
                <a:lnTo>
                  <a:pt x="2702" y="2459"/>
                </a:lnTo>
                <a:lnTo>
                  <a:pt x="2702" y="2452"/>
                </a:lnTo>
                <a:lnTo>
                  <a:pt x="2700" y="2446"/>
                </a:lnTo>
                <a:lnTo>
                  <a:pt x="2699" y="2441"/>
                </a:lnTo>
                <a:lnTo>
                  <a:pt x="2698" y="2436"/>
                </a:lnTo>
                <a:lnTo>
                  <a:pt x="2696" y="2431"/>
                </a:lnTo>
                <a:lnTo>
                  <a:pt x="2692" y="2427"/>
                </a:lnTo>
                <a:lnTo>
                  <a:pt x="2688" y="2424"/>
                </a:lnTo>
                <a:lnTo>
                  <a:pt x="2684" y="2422"/>
                </a:lnTo>
                <a:lnTo>
                  <a:pt x="2679" y="2419"/>
                </a:lnTo>
                <a:lnTo>
                  <a:pt x="2672" y="2417"/>
                </a:lnTo>
                <a:lnTo>
                  <a:pt x="2666" y="2414"/>
                </a:lnTo>
                <a:lnTo>
                  <a:pt x="2658" y="2413"/>
                </a:lnTo>
                <a:lnTo>
                  <a:pt x="2640" y="2413"/>
                </a:lnTo>
                <a:lnTo>
                  <a:pt x="2629" y="2413"/>
                </a:lnTo>
                <a:lnTo>
                  <a:pt x="2633" y="2375"/>
                </a:lnTo>
                <a:lnTo>
                  <a:pt x="2837" y="2375"/>
                </a:lnTo>
                <a:lnTo>
                  <a:pt x="3105" y="2667"/>
                </a:lnTo>
                <a:lnTo>
                  <a:pt x="3124" y="2476"/>
                </a:lnTo>
                <a:lnTo>
                  <a:pt x="3126" y="2459"/>
                </a:lnTo>
                <a:lnTo>
                  <a:pt x="3126" y="2452"/>
                </a:lnTo>
                <a:lnTo>
                  <a:pt x="3124" y="2446"/>
                </a:lnTo>
                <a:lnTo>
                  <a:pt x="3123" y="2441"/>
                </a:lnTo>
                <a:lnTo>
                  <a:pt x="3121" y="2436"/>
                </a:lnTo>
                <a:lnTo>
                  <a:pt x="3118" y="2431"/>
                </a:lnTo>
                <a:lnTo>
                  <a:pt x="3116" y="2427"/>
                </a:lnTo>
                <a:lnTo>
                  <a:pt x="3112" y="2424"/>
                </a:lnTo>
                <a:lnTo>
                  <a:pt x="3108" y="2420"/>
                </a:lnTo>
                <a:lnTo>
                  <a:pt x="3102" y="2418"/>
                </a:lnTo>
                <a:lnTo>
                  <a:pt x="3096" y="2417"/>
                </a:lnTo>
                <a:lnTo>
                  <a:pt x="3089" y="2414"/>
                </a:lnTo>
                <a:lnTo>
                  <a:pt x="3082" y="2413"/>
                </a:lnTo>
                <a:lnTo>
                  <a:pt x="3064" y="2412"/>
                </a:lnTo>
                <a:lnTo>
                  <a:pt x="3032" y="2412"/>
                </a:lnTo>
                <a:lnTo>
                  <a:pt x="3035" y="2375"/>
                </a:lnTo>
                <a:lnTo>
                  <a:pt x="3642" y="2375"/>
                </a:lnTo>
                <a:lnTo>
                  <a:pt x="4248" y="2375"/>
                </a:lnTo>
                <a:lnTo>
                  <a:pt x="4262" y="2375"/>
                </a:lnTo>
                <a:lnTo>
                  <a:pt x="4276" y="2377"/>
                </a:lnTo>
                <a:lnTo>
                  <a:pt x="4300" y="2379"/>
                </a:lnTo>
                <a:lnTo>
                  <a:pt x="4323" y="2382"/>
                </a:lnTo>
                <a:lnTo>
                  <a:pt x="4332" y="2385"/>
                </a:lnTo>
                <a:lnTo>
                  <a:pt x="4343" y="2388"/>
                </a:lnTo>
                <a:lnTo>
                  <a:pt x="4352" y="2392"/>
                </a:lnTo>
                <a:lnTo>
                  <a:pt x="4361" y="2395"/>
                </a:lnTo>
                <a:lnTo>
                  <a:pt x="4369" y="2399"/>
                </a:lnTo>
                <a:lnTo>
                  <a:pt x="4376" y="2404"/>
                </a:lnTo>
                <a:lnTo>
                  <a:pt x="4383" y="2409"/>
                </a:lnTo>
                <a:lnTo>
                  <a:pt x="4390" y="2413"/>
                </a:lnTo>
                <a:lnTo>
                  <a:pt x="4396" y="2419"/>
                </a:lnTo>
                <a:lnTo>
                  <a:pt x="4402" y="2425"/>
                </a:lnTo>
                <a:lnTo>
                  <a:pt x="4409" y="2435"/>
                </a:lnTo>
                <a:lnTo>
                  <a:pt x="4415" y="2444"/>
                </a:lnTo>
                <a:lnTo>
                  <a:pt x="4421" y="2455"/>
                </a:lnTo>
                <a:lnTo>
                  <a:pt x="4425" y="2467"/>
                </a:lnTo>
                <a:lnTo>
                  <a:pt x="4428" y="2477"/>
                </a:lnTo>
                <a:lnTo>
                  <a:pt x="4429" y="2483"/>
                </a:lnTo>
                <a:lnTo>
                  <a:pt x="4429" y="2489"/>
                </a:lnTo>
                <a:lnTo>
                  <a:pt x="4431" y="2501"/>
                </a:lnTo>
                <a:lnTo>
                  <a:pt x="4429" y="2513"/>
                </a:lnTo>
                <a:lnTo>
                  <a:pt x="4427" y="2527"/>
                </a:lnTo>
                <a:lnTo>
                  <a:pt x="4426" y="2535"/>
                </a:lnTo>
                <a:lnTo>
                  <a:pt x="4422" y="2544"/>
                </a:lnTo>
                <a:lnTo>
                  <a:pt x="4420" y="2553"/>
                </a:lnTo>
                <a:lnTo>
                  <a:pt x="4415" y="2561"/>
                </a:lnTo>
                <a:lnTo>
                  <a:pt x="4409" y="2571"/>
                </a:lnTo>
                <a:lnTo>
                  <a:pt x="4403" y="2580"/>
                </a:lnTo>
                <a:lnTo>
                  <a:pt x="4395" y="2590"/>
                </a:lnTo>
                <a:lnTo>
                  <a:pt x="4386" y="2598"/>
                </a:lnTo>
                <a:lnTo>
                  <a:pt x="4381" y="2603"/>
                </a:lnTo>
                <a:lnTo>
                  <a:pt x="4375" y="2607"/>
                </a:lnTo>
                <a:lnTo>
                  <a:pt x="4363" y="2616"/>
                </a:lnTo>
                <a:lnTo>
                  <a:pt x="4356" y="2619"/>
                </a:lnTo>
                <a:lnTo>
                  <a:pt x="4349" y="2623"/>
                </a:lnTo>
                <a:lnTo>
                  <a:pt x="4342" y="2626"/>
                </a:lnTo>
                <a:lnTo>
                  <a:pt x="4334" y="2630"/>
                </a:lnTo>
                <a:lnTo>
                  <a:pt x="4316" y="2636"/>
                </a:lnTo>
                <a:lnTo>
                  <a:pt x="4297" y="2641"/>
                </a:lnTo>
                <a:lnTo>
                  <a:pt x="4305" y="2647"/>
                </a:lnTo>
                <a:lnTo>
                  <a:pt x="4315" y="2653"/>
                </a:lnTo>
                <a:lnTo>
                  <a:pt x="4323" y="2658"/>
                </a:lnTo>
                <a:lnTo>
                  <a:pt x="4331" y="2664"/>
                </a:lnTo>
                <a:lnTo>
                  <a:pt x="4347" y="2679"/>
                </a:lnTo>
                <a:lnTo>
                  <a:pt x="4362" y="2693"/>
                </a:lnTo>
                <a:lnTo>
                  <a:pt x="4375" y="2708"/>
                </a:lnTo>
                <a:lnTo>
                  <a:pt x="4389" y="2724"/>
                </a:lnTo>
                <a:lnTo>
                  <a:pt x="4402" y="2740"/>
                </a:lnTo>
                <a:lnTo>
                  <a:pt x="4415" y="2756"/>
                </a:lnTo>
                <a:lnTo>
                  <a:pt x="4440" y="2790"/>
                </a:lnTo>
                <a:lnTo>
                  <a:pt x="4465" y="2823"/>
                </a:lnTo>
                <a:lnTo>
                  <a:pt x="4478" y="2838"/>
                </a:lnTo>
                <a:lnTo>
                  <a:pt x="4491" y="2855"/>
                </a:lnTo>
                <a:lnTo>
                  <a:pt x="4505" y="2869"/>
                </a:lnTo>
                <a:lnTo>
                  <a:pt x="4521" y="2883"/>
                </a:lnTo>
                <a:lnTo>
                  <a:pt x="4542" y="2902"/>
                </a:lnTo>
                <a:lnTo>
                  <a:pt x="4566" y="2920"/>
                </a:lnTo>
                <a:lnTo>
                  <a:pt x="4579" y="2927"/>
                </a:lnTo>
                <a:lnTo>
                  <a:pt x="4592" y="2936"/>
                </a:lnTo>
                <a:lnTo>
                  <a:pt x="4605" y="2943"/>
                </a:lnTo>
                <a:lnTo>
                  <a:pt x="4618" y="2950"/>
                </a:lnTo>
                <a:lnTo>
                  <a:pt x="4632" y="2956"/>
                </a:lnTo>
                <a:lnTo>
                  <a:pt x="4646" y="2962"/>
                </a:lnTo>
                <a:lnTo>
                  <a:pt x="4660" y="2966"/>
                </a:lnTo>
                <a:lnTo>
                  <a:pt x="4675" y="2970"/>
                </a:lnTo>
                <a:lnTo>
                  <a:pt x="4690" y="2973"/>
                </a:lnTo>
                <a:lnTo>
                  <a:pt x="4704" y="2976"/>
                </a:lnTo>
                <a:lnTo>
                  <a:pt x="4720" y="2978"/>
                </a:lnTo>
                <a:lnTo>
                  <a:pt x="4735" y="2979"/>
                </a:lnTo>
                <a:lnTo>
                  <a:pt x="4752" y="2978"/>
                </a:lnTo>
                <a:lnTo>
                  <a:pt x="4768" y="2977"/>
                </a:lnTo>
                <a:lnTo>
                  <a:pt x="4778" y="2976"/>
                </a:lnTo>
                <a:lnTo>
                  <a:pt x="4786" y="2975"/>
                </a:lnTo>
                <a:lnTo>
                  <a:pt x="4803" y="2970"/>
                </a:lnTo>
                <a:lnTo>
                  <a:pt x="4816" y="2966"/>
                </a:lnTo>
                <a:lnTo>
                  <a:pt x="4829" y="2962"/>
                </a:lnTo>
                <a:lnTo>
                  <a:pt x="4843" y="2957"/>
                </a:lnTo>
                <a:lnTo>
                  <a:pt x="4855" y="2952"/>
                </a:lnTo>
                <a:lnTo>
                  <a:pt x="4868" y="2946"/>
                </a:lnTo>
                <a:lnTo>
                  <a:pt x="4880" y="2940"/>
                </a:lnTo>
                <a:lnTo>
                  <a:pt x="4891" y="2933"/>
                </a:lnTo>
                <a:lnTo>
                  <a:pt x="4902" y="2926"/>
                </a:lnTo>
                <a:lnTo>
                  <a:pt x="4923" y="2912"/>
                </a:lnTo>
                <a:lnTo>
                  <a:pt x="4942" y="2898"/>
                </a:lnTo>
                <a:lnTo>
                  <a:pt x="4952" y="2889"/>
                </a:lnTo>
                <a:lnTo>
                  <a:pt x="4960" y="2882"/>
                </a:lnTo>
                <a:lnTo>
                  <a:pt x="4968" y="2874"/>
                </a:lnTo>
                <a:lnTo>
                  <a:pt x="4975" y="2867"/>
                </a:lnTo>
                <a:close/>
                <a:moveTo>
                  <a:pt x="1035" y="2757"/>
                </a:moveTo>
                <a:lnTo>
                  <a:pt x="1034" y="2765"/>
                </a:lnTo>
                <a:lnTo>
                  <a:pt x="1034" y="2772"/>
                </a:lnTo>
                <a:lnTo>
                  <a:pt x="1034" y="2779"/>
                </a:lnTo>
                <a:lnTo>
                  <a:pt x="1035" y="2785"/>
                </a:lnTo>
                <a:lnTo>
                  <a:pt x="1036" y="2791"/>
                </a:lnTo>
                <a:lnTo>
                  <a:pt x="1039" y="2796"/>
                </a:lnTo>
                <a:lnTo>
                  <a:pt x="1041" y="2801"/>
                </a:lnTo>
                <a:lnTo>
                  <a:pt x="1045" y="2804"/>
                </a:lnTo>
                <a:lnTo>
                  <a:pt x="1049" y="2809"/>
                </a:lnTo>
                <a:lnTo>
                  <a:pt x="1055" y="2814"/>
                </a:lnTo>
                <a:lnTo>
                  <a:pt x="1061" y="2817"/>
                </a:lnTo>
                <a:lnTo>
                  <a:pt x="1069" y="2819"/>
                </a:lnTo>
                <a:lnTo>
                  <a:pt x="1079" y="2822"/>
                </a:lnTo>
                <a:lnTo>
                  <a:pt x="1091" y="2823"/>
                </a:lnTo>
                <a:lnTo>
                  <a:pt x="1098" y="2824"/>
                </a:lnTo>
                <a:lnTo>
                  <a:pt x="1105" y="2824"/>
                </a:lnTo>
                <a:lnTo>
                  <a:pt x="1122" y="2824"/>
                </a:lnTo>
                <a:lnTo>
                  <a:pt x="1133" y="2824"/>
                </a:lnTo>
                <a:lnTo>
                  <a:pt x="1144" y="2823"/>
                </a:lnTo>
                <a:lnTo>
                  <a:pt x="1155" y="2821"/>
                </a:lnTo>
                <a:lnTo>
                  <a:pt x="1164" y="2817"/>
                </a:lnTo>
                <a:lnTo>
                  <a:pt x="1173" y="2814"/>
                </a:lnTo>
                <a:lnTo>
                  <a:pt x="1181" y="2809"/>
                </a:lnTo>
                <a:lnTo>
                  <a:pt x="1188" y="2804"/>
                </a:lnTo>
                <a:lnTo>
                  <a:pt x="1195" y="2798"/>
                </a:lnTo>
                <a:lnTo>
                  <a:pt x="1202" y="2791"/>
                </a:lnTo>
                <a:lnTo>
                  <a:pt x="1207" y="2784"/>
                </a:lnTo>
                <a:lnTo>
                  <a:pt x="1212" y="2776"/>
                </a:lnTo>
                <a:lnTo>
                  <a:pt x="1216" y="2767"/>
                </a:lnTo>
                <a:lnTo>
                  <a:pt x="1220" y="2759"/>
                </a:lnTo>
                <a:lnTo>
                  <a:pt x="1222" y="2750"/>
                </a:lnTo>
                <a:lnTo>
                  <a:pt x="1225" y="2740"/>
                </a:lnTo>
                <a:lnTo>
                  <a:pt x="1226" y="2729"/>
                </a:lnTo>
                <a:lnTo>
                  <a:pt x="1227" y="2720"/>
                </a:lnTo>
                <a:lnTo>
                  <a:pt x="1227" y="2715"/>
                </a:lnTo>
                <a:lnTo>
                  <a:pt x="1226" y="2709"/>
                </a:lnTo>
                <a:lnTo>
                  <a:pt x="1225" y="2700"/>
                </a:lnTo>
                <a:lnTo>
                  <a:pt x="1222" y="2692"/>
                </a:lnTo>
                <a:lnTo>
                  <a:pt x="1219" y="2682"/>
                </a:lnTo>
                <a:lnTo>
                  <a:pt x="1215" y="2674"/>
                </a:lnTo>
                <a:lnTo>
                  <a:pt x="1210" y="2666"/>
                </a:lnTo>
                <a:lnTo>
                  <a:pt x="1204" y="2658"/>
                </a:lnTo>
                <a:lnTo>
                  <a:pt x="1196" y="2650"/>
                </a:lnTo>
                <a:lnTo>
                  <a:pt x="1188" y="2644"/>
                </a:lnTo>
                <a:lnTo>
                  <a:pt x="1178" y="2638"/>
                </a:lnTo>
                <a:lnTo>
                  <a:pt x="1168" y="2634"/>
                </a:lnTo>
                <a:lnTo>
                  <a:pt x="1157" y="2629"/>
                </a:lnTo>
                <a:lnTo>
                  <a:pt x="1145" y="2626"/>
                </a:lnTo>
                <a:lnTo>
                  <a:pt x="1133" y="2625"/>
                </a:lnTo>
                <a:lnTo>
                  <a:pt x="1120" y="2624"/>
                </a:lnTo>
                <a:lnTo>
                  <a:pt x="1048" y="2624"/>
                </a:lnTo>
                <a:lnTo>
                  <a:pt x="1035" y="2757"/>
                </a:lnTo>
                <a:close/>
                <a:moveTo>
                  <a:pt x="1071" y="2412"/>
                </a:moveTo>
                <a:lnTo>
                  <a:pt x="1053" y="2586"/>
                </a:lnTo>
                <a:lnTo>
                  <a:pt x="1126" y="2586"/>
                </a:lnTo>
                <a:lnTo>
                  <a:pt x="1137" y="2586"/>
                </a:lnTo>
                <a:lnTo>
                  <a:pt x="1146" y="2585"/>
                </a:lnTo>
                <a:lnTo>
                  <a:pt x="1155" y="2583"/>
                </a:lnTo>
                <a:lnTo>
                  <a:pt x="1164" y="2580"/>
                </a:lnTo>
                <a:lnTo>
                  <a:pt x="1173" y="2577"/>
                </a:lnTo>
                <a:lnTo>
                  <a:pt x="1181" y="2573"/>
                </a:lnTo>
                <a:lnTo>
                  <a:pt x="1189" y="2568"/>
                </a:lnTo>
                <a:lnTo>
                  <a:pt x="1196" y="2564"/>
                </a:lnTo>
                <a:lnTo>
                  <a:pt x="1203" y="2558"/>
                </a:lnTo>
                <a:lnTo>
                  <a:pt x="1209" y="2552"/>
                </a:lnTo>
                <a:lnTo>
                  <a:pt x="1214" y="2545"/>
                </a:lnTo>
                <a:lnTo>
                  <a:pt x="1219" y="2538"/>
                </a:lnTo>
                <a:lnTo>
                  <a:pt x="1223" y="2531"/>
                </a:lnTo>
                <a:lnTo>
                  <a:pt x="1227" y="2522"/>
                </a:lnTo>
                <a:lnTo>
                  <a:pt x="1228" y="2514"/>
                </a:lnTo>
                <a:lnTo>
                  <a:pt x="1231" y="2506"/>
                </a:lnTo>
                <a:lnTo>
                  <a:pt x="1231" y="2496"/>
                </a:lnTo>
                <a:lnTo>
                  <a:pt x="1231" y="2487"/>
                </a:lnTo>
                <a:lnTo>
                  <a:pt x="1229" y="2477"/>
                </a:lnTo>
                <a:lnTo>
                  <a:pt x="1227" y="2469"/>
                </a:lnTo>
                <a:lnTo>
                  <a:pt x="1223" y="2461"/>
                </a:lnTo>
                <a:lnTo>
                  <a:pt x="1220" y="2452"/>
                </a:lnTo>
                <a:lnTo>
                  <a:pt x="1215" y="2445"/>
                </a:lnTo>
                <a:lnTo>
                  <a:pt x="1210" y="2439"/>
                </a:lnTo>
                <a:lnTo>
                  <a:pt x="1204" y="2432"/>
                </a:lnTo>
                <a:lnTo>
                  <a:pt x="1200" y="2430"/>
                </a:lnTo>
                <a:lnTo>
                  <a:pt x="1196" y="2427"/>
                </a:lnTo>
                <a:lnTo>
                  <a:pt x="1188" y="2423"/>
                </a:lnTo>
                <a:lnTo>
                  <a:pt x="1178" y="2419"/>
                </a:lnTo>
                <a:lnTo>
                  <a:pt x="1168" y="2416"/>
                </a:lnTo>
                <a:lnTo>
                  <a:pt x="1157" y="2413"/>
                </a:lnTo>
                <a:lnTo>
                  <a:pt x="1146" y="2412"/>
                </a:lnTo>
                <a:lnTo>
                  <a:pt x="1136" y="2412"/>
                </a:lnTo>
                <a:lnTo>
                  <a:pt x="1071" y="2412"/>
                </a:lnTo>
                <a:close/>
                <a:moveTo>
                  <a:pt x="1195" y="2867"/>
                </a:moveTo>
                <a:lnTo>
                  <a:pt x="785" y="2867"/>
                </a:lnTo>
                <a:lnTo>
                  <a:pt x="790" y="2829"/>
                </a:lnTo>
                <a:lnTo>
                  <a:pt x="808" y="2829"/>
                </a:lnTo>
                <a:lnTo>
                  <a:pt x="827" y="2827"/>
                </a:lnTo>
                <a:lnTo>
                  <a:pt x="835" y="2825"/>
                </a:lnTo>
                <a:lnTo>
                  <a:pt x="842" y="2824"/>
                </a:lnTo>
                <a:lnTo>
                  <a:pt x="848" y="2822"/>
                </a:lnTo>
                <a:lnTo>
                  <a:pt x="854" y="2818"/>
                </a:lnTo>
                <a:lnTo>
                  <a:pt x="859" y="2816"/>
                </a:lnTo>
                <a:lnTo>
                  <a:pt x="862" y="2811"/>
                </a:lnTo>
                <a:lnTo>
                  <a:pt x="866" y="2808"/>
                </a:lnTo>
                <a:lnTo>
                  <a:pt x="869" y="2803"/>
                </a:lnTo>
                <a:lnTo>
                  <a:pt x="872" y="2798"/>
                </a:lnTo>
                <a:lnTo>
                  <a:pt x="874" y="2792"/>
                </a:lnTo>
                <a:lnTo>
                  <a:pt x="876" y="2780"/>
                </a:lnTo>
                <a:lnTo>
                  <a:pt x="879" y="2765"/>
                </a:lnTo>
                <a:lnTo>
                  <a:pt x="907" y="2477"/>
                </a:lnTo>
                <a:lnTo>
                  <a:pt x="908" y="2459"/>
                </a:lnTo>
                <a:lnTo>
                  <a:pt x="908" y="2452"/>
                </a:lnTo>
                <a:lnTo>
                  <a:pt x="908" y="2446"/>
                </a:lnTo>
                <a:lnTo>
                  <a:pt x="906" y="2441"/>
                </a:lnTo>
                <a:lnTo>
                  <a:pt x="905" y="2435"/>
                </a:lnTo>
                <a:lnTo>
                  <a:pt x="902" y="2431"/>
                </a:lnTo>
                <a:lnTo>
                  <a:pt x="900" y="2426"/>
                </a:lnTo>
                <a:lnTo>
                  <a:pt x="895" y="2423"/>
                </a:lnTo>
                <a:lnTo>
                  <a:pt x="892" y="2420"/>
                </a:lnTo>
                <a:lnTo>
                  <a:pt x="886" y="2418"/>
                </a:lnTo>
                <a:lnTo>
                  <a:pt x="880" y="2416"/>
                </a:lnTo>
                <a:lnTo>
                  <a:pt x="873" y="2413"/>
                </a:lnTo>
                <a:lnTo>
                  <a:pt x="866" y="2413"/>
                </a:lnTo>
                <a:lnTo>
                  <a:pt x="857" y="2412"/>
                </a:lnTo>
                <a:lnTo>
                  <a:pt x="848" y="2412"/>
                </a:lnTo>
                <a:lnTo>
                  <a:pt x="834" y="2412"/>
                </a:lnTo>
                <a:lnTo>
                  <a:pt x="837" y="2375"/>
                </a:lnTo>
                <a:lnTo>
                  <a:pt x="1254" y="2375"/>
                </a:lnTo>
                <a:lnTo>
                  <a:pt x="1277" y="2375"/>
                </a:lnTo>
                <a:lnTo>
                  <a:pt x="1297" y="2378"/>
                </a:lnTo>
                <a:lnTo>
                  <a:pt x="1306" y="2379"/>
                </a:lnTo>
                <a:lnTo>
                  <a:pt x="1315" y="2381"/>
                </a:lnTo>
                <a:lnTo>
                  <a:pt x="1331" y="2386"/>
                </a:lnTo>
                <a:lnTo>
                  <a:pt x="1340" y="2388"/>
                </a:lnTo>
                <a:lnTo>
                  <a:pt x="1347" y="2392"/>
                </a:lnTo>
                <a:lnTo>
                  <a:pt x="1361" y="2399"/>
                </a:lnTo>
                <a:lnTo>
                  <a:pt x="1373" y="2409"/>
                </a:lnTo>
                <a:lnTo>
                  <a:pt x="1382" y="2418"/>
                </a:lnTo>
                <a:lnTo>
                  <a:pt x="1389" y="2426"/>
                </a:lnTo>
                <a:lnTo>
                  <a:pt x="1392" y="2431"/>
                </a:lnTo>
                <a:lnTo>
                  <a:pt x="1394" y="2435"/>
                </a:lnTo>
                <a:lnTo>
                  <a:pt x="1396" y="2439"/>
                </a:lnTo>
                <a:lnTo>
                  <a:pt x="1399" y="2444"/>
                </a:lnTo>
                <a:lnTo>
                  <a:pt x="1402" y="2454"/>
                </a:lnTo>
                <a:lnTo>
                  <a:pt x="1405" y="2463"/>
                </a:lnTo>
                <a:lnTo>
                  <a:pt x="1407" y="2474"/>
                </a:lnTo>
                <a:lnTo>
                  <a:pt x="1407" y="2484"/>
                </a:lnTo>
                <a:lnTo>
                  <a:pt x="1407" y="2495"/>
                </a:lnTo>
                <a:lnTo>
                  <a:pt x="1405" y="2506"/>
                </a:lnTo>
                <a:lnTo>
                  <a:pt x="1401" y="2520"/>
                </a:lnTo>
                <a:lnTo>
                  <a:pt x="1399" y="2527"/>
                </a:lnTo>
                <a:lnTo>
                  <a:pt x="1395" y="2534"/>
                </a:lnTo>
                <a:lnTo>
                  <a:pt x="1390" y="2541"/>
                </a:lnTo>
                <a:lnTo>
                  <a:pt x="1386" y="2549"/>
                </a:lnTo>
                <a:lnTo>
                  <a:pt x="1380" y="2557"/>
                </a:lnTo>
                <a:lnTo>
                  <a:pt x="1373" y="2565"/>
                </a:lnTo>
                <a:lnTo>
                  <a:pt x="1366" y="2572"/>
                </a:lnTo>
                <a:lnTo>
                  <a:pt x="1356" y="2579"/>
                </a:lnTo>
                <a:lnTo>
                  <a:pt x="1345" y="2585"/>
                </a:lnTo>
                <a:lnTo>
                  <a:pt x="1334" y="2591"/>
                </a:lnTo>
                <a:lnTo>
                  <a:pt x="1321" y="2597"/>
                </a:lnTo>
                <a:lnTo>
                  <a:pt x="1306" y="2602"/>
                </a:lnTo>
                <a:lnTo>
                  <a:pt x="1294" y="2604"/>
                </a:lnTo>
                <a:lnTo>
                  <a:pt x="1270" y="2607"/>
                </a:lnTo>
                <a:lnTo>
                  <a:pt x="1285" y="2611"/>
                </a:lnTo>
                <a:lnTo>
                  <a:pt x="1299" y="2615"/>
                </a:lnTo>
                <a:lnTo>
                  <a:pt x="1313" y="2618"/>
                </a:lnTo>
                <a:lnTo>
                  <a:pt x="1319" y="2621"/>
                </a:lnTo>
                <a:lnTo>
                  <a:pt x="1325" y="2624"/>
                </a:lnTo>
                <a:lnTo>
                  <a:pt x="1337" y="2630"/>
                </a:lnTo>
                <a:lnTo>
                  <a:pt x="1347" y="2637"/>
                </a:lnTo>
                <a:lnTo>
                  <a:pt x="1351" y="2641"/>
                </a:lnTo>
                <a:lnTo>
                  <a:pt x="1356" y="2644"/>
                </a:lnTo>
                <a:lnTo>
                  <a:pt x="1364" y="2653"/>
                </a:lnTo>
                <a:lnTo>
                  <a:pt x="1371" y="2662"/>
                </a:lnTo>
                <a:lnTo>
                  <a:pt x="1377" y="2671"/>
                </a:lnTo>
                <a:lnTo>
                  <a:pt x="1383" y="2681"/>
                </a:lnTo>
                <a:lnTo>
                  <a:pt x="1385" y="2687"/>
                </a:lnTo>
                <a:lnTo>
                  <a:pt x="1387" y="2692"/>
                </a:lnTo>
                <a:lnTo>
                  <a:pt x="1389" y="2703"/>
                </a:lnTo>
                <a:lnTo>
                  <a:pt x="1392" y="2714"/>
                </a:lnTo>
                <a:lnTo>
                  <a:pt x="1392" y="2726"/>
                </a:lnTo>
                <a:lnTo>
                  <a:pt x="1392" y="2738"/>
                </a:lnTo>
                <a:lnTo>
                  <a:pt x="1390" y="2744"/>
                </a:lnTo>
                <a:lnTo>
                  <a:pt x="1389" y="2752"/>
                </a:lnTo>
                <a:lnTo>
                  <a:pt x="1387" y="2759"/>
                </a:lnTo>
                <a:lnTo>
                  <a:pt x="1385" y="2767"/>
                </a:lnTo>
                <a:lnTo>
                  <a:pt x="1381" y="2776"/>
                </a:lnTo>
                <a:lnTo>
                  <a:pt x="1377" y="2785"/>
                </a:lnTo>
                <a:lnTo>
                  <a:pt x="1371" y="2793"/>
                </a:lnTo>
                <a:lnTo>
                  <a:pt x="1366" y="2803"/>
                </a:lnTo>
                <a:lnTo>
                  <a:pt x="1358" y="2811"/>
                </a:lnTo>
                <a:lnTo>
                  <a:pt x="1354" y="2816"/>
                </a:lnTo>
                <a:lnTo>
                  <a:pt x="1349" y="2821"/>
                </a:lnTo>
                <a:lnTo>
                  <a:pt x="1338" y="2829"/>
                </a:lnTo>
                <a:lnTo>
                  <a:pt x="1326" y="2836"/>
                </a:lnTo>
                <a:lnTo>
                  <a:pt x="1313" y="2844"/>
                </a:lnTo>
                <a:lnTo>
                  <a:pt x="1298" y="2850"/>
                </a:lnTo>
                <a:lnTo>
                  <a:pt x="1281" y="2856"/>
                </a:lnTo>
                <a:lnTo>
                  <a:pt x="1263" y="2862"/>
                </a:lnTo>
                <a:lnTo>
                  <a:pt x="1245" y="2865"/>
                </a:lnTo>
                <a:lnTo>
                  <a:pt x="1223" y="2866"/>
                </a:lnTo>
                <a:lnTo>
                  <a:pt x="1210" y="2867"/>
                </a:lnTo>
                <a:lnTo>
                  <a:pt x="1195" y="2867"/>
                </a:lnTo>
                <a:close/>
                <a:moveTo>
                  <a:pt x="4186" y="4110"/>
                </a:moveTo>
                <a:lnTo>
                  <a:pt x="4199" y="4103"/>
                </a:lnTo>
                <a:lnTo>
                  <a:pt x="4212" y="4096"/>
                </a:lnTo>
                <a:lnTo>
                  <a:pt x="4223" y="4091"/>
                </a:lnTo>
                <a:lnTo>
                  <a:pt x="4231" y="4089"/>
                </a:lnTo>
                <a:lnTo>
                  <a:pt x="4236" y="4087"/>
                </a:lnTo>
                <a:lnTo>
                  <a:pt x="4244" y="4086"/>
                </a:lnTo>
                <a:lnTo>
                  <a:pt x="4249" y="4086"/>
                </a:lnTo>
                <a:lnTo>
                  <a:pt x="4255" y="4086"/>
                </a:lnTo>
                <a:lnTo>
                  <a:pt x="4262" y="4087"/>
                </a:lnTo>
                <a:lnTo>
                  <a:pt x="4268" y="4089"/>
                </a:lnTo>
                <a:lnTo>
                  <a:pt x="4274" y="4091"/>
                </a:lnTo>
                <a:lnTo>
                  <a:pt x="4278" y="4094"/>
                </a:lnTo>
                <a:lnTo>
                  <a:pt x="4280" y="4096"/>
                </a:lnTo>
                <a:lnTo>
                  <a:pt x="4286" y="4101"/>
                </a:lnTo>
                <a:lnTo>
                  <a:pt x="4291" y="4106"/>
                </a:lnTo>
                <a:lnTo>
                  <a:pt x="4294" y="4110"/>
                </a:lnTo>
                <a:lnTo>
                  <a:pt x="4298" y="4116"/>
                </a:lnTo>
                <a:lnTo>
                  <a:pt x="4300" y="4121"/>
                </a:lnTo>
                <a:lnTo>
                  <a:pt x="4303" y="4127"/>
                </a:lnTo>
                <a:lnTo>
                  <a:pt x="4304" y="4134"/>
                </a:lnTo>
                <a:lnTo>
                  <a:pt x="4305" y="4140"/>
                </a:lnTo>
                <a:lnTo>
                  <a:pt x="4305" y="4147"/>
                </a:lnTo>
                <a:lnTo>
                  <a:pt x="4304" y="4154"/>
                </a:lnTo>
                <a:lnTo>
                  <a:pt x="4303" y="4161"/>
                </a:lnTo>
                <a:lnTo>
                  <a:pt x="4300" y="4168"/>
                </a:lnTo>
                <a:lnTo>
                  <a:pt x="4297" y="4176"/>
                </a:lnTo>
                <a:lnTo>
                  <a:pt x="4292" y="4184"/>
                </a:lnTo>
                <a:lnTo>
                  <a:pt x="4287" y="4191"/>
                </a:lnTo>
                <a:lnTo>
                  <a:pt x="4284" y="4195"/>
                </a:lnTo>
                <a:lnTo>
                  <a:pt x="4281" y="4199"/>
                </a:lnTo>
                <a:lnTo>
                  <a:pt x="4274" y="4206"/>
                </a:lnTo>
                <a:lnTo>
                  <a:pt x="4268" y="4212"/>
                </a:lnTo>
                <a:lnTo>
                  <a:pt x="4261" y="4218"/>
                </a:lnTo>
                <a:lnTo>
                  <a:pt x="4255" y="4223"/>
                </a:lnTo>
                <a:lnTo>
                  <a:pt x="4249" y="4227"/>
                </a:lnTo>
                <a:lnTo>
                  <a:pt x="4244" y="4230"/>
                </a:lnTo>
                <a:lnTo>
                  <a:pt x="4236" y="4232"/>
                </a:lnTo>
                <a:lnTo>
                  <a:pt x="4231" y="4235"/>
                </a:lnTo>
                <a:lnTo>
                  <a:pt x="4225" y="4237"/>
                </a:lnTo>
                <a:lnTo>
                  <a:pt x="4217" y="4238"/>
                </a:lnTo>
                <a:lnTo>
                  <a:pt x="4212" y="4240"/>
                </a:lnTo>
                <a:lnTo>
                  <a:pt x="4206" y="4240"/>
                </a:lnTo>
                <a:lnTo>
                  <a:pt x="4199" y="4240"/>
                </a:lnTo>
                <a:lnTo>
                  <a:pt x="4193" y="4240"/>
                </a:lnTo>
                <a:lnTo>
                  <a:pt x="4187" y="4238"/>
                </a:lnTo>
                <a:lnTo>
                  <a:pt x="4180" y="4237"/>
                </a:lnTo>
                <a:lnTo>
                  <a:pt x="4174" y="4236"/>
                </a:lnTo>
                <a:lnTo>
                  <a:pt x="4183" y="4196"/>
                </a:lnTo>
                <a:lnTo>
                  <a:pt x="4188" y="4197"/>
                </a:lnTo>
                <a:lnTo>
                  <a:pt x="4193" y="4198"/>
                </a:lnTo>
                <a:lnTo>
                  <a:pt x="4202" y="4199"/>
                </a:lnTo>
                <a:lnTo>
                  <a:pt x="4210" y="4198"/>
                </a:lnTo>
                <a:lnTo>
                  <a:pt x="4219" y="4197"/>
                </a:lnTo>
                <a:lnTo>
                  <a:pt x="4227" y="4195"/>
                </a:lnTo>
                <a:lnTo>
                  <a:pt x="4235" y="4191"/>
                </a:lnTo>
                <a:lnTo>
                  <a:pt x="4242" y="4185"/>
                </a:lnTo>
                <a:lnTo>
                  <a:pt x="4249" y="4179"/>
                </a:lnTo>
                <a:lnTo>
                  <a:pt x="4254" y="4173"/>
                </a:lnTo>
                <a:lnTo>
                  <a:pt x="4258" y="4167"/>
                </a:lnTo>
                <a:lnTo>
                  <a:pt x="4261" y="4161"/>
                </a:lnTo>
                <a:lnTo>
                  <a:pt x="4262" y="4157"/>
                </a:lnTo>
                <a:lnTo>
                  <a:pt x="4264" y="4151"/>
                </a:lnTo>
                <a:lnTo>
                  <a:pt x="4262" y="4146"/>
                </a:lnTo>
                <a:lnTo>
                  <a:pt x="4260" y="4140"/>
                </a:lnTo>
                <a:lnTo>
                  <a:pt x="4257" y="4136"/>
                </a:lnTo>
                <a:lnTo>
                  <a:pt x="4253" y="4133"/>
                </a:lnTo>
                <a:lnTo>
                  <a:pt x="4249" y="4132"/>
                </a:lnTo>
                <a:lnTo>
                  <a:pt x="4247" y="4131"/>
                </a:lnTo>
                <a:lnTo>
                  <a:pt x="4245" y="4131"/>
                </a:lnTo>
                <a:lnTo>
                  <a:pt x="4242" y="4131"/>
                </a:lnTo>
                <a:lnTo>
                  <a:pt x="4236" y="4132"/>
                </a:lnTo>
                <a:lnTo>
                  <a:pt x="4229" y="4133"/>
                </a:lnTo>
                <a:lnTo>
                  <a:pt x="4222" y="4136"/>
                </a:lnTo>
                <a:lnTo>
                  <a:pt x="4206" y="4146"/>
                </a:lnTo>
                <a:lnTo>
                  <a:pt x="4193" y="4153"/>
                </a:lnTo>
                <a:lnTo>
                  <a:pt x="4180" y="4160"/>
                </a:lnTo>
                <a:lnTo>
                  <a:pt x="4167" y="4166"/>
                </a:lnTo>
                <a:lnTo>
                  <a:pt x="4161" y="4168"/>
                </a:lnTo>
                <a:lnTo>
                  <a:pt x="4155" y="4170"/>
                </a:lnTo>
                <a:lnTo>
                  <a:pt x="4148" y="4171"/>
                </a:lnTo>
                <a:lnTo>
                  <a:pt x="4142" y="4172"/>
                </a:lnTo>
                <a:lnTo>
                  <a:pt x="4136" y="4172"/>
                </a:lnTo>
                <a:lnTo>
                  <a:pt x="4130" y="4171"/>
                </a:lnTo>
                <a:lnTo>
                  <a:pt x="4123" y="4168"/>
                </a:lnTo>
                <a:lnTo>
                  <a:pt x="4117" y="4166"/>
                </a:lnTo>
                <a:lnTo>
                  <a:pt x="4111" y="4161"/>
                </a:lnTo>
                <a:lnTo>
                  <a:pt x="4105" y="4157"/>
                </a:lnTo>
                <a:lnTo>
                  <a:pt x="4100" y="4151"/>
                </a:lnTo>
                <a:lnTo>
                  <a:pt x="4095" y="4146"/>
                </a:lnTo>
                <a:lnTo>
                  <a:pt x="4092" y="4140"/>
                </a:lnTo>
                <a:lnTo>
                  <a:pt x="4090" y="4134"/>
                </a:lnTo>
                <a:lnTo>
                  <a:pt x="4087" y="4128"/>
                </a:lnTo>
                <a:lnTo>
                  <a:pt x="4086" y="4122"/>
                </a:lnTo>
                <a:lnTo>
                  <a:pt x="4086" y="4115"/>
                </a:lnTo>
                <a:lnTo>
                  <a:pt x="4086" y="4109"/>
                </a:lnTo>
                <a:lnTo>
                  <a:pt x="4087" y="4102"/>
                </a:lnTo>
                <a:lnTo>
                  <a:pt x="4088" y="4096"/>
                </a:lnTo>
                <a:lnTo>
                  <a:pt x="4091" y="4089"/>
                </a:lnTo>
                <a:lnTo>
                  <a:pt x="4094" y="4083"/>
                </a:lnTo>
                <a:lnTo>
                  <a:pt x="4098" y="4076"/>
                </a:lnTo>
                <a:lnTo>
                  <a:pt x="4101" y="4070"/>
                </a:lnTo>
                <a:lnTo>
                  <a:pt x="4107" y="4064"/>
                </a:lnTo>
                <a:lnTo>
                  <a:pt x="4112" y="4057"/>
                </a:lnTo>
                <a:lnTo>
                  <a:pt x="4124" y="4048"/>
                </a:lnTo>
                <a:lnTo>
                  <a:pt x="4136" y="4039"/>
                </a:lnTo>
                <a:lnTo>
                  <a:pt x="4142" y="4036"/>
                </a:lnTo>
                <a:lnTo>
                  <a:pt x="4148" y="4033"/>
                </a:lnTo>
                <a:lnTo>
                  <a:pt x="4152" y="4031"/>
                </a:lnTo>
                <a:lnTo>
                  <a:pt x="4158" y="4029"/>
                </a:lnTo>
                <a:lnTo>
                  <a:pt x="4164" y="4028"/>
                </a:lnTo>
                <a:lnTo>
                  <a:pt x="4170" y="4026"/>
                </a:lnTo>
                <a:lnTo>
                  <a:pt x="4181" y="4025"/>
                </a:lnTo>
                <a:lnTo>
                  <a:pt x="4191" y="4025"/>
                </a:lnTo>
                <a:lnTo>
                  <a:pt x="4202" y="4028"/>
                </a:lnTo>
                <a:lnTo>
                  <a:pt x="4197" y="4068"/>
                </a:lnTo>
                <a:lnTo>
                  <a:pt x="4189" y="4067"/>
                </a:lnTo>
                <a:lnTo>
                  <a:pt x="4182" y="4067"/>
                </a:lnTo>
                <a:lnTo>
                  <a:pt x="4174" y="4067"/>
                </a:lnTo>
                <a:lnTo>
                  <a:pt x="4167" y="4069"/>
                </a:lnTo>
                <a:lnTo>
                  <a:pt x="4162" y="4070"/>
                </a:lnTo>
                <a:lnTo>
                  <a:pt x="4158" y="4071"/>
                </a:lnTo>
                <a:lnTo>
                  <a:pt x="4155" y="4073"/>
                </a:lnTo>
                <a:lnTo>
                  <a:pt x="4152" y="4075"/>
                </a:lnTo>
                <a:lnTo>
                  <a:pt x="4149" y="4077"/>
                </a:lnTo>
                <a:lnTo>
                  <a:pt x="4145" y="4078"/>
                </a:lnTo>
                <a:lnTo>
                  <a:pt x="4139" y="4084"/>
                </a:lnTo>
                <a:lnTo>
                  <a:pt x="4135" y="4089"/>
                </a:lnTo>
                <a:lnTo>
                  <a:pt x="4132" y="4095"/>
                </a:lnTo>
                <a:lnTo>
                  <a:pt x="4130" y="4100"/>
                </a:lnTo>
                <a:lnTo>
                  <a:pt x="4129" y="4105"/>
                </a:lnTo>
                <a:lnTo>
                  <a:pt x="4127" y="4109"/>
                </a:lnTo>
                <a:lnTo>
                  <a:pt x="4129" y="4112"/>
                </a:lnTo>
                <a:lnTo>
                  <a:pt x="4129" y="4114"/>
                </a:lnTo>
                <a:lnTo>
                  <a:pt x="4131" y="4118"/>
                </a:lnTo>
                <a:lnTo>
                  <a:pt x="4133" y="4121"/>
                </a:lnTo>
                <a:lnTo>
                  <a:pt x="4136" y="4123"/>
                </a:lnTo>
                <a:lnTo>
                  <a:pt x="4138" y="4125"/>
                </a:lnTo>
                <a:lnTo>
                  <a:pt x="4140" y="4126"/>
                </a:lnTo>
                <a:lnTo>
                  <a:pt x="4143" y="4126"/>
                </a:lnTo>
                <a:lnTo>
                  <a:pt x="4146" y="4127"/>
                </a:lnTo>
                <a:lnTo>
                  <a:pt x="4149" y="4127"/>
                </a:lnTo>
                <a:lnTo>
                  <a:pt x="4155" y="4126"/>
                </a:lnTo>
                <a:lnTo>
                  <a:pt x="4162" y="4123"/>
                </a:lnTo>
                <a:lnTo>
                  <a:pt x="4169" y="4120"/>
                </a:lnTo>
                <a:lnTo>
                  <a:pt x="4186" y="4110"/>
                </a:lnTo>
                <a:close/>
                <a:moveTo>
                  <a:pt x="3644" y="4424"/>
                </a:moveTo>
                <a:lnTo>
                  <a:pt x="3700" y="4395"/>
                </a:lnTo>
                <a:lnTo>
                  <a:pt x="3799" y="4582"/>
                </a:lnTo>
                <a:lnTo>
                  <a:pt x="3760" y="4602"/>
                </a:lnTo>
                <a:lnTo>
                  <a:pt x="3692" y="4475"/>
                </a:lnTo>
                <a:lnTo>
                  <a:pt x="3699" y="4499"/>
                </a:lnTo>
                <a:lnTo>
                  <a:pt x="3703" y="4523"/>
                </a:lnTo>
                <a:lnTo>
                  <a:pt x="3721" y="4623"/>
                </a:lnTo>
                <a:lnTo>
                  <a:pt x="3685" y="4642"/>
                </a:lnTo>
                <a:lnTo>
                  <a:pt x="3611" y="4571"/>
                </a:lnTo>
                <a:lnTo>
                  <a:pt x="3596" y="4556"/>
                </a:lnTo>
                <a:lnTo>
                  <a:pt x="3577" y="4533"/>
                </a:lnTo>
                <a:lnTo>
                  <a:pt x="3645" y="4664"/>
                </a:lnTo>
                <a:lnTo>
                  <a:pt x="3609" y="4682"/>
                </a:lnTo>
                <a:lnTo>
                  <a:pt x="3509" y="4497"/>
                </a:lnTo>
                <a:lnTo>
                  <a:pt x="3564" y="4467"/>
                </a:lnTo>
                <a:lnTo>
                  <a:pt x="3679" y="4582"/>
                </a:lnTo>
                <a:lnTo>
                  <a:pt x="3644" y="4424"/>
                </a:lnTo>
                <a:close/>
                <a:moveTo>
                  <a:pt x="3875" y="4274"/>
                </a:moveTo>
                <a:lnTo>
                  <a:pt x="3950" y="4382"/>
                </a:lnTo>
                <a:lnTo>
                  <a:pt x="3955" y="4390"/>
                </a:lnTo>
                <a:lnTo>
                  <a:pt x="3959" y="4398"/>
                </a:lnTo>
                <a:lnTo>
                  <a:pt x="3963" y="4405"/>
                </a:lnTo>
                <a:lnTo>
                  <a:pt x="3965" y="4414"/>
                </a:lnTo>
                <a:lnTo>
                  <a:pt x="3968" y="4422"/>
                </a:lnTo>
                <a:lnTo>
                  <a:pt x="3969" y="4429"/>
                </a:lnTo>
                <a:lnTo>
                  <a:pt x="3969" y="4437"/>
                </a:lnTo>
                <a:lnTo>
                  <a:pt x="3968" y="4444"/>
                </a:lnTo>
                <a:lnTo>
                  <a:pt x="3966" y="4452"/>
                </a:lnTo>
                <a:lnTo>
                  <a:pt x="3964" y="4459"/>
                </a:lnTo>
                <a:lnTo>
                  <a:pt x="3960" y="4467"/>
                </a:lnTo>
                <a:lnTo>
                  <a:pt x="3956" y="4473"/>
                </a:lnTo>
                <a:lnTo>
                  <a:pt x="3950" y="4480"/>
                </a:lnTo>
                <a:lnTo>
                  <a:pt x="3944" y="4487"/>
                </a:lnTo>
                <a:lnTo>
                  <a:pt x="3937" y="4494"/>
                </a:lnTo>
                <a:lnTo>
                  <a:pt x="3927" y="4500"/>
                </a:lnTo>
                <a:lnTo>
                  <a:pt x="3919" y="4506"/>
                </a:lnTo>
                <a:lnTo>
                  <a:pt x="3910" y="4511"/>
                </a:lnTo>
                <a:lnTo>
                  <a:pt x="3901" y="4514"/>
                </a:lnTo>
                <a:lnTo>
                  <a:pt x="3893" y="4517"/>
                </a:lnTo>
                <a:lnTo>
                  <a:pt x="3885" y="4519"/>
                </a:lnTo>
                <a:lnTo>
                  <a:pt x="3876" y="4519"/>
                </a:lnTo>
                <a:lnTo>
                  <a:pt x="3869" y="4519"/>
                </a:lnTo>
                <a:lnTo>
                  <a:pt x="3861" y="4518"/>
                </a:lnTo>
                <a:lnTo>
                  <a:pt x="3854" y="4517"/>
                </a:lnTo>
                <a:lnTo>
                  <a:pt x="3847" y="4513"/>
                </a:lnTo>
                <a:lnTo>
                  <a:pt x="3840" y="4510"/>
                </a:lnTo>
                <a:lnTo>
                  <a:pt x="3834" y="4505"/>
                </a:lnTo>
                <a:lnTo>
                  <a:pt x="3827" y="4500"/>
                </a:lnTo>
                <a:lnTo>
                  <a:pt x="3821" y="4494"/>
                </a:lnTo>
                <a:lnTo>
                  <a:pt x="3815" y="4487"/>
                </a:lnTo>
                <a:lnTo>
                  <a:pt x="3809" y="4479"/>
                </a:lnTo>
                <a:lnTo>
                  <a:pt x="3735" y="4371"/>
                </a:lnTo>
                <a:lnTo>
                  <a:pt x="3773" y="4345"/>
                </a:lnTo>
                <a:lnTo>
                  <a:pt x="3847" y="4452"/>
                </a:lnTo>
                <a:lnTo>
                  <a:pt x="3854" y="4460"/>
                </a:lnTo>
                <a:lnTo>
                  <a:pt x="3861" y="4467"/>
                </a:lnTo>
                <a:lnTo>
                  <a:pt x="3867" y="4473"/>
                </a:lnTo>
                <a:lnTo>
                  <a:pt x="3872" y="4474"/>
                </a:lnTo>
                <a:lnTo>
                  <a:pt x="3875" y="4475"/>
                </a:lnTo>
                <a:lnTo>
                  <a:pt x="3879" y="4476"/>
                </a:lnTo>
                <a:lnTo>
                  <a:pt x="3882" y="4476"/>
                </a:lnTo>
                <a:lnTo>
                  <a:pt x="3886" y="4476"/>
                </a:lnTo>
                <a:lnTo>
                  <a:pt x="3891" y="4476"/>
                </a:lnTo>
                <a:lnTo>
                  <a:pt x="3898" y="4473"/>
                </a:lnTo>
                <a:lnTo>
                  <a:pt x="3907" y="4468"/>
                </a:lnTo>
                <a:lnTo>
                  <a:pt x="3911" y="4466"/>
                </a:lnTo>
                <a:lnTo>
                  <a:pt x="3914" y="4462"/>
                </a:lnTo>
                <a:lnTo>
                  <a:pt x="3917" y="4460"/>
                </a:lnTo>
                <a:lnTo>
                  <a:pt x="3919" y="4456"/>
                </a:lnTo>
                <a:lnTo>
                  <a:pt x="3921" y="4453"/>
                </a:lnTo>
                <a:lnTo>
                  <a:pt x="3923" y="4449"/>
                </a:lnTo>
                <a:lnTo>
                  <a:pt x="3924" y="4446"/>
                </a:lnTo>
                <a:lnTo>
                  <a:pt x="3924" y="4442"/>
                </a:lnTo>
                <a:lnTo>
                  <a:pt x="3924" y="4437"/>
                </a:lnTo>
                <a:lnTo>
                  <a:pt x="3924" y="4434"/>
                </a:lnTo>
                <a:lnTo>
                  <a:pt x="3923" y="4429"/>
                </a:lnTo>
                <a:lnTo>
                  <a:pt x="3921" y="4425"/>
                </a:lnTo>
                <a:lnTo>
                  <a:pt x="3919" y="4421"/>
                </a:lnTo>
                <a:lnTo>
                  <a:pt x="3918" y="4416"/>
                </a:lnTo>
                <a:lnTo>
                  <a:pt x="3912" y="4407"/>
                </a:lnTo>
                <a:lnTo>
                  <a:pt x="3837" y="4300"/>
                </a:lnTo>
                <a:lnTo>
                  <a:pt x="3875" y="4274"/>
                </a:lnTo>
                <a:close/>
                <a:moveTo>
                  <a:pt x="3035" y="4831"/>
                </a:moveTo>
                <a:lnTo>
                  <a:pt x="3041" y="4828"/>
                </a:lnTo>
                <a:lnTo>
                  <a:pt x="3047" y="4827"/>
                </a:lnTo>
                <a:lnTo>
                  <a:pt x="3052" y="4825"/>
                </a:lnTo>
                <a:lnTo>
                  <a:pt x="3057" y="4821"/>
                </a:lnTo>
                <a:lnTo>
                  <a:pt x="3062" y="4817"/>
                </a:lnTo>
                <a:lnTo>
                  <a:pt x="3065" y="4813"/>
                </a:lnTo>
                <a:lnTo>
                  <a:pt x="3067" y="4809"/>
                </a:lnTo>
                <a:lnTo>
                  <a:pt x="3071" y="4803"/>
                </a:lnTo>
                <a:lnTo>
                  <a:pt x="3073" y="4799"/>
                </a:lnTo>
                <a:lnTo>
                  <a:pt x="3075" y="4793"/>
                </a:lnTo>
                <a:lnTo>
                  <a:pt x="3076" y="4786"/>
                </a:lnTo>
                <a:lnTo>
                  <a:pt x="3077" y="4780"/>
                </a:lnTo>
                <a:lnTo>
                  <a:pt x="3077" y="4772"/>
                </a:lnTo>
                <a:lnTo>
                  <a:pt x="3077" y="4765"/>
                </a:lnTo>
                <a:lnTo>
                  <a:pt x="3076" y="4749"/>
                </a:lnTo>
                <a:lnTo>
                  <a:pt x="3073" y="4742"/>
                </a:lnTo>
                <a:lnTo>
                  <a:pt x="3071" y="4733"/>
                </a:lnTo>
                <a:lnTo>
                  <a:pt x="3069" y="4726"/>
                </a:lnTo>
                <a:lnTo>
                  <a:pt x="3066" y="4720"/>
                </a:lnTo>
                <a:lnTo>
                  <a:pt x="3059" y="4710"/>
                </a:lnTo>
                <a:lnTo>
                  <a:pt x="3056" y="4705"/>
                </a:lnTo>
                <a:lnTo>
                  <a:pt x="3052" y="4700"/>
                </a:lnTo>
                <a:lnTo>
                  <a:pt x="3047" y="4697"/>
                </a:lnTo>
                <a:lnTo>
                  <a:pt x="3043" y="4693"/>
                </a:lnTo>
                <a:lnTo>
                  <a:pt x="3038" y="4691"/>
                </a:lnTo>
                <a:lnTo>
                  <a:pt x="3033" y="4690"/>
                </a:lnTo>
                <a:lnTo>
                  <a:pt x="3027" y="4688"/>
                </a:lnTo>
                <a:lnTo>
                  <a:pt x="3021" y="4687"/>
                </a:lnTo>
                <a:lnTo>
                  <a:pt x="3017" y="4688"/>
                </a:lnTo>
                <a:lnTo>
                  <a:pt x="3011" y="4688"/>
                </a:lnTo>
                <a:lnTo>
                  <a:pt x="3005" y="4690"/>
                </a:lnTo>
                <a:lnTo>
                  <a:pt x="2999" y="4692"/>
                </a:lnTo>
                <a:lnTo>
                  <a:pt x="2994" y="4694"/>
                </a:lnTo>
                <a:lnTo>
                  <a:pt x="2989" y="4698"/>
                </a:lnTo>
                <a:lnTo>
                  <a:pt x="2985" y="4701"/>
                </a:lnTo>
                <a:lnTo>
                  <a:pt x="2981" y="4705"/>
                </a:lnTo>
                <a:lnTo>
                  <a:pt x="2977" y="4710"/>
                </a:lnTo>
                <a:lnTo>
                  <a:pt x="2975" y="4714"/>
                </a:lnTo>
                <a:lnTo>
                  <a:pt x="2973" y="4719"/>
                </a:lnTo>
                <a:lnTo>
                  <a:pt x="2972" y="4725"/>
                </a:lnTo>
                <a:lnTo>
                  <a:pt x="2969" y="4732"/>
                </a:lnTo>
                <a:lnTo>
                  <a:pt x="2969" y="4738"/>
                </a:lnTo>
                <a:lnTo>
                  <a:pt x="2968" y="4745"/>
                </a:lnTo>
                <a:lnTo>
                  <a:pt x="2969" y="4752"/>
                </a:lnTo>
                <a:lnTo>
                  <a:pt x="2969" y="4761"/>
                </a:lnTo>
                <a:lnTo>
                  <a:pt x="2970" y="4769"/>
                </a:lnTo>
                <a:lnTo>
                  <a:pt x="2973" y="4776"/>
                </a:lnTo>
                <a:lnTo>
                  <a:pt x="2974" y="4784"/>
                </a:lnTo>
                <a:lnTo>
                  <a:pt x="2976" y="4790"/>
                </a:lnTo>
                <a:lnTo>
                  <a:pt x="2980" y="4797"/>
                </a:lnTo>
                <a:lnTo>
                  <a:pt x="2982" y="4803"/>
                </a:lnTo>
                <a:lnTo>
                  <a:pt x="2986" y="4808"/>
                </a:lnTo>
                <a:lnTo>
                  <a:pt x="2990" y="4814"/>
                </a:lnTo>
                <a:lnTo>
                  <a:pt x="2994" y="4817"/>
                </a:lnTo>
                <a:lnTo>
                  <a:pt x="2999" y="4821"/>
                </a:lnTo>
                <a:lnTo>
                  <a:pt x="3004" y="4825"/>
                </a:lnTo>
                <a:lnTo>
                  <a:pt x="3008" y="4827"/>
                </a:lnTo>
                <a:lnTo>
                  <a:pt x="3013" y="4829"/>
                </a:lnTo>
                <a:lnTo>
                  <a:pt x="3019" y="4831"/>
                </a:lnTo>
                <a:lnTo>
                  <a:pt x="3024" y="4831"/>
                </a:lnTo>
                <a:lnTo>
                  <a:pt x="3030" y="4831"/>
                </a:lnTo>
                <a:lnTo>
                  <a:pt x="3035" y="4831"/>
                </a:lnTo>
                <a:close/>
                <a:moveTo>
                  <a:pt x="3004" y="4651"/>
                </a:moveTo>
                <a:lnTo>
                  <a:pt x="3013" y="4649"/>
                </a:lnTo>
                <a:lnTo>
                  <a:pt x="3022" y="4649"/>
                </a:lnTo>
                <a:lnTo>
                  <a:pt x="3032" y="4649"/>
                </a:lnTo>
                <a:lnTo>
                  <a:pt x="3040" y="4651"/>
                </a:lnTo>
                <a:lnTo>
                  <a:pt x="3050" y="4653"/>
                </a:lnTo>
                <a:lnTo>
                  <a:pt x="3059" y="4656"/>
                </a:lnTo>
                <a:lnTo>
                  <a:pt x="3067" y="4660"/>
                </a:lnTo>
                <a:lnTo>
                  <a:pt x="3076" y="4665"/>
                </a:lnTo>
                <a:lnTo>
                  <a:pt x="3084" y="4671"/>
                </a:lnTo>
                <a:lnTo>
                  <a:pt x="3091" y="4678"/>
                </a:lnTo>
                <a:lnTo>
                  <a:pt x="3095" y="4681"/>
                </a:lnTo>
                <a:lnTo>
                  <a:pt x="3098" y="4686"/>
                </a:lnTo>
                <a:lnTo>
                  <a:pt x="3104" y="4694"/>
                </a:lnTo>
                <a:lnTo>
                  <a:pt x="3107" y="4699"/>
                </a:lnTo>
                <a:lnTo>
                  <a:pt x="3109" y="4705"/>
                </a:lnTo>
                <a:lnTo>
                  <a:pt x="3114" y="4716"/>
                </a:lnTo>
                <a:lnTo>
                  <a:pt x="3118" y="4727"/>
                </a:lnTo>
                <a:lnTo>
                  <a:pt x="3121" y="4741"/>
                </a:lnTo>
                <a:lnTo>
                  <a:pt x="3123" y="4755"/>
                </a:lnTo>
                <a:lnTo>
                  <a:pt x="3123" y="4767"/>
                </a:lnTo>
                <a:lnTo>
                  <a:pt x="3123" y="4772"/>
                </a:lnTo>
                <a:lnTo>
                  <a:pt x="3123" y="4778"/>
                </a:lnTo>
                <a:lnTo>
                  <a:pt x="3122" y="4790"/>
                </a:lnTo>
                <a:lnTo>
                  <a:pt x="3118" y="4801"/>
                </a:lnTo>
                <a:lnTo>
                  <a:pt x="3115" y="4810"/>
                </a:lnTo>
                <a:lnTo>
                  <a:pt x="3114" y="4815"/>
                </a:lnTo>
                <a:lnTo>
                  <a:pt x="3111" y="4820"/>
                </a:lnTo>
                <a:lnTo>
                  <a:pt x="3109" y="4823"/>
                </a:lnTo>
                <a:lnTo>
                  <a:pt x="3105" y="4828"/>
                </a:lnTo>
                <a:lnTo>
                  <a:pt x="3099" y="4835"/>
                </a:lnTo>
                <a:lnTo>
                  <a:pt x="3094" y="4842"/>
                </a:lnTo>
                <a:lnTo>
                  <a:pt x="3085" y="4848"/>
                </a:lnTo>
                <a:lnTo>
                  <a:pt x="3078" y="4853"/>
                </a:lnTo>
                <a:lnTo>
                  <a:pt x="3073" y="4855"/>
                </a:lnTo>
                <a:lnTo>
                  <a:pt x="3070" y="4858"/>
                </a:lnTo>
                <a:lnTo>
                  <a:pt x="3062" y="4861"/>
                </a:lnTo>
                <a:lnTo>
                  <a:pt x="3052" y="4865"/>
                </a:lnTo>
                <a:lnTo>
                  <a:pt x="3043" y="4867"/>
                </a:lnTo>
                <a:lnTo>
                  <a:pt x="3033" y="4868"/>
                </a:lnTo>
                <a:lnTo>
                  <a:pt x="3024" y="4868"/>
                </a:lnTo>
                <a:lnTo>
                  <a:pt x="3014" y="4868"/>
                </a:lnTo>
                <a:lnTo>
                  <a:pt x="3005" y="4867"/>
                </a:lnTo>
                <a:lnTo>
                  <a:pt x="2995" y="4865"/>
                </a:lnTo>
                <a:lnTo>
                  <a:pt x="2987" y="4861"/>
                </a:lnTo>
                <a:lnTo>
                  <a:pt x="2979" y="4858"/>
                </a:lnTo>
                <a:lnTo>
                  <a:pt x="2970" y="4853"/>
                </a:lnTo>
                <a:lnTo>
                  <a:pt x="2962" y="4847"/>
                </a:lnTo>
                <a:lnTo>
                  <a:pt x="2955" y="4840"/>
                </a:lnTo>
                <a:lnTo>
                  <a:pt x="2951" y="4836"/>
                </a:lnTo>
                <a:lnTo>
                  <a:pt x="2948" y="4832"/>
                </a:lnTo>
                <a:lnTo>
                  <a:pt x="2942" y="4823"/>
                </a:lnTo>
                <a:lnTo>
                  <a:pt x="2938" y="4819"/>
                </a:lnTo>
                <a:lnTo>
                  <a:pt x="2936" y="4813"/>
                </a:lnTo>
                <a:lnTo>
                  <a:pt x="2931" y="4802"/>
                </a:lnTo>
                <a:lnTo>
                  <a:pt x="2928" y="4790"/>
                </a:lnTo>
                <a:lnTo>
                  <a:pt x="2924" y="4777"/>
                </a:lnTo>
                <a:lnTo>
                  <a:pt x="2923" y="4763"/>
                </a:lnTo>
                <a:lnTo>
                  <a:pt x="2922" y="4751"/>
                </a:lnTo>
                <a:lnTo>
                  <a:pt x="2922" y="4744"/>
                </a:lnTo>
                <a:lnTo>
                  <a:pt x="2923" y="4739"/>
                </a:lnTo>
                <a:lnTo>
                  <a:pt x="2924" y="4727"/>
                </a:lnTo>
                <a:lnTo>
                  <a:pt x="2927" y="4717"/>
                </a:lnTo>
                <a:lnTo>
                  <a:pt x="2930" y="4707"/>
                </a:lnTo>
                <a:lnTo>
                  <a:pt x="2932" y="4703"/>
                </a:lnTo>
                <a:lnTo>
                  <a:pt x="2935" y="4698"/>
                </a:lnTo>
                <a:lnTo>
                  <a:pt x="2937" y="4694"/>
                </a:lnTo>
                <a:lnTo>
                  <a:pt x="2940" y="4690"/>
                </a:lnTo>
                <a:lnTo>
                  <a:pt x="2945" y="4682"/>
                </a:lnTo>
                <a:lnTo>
                  <a:pt x="2953" y="4675"/>
                </a:lnTo>
                <a:lnTo>
                  <a:pt x="2960" y="4669"/>
                </a:lnTo>
                <a:lnTo>
                  <a:pt x="2968" y="4664"/>
                </a:lnTo>
                <a:lnTo>
                  <a:pt x="2972" y="4661"/>
                </a:lnTo>
                <a:lnTo>
                  <a:pt x="2976" y="4660"/>
                </a:lnTo>
                <a:lnTo>
                  <a:pt x="2985" y="4655"/>
                </a:lnTo>
                <a:lnTo>
                  <a:pt x="2994" y="4653"/>
                </a:lnTo>
                <a:lnTo>
                  <a:pt x="3004" y="4651"/>
                </a:lnTo>
                <a:close/>
                <a:moveTo>
                  <a:pt x="1726" y="4476"/>
                </a:moveTo>
                <a:lnTo>
                  <a:pt x="1766" y="4498"/>
                </a:lnTo>
                <a:lnTo>
                  <a:pt x="1707" y="4614"/>
                </a:lnTo>
                <a:lnTo>
                  <a:pt x="1702" y="4622"/>
                </a:lnTo>
                <a:lnTo>
                  <a:pt x="1697" y="4629"/>
                </a:lnTo>
                <a:lnTo>
                  <a:pt x="1691" y="4636"/>
                </a:lnTo>
                <a:lnTo>
                  <a:pt x="1687" y="4642"/>
                </a:lnTo>
                <a:lnTo>
                  <a:pt x="1681" y="4648"/>
                </a:lnTo>
                <a:lnTo>
                  <a:pt x="1673" y="4653"/>
                </a:lnTo>
                <a:lnTo>
                  <a:pt x="1668" y="4656"/>
                </a:lnTo>
                <a:lnTo>
                  <a:pt x="1660" y="4659"/>
                </a:lnTo>
                <a:lnTo>
                  <a:pt x="1652" y="4661"/>
                </a:lnTo>
                <a:lnTo>
                  <a:pt x="1645" y="4662"/>
                </a:lnTo>
                <a:lnTo>
                  <a:pt x="1637" y="4662"/>
                </a:lnTo>
                <a:lnTo>
                  <a:pt x="1628" y="4662"/>
                </a:lnTo>
                <a:lnTo>
                  <a:pt x="1620" y="4660"/>
                </a:lnTo>
                <a:lnTo>
                  <a:pt x="1611" y="4658"/>
                </a:lnTo>
                <a:lnTo>
                  <a:pt x="1601" y="4654"/>
                </a:lnTo>
                <a:lnTo>
                  <a:pt x="1592" y="4649"/>
                </a:lnTo>
                <a:lnTo>
                  <a:pt x="1582" y="4645"/>
                </a:lnTo>
                <a:lnTo>
                  <a:pt x="1574" y="4639"/>
                </a:lnTo>
                <a:lnTo>
                  <a:pt x="1567" y="4633"/>
                </a:lnTo>
                <a:lnTo>
                  <a:pt x="1561" y="4627"/>
                </a:lnTo>
                <a:lnTo>
                  <a:pt x="1557" y="4623"/>
                </a:lnTo>
                <a:lnTo>
                  <a:pt x="1555" y="4621"/>
                </a:lnTo>
                <a:lnTo>
                  <a:pt x="1553" y="4617"/>
                </a:lnTo>
                <a:lnTo>
                  <a:pt x="1552" y="4614"/>
                </a:lnTo>
                <a:lnTo>
                  <a:pt x="1548" y="4607"/>
                </a:lnTo>
                <a:lnTo>
                  <a:pt x="1544" y="4600"/>
                </a:lnTo>
                <a:lnTo>
                  <a:pt x="1543" y="4592"/>
                </a:lnTo>
                <a:lnTo>
                  <a:pt x="1542" y="4585"/>
                </a:lnTo>
                <a:lnTo>
                  <a:pt x="1542" y="4577"/>
                </a:lnTo>
                <a:lnTo>
                  <a:pt x="1543" y="4569"/>
                </a:lnTo>
                <a:lnTo>
                  <a:pt x="1544" y="4560"/>
                </a:lnTo>
                <a:lnTo>
                  <a:pt x="1547" y="4552"/>
                </a:lnTo>
                <a:lnTo>
                  <a:pt x="1550" y="4544"/>
                </a:lnTo>
                <a:lnTo>
                  <a:pt x="1555" y="4536"/>
                </a:lnTo>
                <a:lnTo>
                  <a:pt x="1614" y="4420"/>
                </a:lnTo>
                <a:lnTo>
                  <a:pt x="1656" y="4441"/>
                </a:lnTo>
                <a:lnTo>
                  <a:pt x="1597" y="4556"/>
                </a:lnTo>
                <a:lnTo>
                  <a:pt x="1592" y="4565"/>
                </a:lnTo>
                <a:lnTo>
                  <a:pt x="1589" y="4575"/>
                </a:lnTo>
                <a:lnTo>
                  <a:pt x="1588" y="4579"/>
                </a:lnTo>
                <a:lnTo>
                  <a:pt x="1588" y="4584"/>
                </a:lnTo>
                <a:lnTo>
                  <a:pt x="1588" y="4588"/>
                </a:lnTo>
                <a:lnTo>
                  <a:pt x="1588" y="4591"/>
                </a:lnTo>
                <a:lnTo>
                  <a:pt x="1589" y="4595"/>
                </a:lnTo>
                <a:lnTo>
                  <a:pt x="1591" y="4598"/>
                </a:lnTo>
                <a:lnTo>
                  <a:pt x="1595" y="4606"/>
                </a:lnTo>
                <a:lnTo>
                  <a:pt x="1598" y="4608"/>
                </a:lnTo>
                <a:lnTo>
                  <a:pt x="1601" y="4611"/>
                </a:lnTo>
                <a:lnTo>
                  <a:pt x="1606" y="4614"/>
                </a:lnTo>
                <a:lnTo>
                  <a:pt x="1610" y="4616"/>
                </a:lnTo>
                <a:lnTo>
                  <a:pt x="1619" y="4620"/>
                </a:lnTo>
                <a:lnTo>
                  <a:pt x="1627" y="4622"/>
                </a:lnTo>
                <a:lnTo>
                  <a:pt x="1631" y="4622"/>
                </a:lnTo>
                <a:lnTo>
                  <a:pt x="1634" y="4621"/>
                </a:lnTo>
                <a:lnTo>
                  <a:pt x="1638" y="4621"/>
                </a:lnTo>
                <a:lnTo>
                  <a:pt x="1642" y="4619"/>
                </a:lnTo>
                <a:lnTo>
                  <a:pt x="1649" y="4615"/>
                </a:lnTo>
                <a:lnTo>
                  <a:pt x="1655" y="4609"/>
                </a:lnTo>
                <a:lnTo>
                  <a:pt x="1660" y="4601"/>
                </a:lnTo>
                <a:lnTo>
                  <a:pt x="1664" y="4597"/>
                </a:lnTo>
                <a:lnTo>
                  <a:pt x="1666" y="4591"/>
                </a:lnTo>
                <a:lnTo>
                  <a:pt x="1726" y="4476"/>
                </a:lnTo>
                <a:close/>
                <a:moveTo>
                  <a:pt x="1901" y="4666"/>
                </a:moveTo>
                <a:lnTo>
                  <a:pt x="1903" y="4659"/>
                </a:lnTo>
                <a:lnTo>
                  <a:pt x="1906" y="4651"/>
                </a:lnTo>
                <a:lnTo>
                  <a:pt x="1907" y="4643"/>
                </a:lnTo>
                <a:lnTo>
                  <a:pt x="1908" y="4636"/>
                </a:lnTo>
                <a:lnTo>
                  <a:pt x="1908" y="4630"/>
                </a:lnTo>
                <a:lnTo>
                  <a:pt x="1908" y="4624"/>
                </a:lnTo>
                <a:lnTo>
                  <a:pt x="1907" y="4617"/>
                </a:lnTo>
                <a:lnTo>
                  <a:pt x="1906" y="4613"/>
                </a:lnTo>
                <a:lnTo>
                  <a:pt x="1904" y="4607"/>
                </a:lnTo>
                <a:lnTo>
                  <a:pt x="1902" y="4602"/>
                </a:lnTo>
                <a:lnTo>
                  <a:pt x="1899" y="4597"/>
                </a:lnTo>
                <a:lnTo>
                  <a:pt x="1897" y="4595"/>
                </a:lnTo>
                <a:lnTo>
                  <a:pt x="1895" y="4592"/>
                </a:lnTo>
                <a:lnTo>
                  <a:pt x="1891" y="4589"/>
                </a:lnTo>
                <a:lnTo>
                  <a:pt x="1887" y="4585"/>
                </a:lnTo>
                <a:lnTo>
                  <a:pt x="1882" y="4583"/>
                </a:lnTo>
                <a:lnTo>
                  <a:pt x="1877" y="4581"/>
                </a:lnTo>
                <a:lnTo>
                  <a:pt x="1871" y="4578"/>
                </a:lnTo>
                <a:lnTo>
                  <a:pt x="1865" y="4577"/>
                </a:lnTo>
                <a:lnTo>
                  <a:pt x="1859" y="4577"/>
                </a:lnTo>
                <a:lnTo>
                  <a:pt x="1855" y="4577"/>
                </a:lnTo>
                <a:lnTo>
                  <a:pt x="1849" y="4577"/>
                </a:lnTo>
                <a:lnTo>
                  <a:pt x="1844" y="4579"/>
                </a:lnTo>
                <a:lnTo>
                  <a:pt x="1838" y="4581"/>
                </a:lnTo>
                <a:lnTo>
                  <a:pt x="1833" y="4584"/>
                </a:lnTo>
                <a:lnTo>
                  <a:pt x="1829" y="4588"/>
                </a:lnTo>
                <a:lnTo>
                  <a:pt x="1824" y="4591"/>
                </a:lnTo>
                <a:lnTo>
                  <a:pt x="1819" y="4596"/>
                </a:lnTo>
                <a:lnTo>
                  <a:pt x="1816" y="4601"/>
                </a:lnTo>
                <a:lnTo>
                  <a:pt x="1812" y="4607"/>
                </a:lnTo>
                <a:lnTo>
                  <a:pt x="1807" y="4613"/>
                </a:lnTo>
                <a:lnTo>
                  <a:pt x="1805" y="4620"/>
                </a:lnTo>
                <a:lnTo>
                  <a:pt x="1801" y="4627"/>
                </a:lnTo>
                <a:lnTo>
                  <a:pt x="1799" y="4635"/>
                </a:lnTo>
                <a:lnTo>
                  <a:pt x="1797" y="4642"/>
                </a:lnTo>
                <a:lnTo>
                  <a:pt x="1794" y="4656"/>
                </a:lnTo>
                <a:lnTo>
                  <a:pt x="1793" y="4664"/>
                </a:lnTo>
                <a:lnTo>
                  <a:pt x="1793" y="4669"/>
                </a:lnTo>
                <a:lnTo>
                  <a:pt x="1794" y="4675"/>
                </a:lnTo>
                <a:lnTo>
                  <a:pt x="1795" y="4681"/>
                </a:lnTo>
                <a:lnTo>
                  <a:pt x="1797" y="4687"/>
                </a:lnTo>
                <a:lnTo>
                  <a:pt x="1799" y="4692"/>
                </a:lnTo>
                <a:lnTo>
                  <a:pt x="1803" y="4697"/>
                </a:lnTo>
                <a:lnTo>
                  <a:pt x="1806" y="4701"/>
                </a:lnTo>
                <a:lnTo>
                  <a:pt x="1810" y="4705"/>
                </a:lnTo>
                <a:lnTo>
                  <a:pt x="1814" y="4709"/>
                </a:lnTo>
                <a:lnTo>
                  <a:pt x="1819" y="4712"/>
                </a:lnTo>
                <a:lnTo>
                  <a:pt x="1824" y="4714"/>
                </a:lnTo>
                <a:lnTo>
                  <a:pt x="1830" y="4716"/>
                </a:lnTo>
                <a:lnTo>
                  <a:pt x="1836" y="4717"/>
                </a:lnTo>
                <a:lnTo>
                  <a:pt x="1842" y="4718"/>
                </a:lnTo>
                <a:lnTo>
                  <a:pt x="1846" y="4717"/>
                </a:lnTo>
                <a:lnTo>
                  <a:pt x="1852" y="4717"/>
                </a:lnTo>
                <a:lnTo>
                  <a:pt x="1857" y="4714"/>
                </a:lnTo>
                <a:lnTo>
                  <a:pt x="1863" y="4713"/>
                </a:lnTo>
                <a:lnTo>
                  <a:pt x="1868" y="4710"/>
                </a:lnTo>
                <a:lnTo>
                  <a:pt x="1872" y="4706"/>
                </a:lnTo>
                <a:lnTo>
                  <a:pt x="1877" y="4703"/>
                </a:lnTo>
                <a:lnTo>
                  <a:pt x="1882" y="4698"/>
                </a:lnTo>
                <a:lnTo>
                  <a:pt x="1884" y="4696"/>
                </a:lnTo>
                <a:lnTo>
                  <a:pt x="1885" y="4693"/>
                </a:lnTo>
                <a:lnTo>
                  <a:pt x="1890" y="4687"/>
                </a:lnTo>
                <a:lnTo>
                  <a:pt x="1894" y="4680"/>
                </a:lnTo>
                <a:lnTo>
                  <a:pt x="1897" y="4673"/>
                </a:lnTo>
                <a:lnTo>
                  <a:pt x="1901" y="4666"/>
                </a:lnTo>
                <a:close/>
                <a:moveTo>
                  <a:pt x="1890" y="4544"/>
                </a:moveTo>
                <a:lnTo>
                  <a:pt x="1900" y="4549"/>
                </a:lnTo>
                <a:lnTo>
                  <a:pt x="1908" y="4552"/>
                </a:lnTo>
                <a:lnTo>
                  <a:pt x="1915" y="4558"/>
                </a:lnTo>
                <a:lnTo>
                  <a:pt x="1922" y="4564"/>
                </a:lnTo>
                <a:lnTo>
                  <a:pt x="1929" y="4571"/>
                </a:lnTo>
                <a:lnTo>
                  <a:pt x="1935" y="4578"/>
                </a:lnTo>
                <a:lnTo>
                  <a:pt x="1941" y="4587"/>
                </a:lnTo>
                <a:lnTo>
                  <a:pt x="1945" y="4595"/>
                </a:lnTo>
                <a:lnTo>
                  <a:pt x="1947" y="4600"/>
                </a:lnTo>
                <a:lnTo>
                  <a:pt x="1948" y="4603"/>
                </a:lnTo>
                <a:lnTo>
                  <a:pt x="1951" y="4614"/>
                </a:lnTo>
                <a:lnTo>
                  <a:pt x="1953" y="4623"/>
                </a:lnTo>
                <a:lnTo>
                  <a:pt x="1953" y="4635"/>
                </a:lnTo>
                <a:lnTo>
                  <a:pt x="1953" y="4646"/>
                </a:lnTo>
                <a:lnTo>
                  <a:pt x="1951" y="4658"/>
                </a:lnTo>
                <a:lnTo>
                  <a:pt x="1948" y="4671"/>
                </a:lnTo>
                <a:lnTo>
                  <a:pt x="1944" y="4682"/>
                </a:lnTo>
                <a:lnTo>
                  <a:pt x="1938" y="4696"/>
                </a:lnTo>
                <a:lnTo>
                  <a:pt x="1935" y="4701"/>
                </a:lnTo>
                <a:lnTo>
                  <a:pt x="1932" y="4706"/>
                </a:lnTo>
                <a:lnTo>
                  <a:pt x="1926" y="4717"/>
                </a:lnTo>
                <a:lnTo>
                  <a:pt x="1919" y="4725"/>
                </a:lnTo>
                <a:lnTo>
                  <a:pt x="1910" y="4732"/>
                </a:lnTo>
                <a:lnTo>
                  <a:pt x="1902" y="4739"/>
                </a:lnTo>
                <a:lnTo>
                  <a:pt x="1899" y="4742"/>
                </a:lnTo>
                <a:lnTo>
                  <a:pt x="1894" y="4744"/>
                </a:lnTo>
                <a:lnTo>
                  <a:pt x="1884" y="4749"/>
                </a:lnTo>
                <a:lnTo>
                  <a:pt x="1876" y="4752"/>
                </a:lnTo>
                <a:lnTo>
                  <a:pt x="1867" y="4755"/>
                </a:lnTo>
                <a:lnTo>
                  <a:pt x="1857" y="4756"/>
                </a:lnTo>
                <a:lnTo>
                  <a:pt x="1848" y="4756"/>
                </a:lnTo>
                <a:lnTo>
                  <a:pt x="1838" y="4756"/>
                </a:lnTo>
                <a:lnTo>
                  <a:pt x="1829" y="4755"/>
                </a:lnTo>
                <a:lnTo>
                  <a:pt x="1820" y="4752"/>
                </a:lnTo>
                <a:lnTo>
                  <a:pt x="1811" y="4749"/>
                </a:lnTo>
                <a:lnTo>
                  <a:pt x="1803" y="4745"/>
                </a:lnTo>
                <a:lnTo>
                  <a:pt x="1794" y="4741"/>
                </a:lnTo>
                <a:lnTo>
                  <a:pt x="1786" y="4736"/>
                </a:lnTo>
                <a:lnTo>
                  <a:pt x="1779" y="4729"/>
                </a:lnTo>
                <a:lnTo>
                  <a:pt x="1772" y="4723"/>
                </a:lnTo>
                <a:lnTo>
                  <a:pt x="1766" y="4716"/>
                </a:lnTo>
                <a:lnTo>
                  <a:pt x="1761" y="4707"/>
                </a:lnTo>
                <a:lnTo>
                  <a:pt x="1756" y="4699"/>
                </a:lnTo>
                <a:lnTo>
                  <a:pt x="1754" y="4694"/>
                </a:lnTo>
                <a:lnTo>
                  <a:pt x="1753" y="4690"/>
                </a:lnTo>
                <a:lnTo>
                  <a:pt x="1750" y="4680"/>
                </a:lnTo>
                <a:lnTo>
                  <a:pt x="1748" y="4669"/>
                </a:lnTo>
                <a:lnTo>
                  <a:pt x="1748" y="4659"/>
                </a:lnTo>
                <a:lnTo>
                  <a:pt x="1748" y="4647"/>
                </a:lnTo>
                <a:lnTo>
                  <a:pt x="1750" y="4635"/>
                </a:lnTo>
                <a:lnTo>
                  <a:pt x="1753" y="4623"/>
                </a:lnTo>
                <a:lnTo>
                  <a:pt x="1758" y="4610"/>
                </a:lnTo>
                <a:lnTo>
                  <a:pt x="1764" y="4598"/>
                </a:lnTo>
                <a:lnTo>
                  <a:pt x="1766" y="4592"/>
                </a:lnTo>
                <a:lnTo>
                  <a:pt x="1769" y="4587"/>
                </a:lnTo>
                <a:lnTo>
                  <a:pt x="1777" y="4577"/>
                </a:lnTo>
                <a:lnTo>
                  <a:pt x="1784" y="4569"/>
                </a:lnTo>
                <a:lnTo>
                  <a:pt x="1791" y="4560"/>
                </a:lnTo>
                <a:lnTo>
                  <a:pt x="1799" y="4555"/>
                </a:lnTo>
                <a:lnTo>
                  <a:pt x="1804" y="4551"/>
                </a:lnTo>
                <a:lnTo>
                  <a:pt x="1807" y="4549"/>
                </a:lnTo>
                <a:lnTo>
                  <a:pt x="1817" y="4544"/>
                </a:lnTo>
                <a:lnTo>
                  <a:pt x="1825" y="4542"/>
                </a:lnTo>
                <a:lnTo>
                  <a:pt x="1835" y="4539"/>
                </a:lnTo>
                <a:lnTo>
                  <a:pt x="1844" y="4538"/>
                </a:lnTo>
                <a:lnTo>
                  <a:pt x="1854" y="4537"/>
                </a:lnTo>
                <a:lnTo>
                  <a:pt x="1863" y="4538"/>
                </a:lnTo>
                <a:lnTo>
                  <a:pt x="1872" y="4539"/>
                </a:lnTo>
                <a:lnTo>
                  <a:pt x="1882" y="4542"/>
                </a:lnTo>
                <a:lnTo>
                  <a:pt x="1890" y="4544"/>
                </a:lnTo>
                <a:close/>
                <a:moveTo>
                  <a:pt x="2116" y="4731"/>
                </a:moveTo>
                <a:lnTo>
                  <a:pt x="2119" y="4723"/>
                </a:lnTo>
                <a:lnTo>
                  <a:pt x="2120" y="4716"/>
                </a:lnTo>
                <a:lnTo>
                  <a:pt x="2120" y="4709"/>
                </a:lnTo>
                <a:lnTo>
                  <a:pt x="2121" y="4701"/>
                </a:lnTo>
                <a:lnTo>
                  <a:pt x="2120" y="4696"/>
                </a:lnTo>
                <a:lnTo>
                  <a:pt x="2119" y="4690"/>
                </a:lnTo>
                <a:lnTo>
                  <a:pt x="2118" y="4684"/>
                </a:lnTo>
                <a:lnTo>
                  <a:pt x="2115" y="4679"/>
                </a:lnTo>
                <a:lnTo>
                  <a:pt x="2113" y="4674"/>
                </a:lnTo>
                <a:lnTo>
                  <a:pt x="2109" y="4669"/>
                </a:lnTo>
                <a:lnTo>
                  <a:pt x="2105" y="4666"/>
                </a:lnTo>
                <a:lnTo>
                  <a:pt x="2100" y="4661"/>
                </a:lnTo>
                <a:lnTo>
                  <a:pt x="2094" y="4659"/>
                </a:lnTo>
                <a:lnTo>
                  <a:pt x="2087" y="4655"/>
                </a:lnTo>
                <a:lnTo>
                  <a:pt x="2080" y="4653"/>
                </a:lnTo>
                <a:lnTo>
                  <a:pt x="2071" y="4651"/>
                </a:lnTo>
                <a:lnTo>
                  <a:pt x="2051" y="4645"/>
                </a:lnTo>
                <a:lnTo>
                  <a:pt x="2016" y="4775"/>
                </a:lnTo>
                <a:lnTo>
                  <a:pt x="2037" y="4781"/>
                </a:lnTo>
                <a:lnTo>
                  <a:pt x="2045" y="4782"/>
                </a:lnTo>
                <a:lnTo>
                  <a:pt x="2052" y="4783"/>
                </a:lnTo>
                <a:lnTo>
                  <a:pt x="2060" y="4784"/>
                </a:lnTo>
                <a:lnTo>
                  <a:pt x="2067" y="4784"/>
                </a:lnTo>
                <a:lnTo>
                  <a:pt x="2073" y="4783"/>
                </a:lnTo>
                <a:lnTo>
                  <a:pt x="2079" y="4782"/>
                </a:lnTo>
                <a:lnTo>
                  <a:pt x="2083" y="4781"/>
                </a:lnTo>
                <a:lnTo>
                  <a:pt x="2089" y="4777"/>
                </a:lnTo>
                <a:lnTo>
                  <a:pt x="2094" y="4774"/>
                </a:lnTo>
                <a:lnTo>
                  <a:pt x="2097" y="4770"/>
                </a:lnTo>
                <a:lnTo>
                  <a:pt x="2101" y="4765"/>
                </a:lnTo>
                <a:lnTo>
                  <a:pt x="2105" y="4759"/>
                </a:lnTo>
                <a:lnTo>
                  <a:pt x="2108" y="4754"/>
                </a:lnTo>
                <a:lnTo>
                  <a:pt x="2112" y="4746"/>
                </a:lnTo>
                <a:lnTo>
                  <a:pt x="2116" y="4731"/>
                </a:lnTo>
                <a:close/>
                <a:moveTo>
                  <a:pt x="2080" y="4611"/>
                </a:moveTo>
                <a:lnTo>
                  <a:pt x="2092" y="4615"/>
                </a:lnTo>
                <a:lnTo>
                  <a:pt x="2102" y="4620"/>
                </a:lnTo>
                <a:lnTo>
                  <a:pt x="2112" y="4623"/>
                </a:lnTo>
                <a:lnTo>
                  <a:pt x="2121" y="4629"/>
                </a:lnTo>
                <a:lnTo>
                  <a:pt x="2131" y="4635"/>
                </a:lnTo>
                <a:lnTo>
                  <a:pt x="2138" y="4641"/>
                </a:lnTo>
                <a:lnTo>
                  <a:pt x="2145" y="4648"/>
                </a:lnTo>
                <a:lnTo>
                  <a:pt x="2152" y="4655"/>
                </a:lnTo>
                <a:lnTo>
                  <a:pt x="2157" y="4664"/>
                </a:lnTo>
                <a:lnTo>
                  <a:pt x="2161" y="4673"/>
                </a:lnTo>
                <a:lnTo>
                  <a:pt x="2164" y="4682"/>
                </a:lnTo>
                <a:lnTo>
                  <a:pt x="2166" y="4693"/>
                </a:lnTo>
                <a:lnTo>
                  <a:pt x="2166" y="4699"/>
                </a:lnTo>
                <a:lnTo>
                  <a:pt x="2167" y="4704"/>
                </a:lnTo>
                <a:lnTo>
                  <a:pt x="2167" y="4710"/>
                </a:lnTo>
                <a:lnTo>
                  <a:pt x="2166" y="4716"/>
                </a:lnTo>
                <a:lnTo>
                  <a:pt x="2165" y="4729"/>
                </a:lnTo>
                <a:lnTo>
                  <a:pt x="2161" y="4743"/>
                </a:lnTo>
                <a:lnTo>
                  <a:pt x="2159" y="4750"/>
                </a:lnTo>
                <a:lnTo>
                  <a:pt x="2158" y="4756"/>
                </a:lnTo>
                <a:lnTo>
                  <a:pt x="2154" y="4763"/>
                </a:lnTo>
                <a:lnTo>
                  <a:pt x="2152" y="4769"/>
                </a:lnTo>
                <a:lnTo>
                  <a:pt x="2146" y="4780"/>
                </a:lnTo>
                <a:lnTo>
                  <a:pt x="2140" y="4789"/>
                </a:lnTo>
                <a:lnTo>
                  <a:pt x="2133" y="4797"/>
                </a:lnTo>
                <a:lnTo>
                  <a:pt x="2129" y="4801"/>
                </a:lnTo>
                <a:lnTo>
                  <a:pt x="2125" y="4804"/>
                </a:lnTo>
                <a:lnTo>
                  <a:pt x="2116" y="4809"/>
                </a:lnTo>
                <a:lnTo>
                  <a:pt x="2108" y="4814"/>
                </a:lnTo>
                <a:lnTo>
                  <a:pt x="2099" y="4817"/>
                </a:lnTo>
                <a:lnTo>
                  <a:pt x="2089" y="4820"/>
                </a:lnTo>
                <a:lnTo>
                  <a:pt x="2080" y="4822"/>
                </a:lnTo>
                <a:lnTo>
                  <a:pt x="2069" y="4822"/>
                </a:lnTo>
                <a:lnTo>
                  <a:pt x="2058" y="4822"/>
                </a:lnTo>
                <a:lnTo>
                  <a:pt x="2047" y="4821"/>
                </a:lnTo>
                <a:lnTo>
                  <a:pt x="2036" y="4819"/>
                </a:lnTo>
                <a:lnTo>
                  <a:pt x="2024" y="4816"/>
                </a:lnTo>
                <a:lnTo>
                  <a:pt x="1961" y="4800"/>
                </a:lnTo>
                <a:lnTo>
                  <a:pt x="2017" y="4595"/>
                </a:lnTo>
                <a:lnTo>
                  <a:pt x="2080" y="4611"/>
                </a:lnTo>
                <a:close/>
                <a:moveTo>
                  <a:pt x="1047" y="3940"/>
                </a:moveTo>
                <a:lnTo>
                  <a:pt x="910" y="4050"/>
                </a:lnTo>
                <a:lnTo>
                  <a:pt x="931" y="4076"/>
                </a:lnTo>
                <a:lnTo>
                  <a:pt x="902" y="4099"/>
                </a:lnTo>
                <a:lnTo>
                  <a:pt x="829" y="4007"/>
                </a:lnTo>
                <a:lnTo>
                  <a:pt x="857" y="3985"/>
                </a:lnTo>
                <a:lnTo>
                  <a:pt x="882" y="4015"/>
                </a:lnTo>
                <a:lnTo>
                  <a:pt x="985" y="3932"/>
                </a:lnTo>
                <a:lnTo>
                  <a:pt x="977" y="3927"/>
                </a:lnTo>
                <a:lnTo>
                  <a:pt x="969" y="3921"/>
                </a:lnTo>
                <a:lnTo>
                  <a:pt x="962" y="3915"/>
                </a:lnTo>
                <a:lnTo>
                  <a:pt x="955" y="3908"/>
                </a:lnTo>
                <a:lnTo>
                  <a:pt x="984" y="3884"/>
                </a:lnTo>
                <a:lnTo>
                  <a:pt x="989" y="3889"/>
                </a:lnTo>
                <a:lnTo>
                  <a:pt x="992" y="3893"/>
                </a:lnTo>
                <a:lnTo>
                  <a:pt x="997" y="3896"/>
                </a:lnTo>
                <a:lnTo>
                  <a:pt x="1001" y="3898"/>
                </a:lnTo>
                <a:lnTo>
                  <a:pt x="1010" y="3903"/>
                </a:lnTo>
                <a:lnTo>
                  <a:pt x="1015" y="3904"/>
                </a:lnTo>
                <a:lnTo>
                  <a:pt x="1020" y="3906"/>
                </a:lnTo>
                <a:lnTo>
                  <a:pt x="1047" y="3940"/>
                </a:lnTo>
                <a:close/>
                <a:moveTo>
                  <a:pt x="1010" y="4168"/>
                </a:moveTo>
                <a:lnTo>
                  <a:pt x="1014" y="4172"/>
                </a:lnTo>
                <a:lnTo>
                  <a:pt x="1017" y="4176"/>
                </a:lnTo>
                <a:lnTo>
                  <a:pt x="1021" y="4177"/>
                </a:lnTo>
                <a:lnTo>
                  <a:pt x="1026" y="4179"/>
                </a:lnTo>
                <a:lnTo>
                  <a:pt x="1030" y="4179"/>
                </a:lnTo>
                <a:lnTo>
                  <a:pt x="1035" y="4180"/>
                </a:lnTo>
                <a:lnTo>
                  <a:pt x="1040" y="4179"/>
                </a:lnTo>
                <a:lnTo>
                  <a:pt x="1045" y="4179"/>
                </a:lnTo>
                <a:lnTo>
                  <a:pt x="1051" y="4177"/>
                </a:lnTo>
                <a:lnTo>
                  <a:pt x="1055" y="4174"/>
                </a:lnTo>
                <a:lnTo>
                  <a:pt x="1067" y="4168"/>
                </a:lnTo>
                <a:lnTo>
                  <a:pt x="1073" y="4165"/>
                </a:lnTo>
                <a:lnTo>
                  <a:pt x="1079" y="4160"/>
                </a:lnTo>
                <a:lnTo>
                  <a:pt x="1086" y="4154"/>
                </a:lnTo>
                <a:lnTo>
                  <a:pt x="1092" y="4148"/>
                </a:lnTo>
                <a:lnTo>
                  <a:pt x="1104" y="4136"/>
                </a:lnTo>
                <a:lnTo>
                  <a:pt x="1109" y="4131"/>
                </a:lnTo>
                <a:lnTo>
                  <a:pt x="1113" y="4125"/>
                </a:lnTo>
                <a:lnTo>
                  <a:pt x="1117" y="4119"/>
                </a:lnTo>
                <a:lnTo>
                  <a:pt x="1120" y="4114"/>
                </a:lnTo>
                <a:lnTo>
                  <a:pt x="1123" y="4108"/>
                </a:lnTo>
                <a:lnTo>
                  <a:pt x="1124" y="4103"/>
                </a:lnTo>
                <a:lnTo>
                  <a:pt x="1126" y="4094"/>
                </a:lnTo>
                <a:lnTo>
                  <a:pt x="1126" y="4089"/>
                </a:lnTo>
                <a:lnTo>
                  <a:pt x="1125" y="4084"/>
                </a:lnTo>
                <a:lnTo>
                  <a:pt x="1124" y="4080"/>
                </a:lnTo>
                <a:lnTo>
                  <a:pt x="1122" y="4076"/>
                </a:lnTo>
                <a:lnTo>
                  <a:pt x="1119" y="4073"/>
                </a:lnTo>
                <a:lnTo>
                  <a:pt x="1116" y="4068"/>
                </a:lnTo>
                <a:lnTo>
                  <a:pt x="1112" y="4065"/>
                </a:lnTo>
                <a:lnTo>
                  <a:pt x="1109" y="4062"/>
                </a:lnTo>
                <a:lnTo>
                  <a:pt x="1105" y="4060"/>
                </a:lnTo>
                <a:lnTo>
                  <a:pt x="1100" y="4058"/>
                </a:lnTo>
                <a:lnTo>
                  <a:pt x="1096" y="4057"/>
                </a:lnTo>
                <a:lnTo>
                  <a:pt x="1092" y="4057"/>
                </a:lnTo>
                <a:lnTo>
                  <a:pt x="1086" y="4057"/>
                </a:lnTo>
                <a:lnTo>
                  <a:pt x="1081" y="4058"/>
                </a:lnTo>
                <a:lnTo>
                  <a:pt x="1071" y="4062"/>
                </a:lnTo>
                <a:lnTo>
                  <a:pt x="1060" y="4068"/>
                </a:lnTo>
                <a:lnTo>
                  <a:pt x="1047" y="4077"/>
                </a:lnTo>
                <a:lnTo>
                  <a:pt x="1035" y="4088"/>
                </a:lnTo>
                <a:lnTo>
                  <a:pt x="1023" y="4100"/>
                </a:lnTo>
                <a:lnTo>
                  <a:pt x="1017" y="4106"/>
                </a:lnTo>
                <a:lnTo>
                  <a:pt x="1014" y="4112"/>
                </a:lnTo>
                <a:lnTo>
                  <a:pt x="1010" y="4118"/>
                </a:lnTo>
                <a:lnTo>
                  <a:pt x="1007" y="4123"/>
                </a:lnTo>
                <a:lnTo>
                  <a:pt x="1002" y="4134"/>
                </a:lnTo>
                <a:lnTo>
                  <a:pt x="1001" y="4144"/>
                </a:lnTo>
                <a:lnTo>
                  <a:pt x="1001" y="4148"/>
                </a:lnTo>
                <a:lnTo>
                  <a:pt x="1001" y="4153"/>
                </a:lnTo>
                <a:lnTo>
                  <a:pt x="1002" y="4157"/>
                </a:lnTo>
                <a:lnTo>
                  <a:pt x="1004" y="4161"/>
                </a:lnTo>
                <a:lnTo>
                  <a:pt x="1007" y="4165"/>
                </a:lnTo>
                <a:lnTo>
                  <a:pt x="1010" y="4168"/>
                </a:lnTo>
                <a:close/>
                <a:moveTo>
                  <a:pt x="1143" y="4043"/>
                </a:moveTo>
                <a:lnTo>
                  <a:pt x="1146" y="4046"/>
                </a:lnTo>
                <a:lnTo>
                  <a:pt x="1150" y="4050"/>
                </a:lnTo>
                <a:lnTo>
                  <a:pt x="1156" y="4058"/>
                </a:lnTo>
                <a:lnTo>
                  <a:pt x="1158" y="4063"/>
                </a:lnTo>
                <a:lnTo>
                  <a:pt x="1159" y="4067"/>
                </a:lnTo>
                <a:lnTo>
                  <a:pt x="1163" y="4075"/>
                </a:lnTo>
                <a:lnTo>
                  <a:pt x="1165" y="4084"/>
                </a:lnTo>
                <a:lnTo>
                  <a:pt x="1167" y="4093"/>
                </a:lnTo>
                <a:lnTo>
                  <a:pt x="1167" y="4102"/>
                </a:lnTo>
                <a:lnTo>
                  <a:pt x="1165" y="4110"/>
                </a:lnTo>
                <a:lnTo>
                  <a:pt x="1164" y="4120"/>
                </a:lnTo>
                <a:lnTo>
                  <a:pt x="1161" y="4129"/>
                </a:lnTo>
                <a:lnTo>
                  <a:pt x="1157" y="4138"/>
                </a:lnTo>
                <a:lnTo>
                  <a:pt x="1152" y="4147"/>
                </a:lnTo>
                <a:lnTo>
                  <a:pt x="1146" y="4155"/>
                </a:lnTo>
                <a:lnTo>
                  <a:pt x="1141" y="4165"/>
                </a:lnTo>
                <a:lnTo>
                  <a:pt x="1132" y="4173"/>
                </a:lnTo>
                <a:lnTo>
                  <a:pt x="1124" y="4183"/>
                </a:lnTo>
                <a:lnTo>
                  <a:pt x="1119" y="4186"/>
                </a:lnTo>
                <a:lnTo>
                  <a:pt x="1114" y="4190"/>
                </a:lnTo>
                <a:lnTo>
                  <a:pt x="1105" y="4197"/>
                </a:lnTo>
                <a:lnTo>
                  <a:pt x="1097" y="4204"/>
                </a:lnTo>
                <a:lnTo>
                  <a:pt x="1087" y="4209"/>
                </a:lnTo>
                <a:lnTo>
                  <a:pt x="1078" y="4213"/>
                </a:lnTo>
                <a:lnTo>
                  <a:pt x="1068" y="4217"/>
                </a:lnTo>
                <a:lnTo>
                  <a:pt x="1059" y="4219"/>
                </a:lnTo>
                <a:lnTo>
                  <a:pt x="1051" y="4221"/>
                </a:lnTo>
                <a:lnTo>
                  <a:pt x="1041" y="4221"/>
                </a:lnTo>
                <a:lnTo>
                  <a:pt x="1032" y="4219"/>
                </a:lnTo>
                <a:lnTo>
                  <a:pt x="1028" y="4219"/>
                </a:lnTo>
                <a:lnTo>
                  <a:pt x="1023" y="4218"/>
                </a:lnTo>
                <a:lnTo>
                  <a:pt x="1015" y="4216"/>
                </a:lnTo>
                <a:lnTo>
                  <a:pt x="1007" y="4212"/>
                </a:lnTo>
                <a:lnTo>
                  <a:pt x="998" y="4206"/>
                </a:lnTo>
                <a:lnTo>
                  <a:pt x="991" y="4200"/>
                </a:lnTo>
                <a:lnTo>
                  <a:pt x="983" y="4193"/>
                </a:lnTo>
                <a:lnTo>
                  <a:pt x="977" y="4186"/>
                </a:lnTo>
                <a:lnTo>
                  <a:pt x="971" y="4178"/>
                </a:lnTo>
                <a:lnTo>
                  <a:pt x="969" y="4174"/>
                </a:lnTo>
                <a:lnTo>
                  <a:pt x="966" y="4170"/>
                </a:lnTo>
                <a:lnTo>
                  <a:pt x="964" y="4161"/>
                </a:lnTo>
                <a:lnTo>
                  <a:pt x="962" y="4153"/>
                </a:lnTo>
                <a:lnTo>
                  <a:pt x="961" y="4144"/>
                </a:lnTo>
                <a:lnTo>
                  <a:pt x="961" y="4135"/>
                </a:lnTo>
                <a:lnTo>
                  <a:pt x="961" y="4126"/>
                </a:lnTo>
                <a:lnTo>
                  <a:pt x="963" y="4116"/>
                </a:lnTo>
                <a:lnTo>
                  <a:pt x="965" y="4108"/>
                </a:lnTo>
                <a:lnTo>
                  <a:pt x="969" y="4099"/>
                </a:lnTo>
                <a:lnTo>
                  <a:pt x="975" y="4089"/>
                </a:lnTo>
                <a:lnTo>
                  <a:pt x="979" y="4081"/>
                </a:lnTo>
                <a:lnTo>
                  <a:pt x="987" y="4071"/>
                </a:lnTo>
                <a:lnTo>
                  <a:pt x="994" y="4063"/>
                </a:lnTo>
                <a:lnTo>
                  <a:pt x="1003" y="4055"/>
                </a:lnTo>
                <a:lnTo>
                  <a:pt x="1008" y="4050"/>
                </a:lnTo>
                <a:lnTo>
                  <a:pt x="1011" y="4046"/>
                </a:lnTo>
                <a:lnTo>
                  <a:pt x="1021" y="4039"/>
                </a:lnTo>
                <a:lnTo>
                  <a:pt x="1030" y="4033"/>
                </a:lnTo>
                <a:lnTo>
                  <a:pt x="1040" y="4028"/>
                </a:lnTo>
                <a:lnTo>
                  <a:pt x="1049" y="4023"/>
                </a:lnTo>
                <a:lnTo>
                  <a:pt x="1059" y="4020"/>
                </a:lnTo>
                <a:lnTo>
                  <a:pt x="1067" y="4018"/>
                </a:lnTo>
                <a:lnTo>
                  <a:pt x="1077" y="4017"/>
                </a:lnTo>
                <a:lnTo>
                  <a:pt x="1086" y="4016"/>
                </a:lnTo>
                <a:lnTo>
                  <a:pt x="1094" y="4017"/>
                </a:lnTo>
                <a:lnTo>
                  <a:pt x="1099" y="4017"/>
                </a:lnTo>
                <a:lnTo>
                  <a:pt x="1104" y="4018"/>
                </a:lnTo>
                <a:lnTo>
                  <a:pt x="1112" y="4022"/>
                </a:lnTo>
                <a:lnTo>
                  <a:pt x="1120" y="4025"/>
                </a:lnTo>
                <a:lnTo>
                  <a:pt x="1129" y="4030"/>
                </a:lnTo>
                <a:lnTo>
                  <a:pt x="1136" y="4036"/>
                </a:lnTo>
                <a:lnTo>
                  <a:pt x="1143" y="4043"/>
                </a:lnTo>
                <a:close/>
                <a:moveTo>
                  <a:pt x="1249" y="4293"/>
                </a:moveTo>
                <a:lnTo>
                  <a:pt x="1260" y="4280"/>
                </a:lnTo>
                <a:lnTo>
                  <a:pt x="1264" y="4274"/>
                </a:lnTo>
                <a:lnTo>
                  <a:pt x="1267" y="4267"/>
                </a:lnTo>
                <a:lnTo>
                  <a:pt x="1273" y="4255"/>
                </a:lnTo>
                <a:lnTo>
                  <a:pt x="1277" y="4244"/>
                </a:lnTo>
                <a:lnTo>
                  <a:pt x="1277" y="4240"/>
                </a:lnTo>
                <a:lnTo>
                  <a:pt x="1277" y="4235"/>
                </a:lnTo>
                <a:lnTo>
                  <a:pt x="1277" y="4230"/>
                </a:lnTo>
                <a:lnTo>
                  <a:pt x="1276" y="4225"/>
                </a:lnTo>
                <a:lnTo>
                  <a:pt x="1274" y="4222"/>
                </a:lnTo>
                <a:lnTo>
                  <a:pt x="1272" y="4218"/>
                </a:lnTo>
                <a:lnTo>
                  <a:pt x="1268" y="4213"/>
                </a:lnTo>
                <a:lnTo>
                  <a:pt x="1265" y="4211"/>
                </a:lnTo>
                <a:lnTo>
                  <a:pt x="1261" y="4208"/>
                </a:lnTo>
                <a:lnTo>
                  <a:pt x="1257" y="4205"/>
                </a:lnTo>
                <a:lnTo>
                  <a:pt x="1253" y="4203"/>
                </a:lnTo>
                <a:lnTo>
                  <a:pt x="1248" y="4203"/>
                </a:lnTo>
                <a:lnTo>
                  <a:pt x="1244" y="4202"/>
                </a:lnTo>
                <a:lnTo>
                  <a:pt x="1239" y="4202"/>
                </a:lnTo>
                <a:lnTo>
                  <a:pt x="1234" y="4203"/>
                </a:lnTo>
                <a:lnTo>
                  <a:pt x="1229" y="4204"/>
                </a:lnTo>
                <a:lnTo>
                  <a:pt x="1225" y="4206"/>
                </a:lnTo>
                <a:lnTo>
                  <a:pt x="1220" y="4209"/>
                </a:lnTo>
                <a:lnTo>
                  <a:pt x="1214" y="4212"/>
                </a:lnTo>
                <a:lnTo>
                  <a:pt x="1209" y="4216"/>
                </a:lnTo>
                <a:lnTo>
                  <a:pt x="1197" y="4225"/>
                </a:lnTo>
                <a:lnTo>
                  <a:pt x="1186" y="4238"/>
                </a:lnTo>
                <a:lnTo>
                  <a:pt x="1175" y="4251"/>
                </a:lnTo>
                <a:lnTo>
                  <a:pt x="1167" y="4264"/>
                </a:lnTo>
                <a:lnTo>
                  <a:pt x="1164" y="4270"/>
                </a:lnTo>
                <a:lnTo>
                  <a:pt x="1162" y="4276"/>
                </a:lnTo>
                <a:lnTo>
                  <a:pt x="1159" y="4281"/>
                </a:lnTo>
                <a:lnTo>
                  <a:pt x="1158" y="4287"/>
                </a:lnTo>
                <a:lnTo>
                  <a:pt x="1157" y="4296"/>
                </a:lnTo>
                <a:lnTo>
                  <a:pt x="1158" y="4301"/>
                </a:lnTo>
                <a:lnTo>
                  <a:pt x="1159" y="4306"/>
                </a:lnTo>
                <a:lnTo>
                  <a:pt x="1159" y="4308"/>
                </a:lnTo>
                <a:lnTo>
                  <a:pt x="1161" y="4311"/>
                </a:lnTo>
                <a:lnTo>
                  <a:pt x="1163" y="4314"/>
                </a:lnTo>
                <a:lnTo>
                  <a:pt x="1165" y="4318"/>
                </a:lnTo>
                <a:lnTo>
                  <a:pt x="1169" y="4321"/>
                </a:lnTo>
                <a:lnTo>
                  <a:pt x="1174" y="4325"/>
                </a:lnTo>
                <a:lnTo>
                  <a:pt x="1177" y="4327"/>
                </a:lnTo>
                <a:lnTo>
                  <a:pt x="1182" y="4328"/>
                </a:lnTo>
                <a:lnTo>
                  <a:pt x="1186" y="4330"/>
                </a:lnTo>
                <a:lnTo>
                  <a:pt x="1190" y="4330"/>
                </a:lnTo>
                <a:lnTo>
                  <a:pt x="1195" y="4330"/>
                </a:lnTo>
                <a:lnTo>
                  <a:pt x="1200" y="4330"/>
                </a:lnTo>
                <a:lnTo>
                  <a:pt x="1204" y="4327"/>
                </a:lnTo>
                <a:lnTo>
                  <a:pt x="1210" y="4326"/>
                </a:lnTo>
                <a:lnTo>
                  <a:pt x="1215" y="4322"/>
                </a:lnTo>
                <a:lnTo>
                  <a:pt x="1221" y="4319"/>
                </a:lnTo>
                <a:lnTo>
                  <a:pt x="1226" y="4315"/>
                </a:lnTo>
                <a:lnTo>
                  <a:pt x="1238" y="4306"/>
                </a:lnTo>
                <a:lnTo>
                  <a:pt x="1249" y="4293"/>
                </a:lnTo>
                <a:close/>
                <a:moveTo>
                  <a:pt x="1151" y="4208"/>
                </a:moveTo>
                <a:lnTo>
                  <a:pt x="1155" y="4203"/>
                </a:lnTo>
                <a:lnTo>
                  <a:pt x="1159" y="4199"/>
                </a:lnTo>
                <a:lnTo>
                  <a:pt x="1168" y="4191"/>
                </a:lnTo>
                <a:lnTo>
                  <a:pt x="1176" y="4184"/>
                </a:lnTo>
                <a:lnTo>
                  <a:pt x="1184" y="4178"/>
                </a:lnTo>
                <a:lnTo>
                  <a:pt x="1194" y="4172"/>
                </a:lnTo>
                <a:lnTo>
                  <a:pt x="1202" y="4168"/>
                </a:lnTo>
                <a:lnTo>
                  <a:pt x="1212" y="4165"/>
                </a:lnTo>
                <a:lnTo>
                  <a:pt x="1221" y="4163"/>
                </a:lnTo>
                <a:lnTo>
                  <a:pt x="1229" y="4161"/>
                </a:lnTo>
                <a:lnTo>
                  <a:pt x="1239" y="4161"/>
                </a:lnTo>
                <a:lnTo>
                  <a:pt x="1247" y="4163"/>
                </a:lnTo>
                <a:lnTo>
                  <a:pt x="1257" y="4164"/>
                </a:lnTo>
                <a:lnTo>
                  <a:pt x="1265" y="4167"/>
                </a:lnTo>
                <a:lnTo>
                  <a:pt x="1268" y="4168"/>
                </a:lnTo>
                <a:lnTo>
                  <a:pt x="1273" y="4171"/>
                </a:lnTo>
                <a:lnTo>
                  <a:pt x="1281" y="4177"/>
                </a:lnTo>
                <a:lnTo>
                  <a:pt x="1290" y="4183"/>
                </a:lnTo>
                <a:lnTo>
                  <a:pt x="1297" y="4190"/>
                </a:lnTo>
                <a:lnTo>
                  <a:pt x="1303" y="4197"/>
                </a:lnTo>
                <a:lnTo>
                  <a:pt x="1309" y="4205"/>
                </a:lnTo>
                <a:lnTo>
                  <a:pt x="1312" y="4213"/>
                </a:lnTo>
                <a:lnTo>
                  <a:pt x="1316" y="4222"/>
                </a:lnTo>
                <a:lnTo>
                  <a:pt x="1318" y="4230"/>
                </a:lnTo>
                <a:lnTo>
                  <a:pt x="1318" y="4238"/>
                </a:lnTo>
                <a:lnTo>
                  <a:pt x="1318" y="4248"/>
                </a:lnTo>
                <a:lnTo>
                  <a:pt x="1318" y="4257"/>
                </a:lnTo>
                <a:lnTo>
                  <a:pt x="1316" y="4267"/>
                </a:lnTo>
                <a:lnTo>
                  <a:pt x="1313" y="4276"/>
                </a:lnTo>
                <a:lnTo>
                  <a:pt x="1309" y="4286"/>
                </a:lnTo>
                <a:lnTo>
                  <a:pt x="1304" y="4295"/>
                </a:lnTo>
                <a:lnTo>
                  <a:pt x="1298" y="4305"/>
                </a:lnTo>
                <a:lnTo>
                  <a:pt x="1292" y="4314"/>
                </a:lnTo>
                <a:lnTo>
                  <a:pt x="1284" y="4324"/>
                </a:lnTo>
                <a:lnTo>
                  <a:pt x="1280" y="4327"/>
                </a:lnTo>
                <a:lnTo>
                  <a:pt x="1276" y="4332"/>
                </a:lnTo>
                <a:lnTo>
                  <a:pt x="1267" y="4340"/>
                </a:lnTo>
                <a:lnTo>
                  <a:pt x="1259" y="4347"/>
                </a:lnTo>
                <a:lnTo>
                  <a:pt x="1249" y="4353"/>
                </a:lnTo>
                <a:lnTo>
                  <a:pt x="1241" y="4359"/>
                </a:lnTo>
                <a:lnTo>
                  <a:pt x="1232" y="4363"/>
                </a:lnTo>
                <a:lnTo>
                  <a:pt x="1223" y="4366"/>
                </a:lnTo>
                <a:lnTo>
                  <a:pt x="1214" y="4369"/>
                </a:lnTo>
                <a:lnTo>
                  <a:pt x="1206" y="4370"/>
                </a:lnTo>
                <a:lnTo>
                  <a:pt x="1196" y="4370"/>
                </a:lnTo>
                <a:lnTo>
                  <a:pt x="1188" y="4369"/>
                </a:lnTo>
                <a:lnTo>
                  <a:pt x="1178" y="4367"/>
                </a:lnTo>
                <a:lnTo>
                  <a:pt x="1170" y="4364"/>
                </a:lnTo>
                <a:lnTo>
                  <a:pt x="1162" y="4360"/>
                </a:lnTo>
                <a:lnTo>
                  <a:pt x="1154" y="4356"/>
                </a:lnTo>
                <a:lnTo>
                  <a:pt x="1145" y="4348"/>
                </a:lnTo>
                <a:lnTo>
                  <a:pt x="1138" y="4341"/>
                </a:lnTo>
                <a:lnTo>
                  <a:pt x="1135" y="4338"/>
                </a:lnTo>
                <a:lnTo>
                  <a:pt x="1132" y="4334"/>
                </a:lnTo>
                <a:lnTo>
                  <a:pt x="1126" y="4326"/>
                </a:lnTo>
                <a:lnTo>
                  <a:pt x="1123" y="4319"/>
                </a:lnTo>
                <a:lnTo>
                  <a:pt x="1119" y="4311"/>
                </a:lnTo>
                <a:lnTo>
                  <a:pt x="1117" y="4301"/>
                </a:lnTo>
                <a:lnTo>
                  <a:pt x="1116" y="4293"/>
                </a:lnTo>
                <a:lnTo>
                  <a:pt x="1116" y="4283"/>
                </a:lnTo>
                <a:lnTo>
                  <a:pt x="1117" y="4274"/>
                </a:lnTo>
                <a:lnTo>
                  <a:pt x="1119" y="4264"/>
                </a:lnTo>
                <a:lnTo>
                  <a:pt x="1122" y="4255"/>
                </a:lnTo>
                <a:lnTo>
                  <a:pt x="1126" y="4245"/>
                </a:lnTo>
                <a:lnTo>
                  <a:pt x="1131" y="4236"/>
                </a:lnTo>
                <a:lnTo>
                  <a:pt x="1137" y="4227"/>
                </a:lnTo>
                <a:lnTo>
                  <a:pt x="1143" y="4217"/>
                </a:lnTo>
                <a:lnTo>
                  <a:pt x="1151" y="4208"/>
                </a:lnTo>
                <a:close/>
                <a:moveTo>
                  <a:pt x="3429" y="730"/>
                </a:moveTo>
                <a:lnTo>
                  <a:pt x="3418" y="726"/>
                </a:lnTo>
                <a:lnTo>
                  <a:pt x="3410" y="721"/>
                </a:lnTo>
                <a:lnTo>
                  <a:pt x="3401" y="716"/>
                </a:lnTo>
                <a:lnTo>
                  <a:pt x="3396" y="710"/>
                </a:lnTo>
                <a:lnTo>
                  <a:pt x="3390" y="704"/>
                </a:lnTo>
                <a:lnTo>
                  <a:pt x="3384" y="698"/>
                </a:lnTo>
                <a:lnTo>
                  <a:pt x="3380" y="691"/>
                </a:lnTo>
                <a:lnTo>
                  <a:pt x="3377" y="684"/>
                </a:lnTo>
                <a:lnTo>
                  <a:pt x="3374" y="677"/>
                </a:lnTo>
                <a:lnTo>
                  <a:pt x="3373" y="670"/>
                </a:lnTo>
                <a:lnTo>
                  <a:pt x="3373" y="662"/>
                </a:lnTo>
                <a:lnTo>
                  <a:pt x="3373" y="653"/>
                </a:lnTo>
                <a:lnTo>
                  <a:pt x="3374" y="645"/>
                </a:lnTo>
                <a:lnTo>
                  <a:pt x="3375" y="637"/>
                </a:lnTo>
                <a:lnTo>
                  <a:pt x="3378" y="628"/>
                </a:lnTo>
                <a:lnTo>
                  <a:pt x="3381" y="619"/>
                </a:lnTo>
                <a:lnTo>
                  <a:pt x="3431" y="498"/>
                </a:lnTo>
                <a:lnTo>
                  <a:pt x="3475" y="516"/>
                </a:lnTo>
                <a:lnTo>
                  <a:pt x="3425" y="636"/>
                </a:lnTo>
                <a:lnTo>
                  <a:pt x="3422" y="646"/>
                </a:lnTo>
                <a:lnTo>
                  <a:pt x="3420" y="651"/>
                </a:lnTo>
                <a:lnTo>
                  <a:pt x="3419" y="656"/>
                </a:lnTo>
                <a:lnTo>
                  <a:pt x="3419" y="660"/>
                </a:lnTo>
                <a:lnTo>
                  <a:pt x="3419" y="664"/>
                </a:lnTo>
                <a:lnTo>
                  <a:pt x="3419" y="669"/>
                </a:lnTo>
                <a:lnTo>
                  <a:pt x="3420" y="672"/>
                </a:lnTo>
                <a:lnTo>
                  <a:pt x="3422" y="676"/>
                </a:lnTo>
                <a:lnTo>
                  <a:pt x="3423" y="679"/>
                </a:lnTo>
                <a:lnTo>
                  <a:pt x="3428" y="685"/>
                </a:lnTo>
                <a:lnTo>
                  <a:pt x="3435" y="691"/>
                </a:lnTo>
                <a:lnTo>
                  <a:pt x="3443" y="695"/>
                </a:lnTo>
                <a:lnTo>
                  <a:pt x="3448" y="697"/>
                </a:lnTo>
                <a:lnTo>
                  <a:pt x="3452" y="698"/>
                </a:lnTo>
                <a:lnTo>
                  <a:pt x="3461" y="700"/>
                </a:lnTo>
                <a:lnTo>
                  <a:pt x="3469" y="698"/>
                </a:lnTo>
                <a:lnTo>
                  <a:pt x="3473" y="697"/>
                </a:lnTo>
                <a:lnTo>
                  <a:pt x="3475" y="695"/>
                </a:lnTo>
                <a:lnTo>
                  <a:pt x="3478" y="694"/>
                </a:lnTo>
                <a:lnTo>
                  <a:pt x="3482" y="690"/>
                </a:lnTo>
                <a:lnTo>
                  <a:pt x="3484" y="688"/>
                </a:lnTo>
                <a:lnTo>
                  <a:pt x="3488" y="684"/>
                </a:lnTo>
                <a:lnTo>
                  <a:pt x="3493" y="676"/>
                </a:lnTo>
                <a:lnTo>
                  <a:pt x="3497" y="666"/>
                </a:lnTo>
                <a:lnTo>
                  <a:pt x="3547" y="546"/>
                </a:lnTo>
                <a:lnTo>
                  <a:pt x="3590" y="563"/>
                </a:lnTo>
                <a:lnTo>
                  <a:pt x="3540" y="684"/>
                </a:lnTo>
                <a:lnTo>
                  <a:pt x="3535" y="692"/>
                </a:lnTo>
                <a:lnTo>
                  <a:pt x="3532" y="701"/>
                </a:lnTo>
                <a:lnTo>
                  <a:pt x="3527" y="708"/>
                </a:lnTo>
                <a:lnTo>
                  <a:pt x="3521" y="715"/>
                </a:lnTo>
                <a:lnTo>
                  <a:pt x="3516" y="721"/>
                </a:lnTo>
                <a:lnTo>
                  <a:pt x="3510" y="726"/>
                </a:lnTo>
                <a:lnTo>
                  <a:pt x="3503" y="730"/>
                </a:lnTo>
                <a:lnTo>
                  <a:pt x="3497" y="734"/>
                </a:lnTo>
                <a:lnTo>
                  <a:pt x="3490" y="736"/>
                </a:lnTo>
                <a:lnTo>
                  <a:pt x="3482" y="739"/>
                </a:lnTo>
                <a:lnTo>
                  <a:pt x="3474" y="739"/>
                </a:lnTo>
                <a:lnTo>
                  <a:pt x="3465" y="739"/>
                </a:lnTo>
                <a:lnTo>
                  <a:pt x="3457" y="739"/>
                </a:lnTo>
                <a:lnTo>
                  <a:pt x="3448" y="736"/>
                </a:lnTo>
                <a:lnTo>
                  <a:pt x="3438" y="734"/>
                </a:lnTo>
                <a:lnTo>
                  <a:pt x="3429" y="730"/>
                </a:lnTo>
                <a:close/>
                <a:moveTo>
                  <a:pt x="3632" y="786"/>
                </a:moveTo>
                <a:lnTo>
                  <a:pt x="3638" y="790"/>
                </a:lnTo>
                <a:lnTo>
                  <a:pt x="3645" y="792"/>
                </a:lnTo>
                <a:lnTo>
                  <a:pt x="3649" y="792"/>
                </a:lnTo>
                <a:lnTo>
                  <a:pt x="3653" y="793"/>
                </a:lnTo>
                <a:lnTo>
                  <a:pt x="3658" y="793"/>
                </a:lnTo>
                <a:lnTo>
                  <a:pt x="3661" y="793"/>
                </a:lnTo>
                <a:lnTo>
                  <a:pt x="3663" y="792"/>
                </a:lnTo>
                <a:lnTo>
                  <a:pt x="3668" y="790"/>
                </a:lnTo>
                <a:lnTo>
                  <a:pt x="3673" y="787"/>
                </a:lnTo>
                <a:lnTo>
                  <a:pt x="3676" y="782"/>
                </a:lnTo>
                <a:lnTo>
                  <a:pt x="3677" y="776"/>
                </a:lnTo>
                <a:lnTo>
                  <a:pt x="3679" y="774"/>
                </a:lnTo>
                <a:lnTo>
                  <a:pt x="3679" y="772"/>
                </a:lnTo>
                <a:lnTo>
                  <a:pt x="3677" y="768"/>
                </a:lnTo>
                <a:lnTo>
                  <a:pt x="3677" y="766"/>
                </a:lnTo>
                <a:lnTo>
                  <a:pt x="3675" y="760"/>
                </a:lnTo>
                <a:lnTo>
                  <a:pt x="3671" y="755"/>
                </a:lnTo>
                <a:lnTo>
                  <a:pt x="3666" y="748"/>
                </a:lnTo>
                <a:lnTo>
                  <a:pt x="3660" y="742"/>
                </a:lnTo>
                <a:lnTo>
                  <a:pt x="3653" y="735"/>
                </a:lnTo>
                <a:lnTo>
                  <a:pt x="3631" y="714"/>
                </a:lnTo>
                <a:lnTo>
                  <a:pt x="3623" y="703"/>
                </a:lnTo>
                <a:lnTo>
                  <a:pt x="3615" y="692"/>
                </a:lnTo>
                <a:lnTo>
                  <a:pt x="3612" y="686"/>
                </a:lnTo>
                <a:lnTo>
                  <a:pt x="3610" y="681"/>
                </a:lnTo>
                <a:lnTo>
                  <a:pt x="3609" y="675"/>
                </a:lnTo>
                <a:lnTo>
                  <a:pt x="3608" y="669"/>
                </a:lnTo>
                <a:lnTo>
                  <a:pt x="3608" y="663"/>
                </a:lnTo>
                <a:lnTo>
                  <a:pt x="3609" y="656"/>
                </a:lnTo>
                <a:lnTo>
                  <a:pt x="3611" y="649"/>
                </a:lnTo>
                <a:lnTo>
                  <a:pt x="3615" y="641"/>
                </a:lnTo>
                <a:lnTo>
                  <a:pt x="3618" y="636"/>
                </a:lnTo>
                <a:lnTo>
                  <a:pt x="3623" y="630"/>
                </a:lnTo>
                <a:lnTo>
                  <a:pt x="3626" y="625"/>
                </a:lnTo>
                <a:lnTo>
                  <a:pt x="3632" y="620"/>
                </a:lnTo>
                <a:lnTo>
                  <a:pt x="3637" y="617"/>
                </a:lnTo>
                <a:lnTo>
                  <a:pt x="3643" y="614"/>
                </a:lnTo>
                <a:lnTo>
                  <a:pt x="3649" y="612"/>
                </a:lnTo>
                <a:lnTo>
                  <a:pt x="3655" y="611"/>
                </a:lnTo>
                <a:lnTo>
                  <a:pt x="3662" y="609"/>
                </a:lnTo>
                <a:lnTo>
                  <a:pt x="3668" y="609"/>
                </a:lnTo>
                <a:lnTo>
                  <a:pt x="3675" y="609"/>
                </a:lnTo>
                <a:lnTo>
                  <a:pt x="3682" y="611"/>
                </a:lnTo>
                <a:lnTo>
                  <a:pt x="3689" y="612"/>
                </a:lnTo>
                <a:lnTo>
                  <a:pt x="3696" y="614"/>
                </a:lnTo>
                <a:lnTo>
                  <a:pt x="3705" y="618"/>
                </a:lnTo>
                <a:lnTo>
                  <a:pt x="3712" y="621"/>
                </a:lnTo>
                <a:lnTo>
                  <a:pt x="3725" y="630"/>
                </a:lnTo>
                <a:lnTo>
                  <a:pt x="3735" y="639"/>
                </a:lnTo>
                <a:lnTo>
                  <a:pt x="3740" y="643"/>
                </a:lnTo>
                <a:lnTo>
                  <a:pt x="3745" y="649"/>
                </a:lnTo>
                <a:lnTo>
                  <a:pt x="3748" y="653"/>
                </a:lnTo>
                <a:lnTo>
                  <a:pt x="3752" y="658"/>
                </a:lnTo>
                <a:lnTo>
                  <a:pt x="3756" y="663"/>
                </a:lnTo>
                <a:lnTo>
                  <a:pt x="3758" y="669"/>
                </a:lnTo>
                <a:lnTo>
                  <a:pt x="3759" y="673"/>
                </a:lnTo>
                <a:lnTo>
                  <a:pt x="3762" y="678"/>
                </a:lnTo>
                <a:lnTo>
                  <a:pt x="3764" y="689"/>
                </a:lnTo>
                <a:lnTo>
                  <a:pt x="3765" y="700"/>
                </a:lnTo>
                <a:lnTo>
                  <a:pt x="3726" y="705"/>
                </a:lnTo>
                <a:lnTo>
                  <a:pt x="3725" y="698"/>
                </a:lnTo>
                <a:lnTo>
                  <a:pt x="3722" y="690"/>
                </a:lnTo>
                <a:lnTo>
                  <a:pt x="3720" y="683"/>
                </a:lnTo>
                <a:lnTo>
                  <a:pt x="3715" y="676"/>
                </a:lnTo>
                <a:lnTo>
                  <a:pt x="3712" y="670"/>
                </a:lnTo>
                <a:lnTo>
                  <a:pt x="3706" y="664"/>
                </a:lnTo>
                <a:lnTo>
                  <a:pt x="3700" y="659"/>
                </a:lnTo>
                <a:lnTo>
                  <a:pt x="3694" y="655"/>
                </a:lnTo>
                <a:lnTo>
                  <a:pt x="3687" y="652"/>
                </a:lnTo>
                <a:lnTo>
                  <a:pt x="3681" y="650"/>
                </a:lnTo>
                <a:lnTo>
                  <a:pt x="3676" y="650"/>
                </a:lnTo>
                <a:lnTo>
                  <a:pt x="3670" y="650"/>
                </a:lnTo>
                <a:lnTo>
                  <a:pt x="3667" y="651"/>
                </a:lnTo>
                <a:lnTo>
                  <a:pt x="3662" y="652"/>
                </a:lnTo>
                <a:lnTo>
                  <a:pt x="3660" y="656"/>
                </a:lnTo>
                <a:lnTo>
                  <a:pt x="3656" y="659"/>
                </a:lnTo>
                <a:lnTo>
                  <a:pt x="3655" y="662"/>
                </a:lnTo>
                <a:lnTo>
                  <a:pt x="3655" y="665"/>
                </a:lnTo>
                <a:lnTo>
                  <a:pt x="3654" y="668"/>
                </a:lnTo>
                <a:lnTo>
                  <a:pt x="3654" y="670"/>
                </a:lnTo>
                <a:lnTo>
                  <a:pt x="3655" y="672"/>
                </a:lnTo>
                <a:lnTo>
                  <a:pt x="3655" y="676"/>
                </a:lnTo>
                <a:lnTo>
                  <a:pt x="3657" y="681"/>
                </a:lnTo>
                <a:lnTo>
                  <a:pt x="3662" y="686"/>
                </a:lnTo>
                <a:lnTo>
                  <a:pt x="3667" y="692"/>
                </a:lnTo>
                <a:lnTo>
                  <a:pt x="3681" y="707"/>
                </a:lnTo>
                <a:lnTo>
                  <a:pt x="3692" y="716"/>
                </a:lnTo>
                <a:lnTo>
                  <a:pt x="3701" y="727"/>
                </a:lnTo>
                <a:lnTo>
                  <a:pt x="3711" y="737"/>
                </a:lnTo>
                <a:lnTo>
                  <a:pt x="3714" y="743"/>
                </a:lnTo>
                <a:lnTo>
                  <a:pt x="3718" y="749"/>
                </a:lnTo>
                <a:lnTo>
                  <a:pt x="3720" y="755"/>
                </a:lnTo>
                <a:lnTo>
                  <a:pt x="3722" y="761"/>
                </a:lnTo>
                <a:lnTo>
                  <a:pt x="3724" y="767"/>
                </a:lnTo>
                <a:lnTo>
                  <a:pt x="3725" y="773"/>
                </a:lnTo>
                <a:lnTo>
                  <a:pt x="3724" y="780"/>
                </a:lnTo>
                <a:lnTo>
                  <a:pt x="3722" y="786"/>
                </a:lnTo>
                <a:lnTo>
                  <a:pt x="3721" y="793"/>
                </a:lnTo>
                <a:lnTo>
                  <a:pt x="3718" y="800"/>
                </a:lnTo>
                <a:lnTo>
                  <a:pt x="3714" y="806"/>
                </a:lnTo>
                <a:lnTo>
                  <a:pt x="3711" y="811"/>
                </a:lnTo>
                <a:lnTo>
                  <a:pt x="3706" y="816"/>
                </a:lnTo>
                <a:lnTo>
                  <a:pt x="3701" y="820"/>
                </a:lnTo>
                <a:lnTo>
                  <a:pt x="3696" y="824"/>
                </a:lnTo>
                <a:lnTo>
                  <a:pt x="3690" y="826"/>
                </a:lnTo>
                <a:lnTo>
                  <a:pt x="3685" y="829"/>
                </a:lnTo>
                <a:lnTo>
                  <a:pt x="3679" y="831"/>
                </a:lnTo>
                <a:lnTo>
                  <a:pt x="3671" y="832"/>
                </a:lnTo>
                <a:lnTo>
                  <a:pt x="3664" y="832"/>
                </a:lnTo>
                <a:lnTo>
                  <a:pt x="3656" y="832"/>
                </a:lnTo>
                <a:lnTo>
                  <a:pt x="3649" y="831"/>
                </a:lnTo>
                <a:lnTo>
                  <a:pt x="3640" y="829"/>
                </a:lnTo>
                <a:lnTo>
                  <a:pt x="3631" y="826"/>
                </a:lnTo>
                <a:lnTo>
                  <a:pt x="3622" y="823"/>
                </a:lnTo>
                <a:lnTo>
                  <a:pt x="3612" y="818"/>
                </a:lnTo>
                <a:lnTo>
                  <a:pt x="3605" y="813"/>
                </a:lnTo>
                <a:lnTo>
                  <a:pt x="3598" y="808"/>
                </a:lnTo>
                <a:lnTo>
                  <a:pt x="3586" y="799"/>
                </a:lnTo>
                <a:lnTo>
                  <a:pt x="3581" y="794"/>
                </a:lnTo>
                <a:lnTo>
                  <a:pt x="3577" y="790"/>
                </a:lnTo>
                <a:lnTo>
                  <a:pt x="3573" y="784"/>
                </a:lnTo>
                <a:lnTo>
                  <a:pt x="3570" y="778"/>
                </a:lnTo>
                <a:lnTo>
                  <a:pt x="3566" y="772"/>
                </a:lnTo>
                <a:lnTo>
                  <a:pt x="3564" y="767"/>
                </a:lnTo>
                <a:lnTo>
                  <a:pt x="3561" y="760"/>
                </a:lnTo>
                <a:lnTo>
                  <a:pt x="3560" y="754"/>
                </a:lnTo>
                <a:lnTo>
                  <a:pt x="3559" y="748"/>
                </a:lnTo>
                <a:lnTo>
                  <a:pt x="3558" y="742"/>
                </a:lnTo>
                <a:lnTo>
                  <a:pt x="3558" y="735"/>
                </a:lnTo>
                <a:lnTo>
                  <a:pt x="3558" y="729"/>
                </a:lnTo>
                <a:lnTo>
                  <a:pt x="3598" y="727"/>
                </a:lnTo>
                <a:lnTo>
                  <a:pt x="3599" y="737"/>
                </a:lnTo>
                <a:lnTo>
                  <a:pt x="3600" y="746"/>
                </a:lnTo>
                <a:lnTo>
                  <a:pt x="3603" y="754"/>
                </a:lnTo>
                <a:lnTo>
                  <a:pt x="3606" y="762"/>
                </a:lnTo>
                <a:lnTo>
                  <a:pt x="3611" y="769"/>
                </a:lnTo>
                <a:lnTo>
                  <a:pt x="3617" y="775"/>
                </a:lnTo>
                <a:lnTo>
                  <a:pt x="3624" y="781"/>
                </a:lnTo>
                <a:lnTo>
                  <a:pt x="3632" y="78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56328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tusivu 5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6165850"/>
            <a:ext cx="12192000" cy="692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A196AA-A964-4BEF-92CE-110737F724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1951673"/>
            <a:ext cx="11090275" cy="1477328"/>
          </a:xfrm>
        </p:spPr>
        <p:txBody>
          <a:bodyPr anchor="b">
            <a:sp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DC690F-209B-441E-838B-48C1728121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645024"/>
            <a:ext cx="11090275" cy="369332"/>
          </a:xfrm>
        </p:spPr>
        <p:txBody>
          <a:bodyPr>
            <a:sp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53212-68F6-4DA4-8CD8-335B6F4AD5D4}" type="datetime1">
              <a:rPr lang="fi-FI" smtClean="0"/>
              <a:t>14.4.2026</a:t>
            </a:fld>
            <a:endParaRPr lang="fi-FI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© Berner Oy  |  Esittäjä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98F4-D9F1-4002-AD5C-3866A5A71344}" type="slidenum">
              <a:rPr lang="fi-FI" noProof="0" smtClean="0"/>
              <a:pPr/>
              <a:t>‹#›</a:t>
            </a:fld>
            <a:endParaRPr lang="fi-FI" noProof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797357-8C31-A1C9-7462-5F1022ABB7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03173" y="6349771"/>
            <a:ext cx="954807" cy="20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858512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E20503-FD26-45D7-8D72-ADBE68B52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45C70-0E7D-4432-AD26-2B8F2E584E75}" type="datetime1">
              <a:rPr lang="fi-FI" noProof="0" smtClean="0"/>
              <a:t>14.4.2026</a:t>
            </a:fld>
            <a:endParaRPr lang="fi-FI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83D58F-2FEE-465A-8C27-8071BFBDA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© Berner Oy  |  Esittäjä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5BEB2B-921C-4DB4-9DFA-93C092061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98F4-D9F1-4002-AD5C-3866A5A71344}" type="slidenum">
              <a:rPr lang="fi-FI" noProof="0" smtClean="0"/>
              <a:t>‹#›</a:t>
            </a:fld>
            <a:endParaRPr lang="fi-FI" noProof="0"/>
          </a:p>
        </p:txBody>
      </p:sp>
      <p:sp>
        <p:nvSpPr>
          <p:cNvPr id="7" name="Freeform 6"/>
          <p:cNvSpPr>
            <a:spLocks noChangeAspect="1" noEditPoints="1"/>
          </p:cNvSpPr>
          <p:nvPr userDrawn="1"/>
        </p:nvSpPr>
        <p:spPr bwMode="auto">
          <a:xfrm>
            <a:off x="3647728" y="2780928"/>
            <a:ext cx="5760000" cy="1251800"/>
          </a:xfrm>
          <a:custGeom>
            <a:avLst/>
            <a:gdLst>
              <a:gd name="T0" fmla="*/ 5840 w 7330"/>
              <a:gd name="T1" fmla="*/ 1317 h 1593"/>
              <a:gd name="T2" fmla="*/ 5357 w 7330"/>
              <a:gd name="T3" fmla="*/ 1467 h 1593"/>
              <a:gd name="T4" fmla="*/ 2874 w 7330"/>
              <a:gd name="T5" fmla="*/ 1589 h 1593"/>
              <a:gd name="T6" fmla="*/ 684 w 7330"/>
              <a:gd name="T7" fmla="*/ 1394 h 1593"/>
              <a:gd name="T8" fmla="*/ 863 w 7330"/>
              <a:gd name="T9" fmla="*/ 1338 h 1593"/>
              <a:gd name="T10" fmla="*/ 497 w 7330"/>
              <a:gd name="T11" fmla="*/ 753 h 1593"/>
              <a:gd name="T12" fmla="*/ 757 w 7330"/>
              <a:gd name="T13" fmla="*/ 719 h 1593"/>
              <a:gd name="T14" fmla="*/ 771 w 7330"/>
              <a:gd name="T15" fmla="*/ 502 h 1593"/>
              <a:gd name="T16" fmla="*/ 468 w 7330"/>
              <a:gd name="T17" fmla="*/ 709 h 1593"/>
              <a:gd name="T18" fmla="*/ 787 w 7330"/>
              <a:gd name="T19" fmla="*/ 281 h 1593"/>
              <a:gd name="T20" fmla="*/ 733 w 7330"/>
              <a:gd name="T21" fmla="*/ 82 h 1593"/>
              <a:gd name="T22" fmla="*/ 154 w 7330"/>
              <a:gd name="T23" fmla="*/ 767 h 1593"/>
              <a:gd name="T24" fmla="*/ 220 w 7330"/>
              <a:gd name="T25" fmla="*/ 78 h 1593"/>
              <a:gd name="T26" fmla="*/ 1075 w 7330"/>
              <a:gd name="T27" fmla="*/ 82 h 1593"/>
              <a:gd name="T28" fmla="*/ 1065 w 7330"/>
              <a:gd name="T29" fmla="*/ 315 h 1593"/>
              <a:gd name="T30" fmla="*/ 980 w 7330"/>
              <a:gd name="T31" fmla="*/ 435 h 1593"/>
              <a:gd name="T32" fmla="*/ 1073 w 7330"/>
              <a:gd name="T33" fmla="*/ 678 h 1593"/>
              <a:gd name="T34" fmla="*/ 6070 w 7330"/>
              <a:gd name="T35" fmla="*/ 209 h 1593"/>
              <a:gd name="T36" fmla="*/ 5917 w 7330"/>
              <a:gd name="T37" fmla="*/ 66 h 1593"/>
              <a:gd name="T38" fmla="*/ 6058 w 7330"/>
              <a:gd name="T39" fmla="*/ 299 h 1593"/>
              <a:gd name="T40" fmla="*/ 5284 w 7330"/>
              <a:gd name="T41" fmla="*/ 230 h 1593"/>
              <a:gd name="T42" fmla="*/ 5037 w 7330"/>
              <a:gd name="T43" fmla="*/ 69 h 1593"/>
              <a:gd name="T44" fmla="*/ 4979 w 7330"/>
              <a:gd name="T45" fmla="*/ 262 h 1593"/>
              <a:gd name="T46" fmla="*/ 4818 w 7330"/>
              <a:gd name="T47" fmla="*/ 433 h 1593"/>
              <a:gd name="T48" fmla="*/ 4812 w 7330"/>
              <a:gd name="T49" fmla="*/ 785 h 1593"/>
              <a:gd name="T50" fmla="*/ 5137 w 7330"/>
              <a:gd name="T51" fmla="*/ 646 h 1593"/>
              <a:gd name="T52" fmla="*/ 5456 w 7330"/>
              <a:gd name="T53" fmla="*/ 712 h 1593"/>
              <a:gd name="T54" fmla="*/ 4285 w 7330"/>
              <a:gd name="T55" fmla="*/ 66 h 1593"/>
              <a:gd name="T56" fmla="*/ 4123 w 7330"/>
              <a:gd name="T57" fmla="*/ 770 h 1593"/>
              <a:gd name="T58" fmla="*/ 4421 w 7330"/>
              <a:gd name="T59" fmla="*/ 688 h 1593"/>
              <a:gd name="T60" fmla="*/ 3435 w 7330"/>
              <a:gd name="T61" fmla="*/ 232 h 1593"/>
              <a:gd name="T62" fmla="*/ 3495 w 7330"/>
              <a:gd name="T63" fmla="*/ 783 h 1593"/>
              <a:gd name="T64" fmla="*/ 3626 w 7330"/>
              <a:gd name="T65" fmla="*/ 1033 h 1593"/>
              <a:gd name="T66" fmla="*/ 2881 w 7330"/>
              <a:gd name="T67" fmla="*/ 143 h 1593"/>
              <a:gd name="T68" fmla="*/ 2771 w 7330"/>
              <a:gd name="T69" fmla="*/ 404 h 1593"/>
              <a:gd name="T70" fmla="*/ 2342 w 7330"/>
              <a:gd name="T71" fmla="*/ 134 h 1593"/>
              <a:gd name="T72" fmla="*/ 2019 w 7330"/>
              <a:gd name="T73" fmla="*/ 169 h 1593"/>
              <a:gd name="T74" fmla="*/ 1663 w 7330"/>
              <a:gd name="T75" fmla="*/ 365 h 1593"/>
              <a:gd name="T76" fmla="*/ 1756 w 7330"/>
              <a:gd name="T77" fmla="*/ 508 h 1593"/>
              <a:gd name="T78" fmla="*/ 1521 w 7330"/>
              <a:gd name="T79" fmla="*/ 708 h 1593"/>
              <a:gd name="T80" fmla="*/ 1731 w 7330"/>
              <a:gd name="T81" fmla="*/ 781 h 1593"/>
              <a:gd name="T82" fmla="*/ 2193 w 7330"/>
              <a:gd name="T83" fmla="*/ 783 h 1593"/>
              <a:gd name="T84" fmla="*/ 7204 w 7330"/>
              <a:gd name="T85" fmla="*/ 969 h 1593"/>
              <a:gd name="T86" fmla="*/ 6563 w 7330"/>
              <a:gd name="T87" fmla="*/ 1121 h 1593"/>
              <a:gd name="T88" fmla="*/ 6047 w 7330"/>
              <a:gd name="T89" fmla="*/ 726 h 1593"/>
              <a:gd name="T90" fmla="*/ 5733 w 7330"/>
              <a:gd name="T91" fmla="*/ 731 h 1593"/>
              <a:gd name="T92" fmla="*/ 4068 w 7330"/>
              <a:gd name="T93" fmla="*/ 925 h 1593"/>
              <a:gd name="T94" fmla="*/ 3612 w 7330"/>
              <a:gd name="T95" fmla="*/ 1135 h 1593"/>
              <a:gd name="T96" fmla="*/ 3034 w 7330"/>
              <a:gd name="T97" fmla="*/ 919 h 1593"/>
              <a:gd name="T98" fmla="*/ 2649 w 7330"/>
              <a:gd name="T99" fmla="*/ 482 h 1593"/>
              <a:gd name="T100" fmla="*/ 1088 w 7330"/>
              <a:gd name="T101" fmla="*/ 851 h 1593"/>
              <a:gd name="T102" fmla="*/ 1304 w 7330"/>
              <a:gd name="T103" fmla="*/ 139 h 1593"/>
              <a:gd name="T104" fmla="*/ 2860 w 7330"/>
              <a:gd name="T105" fmla="*/ 1 h 1593"/>
              <a:gd name="T106" fmla="*/ 3155 w 7330"/>
              <a:gd name="T107" fmla="*/ 158 h 1593"/>
              <a:gd name="T108" fmla="*/ 3059 w 7330"/>
              <a:gd name="T109" fmla="*/ 408 h 1593"/>
              <a:gd name="T110" fmla="*/ 3253 w 7330"/>
              <a:gd name="T111" fmla="*/ 754 h 1593"/>
              <a:gd name="T112" fmla="*/ 3318 w 7330"/>
              <a:gd name="T113" fmla="*/ 80 h 1593"/>
              <a:gd name="T114" fmla="*/ 4041 w 7330"/>
              <a:gd name="T115" fmla="*/ 75 h 1593"/>
              <a:gd name="T116" fmla="*/ 6255 w 7330"/>
              <a:gd name="T117" fmla="*/ 58 h 1593"/>
              <a:gd name="T118" fmla="*/ 6328 w 7330"/>
              <a:gd name="T119" fmla="*/ 277 h 1593"/>
              <a:gd name="T120" fmla="*/ 6120 w 7330"/>
              <a:gd name="T121" fmla="*/ 470 h 1593"/>
              <a:gd name="T122" fmla="*/ 6529 w 7330"/>
              <a:gd name="T123" fmla="*/ 912 h 1593"/>
              <a:gd name="T124" fmla="*/ 7002 w 7330"/>
              <a:gd name="T125" fmla="*/ 1023 h 15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7330" h="1593">
                <a:moveTo>
                  <a:pt x="3255" y="1454"/>
                </a:moveTo>
                <a:lnTo>
                  <a:pt x="3373" y="1453"/>
                </a:lnTo>
                <a:lnTo>
                  <a:pt x="3491" y="1453"/>
                </a:lnTo>
                <a:lnTo>
                  <a:pt x="3608" y="1451"/>
                </a:lnTo>
                <a:lnTo>
                  <a:pt x="3726" y="1449"/>
                </a:lnTo>
                <a:lnTo>
                  <a:pt x="3842" y="1447"/>
                </a:lnTo>
                <a:lnTo>
                  <a:pt x="3957" y="1444"/>
                </a:lnTo>
                <a:lnTo>
                  <a:pt x="4071" y="1441"/>
                </a:lnTo>
                <a:lnTo>
                  <a:pt x="4184" y="1437"/>
                </a:lnTo>
                <a:lnTo>
                  <a:pt x="4297" y="1433"/>
                </a:lnTo>
                <a:lnTo>
                  <a:pt x="4408" y="1428"/>
                </a:lnTo>
                <a:lnTo>
                  <a:pt x="4518" y="1423"/>
                </a:lnTo>
                <a:lnTo>
                  <a:pt x="4628" y="1417"/>
                </a:lnTo>
                <a:lnTo>
                  <a:pt x="4736" y="1411"/>
                </a:lnTo>
                <a:lnTo>
                  <a:pt x="4843" y="1405"/>
                </a:lnTo>
                <a:lnTo>
                  <a:pt x="4949" y="1398"/>
                </a:lnTo>
                <a:lnTo>
                  <a:pt x="5002" y="1394"/>
                </a:lnTo>
                <a:lnTo>
                  <a:pt x="5054" y="1390"/>
                </a:lnTo>
                <a:lnTo>
                  <a:pt x="5158" y="1383"/>
                </a:lnTo>
                <a:lnTo>
                  <a:pt x="5260" y="1374"/>
                </a:lnTo>
                <a:lnTo>
                  <a:pt x="5360" y="1366"/>
                </a:lnTo>
                <a:lnTo>
                  <a:pt x="5459" y="1357"/>
                </a:lnTo>
                <a:lnTo>
                  <a:pt x="5557" y="1347"/>
                </a:lnTo>
                <a:lnTo>
                  <a:pt x="5653" y="1338"/>
                </a:lnTo>
                <a:lnTo>
                  <a:pt x="5747" y="1327"/>
                </a:lnTo>
                <a:lnTo>
                  <a:pt x="5840" y="1317"/>
                </a:lnTo>
                <a:lnTo>
                  <a:pt x="5931" y="1306"/>
                </a:lnTo>
                <a:lnTo>
                  <a:pt x="6020" y="1295"/>
                </a:lnTo>
                <a:lnTo>
                  <a:pt x="6108" y="1283"/>
                </a:lnTo>
                <a:lnTo>
                  <a:pt x="6194" y="1271"/>
                </a:lnTo>
                <a:lnTo>
                  <a:pt x="6277" y="1259"/>
                </a:lnTo>
                <a:lnTo>
                  <a:pt x="6359" y="1246"/>
                </a:lnTo>
                <a:lnTo>
                  <a:pt x="6439" y="1233"/>
                </a:lnTo>
                <a:lnTo>
                  <a:pt x="6517" y="1220"/>
                </a:lnTo>
                <a:lnTo>
                  <a:pt x="6518" y="1228"/>
                </a:lnTo>
                <a:lnTo>
                  <a:pt x="6454" y="1248"/>
                </a:lnTo>
                <a:lnTo>
                  <a:pt x="6386" y="1268"/>
                </a:lnTo>
                <a:lnTo>
                  <a:pt x="6316" y="1287"/>
                </a:lnTo>
                <a:lnTo>
                  <a:pt x="6279" y="1297"/>
                </a:lnTo>
                <a:lnTo>
                  <a:pt x="6242" y="1306"/>
                </a:lnTo>
                <a:lnTo>
                  <a:pt x="6204" y="1316"/>
                </a:lnTo>
                <a:lnTo>
                  <a:pt x="6166" y="1325"/>
                </a:lnTo>
                <a:lnTo>
                  <a:pt x="6087" y="1343"/>
                </a:lnTo>
                <a:lnTo>
                  <a:pt x="6004" y="1360"/>
                </a:lnTo>
                <a:lnTo>
                  <a:pt x="5920" y="1377"/>
                </a:lnTo>
                <a:lnTo>
                  <a:pt x="5832" y="1394"/>
                </a:lnTo>
                <a:lnTo>
                  <a:pt x="5742" y="1410"/>
                </a:lnTo>
                <a:lnTo>
                  <a:pt x="5649" y="1425"/>
                </a:lnTo>
                <a:lnTo>
                  <a:pt x="5554" y="1440"/>
                </a:lnTo>
                <a:lnTo>
                  <a:pt x="5457" y="1454"/>
                </a:lnTo>
                <a:lnTo>
                  <a:pt x="5407" y="1461"/>
                </a:lnTo>
                <a:lnTo>
                  <a:pt x="5357" y="1467"/>
                </a:lnTo>
                <a:lnTo>
                  <a:pt x="5255" y="1480"/>
                </a:lnTo>
                <a:lnTo>
                  <a:pt x="5151" y="1493"/>
                </a:lnTo>
                <a:lnTo>
                  <a:pt x="5044" y="1504"/>
                </a:lnTo>
                <a:lnTo>
                  <a:pt x="4936" y="1515"/>
                </a:lnTo>
                <a:lnTo>
                  <a:pt x="4826" y="1526"/>
                </a:lnTo>
                <a:lnTo>
                  <a:pt x="4714" y="1535"/>
                </a:lnTo>
                <a:lnTo>
                  <a:pt x="4601" y="1544"/>
                </a:lnTo>
                <a:lnTo>
                  <a:pt x="4485" y="1553"/>
                </a:lnTo>
                <a:lnTo>
                  <a:pt x="4427" y="1556"/>
                </a:lnTo>
                <a:lnTo>
                  <a:pt x="4368" y="1560"/>
                </a:lnTo>
                <a:lnTo>
                  <a:pt x="4309" y="1564"/>
                </a:lnTo>
                <a:lnTo>
                  <a:pt x="4250" y="1567"/>
                </a:lnTo>
                <a:lnTo>
                  <a:pt x="4190" y="1570"/>
                </a:lnTo>
                <a:lnTo>
                  <a:pt x="4130" y="1573"/>
                </a:lnTo>
                <a:lnTo>
                  <a:pt x="4070" y="1576"/>
                </a:lnTo>
                <a:lnTo>
                  <a:pt x="4009" y="1578"/>
                </a:lnTo>
                <a:lnTo>
                  <a:pt x="3948" y="1581"/>
                </a:lnTo>
                <a:lnTo>
                  <a:pt x="3886" y="1583"/>
                </a:lnTo>
                <a:lnTo>
                  <a:pt x="3762" y="1586"/>
                </a:lnTo>
                <a:lnTo>
                  <a:pt x="3636" y="1589"/>
                </a:lnTo>
                <a:lnTo>
                  <a:pt x="3510" y="1591"/>
                </a:lnTo>
                <a:lnTo>
                  <a:pt x="3383" y="1593"/>
                </a:lnTo>
                <a:lnTo>
                  <a:pt x="3255" y="1593"/>
                </a:lnTo>
                <a:lnTo>
                  <a:pt x="3127" y="1593"/>
                </a:lnTo>
                <a:lnTo>
                  <a:pt x="3000" y="1591"/>
                </a:lnTo>
                <a:lnTo>
                  <a:pt x="2874" y="1589"/>
                </a:lnTo>
                <a:lnTo>
                  <a:pt x="2811" y="1588"/>
                </a:lnTo>
                <a:lnTo>
                  <a:pt x="2749" y="1586"/>
                </a:lnTo>
                <a:lnTo>
                  <a:pt x="2687" y="1585"/>
                </a:lnTo>
                <a:lnTo>
                  <a:pt x="2625" y="1583"/>
                </a:lnTo>
                <a:lnTo>
                  <a:pt x="2564" y="1581"/>
                </a:lnTo>
                <a:lnTo>
                  <a:pt x="2503" y="1578"/>
                </a:lnTo>
                <a:lnTo>
                  <a:pt x="2382" y="1573"/>
                </a:lnTo>
                <a:lnTo>
                  <a:pt x="2262" y="1567"/>
                </a:lnTo>
                <a:lnTo>
                  <a:pt x="2143" y="1560"/>
                </a:lnTo>
                <a:lnTo>
                  <a:pt x="2026" y="1553"/>
                </a:lnTo>
                <a:lnTo>
                  <a:pt x="1911" y="1544"/>
                </a:lnTo>
                <a:lnTo>
                  <a:pt x="1854" y="1540"/>
                </a:lnTo>
                <a:lnTo>
                  <a:pt x="1798" y="1535"/>
                </a:lnTo>
                <a:lnTo>
                  <a:pt x="1742" y="1531"/>
                </a:lnTo>
                <a:lnTo>
                  <a:pt x="1687" y="1526"/>
                </a:lnTo>
                <a:lnTo>
                  <a:pt x="1577" y="1515"/>
                </a:lnTo>
                <a:lnTo>
                  <a:pt x="1469" y="1504"/>
                </a:lnTo>
                <a:lnTo>
                  <a:pt x="1363" y="1493"/>
                </a:lnTo>
                <a:lnTo>
                  <a:pt x="1260" y="1480"/>
                </a:lnTo>
                <a:lnTo>
                  <a:pt x="1158" y="1467"/>
                </a:lnTo>
                <a:lnTo>
                  <a:pt x="1059" y="1454"/>
                </a:lnTo>
                <a:lnTo>
                  <a:pt x="1010" y="1447"/>
                </a:lnTo>
                <a:lnTo>
                  <a:pt x="962" y="1440"/>
                </a:lnTo>
                <a:lnTo>
                  <a:pt x="867" y="1425"/>
                </a:lnTo>
                <a:lnTo>
                  <a:pt x="775" y="1410"/>
                </a:lnTo>
                <a:lnTo>
                  <a:pt x="684" y="1394"/>
                </a:lnTo>
                <a:lnTo>
                  <a:pt x="640" y="1386"/>
                </a:lnTo>
                <a:lnTo>
                  <a:pt x="597" y="1377"/>
                </a:lnTo>
                <a:lnTo>
                  <a:pt x="554" y="1369"/>
                </a:lnTo>
                <a:lnTo>
                  <a:pt x="512" y="1360"/>
                </a:lnTo>
                <a:lnTo>
                  <a:pt x="431" y="1343"/>
                </a:lnTo>
                <a:lnTo>
                  <a:pt x="351" y="1325"/>
                </a:lnTo>
                <a:lnTo>
                  <a:pt x="313" y="1316"/>
                </a:lnTo>
                <a:lnTo>
                  <a:pt x="275" y="1307"/>
                </a:lnTo>
                <a:lnTo>
                  <a:pt x="238" y="1297"/>
                </a:lnTo>
                <a:lnTo>
                  <a:pt x="202" y="1288"/>
                </a:lnTo>
                <a:lnTo>
                  <a:pt x="166" y="1278"/>
                </a:lnTo>
                <a:lnTo>
                  <a:pt x="132" y="1268"/>
                </a:lnTo>
                <a:lnTo>
                  <a:pt x="97" y="1258"/>
                </a:lnTo>
                <a:lnTo>
                  <a:pt x="64" y="1248"/>
                </a:lnTo>
                <a:lnTo>
                  <a:pt x="0" y="1228"/>
                </a:lnTo>
                <a:lnTo>
                  <a:pt x="1" y="1220"/>
                </a:lnTo>
                <a:lnTo>
                  <a:pt x="79" y="1234"/>
                </a:lnTo>
                <a:lnTo>
                  <a:pt x="158" y="1247"/>
                </a:lnTo>
                <a:lnTo>
                  <a:pt x="240" y="1259"/>
                </a:lnTo>
                <a:lnTo>
                  <a:pt x="323" y="1272"/>
                </a:lnTo>
                <a:lnTo>
                  <a:pt x="409" y="1284"/>
                </a:lnTo>
                <a:lnTo>
                  <a:pt x="496" y="1295"/>
                </a:lnTo>
                <a:lnTo>
                  <a:pt x="585" y="1307"/>
                </a:lnTo>
                <a:lnTo>
                  <a:pt x="676" y="1318"/>
                </a:lnTo>
                <a:lnTo>
                  <a:pt x="769" y="1328"/>
                </a:lnTo>
                <a:lnTo>
                  <a:pt x="863" y="1338"/>
                </a:lnTo>
                <a:lnTo>
                  <a:pt x="958" y="1348"/>
                </a:lnTo>
                <a:lnTo>
                  <a:pt x="1055" y="1357"/>
                </a:lnTo>
                <a:lnTo>
                  <a:pt x="1154" y="1366"/>
                </a:lnTo>
                <a:lnTo>
                  <a:pt x="1254" y="1375"/>
                </a:lnTo>
                <a:lnTo>
                  <a:pt x="1355" y="1383"/>
                </a:lnTo>
                <a:lnTo>
                  <a:pt x="1458" y="1391"/>
                </a:lnTo>
                <a:lnTo>
                  <a:pt x="1562" y="1398"/>
                </a:lnTo>
                <a:lnTo>
                  <a:pt x="1667" y="1405"/>
                </a:lnTo>
                <a:lnTo>
                  <a:pt x="1774" y="1412"/>
                </a:lnTo>
                <a:lnTo>
                  <a:pt x="1882" y="1418"/>
                </a:lnTo>
                <a:lnTo>
                  <a:pt x="1991" y="1423"/>
                </a:lnTo>
                <a:lnTo>
                  <a:pt x="2101" y="1428"/>
                </a:lnTo>
                <a:lnTo>
                  <a:pt x="2213" y="1433"/>
                </a:lnTo>
                <a:lnTo>
                  <a:pt x="2325" y="1437"/>
                </a:lnTo>
                <a:lnTo>
                  <a:pt x="2439" y="1441"/>
                </a:lnTo>
                <a:lnTo>
                  <a:pt x="2553" y="1444"/>
                </a:lnTo>
                <a:lnTo>
                  <a:pt x="2668" y="1447"/>
                </a:lnTo>
                <a:lnTo>
                  <a:pt x="2784" y="1449"/>
                </a:lnTo>
                <a:lnTo>
                  <a:pt x="2900" y="1451"/>
                </a:lnTo>
                <a:lnTo>
                  <a:pt x="3018" y="1453"/>
                </a:lnTo>
                <a:lnTo>
                  <a:pt x="3136" y="1453"/>
                </a:lnTo>
                <a:lnTo>
                  <a:pt x="3255" y="1454"/>
                </a:lnTo>
                <a:close/>
                <a:moveTo>
                  <a:pt x="484" y="741"/>
                </a:moveTo>
                <a:lnTo>
                  <a:pt x="488" y="746"/>
                </a:lnTo>
                <a:lnTo>
                  <a:pt x="492" y="750"/>
                </a:lnTo>
                <a:lnTo>
                  <a:pt x="497" y="753"/>
                </a:lnTo>
                <a:lnTo>
                  <a:pt x="502" y="757"/>
                </a:lnTo>
                <a:lnTo>
                  <a:pt x="508" y="760"/>
                </a:lnTo>
                <a:lnTo>
                  <a:pt x="514" y="763"/>
                </a:lnTo>
                <a:lnTo>
                  <a:pt x="528" y="768"/>
                </a:lnTo>
                <a:lnTo>
                  <a:pt x="545" y="772"/>
                </a:lnTo>
                <a:lnTo>
                  <a:pt x="565" y="775"/>
                </a:lnTo>
                <a:lnTo>
                  <a:pt x="590" y="776"/>
                </a:lnTo>
                <a:lnTo>
                  <a:pt x="618" y="777"/>
                </a:lnTo>
                <a:lnTo>
                  <a:pt x="628" y="777"/>
                </a:lnTo>
                <a:lnTo>
                  <a:pt x="638" y="776"/>
                </a:lnTo>
                <a:lnTo>
                  <a:pt x="647" y="775"/>
                </a:lnTo>
                <a:lnTo>
                  <a:pt x="657" y="774"/>
                </a:lnTo>
                <a:lnTo>
                  <a:pt x="665" y="772"/>
                </a:lnTo>
                <a:lnTo>
                  <a:pt x="674" y="770"/>
                </a:lnTo>
                <a:lnTo>
                  <a:pt x="682" y="767"/>
                </a:lnTo>
                <a:lnTo>
                  <a:pt x="690" y="765"/>
                </a:lnTo>
                <a:lnTo>
                  <a:pt x="698" y="761"/>
                </a:lnTo>
                <a:lnTo>
                  <a:pt x="706" y="758"/>
                </a:lnTo>
                <a:lnTo>
                  <a:pt x="713" y="754"/>
                </a:lnTo>
                <a:lnTo>
                  <a:pt x="720" y="750"/>
                </a:lnTo>
                <a:lnTo>
                  <a:pt x="726" y="745"/>
                </a:lnTo>
                <a:lnTo>
                  <a:pt x="734" y="741"/>
                </a:lnTo>
                <a:lnTo>
                  <a:pt x="740" y="736"/>
                </a:lnTo>
                <a:lnTo>
                  <a:pt x="746" y="730"/>
                </a:lnTo>
                <a:lnTo>
                  <a:pt x="751" y="725"/>
                </a:lnTo>
                <a:lnTo>
                  <a:pt x="757" y="719"/>
                </a:lnTo>
                <a:lnTo>
                  <a:pt x="762" y="713"/>
                </a:lnTo>
                <a:lnTo>
                  <a:pt x="766" y="706"/>
                </a:lnTo>
                <a:lnTo>
                  <a:pt x="775" y="693"/>
                </a:lnTo>
                <a:lnTo>
                  <a:pt x="779" y="686"/>
                </a:lnTo>
                <a:lnTo>
                  <a:pt x="782" y="678"/>
                </a:lnTo>
                <a:lnTo>
                  <a:pt x="785" y="671"/>
                </a:lnTo>
                <a:lnTo>
                  <a:pt x="788" y="663"/>
                </a:lnTo>
                <a:lnTo>
                  <a:pt x="791" y="655"/>
                </a:lnTo>
                <a:lnTo>
                  <a:pt x="793" y="647"/>
                </a:lnTo>
                <a:lnTo>
                  <a:pt x="795" y="639"/>
                </a:lnTo>
                <a:lnTo>
                  <a:pt x="797" y="630"/>
                </a:lnTo>
                <a:lnTo>
                  <a:pt x="799" y="613"/>
                </a:lnTo>
                <a:lnTo>
                  <a:pt x="800" y="604"/>
                </a:lnTo>
                <a:lnTo>
                  <a:pt x="800" y="596"/>
                </a:lnTo>
                <a:lnTo>
                  <a:pt x="800" y="587"/>
                </a:lnTo>
                <a:lnTo>
                  <a:pt x="799" y="579"/>
                </a:lnTo>
                <a:lnTo>
                  <a:pt x="798" y="571"/>
                </a:lnTo>
                <a:lnTo>
                  <a:pt x="797" y="562"/>
                </a:lnTo>
                <a:lnTo>
                  <a:pt x="795" y="554"/>
                </a:lnTo>
                <a:lnTo>
                  <a:pt x="793" y="546"/>
                </a:lnTo>
                <a:lnTo>
                  <a:pt x="790" y="539"/>
                </a:lnTo>
                <a:lnTo>
                  <a:pt x="787" y="531"/>
                </a:lnTo>
                <a:lnTo>
                  <a:pt x="784" y="523"/>
                </a:lnTo>
                <a:lnTo>
                  <a:pt x="780" y="516"/>
                </a:lnTo>
                <a:lnTo>
                  <a:pt x="776" y="509"/>
                </a:lnTo>
                <a:lnTo>
                  <a:pt x="771" y="502"/>
                </a:lnTo>
                <a:lnTo>
                  <a:pt x="766" y="496"/>
                </a:lnTo>
                <a:lnTo>
                  <a:pt x="761" y="490"/>
                </a:lnTo>
                <a:lnTo>
                  <a:pt x="754" y="483"/>
                </a:lnTo>
                <a:lnTo>
                  <a:pt x="747" y="476"/>
                </a:lnTo>
                <a:lnTo>
                  <a:pt x="740" y="470"/>
                </a:lnTo>
                <a:lnTo>
                  <a:pt x="733" y="465"/>
                </a:lnTo>
                <a:lnTo>
                  <a:pt x="724" y="459"/>
                </a:lnTo>
                <a:lnTo>
                  <a:pt x="715" y="455"/>
                </a:lnTo>
                <a:lnTo>
                  <a:pt x="707" y="450"/>
                </a:lnTo>
                <a:lnTo>
                  <a:pt x="698" y="446"/>
                </a:lnTo>
                <a:lnTo>
                  <a:pt x="688" y="443"/>
                </a:lnTo>
                <a:lnTo>
                  <a:pt x="679" y="440"/>
                </a:lnTo>
                <a:lnTo>
                  <a:pt x="669" y="437"/>
                </a:lnTo>
                <a:lnTo>
                  <a:pt x="659" y="435"/>
                </a:lnTo>
                <a:lnTo>
                  <a:pt x="648" y="433"/>
                </a:lnTo>
                <a:lnTo>
                  <a:pt x="638" y="432"/>
                </a:lnTo>
                <a:lnTo>
                  <a:pt x="627" y="431"/>
                </a:lnTo>
                <a:lnTo>
                  <a:pt x="616" y="431"/>
                </a:lnTo>
                <a:lnTo>
                  <a:pt x="491" y="431"/>
                </a:lnTo>
                <a:lnTo>
                  <a:pt x="467" y="660"/>
                </a:lnTo>
                <a:lnTo>
                  <a:pt x="466" y="674"/>
                </a:lnTo>
                <a:lnTo>
                  <a:pt x="466" y="687"/>
                </a:lnTo>
                <a:lnTo>
                  <a:pt x="466" y="693"/>
                </a:lnTo>
                <a:lnTo>
                  <a:pt x="467" y="699"/>
                </a:lnTo>
                <a:lnTo>
                  <a:pt x="467" y="704"/>
                </a:lnTo>
                <a:lnTo>
                  <a:pt x="468" y="709"/>
                </a:lnTo>
                <a:lnTo>
                  <a:pt x="471" y="718"/>
                </a:lnTo>
                <a:lnTo>
                  <a:pt x="472" y="723"/>
                </a:lnTo>
                <a:lnTo>
                  <a:pt x="474" y="727"/>
                </a:lnTo>
                <a:lnTo>
                  <a:pt x="479" y="735"/>
                </a:lnTo>
                <a:lnTo>
                  <a:pt x="481" y="738"/>
                </a:lnTo>
                <a:lnTo>
                  <a:pt x="484" y="741"/>
                </a:lnTo>
                <a:close/>
                <a:moveTo>
                  <a:pt x="529" y="64"/>
                </a:moveTo>
                <a:lnTo>
                  <a:pt x="498" y="365"/>
                </a:lnTo>
                <a:lnTo>
                  <a:pt x="627" y="365"/>
                </a:lnTo>
                <a:lnTo>
                  <a:pt x="643" y="364"/>
                </a:lnTo>
                <a:lnTo>
                  <a:pt x="651" y="363"/>
                </a:lnTo>
                <a:lnTo>
                  <a:pt x="659" y="362"/>
                </a:lnTo>
                <a:lnTo>
                  <a:pt x="675" y="359"/>
                </a:lnTo>
                <a:lnTo>
                  <a:pt x="683" y="357"/>
                </a:lnTo>
                <a:lnTo>
                  <a:pt x="691" y="354"/>
                </a:lnTo>
                <a:lnTo>
                  <a:pt x="698" y="352"/>
                </a:lnTo>
                <a:lnTo>
                  <a:pt x="706" y="349"/>
                </a:lnTo>
                <a:lnTo>
                  <a:pt x="720" y="342"/>
                </a:lnTo>
                <a:lnTo>
                  <a:pt x="734" y="334"/>
                </a:lnTo>
                <a:lnTo>
                  <a:pt x="747" y="325"/>
                </a:lnTo>
                <a:lnTo>
                  <a:pt x="753" y="321"/>
                </a:lnTo>
                <a:lnTo>
                  <a:pt x="759" y="316"/>
                </a:lnTo>
                <a:lnTo>
                  <a:pt x="769" y="305"/>
                </a:lnTo>
                <a:lnTo>
                  <a:pt x="779" y="294"/>
                </a:lnTo>
                <a:lnTo>
                  <a:pt x="783" y="288"/>
                </a:lnTo>
                <a:lnTo>
                  <a:pt x="787" y="281"/>
                </a:lnTo>
                <a:lnTo>
                  <a:pt x="794" y="268"/>
                </a:lnTo>
                <a:lnTo>
                  <a:pt x="797" y="262"/>
                </a:lnTo>
                <a:lnTo>
                  <a:pt x="800" y="255"/>
                </a:lnTo>
                <a:lnTo>
                  <a:pt x="802" y="248"/>
                </a:lnTo>
                <a:lnTo>
                  <a:pt x="804" y="240"/>
                </a:lnTo>
                <a:lnTo>
                  <a:pt x="805" y="233"/>
                </a:lnTo>
                <a:lnTo>
                  <a:pt x="806" y="225"/>
                </a:lnTo>
                <a:lnTo>
                  <a:pt x="807" y="209"/>
                </a:lnTo>
                <a:lnTo>
                  <a:pt x="807" y="201"/>
                </a:lnTo>
                <a:lnTo>
                  <a:pt x="806" y="193"/>
                </a:lnTo>
                <a:lnTo>
                  <a:pt x="805" y="185"/>
                </a:lnTo>
                <a:lnTo>
                  <a:pt x="804" y="178"/>
                </a:lnTo>
                <a:lnTo>
                  <a:pt x="800" y="163"/>
                </a:lnTo>
                <a:lnTo>
                  <a:pt x="795" y="148"/>
                </a:lnTo>
                <a:lnTo>
                  <a:pt x="792" y="141"/>
                </a:lnTo>
                <a:lnTo>
                  <a:pt x="789" y="135"/>
                </a:lnTo>
                <a:lnTo>
                  <a:pt x="785" y="128"/>
                </a:lnTo>
                <a:lnTo>
                  <a:pt x="781" y="122"/>
                </a:lnTo>
                <a:lnTo>
                  <a:pt x="777" y="116"/>
                </a:lnTo>
                <a:lnTo>
                  <a:pt x="772" y="111"/>
                </a:lnTo>
                <a:lnTo>
                  <a:pt x="767" y="105"/>
                </a:lnTo>
                <a:lnTo>
                  <a:pt x="761" y="100"/>
                </a:lnTo>
                <a:lnTo>
                  <a:pt x="754" y="95"/>
                </a:lnTo>
                <a:lnTo>
                  <a:pt x="748" y="90"/>
                </a:lnTo>
                <a:lnTo>
                  <a:pt x="740" y="86"/>
                </a:lnTo>
                <a:lnTo>
                  <a:pt x="733" y="82"/>
                </a:lnTo>
                <a:lnTo>
                  <a:pt x="724" y="79"/>
                </a:lnTo>
                <a:lnTo>
                  <a:pt x="715" y="76"/>
                </a:lnTo>
                <a:lnTo>
                  <a:pt x="707" y="73"/>
                </a:lnTo>
                <a:lnTo>
                  <a:pt x="698" y="71"/>
                </a:lnTo>
                <a:lnTo>
                  <a:pt x="689" y="69"/>
                </a:lnTo>
                <a:lnTo>
                  <a:pt x="680" y="67"/>
                </a:lnTo>
                <a:lnTo>
                  <a:pt x="661" y="65"/>
                </a:lnTo>
                <a:lnTo>
                  <a:pt x="642" y="64"/>
                </a:lnTo>
                <a:lnTo>
                  <a:pt x="529" y="64"/>
                </a:lnTo>
                <a:close/>
                <a:moveTo>
                  <a:pt x="863" y="842"/>
                </a:moveTo>
                <a:lnTo>
                  <a:pt x="855" y="843"/>
                </a:lnTo>
                <a:lnTo>
                  <a:pt x="845" y="845"/>
                </a:lnTo>
                <a:lnTo>
                  <a:pt x="831" y="846"/>
                </a:lnTo>
                <a:lnTo>
                  <a:pt x="814" y="848"/>
                </a:lnTo>
                <a:lnTo>
                  <a:pt x="794" y="849"/>
                </a:lnTo>
                <a:lnTo>
                  <a:pt x="771" y="850"/>
                </a:lnTo>
                <a:lnTo>
                  <a:pt x="746" y="851"/>
                </a:lnTo>
                <a:lnTo>
                  <a:pt x="37" y="851"/>
                </a:lnTo>
                <a:lnTo>
                  <a:pt x="45" y="784"/>
                </a:lnTo>
                <a:lnTo>
                  <a:pt x="76" y="784"/>
                </a:lnTo>
                <a:lnTo>
                  <a:pt x="93" y="783"/>
                </a:lnTo>
                <a:lnTo>
                  <a:pt x="108" y="781"/>
                </a:lnTo>
                <a:lnTo>
                  <a:pt x="122" y="779"/>
                </a:lnTo>
                <a:lnTo>
                  <a:pt x="134" y="775"/>
                </a:lnTo>
                <a:lnTo>
                  <a:pt x="145" y="771"/>
                </a:lnTo>
                <a:lnTo>
                  <a:pt x="154" y="767"/>
                </a:lnTo>
                <a:lnTo>
                  <a:pt x="163" y="761"/>
                </a:lnTo>
                <a:lnTo>
                  <a:pt x="170" y="755"/>
                </a:lnTo>
                <a:lnTo>
                  <a:pt x="176" y="748"/>
                </a:lnTo>
                <a:lnTo>
                  <a:pt x="179" y="744"/>
                </a:lnTo>
                <a:lnTo>
                  <a:pt x="181" y="740"/>
                </a:lnTo>
                <a:lnTo>
                  <a:pt x="186" y="731"/>
                </a:lnTo>
                <a:lnTo>
                  <a:pt x="189" y="721"/>
                </a:lnTo>
                <a:lnTo>
                  <a:pt x="192" y="711"/>
                </a:lnTo>
                <a:lnTo>
                  <a:pt x="195" y="700"/>
                </a:lnTo>
                <a:lnTo>
                  <a:pt x="197" y="688"/>
                </a:lnTo>
                <a:lnTo>
                  <a:pt x="198" y="675"/>
                </a:lnTo>
                <a:lnTo>
                  <a:pt x="248" y="176"/>
                </a:lnTo>
                <a:lnTo>
                  <a:pt x="249" y="160"/>
                </a:lnTo>
                <a:lnTo>
                  <a:pt x="250" y="146"/>
                </a:lnTo>
                <a:lnTo>
                  <a:pt x="250" y="134"/>
                </a:lnTo>
                <a:lnTo>
                  <a:pt x="248" y="123"/>
                </a:lnTo>
                <a:lnTo>
                  <a:pt x="246" y="113"/>
                </a:lnTo>
                <a:lnTo>
                  <a:pt x="245" y="108"/>
                </a:lnTo>
                <a:lnTo>
                  <a:pt x="243" y="104"/>
                </a:lnTo>
                <a:lnTo>
                  <a:pt x="239" y="96"/>
                </a:lnTo>
                <a:lnTo>
                  <a:pt x="237" y="93"/>
                </a:lnTo>
                <a:lnTo>
                  <a:pt x="234" y="90"/>
                </a:lnTo>
                <a:lnTo>
                  <a:pt x="231" y="86"/>
                </a:lnTo>
                <a:lnTo>
                  <a:pt x="228" y="83"/>
                </a:lnTo>
                <a:lnTo>
                  <a:pt x="224" y="81"/>
                </a:lnTo>
                <a:lnTo>
                  <a:pt x="220" y="78"/>
                </a:lnTo>
                <a:lnTo>
                  <a:pt x="211" y="74"/>
                </a:lnTo>
                <a:lnTo>
                  <a:pt x="201" y="70"/>
                </a:lnTo>
                <a:lnTo>
                  <a:pt x="189" y="67"/>
                </a:lnTo>
                <a:lnTo>
                  <a:pt x="176" y="66"/>
                </a:lnTo>
                <a:lnTo>
                  <a:pt x="161" y="64"/>
                </a:lnTo>
                <a:lnTo>
                  <a:pt x="145" y="64"/>
                </a:lnTo>
                <a:lnTo>
                  <a:pt x="121" y="64"/>
                </a:lnTo>
                <a:lnTo>
                  <a:pt x="127" y="0"/>
                </a:lnTo>
                <a:lnTo>
                  <a:pt x="848" y="0"/>
                </a:lnTo>
                <a:lnTo>
                  <a:pt x="867" y="1"/>
                </a:lnTo>
                <a:lnTo>
                  <a:pt x="886" y="1"/>
                </a:lnTo>
                <a:lnTo>
                  <a:pt x="903" y="3"/>
                </a:lnTo>
                <a:lnTo>
                  <a:pt x="920" y="5"/>
                </a:lnTo>
                <a:lnTo>
                  <a:pt x="937" y="8"/>
                </a:lnTo>
                <a:lnTo>
                  <a:pt x="952" y="11"/>
                </a:lnTo>
                <a:lnTo>
                  <a:pt x="967" y="15"/>
                </a:lnTo>
                <a:lnTo>
                  <a:pt x="982" y="19"/>
                </a:lnTo>
                <a:lnTo>
                  <a:pt x="995" y="24"/>
                </a:lnTo>
                <a:lnTo>
                  <a:pt x="1008" y="30"/>
                </a:lnTo>
                <a:lnTo>
                  <a:pt x="1020" y="36"/>
                </a:lnTo>
                <a:lnTo>
                  <a:pt x="1031" y="43"/>
                </a:lnTo>
                <a:lnTo>
                  <a:pt x="1042" y="50"/>
                </a:lnTo>
                <a:lnTo>
                  <a:pt x="1052" y="58"/>
                </a:lnTo>
                <a:lnTo>
                  <a:pt x="1061" y="66"/>
                </a:lnTo>
                <a:lnTo>
                  <a:pt x="1069" y="75"/>
                </a:lnTo>
                <a:lnTo>
                  <a:pt x="1075" y="82"/>
                </a:lnTo>
                <a:lnTo>
                  <a:pt x="1080" y="89"/>
                </a:lnTo>
                <a:lnTo>
                  <a:pt x="1085" y="96"/>
                </a:lnTo>
                <a:lnTo>
                  <a:pt x="1090" y="104"/>
                </a:lnTo>
                <a:lnTo>
                  <a:pt x="1094" y="112"/>
                </a:lnTo>
                <a:lnTo>
                  <a:pt x="1097" y="120"/>
                </a:lnTo>
                <a:lnTo>
                  <a:pt x="1101" y="128"/>
                </a:lnTo>
                <a:lnTo>
                  <a:pt x="1104" y="136"/>
                </a:lnTo>
                <a:lnTo>
                  <a:pt x="1106" y="145"/>
                </a:lnTo>
                <a:lnTo>
                  <a:pt x="1108" y="153"/>
                </a:lnTo>
                <a:lnTo>
                  <a:pt x="1110" y="162"/>
                </a:lnTo>
                <a:lnTo>
                  <a:pt x="1111" y="171"/>
                </a:lnTo>
                <a:lnTo>
                  <a:pt x="1112" y="180"/>
                </a:lnTo>
                <a:lnTo>
                  <a:pt x="1112" y="189"/>
                </a:lnTo>
                <a:lnTo>
                  <a:pt x="1112" y="198"/>
                </a:lnTo>
                <a:lnTo>
                  <a:pt x="1111" y="207"/>
                </a:lnTo>
                <a:lnTo>
                  <a:pt x="1110" y="216"/>
                </a:lnTo>
                <a:lnTo>
                  <a:pt x="1108" y="227"/>
                </a:lnTo>
                <a:lnTo>
                  <a:pt x="1105" y="238"/>
                </a:lnTo>
                <a:lnTo>
                  <a:pt x="1102" y="250"/>
                </a:lnTo>
                <a:lnTo>
                  <a:pt x="1097" y="262"/>
                </a:lnTo>
                <a:lnTo>
                  <a:pt x="1091" y="275"/>
                </a:lnTo>
                <a:lnTo>
                  <a:pt x="1088" y="282"/>
                </a:lnTo>
                <a:lnTo>
                  <a:pt x="1084" y="288"/>
                </a:lnTo>
                <a:lnTo>
                  <a:pt x="1075" y="301"/>
                </a:lnTo>
                <a:lnTo>
                  <a:pt x="1070" y="308"/>
                </a:lnTo>
                <a:lnTo>
                  <a:pt x="1065" y="315"/>
                </a:lnTo>
                <a:lnTo>
                  <a:pt x="1053" y="327"/>
                </a:lnTo>
                <a:lnTo>
                  <a:pt x="1046" y="334"/>
                </a:lnTo>
                <a:lnTo>
                  <a:pt x="1039" y="340"/>
                </a:lnTo>
                <a:lnTo>
                  <a:pt x="1023" y="352"/>
                </a:lnTo>
                <a:lnTo>
                  <a:pt x="1014" y="358"/>
                </a:lnTo>
                <a:lnTo>
                  <a:pt x="1005" y="363"/>
                </a:lnTo>
                <a:lnTo>
                  <a:pt x="995" y="369"/>
                </a:lnTo>
                <a:lnTo>
                  <a:pt x="985" y="374"/>
                </a:lnTo>
                <a:lnTo>
                  <a:pt x="974" y="379"/>
                </a:lnTo>
                <a:lnTo>
                  <a:pt x="962" y="384"/>
                </a:lnTo>
                <a:lnTo>
                  <a:pt x="950" y="388"/>
                </a:lnTo>
                <a:lnTo>
                  <a:pt x="937" y="392"/>
                </a:lnTo>
                <a:lnTo>
                  <a:pt x="916" y="396"/>
                </a:lnTo>
                <a:lnTo>
                  <a:pt x="896" y="399"/>
                </a:lnTo>
                <a:lnTo>
                  <a:pt x="885" y="401"/>
                </a:lnTo>
                <a:lnTo>
                  <a:pt x="874" y="402"/>
                </a:lnTo>
                <a:lnTo>
                  <a:pt x="888" y="405"/>
                </a:lnTo>
                <a:lnTo>
                  <a:pt x="901" y="407"/>
                </a:lnTo>
                <a:lnTo>
                  <a:pt x="913" y="410"/>
                </a:lnTo>
                <a:lnTo>
                  <a:pt x="926" y="413"/>
                </a:lnTo>
                <a:lnTo>
                  <a:pt x="932" y="415"/>
                </a:lnTo>
                <a:lnTo>
                  <a:pt x="938" y="417"/>
                </a:lnTo>
                <a:lnTo>
                  <a:pt x="949" y="421"/>
                </a:lnTo>
                <a:lnTo>
                  <a:pt x="960" y="425"/>
                </a:lnTo>
                <a:lnTo>
                  <a:pt x="970" y="430"/>
                </a:lnTo>
                <a:lnTo>
                  <a:pt x="980" y="435"/>
                </a:lnTo>
                <a:lnTo>
                  <a:pt x="990" y="441"/>
                </a:lnTo>
                <a:lnTo>
                  <a:pt x="999" y="446"/>
                </a:lnTo>
                <a:lnTo>
                  <a:pt x="1008" y="452"/>
                </a:lnTo>
                <a:lnTo>
                  <a:pt x="1016" y="459"/>
                </a:lnTo>
                <a:lnTo>
                  <a:pt x="1024" y="466"/>
                </a:lnTo>
                <a:lnTo>
                  <a:pt x="1031" y="473"/>
                </a:lnTo>
                <a:lnTo>
                  <a:pt x="1038" y="480"/>
                </a:lnTo>
                <a:lnTo>
                  <a:pt x="1044" y="488"/>
                </a:lnTo>
                <a:lnTo>
                  <a:pt x="1050" y="496"/>
                </a:lnTo>
                <a:lnTo>
                  <a:pt x="1056" y="504"/>
                </a:lnTo>
                <a:lnTo>
                  <a:pt x="1061" y="512"/>
                </a:lnTo>
                <a:lnTo>
                  <a:pt x="1065" y="521"/>
                </a:lnTo>
                <a:lnTo>
                  <a:pt x="1070" y="530"/>
                </a:lnTo>
                <a:lnTo>
                  <a:pt x="1073" y="539"/>
                </a:lnTo>
                <a:lnTo>
                  <a:pt x="1076" y="548"/>
                </a:lnTo>
                <a:lnTo>
                  <a:pt x="1079" y="558"/>
                </a:lnTo>
                <a:lnTo>
                  <a:pt x="1081" y="567"/>
                </a:lnTo>
                <a:lnTo>
                  <a:pt x="1085" y="587"/>
                </a:lnTo>
                <a:lnTo>
                  <a:pt x="1085" y="597"/>
                </a:lnTo>
                <a:lnTo>
                  <a:pt x="1086" y="607"/>
                </a:lnTo>
                <a:lnTo>
                  <a:pt x="1085" y="617"/>
                </a:lnTo>
                <a:lnTo>
                  <a:pt x="1085" y="627"/>
                </a:lnTo>
                <a:lnTo>
                  <a:pt x="1083" y="638"/>
                </a:lnTo>
                <a:lnTo>
                  <a:pt x="1081" y="651"/>
                </a:lnTo>
                <a:lnTo>
                  <a:pt x="1078" y="664"/>
                </a:lnTo>
                <a:lnTo>
                  <a:pt x="1073" y="678"/>
                </a:lnTo>
                <a:lnTo>
                  <a:pt x="1067" y="693"/>
                </a:lnTo>
                <a:lnTo>
                  <a:pt x="1060" y="708"/>
                </a:lnTo>
                <a:lnTo>
                  <a:pt x="1051" y="724"/>
                </a:lnTo>
                <a:lnTo>
                  <a:pt x="1046" y="731"/>
                </a:lnTo>
                <a:lnTo>
                  <a:pt x="1040" y="739"/>
                </a:lnTo>
                <a:lnTo>
                  <a:pt x="1034" y="747"/>
                </a:lnTo>
                <a:lnTo>
                  <a:pt x="1027" y="754"/>
                </a:lnTo>
                <a:lnTo>
                  <a:pt x="1019" y="762"/>
                </a:lnTo>
                <a:lnTo>
                  <a:pt x="1011" y="769"/>
                </a:lnTo>
                <a:lnTo>
                  <a:pt x="1003" y="777"/>
                </a:lnTo>
                <a:lnTo>
                  <a:pt x="994" y="784"/>
                </a:lnTo>
                <a:lnTo>
                  <a:pt x="984" y="791"/>
                </a:lnTo>
                <a:lnTo>
                  <a:pt x="973" y="798"/>
                </a:lnTo>
                <a:lnTo>
                  <a:pt x="962" y="805"/>
                </a:lnTo>
                <a:lnTo>
                  <a:pt x="950" y="811"/>
                </a:lnTo>
                <a:lnTo>
                  <a:pt x="938" y="817"/>
                </a:lnTo>
                <a:lnTo>
                  <a:pt x="924" y="823"/>
                </a:lnTo>
                <a:lnTo>
                  <a:pt x="910" y="828"/>
                </a:lnTo>
                <a:lnTo>
                  <a:pt x="895" y="833"/>
                </a:lnTo>
                <a:lnTo>
                  <a:pt x="879" y="838"/>
                </a:lnTo>
                <a:lnTo>
                  <a:pt x="863" y="842"/>
                </a:lnTo>
                <a:close/>
                <a:moveTo>
                  <a:pt x="6069" y="248"/>
                </a:moveTo>
                <a:lnTo>
                  <a:pt x="6070" y="238"/>
                </a:lnTo>
                <a:lnTo>
                  <a:pt x="6070" y="228"/>
                </a:lnTo>
                <a:lnTo>
                  <a:pt x="6070" y="219"/>
                </a:lnTo>
                <a:lnTo>
                  <a:pt x="6070" y="209"/>
                </a:lnTo>
                <a:lnTo>
                  <a:pt x="6069" y="200"/>
                </a:lnTo>
                <a:lnTo>
                  <a:pt x="6068" y="191"/>
                </a:lnTo>
                <a:lnTo>
                  <a:pt x="6066" y="182"/>
                </a:lnTo>
                <a:lnTo>
                  <a:pt x="6064" y="174"/>
                </a:lnTo>
                <a:lnTo>
                  <a:pt x="6062" y="166"/>
                </a:lnTo>
                <a:lnTo>
                  <a:pt x="6059" y="158"/>
                </a:lnTo>
                <a:lnTo>
                  <a:pt x="6056" y="150"/>
                </a:lnTo>
                <a:lnTo>
                  <a:pt x="6052" y="143"/>
                </a:lnTo>
                <a:lnTo>
                  <a:pt x="6048" y="136"/>
                </a:lnTo>
                <a:lnTo>
                  <a:pt x="6044" y="129"/>
                </a:lnTo>
                <a:lnTo>
                  <a:pt x="6039" y="123"/>
                </a:lnTo>
                <a:lnTo>
                  <a:pt x="6034" y="117"/>
                </a:lnTo>
                <a:lnTo>
                  <a:pt x="6029" y="110"/>
                </a:lnTo>
                <a:lnTo>
                  <a:pt x="6022" y="105"/>
                </a:lnTo>
                <a:lnTo>
                  <a:pt x="6016" y="99"/>
                </a:lnTo>
                <a:lnTo>
                  <a:pt x="6009" y="94"/>
                </a:lnTo>
                <a:lnTo>
                  <a:pt x="6001" y="90"/>
                </a:lnTo>
                <a:lnTo>
                  <a:pt x="5993" y="85"/>
                </a:lnTo>
                <a:lnTo>
                  <a:pt x="5985" y="81"/>
                </a:lnTo>
                <a:lnTo>
                  <a:pt x="5976" y="78"/>
                </a:lnTo>
                <a:lnTo>
                  <a:pt x="5967" y="75"/>
                </a:lnTo>
                <a:lnTo>
                  <a:pt x="5958" y="72"/>
                </a:lnTo>
                <a:lnTo>
                  <a:pt x="5948" y="70"/>
                </a:lnTo>
                <a:lnTo>
                  <a:pt x="5938" y="68"/>
                </a:lnTo>
                <a:lnTo>
                  <a:pt x="5928" y="67"/>
                </a:lnTo>
                <a:lnTo>
                  <a:pt x="5917" y="66"/>
                </a:lnTo>
                <a:lnTo>
                  <a:pt x="5906" y="65"/>
                </a:lnTo>
                <a:lnTo>
                  <a:pt x="5894" y="65"/>
                </a:lnTo>
                <a:lnTo>
                  <a:pt x="5793" y="65"/>
                </a:lnTo>
                <a:lnTo>
                  <a:pt x="5759" y="407"/>
                </a:lnTo>
                <a:lnTo>
                  <a:pt x="5911" y="407"/>
                </a:lnTo>
                <a:lnTo>
                  <a:pt x="5927" y="406"/>
                </a:lnTo>
                <a:lnTo>
                  <a:pt x="5935" y="405"/>
                </a:lnTo>
                <a:lnTo>
                  <a:pt x="5943" y="404"/>
                </a:lnTo>
                <a:lnTo>
                  <a:pt x="5950" y="403"/>
                </a:lnTo>
                <a:lnTo>
                  <a:pt x="5957" y="401"/>
                </a:lnTo>
                <a:lnTo>
                  <a:pt x="5971" y="396"/>
                </a:lnTo>
                <a:lnTo>
                  <a:pt x="5978" y="393"/>
                </a:lnTo>
                <a:lnTo>
                  <a:pt x="5985" y="390"/>
                </a:lnTo>
                <a:lnTo>
                  <a:pt x="5997" y="382"/>
                </a:lnTo>
                <a:lnTo>
                  <a:pt x="6009" y="374"/>
                </a:lnTo>
                <a:lnTo>
                  <a:pt x="6014" y="369"/>
                </a:lnTo>
                <a:lnTo>
                  <a:pt x="6019" y="364"/>
                </a:lnTo>
                <a:lnTo>
                  <a:pt x="6024" y="359"/>
                </a:lnTo>
                <a:lnTo>
                  <a:pt x="6029" y="353"/>
                </a:lnTo>
                <a:lnTo>
                  <a:pt x="6034" y="347"/>
                </a:lnTo>
                <a:lnTo>
                  <a:pt x="6038" y="341"/>
                </a:lnTo>
                <a:lnTo>
                  <a:pt x="6042" y="335"/>
                </a:lnTo>
                <a:lnTo>
                  <a:pt x="6046" y="328"/>
                </a:lnTo>
                <a:lnTo>
                  <a:pt x="6049" y="321"/>
                </a:lnTo>
                <a:lnTo>
                  <a:pt x="6053" y="314"/>
                </a:lnTo>
                <a:lnTo>
                  <a:pt x="6058" y="299"/>
                </a:lnTo>
                <a:lnTo>
                  <a:pt x="6063" y="283"/>
                </a:lnTo>
                <a:lnTo>
                  <a:pt x="6065" y="275"/>
                </a:lnTo>
                <a:lnTo>
                  <a:pt x="6067" y="266"/>
                </a:lnTo>
                <a:lnTo>
                  <a:pt x="6069" y="248"/>
                </a:lnTo>
                <a:close/>
                <a:moveTo>
                  <a:pt x="5512" y="174"/>
                </a:moveTo>
                <a:lnTo>
                  <a:pt x="5514" y="159"/>
                </a:lnTo>
                <a:lnTo>
                  <a:pt x="5514" y="146"/>
                </a:lnTo>
                <a:lnTo>
                  <a:pt x="5513" y="134"/>
                </a:lnTo>
                <a:lnTo>
                  <a:pt x="5513" y="128"/>
                </a:lnTo>
                <a:lnTo>
                  <a:pt x="5512" y="123"/>
                </a:lnTo>
                <a:lnTo>
                  <a:pt x="5511" y="118"/>
                </a:lnTo>
                <a:lnTo>
                  <a:pt x="5510" y="113"/>
                </a:lnTo>
                <a:lnTo>
                  <a:pt x="5507" y="105"/>
                </a:lnTo>
                <a:lnTo>
                  <a:pt x="5503" y="97"/>
                </a:lnTo>
                <a:lnTo>
                  <a:pt x="5498" y="91"/>
                </a:lnTo>
                <a:lnTo>
                  <a:pt x="5492" y="85"/>
                </a:lnTo>
                <a:lnTo>
                  <a:pt x="5485" y="80"/>
                </a:lnTo>
                <a:lnTo>
                  <a:pt x="5478" y="76"/>
                </a:lnTo>
                <a:lnTo>
                  <a:pt x="5469" y="73"/>
                </a:lnTo>
                <a:lnTo>
                  <a:pt x="5459" y="70"/>
                </a:lnTo>
                <a:lnTo>
                  <a:pt x="5448" y="68"/>
                </a:lnTo>
                <a:lnTo>
                  <a:pt x="5443" y="67"/>
                </a:lnTo>
                <a:lnTo>
                  <a:pt x="5436" y="66"/>
                </a:lnTo>
                <a:lnTo>
                  <a:pt x="5423" y="65"/>
                </a:lnTo>
                <a:lnTo>
                  <a:pt x="5303" y="65"/>
                </a:lnTo>
                <a:lnTo>
                  <a:pt x="5284" y="230"/>
                </a:lnTo>
                <a:lnTo>
                  <a:pt x="5208" y="230"/>
                </a:lnTo>
                <a:lnTo>
                  <a:pt x="5207" y="220"/>
                </a:lnTo>
                <a:lnTo>
                  <a:pt x="5206" y="211"/>
                </a:lnTo>
                <a:lnTo>
                  <a:pt x="5204" y="202"/>
                </a:lnTo>
                <a:lnTo>
                  <a:pt x="5202" y="194"/>
                </a:lnTo>
                <a:lnTo>
                  <a:pt x="5199" y="185"/>
                </a:lnTo>
                <a:lnTo>
                  <a:pt x="5195" y="177"/>
                </a:lnTo>
                <a:lnTo>
                  <a:pt x="5192" y="169"/>
                </a:lnTo>
                <a:lnTo>
                  <a:pt x="5187" y="162"/>
                </a:lnTo>
                <a:lnTo>
                  <a:pt x="5182" y="154"/>
                </a:lnTo>
                <a:lnTo>
                  <a:pt x="5177" y="147"/>
                </a:lnTo>
                <a:lnTo>
                  <a:pt x="5171" y="140"/>
                </a:lnTo>
                <a:lnTo>
                  <a:pt x="5165" y="133"/>
                </a:lnTo>
                <a:lnTo>
                  <a:pt x="5159" y="127"/>
                </a:lnTo>
                <a:lnTo>
                  <a:pt x="5152" y="121"/>
                </a:lnTo>
                <a:lnTo>
                  <a:pt x="5145" y="115"/>
                </a:lnTo>
                <a:lnTo>
                  <a:pt x="5138" y="110"/>
                </a:lnTo>
                <a:lnTo>
                  <a:pt x="5121" y="99"/>
                </a:lnTo>
                <a:lnTo>
                  <a:pt x="5112" y="95"/>
                </a:lnTo>
                <a:lnTo>
                  <a:pt x="5104" y="90"/>
                </a:lnTo>
                <a:lnTo>
                  <a:pt x="5086" y="83"/>
                </a:lnTo>
                <a:lnTo>
                  <a:pt x="5076" y="79"/>
                </a:lnTo>
                <a:lnTo>
                  <a:pt x="5067" y="76"/>
                </a:lnTo>
                <a:lnTo>
                  <a:pt x="5057" y="74"/>
                </a:lnTo>
                <a:lnTo>
                  <a:pt x="5047" y="71"/>
                </a:lnTo>
                <a:lnTo>
                  <a:pt x="5037" y="69"/>
                </a:lnTo>
                <a:lnTo>
                  <a:pt x="5027" y="68"/>
                </a:lnTo>
                <a:lnTo>
                  <a:pt x="5017" y="66"/>
                </a:lnTo>
                <a:lnTo>
                  <a:pt x="5007" y="66"/>
                </a:lnTo>
                <a:lnTo>
                  <a:pt x="4986" y="65"/>
                </a:lnTo>
                <a:lnTo>
                  <a:pt x="4754" y="65"/>
                </a:lnTo>
                <a:lnTo>
                  <a:pt x="4724" y="365"/>
                </a:lnTo>
                <a:lnTo>
                  <a:pt x="4846" y="365"/>
                </a:lnTo>
                <a:lnTo>
                  <a:pt x="4857" y="364"/>
                </a:lnTo>
                <a:lnTo>
                  <a:pt x="4867" y="364"/>
                </a:lnTo>
                <a:lnTo>
                  <a:pt x="4877" y="362"/>
                </a:lnTo>
                <a:lnTo>
                  <a:pt x="4886" y="360"/>
                </a:lnTo>
                <a:lnTo>
                  <a:pt x="4895" y="358"/>
                </a:lnTo>
                <a:lnTo>
                  <a:pt x="4903" y="355"/>
                </a:lnTo>
                <a:lnTo>
                  <a:pt x="4911" y="352"/>
                </a:lnTo>
                <a:lnTo>
                  <a:pt x="4918" y="349"/>
                </a:lnTo>
                <a:lnTo>
                  <a:pt x="4931" y="341"/>
                </a:lnTo>
                <a:lnTo>
                  <a:pt x="4937" y="337"/>
                </a:lnTo>
                <a:lnTo>
                  <a:pt x="4942" y="332"/>
                </a:lnTo>
                <a:lnTo>
                  <a:pt x="4951" y="323"/>
                </a:lnTo>
                <a:lnTo>
                  <a:pt x="4958" y="313"/>
                </a:lnTo>
                <a:lnTo>
                  <a:pt x="4965" y="304"/>
                </a:lnTo>
                <a:lnTo>
                  <a:pt x="4969" y="295"/>
                </a:lnTo>
                <a:lnTo>
                  <a:pt x="4973" y="286"/>
                </a:lnTo>
                <a:lnTo>
                  <a:pt x="4976" y="278"/>
                </a:lnTo>
                <a:lnTo>
                  <a:pt x="4979" y="267"/>
                </a:lnTo>
                <a:lnTo>
                  <a:pt x="4979" y="262"/>
                </a:lnTo>
                <a:lnTo>
                  <a:pt x="5053" y="262"/>
                </a:lnTo>
                <a:lnTo>
                  <a:pt x="5023" y="542"/>
                </a:lnTo>
                <a:lnTo>
                  <a:pt x="4938" y="542"/>
                </a:lnTo>
                <a:lnTo>
                  <a:pt x="4939" y="532"/>
                </a:lnTo>
                <a:lnTo>
                  <a:pt x="4939" y="524"/>
                </a:lnTo>
                <a:lnTo>
                  <a:pt x="4939" y="515"/>
                </a:lnTo>
                <a:lnTo>
                  <a:pt x="4938" y="508"/>
                </a:lnTo>
                <a:lnTo>
                  <a:pt x="4937" y="500"/>
                </a:lnTo>
                <a:lnTo>
                  <a:pt x="4936" y="494"/>
                </a:lnTo>
                <a:lnTo>
                  <a:pt x="4932" y="482"/>
                </a:lnTo>
                <a:lnTo>
                  <a:pt x="4930" y="476"/>
                </a:lnTo>
                <a:lnTo>
                  <a:pt x="4927" y="471"/>
                </a:lnTo>
                <a:lnTo>
                  <a:pt x="4925" y="467"/>
                </a:lnTo>
                <a:lnTo>
                  <a:pt x="4921" y="462"/>
                </a:lnTo>
                <a:lnTo>
                  <a:pt x="4918" y="459"/>
                </a:lnTo>
                <a:lnTo>
                  <a:pt x="4914" y="455"/>
                </a:lnTo>
                <a:lnTo>
                  <a:pt x="4910" y="452"/>
                </a:lnTo>
                <a:lnTo>
                  <a:pt x="4905" y="449"/>
                </a:lnTo>
                <a:lnTo>
                  <a:pt x="4896" y="444"/>
                </a:lnTo>
                <a:lnTo>
                  <a:pt x="4891" y="442"/>
                </a:lnTo>
                <a:lnTo>
                  <a:pt x="4885" y="440"/>
                </a:lnTo>
                <a:lnTo>
                  <a:pt x="4873" y="437"/>
                </a:lnTo>
                <a:lnTo>
                  <a:pt x="4861" y="435"/>
                </a:lnTo>
                <a:lnTo>
                  <a:pt x="4847" y="434"/>
                </a:lnTo>
                <a:lnTo>
                  <a:pt x="4833" y="433"/>
                </a:lnTo>
                <a:lnTo>
                  <a:pt x="4818" y="433"/>
                </a:lnTo>
                <a:lnTo>
                  <a:pt x="4802" y="432"/>
                </a:lnTo>
                <a:lnTo>
                  <a:pt x="4717" y="432"/>
                </a:lnTo>
                <a:lnTo>
                  <a:pt x="4694" y="670"/>
                </a:lnTo>
                <a:lnTo>
                  <a:pt x="4693" y="684"/>
                </a:lnTo>
                <a:lnTo>
                  <a:pt x="4692" y="697"/>
                </a:lnTo>
                <a:lnTo>
                  <a:pt x="4693" y="703"/>
                </a:lnTo>
                <a:lnTo>
                  <a:pt x="4693" y="708"/>
                </a:lnTo>
                <a:lnTo>
                  <a:pt x="4694" y="714"/>
                </a:lnTo>
                <a:lnTo>
                  <a:pt x="4695" y="719"/>
                </a:lnTo>
                <a:lnTo>
                  <a:pt x="4697" y="728"/>
                </a:lnTo>
                <a:lnTo>
                  <a:pt x="4700" y="736"/>
                </a:lnTo>
                <a:lnTo>
                  <a:pt x="4705" y="744"/>
                </a:lnTo>
                <a:lnTo>
                  <a:pt x="4707" y="747"/>
                </a:lnTo>
                <a:lnTo>
                  <a:pt x="4710" y="751"/>
                </a:lnTo>
                <a:lnTo>
                  <a:pt x="4714" y="755"/>
                </a:lnTo>
                <a:lnTo>
                  <a:pt x="4719" y="759"/>
                </a:lnTo>
                <a:lnTo>
                  <a:pt x="4723" y="763"/>
                </a:lnTo>
                <a:lnTo>
                  <a:pt x="4729" y="766"/>
                </a:lnTo>
                <a:lnTo>
                  <a:pt x="4734" y="770"/>
                </a:lnTo>
                <a:lnTo>
                  <a:pt x="4741" y="772"/>
                </a:lnTo>
                <a:lnTo>
                  <a:pt x="4755" y="777"/>
                </a:lnTo>
                <a:lnTo>
                  <a:pt x="4762" y="779"/>
                </a:lnTo>
                <a:lnTo>
                  <a:pt x="4771" y="781"/>
                </a:lnTo>
                <a:lnTo>
                  <a:pt x="4790" y="784"/>
                </a:lnTo>
                <a:lnTo>
                  <a:pt x="4801" y="785"/>
                </a:lnTo>
                <a:lnTo>
                  <a:pt x="4812" y="785"/>
                </a:lnTo>
                <a:lnTo>
                  <a:pt x="4838" y="786"/>
                </a:lnTo>
                <a:lnTo>
                  <a:pt x="4840" y="786"/>
                </a:lnTo>
                <a:lnTo>
                  <a:pt x="4852" y="786"/>
                </a:lnTo>
                <a:lnTo>
                  <a:pt x="4865" y="785"/>
                </a:lnTo>
                <a:lnTo>
                  <a:pt x="4877" y="784"/>
                </a:lnTo>
                <a:lnTo>
                  <a:pt x="4889" y="783"/>
                </a:lnTo>
                <a:lnTo>
                  <a:pt x="4912" y="779"/>
                </a:lnTo>
                <a:lnTo>
                  <a:pt x="4934" y="775"/>
                </a:lnTo>
                <a:lnTo>
                  <a:pt x="4944" y="772"/>
                </a:lnTo>
                <a:lnTo>
                  <a:pt x="4954" y="770"/>
                </a:lnTo>
                <a:lnTo>
                  <a:pt x="4964" y="767"/>
                </a:lnTo>
                <a:lnTo>
                  <a:pt x="4974" y="764"/>
                </a:lnTo>
                <a:lnTo>
                  <a:pt x="4992" y="757"/>
                </a:lnTo>
                <a:lnTo>
                  <a:pt x="5001" y="753"/>
                </a:lnTo>
                <a:lnTo>
                  <a:pt x="5010" y="750"/>
                </a:lnTo>
                <a:lnTo>
                  <a:pt x="5026" y="742"/>
                </a:lnTo>
                <a:lnTo>
                  <a:pt x="5041" y="733"/>
                </a:lnTo>
                <a:lnTo>
                  <a:pt x="5055" y="724"/>
                </a:lnTo>
                <a:lnTo>
                  <a:pt x="5068" y="715"/>
                </a:lnTo>
                <a:lnTo>
                  <a:pt x="5081" y="705"/>
                </a:lnTo>
                <a:lnTo>
                  <a:pt x="5092" y="695"/>
                </a:lnTo>
                <a:lnTo>
                  <a:pt x="5102" y="685"/>
                </a:lnTo>
                <a:lnTo>
                  <a:pt x="5112" y="675"/>
                </a:lnTo>
                <a:lnTo>
                  <a:pt x="5121" y="665"/>
                </a:lnTo>
                <a:lnTo>
                  <a:pt x="5130" y="655"/>
                </a:lnTo>
                <a:lnTo>
                  <a:pt x="5137" y="646"/>
                </a:lnTo>
                <a:lnTo>
                  <a:pt x="5144" y="636"/>
                </a:lnTo>
                <a:lnTo>
                  <a:pt x="5150" y="627"/>
                </a:lnTo>
                <a:lnTo>
                  <a:pt x="5155" y="618"/>
                </a:lnTo>
                <a:lnTo>
                  <a:pt x="5163" y="602"/>
                </a:lnTo>
                <a:lnTo>
                  <a:pt x="5170" y="589"/>
                </a:lnTo>
                <a:lnTo>
                  <a:pt x="5174" y="578"/>
                </a:lnTo>
                <a:lnTo>
                  <a:pt x="5176" y="572"/>
                </a:lnTo>
                <a:lnTo>
                  <a:pt x="5177" y="569"/>
                </a:lnTo>
                <a:lnTo>
                  <a:pt x="5251" y="569"/>
                </a:lnTo>
                <a:lnTo>
                  <a:pt x="5230" y="784"/>
                </a:lnTo>
                <a:lnTo>
                  <a:pt x="5351" y="784"/>
                </a:lnTo>
                <a:lnTo>
                  <a:pt x="5366" y="783"/>
                </a:lnTo>
                <a:lnTo>
                  <a:pt x="5380" y="781"/>
                </a:lnTo>
                <a:lnTo>
                  <a:pt x="5392" y="778"/>
                </a:lnTo>
                <a:lnTo>
                  <a:pt x="5403" y="775"/>
                </a:lnTo>
                <a:lnTo>
                  <a:pt x="5412" y="771"/>
                </a:lnTo>
                <a:lnTo>
                  <a:pt x="5417" y="768"/>
                </a:lnTo>
                <a:lnTo>
                  <a:pt x="5421" y="766"/>
                </a:lnTo>
                <a:lnTo>
                  <a:pt x="5425" y="763"/>
                </a:lnTo>
                <a:lnTo>
                  <a:pt x="5429" y="760"/>
                </a:lnTo>
                <a:lnTo>
                  <a:pt x="5435" y="754"/>
                </a:lnTo>
                <a:lnTo>
                  <a:pt x="5441" y="747"/>
                </a:lnTo>
                <a:lnTo>
                  <a:pt x="5446" y="739"/>
                </a:lnTo>
                <a:lnTo>
                  <a:pt x="5450" y="731"/>
                </a:lnTo>
                <a:lnTo>
                  <a:pt x="5453" y="722"/>
                </a:lnTo>
                <a:lnTo>
                  <a:pt x="5456" y="712"/>
                </a:lnTo>
                <a:lnTo>
                  <a:pt x="5458" y="702"/>
                </a:lnTo>
                <a:lnTo>
                  <a:pt x="5461" y="679"/>
                </a:lnTo>
                <a:lnTo>
                  <a:pt x="5512" y="174"/>
                </a:lnTo>
                <a:close/>
                <a:moveTo>
                  <a:pt x="4475" y="162"/>
                </a:moveTo>
                <a:lnTo>
                  <a:pt x="4476" y="150"/>
                </a:lnTo>
                <a:lnTo>
                  <a:pt x="4476" y="139"/>
                </a:lnTo>
                <a:lnTo>
                  <a:pt x="4476" y="134"/>
                </a:lnTo>
                <a:lnTo>
                  <a:pt x="4475" y="129"/>
                </a:lnTo>
                <a:lnTo>
                  <a:pt x="4475" y="124"/>
                </a:lnTo>
                <a:lnTo>
                  <a:pt x="4474" y="120"/>
                </a:lnTo>
                <a:lnTo>
                  <a:pt x="4473" y="115"/>
                </a:lnTo>
                <a:lnTo>
                  <a:pt x="4472" y="111"/>
                </a:lnTo>
                <a:lnTo>
                  <a:pt x="4470" y="108"/>
                </a:lnTo>
                <a:lnTo>
                  <a:pt x="4469" y="104"/>
                </a:lnTo>
                <a:lnTo>
                  <a:pt x="4465" y="97"/>
                </a:lnTo>
                <a:lnTo>
                  <a:pt x="4460" y="91"/>
                </a:lnTo>
                <a:lnTo>
                  <a:pt x="4455" y="86"/>
                </a:lnTo>
                <a:lnTo>
                  <a:pt x="4448" y="81"/>
                </a:lnTo>
                <a:lnTo>
                  <a:pt x="4441" y="77"/>
                </a:lnTo>
                <a:lnTo>
                  <a:pt x="4432" y="73"/>
                </a:lnTo>
                <a:lnTo>
                  <a:pt x="4423" y="70"/>
                </a:lnTo>
                <a:lnTo>
                  <a:pt x="4412" y="68"/>
                </a:lnTo>
                <a:lnTo>
                  <a:pt x="4400" y="66"/>
                </a:lnTo>
                <a:lnTo>
                  <a:pt x="4388" y="65"/>
                </a:lnTo>
                <a:lnTo>
                  <a:pt x="4303" y="65"/>
                </a:lnTo>
                <a:lnTo>
                  <a:pt x="4285" y="66"/>
                </a:lnTo>
                <a:lnTo>
                  <a:pt x="4277" y="67"/>
                </a:lnTo>
                <a:lnTo>
                  <a:pt x="4269" y="68"/>
                </a:lnTo>
                <a:lnTo>
                  <a:pt x="4255" y="70"/>
                </a:lnTo>
                <a:lnTo>
                  <a:pt x="4242" y="74"/>
                </a:lnTo>
                <a:lnTo>
                  <a:pt x="4236" y="77"/>
                </a:lnTo>
                <a:lnTo>
                  <a:pt x="4230" y="80"/>
                </a:lnTo>
                <a:lnTo>
                  <a:pt x="4225" y="83"/>
                </a:lnTo>
                <a:lnTo>
                  <a:pt x="4220" y="86"/>
                </a:lnTo>
                <a:lnTo>
                  <a:pt x="4215" y="90"/>
                </a:lnTo>
                <a:lnTo>
                  <a:pt x="4211" y="94"/>
                </a:lnTo>
                <a:lnTo>
                  <a:pt x="4207" y="99"/>
                </a:lnTo>
                <a:lnTo>
                  <a:pt x="4203" y="104"/>
                </a:lnTo>
                <a:lnTo>
                  <a:pt x="4199" y="109"/>
                </a:lnTo>
                <a:lnTo>
                  <a:pt x="4196" y="115"/>
                </a:lnTo>
                <a:lnTo>
                  <a:pt x="4190" y="127"/>
                </a:lnTo>
                <a:lnTo>
                  <a:pt x="4185" y="141"/>
                </a:lnTo>
                <a:lnTo>
                  <a:pt x="4181" y="157"/>
                </a:lnTo>
                <a:lnTo>
                  <a:pt x="4177" y="175"/>
                </a:lnTo>
                <a:lnTo>
                  <a:pt x="4174" y="194"/>
                </a:lnTo>
                <a:lnTo>
                  <a:pt x="4171" y="215"/>
                </a:lnTo>
                <a:lnTo>
                  <a:pt x="4169" y="238"/>
                </a:lnTo>
                <a:lnTo>
                  <a:pt x="4117" y="754"/>
                </a:lnTo>
                <a:lnTo>
                  <a:pt x="4117" y="758"/>
                </a:lnTo>
                <a:lnTo>
                  <a:pt x="4118" y="763"/>
                </a:lnTo>
                <a:lnTo>
                  <a:pt x="4121" y="767"/>
                </a:lnTo>
                <a:lnTo>
                  <a:pt x="4123" y="770"/>
                </a:lnTo>
                <a:lnTo>
                  <a:pt x="4127" y="773"/>
                </a:lnTo>
                <a:lnTo>
                  <a:pt x="4131" y="776"/>
                </a:lnTo>
                <a:lnTo>
                  <a:pt x="4133" y="776"/>
                </a:lnTo>
                <a:lnTo>
                  <a:pt x="4135" y="777"/>
                </a:lnTo>
                <a:lnTo>
                  <a:pt x="4139" y="778"/>
                </a:lnTo>
                <a:lnTo>
                  <a:pt x="4298" y="778"/>
                </a:lnTo>
                <a:lnTo>
                  <a:pt x="4313" y="778"/>
                </a:lnTo>
                <a:lnTo>
                  <a:pt x="4327" y="777"/>
                </a:lnTo>
                <a:lnTo>
                  <a:pt x="4340" y="775"/>
                </a:lnTo>
                <a:lnTo>
                  <a:pt x="4351" y="772"/>
                </a:lnTo>
                <a:lnTo>
                  <a:pt x="4362" y="769"/>
                </a:lnTo>
                <a:lnTo>
                  <a:pt x="4372" y="765"/>
                </a:lnTo>
                <a:lnTo>
                  <a:pt x="4381" y="760"/>
                </a:lnTo>
                <a:lnTo>
                  <a:pt x="4389" y="754"/>
                </a:lnTo>
                <a:lnTo>
                  <a:pt x="4392" y="751"/>
                </a:lnTo>
                <a:lnTo>
                  <a:pt x="4396" y="747"/>
                </a:lnTo>
                <a:lnTo>
                  <a:pt x="4399" y="744"/>
                </a:lnTo>
                <a:lnTo>
                  <a:pt x="4402" y="740"/>
                </a:lnTo>
                <a:lnTo>
                  <a:pt x="4407" y="731"/>
                </a:lnTo>
                <a:lnTo>
                  <a:pt x="4410" y="727"/>
                </a:lnTo>
                <a:lnTo>
                  <a:pt x="4412" y="722"/>
                </a:lnTo>
                <a:lnTo>
                  <a:pt x="4414" y="717"/>
                </a:lnTo>
                <a:lnTo>
                  <a:pt x="4416" y="711"/>
                </a:lnTo>
                <a:lnTo>
                  <a:pt x="4418" y="706"/>
                </a:lnTo>
                <a:lnTo>
                  <a:pt x="4419" y="700"/>
                </a:lnTo>
                <a:lnTo>
                  <a:pt x="4421" y="688"/>
                </a:lnTo>
                <a:lnTo>
                  <a:pt x="4423" y="674"/>
                </a:lnTo>
                <a:lnTo>
                  <a:pt x="4475" y="162"/>
                </a:lnTo>
                <a:close/>
                <a:moveTo>
                  <a:pt x="3829" y="1014"/>
                </a:moveTo>
                <a:lnTo>
                  <a:pt x="3844" y="1008"/>
                </a:lnTo>
                <a:lnTo>
                  <a:pt x="3860" y="1002"/>
                </a:lnTo>
                <a:lnTo>
                  <a:pt x="3877" y="994"/>
                </a:lnTo>
                <a:lnTo>
                  <a:pt x="3894" y="985"/>
                </a:lnTo>
                <a:lnTo>
                  <a:pt x="3913" y="976"/>
                </a:lnTo>
                <a:lnTo>
                  <a:pt x="3931" y="966"/>
                </a:lnTo>
                <a:lnTo>
                  <a:pt x="3948" y="955"/>
                </a:lnTo>
                <a:lnTo>
                  <a:pt x="3965" y="944"/>
                </a:lnTo>
                <a:lnTo>
                  <a:pt x="3980" y="933"/>
                </a:lnTo>
                <a:lnTo>
                  <a:pt x="3994" y="922"/>
                </a:lnTo>
                <a:lnTo>
                  <a:pt x="4005" y="912"/>
                </a:lnTo>
                <a:lnTo>
                  <a:pt x="4010" y="906"/>
                </a:lnTo>
                <a:lnTo>
                  <a:pt x="4015" y="901"/>
                </a:lnTo>
                <a:lnTo>
                  <a:pt x="4018" y="896"/>
                </a:lnTo>
                <a:lnTo>
                  <a:pt x="4021" y="891"/>
                </a:lnTo>
                <a:lnTo>
                  <a:pt x="4023" y="887"/>
                </a:lnTo>
                <a:lnTo>
                  <a:pt x="4024" y="882"/>
                </a:lnTo>
                <a:lnTo>
                  <a:pt x="4024" y="878"/>
                </a:lnTo>
                <a:lnTo>
                  <a:pt x="4024" y="876"/>
                </a:lnTo>
                <a:lnTo>
                  <a:pt x="4024" y="874"/>
                </a:lnTo>
                <a:lnTo>
                  <a:pt x="4022" y="870"/>
                </a:lnTo>
                <a:lnTo>
                  <a:pt x="4019" y="866"/>
                </a:lnTo>
                <a:lnTo>
                  <a:pt x="3435" y="232"/>
                </a:lnTo>
                <a:lnTo>
                  <a:pt x="3398" y="563"/>
                </a:lnTo>
                <a:lnTo>
                  <a:pt x="3396" y="584"/>
                </a:lnTo>
                <a:lnTo>
                  <a:pt x="3394" y="604"/>
                </a:lnTo>
                <a:lnTo>
                  <a:pt x="3392" y="622"/>
                </a:lnTo>
                <a:lnTo>
                  <a:pt x="3392" y="638"/>
                </a:lnTo>
                <a:lnTo>
                  <a:pt x="3392" y="653"/>
                </a:lnTo>
                <a:lnTo>
                  <a:pt x="3392" y="666"/>
                </a:lnTo>
                <a:lnTo>
                  <a:pt x="3393" y="679"/>
                </a:lnTo>
                <a:lnTo>
                  <a:pt x="3394" y="690"/>
                </a:lnTo>
                <a:lnTo>
                  <a:pt x="3397" y="700"/>
                </a:lnTo>
                <a:lnTo>
                  <a:pt x="3399" y="709"/>
                </a:lnTo>
                <a:lnTo>
                  <a:pt x="3402" y="718"/>
                </a:lnTo>
                <a:lnTo>
                  <a:pt x="3405" y="726"/>
                </a:lnTo>
                <a:lnTo>
                  <a:pt x="3409" y="733"/>
                </a:lnTo>
                <a:lnTo>
                  <a:pt x="3413" y="739"/>
                </a:lnTo>
                <a:lnTo>
                  <a:pt x="3423" y="752"/>
                </a:lnTo>
                <a:lnTo>
                  <a:pt x="3431" y="759"/>
                </a:lnTo>
                <a:lnTo>
                  <a:pt x="3435" y="763"/>
                </a:lnTo>
                <a:lnTo>
                  <a:pt x="3440" y="766"/>
                </a:lnTo>
                <a:lnTo>
                  <a:pt x="3445" y="769"/>
                </a:lnTo>
                <a:lnTo>
                  <a:pt x="3450" y="772"/>
                </a:lnTo>
                <a:lnTo>
                  <a:pt x="3455" y="774"/>
                </a:lnTo>
                <a:lnTo>
                  <a:pt x="3461" y="776"/>
                </a:lnTo>
                <a:lnTo>
                  <a:pt x="3474" y="779"/>
                </a:lnTo>
                <a:lnTo>
                  <a:pt x="3488" y="782"/>
                </a:lnTo>
                <a:lnTo>
                  <a:pt x="3495" y="783"/>
                </a:lnTo>
                <a:lnTo>
                  <a:pt x="3503" y="783"/>
                </a:lnTo>
                <a:lnTo>
                  <a:pt x="3519" y="784"/>
                </a:lnTo>
                <a:lnTo>
                  <a:pt x="3532" y="784"/>
                </a:lnTo>
                <a:lnTo>
                  <a:pt x="3525" y="851"/>
                </a:lnTo>
                <a:lnTo>
                  <a:pt x="3302" y="851"/>
                </a:lnTo>
                <a:lnTo>
                  <a:pt x="3316" y="866"/>
                </a:lnTo>
                <a:lnTo>
                  <a:pt x="3331" y="880"/>
                </a:lnTo>
                <a:lnTo>
                  <a:pt x="3344" y="891"/>
                </a:lnTo>
                <a:lnTo>
                  <a:pt x="3356" y="902"/>
                </a:lnTo>
                <a:lnTo>
                  <a:pt x="3382" y="922"/>
                </a:lnTo>
                <a:lnTo>
                  <a:pt x="3396" y="932"/>
                </a:lnTo>
                <a:lnTo>
                  <a:pt x="3409" y="942"/>
                </a:lnTo>
                <a:lnTo>
                  <a:pt x="3423" y="951"/>
                </a:lnTo>
                <a:lnTo>
                  <a:pt x="3438" y="960"/>
                </a:lnTo>
                <a:lnTo>
                  <a:pt x="3452" y="969"/>
                </a:lnTo>
                <a:lnTo>
                  <a:pt x="3467" y="977"/>
                </a:lnTo>
                <a:lnTo>
                  <a:pt x="3482" y="985"/>
                </a:lnTo>
                <a:lnTo>
                  <a:pt x="3497" y="992"/>
                </a:lnTo>
                <a:lnTo>
                  <a:pt x="3513" y="999"/>
                </a:lnTo>
                <a:lnTo>
                  <a:pt x="3529" y="1005"/>
                </a:lnTo>
                <a:lnTo>
                  <a:pt x="3544" y="1011"/>
                </a:lnTo>
                <a:lnTo>
                  <a:pt x="3560" y="1017"/>
                </a:lnTo>
                <a:lnTo>
                  <a:pt x="3576" y="1022"/>
                </a:lnTo>
                <a:lnTo>
                  <a:pt x="3593" y="1026"/>
                </a:lnTo>
                <a:lnTo>
                  <a:pt x="3609" y="1030"/>
                </a:lnTo>
                <a:lnTo>
                  <a:pt x="3626" y="1033"/>
                </a:lnTo>
                <a:lnTo>
                  <a:pt x="3642" y="1035"/>
                </a:lnTo>
                <a:lnTo>
                  <a:pt x="3659" y="1037"/>
                </a:lnTo>
                <a:lnTo>
                  <a:pt x="3677" y="1038"/>
                </a:lnTo>
                <a:lnTo>
                  <a:pt x="3694" y="1038"/>
                </a:lnTo>
                <a:lnTo>
                  <a:pt x="3710" y="1038"/>
                </a:lnTo>
                <a:lnTo>
                  <a:pt x="3727" y="1037"/>
                </a:lnTo>
                <a:lnTo>
                  <a:pt x="3744" y="1035"/>
                </a:lnTo>
                <a:lnTo>
                  <a:pt x="3753" y="1034"/>
                </a:lnTo>
                <a:lnTo>
                  <a:pt x="3761" y="1032"/>
                </a:lnTo>
                <a:lnTo>
                  <a:pt x="3778" y="1029"/>
                </a:lnTo>
                <a:lnTo>
                  <a:pt x="3795" y="1025"/>
                </a:lnTo>
                <a:lnTo>
                  <a:pt x="3812" y="1020"/>
                </a:lnTo>
                <a:lnTo>
                  <a:pt x="3829" y="1014"/>
                </a:lnTo>
                <a:close/>
                <a:moveTo>
                  <a:pt x="2897" y="248"/>
                </a:moveTo>
                <a:lnTo>
                  <a:pt x="2898" y="238"/>
                </a:lnTo>
                <a:lnTo>
                  <a:pt x="2898" y="228"/>
                </a:lnTo>
                <a:lnTo>
                  <a:pt x="2898" y="219"/>
                </a:lnTo>
                <a:lnTo>
                  <a:pt x="2898" y="209"/>
                </a:lnTo>
                <a:lnTo>
                  <a:pt x="2897" y="200"/>
                </a:lnTo>
                <a:lnTo>
                  <a:pt x="2896" y="191"/>
                </a:lnTo>
                <a:lnTo>
                  <a:pt x="2894" y="182"/>
                </a:lnTo>
                <a:lnTo>
                  <a:pt x="2893" y="174"/>
                </a:lnTo>
                <a:lnTo>
                  <a:pt x="2890" y="166"/>
                </a:lnTo>
                <a:lnTo>
                  <a:pt x="2887" y="158"/>
                </a:lnTo>
                <a:lnTo>
                  <a:pt x="2884" y="150"/>
                </a:lnTo>
                <a:lnTo>
                  <a:pt x="2881" y="143"/>
                </a:lnTo>
                <a:lnTo>
                  <a:pt x="2877" y="136"/>
                </a:lnTo>
                <a:lnTo>
                  <a:pt x="2872" y="129"/>
                </a:lnTo>
                <a:lnTo>
                  <a:pt x="2868" y="123"/>
                </a:lnTo>
                <a:lnTo>
                  <a:pt x="2863" y="117"/>
                </a:lnTo>
                <a:lnTo>
                  <a:pt x="2857" y="110"/>
                </a:lnTo>
                <a:lnTo>
                  <a:pt x="2851" y="105"/>
                </a:lnTo>
                <a:lnTo>
                  <a:pt x="2844" y="99"/>
                </a:lnTo>
                <a:lnTo>
                  <a:pt x="2837" y="94"/>
                </a:lnTo>
                <a:lnTo>
                  <a:pt x="2829" y="90"/>
                </a:lnTo>
                <a:lnTo>
                  <a:pt x="2821" y="85"/>
                </a:lnTo>
                <a:lnTo>
                  <a:pt x="2813" y="81"/>
                </a:lnTo>
                <a:lnTo>
                  <a:pt x="2804" y="78"/>
                </a:lnTo>
                <a:lnTo>
                  <a:pt x="2795" y="75"/>
                </a:lnTo>
                <a:lnTo>
                  <a:pt x="2786" y="72"/>
                </a:lnTo>
                <a:lnTo>
                  <a:pt x="2776" y="70"/>
                </a:lnTo>
                <a:lnTo>
                  <a:pt x="2766" y="68"/>
                </a:lnTo>
                <a:lnTo>
                  <a:pt x="2756" y="67"/>
                </a:lnTo>
                <a:lnTo>
                  <a:pt x="2745" y="66"/>
                </a:lnTo>
                <a:lnTo>
                  <a:pt x="2734" y="65"/>
                </a:lnTo>
                <a:lnTo>
                  <a:pt x="2723" y="65"/>
                </a:lnTo>
                <a:lnTo>
                  <a:pt x="2621" y="65"/>
                </a:lnTo>
                <a:lnTo>
                  <a:pt x="2587" y="407"/>
                </a:lnTo>
                <a:lnTo>
                  <a:pt x="2739" y="407"/>
                </a:lnTo>
                <a:lnTo>
                  <a:pt x="2755" y="406"/>
                </a:lnTo>
                <a:lnTo>
                  <a:pt x="2763" y="405"/>
                </a:lnTo>
                <a:lnTo>
                  <a:pt x="2771" y="404"/>
                </a:lnTo>
                <a:lnTo>
                  <a:pt x="2778" y="403"/>
                </a:lnTo>
                <a:lnTo>
                  <a:pt x="2786" y="401"/>
                </a:lnTo>
                <a:lnTo>
                  <a:pt x="2800" y="396"/>
                </a:lnTo>
                <a:lnTo>
                  <a:pt x="2806" y="393"/>
                </a:lnTo>
                <a:lnTo>
                  <a:pt x="2813" y="390"/>
                </a:lnTo>
                <a:lnTo>
                  <a:pt x="2825" y="382"/>
                </a:lnTo>
                <a:lnTo>
                  <a:pt x="2837" y="374"/>
                </a:lnTo>
                <a:lnTo>
                  <a:pt x="2842" y="369"/>
                </a:lnTo>
                <a:lnTo>
                  <a:pt x="2848" y="364"/>
                </a:lnTo>
                <a:lnTo>
                  <a:pt x="2853" y="359"/>
                </a:lnTo>
                <a:lnTo>
                  <a:pt x="2857" y="353"/>
                </a:lnTo>
                <a:lnTo>
                  <a:pt x="2862" y="347"/>
                </a:lnTo>
                <a:lnTo>
                  <a:pt x="2866" y="341"/>
                </a:lnTo>
                <a:lnTo>
                  <a:pt x="2870" y="335"/>
                </a:lnTo>
                <a:lnTo>
                  <a:pt x="2874" y="328"/>
                </a:lnTo>
                <a:lnTo>
                  <a:pt x="2878" y="321"/>
                </a:lnTo>
                <a:lnTo>
                  <a:pt x="2881" y="314"/>
                </a:lnTo>
                <a:lnTo>
                  <a:pt x="2887" y="299"/>
                </a:lnTo>
                <a:lnTo>
                  <a:pt x="2891" y="283"/>
                </a:lnTo>
                <a:lnTo>
                  <a:pt x="2893" y="275"/>
                </a:lnTo>
                <a:lnTo>
                  <a:pt x="2895" y="266"/>
                </a:lnTo>
                <a:lnTo>
                  <a:pt x="2897" y="248"/>
                </a:lnTo>
                <a:close/>
                <a:moveTo>
                  <a:pt x="2341" y="174"/>
                </a:moveTo>
                <a:lnTo>
                  <a:pt x="2342" y="159"/>
                </a:lnTo>
                <a:lnTo>
                  <a:pt x="2342" y="146"/>
                </a:lnTo>
                <a:lnTo>
                  <a:pt x="2342" y="134"/>
                </a:lnTo>
                <a:lnTo>
                  <a:pt x="2341" y="128"/>
                </a:lnTo>
                <a:lnTo>
                  <a:pt x="2340" y="123"/>
                </a:lnTo>
                <a:lnTo>
                  <a:pt x="2339" y="118"/>
                </a:lnTo>
                <a:lnTo>
                  <a:pt x="2338" y="113"/>
                </a:lnTo>
                <a:lnTo>
                  <a:pt x="2335" y="105"/>
                </a:lnTo>
                <a:lnTo>
                  <a:pt x="2331" y="97"/>
                </a:lnTo>
                <a:lnTo>
                  <a:pt x="2326" y="91"/>
                </a:lnTo>
                <a:lnTo>
                  <a:pt x="2320" y="85"/>
                </a:lnTo>
                <a:lnTo>
                  <a:pt x="2314" y="80"/>
                </a:lnTo>
                <a:lnTo>
                  <a:pt x="2306" y="76"/>
                </a:lnTo>
                <a:lnTo>
                  <a:pt x="2297" y="73"/>
                </a:lnTo>
                <a:lnTo>
                  <a:pt x="2288" y="70"/>
                </a:lnTo>
                <a:lnTo>
                  <a:pt x="2277" y="68"/>
                </a:lnTo>
                <a:lnTo>
                  <a:pt x="2271" y="67"/>
                </a:lnTo>
                <a:lnTo>
                  <a:pt x="2265" y="66"/>
                </a:lnTo>
                <a:lnTo>
                  <a:pt x="2252" y="65"/>
                </a:lnTo>
                <a:lnTo>
                  <a:pt x="2129" y="65"/>
                </a:lnTo>
                <a:lnTo>
                  <a:pt x="2111" y="230"/>
                </a:lnTo>
                <a:lnTo>
                  <a:pt x="2035" y="230"/>
                </a:lnTo>
                <a:lnTo>
                  <a:pt x="2034" y="220"/>
                </a:lnTo>
                <a:lnTo>
                  <a:pt x="2033" y="211"/>
                </a:lnTo>
                <a:lnTo>
                  <a:pt x="2031" y="202"/>
                </a:lnTo>
                <a:lnTo>
                  <a:pt x="2029" y="194"/>
                </a:lnTo>
                <a:lnTo>
                  <a:pt x="2026" y="185"/>
                </a:lnTo>
                <a:lnTo>
                  <a:pt x="2023" y="177"/>
                </a:lnTo>
                <a:lnTo>
                  <a:pt x="2019" y="169"/>
                </a:lnTo>
                <a:lnTo>
                  <a:pt x="2015" y="162"/>
                </a:lnTo>
                <a:lnTo>
                  <a:pt x="2010" y="154"/>
                </a:lnTo>
                <a:lnTo>
                  <a:pt x="2005" y="147"/>
                </a:lnTo>
                <a:lnTo>
                  <a:pt x="1999" y="140"/>
                </a:lnTo>
                <a:lnTo>
                  <a:pt x="1993" y="133"/>
                </a:lnTo>
                <a:lnTo>
                  <a:pt x="1987" y="127"/>
                </a:lnTo>
                <a:lnTo>
                  <a:pt x="1981" y="121"/>
                </a:lnTo>
                <a:lnTo>
                  <a:pt x="1974" y="115"/>
                </a:lnTo>
                <a:lnTo>
                  <a:pt x="1966" y="110"/>
                </a:lnTo>
                <a:lnTo>
                  <a:pt x="1959" y="104"/>
                </a:lnTo>
                <a:lnTo>
                  <a:pt x="1951" y="99"/>
                </a:lnTo>
                <a:lnTo>
                  <a:pt x="1943" y="95"/>
                </a:lnTo>
                <a:lnTo>
                  <a:pt x="1934" y="90"/>
                </a:lnTo>
                <a:lnTo>
                  <a:pt x="1917" y="83"/>
                </a:lnTo>
                <a:lnTo>
                  <a:pt x="1908" y="79"/>
                </a:lnTo>
                <a:lnTo>
                  <a:pt x="1898" y="76"/>
                </a:lnTo>
                <a:lnTo>
                  <a:pt x="1889" y="74"/>
                </a:lnTo>
                <a:lnTo>
                  <a:pt x="1879" y="71"/>
                </a:lnTo>
                <a:lnTo>
                  <a:pt x="1869" y="69"/>
                </a:lnTo>
                <a:lnTo>
                  <a:pt x="1859" y="68"/>
                </a:lnTo>
                <a:lnTo>
                  <a:pt x="1849" y="66"/>
                </a:lnTo>
                <a:lnTo>
                  <a:pt x="1838" y="66"/>
                </a:lnTo>
                <a:lnTo>
                  <a:pt x="1818" y="65"/>
                </a:lnTo>
                <a:lnTo>
                  <a:pt x="1582" y="65"/>
                </a:lnTo>
                <a:lnTo>
                  <a:pt x="1552" y="365"/>
                </a:lnTo>
                <a:lnTo>
                  <a:pt x="1663" y="365"/>
                </a:lnTo>
                <a:lnTo>
                  <a:pt x="1674" y="364"/>
                </a:lnTo>
                <a:lnTo>
                  <a:pt x="1685" y="364"/>
                </a:lnTo>
                <a:lnTo>
                  <a:pt x="1695" y="362"/>
                </a:lnTo>
                <a:lnTo>
                  <a:pt x="1704" y="360"/>
                </a:lnTo>
                <a:lnTo>
                  <a:pt x="1713" y="358"/>
                </a:lnTo>
                <a:lnTo>
                  <a:pt x="1721" y="355"/>
                </a:lnTo>
                <a:lnTo>
                  <a:pt x="1729" y="352"/>
                </a:lnTo>
                <a:lnTo>
                  <a:pt x="1736" y="349"/>
                </a:lnTo>
                <a:lnTo>
                  <a:pt x="1748" y="341"/>
                </a:lnTo>
                <a:lnTo>
                  <a:pt x="1754" y="337"/>
                </a:lnTo>
                <a:lnTo>
                  <a:pt x="1759" y="332"/>
                </a:lnTo>
                <a:lnTo>
                  <a:pt x="1768" y="323"/>
                </a:lnTo>
                <a:lnTo>
                  <a:pt x="1776" y="313"/>
                </a:lnTo>
                <a:lnTo>
                  <a:pt x="1782" y="304"/>
                </a:lnTo>
                <a:lnTo>
                  <a:pt x="1787" y="295"/>
                </a:lnTo>
                <a:lnTo>
                  <a:pt x="1791" y="286"/>
                </a:lnTo>
                <a:lnTo>
                  <a:pt x="1793" y="278"/>
                </a:lnTo>
                <a:lnTo>
                  <a:pt x="1796" y="267"/>
                </a:lnTo>
                <a:lnTo>
                  <a:pt x="1797" y="262"/>
                </a:lnTo>
                <a:lnTo>
                  <a:pt x="1870" y="262"/>
                </a:lnTo>
                <a:lnTo>
                  <a:pt x="1841" y="542"/>
                </a:lnTo>
                <a:lnTo>
                  <a:pt x="1756" y="542"/>
                </a:lnTo>
                <a:lnTo>
                  <a:pt x="1756" y="532"/>
                </a:lnTo>
                <a:lnTo>
                  <a:pt x="1757" y="524"/>
                </a:lnTo>
                <a:lnTo>
                  <a:pt x="1756" y="515"/>
                </a:lnTo>
                <a:lnTo>
                  <a:pt x="1756" y="508"/>
                </a:lnTo>
                <a:lnTo>
                  <a:pt x="1755" y="500"/>
                </a:lnTo>
                <a:lnTo>
                  <a:pt x="1753" y="494"/>
                </a:lnTo>
                <a:lnTo>
                  <a:pt x="1750" y="482"/>
                </a:lnTo>
                <a:lnTo>
                  <a:pt x="1748" y="476"/>
                </a:lnTo>
                <a:lnTo>
                  <a:pt x="1745" y="471"/>
                </a:lnTo>
                <a:lnTo>
                  <a:pt x="1742" y="467"/>
                </a:lnTo>
                <a:lnTo>
                  <a:pt x="1739" y="462"/>
                </a:lnTo>
                <a:lnTo>
                  <a:pt x="1735" y="459"/>
                </a:lnTo>
                <a:lnTo>
                  <a:pt x="1731" y="455"/>
                </a:lnTo>
                <a:lnTo>
                  <a:pt x="1727" y="452"/>
                </a:lnTo>
                <a:lnTo>
                  <a:pt x="1723" y="449"/>
                </a:lnTo>
                <a:lnTo>
                  <a:pt x="1713" y="444"/>
                </a:lnTo>
                <a:lnTo>
                  <a:pt x="1708" y="442"/>
                </a:lnTo>
                <a:lnTo>
                  <a:pt x="1703" y="440"/>
                </a:lnTo>
                <a:lnTo>
                  <a:pt x="1691" y="437"/>
                </a:lnTo>
                <a:lnTo>
                  <a:pt x="1678" y="435"/>
                </a:lnTo>
                <a:lnTo>
                  <a:pt x="1665" y="434"/>
                </a:lnTo>
                <a:lnTo>
                  <a:pt x="1650" y="433"/>
                </a:lnTo>
                <a:lnTo>
                  <a:pt x="1635" y="433"/>
                </a:lnTo>
                <a:lnTo>
                  <a:pt x="1619" y="432"/>
                </a:lnTo>
                <a:lnTo>
                  <a:pt x="1546" y="432"/>
                </a:lnTo>
                <a:lnTo>
                  <a:pt x="1522" y="670"/>
                </a:lnTo>
                <a:lnTo>
                  <a:pt x="1521" y="684"/>
                </a:lnTo>
                <a:lnTo>
                  <a:pt x="1521" y="697"/>
                </a:lnTo>
                <a:lnTo>
                  <a:pt x="1521" y="703"/>
                </a:lnTo>
                <a:lnTo>
                  <a:pt x="1521" y="708"/>
                </a:lnTo>
                <a:lnTo>
                  <a:pt x="1523" y="719"/>
                </a:lnTo>
                <a:lnTo>
                  <a:pt x="1525" y="728"/>
                </a:lnTo>
                <a:lnTo>
                  <a:pt x="1529" y="736"/>
                </a:lnTo>
                <a:lnTo>
                  <a:pt x="1533" y="744"/>
                </a:lnTo>
                <a:lnTo>
                  <a:pt x="1535" y="747"/>
                </a:lnTo>
                <a:lnTo>
                  <a:pt x="1538" y="751"/>
                </a:lnTo>
                <a:lnTo>
                  <a:pt x="1542" y="755"/>
                </a:lnTo>
                <a:lnTo>
                  <a:pt x="1546" y="759"/>
                </a:lnTo>
                <a:lnTo>
                  <a:pt x="1556" y="766"/>
                </a:lnTo>
                <a:lnTo>
                  <a:pt x="1561" y="769"/>
                </a:lnTo>
                <a:lnTo>
                  <a:pt x="1567" y="772"/>
                </a:lnTo>
                <a:lnTo>
                  <a:pt x="1579" y="777"/>
                </a:lnTo>
                <a:lnTo>
                  <a:pt x="1587" y="779"/>
                </a:lnTo>
                <a:lnTo>
                  <a:pt x="1594" y="780"/>
                </a:lnTo>
                <a:lnTo>
                  <a:pt x="1612" y="783"/>
                </a:lnTo>
                <a:lnTo>
                  <a:pt x="1621" y="784"/>
                </a:lnTo>
                <a:lnTo>
                  <a:pt x="1632" y="785"/>
                </a:lnTo>
                <a:lnTo>
                  <a:pt x="1655" y="786"/>
                </a:lnTo>
                <a:lnTo>
                  <a:pt x="1656" y="786"/>
                </a:lnTo>
                <a:lnTo>
                  <a:pt x="1655" y="786"/>
                </a:lnTo>
                <a:lnTo>
                  <a:pt x="1654" y="786"/>
                </a:lnTo>
                <a:lnTo>
                  <a:pt x="1655" y="786"/>
                </a:lnTo>
                <a:lnTo>
                  <a:pt x="1682" y="785"/>
                </a:lnTo>
                <a:lnTo>
                  <a:pt x="1707" y="784"/>
                </a:lnTo>
                <a:lnTo>
                  <a:pt x="1719" y="782"/>
                </a:lnTo>
                <a:lnTo>
                  <a:pt x="1731" y="781"/>
                </a:lnTo>
                <a:lnTo>
                  <a:pt x="1753" y="777"/>
                </a:lnTo>
                <a:lnTo>
                  <a:pt x="1764" y="774"/>
                </a:lnTo>
                <a:lnTo>
                  <a:pt x="1775" y="772"/>
                </a:lnTo>
                <a:lnTo>
                  <a:pt x="1795" y="766"/>
                </a:lnTo>
                <a:lnTo>
                  <a:pt x="1814" y="759"/>
                </a:lnTo>
                <a:lnTo>
                  <a:pt x="1832" y="752"/>
                </a:lnTo>
                <a:lnTo>
                  <a:pt x="1849" y="744"/>
                </a:lnTo>
                <a:lnTo>
                  <a:pt x="1864" y="736"/>
                </a:lnTo>
                <a:lnTo>
                  <a:pt x="1879" y="727"/>
                </a:lnTo>
                <a:lnTo>
                  <a:pt x="1893" y="717"/>
                </a:lnTo>
                <a:lnTo>
                  <a:pt x="1906" y="708"/>
                </a:lnTo>
                <a:lnTo>
                  <a:pt x="1917" y="698"/>
                </a:lnTo>
                <a:lnTo>
                  <a:pt x="1928" y="688"/>
                </a:lnTo>
                <a:lnTo>
                  <a:pt x="1938" y="678"/>
                </a:lnTo>
                <a:lnTo>
                  <a:pt x="1947" y="667"/>
                </a:lnTo>
                <a:lnTo>
                  <a:pt x="1956" y="657"/>
                </a:lnTo>
                <a:lnTo>
                  <a:pt x="1970" y="638"/>
                </a:lnTo>
                <a:lnTo>
                  <a:pt x="1981" y="619"/>
                </a:lnTo>
                <a:lnTo>
                  <a:pt x="1990" y="603"/>
                </a:lnTo>
                <a:lnTo>
                  <a:pt x="1997" y="589"/>
                </a:lnTo>
                <a:lnTo>
                  <a:pt x="2001" y="578"/>
                </a:lnTo>
                <a:lnTo>
                  <a:pt x="2004" y="569"/>
                </a:lnTo>
                <a:lnTo>
                  <a:pt x="2078" y="569"/>
                </a:lnTo>
                <a:lnTo>
                  <a:pt x="2057" y="784"/>
                </a:lnTo>
                <a:lnTo>
                  <a:pt x="2178" y="784"/>
                </a:lnTo>
                <a:lnTo>
                  <a:pt x="2193" y="783"/>
                </a:lnTo>
                <a:lnTo>
                  <a:pt x="2207" y="781"/>
                </a:lnTo>
                <a:lnTo>
                  <a:pt x="2220" y="778"/>
                </a:lnTo>
                <a:lnTo>
                  <a:pt x="2230" y="775"/>
                </a:lnTo>
                <a:lnTo>
                  <a:pt x="2240" y="771"/>
                </a:lnTo>
                <a:lnTo>
                  <a:pt x="2245" y="768"/>
                </a:lnTo>
                <a:lnTo>
                  <a:pt x="2249" y="766"/>
                </a:lnTo>
                <a:lnTo>
                  <a:pt x="2253" y="763"/>
                </a:lnTo>
                <a:lnTo>
                  <a:pt x="2256" y="760"/>
                </a:lnTo>
                <a:lnTo>
                  <a:pt x="2263" y="754"/>
                </a:lnTo>
                <a:lnTo>
                  <a:pt x="2269" y="747"/>
                </a:lnTo>
                <a:lnTo>
                  <a:pt x="2273" y="739"/>
                </a:lnTo>
                <a:lnTo>
                  <a:pt x="2277" y="731"/>
                </a:lnTo>
                <a:lnTo>
                  <a:pt x="2281" y="722"/>
                </a:lnTo>
                <a:lnTo>
                  <a:pt x="2284" y="712"/>
                </a:lnTo>
                <a:lnTo>
                  <a:pt x="2286" y="702"/>
                </a:lnTo>
                <a:lnTo>
                  <a:pt x="2289" y="679"/>
                </a:lnTo>
                <a:lnTo>
                  <a:pt x="2341" y="174"/>
                </a:lnTo>
                <a:close/>
                <a:moveTo>
                  <a:pt x="7278" y="851"/>
                </a:moveTo>
                <a:lnTo>
                  <a:pt x="7330" y="851"/>
                </a:lnTo>
                <a:lnTo>
                  <a:pt x="7308" y="874"/>
                </a:lnTo>
                <a:lnTo>
                  <a:pt x="7286" y="897"/>
                </a:lnTo>
                <a:lnTo>
                  <a:pt x="7275" y="908"/>
                </a:lnTo>
                <a:lnTo>
                  <a:pt x="7263" y="919"/>
                </a:lnTo>
                <a:lnTo>
                  <a:pt x="7240" y="939"/>
                </a:lnTo>
                <a:lnTo>
                  <a:pt x="7216" y="959"/>
                </a:lnTo>
                <a:lnTo>
                  <a:pt x="7204" y="969"/>
                </a:lnTo>
                <a:lnTo>
                  <a:pt x="7192" y="978"/>
                </a:lnTo>
                <a:lnTo>
                  <a:pt x="7167" y="996"/>
                </a:lnTo>
                <a:lnTo>
                  <a:pt x="7155" y="1004"/>
                </a:lnTo>
                <a:lnTo>
                  <a:pt x="7142" y="1013"/>
                </a:lnTo>
                <a:lnTo>
                  <a:pt x="7129" y="1021"/>
                </a:lnTo>
                <a:lnTo>
                  <a:pt x="7116" y="1029"/>
                </a:lnTo>
                <a:lnTo>
                  <a:pt x="7090" y="1043"/>
                </a:lnTo>
                <a:lnTo>
                  <a:pt x="7064" y="1057"/>
                </a:lnTo>
                <a:lnTo>
                  <a:pt x="7037" y="1070"/>
                </a:lnTo>
                <a:lnTo>
                  <a:pt x="7009" y="1082"/>
                </a:lnTo>
                <a:lnTo>
                  <a:pt x="6982" y="1092"/>
                </a:lnTo>
                <a:lnTo>
                  <a:pt x="6954" y="1102"/>
                </a:lnTo>
                <a:lnTo>
                  <a:pt x="6925" y="1110"/>
                </a:lnTo>
                <a:lnTo>
                  <a:pt x="6897" y="1118"/>
                </a:lnTo>
                <a:lnTo>
                  <a:pt x="6868" y="1124"/>
                </a:lnTo>
                <a:lnTo>
                  <a:pt x="6838" y="1129"/>
                </a:lnTo>
                <a:lnTo>
                  <a:pt x="6809" y="1133"/>
                </a:lnTo>
                <a:lnTo>
                  <a:pt x="6779" y="1136"/>
                </a:lnTo>
                <a:lnTo>
                  <a:pt x="6749" y="1137"/>
                </a:lnTo>
                <a:lnTo>
                  <a:pt x="6734" y="1137"/>
                </a:lnTo>
                <a:lnTo>
                  <a:pt x="6719" y="1137"/>
                </a:lnTo>
                <a:lnTo>
                  <a:pt x="6688" y="1137"/>
                </a:lnTo>
                <a:lnTo>
                  <a:pt x="6658" y="1135"/>
                </a:lnTo>
                <a:lnTo>
                  <a:pt x="6627" y="1131"/>
                </a:lnTo>
                <a:lnTo>
                  <a:pt x="6596" y="1127"/>
                </a:lnTo>
                <a:lnTo>
                  <a:pt x="6563" y="1121"/>
                </a:lnTo>
                <a:lnTo>
                  <a:pt x="6532" y="1114"/>
                </a:lnTo>
                <a:lnTo>
                  <a:pt x="6501" y="1106"/>
                </a:lnTo>
                <a:lnTo>
                  <a:pt x="6469" y="1096"/>
                </a:lnTo>
                <a:lnTo>
                  <a:pt x="6437" y="1085"/>
                </a:lnTo>
                <a:lnTo>
                  <a:pt x="6414" y="1076"/>
                </a:lnTo>
                <a:lnTo>
                  <a:pt x="6391" y="1066"/>
                </a:lnTo>
                <a:lnTo>
                  <a:pt x="6369" y="1055"/>
                </a:lnTo>
                <a:lnTo>
                  <a:pt x="6358" y="1049"/>
                </a:lnTo>
                <a:lnTo>
                  <a:pt x="6347" y="1043"/>
                </a:lnTo>
                <a:lnTo>
                  <a:pt x="6326" y="1030"/>
                </a:lnTo>
                <a:lnTo>
                  <a:pt x="6306" y="1016"/>
                </a:lnTo>
                <a:lnTo>
                  <a:pt x="6286" y="1002"/>
                </a:lnTo>
                <a:lnTo>
                  <a:pt x="6277" y="995"/>
                </a:lnTo>
                <a:lnTo>
                  <a:pt x="6267" y="987"/>
                </a:lnTo>
                <a:lnTo>
                  <a:pt x="6249" y="972"/>
                </a:lnTo>
                <a:lnTo>
                  <a:pt x="6231" y="955"/>
                </a:lnTo>
                <a:lnTo>
                  <a:pt x="6213" y="939"/>
                </a:lnTo>
                <a:lnTo>
                  <a:pt x="6196" y="921"/>
                </a:lnTo>
                <a:lnTo>
                  <a:pt x="6180" y="903"/>
                </a:lnTo>
                <a:lnTo>
                  <a:pt x="6164" y="885"/>
                </a:lnTo>
                <a:lnTo>
                  <a:pt x="6148" y="866"/>
                </a:lnTo>
                <a:lnTo>
                  <a:pt x="6133" y="847"/>
                </a:lnTo>
                <a:lnTo>
                  <a:pt x="6103" y="808"/>
                </a:lnTo>
                <a:lnTo>
                  <a:pt x="6089" y="787"/>
                </a:lnTo>
                <a:lnTo>
                  <a:pt x="6074" y="767"/>
                </a:lnTo>
                <a:lnTo>
                  <a:pt x="6047" y="726"/>
                </a:lnTo>
                <a:lnTo>
                  <a:pt x="6020" y="685"/>
                </a:lnTo>
                <a:lnTo>
                  <a:pt x="5967" y="603"/>
                </a:lnTo>
                <a:lnTo>
                  <a:pt x="5941" y="562"/>
                </a:lnTo>
                <a:lnTo>
                  <a:pt x="5915" y="522"/>
                </a:lnTo>
                <a:lnTo>
                  <a:pt x="5911" y="517"/>
                </a:lnTo>
                <a:lnTo>
                  <a:pt x="5906" y="511"/>
                </a:lnTo>
                <a:lnTo>
                  <a:pt x="5900" y="507"/>
                </a:lnTo>
                <a:lnTo>
                  <a:pt x="5895" y="503"/>
                </a:lnTo>
                <a:lnTo>
                  <a:pt x="5888" y="499"/>
                </a:lnTo>
                <a:lnTo>
                  <a:pt x="5882" y="496"/>
                </a:lnTo>
                <a:lnTo>
                  <a:pt x="5874" y="493"/>
                </a:lnTo>
                <a:lnTo>
                  <a:pt x="5867" y="490"/>
                </a:lnTo>
                <a:lnTo>
                  <a:pt x="5859" y="488"/>
                </a:lnTo>
                <a:lnTo>
                  <a:pt x="5851" y="487"/>
                </a:lnTo>
                <a:lnTo>
                  <a:pt x="5835" y="484"/>
                </a:lnTo>
                <a:lnTo>
                  <a:pt x="5817" y="482"/>
                </a:lnTo>
                <a:lnTo>
                  <a:pt x="5800" y="481"/>
                </a:lnTo>
                <a:lnTo>
                  <a:pt x="5751" y="481"/>
                </a:lnTo>
                <a:lnTo>
                  <a:pt x="5732" y="676"/>
                </a:lnTo>
                <a:lnTo>
                  <a:pt x="5731" y="683"/>
                </a:lnTo>
                <a:lnTo>
                  <a:pt x="5730" y="691"/>
                </a:lnTo>
                <a:lnTo>
                  <a:pt x="5730" y="704"/>
                </a:lnTo>
                <a:lnTo>
                  <a:pt x="5731" y="716"/>
                </a:lnTo>
                <a:lnTo>
                  <a:pt x="5731" y="721"/>
                </a:lnTo>
                <a:lnTo>
                  <a:pt x="5732" y="726"/>
                </a:lnTo>
                <a:lnTo>
                  <a:pt x="5733" y="731"/>
                </a:lnTo>
                <a:lnTo>
                  <a:pt x="5734" y="736"/>
                </a:lnTo>
                <a:lnTo>
                  <a:pt x="5737" y="744"/>
                </a:lnTo>
                <a:lnTo>
                  <a:pt x="5741" y="751"/>
                </a:lnTo>
                <a:lnTo>
                  <a:pt x="5744" y="755"/>
                </a:lnTo>
                <a:lnTo>
                  <a:pt x="5746" y="758"/>
                </a:lnTo>
                <a:lnTo>
                  <a:pt x="5749" y="761"/>
                </a:lnTo>
                <a:lnTo>
                  <a:pt x="5753" y="764"/>
                </a:lnTo>
                <a:lnTo>
                  <a:pt x="5757" y="767"/>
                </a:lnTo>
                <a:lnTo>
                  <a:pt x="5761" y="769"/>
                </a:lnTo>
                <a:lnTo>
                  <a:pt x="5766" y="772"/>
                </a:lnTo>
                <a:lnTo>
                  <a:pt x="5771" y="774"/>
                </a:lnTo>
                <a:lnTo>
                  <a:pt x="5782" y="778"/>
                </a:lnTo>
                <a:lnTo>
                  <a:pt x="5795" y="780"/>
                </a:lnTo>
                <a:lnTo>
                  <a:pt x="5809" y="782"/>
                </a:lnTo>
                <a:lnTo>
                  <a:pt x="5824" y="784"/>
                </a:lnTo>
                <a:lnTo>
                  <a:pt x="5841" y="784"/>
                </a:lnTo>
                <a:lnTo>
                  <a:pt x="5849" y="784"/>
                </a:lnTo>
                <a:lnTo>
                  <a:pt x="5843" y="851"/>
                </a:lnTo>
                <a:lnTo>
                  <a:pt x="5416" y="851"/>
                </a:lnTo>
                <a:lnTo>
                  <a:pt x="4988" y="851"/>
                </a:lnTo>
                <a:lnTo>
                  <a:pt x="4561" y="851"/>
                </a:lnTo>
                <a:lnTo>
                  <a:pt x="4134" y="851"/>
                </a:lnTo>
                <a:lnTo>
                  <a:pt x="4112" y="877"/>
                </a:lnTo>
                <a:lnTo>
                  <a:pt x="4102" y="889"/>
                </a:lnTo>
                <a:lnTo>
                  <a:pt x="4090" y="901"/>
                </a:lnTo>
                <a:lnTo>
                  <a:pt x="4068" y="925"/>
                </a:lnTo>
                <a:lnTo>
                  <a:pt x="4056" y="936"/>
                </a:lnTo>
                <a:lnTo>
                  <a:pt x="4045" y="947"/>
                </a:lnTo>
                <a:lnTo>
                  <a:pt x="4033" y="957"/>
                </a:lnTo>
                <a:lnTo>
                  <a:pt x="4021" y="967"/>
                </a:lnTo>
                <a:lnTo>
                  <a:pt x="4010" y="977"/>
                </a:lnTo>
                <a:lnTo>
                  <a:pt x="3998" y="987"/>
                </a:lnTo>
                <a:lnTo>
                  <a:pt x="3973" y="1005"/>
                </a:lnTo>
                <a:lnTo>
                  <a:pt x="3949" y="1022"/>
                </a:lnTo>
                <a:lnTo>
                  <a:pt x="3924" y="1038"/>
                </a:lnTo>
                <a:lnTo>
                  <a:pt x="3911" y="1046"/>
                </a:lnTo>
                <a:lnTo>
                  <a:pt x="3898" y="1053"/>
                </a:lnTo>
                <a:lnTo>
                  <a:pt x="3872" y="1066"/>
                </a:lnTo>
                <a:lnTo>
                  <a:pt x="3846" y="1078"/>
                </a:lnTo>
                <a:lnTo>
                  <a:pt x="3820" y="1089"/>
                </a:lnTo>
                <a:lnTo>
                  <a:pt x="3806" y="1094"/>
                </a:lnTo>
                <a:lnTo>
                  <a:pt x="3793" y="1099"/>
                </a:lnTo>
                <a:lnTo>
                  <a:pt x="3766" y="1108"/>
                </a:lnTo>
                <a:lnTo>
                  <a:pt x="3739" y="1115"/>
                </a:lnTo>
                <a:lnTo>
                  <a:pt x="3725" y="1119"/>
                </a:lnTo>
                <a:lnTo>
                  <a:pt x="3711" y="1122"/>
                </a:lnTo>
                <a:lnTo>
                  <a:pt x="3683" y="1127"/>
                </a:lnTo>
                <a:lnTo>
                  <a:pt x="3669" y="1129"/>
                </a:lnTo>
                <a:lnTo>
                  <a:pt x="3654" y="1131"/>
                </a:lnTo>
                <a:lnTo>
                  <a:pt x="3640" y="1133"/>
                </a:lnTo>
                <a:lnTo>
                  <a:pt x="3626" y="1134"/>
                </a:lnTo>
                <a:lnTo>
                  <a:pt x="3612" y="1135"/>
                </a:lnTo>
                <a:lnTo>
                  <a:pt x="3598" y="1136"/>
                </a:lnTo>
                <a:lnTo>
                  <a:pt x="3569" y="1137"/>
                </a:lnTo>
                <a:lnTo>
                  <a:pt x="3540" y="1136"/>
                </a:lnTo>
                <a:lnTo>
                  <a:pt x="3511" y="1135"/>
                </a:lnTo>
                <a:lnTo>
                  <a:pt x="3482" y="1132"/>
                </a:lnTo>
                <a:lnTo>
                  <a:pt x="3453" y="1129"/>
                </a:lnTo>
                <a:lnTo>
                  <a:pt x="3424" y="1124"/>
                </a:lnTo>
                <a:lnTo>
                  <a:pt x="3395" y="1118"/>
                </a:lnTo>
                <a:lnTo>
                  <a:pt x="3366" y="1112"/>
                </a:lnTo>
                <a:lnTo>
                  <a:pt x="3336" y="1104"/>
                </a:lnTo>
                <a:lnTo>
                  <a:pt x="3307" y="1095"/>
                </a:lnTo>
                <a:lnTo>
                  <a:pt x="3278" y="1085"/>
                </a:lnTo>
                <a:lnTo>
                  <a:pt x="3266" y="1080"/>
                </a:lnTo>
                <a:lnTo>
                  <a:pt x="3254" y="1075"/>
                </a:lnTo>
                <a:lnTo>
                  <a:pt x="3231" y="1065"/>
                </a:lnTo>
                <a:lnTo>
                  <a:pt x="3209" y="1053"/>
                </a:lnTo>
                <a:lnTo>
                  <a:pt x="3187" y="1041"/>
                </a:lnTo>
                <a:lnTo>
                  <a:pt x="3166" y="1028"/>
                </a:lnTo>
                <a:lnTo>
                  <a:pt x="3146" y="1014"/>
                </a:lnTo>
                <a:lnTo>
                  <a:pt x="3126" y="1000"/>
                </a:lnTo>
                <a:lnTo>
                  <a:pt x="3107" y="985"/>
                </a:lnTo>
                <a:lnTo>
                  <a:pt x="3097" y="977"/>
                </a:lnTo>
                <a:lnTo>
                  <a:pt x="3088" y="969"/>
                </a:lnTo>
                <a:lnTo>
                  <a:pt x="3070" y="953"/>
                </a:lnTo>
                <a:lnTo>
                  <a:pt x="3052" y="936"/>
                </a:lnTo>
                <a:lnTo>
                  <a:pt x="3034" y="919"/>
                </a:lnTo>
                <a:lnTo>
                  <a:pt x="3017" y="901"/>
                </a:lnTo>
                <a:lnTo>
                  <a:pt x="3009" y="892"/>
                </a:lnTo>
                <a:lnTo>
                  <a:pt x="3001" y="883"/>
                </a:lnTo>
                <a:lnTo>
                  <a:pt x="2984" y="864"/>
                </a:lnTo>
                <a:lnTo>
                  <a:pt x="2968" y="845"/>
                </a:lnTo>
                <a:lnTo>
                  <a:pt x="2953" y="826"/>
                </a:lnTo>
                <a:lnTo>
                  <a:pt x="2938" y="806"/>
                </a:lnTo>
                <a:lnTo>
                  <a:pt x="2923" y="786"/>
                </a:lnTo>
                <a:lnTo>
                  <a:pt x="2908" y="766"/>
                </a:lnTo>
                <a:lnTo>
                  <a:pt x="2879" y="725"/>
                </a:lnTo>
                <a:lnTo>
                  <a:pt x="2865" y="705"/>
                </a:lnTo>
                <a:lnTo>
                  <a:pt x="2852" y="684"/>
                </a:lnTo>
                <a:lnTo>
                  <a:pt x="2798" y="602"/>
                </a:lnTo>
                <a:lnTo>
                  <a:pt x="2771" y="562"/>
                </a:lnTo>
                <a:lnTo>
                  <a:pt x="2745" y="522"/>
                </a:lnTo>
                <a:lnTo>
                  <a:pt x="2740" y="517"/>
                </a:lnTo>
                <a:lnTo>
                  <a:pt x="2736" y="512"/>
                </a:lnTo>
                <a:lnTo>
                  <a:pt x="2730" y="507"/>
                </a:lnTo>
                <a:lnTo>
                  <a:pt x="2725" y="503"/>
                </a:lnTo>
                <a:lnTo>
                  <a:pt x="2718" y="499"/>
                </a:lnTo>
                <a:lnTo>
                  <a:pt x="2712" y="496"/>
                </a:lnTo>
                <a:lnTo>
                  <a:pt x="2705" y="493"/>
                </a:lnTo>
                <a:lnTo>
                  <a:pt x="2698" y="491"/>
                </a:lnTo>
                <a:lnTo>
                  <a:pt x="2682" y="487"/>
                </a:lnTo>
                <a:lnTo>
                  <a:pt x="2666" y="484"/>
                </a:lnTo>
                <a:lnTo>
                  <a:pt x="2649" y="482"/>
                </a:lnTo>
                <a:lnTo>
                  <a:pt x="2632" y="481"/>
                </a:lnTo>
                <a:lnTo>
                  <a:pt x="2579" y="481"/>
                </a:lnTo>
                <a:lnTo>
                  <a:pt x="2560" y="676"/>
                </a:lnTo>
                <a:lnTo>
                  <a:pt x="2559" y="690"/>
                </a:lnTo>
                <a:lnTo>
                  <a:pt x="2558" y="703"/>
                </a:lnTo>
                <a:lnTo>
                  <a:pt x="2559" y="715"/>
                </a:lnTo>
                <a:lnTo>
                  <a:pt x="2560" y="726"/>
                </a:lnTo>
                <a:lnTo>
                  <a:pt x="2561" y="731"/>
                </a:lnTo>
                <a:lnTo>
                  <a:pt x="2562" y="736"/>
                </a:lnTo>
                <a:lnTo>
                  <a:pt x="2565" y="744"/>
                </a:lnTo>
                <a:lnTo>
                  <a:pt x="2569" y="752"/>
                </a:lnTo>
                <a:lnTo>
                  <a:pt x="2572" y="755"/>
                </a:lnTo>
                <a:lnTo>
                  <a:pt x="2574" y="758"/>
                </a:lnTo>
                <a:lnTo>
                  <a:pt x="2581" y="765"/>
                </a:lnTo>
                <a:lnTo>
                  <a:pt x="2589" y="770"/>
                </a:lnTo>
                <a:lnTo>
                  <a:pt x="2593" y="772"/>
                </a:lnTo>
                <a:lnTo>
                  <a:pt x="2598" y="775"/>
                </a:lnTo>
                <a:lnTo>
                  <a:pt x="2609" y="778"/>
                </a:lnTo>
                <a:lnTo>
                  <a:pt x="2621" y="781"/>
                </a:lnTo>
                <a:lnTo>
                  <a:pt x="2635" y="783"/>
                </a:lnTo>
                <a:lnTo>
                  <a:pt x="2651" y="784"/>
                </a:lnTo>
                <a:lnTo>
                  <a:pt x="2668" y="785"/>
                </a:lnTo>
                <a:lnTo>
                  <a:pt x="2678" y="785"/>
                </a:lnTo>
                <a:lnTo>
                  <a:pt x="2673" y="851"/>
                </a:lnTo>
                <a:lnTo>
                  <a:pt x="1880" y="851"/>
                </a:lnTo>
                <a:lnTo>
                  <a:pt x="1088" y="851"/>
                </a:lnTo>
                <a:lnTo>
                  <a:pt x="1094" y="784"/>
                </a:lnTo>
                <a:lnTo>
                  <a:pt x="1127" y="784"/>
                </a:lnTo>
                <a:lnTo>
                  <a:pt x="1142" y="784"/>
                </a:lnTo>
                <a:lnTo>
                  <a:pt x="1155" y="783"/>
                </a:lnTo>
                <a:lnTo>
                  <a:pt x="1168" y="781"/>
                </a:lnTo>
                <a:lnTo>
                  <a:pt x="1180" y="778"/>
                </a:lnTo>
                <a:lnTo>
                  <a:pt x="1191" y="775"/>
                </a:lnTo>
                <a:lnTo>
                  <a:pt x="1200" y="771"/>
                </a:lnTo>
                <a:lnTo>
                  <a:pt x="1209" y="766"/>
                </a:lnTo>
                <a:lnTo>
                  <a:pt x="1217" y="760"/>
                </a:lnTo>
                <a:lnTo>
                  <a:pt x="1221" y="757"/>
                </a:lnTo>
                <a:lnTo>
                  <a:pt x="1224" y="753"/>
                </a:lnTo>
                <a:lnTo>
                  <a:pt x="1228" y="750"/>
                </a:lnTo>
                <a:lnTo>
                  <a:pt x="1231" y="746"/>
                </a:lnTo>
                <a:lnTo>
                  <a:pt x="1236" y="737"/>
                </a:lnTo>
                <a:lnTo>
                  <a:pt x="1238" y="733"/>
                </a:lnTo>
                <a:lnTo>
                  <a:pt x="1241" y="728"/>
                </a:lnTo>
                <a:lnTo>
                  <a:pt x="1243" y="723"/>
                </a:lnTo>
                <a:lnTo>
                  <a:pt x="1244" y="717"/>
                </a:lnTo>
                <a:lnTo>
                  <a:pt x="1246" y="712"/>
                </a:lnTo>
                <a:lnTo>
                  <a:pt x="1248" y="706"/>
                </a:lnTo>
                <a:lnTo>
                  <a:pt x="1250" y="694"/>
                </a:lnTo>
                <a:lnTo>
                  <a:pt x="1252" y="680"/>
                </a:lnTo>
                <a:lnTo>
                  <a:pt x="1303" y="162"/>
                </a:lnTo>
                <a:lnTo>
                  <a:pt x="1304" y="150"/>
                </a:lnTo>
                <a:lnTo>
                  <a:pt x="1304" y="139"/>
                </a:lnTo>
                <a:lnTo>
                  <a:pt x="1304" y="134"/>
                </a:lnTo>
                <a:lnTo>
                  <a:pt x="1304" y="129"/>
                </a:lnTo>
                <a:lnTo>
                  <a:pt x="1303" y="124"/>
                </a:lnTo>
                <a:lnTo>
                  <a:pt x="1302" y="120"/>
                </a:lnTo>
                <a:lnTo>
                  <a:pt x="1301" y="115"/>
                </a:lnTo>
                <a:lnTo>
                  <a:pt x="1300" y="111"/>
                </a:lnTo>
                <a:lnTo>
                  <a:pt x="1299" y="108"/>
                </a:lnTo>
                <a:lnTo>
                  <a:pt x="1297" y="104"/>
                </a:lnTo>
                <a:lnTo>
                  <a:pt x="1293" y="97"/>
                </a:lnTo>
                <a:lnTo>
                  <a:pt x="1289" y="91"/>
                </a:lnTo>
                <a:lnTo>
                  <a:pt x="1282" y="85"/>
                </a:lnTo>
                <a:lnTo>
                  <a:pt x="1274" y="79"/>
                </a:lnTo>
                <a:lnTo>
                  <a:pt x="1270" y="77"/>
                </a:lnTo>
                <a:lnTo>
                  <a:pt x="1265" y="75"/>
                </a:lnTo>
                <a:lnTo>
                  <a:pt x="1255" y="71"/>
                </a:lnTo>
                <a:lnTo>
                  <a:pt x="1243" y="68"/>
                </a:lnTo>
                <a:lnTo>
                  <a:pt x="1230" y="66"/>
                </a:lnTo>
                <a:lnTo>
                  <a:pt x="1215" y="65"/>
                </a:lnTo>
                <a:lnTo>
                  <a:pt x="1199" y="65"/>
                </a:lnTo>
                <a:lnTo>
                  <a:pt x="1157" y="65"/>
                </a:lnTo>
                <a:lnTo>
                  <a:pt x="1164" y="1"/>
                </a:lnTo>
                <a:lnTo>
                  <a:pt x="1196" y="1"/>
                </a:lnTo>
                <a:lnTo>
                  <a:pt x="1611" y="1"/>
                </a:lnTo>
                <a:lnTo>
                  <a:pt x="2027" y="1"/>
                </a:lnTo>
                <a:lnTo>
                  <a:pt x="2444" y="1"/>
                </a:lnTo>
                <a:lnTo>
                  <a:pt x="2860" y="1"/>
                </a:lnTo>
                <a:lnTo>
                  <a:pt x="2882" y="2"/>
                </a:lnTo>
                <a:lnTo>
                  <a:pt x="2903" y="3"/>
                </a:lnTo>
                <a:lnTo>
                  <a:pt x="2924" y="4"/>
                </a:lnTo>
                <a:lnTo>
                  <a:pt x="2944" y="7"/>
                </a:lnTo>
                <a:lnTo>
                  <a:pt x="2963" y="10"/>
                </a:lnTo>
                <a:lnTo>
                  <a:pt x="2981" y="14"/>
                </a:lnTo>
                <a:lnTo>
                  <a:pt x="2998" y="18"/>
                </a:lnTo>
                <a:lnTo>
                  <a:pt x="3014" y="23"/>
                </a:lnTo>
                <a:lnTo>
                  <a:pt x="3030" y="29"/>
                </a:lnTo>
                <a:lnTo>
                  <a:pt x="3044" y="35"/>
                </a:lnTo>
                <a:lnTo>
                  <a:pt x="3058" y="42"/>
                </a:lnTo>
                <a:lnTo>
                  <a:pt x="3071" y="50"/>
                </a:lnTo>
                <a:lnTo>
                  <a:pt x="3083" y="58"/>
                </a:lnTo>
                <a:lnTo>
                  <a:pt x="3095" y="67"/>
                </a:lnTo>
                <a:lnTo>
                  <a:pt x="3100" y="72"/>
                </a:lnTo>
                <a:lnTo>
                  <a:pt x="3105" y="77"/>
                </a:lnTo>
                <a:lnTo>
                  <a:pt x="3110" y="82"/>
                </a:lnTo>
                <a:lnTo>
                  <a:pt x="3115" y="87"/>
                </a:lnTo>
                <a:lnTo>
                  <a:pt x="3122" y="95"/>
                </a:lnTo>
                <a:lnTo>
                  <a:pt x="3128" y="103"/>
                </a:lnTo>
                <a:lnTo>
                  <a:pt x="3133" y="112"/>
                </a:lnTo>
                <a:lnTo>
                  <a:pt x="3139" y="120"/>
                </a:lnTo>
                <a:lnTo>
                  <a:pt x="3143" y="129"/>
                </a:lnTo>
                <a:lnTo>
                  <a:pt x="3148" y="139"/>
                </a:lnTo>
                <a:lnTo>
                  <a:pt x="3151" y="148"/>
                </a:lnTo>
                <a:lnTo>
                  <a:pt x="3155" y="158"/>
                </a:lnTo>
                <a:lnTo>
                  <a:pt x="3157" y="167"/>
                </a:lnTo>
                <a:lnTo>
                  <a:pt x="3159" y="172"/>
                </a:lnTo>
                <a:lnTo>
                  <a:pt x="3160" y="177"/>
                </a:lnTo>
                <a:lnTo>
                  <a:pt x="3162" y="187"/>
                </a:lnTo>
                <a:lnTo>
                  <a:pt x="3163" y="198"/>
                </a:lnTo>
                <a:lnTo>
                  <a:pt x="3164" y="208"/>
                </a:lnTo>
                <a:lnTo>
                  <a:pt x="3164" y="218"/>
                </a:lnTo>
                <a:lnTo>
                  <a:pt x="3164" y="229"/>
                </a:lnTo>
                <a:lnTo>
                  <a:pt x="3163" y="239"/>
                </a:lnTo>
                <a:lnTo>
                  <a:pt x="3162" y="251"/>
                </a:lnTo>
                <a:lnTo>
                  <a:pt x="3159" y="263"/>
                </a:lnTo>
                <a:lnTo>
                  <a:pt x="3158" y="270"/>
                </a:lnTo>
                <a:lnTo>
                  <a:pt x="3156" y="277"/>
                </a:lnTo>
                <a:lnTo>
                  <a:pt x="3151" y="292"/>
                </a:lnTo>
                <a:lnTo>
                  <a:pt x="3145" y="307"/>
                </a:lnTo>
                <a:lnTo>
                  <a:pt x="3142" y="315"/>
                </a:lnTo>
                <a:lnTo>
                  <a:pt x="3138" y="323"/>
                </a:lnTo>
                <a:lnTo>
                  <a:pt x="3133" y="331"/>
                </a:lnTo>
                <a:lnTo>
                  <a:pt x="3128" y="339"/>
                </a:lnTo>
                <a:lnTo>
                  <a:pt x="3117" y="355"/>
                </a:lnTo>
                <a:lnTo>
                  <a:pt x="3110" y="363"/>
                </a:lnTo>
                <a:lnTo>
                  <a:pt x="3103" y="371"/>
                </a:lnTo>
                <a:lnTo>
                  <a:pt x="3096" y="378"/>
                </a:lnTo>
                <a:lnTo>
                  <a:pt x="3087" y="386"/>
                </a:lnTo>
                <a:lnTo>
                  <a:pt x="3069" y="401"/>
                </a:lnTo>
                <a:lnTo>
                  <a:pt x="3059" y="408"/>
                </a:lnTo>
                <a:lnTo>
                  <a:pt x="3048" y="415"/>
                </a:lnTo>
                <a:lnTo>
                  <a:pt x="3037" y="422"/>
                </a:lnTo>
                <a:lnTo>
                  <a:pt x="3024" y="428"/>
                </a:lnTo>
                <a:lnTo>
                  <a:pt x="3011" y="435"/>
                </a:lnTo>
                <a:lnTo>
                  <a:pt x="2997" y="440"/>
                </a:lnTo>
                <a:lnTo>
                  <a:pt x="2983" y="446"/>
                </a:lnTo>
                <a:lnTo>
                  <a:pt x="2967" y="451"/>
                </a:lnTo>
                <a:lnTo>
                  <a:pt x="2951" y="456"/>
                </a:lnTo>
                <a:lnTo>
                  <a:pt x="2934" y="460"/>
                </a:lnTo>
                <a:lnTo>
                  <a:pt x="2957" y="474"/>
                </a:lnTo>
                <a:lnTo>
                  <a:pt x="2979" y="489"/>
                </a:lnTo>
                <a:lnTo>
                  <a:pt x="3001" y="506"/>
                </a:lnTo>
                <a:lnTo>
                  <a:pt x="3011" y="514"/>
                </a:lnTo>
                <a:lnTo>
                  <a:pt x="3021" y="523"/>
                </a:lnTo>
                <a:lnTo>
                  <a:pt x="3041" y="541"/>
                </a:lnTo>
                <a:lnTo>
                  <a:pt x="3060" y="560"/>
                </a:lnTo>
                <a:lnTo>
                  <a:pt x="3079" y="580"/>
                </a:lnTo>
                <a:lnTo>
                  <a:pt x="3097" y="600"/>
                </a:lnTo>
                <a:lnTo>
                  <a:pt x="3115" y="620"/>
                </a:lnTo>
                <a:lnTo>
                  <a:pt x="3133" y="641"/>
                </a:lnTo>
                <a:lnTo>
                  <a:pt x="3150" y="663"/>
                </a:lnTo>
                <a:lnTo>
                  <a:pt x="3167" y="684"/>
                </a:lnTo>
                <a:lnTo>
                  <a:pt x="3232" y="770"/>
                </a:lnTo>
                <a:lnTo>
                  <a:pt x="3240" y="765"/>
                </a:lnTo>
                <a:lnTo>
                  <a:pt x="3247" y="760"/>
                </a:lnTo>
                <a:lnTo>
                  <a:pt x="3253" y="754"/>
                </a:lnTo>
                <a:lnTo>
                  <a:pt x="3259" y="748"/>
                </a:lnTo>
                <a:lnTo>
                  <a:pt x="3265" y="741"/>
                </a:lnTo>
                <a:lnTo>
                  <a:pt x="3270" y="734"/>
                </a:lnTo>
                <a:lnTo>
                  <a:pt x="3275" y="726"/>
                </a:lnTo>
                <a:lnTo>
                  <a:pt x="3279" y="717"/>
                </a:lnTo>
                <a:lnTo>
                  <a:pt x="3284" y="708"/>
                </a:lnTo>
                <a:lnTo>
                  <a:pt x="3287" y="698"/>
                </a:lnTo>
                <a:lnTo>
                  <a:pt x="3291" y="687"/>
                </a:lnTo>
                <a:lnTo>
                  <a:pt x="3294" y="676"/>
                </a:lnTo>
                <a:lnTo>
                  <a:pt x="3298" y="652"/>
                </a:lnTo>
                <a:lnTo>
                  <a:pt x="3300" y="639"/>
                </a:lnTo>
                <a:lnTo>
                  <a:pt x="3302" y="625"/>
                </a:lnTo>
                <a:lnTo>
                  <a:pt x="3347" y="175"/>
                </a:lnTo>
                <a:lnTo>
                  <a:pt x="3348" y="160"/>
                </a:lnTo>
                <a:lnTo>
                  <a:pt x="3348" y="147"/>
                </a:lnTo>
                <a:lnTo>
                  <a:pt x="3348" y="135"/>
                </a:lnTo>
                <a:lnTo>
                  <a:pt x="3347" y="129"/>
                </a:lnTo>
                <a:lnTo>
                  <a:pt x="3346" y="124"/>
                </a:lnTo>
                <a:lnTo>
                  <a:pt x="3345" y="119"/>
                </a:lnTo>
                <a:lnTo>
                  <a:pt x="3344" y="114"/>
                </a:lnTo>
                <a:lnTo>
                  <a:pt x="3341" y="106"/>
                </a:lnTo>
                <a:lnTo>
                  <a:pt x="3337" y="98"/>
                </a:lnTo>
                <a:lnTo>
                  <a:pt x="3332" y="92"/>
                </a:lnTo>
                <a:lnTo>
                  <a:pt x="3329" y="88"/>
                </a:lnTo>
                <a:lnTo>
                  <a:pt x="3326" y="86"/>
                </a:lnTo>
                <a:lnTo>
                  <a:pt x="3318" y="80"/>
                </a:lnTo>
                <a:lnTo>
                  <a:pt x="3308" y="76"/>
                </a:lnTo>
                <a:lnTo>
                  <a:pt x="3303" y="74"/>
                </a:lnTo>
                <a:lnTo>
                  <a:pt x="3298" y="72"/>
                </a:lnTo>
                <a:lnTo>
                  <a:pt x="3286" y="70"/>
                </a:lnTo>
                <a:lnTo>
                  <a:pt x="3272" y="68"/>
                </a:lnTo>
                <a:lnTo>
                  <a:pt x="3258" y="66"/>
                </a:lnTo>
                <a:lnTo>
                  <a:pt x="3242" y="66"/>
                </a:lnTo>
                <a:lnTo>
                  <a:pt x="3223" y="66"/>
                </a:lnTo>
                <a:lnTo>
                  <a:pt x="3229" y="1"/>
                </a:lnTo>
                <a:lnTo>
                  <a:pt x="3581" y="1"/>
                </a:lnTo>
                <a:lnTo>
                  <a:pt x="4047" y="504"/>
                </a:lnTo>
                <a:lnTo>
                  <a:pt x="4079" y="175"/>
                </a:lnTo>
                <a:lnTo>
                  <a:pt x="4081" y="160"/>
                </a:lnTo>
                <a:lnTo>
                  <a:pt x="4081" y="146"/>
                </a:lnTo>
                <a:lnTo>
                  <a:pt x="4080" y="134"/>
                </a:lnTo>
                <a:lnTo>
                  <a:pt x="4080" y="129"/>
                </a:lnTo>
                <a:lnTo>
                  <a:pt x="4079" y="123"/>
                </a:lnTo>
                <a:lnTo>
                  <a:pt x="4078" y="118"/>
                </a:lnTo>
                <a:lnTo>
                  <a:pt x="4077" y="114"/>
                </a:lnTo>
                <a:lnTo>
                  <a:pt x="4074" y="105"/>
                </a:lnTo>
                <a:lnTo>
                  <a:pt x="4070" y="98"/>
                </a:lnTo>
                <a:lnTo>
                  <a:pt x="4065" y="91"/>
                </a:lnTo>
                <a:lnTo>
                  <a:pt x="4062" y="88"/>
                </a:lnTo>
                <a:lnTo>
                  <a:pt x="4058" y="85"/>
                </a:lnTo>
                <a:lnTo>
                  <a:pt x="4050" y="80"/>
                </a:lnTo>
                <a:lnTo>
                  <a:pt x="4041" y="75"/>
                </a:lnTo>
                <a:lnTo>
                  <a:pt x="4036" y="74"/>
                </a:lnTo>
                <a:lnTo>
                  <a:pt x="4030" y="72"/>
                </a:lnTo>
                <a:lnTo>
                  <a:pt x="4018" y="69"/>
                </a:lnTo>
                <a:lnTo>
                  <a:pt x="4005" y="67"/>
                </a:lnTo>
                <a:lnTo>
                  <a:pt x="3990" y="66"/>
                </a:lnTo>
                <a:lnTo>
                  <a:pt x="3974" y="65"/>
                </a:lnTo>
                <a:lnTo>
                  <a:pt x="3919" y="65"/>
                </a:lnTo>
                <a:lnTo>
                  <a:pt x="3925" y="1"/>
                </a:lnTo>
                <a:lnTo>
                  <a:pt x="4448" y="1"/>
                </a:lnTo>
                <a:lnTo>
                  <a:pt x="4972" y="1"/>
                </a:lnTo>
                <a:lnTo>
                  <a:pt x="5497" y="1"/>
                </a:lnTo>
                <a:lnTo>
                  <a:pt x="6021" y="1"/>
                </a:lnTo>
                <a:lnTo>
                  <a:pt x="6045" y="2"/>
                </a:lnTo>
                <a:lnTo>
                  <a:pt x="6068" y="3"/>
                </a:lnTo>
                <a:lnTo>
                  <a:pt x="6090" y="4"/>
                </a:lnTo>
                <a:lnTo>
                  <a:pt x="6111" y="7"/>
                </a:lnTo>
                <a:lnTo>
                  <a:pt x="6131" y="10"/>
                </a:lnTo>
                <a:lnTo>
                  <a:pt x="6150" y="14"/>
                </a:lnTo>
                <a:lnTo>
                  <a:pt x="6159" y="16"/>
                </a:lnTo>
                <a:lnTo>
                  <a:pt x="6167" y="18"/>
                </a:lnTo>
                <a:lnTo>
                  <a:pt x="6184" y="23"/>
                </a:lnTo>
                <a:lnTo>
                  <a:pt x="6200" y="29"/>
                </a:lnTo>
                <a:lnTo>
                  <a:pt x="6215" y="35"/>
                </a:lnTo>
                <a:lnTo>
                  <a:pt x="6229" y="42"/>
                </a:lnTo>
                <a:lnTo>
                  <a:pt x="6243" y="50"/>
                </a:lnTo>
                <a:lnTo>
                  <a:pt x="6255" y="58"/>
                </a:lnTo>
                <a:lnTo>
                  <a:pt x="6266" y="67"/>
                </a:lnTo>
                <a:lnTo>
                  <a:pt x="6272" y="72"/>
                </a:lnTo>
                <a:lnTo>
                  <a:pt x="6277" y="77"/>
                </a:lnTo>
                <a:lnTo>
                  <a:pt x="6282" y="82"/>
                </a:lnTo>
                <a:lnTo>
                  <a:pt x="6287" y="87"/>
                </a:lnTo>
                <a:lnTo>
                  <a:pt x="6293" y="95"/>
                </a:lnTo>
                <a:lnTo>
                  <a:pt x="6299" y="103"/>
                </a:lnTo>
                <a:lnTo>
                  <a:pt x="6305" y="112"/>
                </a:lnTo>
                <a:lnTo>
                  <a:pt x="6310" y="120"/>
                </a:lnTo>
                <a:lnTo>
                  <a:pt x="6315" y="129"/>
                </a:lnTo>
                <a:lnTo>
                  <a:pt x="6319" y="139"/>
                </a:lnTo>
                <a:lnTo>
                  <a:pt x="6323" y="148"/>
                </a:lnTo>
                <a:lnTo>
                  <a:pt x="6326" y="158"/>
                </a:lnTo>
                <a:lnTo>
                  <a:pt x="6329" y="167"/>
                </a:lnTo>
                <a:lnTo>
                  <a:pt x="6330" y="172"/>
                </a:lnTo>
                <a:lnTo>
                  <a:pt x="6332" y="177"/>
                </a:lnTo>
                <a:lnTo>
                  <a:pt x="6333" y="187"/>
                </a:lnTo>
                <a:lnTo>
                  <a:pt x="6335" y="198"/>
                </a:lnTo>
                <a:lnTo>
                  <a:pt x="6335" y="208"/>
                </a:lnTo>
                <a:lnTo>
                  <a:pt x="6336" y="218"/>
                </a:lnTo>
                <a:lnTo>
                  <a:pt x="6336" y="229"/>
                </a:lnTo>
                <a:lnTo>
                  <a:pt x="6335" y="239"/>
                </a:lnTo>
                <a:lnTo>
                  <a:pt x="6333" y="251"/>
                </a:lnTo>
                <a:lnTo>
                  <a:pt x="6331" y="263"/>
                </a:lnTo>
                <a:lnTo>
                  <a:pt x="6329" y="270"/>
                </a:lnTo>
                <a:lnTo>
                  <a:pt x="6328" y="277"/>
                </a:lnTo>
                <a:lnTo>
                  <a:pt x="6325" y="284"/>
                </a:lnTo>
                <a:lnTo>
                  <a:pt x="6323" y="292"/>
                </a:lnTo>
                <a:lnTo>
                  <a:pt x="6317" y="307"/>
                </a:lnTo>
                <a:lnTo>
                  <a:pt x="6313" y="315"/>
                </a:lnTo>
                <a:lnTo>
                  <a:pt x="6309" y="323"/>
                </a:lnTo>
                <a:lnTo>
                  <a:pt x="6305" y="331"/>
                </a:lnTo>
                <a:lnTo>
                  <a:pt x="6300" y="339"/>
                </a:lnTo>
                <a:lnTo>
                  <a:pt x="6294" y="347"/>
                </a:lnTo>
                <a:lnTo>
                  <a:pt x="6288" y="355"/>
                </a:lnTo>
                <a:lnTo>
                  <a:pt x="6282" y="363"/>
                </a:lnTo>
                <a:lnTo>
                  <a:pt x="6275" y="371"/>
                </a:lnTo>
                <a:lnTo>
                  <a:pt x="6267" y="379"/>
                </a:lnTo>
                <a:lnTo>
                  <a:pt x="6259" y="386"/>
                </a:lnTo>
                <a:lnTo>
                  <a:pt x="6250" y="394"/>
                </a:lnTo>
                <a:lnTo>
                  <a:pt x="6241" y="401"/>
                </a:lnTo>
                <a:lnTo>
                  <a:pt x="6230" y="409"/>
                </a:lnTo>
                <a:lnTo>
                  <a:pt x="6219" y="415"/>
                </a:lnTo>
                <a:lnTo>
                  <a:pt x="6208" y="422"/>
                </a:lnTo>
                <a:lnTo>
                  <a:pt x="6196" y="429"/>
                </a:lnTo>
                <a:lnTo>
                  <a:pt x="6182" y="435"/>
                </a:lnTo>
                <a:lnTo>
                  <a:pt x="6169" y="441"/>
                </a:lnTo>
                <a:lnTo>
                  <a:pt x="6154" y="446"/>
                </a:lnTo>
                <a:lnTo>
                  <a:pt x="6138" y="451"/>
                </a:lnTo>
                <a:lnTo>
                  <a:pt x="6122" y="456"/>
                </a:lnTo>
                <a:lnTo>
                  <a:pt x="6105" y="460"/>
                </a:lnTo>
                <a:lnTo>
                  <a:pt x="6120" y="470"/>
                </a:lnTo>
                <a:lnTo>
                  <a:pt x="6135" y="480"/>
                </a:lnTo>
                <a:lnTo>
                  <a:pt x="6150" y="490"/>
                </a:lnTo>
                <a:lnTo>
                  <a:pt x="6164" y="501"/>
                </a:lnTo>
                <a:lnTo>
                  <a:pt x="6178" y="512"/>
                </a:lnTo>
                <a:lnTo>
                  <a:pt x="6191" y="524"/>
                </a:lnTo>
                <a:lnTo>
                  <a:pt x="6204" y="536"/>
                </a:lnTo>
                <a:lnTo>
                  <a:pt x="6217" y="549"/>
                </a:lnTo>
                <a:lnTo>
                  <a:pt x="6229" y="562"/>
                </a:lnTo>
                <a:lnTo>
                  <a:pt x="6241" y="575"/>
                </a:lnTo>
                <a:lnTo>
                  <a:pt x="6253" y="588"/>
                </a:lnTo>
                <a:lnTo>
                  <a:pt x="6264" y="602"/>
                </a:lnTo>
                <a:lnTo>
                  <a:pt x="6287" y="630"/>
                </a:lnTo>
                <a:lnTo>
                  <a:pt x="6309" y="659"/>
                </a:lnTo>
                <a:lnTo>
                  <a:pt x="6352" y="717"/>
                </a:lnTo>
                <a:lnTo>
                  <a:pt x="6373" y="745"/>
                </a:lnTo>
                <a:lnTo>
                  <a:pt x="6395" y="774"/>
                </a:lnTo>
                <a:lnTo>
                  <a:pt x="6406" y="788"/>
                </a:lnTo>
                <a:lnTo>
                  <a:pt x="6418" y="803"/>
                </a:lnTo>
                <a:lnTo>
                  <a:pt x="6429" y="816"/>
                </a:lnTo>
                <a:lnTo>
                  <a:pt x="6441" y="830"/>
                </a:lnTo>
                <a:lnTo>
                  <a:pt x="6453" y="843"/>
                </a:lnTo>
                <a:lnTo>
                  <a:pt x="6465" y="856"/>
                </a:lnTo>
                <a:lnTo>
                  <a:pt x="6478" y="868"/>
                </a:lnTo>
                <a:lnTo>
                  <a:pt x="6491" y="880"/>
                </a:lnTo>
                <a:lnTo>
                  <a:pt x="6509" y="896"/>
                </a:lnTo>
                <a:lnTo>
                  <a:pt x="6529" y="912"/>
                </a:lnTo>
                <a:lnTo>
                  <a:pt x="6539" y="920"/>
                </a:lnTo>
                <a:lnTo>
                  <a:pt x="6549" y="927"/>
                </a:lnTo>
                <a:lnTo>
                  <a:pt x="6559" y="935"/>
                </a:lnTo>
                <a:lnTo>
                  <a:pt x="6570" y="942"/>
                </a:lnTo>
                <a:lnTo>
                  <a:pt x="6591" y="956"/>
                </a:lnTo>
                <a:lnTo>
                  <a:pt x="6615" y="970"/>
                </a:lnTo>
                <a:lnTo>
                  <a:pt x="6638" y="982"/>
                </a:lnTo>
                <a:lnTo>
                  <a:pt x="6661" y="994"/>
                </a:lnTo>
                <a:lnTo>
                  <a:pt x="6685" y="1004"/>
                </a:lnTo>
                <a:lnTo>
                  <a:pt x="6697" y="1009"/>
                </a:lnTo>
                <a:lnTo>
                  <a:pt x="6710" y="1014"/>
                </a:lnTo>
                <a:lnTo>
                  <a:pt x="6734" y="1022"/>
                </a:lnTo>
                <a:lnTo>
                  <a:pt x="6760" y="1030"/>
                </a:lnTo>
                <a:lnTo>
                  <a:pt x="6785" y="1035"/>
                </a:lnTo>
                <a:lnTo>
                  <a:pt x="6811" y="1040"/>
                </a:lnTo>
                <a:lnTo>
                  <a:pt x="6836" y="1043"/>
                </a:lnTo>
                <a:lnTo>
                  <a:pt x="6862" y="1044"/>
                </a:lnTo>
                <a:lnTo>
                  <a:pt x="6877" y="1045"/>
                </a:lnTo>
                <a:lnTo>
                  <a:pt x="6892" y="1044"/>
                </a:lnTo>
                <a:lnTo>
                  <a:pt x="6906" y="1043"/>
                </a:lnTo>
                <a:lnTo>
                  <a:pt x="6921" y="1042"/>
                </a:lnTo>
                <a:lnTo>
                  <a:pt x="6936" y="1039"/>
                </a:lnTo>
                <a:lnTo>
                  <a:pt x="6950" y="1037"/>
                </a:lnTo>
                <a:lnTo>
                  <a:pt x="6964" y="1033"/>
                </a:lnTo>
                <a:lnTo>
                  <a:pt x="6979" y="1029"/>
                </a:lnTo>
                <a:lnTo>
                  <a:pt x="7002" y="1023"/>
                </a:lnTo>
                <a:lnTo>
                  <a:pt x="7025" y="1015"/>
                </a:lnTo>
                <a:lnTo>
                  <a:pt x="7048" y="1007"/>
                </a:lnTo>
                <a:lnTo>
                  <a:pt x="7070" y="998"/>
                </a:lnTo>
                <a:lnTo>
                  <a:pt x="7091" y="988"/>
                </a:lnTo>
                <a:lnTo>
                  <a:pt x="7112" y="977"/>
                </a:lnTo>
                <a:lnTo>
                  <a:pt x="7132" y="966"/>
                </a:lnTo>
                <a:lnTo>
                  <a:pt x="7151" y="954"/>
                </a:lnTo>
                <a:lnTo>
                  <a:pt x="7170" y="942"/>
                </a:lnTo>
                <a:lnTo>
                  <a:pt x="7188" y="929"/>
                </a:lnTo>
                <a:lnTo>
                  <a:pt x="7205" y="916"/>
                </a:lnTo>
                <a:lnTo>
                  <a:pt x="7221" y="903"/>
                </a:lnTo>
                <a:lnTo>
                  <a:pt x="7237" y="890"/>
                </a:lnTo>
                <a:lnTo>
                  <a:pt x="7252" y="877"/>
                </a:lnTo>
                <a:lnTo>
                  <a:pt x="7265" y="864"/>
                </a:lnTo>
                <a:lnTo>
                  <a:pt x="7278" y="851"/>
                </a:lnTo>
                <a:close/>
              </a:path>
            </a:pathLst>
          </a:custGeom>
          <a:solidFill>
            <a:srgbClr val="00347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282408343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E20503-FD26-45D7-8D72-ADBE68B52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DD45C70-0E7D-4432-AD26-2B8F2E584E75}" type="datetime1">
              <a:rPr lang="fi-FI" smtClean="0"/>
              <a:pPr/>
              <a:t>14.4.2026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83D58F-2FEE-465A-8C27-8071BFBDA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© Berner Oy  |  Esittäjä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5BEB2B-921C-4DB4-9DFA-93C092061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E98F4-D9F1-4002-AD5C-3866A5A71344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Freeform 6"/>
          <p:cNvSpPr>
            <a:spLocks noChangeAspect="1" noEditPoints="1"/>
          </p:cNvSpPr>
          <p:nvPr userDrawn="1"/>
        </p:nvSpPr>
        <p:spPr bwMode="auto">
          <a:xfrm>
            <a:off x="3647728" y="2780928"/>
            <a:ext cx="5760000" cy="1251800"/>
          </a:xfrm>
          <a:custGeom>
            <a:avLst/>
            <a:gdLst>
              <a:gd name="T0" fmla="*/ 5840 w 7330"/>
              <a:gd name="T1" fmla="*/ 1317 h 1593"/>
              <a:gd name="T2" fmla="*/ 5357 w 7330"/>
              <a:gd name="T3" fmla="*/ 1467 h 1593"/>
              <a:gd name="T4" fmla="*/ 2874 w 7330"/>
              <a:gd name="T5" fmla="*/ 1589 h 1593"/>
              <a:gd name="T6" fmla="*/ 684 w 7330"/>
              <a:gd name="T7" fmla="*/ 1394 h 1593"/>
              <a:gd name="T8" fmla="*/ 863 w 7330"/>
              <a:gd name="T9" fmla="*/ 1338 h 1593"/>
              <a:gd name="T10" fmla="*/ 497 w 7330"/>
              <a:gd name="T11" fmla="*/ 753 h 1593"/>
              <a:gd name="T12" fmla="*/ 757 w 7330"/>
              <a:gd name="T13" fmla="*/ 719 h 1593"/>
              <a:gd name="T14" fmla="*/ 771 w 7330"/>
              <a:gd name="T15" fmla="*/ 502 h 1593"/>
              <a:gd name="T16" fmla="*/ 468 w 7330"/>
              <a:gd name="T17" fmla="*/ 709 h 1593"/>
              <a:gd name="T18" fmla="*/ 787 w 7330"/>
              <a:gd name="T19" fmla="*/ 281 h 1593"/>
              <a:gd name="T20" fmla="*/ 733 w 7330"/>
              <a:gd name="T21" fmla="*/ 82 h 1593"/>
              <a:gd name="T22" fmla="*/ 154 w 7330"/>
              <a:gd name="T23" fmla="*/ 767 h 1593"/>
              <a:gd name="T24" fmla="*/ 220 w 7330"/>
              <a:gd name="T25" fmla="*/ 78 h 1593"/>
              <a:gd name="T26" fmla="*/ 1075 w 7330"/>
              <a:gd name="T27" fmla="*/ 82 h 1593"/>
              <a:gd name="T28" fmla="*/ 1065 w 7330"/>
              <a:gd name="T29" fmla="*/ 315 h 1593"/>
              <a:gd name="T30" fmla="*/ 980 w 7330"/>
              <a:gd name="T31" fmla="*/ 435 h 1593"/>
              <a:gd name="T32" fmla="*/ 1073 w 7330"/>
              <a:gd name="T33" fmla="*/ 678 h 1593"/>
              <a:gd name="T34" fmla="*/ 6070 w 7330"/>
              <a:gd name="T35" fmla="*/ 209 h 1593"/>
              <a:gd name="T36" fmla="*/ 5917 w 7330"/>
              <a:gd name="T37" fmla="*/ 66 h 1593"/>
              <a:gd name="T38" fmla="*/ 6058 w 7330"/>
              <a:gd name="T39" fmla="*/ 299 h 1593"/>
              <a:gd name="T40" fmla="*/ 5284 w 7330"/>
              <a:gd name="T41" fmla="*/ 230 h 1593"/>
              <a:gd name="T42" fmla="*/ 5037 w 7330"/>
              <a:gd name="T43" fmla="*/ 69 h 1593"/>
              <a:gd name="T44" fmla="*/ 4979 w 7330"/>
              <a:gd name="T45" fmla="*/ 262 h 1593"/>
              <a:gd name="T46" fmla="*/ 4818 w 7330"/>
              <a:gd name="T47" fmla="*/ 433 h 1593"/>
              <a:gd name="T48" fmla="*/ 4812 w 7330"/>
              <a:gd name="T49" fmla="*/ 785 h 1593"/>
              <a:gd name="T50" fmla="*/ 5137 w 7330"/>
              <a:gd name="T51" fmla="*/ 646 h 1593"/>
              <a:gd name="T52" fmla="*/ 5456 w 7330"/>
              <a:gd name="T53" fmla="*/ 712 h 1593"/>
              <a:gd name="T54" fmla="*/ 4285 w 7330"/>
              <a:gd name="T55" fmla="*/ 66 h 1593"/>
              <a:gd name="T56" fmla="*/ 4123 w 7330"/>
              <a:gd name="T57" fmla="*/ 770 h 1593"/>
              <a:gd name="T58" fmla="*/ 4421 w 7330"/>
              <a:gd name="T59" fmla="*/ 688 h 1593"/>
              <a:gd name="T60" fmla="*/ 3435 w 7330"/>
              <a:gd name="T61" fmla="*/ 232 h 1593"/>
              <a:gd name="T62" fmla="*/ 3495 w 7330"/>
              <a:gd name="T63" fmla="*/ 783 h 1593"/>
              <a:gd name="T64" fmla="*/ 3626 w 7330"/>
              <a:gd name="T65" fmla="*/ 1033 h 1593"/>
              <a:gd name="T66" fmla="*/ 2881 w 7330"/>
              <a:gd name="T67" fmla="*/ 143 h 1593"/>
              <a:gd name="T68" fmla="*/ 2771 w 7330"/>
              <a:gd name="T69" fmla="*/ 404 h 1593"/>
              <a:gd name="T70" fmla="*/ 2342 w 7330"/>
              <a:gd name="T71" fmla="*/ 134 h 1593"/>
              <a:gd name="T72" fmla="*/ 2019 w 7330"/>
              <a:gd name="T73" fmla="*/ 169 h 1593"/>
              <a:gd name="T74" fmla="*/ 1663 w 7330"/>
              <a:gd name="T75" fmla="*/ 365 h 1593"/>
              <a:gd name="T76" fmla="*/ 1756 w 7330"/>
              <a:gd name="T77" fmla="*/ 508 h 1593"/>
              <a:gd name="T78" fmla="*/ 1521 w 7330"/>
              <a:gd name="T79" fmla="*/ 708 h 1593"/>
              <a:gd name="T80" fmla="*/ 1731 w 7330"/>
              <a:gd name="T81" fmla="*/ 781 h 1593"/>
              <a:gd name="T82" fmla="*/ 2193 w 7330"/>
              <a:gd name="T83" fmla="*/ 783 h 1593"/>
              <a:gd name="T84" fmla="*/ 7204 w 7330"/>
              <a:gd name="T85" fmla="*/ 969 h 1593"/>
              <a:gd name="T86" fmla="*/ 6563 w 7330"/>
              <a:gd name="T87" fmla="*/ 1121 h 1593"/>
              <a:gd name="T88" fmla="*/ 6047 w 7330"/>
              <a:gd name="T89" fmla="*/ 726 h 1593"/>
              <a:gd name="T90" fmla="*/ 5733 w 7330"/>
              <a:gd name="T91" fmla="*/ 731 h 1593"/>
              <a:gd name="T92" fmla="*/ 4068 w 7330"/>
              <a:gd name="T93" fmla="*/ 925 h 1593"/>
              <a:gd name="T94" fmla="*/ 3612 w 7330"/>
              <a:gd name="T95" fmla="*/ 1135 h 1593"/>
              <a:gd name="T96" fmla="*/ 3034 w 7330"/>
              <a:gd name="T97" fmla="*/ 919 h 1593"/>
              <a:gd name="T98" fmla="*/ 2649 w 7330"/>
              <a:gd name="T99" fmla="*/ 482 h 1593"/>
              <a:gd name="T100" fmla="*/ 1088 w 7330"/>
              <a:gd name="T101" fmla="*/ 851 h 1593"/>
              <a:gd name="T102" fmla="*/ 1304 w 7330"/>
              <a:gd name="T103" fmla="*/ 139 h 1593"/>
              <a:gd name="T104" fmla="*/ 2860 w 7330"/>
              <a:gd name="T105" fmla="*/ 1 h 1593"/>
              <a:gd name="T106" fmla="*/ 3155 w 7330"/>
              <a:gd name="T107" fmla="*/ 158 h 1593"/>
              <a:gd name="T108" fmla="*/ 3059 w 7330"/>
              <a:gd name="T109" fmla="*/ 408 h 1593"/>
              <a:gd name="T110" fmla="*/ 3253 w 7330"/>
              <a:gd name="T111" fmla="*/ 754 h 1593"/>
              <a:gd name="T112" fmla="*/ 3318 w 7330"/>
              <a:gd name="T113" fmla="*/ 80 h 1593"/>
              <a:gd name="T114" fmla="*/ 4041 w 7330"/>
              <a:gd name="T115" fmla="*/ 75 h 1593"/>
              <a:gd name="T116" fmla="*/ 6255 w 7330"/>
              <a:gd name="T117" fmla="*/ 58 h 1593"/>
              <a:gd name="T118" fmla="*/ 6328 w 7330"/>
              <a:gd name="T119" fmla="*/ 277 h 1593"/>
              <a:gd name="T120" fmla="*/ 6120 w 7330"/>
              <a:gd name="T121" fmla="*/ 470 h 1593"/>
              <a:gd name="T122" fmla="*/ 6529 w 7330"/>
              <a:gd name="T123" fmla="*/ 912 h 1593"/>
              <a:gd name="T124" fmla="*/ 7002 w 7330"/>
              <a:gd name="T125" fmla="*/ 1023 h 15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7330" h="1593">
                <a:moveTo>
                  <a:pt x="3255" y="1454"/>
                </a:moveTo>
                <a:lnTo>
                  <a:pt x="3373" y="1453"/>
                </a:lnTo>
                <a:lnTo>
                  <a:pt x="3491" y="1453"/>
                </a:lnTo>
                <a:lnTo>
                  <a:pt x="3608" y="1451"/>
                </a:lnTo>
                <a:lnTo>
                  <a:pt x="3726" y="1449"/>
                </a:lnTo>
                <a:lnTo>
                  <a:pt x="3842" y="1447"/>
                </a:lnTo>
                <a:lnTo>
                  <a:pt x="3957" y="1444"/>
                </a:lnTo>
                <a:lnTo>
                  <a:pt x="4071" y="1441"/>
                </a:lnTo>
                <a:lnTo>
                  <a:pt x="4184" y="1437"/>
                </a:lnTo>
                <a:lnTo>
                  <a:pt x="4297" y="1433"/>
                </a:lnTo>
                <a:lnTo>
                  <a:pt x="4408" y="1428"/>
                </a:lnTo>
                <a:lnTo>
                  <a:pt x="4518" y="1423"/>
                </a:lnTo>
                <a:lnTo>
                  <a:pt x="4628" y="1417"/>
                </a:lnTo>
                <a:lnTo>
                  <a:pt x="4736" y="1411"/>
                </a:lnTo>
                <a:lnTo>
                  <a:pt x="4843" y="1405"/>
                </a:lnTo>
                <a:lnTo>
                  <a:pt x="4949" y="1398"/>
                </a:lnTo>
                <a:lnTo>
                  <a:pt x="5002" y="1394"/>
                </a:lnTo>
                <a:lnTo>
                  <a:pt x="5054" y="1390"/>
                </a:lnTo>
                <a:lnTo>
                  <a:pt x="5158" y="1383"/>
                </a:lnTo>
                <a:lnTo>
                  <a:pt x="5260" y="1374"/>
                </a:lnTo>
                <a:lnTo>
                  <a:pt x="5360" y="1366"/>
                </a:lnTo>
                <a:lnTo>
                  <a:pt x="5459" y="1357"/>
                </a:lnTo>
                <a:lnTo>
                  <a:pt x="5557" y="1347"/>
                </a:lnTo>
                <a:lnTo>
                  <a:pt x="5653" y="1338"/>
                </a:lnTo>
                <a:lnTo>
                  <a:pt x="5747" y="1327"/>
                </a:lnTo>
                <a:lnTo>
                  <a:pt x="5840" y="1317"/>
                </a:lnTo>
                <a:lnTo>
                  <a:pt x="5931" y="1306"/>
                </a:lnTo>
                <a:lnTo>
                  <a:pt x="6020" y="1295"/>
                </a:lnTo>
                <a:lnTo>
                  <a:pt x="6108" y="1283"/>
                </a:lnTo>
                <a:lnTo>
                  <a:pt x="6194" y="1271"/>
                </a:lnTo>
                <a:lnTo>
                  <a:pt x="6277" y="1259"/>
                </a:lnTo>
                <a:lnTo>
                  <a:pt x="6359" y="1246"/>
                </a:lnTo>
                <a:lnTo>
                  <a:pt x="6439" y="1233"/>
                </a:lnTo>
                <a:lnTo>
                  <a:pt x="6517" y="1220"/>
                </a:lnTo>
                <a:lnTo>
                  <a:pt x="6518" y="1228"/>
                </a:lnTo>
                <a:lnTo>
                  <a:pt x="6454" y="1248"/>
                </a:lnTo>
                <a:lnTo>
                  <a:pt x="6386" y="1268"/>
                </a:lnTo>
                <a:lnTo>
                  <a:pt x="6316" y="1287"/>
                </a:lnTo>
                <a:lnTo>
                  <a:pt x="6279" y="1297"/>
                </a:lnTo>
                <a:lnTo>
                  <a:pt x="6242" y="1306"/>
                </a:lnTo>
                <a:lnTo>
                  <a:pt x="6204" y="1316"/>
                </a:lnTo>
                <a:lnTo>
                  <a:pt x="6166" y="1325"/>
                </a:lnTo>
                <a:lnTo>
                  <a:pt x="6087" y="1343"/>
                </a:lnTo>
                <a:lnTo>
                  <a:pt x="6004" y="1360"/>
                </a:lnTo>
                <a:lnTo>
                  <a:pt x="5920" y="1377"/>
                </a:lnTo>
                <a:lnTo>
                  <a:pt x="5832" y="1394"/>
                </a:lnTo>
                <a:lnTo>
                  <a:pt x="5742" y="1410"/>
                </a:lnTo>
                <a:lnTo>
                  <a:pt x="5649" y="1425"/>
                </a:lnTo>
                <a:lnTo>
                  <a:pt x="5554" y="1440"/>
                </a:lnTo>
                <a:lnTo>
                  <a:pt x="5457" y="1454"/>
                </a:lnTo>
                <a:lnTo>
                  <a:pt x="5407" y="1461"/>
                </a:lnTo>
                <a:lnTo>
                  <a:pt x="5357" y="1467"/>
                </a:lnTo>
                <a:lnTo>
                  <a:pt x="5255" y="1480"/>
                </a:lnTo>
                <a:lnTo>
                  <a:pt x="5151" y="1493"/>
                </a:lnTo>
                <a:lnTo>
                  <a:pt x="5044" y="1504"/>
                </a:lnTo>
                <a:lnTo>
                  <a:pt x="4936" y="1515"/>
                </a:lnTo>
                <a:lnTo>
                  <a:pt x="4826" y="1526"/>
                </a:lnTo>
                <a:lnTo>
                  <a:pt x="4714" y="1535"/>
                </a:lnTo>
                <a:lnTo>
                  <a:pt x="4601" y="1544"/>
                </a:lnTo>
                <a:lnTo>
                  <a:pt x="4485" y="1553"/>
                </a:lnTo>
                <a:lnTo>
                  <a:pt x="4427" y="1556"/>
                </a:lnTo>
                <a:lnTo>
                  <a:pt x="4368" y="1560"/>
                </a:lnTo>
                <a:lnTo>
                  <a:pt x="4309" y="1564"/>
                </a:lnTo>
                <a:lnTo>
                  <a:pt x="4250" y="1567"/>
                </a:lnTo>
                <a:lnTo>
                  <a:pt x="4190" y="1570"/>
                </a:lnTo>
                <a:lnTo>
                  <a:pt x="4130" y="1573"/>
                </a:lnTo>
                <a:lnTo>
                  <a:pt x="4070" y="1576"/>
                </a:lnTo>
                <a:lnTo>
                  <a:pt x="4009" y="1578"/>
                </a:lnTo>
                <a:lnTo>
                  <a:pt x="3948" y="1581"/>
                </a:lnTo>
                <a:lnTo>
                  <a:pt x="3886" y="1583"/>
                </a:lnTo>
                <a:lnTo>
                  <a:pt x="3762" y="1586"/>
                </a:lnTo>
                <a:lnTo>
                  <a:pt x="3636" y="1589"/>
                </a:lnTo>
                <a:lnTo>
                  <a:pt x="3510" y="1591"/>
                </a:lnTo>
                <a:lnTo>
                  <a:pt x="3383" y="1593"/>
                </a:lnTo>
                <a:lnTo>
                  <a:pt x="3255" y="1593"/>
                </a:lnTo>
                <a:lnTo>
                  <a:pt x="3127" y="1593"/>
                </a:lnTo>
                <a:lnTo>
                  <a:pt x="3000" y="1591"/>
                </a:lnTo>
                <a:lnTo>
                  <a:pt x="2874" y="1589"/>
                </a:lnTo>
                <a:lnTo>
                  <a:pt x="2811" y="1588"/>
                </a:lnTo>
                <a:lnTo>
                  <a:pt x="2749" y="1586"/>
                </a:lnTo>
                <a:lnTo>
                  <a:pt x="2687" y="1585"/>
                </a:lnTo>
                <a:lnTo>
                  <a:pt x="2625" y="1583"/>
                </a:lnTo>
                <a:lnTo>
                  <a:pt x="2564" y="1581"/>
                </a:lnTo>
                <a:lnTo>
                  <a:pt x="2503" y="1578"/>
                </a:lnTo>
                <a:lnTo>
                  <a:pt x="2382" y="1573"/>
                </a:lnTo>
                <a:lnTo>
                  <a:pt x="2262" y="1567"/>
                </a:lnTo>
                <a:lnTo>
                  <a:pt x="2143" y="1560"/>
                </a:lnTo>
                <a:lnTo>
                  <a:pt x="2026" y="1553"/>
                </a:lnTo>
                <a:lnTo>
                  <a:pt x="1911" y="1544"/>
                </a:lnTo>
                <a:lnTo>
                  <a:pt x="1854" y="1540"/>
                </a:lnTo>
                <a:lnTo>
                  <a:pt x="1798" y="1535"/>
                </a:lnTo>
                <a:lnTo>
                  <a:pt x="1742" y="1531"/>
                </a:lnTo>
                <a:lnTo>
                  <a:pt x="1687" y="1526"/>
                </a:lnTo>
                <a:lnTo>
                  <a:pt x="1577" y="1515"/>
                </a:lnTo>
                <a:lnTo>
                  <a:pt x="1469" y="1504"/>
                </a:lnTo>
                <a:lnTo>
                  <a:pt x="1363" y="1493"/>
                </a:lnTo>
                <a:lnTo>
                  <a:pt x="1260" y="1480"/>
                </a:lnTo>
                <a:lnTo>
                  <a:pt x="1158" y="1467"/>
                </a:lnTo>
                <a:lnTo>
                  <a:pt x="1059" y="1454"/>
                </a:lnTo>
                <a:lnTo>
                  <a:pt x="1010" y="1447"/>
                </a:lnTo>
                <a:lnTo>
                  <a:pt x="962" y="1440"/>
                </a:lnTo>
                <a:lnTo>
                  <a:pt x="867" y="1425"/>
                </a:lnTo>
                <a:lnTo>
                  <a:pt x="775" y="1410"/>
                </a:lnTo>
                <a:lnTo>
                  <a:pt x="684" y="1394"/>
                </a:lnTo>
                <a:lnTo>
                  <a:pt x="640" y="1386"/>
                </a:lnTo>
                <a:lnTo>
                  <a:pt x="597" y="1377"/>
                </a:lnTo>
                <a:lnTo>
                  <a:pt x="554" y="1369"/>
                </a:lnTo>
                <a:lnTo>
                  <a:pt x="512" y="1360"/>
                </a:lnTo>
                <a:lnTo>
                  <a:pt x="431" y="1343"/>
                </a:lnTo>
                <a:lnTo>
                  <a:pt x="351" y="1325"/>
                </a:lnTo>
                <a:lnTo>
                  <a:pt x="313" y="1316"/>
                </a:lnTo>
                <a:lnTo>
                  <a:pt x="275" y="1307"/>
                </a:lnTo>
                <a:lnTo>
                  <a:pt x="238" y="1297"/>
                </a:lnTo>
                <a:lnTo>
                  <a:pt x="202" y="1288"/>
                </a:lnTo>
                <a:lnTo>
                  <a:pt x="166" y="1278"/>
                </a:lnTo>
                <a:lnTo>
                  <a:pt x="132" y="1268"/>
                </a:lnTo>
                <a:lnTo>
                  <a:pt x="97" y="1258"/>
                </a:lnTo>
                <a:lnTo>
                  <a:pt x="64" y="1248"/>
                </a:lnTo>
                <a:lnTo>
                  <a:pt x="0" y="1228"/>
                </a:lnTo>
                <a:lnTo>
                  <a:pt x="1" y="1220"/>
                </a:lnTo>
                <a:lnTo>
                  <a:pt x="79" y="1234"/>
                </a:lnTo>
                <a:lnTo>
                  <a:pt x="158" y="1247"/>
                </a:lnTo>
                <a:lnTo>
                  <a:pt x="240" y="1259"/>
                </a:lnTo>
                <a:lnTo>
                  <a:pt x="323" y="1272"/>
                </a:lnTo>
                <a:lnTo>
                  <a:pt x="409" y="1284"/>
                </a:lnTo>
                <a:lnTo>
                  <a:pt x="496" y="1295"/>
                </a:lnTo>
                <a:lnTo>
                  <a:pt x="585" y="1307"/>
                </a:lnTo>
                <a:lnTo>
                  <a:pt x="676" y="1318"/>
                </a:lnTo>
                <a:lnTo>
                  <a:pt x="769" y="1328"/>
                </a:lnTo>
                <a:lnTo>
                  <a:pt x="863" y="1338"/>
                </a:lnTo>
                <a:lnTo>
                  <a:pt x="958" y="1348"/>
                </a:lnTo>
                <a:lnTo>
                  <a:pt x="1055" y="1357"/>
                </a:lnTo>
                <a:lnTo>
                  <a:pt x="1154" y="1366"/>
                </a:lnTo>
                <a:lnTo>
                  <a:pt x="1254" y="1375"/>
                </a:lnTo>
                <a:lnTo>
                  <a:pt x="1355" y="1383"/>
                </a:lnTo>
                <a:lnTo>
                  <a:pt x="1458" y="1391"/>
                </a:lnTo>
                <a:lnTo>
                  <a:pt x="1562" y="1398"/>
                </a:lnTo>
                <a:lnTo>
                  <a:pt x="1667" y="1405"/>
                </a:lnTo>
                <a:lnTo>
                  <a:pt x="1774" y="1412"/>
                </a:lnTo>
                <a:lnTo>
                  <a:pt x="1882" y="1418"/>
                </a:lnTo>
                <a:lnTo>
                  <a:pt x="1991" y="1423"/>
                </a:lnTo>
                <a:lnTo>
                  <a:pt x="2101" y="1428"/>
                </a:lnTo>
                <a:lnTo>
                  <a:pt x="2213" y="1433"/>
                </a:lnTo>
                <a:lnTo>
                  <a:pt x="2325" y="1437"/>
                </a:lnTo>
                <a:lnTo>
                  <a:pt x="2439" y="1441"/>
                </a:lnTo>
                <a:lnTo>
                  <a:pt x="2553" y="1444"/>
                </a:lnTo>
                <a:lnTo>
                  <a:pt x="2668" y="1447"/>
                </a:lnTo>
                <a:lnTo>
                  <a:pt x="2784" y="1449"/>
                </a:lnTo>
                <a:lnTo>
                  <a:pt x="2900" y="1451"/>
                </a:lnTo>
                <a:lnTo>
                  <a:pt x="3018" y="1453"/>
                </a:lnTo>
                <a:lnTo>
                  <a:pt x="3136" y="1453"/>
                </a:lnTo>
                <a:lnTo>
                  <a:pt x="3255" y="1454"/>
                </a:lnTo>
                <a:close/>
                <a:moveTo>
                  <a:pt x="484" y="741"/>
                </a:moveTo>
                <a:lnTo>
                  <a:pt x="488" y="746"/>
                </a:lnTo>
                <a:lnTo>
                  <a:pt x="492" y="750"/>
                </a:lnTo>
                <a:lnTo>
                  <a:pt x="497" y="753"/>
                </a:lnTo>
                <a:lnTo>
                  <a:pt x="502" y="757"/>
                </a:lnTo>
                <a:lnTo>
                  <a:pt x="508" y="760"/>
                </a:lnTo>
                <a:lnTo>
                  <a:pt x="514" y="763"/>
                </a:lnTo>
                <a:lnTo>
                  <a:pt x="528" y="768"/>
                </a:lnTo>
                <a:lnTo>
                  <a:pt x="545" y="772"/>
                </a:lnTo>
                <a:lnTo>
                  <a:pt x="565" y="775"/>
                </a:lnTo>
                <a:lnTo>
                  <a:pt x="590" y="776"/>
                </a:lnTo>
                <a:lnTo>
                  <a:pt x="618" y="777"/>
                </a:lnTo>
                <a:lnTo>
                  <a:pt x="628" y="777"/>
                </a:lnTo>
                <a:lnTo>
                  <a:pt x="638" y="776"/>
                </a:lnTo>
                <a:lnTo>
                  <a:pt x="647" y="775"/>
                </a:lnTo>
                <a:lnTo>
                  <a:pt x="657" y="774"/>
                </a:lnTo>
                <a:lnTo>
                  <a:pt x="665" y="772"/>
                </a:lnTo>
                <a:lnTo>
                  <a:pt x="674" y="770"/>
                </a:lnTo>
                <a:lnTo>
                  <a:pt x="682" y="767"/>
                </a:lnTo>
                <a:lnTo>
                  <a:pt x="690" y="765"/>
                </a:lnTo>
                <a:lnTo>
                  <a:pt x="698" y="761"/>
                </a:lnTo>
                <a:lnTo>
                  <a:pt x="706" y="758"/>
                </a:lnTo>
                <a:lnTo>
                  <a:pt x="713" y="754"/>
                </a:lnTo>
                <a:lnTo>
                  <a:pt x="720" y="750"/>
                </a:lnTo>
                <a:lnTo>
                  <a:pt x="726" y="745"/>
                </a:lnTo>
                <a:lnTo>
                  <a:pt x="734" y="741"/>
                </a:lnTo>
                <a:lnTo>
                  <a:pt x="740" y="736"/>
                </a:lnTo>
                <a:lnTo>
                  <a:pt x="746" y="730"/>
                </a:lnTo>
                <a:lnTo>
                  <a:pt x="751" y="725"/>
                </a:lnTo>
                <a:lnTo>
                  <a:pt x="757" y="719"/>
                </a:lnTo>
                <a:lnTo>
                  <a:pt x="762" y="713"/>
                </a:lnTo>
                <a:lnTo>
                  <a:pt x="766" y="706"/>
                </a:lnTo>
                <a:lnTo>
                  <a:pt x="775" y="693"/>
                </a:lnTo>
                <a:lnTo>
                  <a:pt x="779" y="686"/>
                </a:lnTo>
                <a:lnTo>
                  <a:pt x="782" y="678"/>
                </a:lnTo>
                <a:lnTo>
                  <a:pt x="785" y="671"/>
                </a:lnTo>
                <a:lnTo>
                  <a:pt x="788" y="663"/>
                </a:lnTo>
                <a:lnTo>
                  <a:pt x="791" y="655"/>
                </a:lnTo>
                <a:lnTo>
                  <a:pt x="793" y="647"/>
                </a:lnTo>
                <a:lnTo>
                  <a:pt x="795" y="639"/>
                </a:lnTo>
                <a:lnTo>
                  <a:pt x="797" y="630"/>
                </a:lnTo>
                <a:lnTo>
                  <a:pt x="799" y="613"/>
                </a:lnTo>
                <a:lnTo>
                  <a:pt x="800" y="604"/>
                </a:lnTo>
                <a:lnTo>
                  <a:pt x="800" y="596"/>
                </a:lnTo>
                <a:lnTo>
                  <a:pt x="800" y="587"/>
                </a:lnTo>
                <a:lnTo>
                  <a:pt x="799" y="579"/>
                </a:lnTo>
                <a:lnTo>
                  <a:pt x="798" y="571"/>
                </a:lnTo>
                <a:lnTo>
                  <a:pt x="797" y="562"/>
                </a:lnTo>
                <a:lnTo>
                  <a:pt x="795" y="554"/>
                </a:lnTo>
                <a:lnTo>
                  <a:pt x="793" y="546"/>
                </a:lnTo>
                <a:lnTo>
                  <a:pt x="790" y="539"/>
                </a:lnTo>
                <a:lnTo>
                  <a:pt x="787" y="531"/>
                </a:lnTo>
                <a:lnTo>
                  <a:pt x="784" y="523"/>
                </a:lnTo>
                <a:lnTo>
                  <a:pt x="780" y="516"/>
                </a:lnTo>
                <a:lnTo>
                  <a:pt x="776" y="509"/>
                </a:lnTo>
                <a:lnTo>
                  <a:pt x="771" y="502"/>
                </a:lnTo>
                <a:lnTo>
                  <a:pt x="766" y="496"/>
                </a:lnTo>
                <a:lnTo>
                  <a:pt x="761" y="490"/>
                </a:lnTo>
                <a:lnTo>
                  <a:pt x="754" y="483"/>
                </a:lnTo>
                <a:lnTo>
                  <a:pt x="747" y="476"/>
                </a:lnTo>
                <a:lnTo>
                  <a:pt x="740" y="470"/>
                </a:lnTo>
                <a:lnTo>
                  <a:pt x="733" y="465"/>
                </a:lnTo>
                <a:lnTo>
                  <a:pt x="724" y="459"/>
                </a:lnTo>
                <a:lnTo>
                  <a:pt x="715" y="455"/>
                </a:lnTo>
                <a:lnTo>
                  <a:pt x="707" y="450"/>
                </a:lnTo>
                <a:lnTo>
                  <a:pt x="698" y="446"/>
                </a:lnTo>
                <a:lnTo>
                  <a:pt x="688" y="443"/>
                </a:lnTo>
                <a:lnTo>
                  <a:pt x="679" y="440"/>
                </a:lnTo>
                <a:lnTo>
                  <a:pt x="669" y="437"/>
                </a:lnTo>
                <a:lnTo>
                  <a:pt x="659" y="435"/>
                </a:lnTo>
                <a:lnTo>
                  <a:pt x="648" y="433"/>
                </a:lnTo>
                <a:lnTo>
                  <a:pt x="638" y="432"/>
                </a:lnTo>
                <a:lnTo>
                  <a:pt x="627" y="431"/>
                </a:lnTo>
                <a:lnTo>
                  <a:pt x="616" y="431"/>
                </a:lnTo>
                <a:lnTo>
                  <a:pt x="491" y="431"/>
                </a:lnTo>
                <a:lnTo>
                  <a:pt x="467" y="660"/>
                </a:lnTo>
                <a:lnTo>
                  <a:pt x="466" y="674"/>
                </a:lnTo>
                <a:lnTo>
                  <a:pt x="466" y="687"/>
                </a:lnTo>
                <a:lnTo>
                  <a:pt x="466" y="693"/>
                </a:lnTo>
                <a:lnTo>
                  <a:pt x="467" y="699"/>
                </a:lnTo>
                <a:lnTo>
                  <a:pt x="467" y="704"/>
                </a:lnTo>
                <a:lnTo>
                  <a:pt x="468" y="709"/>
                </a:lnTo>
                <a:lnTo>
                  <a:pt x="471" y="718"/>
                </a:lnTo>
                <a:lnTo>
                  <a:pt x="472" y="723"/>
                </a:lnTo>
                <a:lnTo>
                  <a:pt x="474" y="727"/>
                </a:lnTo>
                <a:lnTo>
                  <a:pt x="479" y="735"/>
                </a:lnTo>
                <a:lnTo>
                  <a:pt x="481" y="738"/>
                </a:lnTo>
                <a:lnTo>
                  <a:pt x="484" y="741"/>
                </a:lnTo>
                <a:close/>
                <a:moveTo>
                  <a:pt x="529" y="64"/>
                </a:moveTo>
                <a:lnTo>
                  <a:pt x="498" y="365"/>
                </a:lnTo>
                <a:lnTo>
                  <a:pt x="627" y="365"/>
                </a:lnTo>
                <a:lnTo>
                  <a:pt x="643" y="364"/>
                </a:lnTo>
                <a:lnTo>
                  <a:pt x="651" y="363"/>
                </a:lnTo>
                <a:lnTo>
                  <a:pt x="659" y="362"/>
                </a:lnTo>
                <a:lnTo>
                  <a:pt x="675" y="359"/>
                </a:lnTo>
                <a:lnTo>
                  <a:pt x="683" y="357"/>
                </a:lnTo>
                <a:lnTo>
                  <a:pt x="691" y="354"/>
                </a:lnTo>
                <a:lnTo>
                  <a:pt x="698" y="352"/>
                </a:lnTo>
                <a:lnTo>
                  <a:pt x="706" y="349"/>
                </a:lnTo>
                <a:lnTo>
                  <a:pt x="720" y="342"/>
                </a:lnTo>
                <a:lnTo>
                  <a:pt x="734" y="334"/>
                </a:lnTo>
                <a:lnTo>
                  <a:pt x="747" y="325"/>
                </a:lnTo>
                <a:lnTo>
                  <a:pt x="753" y="321"/>
                </a:lnTo>
                <a:lnTo>
                  <a:pt x="759" y="316"/>
                </a:lnTo>
                <a:lnTo>
                  <a:pt x="769" y="305"/>
                </a:lnTo>
                <a:lnTo>
                  <a:pt x="779" y="294"/>
                </a:lnTo>
                <a:lnTo>
                  <a:pt x="783" y="288"/>
                </a:lnTo>
                <a:lnTo>
                  <a:pt x="787" y="281"/>
                </a:lnTo>
                <a:lnTo>
                  <a:pt x="794" y="268"/>
                </a:lnTo>
                <a:lnTo>
                  <a:pt x="797" y="262"/>
                </a:lnTo>
                <a:lnTo>
                  <a:pt x="800" y="255"/>
                </a:lnTo>
                <a:lnTo>
                  <a:pt x="802" y="248"/>
                </a:lnTo>
                <a:lnTo>
                  <a:pt x="804" y="240"/>
                </a:lnTo>
                <a:lnTo>
                  <a:pt x="805" y="233"/>
                </a:lnTo>
                <a:lnTo>
                  <a:pt x="806" y="225"/>
                </a:lnTo>
                <a:lnTo>
                  <a:pt x="807" y="209"/>
                </a:lnTo>
                <a:lnTo>
                  <a:pt x="807" y="201"/>
                </a:lnTo>
                <a:lnTo>
                  <a:pt x="806" y="193"/>
                </a:lnTo>
                <a:lnTo>
                  <a:pt x="805" y="185"/>
                </a:lnTo>
                <a:lnTo>
                  <a:pt x="804" y="178"/>
                </a:lnTo>
                <a:lnTo>
                  <a:pt x="800" y="163"/>
                </a:lnTo>
                <a:lnTo>
                  <a:pt x="795" y="148"/>
                </a:lnTo>
                <a:lnTo>
                  <a:pt x="792" y="141"/>
                </a:lnTo>
                <a:lnTo>
                  <a:pt x="789" y="135"/>
                </a:lnTo>
                <a:lnTo>
                  <a:pt x="785" y="128"/>
                </a:lnTo>
                <a:lnTo>
                  <a:pt x="781" y="122"/>
                </a:lnTo>
                <a:lnTo>
                  <a:pt x="777" y="116"/>
                </a:lnTo>
                <a:lnTo>
                  <a:pt x="772" y="111"/>
                </a:lnTo>
                <a:lnTo>
                  <a:pt x="767" y="105"/>
                </a:lnTo>
                <a:lnTo>
                  <a:pt x="761" y="100"/>
                </a:lnTo>
                <a:lnTo>
                  <a:pt x="754" y="95"/>
                </a:lnTo>
                <a:lnTo>
                  <a:pt x="748" y="90"/>
                </a:lnTo>
                <a:lnTo>
                  <a:pt x="740" y="86"/>
                </a:lnTo>
                <a:lnTo>
                  <a:pt x="733" y="82"/>
                </a:lnTo>
                <a:lnTo>
                  <a:pt x="724" y="79"/>
                </a:lnTo>
                <a:lnTo>
                  <a:pt x="715" y="76"/>
                </a:lnTo>
                <a:lnTo>
                  <a:pt x="707" y="73"/>
                </a:lnTo>
                <a:lnTo>
                  <a:pt x="698" y="71"/>
                </a:lnTo>
                <a:lnTo>
                  <a:pt x="689" y="69"/>
                </a:lnTo>
                <a:lnTo>
                  <a:pt x="680" y="67"/>
                </a:lnTo>
                <a:lnTo>
                  <a:pt x="661" y="65"/>
                </a:lnTo>
                <a:lnTo>
                  <a:pt x="642" y="64"/>
                </a:lnTo>
                <a:lnTo>
                  <a:pt x="529" y="64"/>
                </a:lnTo>
                <a:close/>
                <a:moveTo>
                  <a:pt x="863" y="842"/>
                </a:moveTo>
                <a:lnTo>
                  <a:pt x="855" y="843"/>
                </a:lnTo>
                <a:lnTo>
                  <a:pt x="845" y="845"/>
                </a:lnTo>
                <a:lnTo>
                  <a:pt x="831" y="846"/>
                </a:lnTo>
                <a:lnTo>
                  <a:pt x="814" y="848"/>
                </a:lnTo>
                <a:lnTo>
                  <a:pt x="794" y="849"/>
                </a:lnTo>
                <a:lnTo>
                  <a:pt x="771" y="850"/>
                </a:lnTo>
                <a:lnTo>
                  <a:pt x="746" y="851"/>
                </a:lnTo>
                <a:lnTo>
                  <a:pt x="37" y="851"/>
                </a:lnTo>
                <a:lnTo>
                  <a:pt x="45" y="784"/>
                </a:lnTo>
                <a:lnTo>
                  <a:pt x="76" y="784"/>
                </a:lnTo>
                <a:lnTo>
                  <a:pt x="93" y="783"/>
                </a:lnTo>
                <a:lnTo>
                  <a:pt x="108" y="781"/>
                </a:lnTo>
                <a:lnTo>
                  <a:pt x="122" y="779"/>
                </a:lnTo>
                <a:lnTo>
                  <a:pt x="134" y="775"/>
                </a:lnTo>
                <a:lnTo>
                  <a:pt x="145" y="771"/>
                </a:lnTo>
                <a:lnTo>
                  <a:pt x="154" y="767"/>
                </a:lnTo>
                <a:lnTo>
                  <a:pt x="163" y="761"/>
                </a:lnTo>
                <a:lnTo>
                  <a:pt x="170" y="755"/>
                </a:lnTo>
                <a:lnTo>
                  <a:pt x="176" y="748"/>
                </a:lnTo>
                <a:lnTo>
                  <a:pt x="179" y="744"/>
                </a:lnTo>
                <a:lnTo>
                  <a:pt x="181" y="740"/>
                </a:lnTo>
                <a:lnTo>
                  <a:pt x="186" y="731"/>
                </a:lnTo>
                <a:lnTo>
                  <a:pt x="189" y="721"/>
                </a:lnTo>
                <a:lnTo>
                  <a:pt x="192" y="711"/>
                </a:lnTo>
                <a:lnTo>
                  <a:pt x="195" y="700"/>
                </a:lnTo>
                <a:lnTo>
                  <a:pt x="197" y="688"/>
                </a:lnTo>
                <a:lnTo>
                  <a:pt x="198" y="675"/>
                </a:lnTo>
                <a:lnTo>
                  <a:pt x="248" y="176"/>
                </a:lnTo>
                <a:lnTo>
                  <a:pt x="249" y="160"/>
                </a:lnTo>
                <a:lnTo>
                  <a:pt x="250" y="146"/>
                </a:lnTo>
                <a:lnTo>
                  <a:pt x="250" y="134"/>
                </a:lnTo>
                <a:lnTo>
                  <a:pt x="248" y="123"/>
                </a:lnTo>
                <a:lnTo>
                  <a:pt x="246" y="113"/>
                </a:lnTo>
                <a:lnTo>
                  <a:pt x="245" y="108"/>
                </a:lnTo>
                <a:lnTo>
                  <a:pt x="243" y="104"/>
                </a:lnTo>
                <a:lnTo>
                  <a:pt x="239" y="96"/>
                </a:lnTo>
                <a:lnTo>
                  <a:pt x="237" y="93"/>
                </a:lnTo>
                <a:lnTo>
                  <a:pt x="234" y="90"/>
                </a:lnTo>
                <a:lnTo>
                  <a:pt x="231" y="86"/>
                </a:lnTo>
                <a:lnTo>
                  <a:pt x="228" y="83"/>
                </a:lnTo>
                <a:lnTo>
                  <a:pt x="224" y="81"/>
                </a:lnTo>
                <a:lnTo>
                  <a:pt x="220" y="78"/>
                </a:lnTo>
                <a:lnTo>
                  <a:pt x="211" y="74"/>
                </a:lnTo>
                <a:lnTo>
                  <a:pt x="201" y="70"/>
                </a:lnTo>
                <a:lnTo>
                  <a:pt x="189" y="67"/>
                </a:lnTo>
                <a:lnTo>
                  <a:pt x="176" y="66"/>
                </a:lnTo>
                <a:lnTo>
                  <a:pt x="161" y="64"/>
                </a:lnTo>
                <a:lnTo>
                  <a:pt x="145" y="64"/>
                </a:lnTo>
                <a:lnTo>
                  <a:pt x="121" y="64"/>
                </a:lnTo>
                <a:lnTo>
                  <a:pt x="127" y="0"/>
                </a:lnTo>
                <a:lnTo>
                  <a:pt x="848" y="0"/>
                </a:lnTo>
                <a:lnTo>
                  <a:pt x="867" y="1"/>
                </a:lnTo>
                <a:lnTo>
                  <a:pt x="886" y="1"/>
                </a:lnTo>
                <a:lnTo>
                  <a:pt x="903" y="3"/>
                </a:lnTo>
                <a:lnTo>
                  <a:pt x="920" y="5"/>
                </a:lnTo>
                <a:lnTo>
                  <a:pt x="937" y="8"/>
                </a:lnTo>
                <a:lnTo>
                  <a:pt x="952" y="11"/>
                </a:lnTo>
                <a:lnTo>
                  <a:pt x="967" y="15"/>
                </a:lnTo>
                <a:lnTo>
                  <a:pt x="982" y="19"/>
                </a:lnTo>
                <a:lnTo>
                  <a:pt x="995" y="24"/>
                </a:lnTo>
                <a:lnTo>
                  <a:pt x="1008" y="30"/>
                </a:lnTo>
                <a:lnTo>
                  <a:pt x="1020" y="36"/>
                </a:lnTo>
                <a:lnTo>
                  <a:pt x="1031" y="43"/>
                </a:lnTo>
                <a:lnTo>
                  <a:pt x="1042" y="50"/>
                </a:lnTo>
                <a:lnTo>
                  <a:pt x="1052" y="58"/>
                </a:lnTo>
                <a:lnTo>
                  <a:pt x="1061" y="66"/>
                </a:lnTo>
                <a:lnTo>
                  <a:pt x="1069" y="75"/>
                </a:lnTo>
                <a:lnTo>
                  <a:pt x="1075" y="82"/>
                </a:lnTo>
                <a:lnTo>
                  <a:pt x="1080" y="89"/>
                </a:lnTo>
                <a:lnTo>
                  <a:pt x="1085" y="96"/>
                </a:lnTo>
                <a:lnTo>
                  <a:pt x="1090" y="104"/>
                </a:lnTo>
                <a:lnTo>
                  <a:pt x="1094" y="112"/>
                </a:lnTo>
                <a:lnTo>
                  <a:pt x="1097" y="120"/>
                </a:lnTo>
                <a:lnTo>
                  <a:pt x="1101" y="128"/>
                </a:lnTo>
                <a:lnTo>
                  <a:pt x="1104" y="136"/>
                </a:lnTo>
                <a:lnTo>
                  <a:pt x="1106" y="145"/>
                </a:lnTo>
                <a:lnTo>
                  <a:pt x="1108" y="153"/>
                </a:lnTo>
                <a:lnTo>
                  <a:pt x="1110" y="162"/>
                </a:lnTo>
                <a:lnTo>
                  <a:pt x="1111" y="171"/>
                </a:lnTo>
                <a:lnTo>
                  <a:pt x="1112" y="180"/>
                </a:lnTo>
                <a:lnTo>
                  <a:pt x="1112" y="189"/>
                </a:lnTo>
                <a:lnTo>
                  <a:pt x="1112" y="198"/>
                </a:lnTo>
                <a:lnTo>
                  <a:pt x="1111" y="207"/>
                </a:lnTo>
                <a:lnTo>
                  <a:pt x="1110" y="216"/>
                </a:lnTo>
                <a:lnTo>
                  <a:pt x="1108" y="227"/>
                </a:lnTo>
                <a:lnTo>
                  <a:pt x="1105" y="238"/>
                </a:lnTo>
                <a:lnTo>
                  <a:pt x="1102" y="250"/>
                </a:lnTo>
                <a:lnTo>
                  <a:pt x="1097" y="262"/>
                </a:lnTo>
                <a:lnTo>
                  <a:pt x="1091" y="275"/>
                </a:lnTo>
                <a:lnTo>
                  <a:pt x="1088" y="282"/>
                </a:lnTo>
                <a:lnTo>
                  <a:pt x="1084" y="288"/>
                </a:lnTo>
                <a:lnTo>
                  <a:pt x="1075" y="301"/>
                </a:lnTo>
                <a:lnTo>
                  <a:pt x="1070" y="308"/>
                </a:lnTo>
                <a:lnTo>
                  <a:pt x="1065" y="315"/>
                </a:lnTo>
                <a:lnTo>
                  <a:pt x="1053" y="327"/>
                </a:lnTo>
                <a:lnTo>
                  <a:pt x="1046" y="334"/>
                </a:lnTo>
                <a:lnTo>
                  <a:pt x="1039" y="340"/>
                </a:lnTo>
                <a:lnTo>
                  <a:pt x="1023" y="352"/>
                </a:lnTo>
                <a:lnTo>
                  <a:pt x="1014" y="358"/>
                </a:lnTo>
                <a:lnTo>
                  <a:pt x="1005" y="363"/>
                </a:lnTo>
                <a:lnTo>
                  <a:pt x="995" y="369"/>
                </a:lnTo>
                <a:lnTo>
                  <a:pt x="985" y="374"/>
                </a:lnTo>
                <a:lnTo>
                  <a:pt x="974" y="379"/>
                </a:lnTo>
                <a:lnTo>
                  <a:pt x="962" y="384"/>
                </a:lnTo>
                <a:lnTo>
                  <a:pt x="950" y="388"/>
                </a:lnTo>
                <a:lnTo>
                  <a:pt x="937" y="392"/>
                </a:lnTo>
                <a:lnTo>
                  <a:pt x="916" y="396"/>
                </a:lnTo>
                <a:lnTo>
                  <a:pt x="896" y="399"/>
                </a:lnTo>
                <a:lnTo>
                  <a:pt x="885" y="401"/>
                </a:lnTo>
                <a:lnTo>
                  <a:pt x="874" y="402"/>
                </a:lnTo>
                <a:lnTo>
                  <a:pt x="888" y="405"/>
                </a:lnTo>
                <a:lnTo>
                  <a:pt x="901" y="407"/>
                </a:lnTo>
                <a:lnTo>
                  <a:pt x="913" y="410"/>
                </a:lnTo>
                <a:lnTo>
                  <a:pt x="926" y="413"/>
                </a:lnTo>
                <a:lnTo>
                  <a:pt x="932" y="415"/>
                </a:lnTo>
                <a:lnTo>
                  <a:pt x="938" y="417"/>
                </a:lnTo>
                <a:lnTo>
                  <a:pt x="949" y="421"/>
                </a:lnTo>
                <a:lnTo>
                  <a:pt x="960" y="425"/>
                </a:lnTo>
                <a:lnTo>
                  <a:pt x="970" y="430"/>
                </a:lnTo>
                <a:lnTo>
                  <a:pt x="980" y="435"/>
                </a:lnTo>
                <a:lnTo>
                  <a:pt x="990" y="441"/>
                </a:lnTo>
                <a:lnTo>
                  <a:pt x="999" y="446"/>
                </a:lnTo>
                <a:lnTo>
                  <a:pt x="1008" y="452"/>
                </a:lnTo>
                <a:lnTo>
                  <a:pt x="1016" y="459"/>
                </a:lnTo>
                <a:lnTo>
                  <a:pt x="1024" y="466"/>
                </a:lnTo>
                <a:lnTo>
                  <a:pt x="1031" y="473"/>
                </a:lnTo>
                <a:lnTo>
                  <a:pt x="1038" y="480"/>
                </a:lnTo>
                <a:lnTo>
                  <a:pt x="1044" y="488"/>
                </a:lnTo>
                <a:lnTo>
                  <a:pt x="1050" y="496"/>
                </a:lnTo>
                <a:lnTo>
                  <a:pt x="1056" y="504"/>
                </a:lnTo>
                <a:lnTo>
                  <a:pt x="1061" y="512"/>
                </a:lnTo>
                <a:lnTo>
                  <a:pt x="1065" y="521"/>
                </a:lnTo>
                <a:lnTo>
                  <a:pt x="1070" y="530"/>
                </a:lnTo>
                <a:lnTo>
                  <a:pt x="1073" y="539"/>
                </a:lnTo>
                <a:lnTo>
                  <a:pt x="1076" y="548"/>
                </a:lnTo>
                <a:lnTo>
                  <a:pt x="1079" y="558"/>
                </a:lnTo>
                <a:lnTo>
                  <a:pt x="1081" y="567"/>
                </a:lnTo>
                <a:lnTo>
                  <a:pt x="1085" y="587"/>
                </a:lnTo>
                <a:lnTo>
                  <a:pt x="1085" y="597"/>
                </a:lnTo>
                <a:lnTo>
                  <a:pt x="1086" y="607"/>
                </a:lnTo>
                <a:lnTo>
                  <a:pt x="1085" y="617"/>
                </a:lnTo>
                <a:lnTo>
                  <a:pt x="1085" y="627"/>
                </a:lnTo>
                <a:lnTo>
                  <a:pt x="1083" y="638"/>
                </a:lnTo>
                <a:lnTo>
                  <a:pt x="1081" y="651"/>
                </a:lnTo>
                <a:lnTo>
                  <a:pt x="1078" y="664"/>
                </a:lnTo>
                <a:lnTo>
                  <a:pt x="1073" y="678"/>
                </a:lnTo>
                <a:lnTo>
                  <a:pt x="1067" y="693"/>
                </a:lnTo>
                <a:lnTo>
                  <a:pt x="1060" y="708"/>
                </a:lnTo>
                <a:lnTo>
                  <a:pt x="1051" y="724"/>
                </a:lnTo>
                <a:lnTo>
                  <a:pt x="1046" y="731"/>
                </a:lnTo>
                <a:lnTo>
                  <a:pt x="1040" y="739"/>
                </a:lnTo>
                <a:lnTo>
                  <a:pt x="1034" y="747"/>
                </a:lnTo>
                <a:lnTo>
                  <a:pt x="1027" y="754"/>
                </a:lnTo>
                <a:lnTo>
                  <a:pt x="1019" y="762"/>
                </a:lnTo>
                <a:lnTo>
                  <a:pt x="1011" y="769"/>
                </a:lnTo>
                <a:lnTo>
                  <a:pt x="1003" y="777"/>
                </a:lnTo>
                <a:lnTo>
                  <a:pt x="994" y="784"/>
                </a:lnTo>
                <a:lnTo>
                  <a:pt x="984" y="791"/>
                </a:lnTo>
                <a:lnTo>
                  <a:pt x="973" y="798"/>
                </a:lnTo>
                <a:lnTo>
                  <a:pt x="962" y="805"/>
                </a:lnTo>
                <a:lnTo>
                  <a:pt x="950" y="811"/>
                </a:lnTo>
                <a:lnTo>
                  <a:pt x="938" y="817"/>
                </a:lnTo>
                <a:lnTo>
                  <a:pt x="924" y="823"/>
                </a:lnTo>
                <a:lnTo>
                  <a:pt x="910" y="828"/>
                </a:lnTo>
                <a:lnTo>
                  <a:pt x="895" y="833"/>
                </a:lnTo>
                <a:lnTo>
                  <a:pt x="879" y="838"/>
                </a:lnTo>
                <a:lnTo>
                  <a:pt x="863" y="842"/>
                </a:lnTo>
                <a:close/>
                <a:moveTo>
                  <a:pt x="6069" y="248"/>
                </a:moveTo>
                <a:lnTo>
                  <a:pt x="6070" y="238"/>
                </a:lnTo>
                <a:lnTo>
                  <a:pt x="6070" y="228"/>
                </a:lnTo>
                <a:lnTo>
                  <a:pt x="6070" y="219"/>
                </a:lnTo>
                <a:lnTo>
                  <a:pt x="6070" y="209"/>
                </a:lnTo>
                <a:lnTo>
                  <a:pt x="6069" y="200"/>
                </a:lnTo>
                <a:lnTo>
                  <a:pt x="6068" y="191"/>
                </a:lnTo>
                <a:lnTo>
                  <a:pt x="6066" y="182"/>
                </a:lnTo>
                <a:lnTo>
                  <a:pt x="6064" y="174"/>
                </a:lnTo>
                <a:lnTo>
                  <a:pt x="6062" y="166"/>
                </a:lnTo>
                <a:lnTo>
                  <a:pt x="6059" y="158"/>
                </a:lnTo>
                <a:lnTo>
                  <a:pt x="6056" y="150"/>
                </a:lnTo>
                <a:lnTo>
                  <a:pt x="6052" y="143"/>
                </a:lnTo>
                <a:lnTo>
                  <a:pt x="6048" y="136"/>
                </a:lnTo>
                <a:lnTo>
                  <a:pt x="6044" y="129"/>
                </a:lnTo>
                <a:lnTo>
                  <a:pt x="6039" y="123"/>
                </a:lnTo>
                <a:lnTo>
                  <a:pt x="6034" y="117"/>
                </a:lnTo>
                <a:lnTo>
                  <a:pt x="6029" y="110"/>
                </a:lnTo>
                <a:lnTo>
                  <a:pt x="6022" y="105"/>
                </a:lnTo>
                <a:lnTo>
                  <a:pt x="6016" y="99"/>
                </a:lnTo>
                <a:lnTo>
                  <a:pt x="6009" y="94"/>
                </a:lnTo>
                <a:lnTo>
                  <a:pt x="6001" y="90"/>
                </a:lnTo>
                <a:lnTo>
                  <a:pt x="5993" y="85"/>
                </a:lnTo>
                <a:lnTo>
                  <a:pt x="5985" y="81"/>
                </a:lnTo>
                <a:lnTo>
                  <a:pt x="5976" y="78"/>
                </a:lnTo>
                <a:lnTo>
                  <a:pt x="5967" y="75"/>
                </a:lnTo>
                <a:lnTo>
                  <a:pt x="5958" y="72"/>
                </a:lnTo>
                <a:lnTo>
                  <a:pt x="5948" y="70"/>
                </a:lnTo>
                <a:lnTo>
                  <a:pt x="5938" y="68"/>
                </a:lnTo>
                <a:lnTo>
                  <a:pt x="5928" y="67"/>
                </a:lnTo>
                <a:lnTo>
                  <a:pt x="5917" y="66"/>
                </a:lnTo>
                <a:lnTo>
                  <a:pt x="5906" y="65"/>
                </a:lnTo>
                <a:lnTo>
                  <a:pt x="5894" y="65"/>
                </a:lnTo>
                <a:lnTo>
                  <a:pt x="5793" y="65"/>
                </a:lnTo>
                <a:lnTo>
                  <a:pt x="5759" y="407"/>
                </a:lnTo>
                <a:lnTo>
                  <a:pt x="5911" y="407"/>
                </a:lnTo>
                <a:lnTo>
                  <a:pt x="5927" y="406"/>
                </a:lnTo>
                <a:lnTo>
                  <a:pt x="5935" y="405"/>
                </a:lnTo>
                <a:lnTo>
                  <a:pt x="5943" y="404"/>
                </a:lnTo>
                <a:lnTo>
                  <a:pt x="5950" y="403"/>
                </a:lnTo>
                <a:lnTo>
                  <a:pt x="5957" y="401"/>
                </a:lnTo>
                <a:lnTo>
                  <a:pt x="5971" y="396"/>
                </a:lnTo>
                <a:lnTo>
                  <a:pt x="5978" y="393"/>
                </a:lnTo>
                <a:lnTo>
                  <a:pt x="5985" y="390"/>
                </a:lnTo>
                <a:lnTo>
                  <a:pt x="5997" y="382"/>
                </a:lnTo>
                <a:lnTo>
                  <a:pt x="6009" y="374"/>
                </a:lnTo>
                <a:lnTo>
                  <a:pt x="6014" y="369"/>
                </a:lnTo>
                <a:lnTo>
                  <a:pt x="6019" y="364"/>
                </a:lnTo>
                <a:lnTo>
                  <a:pt x="6024" y="359"/>
                </a:lnTo>
                <a:lnTo>
                  <a:pt x="6029" y="353"/>
                </a:lnTo>
                <a:lnTo>
                  <a:pt x="6034" y="347"/>
                </a:lnTo>
                <a:lnTo>
                  <a:pt x="6038" y="341"/>
                </a:lnTo>
                <a:lnTo>
                  <a:pt x="6042" y="335"/>
                </a:lnTo>
                <a:lnTo>
                  <a:pt x="6046" y="328"/>
                </a:lnTo>
                <a:lnTo>
                  <a:pt x="6049" y="321"/>
                </a:lnTo>
                <a:lnTo>
                  <a:pt x="6053" y="314"/>
                </a:lnTo>
                <a:lnTo>
                  <a:pt x="6058" y="299"/>
                </a:lnTo>
                <a:lnTo>
                  <a:pt x="6063" y="283"/>
                </a:lnTo>
                <a:lnTo>
                  <a:pt x="6065" y="275"/>
                </a:lnTo>
                <a:lnTo>
                  <a:pt x="6067" y="266"/>
                </a:lnTo>
                <a:lnTo>
                  <a:pt x="6069" y="248"/>
                </a:lnTo>
                <a:close/>
                <a:moveTo>
                  <a:pt x="5512" y="174"/>
                </a:moveTo>
                <a:lnTo>
                  <a:pt x="5514" y="159"/>
                </a:lnTo>
                <a:lnTo>
                  <a:pt x="5514" y="146"/>
                </a:lnTo>
                <a:lnTo>
                  <a:pt x="5513" y="134"/>
                </a:lnTo>
                <a:lnTo>
                  <a:pt x="5513" y="128"/>
                </a:lnTo>
                <a:lnTo>
                  <a:pt x="5512" y="123"/>
                </a:lnTo>
                <a:lnTo>
                  <a:pt x="5511" y="118"/>
                </a:lnTo>
                <a:lnTo>
                  <a:pt x="5510" y="113"/>
                </a:lnTo>
                <a:lnTo>
                  <a:pt x="5507" y="105"/>
                </a:lnTo>
                <a:lnTo>
                  <a:pt x="5503" y="97"/>
                </a:lnTo>
                <a:lnTo>
                  <a:pt x="5498" y="91"/>
                </a:lnTo>
                <a:lnTo>
                  <a:pt x="5492" y="85"/>
                </a:lnTo>
                <a:lnTo>
                  <a:pt x="5485" y="80"/>
                </a:lnTo>
                <a:lnTo>
                  <a:pt x="5478" y="76"/>
                </a:lnTo>
                <a:lnTo>
                  <a:pt x="5469" y="73"/>
                </a:lnTo>
                <a:lnTo>
                  <a:pt x="5459" y="70"/>
                </a:lnTo>
                <a:lnTo>
                  <a:pt x="5448" y="68"/>
                </a:lnTo>
                <a:lnTo>
                  <a:pt x="5443" y="67"/>
                </a:lnTo>
                <a:lnTo>
                  <a:pt x="5436" y="66"/>
                </a:lnTo>
                <a:lnTo>
                  <a:pt x="5423" y="65"/>
                </a:lnTo>
                <a:lnTo>
                  <a:pt x="5303" y="65"/>
                </a:lnTo>
                <a:lnTo>
                  <a:pt x="5284" y="230"/>
                </a:lnTo>
                <a:lnTo>
                  <a:pt x="5208" y="230"/>
                </a:lnTo>
                <a:lnTo>
                  <a:pt x="5207" y="220"/>
                </a:lnTo>
                <a:lnTo>
                  <a:pt x="5206" y="211"/>
                </a:lnTo>
                <a:lnTo>
                  <a:pt x="5204" y="202"/>
                </a:lnTo>
                <a:lnTo>
                  <a:pt x="5202" y="194"/>
                </a:lnTo>
                <a:lnTo>
                  <a:pt x="5199" y="185"/>
                </a:lnTo>
                <a:lnTo>
                  <a:pt x="5195" y="177"/>
                </a:lnTo>
                <a:lnTo>
                  <a:pt x="5192" y="169"/>
                </a:lnTo>
                <a:lnTo>
                  <a:pt x="5187" y="162"/>
                </a:lnTo>
                <a:lnTo>
                  <a:pt x="5182" y="154"/>
                </a:lnTo>
                <a:lnTo>
                  <a:pt x="5177" y="147"/>
                </a:lnTo>
                <a:lnTo>
                  <a:pt x="5171" y="140"/>
                </a:lnTo>
                <a:lnTo>
                  <a:pt x="5165" y="133"/>
                </a:lnTo>
                <a:lnTo>
                  <a:pt x="5159" y="127"/>
                </a:lnTo>
                <a:lnTo>
                  <a:pt x="5152" y="121"/>
                </a:lnTo>
                <a:lnTo>
                  <a:pt x="5145" y="115"/>
                </a:lnTo>
                <a:lnTo>
                  <a:pt x="5138" y="110"/>
                </a:lnTo>
                <a:lnTo>
                  <a:pt x="5121" y="99"/>
                </a:lnTo>
                <a:lnTo>
                  <a:pt x="5112" y="95"/>
                </a:lnTo>
                <a:lnTo>
                  <a:pt x="5104" y="90"/>
                </a:lnTo>
                <a:lnTo>
                  <a:pt x="5086" y="83"/>
                </a:lnTo>
                <a:lnTo>
                  <a:pt x="5076" y="79"/>
                </a:lnTo>
                <a:lnTo>
                  <a:pt x="5067" y="76"/>
                </a:lnTo>
                <a:lnTo>
                  <a:pt x="5057" y="74"/>
                </a:lnTo>
                <a:lnTo>
                  <a:pt x="5047" y="71"/>
                </a:lnTo>
                <a:lnTo>
                  <a:pt x="5037" y="69"/>
                </a:lnTo>
                <a:lnTo>
                  <a:pt x="5027" y="68"/>
                </a:lnTo>
                <a:lnTo>
                  <a:pt x="5017" y="66"/>
                </a:lnTo>
                <a:lnTo>
                  <a:pt x="5007" y="66"/>
                </a:lnTo>
                <a:lnTo>
                  <a:pt x="4986" y="65"/>
                </a:lnTo>
                <a:lnTo>
                  <a:pt x="4754" y="65"/>
                </a:lnTo>
                <a:lnTo>
                  <a:pt x="4724" y="365"/>
                </a:lnTo>
                <a:lnTo>
                  <a:pt x="4846" y="365"/>
                </a:lnTo>
                <a:lnTo>
                  <a:pt x="4857" y="364"/>
                </a:lnTo>
                <a:lnTo>
                  <a:pt x="4867" y="364"/>
                </a:lnTo>
                <a:lnTo>
                  <a:pt x="4877" y="362"/>
                </a:lnTo>
                <a:lnTo>
                  <a:pt x="4886" y="360"/>
                </a:lnTo>
                <a:lnTo>
                  <a:pt x="4895" y="358"/>
                </a:lnTo>
                <a:lnTo>
                  <a:pt x="4903" y="355"/>
                </a:lnTo>
                <a:lnTo>
                  <a:pt x="4911" y="352"/>
                </a:lnTo>
                <a:lnTo>
                  <a:pt x="4918" y="349"/>
                </a:lnTo>
                <a:lnTo>
                  <a:pt x="4931" y="341"/>
                </a:lnTo>
                <a:lnTo>
                  <a:pt x="4937" y="337"/>
                </a:lnTo>
                <a:lnTo>
                  <a:pt x="4942" y="332"/>
                </a:lnTo>
                <a:lnTo>
                  <a:pt x="4951" y="323"/>
                </a:lnTo>
                <a:lnTo>
                  <a:pt x="4958" y="313"/>
                </a:lnTo>
                <a:lnTo>
                  <a:pt x="4965" y="304"/>
                </a:lnTo>
                <a:lnTo>
                  <a:pt x="4969" y="295"/>
                </a:lnTo>
                <a:lnTo>
                  <a:pt x="4973" y="286"/>
                </a:lnTo>
                <a:lnTo>
                  <a:pt x="4976" y="278"/>
                </a:lnTo>
                <a:lnTo>
                  <a:pt x="4979" y="267"/>
                </a:lnTo>
                <a:lnTo>
                  <a:pt x="4979" y="262"/>
                </a:lnTo>
                <a:lnTo>
                  <a:pt x="5053" y="262"/>
                </a:lnTo>
                <a:lnTo>
                  <a:pt x="5023" y="542"/>
                </a:lnTo>
                <a:lnTo>
                  <a:pt x="4938" y="542"/>
                </a:lnTo>
                <a:lnTo>
                  <a:pt x="4939" y="532"/>
                </a:lnTo>
                <a:lnTo>
                  <a:pt x="4939" y="524"/>
                </a:lnTo>
                <a:lnTo>
                  <a:pt x="4939" y="515"/>
                </a:lnTo>
                <a:lnTo>
                  <a:pt x="4938" y="508"/>
                </a:lnTo>
                <a:lnTo>
                  <a:pt x="4937" y="500"/>
                </a:lnTo>
                <a:lnTo>
                  <a:pt x="4936" y="494"/>
                </a:lnTo>
                <a:lnTo>
                  <a:pt x="4932" y="482"/>
                </a:lnTo>
                <a:lnTo>
                  <a:pt x="4930" y="476"/>
                </a:lnTo>
                <a:lnTo>
                  <a:pt x="4927" y="471"/>
                </a:lnTo>
                <a:lnTo>
                  <a:pt x="4925" y="467"/>
                </a:lnTo>
                <a:lnTo>
                  <a:pt x="4921" y="462"/>
                </a:lnTo>
                <a:lnTo>
                  <a:pt x="4918" y="459"/>
                </a:lnTo>
                <a:lnTo>
                  <a:pt x="4914" y="455"/>
                </a:lnTo>
                <a:lnTo>
                  <a:pt x="4910" y="452"/>
                </a:lnTo>
                <a:lnTo>
                  <a:pt x="4905" y="449"/>
                </a:lnTo>
                <a:lnTo>
                  <a:pt x="4896" y="444"/>
                </a:lnTo>
                <a:lnTo>
                  <a:pt x="4891" y="442"/>
                </a:lnTo>
                <a:lnTo>
                  <a:pt x="4885" y="440"/>
                </a:lnTo>
                <a:lnTo>
                  <a:pt x="4873" y="437"/>
                </a:lnTo>
                <a:lnTo>
                  <a:pt x="4861" y="435"/>
                </a:lnTo>
                <a:lnTo>
                  <a:pt x="4847" y="434"/>
                </a:lnTo>
                <a:lnTo>
                  <a:pt x="4833" y="433"/>
                </a:lnTo>
                <a:lnTo>
                  <a:pt x="4818" y="433"/>
                </a:lnTo>
                <a:lnTo>
                  <a:pt x="4802" y="432"/>
                </a:lnTo>
                <a:lnTo>
                  <a:pt x="4717" y="432"/>
                </a:lnTo>
                <a:lnTo>
                  <a:pt x="4694" y="670"/>
                </a:lnTo>
                <a:lnTo>
                  <a:pt x="4693" y="684"/>
                </a:lnTo>
                <a:lnTo>
                  <a:pt x="4692" y="697"/>
                </a:lnTo>
                <a:lnTo>
                  <a:pt x="4693" y="703"/>
                </a:lnTo>
                <a:lnTo>
                  <a:pt x="4693" y="708"/>
                </a:lnTo>
                <a:lnTo>
                  <a:pt x="4694" y="714"/>
                </a:lnTo>
                <a:lnTo>
                  <a:pt x="4695" y="719"/>
                </a:lnTo>
                <a:lnTo>
                  <a:pt x="4697" y="728"/>
                </a:lnTo>
                <a:lnTo>
                  <a:pt x="4700" y="736"/>
                </a:lnTo>
                <a:lnTo>
                  <a:pt x="4705" y="744"/>
                </a:lnTo>
                <a:lnTo>
                  <a:pt x="4707" y="747"/>
                </a:lnTo>
                <a:lnTo>
                  <a:pt x="4710" y="751"/>
                </a:lnTo>
                <a:lnTo>
                  <a:pt x="4714" y="755"/>
                </a:lnTo>
                <a:lnTo>
                  <a:pt x="4719" y="759"/>
                </a:lnTo>
                <a:lnTo>
                  <a:pt x="4723" y="763"/>
                </a:lnTo>
                <a:lnTo>
                  <a:pt x="4729" y="766"/>
                </a:lnTo>
                <a:lnTo>
                  <a:pt x="4734" y="770"/>
                </a:lnTo>
                <a:lnTo>
                  <a:pt x="4741" y="772"/>
                </a:lnTo>
                <a:lnTo>
                  <a:pt x="4755" y="777"/>
                </a:lnTo>
                <a:lnTo>
                  <a:pt x="4762" y="779"/>
                </a:lnTo>
                <a:lnTo>
                  <a:pt x="4771" y="781"/>
                </a:lnTo>
                <a:lnTo>
                  <a:pt x="4790" y="784"/>
                </a:lnTo>
                <a:lnTo>
                  <a:pt x="4801" y="785"/>
                </a:lnTo>
                <a:lnTo>
                  <a:pt x="4812" y="785"/>
                </a:lnTo>
                <a:lnTo>
                  <a:pt x="4838" y="786"/>
                </a:lnTo>
                <a:lnTo>
                  <a:pt x="4840" y="786"/>
                </a:lnTo>
                <a:lnTo>
                  <a:pt x="4852" y="786"/>
                </a:lnTo>
                <a:lnTo>
                  <a:pt x="4865" y="785"/>
                </a:lnTo>
                <a:lnTo>
                  <a:pt x="4877" y="784"/>
                </a:lnTo>
                <a:lnTo>
                  <a:pt x="4889" y="783"/>
                </a:lnTo>
                <a:lnTo>
                  <a:pt x="4912" y="779"/>
                </a:lnTo>
                <a:lnTo>
                  <a:pt x="4934" y="775"/>
                </a:lnTo>
                <a:lnTo>
                  <a:pt x="4944" y="772"/>
                </a:lnTo>
                <a:lnTo>
                  <a:pt x="4954" y="770"/>
                </a:lnTo>
                <a:lnTo>
                  <a:pt x="4964" y="767"/>
                </a:lnTo>
                <a:lnTo>
                  <a:pt x="4974" y="764"/>
                </a:lnTo>
                <a:lnTo>
                  <a:pt x="4992" y="757"/>
                </a:lnTo>
                <a:lnTo>
                  <a:pt x="5001" y="753"/>
                </a:lnTo>
                <a:lnTo>
                  <a:pt x="5010" y="750"/>
                </a:lnTo>
                <a:lnTo>
                  <a:pt x="5026" y="742"/>
                </a:lnTo>
                <a:lnTo>
                  <a:pt x="5041" y="733"/>
                </a:lnTo>
                <a:lnTo>
                  <a:pt x="5055" y="724"/>
                </a:lnTo>
                <a:lnTo>
                  <a:pt x="5068" y="715"/>
                </a:lnTo>
                <a:lnTo>
                  <a:pt x="5081" y="705"/>
                </a:lnTo>
                <a:lnTo>
                  <a:pt x="5092" y="695"/>
                </a:lnTo>
                <a:lnTo>
                  <a:pt x="5102" y="685"/>
                </a:lnTo>
                <a:lnTo>
                  <a:pt x="5112" y="675"/>
                </a:lnTo>
                <a:lnTo>
                  <a:pt x="5121" y="665"/>
                </a:lnTo>
                <a:lnTo>
                  <a:pt x="5130" y="655"/>
                </a:lnTo>
                <a:lnTo>
                  <a:pt x="5137" y="646"/>
                </a:lnTo>
                <a:lnTo>
                  <a:pt x="5144" y="636"/>
                </a:lnTo>
                <a:lnTo>
                  <a:pt x="5150" y="627"/>
                </a:lnTo>
                <a:lnTo>
                  <a:pt x="5155" y="618"/>
                </a:lnTo>
                <a:lnTo>
                  <a:pt x="5163" y="602"/>
                </a:lnTo>
                <a:lnTo>
                  <a:pt x="5170" y="589"/>
                </a:lnTo>
                <a:lnTo>
                  <a:pt x="5174" y="578"/>
                </a:lnTo>
                <a:lnTo>
                  <a:pt x="5176" y="572"/>
                </a:lnTo>
                <a:lnTo>
                  <a:pt x="5177" y="569"/>
                </a:lnTo>
                <a:lnTo>
                  <a:pt x="5251" y="569"/>
                </a:lnTo>
                <a:lnTo>
                  <a:pt x="5230" y="784"/>
                </a:lnTo>
                <a:lnTo>
                  <a:pt x="5351" y="784"/>
                </a:lnTo>
                <a:lnTo>
                  <a:pt x="5366" y="783"/>
                </a:lnTo>
                <a:lnTo>
                  <a:pt x="5380" y="781"/>
                </a:lnTo>
                <a:lnTo>
                  <a:pt x="5392" y="778"/>
                </a:lnTo>
                <a:lnTo>
                  <a:pt x="5403" y="775"/>
                </a:lnTo>
                <a:lnTo>
                  <a:pt x="5412" y="771"/>
                </a:lnTo>
                <a:lnTo>
                  <a:pt x="5417" y="768"/>
                </a:lnTo>
                <a:lnTo>
                  <a:pt x="5421" y="766"/>
                </a:lnTo>
                <a:lnTo>
                  <a:pt x="5425" y="763"/>
                </a:lnTo>
                <a:lnTo>
                  <a:pt x="5429" y="760"/>
                </a:lnTo>
                <a:lnTo>
                  <a:pt x="5435" y="754"/>
                </a:lnTo>
                <a:lnTo>
                  <a:pt x="5441" y="747"/>
                </a:lnTo>
                <a:lnTo>
                  <a:pt x="5446" y="739"/>
                </a:lnTo>
                <a:lnTo>
                  <a:pt x="5450" y="731"/>
                </a:lnTo>
                <a:lnTo>
                  <a:pt x="5453" y="722"/>
                </a:lnTo>
                <a:lnTo>
                  <a:pt x="5456" y="712"/>
                </a:lnTo>
                <a:lnTo>
                  <a:pt x="5458" y="702"/>
                </a:lnTo>
                <a:lnTo>
                  <a:pt x="5461" y="679"/>
                </a:lnTo>
                <a:lnTo>
                  <a:pt x="5512" y="174"/>
                </a:lnTo>
                <a:close/>
                <a:moveTo>
                  <a:pt x="4475" y="162"/>
                </a:moveTo>
                <a:lnTo>
                  <a:pt x="4476" y="150"/>
                </a:lnTo>
                <a:lnTo>
                  <a:pt x="4476" y="139"/>
                </a:lnTo>
                <a:lnTo>
                  <a:pt x="4476" y="134"/>
                </a:lnTo>
                <a:lnTo>
                  <a:pt x="4475" y="129"/>
                </a:lnTo>
                <a:lnTo>
                  <a:pt x="4475" y="124"/>
                </a:lnTo>
                <a:lnTo>
                  <a:pt x="4474" y="120"/>
                </a:lnTo>
                <a:lnTo>
                  <a:pt x="4473" y="115"/>
                </a:lnTo>
                <a:lnTo>
                  <a:pt x="4472" y="111"/>
                </a:lnTo>
                <a:lnTo>
                  <a:pt x="4470" y="108"/>
                </a:lnTo>
                <a:lnTo>
                  <a:pt x="4469" y="104"/>
                </a:lnTo>
                <a:lnTo>
                  <a:pt x="4465" y="97"/>
                </a:lnTo>
                <a:lnTo>
                  <a:pt x="4460" y="91"/>
                </a:lnTo>
                <a:lnTo>
                  <a:pt x="4455" y="86"/>
                </a:lnTo>
                <a:lnTo>
                  <a:pt x="4448" y="81"/>
                </a:lnTo>
                <a:lnTo>
                  <a:pt x="4441" y="77"/>
                </a:lnTo>
                <a:lnTo>
                  <a:pt x="4432" y="73"/>
                </a:lnTo>
                <a:lnTo>
                  <a:pt x="4423" y="70"/>
                </a:lnTo>
                <a:lnTo>
                  <a:pt x="4412" y="68"/>
                </a:lnTo>
                <a:lnTo>
                  <a:pt x="4400" y="66"/>
                </a:lnTo>
                <a:lnTo>
                  <a:pt x="4388" y="65"/>
                </a:lnTo>
                <a:lnTo>
                  <a:pt x="4303" y="65"/>
                </a:lnTo>
                <a:lnTo>
                  <a:pt x="4285" y="66"/>
                </a:lnTo>
                <a:lnTo>
                  <a:pt x="4277" y="67"/>
                </a:lnTo>
                <a:lnTo>
                  <a:pt x="4269" y="68"/>
                </a:lnTo>
                <a:lnTo>
                  <a:pt x="4255" y="70"/>
                </a:lnTo>
                <a:lnTo>
                  <a:pt x="4242" y="74"/>
                </a:lnTo>
                <a:lnTo>
                  <a:pt x="4236" y="77"/>
                </a:lnTo>
                <a:lnTo>
                  <a:pt x="4230" y="80"/>
                </a:lnTo>
                <a:lnTo>
                  <a:pt x="4225" y="83"/>
                </a:lnTo>
                <a:lnTo>
                  <a:pt x="4220" y="86"/>
                </a:lnTo>
                <a:lnTo>
                  <a:pt x="4215" y="90"/>
                </a:lnTo>
                <a:lnTo>
                  <a:pt x="4211" y="94"/>
                </a:lnTo>
                <a:lnTo>
                  <a:pt x="4207" y="99"/>
                </a:lnTo>
                <a:lnTo>
                  <a:pt x="4203" y="104"/>
                </a:lnTo>
                <a:lnTo>
                  <a:pt x="4199" y="109"/>
                </a:lnTo>
                <a:lnTo>
                  <a:pt x="4196" y="115"/>
                </a:lnTo>
                <a:lnTo>
                  <a:pt x="4190" y="127"/>
                </a:lnTo>
                <a:lnTo>
                  <a:pt x="4185" y="141"/>
                </a:lnTo>
                <a:lnTo>
                  <a:pt x="4181" y="157"/>
                </a:lnTo>
                <a:lnTo>
                  <a:pt x="4177" y="175"/>
                </a:lnTo>
                <a:lnTo>
                  <a:pt x="4174" y="194"/>
                </a:lnTo>
                <a:lnTo>
                  <a:pt x="4171" y="215"/>
                </a:lnTo>
                <a:lnTo>
                  <a:pt x="4169" y="238"/>
                </a:lnTo>
                <a:lnTo>
                  <a:pt x="4117" y="754"/>
                </a:lnTo>
                <a:lnTo>
                  <a:pt x="4117" y="758"/>
                </a:lnTo>
                <a:lnTo>
                  <a:pt x="4118" y="763"/>
                </a:lnTo>
                <a:lnTo>
                  <a:pt x="4121" y="767"/>
                </a:lnTo>
                <a:lnTo>
                  <a:pt x="4123" y="770"/>
                </a:lnTo>
                <a:lnTo>
                  <a:pt x="4127" y="773"/>
                </a:lnTo>
                <a:lnTo>
                  <a:pt x="4131" y="776"/>
                </a:lnTo>
                <a:lnTo>
                  <a:pt x="4133" y="776"/>
                </a:lnTo>
                <a:lnTo>
                  <a:pt x="4135" y="777"/>
                </a:lnTo>
                <a:lnTo>
                  <a:pt x="4139" y="778"/>
                </a:lnTo>
                <a:lnTo>
                  <a:pt x="4298" y="778"/>
                </a:lnTo>
                <a:lnTo>
                  <a:pt x="4313" y="778"/>
                </a:lnTo>
                <a:lnTo>
                  <a:pt x="4327" y="777"/>
                </a:lnTo>
                <a:lnTo>
                  <a:pt x="4340" y="775"/>
                </a:lnTo>
                <a:lnTo>
                  <a:pt x="4351" y="772"/>
                </a:lnTo>
                <a:lnTo>
                  <a:pt x="4362" y="769"/>
                </a:lnTo>
                <a:lnTo>
                  <a:pt x="4372" y="765"/>
                </a:lnTo>
                <a:lnTo>
                  <a:pt x="4381" y="760"/>
                </a:lnTo>
                <a:lnTo>
                  <a:pt x="4389" y="754"/>
                </a:lnTo>
                <a:lnTo>
                  <a:pt x="4392" y="751"/>
                </a:lnTo>
                <a:lnTo>
                  <a:pt x="4396" y="747"/>
                </a:lnTo>
                <a:lnTo>
                  <a:pt x="4399" y="744"/>
                </a:lnTo>
                <a:lnTo>
                  <a:pt x="4402" y="740"/>
                </a:lnTo>
                <a:lnTo>
                  <a:pt x="4407" y="731"/>
                </a:lnTo>
                <a:lnTo>
                  <a:pt x="4410" y="727"/>
                </a:lnTo>
                <a:lnTo>
                  <a:pt x="4412" y="722"/>
                </a:lnTo>
                <a:lnTo>
                  <a:pt x="4414" y="717"/>
                </a:lnTo>
                <a:lnTo>
                  <a:pt x="4416" y="711"/>
                </a:lnTo>
                <a:lnTo>
                  <a:pt x="4418" y="706"/>
                </a:lnTo>
                <a:lnTo>
                  <a:pt x="4419" y="700"/>
                </a:lnTo>
                <a:lnTo>
                  <a:pt x="4421" y="688"/>
                </a:lnTo>
                <a:lnTo>
                  <a:pt x="4423" y="674"/>
                </a:lnTo>
                <a:lnTo>
                  <a:pt x="4475" y="162"/>
                </a:lnTo>
                <a:close/>
                <a:moveTo>
                  <a:pt x="3829" y="1014"/>
                </a:moveTo>
                <a:lnTo>
                  <a:pt x="3844" y="1008"/>
                </a:lnTo>
                <a:lnTo>
                  <a:pt x="3860" y="1002"/>
                </a:lnTo>
                <a:lnTo>
                  <a:pt x="3877" y="994"/>
                </a:lnTo>
                <a:lnTo>
                  <a:pt x="3894" y="985"/>
                </a:lnTo>
                <a:lnTo>
                  <a:pt x="3913" y="976"/>
                </a:lnTo>
                <a:lnTo>
                  <a:pt x="3931" y="966"/>
                </a:lnTo>
                <a:lnTo>
                  <a:pt x="3948" y="955"/>
                </a:lnTo>
                <a:lnTo>
                  <a:pt x="3965" y="944"/>
                </a:lnTo>
                <a:lnTo>
                  <a:pt x="3980" y="933"/>
                </a:lnTo>
                <a:lnTo>
                  <a:pt x="3994" y="922"/>
                </a:lnTo>
                <a:lnTo>
                  <a:pt x="4005" y="912"/>
                </a:lnTo>
                <a:lnTo>
                  <a:pt x="4010" y="906"/>
                </a:lnTo>
                <a:lnTo>
                  <a:pt x="4015" y="901"/>
                </a:lnTo>
                <a:lnTo>
                  <a:pt x="4018" y="896"/>
                </a:lnTo>
                <a:lnTo>
                  <a:pt x="4021" y="891"/>
                </a:lnTo>
                <a:lnTo>
                  <a:pt x="4023" y="887"/>
                </a:lnTo>
                <a:lnTo>
                  <a:pt x="4024" y="882"/>
                </a:lnTo>
                <a:lnTo>
                  <a:pt x="4024" y="878"/>
                </a:lnTo>
                <a:lnTo>
                  <a:pt x="4024" y="876"/>
                </a:lnTo>
                <a:lnTo>
                  <a:pt x="4024" y="874"/>
                </a:lnTo>
                <a:lnTo>
                  <a:pt x="4022" y="870"/>
                </a:lnTo>
                <a:lnTo>
                  <a:pt x="4019" y="866"/>
                </a:lnTo>
                <a:lnTo>
                  <a:pt x="3435" y="232"/>
                </a:lnTo>
                <a:lnTo>
                  <a:pt x="3398" y="563"/>
                </a:lnTo>
                <a:lnTo>
                  <a:pt x="3396" y="584"/>
                </a:lnTo>
                <a:lnTo>
                  <a:pt x="3394" y="604"/>
                </a:lnTo>
                <a:lnTo>
                  <a:pt x="3392" y="622"/>
                </a:lnTo>
                <a:lnTo>
                  <a:pt x="3392" y="638"/>
                </a:lnTo>
                <a:lnTo>
                  <a:pt x="3392" y="653"/>
                </a:lnTo>
                <a:lnTo>
                  <a:pt x="3392" y="666"/>
                </a:lnTo>
                <a:lnTo>
                  <a:pt x="3393" y="679"/>
                </a:lnTo>
                <a:lnTo>
                  <a:pt x="3394" y="690"/>
                </a:lnTo>
                <a:lnTo>
                  <a:pt x="3397" y="700"/>
                </a:lnTo>
                <a:lnTo>
                  <a:pt x="3399" y="709"/>
                </a:lnTo>
                <a:lnTo>
                  <a:pt x="3402" y="718"/>
                </a:lnTo>
                <a:lnTo>
                  <a:pt x="3405" y="726"/>
                </a:lnTo>
                <a:lnTo>
                  <a:pt x="3409" y="733"/>
                </a:lnTo>
                <a:lnTo>
                  <a:pt x="3413" y="739"/>
                </a:lnTo>
                <a:lnTo>
                  <a:pt x="3423" y="752"/>
                </a:lnTo>
                <a:lnTo>
                  <a:pt x="3431" y="759"/>
                </a:lnTo>
                <a:lnTo>
                  <a:pt x="3435" y="763"/>
                </a:lnTo>
                <a:lnTo>
                  <a:pt x="3440" y="766"/>
                </a:lnTo>
                <a:lnTo>
                  <a:pt x="3445" y="769"/>
                </a:lnTo>
                <a:lnTo>
                  <a:pt x="3450" y="772"/>
                </a:lnTo>
                <a:lnTo>
                  <a:pt x="3455" y="774"/>
                </a:lnTo>
                <a:lnTo>
                  <a:pt x="3461" y="776"/>
                </a:lnTo>
                <a:lnTo>
                  <a:pt x="3474" y="779"/>
                </a:lnTo>
                <a:lnTo>
                  <a:pt x="3488" y="782"/>
                </a:lnTo>
                <a:lnTo>
                  <a:pt x="3495" y="783"/>
                </a:lnTo>
                <a:lnTo>
                  <a:pt x="3503" y="783"/>
                </a:lnTo>
                <a:lnTo>
                  <a:pt x="3519" y="784"/>
                </a:lnTo>
                <a:lnTo>
                  <a:pt x="3532" y="784"/>
                </a:lnTo>
                <a:lnTo>
                  <a:pt x="3525" y="851"/>
                </a:lnTo>
                <a:lnTo>
                  <a:pt x="3302" y="851"/>
                </a:lnTo>
                <a:lnTo>
                  <a:pt x="3316" y="866"/>
                </a:lnTo>
                <a:lnTo>
                  <a:pt x="3331" y="880"/>
                </a:lnTo>
                <a:lnTo>
                  <a:pt x="3344" y="891"/>
                </a:lnTo>
                <a:lnTo>
                  <a:pt x="3356" y="902"/>
                </a:lnTo>
                <a:lnTo>
                  <a:pt x="3382" y="922"/>
                </a:lnTo>
                <a:lnTo>
                  <a:pt x="3396" y="932"/>
                </a:lnTo>
                <a:lnTo>
                  <a:pt x="3409" y="942"/>
                </a:lnTo>
                <a:lnTo>
                  <a:pt x="3423" y="951"/>
                </a:lnTo>
                <a:lnTo>
                  <a:pt x="3438" y="960"/>
                </a:lnTo>
                <a:lnTo>
                  <a:pt x="3452" y="969"/>
                </a:lnTo>
                <a:lnTo>
                  <a:pt x="3467" y="977"/>
                </a:lnTo>
                <a:lnTo>
                  <a:pt x="3482" y="985"/>
                </a:lnTo>
                <a:lnTo>
                  <a:pt x="3497" y="992"/>
                </a:lnTo>
                <a:lnTo>
                  <a:pt x="3513" y="999"/>
                </a:lnTo>
                <a:lnTo>
                  <a:pt x="3529" y="1005"/>
                </a:lnTo>
                <a:lnTo>
                  <a:pt x="3544" y="1011"/>
                </a:lnTo>
                <a:lnTo>
                  <a:pt x="3560" y="1017"/>
                </a:lnTo>
                <a:lnTo>
                  <a:pt x="3576" y="1022"/>
                </a:lnTo>
                <a:lnTo>
                  <a:pt x="3593" y="1026"/>
                </a:lnTo>
                <a:lnTo>
                  <a:pt x="3609" y="1030"/>
                </a:lnTo>
                <a:lnTo>
                  <a:pt x="3626" y="1033"/>
                </a:lnTo>
                <a:lnTo>
                  <a:pt x="3642" y="1035"/>
                </a:lnTo>
                <a:lnTo>
                  <a:pt x="3659" y="1037"/>
                </a:lnTo>
                <a:lnTo>
                  <a:pt x="3677" y="1038"/>
                </a:lnTo>
                <a:lnTo>
                  <a:pt x="3694" y="1038"/>
                </a:lnTo>
                <a:lnTo>
                  <a:pt x="3710" y="1038"/>
                </a:lnTo>
                <a:lnTo>
                  <a:pt x="3727" y="1037"/>
                </a:lnTo>
                <a:lnTo>
                  <a:pt x="3744" y="1035"/>
                </a:lnTo>
                <a:lnTo>
                  <a:pt x="3753" y="1034"/>
                </a:lnTo>
                <a:lnTo>
                  <a:pt x="3761" y="1032"/>
                </a:lnTo>
                <a:lnTo>
                  <a:pt x="3778" y="1029"/>
                </a:lnTo>
                <a:lnTo>
                  <a:pt x="3795" y="1025"/>
                </a:lnTo>
                <a:lnTo>
                  <a:pt x="3812" y="1020"/>
                </a:lnTo>
                <a:lnTo>
                  <a:pt x="3829" y="1014"/>
                </a:lnTo>
                <a:close/>
                <a:moveTo>
                  <a:pt x="2897" y="248"/>
                </a:moveTo>
                <a:lnTo>
                  <a:pt x="2898" y="238"/>
                </a:lnTo>
                <a:lnTo>
                  <a:pt x="2898" y="228"/>
                </a:lnTo>
                <a:lnTo>
                  <a:pt x="2898" y="219"/>
                </a:lnTo>
                <a:lnTo>
                  <a:pt x="2898" y="209"/>
                </a:lnTo>
                <a:lnTo>
                  <a:pt x="2897" y="200"/>
                </a:lnTo>
                <a:lnTo>
                  <a:pt x="2896" y="191"/>
                </a:lnTo>
                <a:lnTo>
                  <a:pt x="2894" y="182"/>
                </a:lnTo>
                <a:lnTo>
                  <a:pt x="2893" y="174"/>
                </a:lnTo>
                <a:lnTo>
                  <a:pt x="2890" y="166"/>
                </a:lnTo>
                <a:lnTo>
                  <a:pt x="2887" y="158"/>
                </a:lnTo>
                <a:lnTo>
                  <a:pt x="2884" y="150"/>
                </a:lnTo>
                <a:lnTo>
                  <a:pt x="2881" y="143"/>
                </a:lnTo>
                <a:lnTo>
                  <a:pt x="2877" y="136"/>
                </a:lnTo>
                <a:lnTo>
                  <a:pt x="2872" y="129"/>
                </a:lnTo>
                <a:lnTo>
                  <a:pt x="2868" y="123"/>
                </a:lnTo>
                <a:lnTo>
                  <a:pt x="2863" y="117"/>
                </a:lnTo>
                <a:lnTo>
                  <a:pt x="2857" y="110"/>
                </a:lnTo>
                <a:lnTo>
                  <a:pt x="2851" y="105"/>
                </a:lnTo>
                <a:lnTo>
                  <a:pt x="2844" y="99"/>
                </a:lnTo>
                <a:lnTo>
                  <a:pt x="2837" y="94"/>
                </a:lnTo>
                <a:lnTo>
                  <a:pt x="2829" y="90"/>
                </a:lnTo>
                <a:lnTo>
                  <a:pt x="2821" y="85"/>
                </a:lnTo>
                <a:lnTo>
                  <a:pt x="2813" y="81"/>
                </a:lnTo>
                <a:lnTo>
                  <a:pt x="2804" y="78"/>
                </a:lnTo>
                <a:lnTo>
                  <a:pt x="2795" y="75"/>
                </a:lnTo>
                <a:lnTo>
                  <a:pt x="2786" y="72"/>
                </a:lnTo>
                <a:lnTo>
                  <a:pt x="2776" y="70"/>
                </a:lnTo>
                <a:lnTo>
                  <a:pt x="2766" y="68"/>
                </a:lnTo>
                <a:lnTo>
                  <a:pt x="2756" y="67"/>
                </a:lnTo>
                <a:lnTo>
                  <a:pt x="2745" y="66"/>
                </a:lnTo>
                <a:lnTo>
                  <a:pt x="2734" y="65"/>
                </a:lnTo>
                <a:lnTo>
                  <a:pt x="2723" y="65"/>
                </a:lnTo>
                <a:lnTo>
                  <a:pt x="2621" y="65"/>
                </a:lnTo>
                <a:lnTo>
                  <a:pt x="2587" y="407"/>
                </a:lnTo>
                <a:lnTo>
                  <a:pt x="2739" y="407"/>
                </a:lnTo>
                <a:lnTo>
                  <a:pt x="2755" y="406"/>
                </a:lnTo>
                <a:lnTo>
                  <a:pt x="2763" y="405"/>
                </a:lnTo>
                <a:lnTo>
                  <a:pt x="2771" y="404"/>
                </a:lnTo>
                <a:lnTo>
                  <a:pt x="2778" y="403"/>
                </a:lnTo>
                <a:lnTo>
                  <a:pt x="2786" y="401"/>
                </a:lnTo>
                <a:lnTo>
                  <a:pt x="2800" y="396"/>
                </a:lnTo>
                <a:lnTo>
                  <a:pt x="2806" y="393"/>
                </a:lnTo>
                <a:lnTo>
                  <a:pt x="2813" y="390"/>
                </a:lnTo>
                <a:lnTo>
                  <a:pt x="2825" y="382"/>
                </a:lnTo>
                <a:lnTo>
                  <a:pt x="2837" y="374"/>
                </a:lnTo>
                <a:lnTo>
                  <a:pt x="2842" y="369"/>
                </a:lnTo>
                <a:lnTo>
                  <a:pt x="2848" y="364"/>
                </a:lnTo>
                <a:lnTo>
                  <a:pt x="2853" y="359"/>
                </a:lnTo>
                <a:lnTo>
                  <a:pt x="2857" y="353"/>
                </a:lnTo>
                <a:lnTo>
                  <a:pt x="2862" y="347"/>
                </a:lnTo>
                <a:lnTo>
                  <a:pt x="2866" y="341"/>
                </a:lnTo>
                <a:lnTo>
                  <a:pt x="2870" y="335"/>
                </a:lnTo>
                <a:lnTo>
                  <a:pt x="2874" y="328"/>
                </a:lnTo>
                <a:lnTo>
                  <a:pt x="2878" y="321"/>
                </a:lnTo>
                <a:lnTo>
                  <a:pt x="2881" y="314"/>
                </a:lnTo>
                <a:lnTo>
                  <a:pt x="2887" y="299"/>
                </a:lnTo>
                <a:lnTo>
                  <a:pt x="2891" y="283"/>
                </a:lnTo>
                <a:lnTo>
                  <a:pt x="2893" y="275"/>
                </a:lnTo>
                <a:lnTo>
                  <a:pt x="2895" y="266"/>
                </a:lnTo>
                <a:lnTo>
                  <a:pt x="2897" y="248"/>
                </a:lnTo>
                <a:close/>
                <a:moveTo>
                  <a:pt x="2341" y="174"/>
                </a:moveTo>
                <a:lnTo>
                  <a:pt x="2342" y="159"/>
                </a:lnTo>
                <a:lnTo>
                  <a:pt x="2342" y="146"/>
                </a:lnTo>
                <a:lnTo>
                  <a:pt x="2342" y="134"/>
                </a:lnTo>
                <a:lnTo>
                  <a:pt x="2341" y="128"/>
                </a:lnTo>
                <a:lnTo>
                  <a:pt x="2340" y="123"/>
                </a:lnTo>
                <a:lnTo>
                  <a:pt x="2339" y="118"/>
                </a:lnTo>
                <a:lnTo>
                  <a:pt x="2338" y="113"/>
                </a:lnTo>
                <a:lnTo>
                  <a:pt x="2335" y="105"/>
                </a:lnTo>
                <a:lnTo>
                  <a:pt x="2331" y="97"/>
                </a:lnTo>
                <a:lnTo>
                  <a:pt x="2326" y="91"/>
                </a:lnTo>
                <a:lnTo>
                  <a:pt x="2320" y="85"/>
                </a:lnTo>
                <a:lnTo>
                  <a:pt x="2314" y="80"/>
                </a:lnTo>
                <a:lnTo>
                  <a:pt x="2306" y="76"/>
                </a:lnTo>
                <a:lnTo>
                  <a:pt x="2297" y="73"/>
                </a:lnTo>
                <a:lnTo>
                  <a:pt x="2288" y="70"/>
                </a:lnTo>
                <a:lnTo>
                  <a:pt x="2277" y="68"/>
                </a:lnTo>
                <a:lnTo>
                  <a:pt x="2271" y="67"/>
                </a:lnTo>
                <a:lnTo>
                  <a:pt x="2265" y="66"/>
                </a:lnTo>
                <a:lnTo>
                  <a:pt x="2252" y="65"/>
                </a:lnTo>
                <a:lnTo>
                  <a:pt x="2129" y="65"/>
                </a:lnTo>
                <a:lnTo>
                  <a:pt x="2111" y="230"/>
                </a:lnTo>
                <a:lnTo>
                  <a:pt x="2035" y="230"/>
                </a:lnTo>
                <a:lnTo>
                  <a:pt x="2034" y="220"/>
                </a:lnTo>
                <a:lnTo>
                  <a:pt x="2033" y="211"/>
                </a:lnTo>
                <a:lnTo>
                  <a:pt x="2031" y="202"/>
                </a:lnTo>
                <a:lnTo>
                  <a:pt x="2029" y="194"/>
                </a:lnTo>
                <a:lnTo>
                  <a:pt x="2026" y="185"/>
                </a:lnTo>
                <a:lnTo>
                  <a:pt x="2023" y="177"/>
                </a:lnTo>
                <a:lnTo>
                  <a:pt x="2019" y="169"/>
                </a:lnTo>
                <a:lnTo>
                  <a:pt x="2015" y="162"/>
                </a:lnTo>
                <a:lnTo>
                  <a:pt x="2010" y="154"/>
                </a:lnTo>
                <a:lnTo>
                  <a:pt x="2005" y="147"/>
                </a:lnTo>
                <a:lnTo>
                  <a:pt x="1999" y="140"/>
                </a:lnTo>
                <a:lnTo>
                  <a:pt x="1993" y="133"/>
                </a:lnTo>
                <a:lnTo>
                  <a:pt x="1987" y="127"/>
                </a:lnTo>
                <a:lnTo>
                  <a:pt x="1981" y="121"/>
                </a:lnTo>
                <a:lnTo>
                  <a:pt x="1974" y="115"/>
                </a:lnTo>
                <a:lnTo>
                  <a:pt x="1966" y="110"/>
                </a:lnTo>
                <a:lnTo>
                  <a:pt x="1959" y="104"/>
                </a:lnTo>
                <a:lnTo>
                  <a:pt x="1951" y="99"/>
                </a:lnTo>
                <a:lnTo>
                  <a:pt x="1943" y="95"/>
                </a:lnTo>
                <a:lnTo>
                  <a:pt x="1934" y="90"/>
                </a:lnTo>
                <a:lnTo>
                  <a:pt x="1917" y="83"/>
                </a:lnTo>
                <a:lnTo>
                  <a:pt x="1908" y="79"/>
                </a:lnTo>
                <a:lnTo>
                  <a:pt x="1898" y="76"/>
                </a:lnTo>
                <a:lnTo>
                  <a:pt x="1889" y="74"/>
                </a:lnTo>
                <a:lnTo>
                  <a:pt x="1879" y="71"/>
                </a:lnTo>
                <a:lnTo>
                  <a:pt x="1869" y="69"/>
                </a:lnTo>
                <a:lnTo>
                  <a:pt x="1859" y="68"/>
                </a:lnTo>
                <a:lnTo>
                  <a:pt x="1849" y="66"/>
                </a:lnTo>
                <a:lnTo>
                  <a:pt x="1838" y="66"/>
                </a:lnTo>
                <a:lnTo>
                  <a:pt x="1818" y="65"/>
                </a:lnTo>
                <a:lnTo>
                  <a:pt x="1582" y="65"/>
                </a:lnTo>
                <a:lnTo>
                  <a:pt x="1552" y="365"/>
                </a:lnTo>
                <a:lnTo>
                  <a:pt x="1663" y="365"/>
                </a:lnTo>
                <a:lnTo>
                  <a:pt x="1674" y="364"/>
                </a:lnTo>
                <a:lnTo>
                  <a:pt x="1685" y="364"/>
                </a:lnTo>
                <a:lnTo>
                  <a:pt x="1695" y="362"/>
                </a:lnTo>
                <a:lnTo>
                  <a:pt x="1704" y="360"/>
                </a:lnTo>
                <a:lnTo>
                  <a:pt x="1713" y="358"/>
                </a:lnTo>
                <a:lnTo>
                  <a:pt x="1721" y="355"/>
                </a:lnTo>
                <a:lnTo>
                  <a:pt x="1729" y="352"/>
                </a:lnTo>
                <a:lnTo>
                  <a:pt x="1736" y="349"/>
                </a:lnTo>
                <a:lnTo>
                  <a:pt x="1748" y="341"/>
                </a:lnTo>
                <a:lnTo>
                  <a:pt x="1754" y="337"/>
                </a:lnTo>
                <a:lnTo>
                  <a:pt x="1759" y="332"/>
                </a:lnTo>
                <a:lnTo>
                  <a:pt x="1768" y="323"/>
                </a:lnTo>
                <a:lnTo>
                  <a:pt x="1776" y="313"/>
                </a:lnTo>
                <a:lnTo>
                  <a:pt x="1782" y="304"/>
                </a:lnTo>
                <a:lnTo>
                  <a:pt x="1787" y="295"/>
                </a:lnTo>
                <a:lnTo>
                  <a:pt x="1791" y="286"/>
                </a:lnTo>
                <a:lnTo>
                  <a:pt x="1793" y="278"/>
                </a:lnTo>
                <a:lnTo>
                  <a:pt x="1796" y="267"/>
                </a:lnTo>
                <a:lnTo>
                  <a:pt x="1797" y="262"/>
                </a:lnTo>
                <a:lnTo>
                  <a:pt x="1870" y="262"/>
                </a:lnTo>
                <a:lnTo>
                  <a:pt x="1841" y="542"/>
                </a:lnTo>
                <a:lnTo>
                  <a:pt x="1756" y="542"/>
                </a:lnTo>
                <a:lnTo>
                  <a:pt x="1756" y="532"/>
                </a:lnTo>
                <a:lnTo>
                  <a:pt x="1757" y="524"/>
                </a:lnTo>
                <a:lnTo>
                  <a:pt x="1756" y="515"/>
                </a:lnTo>
                <a:lnTo>
                  <a:pt x="1756" y="508"/>
                </a:lnTo>
                <a:lnTo>
                  <a:pt x="1755" y="500"/>
                </a:lnTo>
                <a:lnTo>
                  <a:pt x="1753" y="494"/>
                </a:lnTo>
                <a:lnTo>
                  <a:pt x="1750" y="482"/>
                </a:lnTo>
                <a:lnTo>
                  <a:pt x="1748" y="476"/>
                </a:lnTo>
                <a:lnTo>
                  <a:pt x="1745" y="471"/>
                </a:lnTo>
                <a:lnTo>
                  <a:pt x="1742" y="467"/>
                </a:lnTo>
                <a:lnTo>
                  <a:pt x="1739" y="462"/>
                </a:lnTo>
                <a:lnTo>
                  <a:pt x="1735" y="459"/>
                </a:lnTo>
                <a:lnTo>
                  <a:pt x="1731" y="455"/>
                </a:lnTo>
                <a:lnTo>
                  <a:pt x="1727" y="452"/>
                </a:lnTo>
                <a:lnTo>
                  <a:pt x="1723" y="449"/>
                </a:lnTo>
                <a:lnTo>
                  <a:pt x="1713" y="444"/>
                </a:lnTo>
                <a:lnTo>
                  <a:pt x="1708" y="442"/>
                </a:lnTo>
                <a:lnTo>
                  <a:pt x="1703" y="440"/>
                </a:lnTo>
                <a:lnTo>
                  <a:pt x="1691" y="437"/>
                </a:lnTo>
                <a:lnTo>
                  <a:pt x="1678" y="435"/>
                </a:lnTo>
                <a:lnTo>
                  <a:pt x="1665" y="434"/>
                </a:lnTo>
                <a:lnTo>
                  <a:pt x="1650" y="433"/>
                </a:lnTo>
                <a:lnTo>
                  <a:pt x="1635" y="433"/>
                </a:lnTo>
                <a:lnTo>
                  <a:pt x="1619" y="432"/>
                </a:lnTo>
                <a:lnTo>
                  <a:pt x="1546" y="432"/>
                </a:lnTo>
                <a:lnTo>
                  <a:pt x="1522" y="670"/>
                </a:lnTo>
                <a:lnTo>
                  <a:pt x="1521" y="684"/>
                </a:lnTo>
                <a:lnTo>
                  <a:pt x="1521" y="697"/>
                </a:lnTo>
                <a:lnTo>
                  <a:pt x="1521" y="703"/>
                </a:lnTo>
                <a:lnTo>
                  <a:pt x="1521" y="708"/>
                </a:lnTo>
                <a:lnTo>
                  <a:pt x="1523" y="719"/>
                </a:lnTo>
                <a:lnTo>
                  <a:pt x="1525" y="728"/>
                </a:lnTo>
                <a:lnTo>
                  <a:pt x="1529" y="736"/>
                </a:lnTo>
                <a:lnTo>
                  <a:pt x="1533" y="744"/>
                </a:lnTo>
                <a:lnTo>
                  <a:pt x="1535" y="747"/>
                </a:lnTo>
                <a:lnTo>
                  <a:pt x="1538" y="751"/>
                </a:lnTo>
                <a:lnTo>
                  <a:pt x="1542" y="755"/>
                </a:lnTo>
                <a:lnTo>
                  <a:pt x="1546" y="759"/>
                </a:lnTo>
                <a:lnTo>
                  <a:pt x="1556" y="766"/>
                </a:lnTo>
                <a:lnTo>
                  <a:pt x="1561" y="769"/>
                </a:lnTo>
                <a:lnTo>
                  <a:pt x="1567" y="772"/>
                </a:lnTo>
                <a:lnTo>
                  <a:pt x="1579" y="777"/>
                </a:lnTo>
                <a:lnTo>
                  <a:pt x="1587" y="779"/>
                </a:lnTo>
                <a:lnTo>
                  <a:pt x="1594" y="780"/>
                </a:lnTo>
                <a:lnTo>
                  <a:pt x="1612" y="783"/>
                </a:lnTo>
                <a:lnTo>
                  <a:pt x="1621" y="784"/>
                </a:lnTo>
                <a:lnTo>
                  <a:pt x="1632" y="785"/>
                </a:lnTo>
                <a:lnTo>
                  <a:pt x="1655" y="786"/>
                </a:lnTo>
                <a:lnTo>
                  <a:pt x="1656" y="786"/>
                </a:lnTo>
                <a:lnTo>
                  <a:pt x="1655" y="786"/>
                </a:lnTo>
                <a:lnTo>
                  <a:pt x="1654" y="786"/>
                </a:lnTo>
                <a:lnTo>
                  <a:pt x="1655" y="786"/>
                </a:lnTo>
                <a:lnTo>
                  <a:pt x="1682" y="785"/>
                </a:lnTo>
                <a:lnTo>
                  <a:pt x="1707" y="784"/>
                </a:lnTo>
                <a:lnTo>
                  <a:pt x="1719" y="782"/>
                </a:lnTo>
                <a:lnTo>
                  <a:pt x="1731" y="781"/>
                </a:lnTo>
                <a:lnTo>
                  <a:pt x="1753" y="777"/>
                </a:lnTo>
                <a:lnTo>
                  <a:pt x="1764" y="774"/>
                </a:lnTo>
                <a:lnTo>
                  <a:pt x="1775" y="772"/>
                </a:lnTo>
                <a:lnTo>
                  <a:pt x="1795" y="766"/>
                </a:lnTo>
                <a:lnTo>
                  <a:pt x="1814" y="759"/>
                </a:lnTo>
                <a:lnTo>
                  <a:pt x="1832" y="752"/>
                </a:lnTo>
                <a:lnTo>
                  <a:pt x="1849" y="744"/>
                </a:lnTo>
                <a:lnTo>
                  <a:pt x="1864" y="736"/>
                </a:lnTo>
                <a:lnTo>
                  <a:pt x="1879" y="727"/>
                </a:lnTo>
                <a:lnTo>
                  <a:pt x="1893" y="717"/>
                </a:lnTo>
                <a:lnTo>
                  <a:pt x="1906" y="708"/>
                </a:lnTo>
                <a:lnTo>
                  <a:pt x="1917" y="698"/>
                </a:lnTo>
                <a:lnTo>
                  <a:pt x="1928" y="688"/>
                </a:lnTo>
                <a:lnTo>
                  <a:pt x="1938" y="678"/>
                </a:lnTo>
                <a:lnTo>
                  <a:pt x="1947" y="667"/>
                </a:lnTo>
                <a:lnTo>
                  <a:pt x="1956" y="657"/>
                </a:lnTo>
                <a:lnTo>
                  <a:pt x="1970" y="638"/>
                </a:lnTo>
                <a:lnTo>
                  <a:pt x="1981" y="619"/>
                </a:lnTo>
                <a:lnTo>
                  <a:pt x="1990" y="603"/>
                </a:lnTo>
                <a:lnTo>
                  <a:pt x="1997" y="589"/>
                </a:lnTo>
                <a:lnTo>
                  <a:pt x="2001" y="578"/>
                </a:lnTo>
                <a:lnTo>
                  <a:pt x="2004" y="569"/>
                </a:lnTo>
                <a:lnTo>
                  <a:pt x="2078" y="569"/>
                </a:lnTo>
                <a:lnTo>
                  <a:pt x="2057" y="784"/>
                </a:lnTo>
                <a:lnTo>
                  <a:pt x="2178" y="784"/>
                </a:lnTo>
                <a:lnTo>
                  <a:pt x="2193" y="783"/>
                </a:lnTo>
                <a:lnTo>
                  <a:pt x="2207" y="781"/>
                </a:lnTo>
                <a:lnTo>
                  <a:pt x="2220" y="778"/>
                </a:lnTo>
                <a:lnTo>
                  <a:pt x="2230" y="775"/>
                </a:lnTo>
                <a:lnTo>
                  <a:pt x="2240" y="771"/>
                </a:lnTo>
                <a:lnTo>
                  <a:pt x="2245" y="768"/>
                </a:lnTo>
                <a:lnTo>
                  <a:pt x="2249" y="766"/>
                </a:lnTo>
                <a:lnTo>
                  <a:pt x="2253" y="763"/>
                </a:lnTo>
                <a:lnTo>
                  <a:pt x="2256" y="760"/>
                </a:lnTo>
                <a:lnTo>
                  <a:pt x="2263" y="754"/>
                </a:lnTo>
                <a:lnTo>
                  <a:pt x="2269" y="747"/>
                </a:lnTo>
                <a:lnTo>
                  <a:pt x="2273" y="739"/>
                </a:lnTo>
                <a:lnTo>
                  <a:pt x="2277" y="731"/>
                </a:lnTo>
                <a:lnTo>
                  <a:pt x="2281" y="722"/>
                </a:lnTo>
                <a:lnTo>
                  <a:pt x="2284" y="712"/>
                </a:lnTo>
                <a:lnTo>
                  <a:pt x="2286" y="702"/>
                </a:lnTo>
                <a:lnTo>
                  <a:pt x="2289" y="679"/>
                </a:lnTo>
                <a:lnTo>
                  <a:pt x="2341" y="174"/>
                </a:lnTo>
                <a:close/>
                <a:moveTo>
                  <a:pt x="7278" y="851"/>
                </a:moveTo>
                <a:lnTo>
                  <a:pt x="7330" y="851"/>
                </a:lnTo>
                <a:lnTo>
                  <a:pt x="7308" y="874"/>
                </a:lnTo>
                <a:lnTo>
                  <a:pt x="7286" y="897"/>
                </a:lnTo>
                <a:lnTo>
                  <a:pt x="7275" y="908"/>
                </a:lnTo>
                <a:lnTo>
                  <a:pt x="7263" y="919"/>
                </a:lnTo>
                <a:lnTo>
                  <a:pt x="7240" y="939"/>
                </a:lnTo>
                <a:lnTo>
                  <a:pt x="7216" y="959"/>
                </a:lnTo>
                <a:lnTo>
                  <a:pt x="7204" y="969"/>
                </a:lnTo>
                <a:lnTo>
                  <a:pt x="7192" y="978"/>
                </a:lnTo>
                <a:lnTo>
                  <a:pt x="7167" y="996"/>
                </a:lnTo>
                <a:lnTo>
                  <a:pt x="7155" y="1004"/>
                </a:lnTo>
                <a:lnTo>
                  <a:pt x="7142" y="1013"/>
                </a:lnTo>
                <a:lnTo>
                  <a:pt x="7129" y="1021"/>
                </a:lnTo>
                <a:lnTo>
                  <a:pt x="7116" y="1029"/>
                </a:lnTo>
                <a:lnTo>
                  <a:pt x="7090" y="1043"/>
                </a:lnTo>
                <a:lnTo>
                  <a:pt x="7064" y="1057"/>
                </a:lnTo>
                <a:lnTo>
                  <a:pt x="7037" y="1070"/>
                </a:lnTo>
                <a:lnTo>
                  <a:pt x="7009" y="1082"/>
                </a:lnTo>
                <a:lnTo>
                  <a:pt x="6982" y="1092"/>
                </a:lnTo>
                <a:lnTo>
                  <a:pt x="6954" y="1102"/>
                </a:lnTo>
                <a:lnTo>
                  <a:pt x="6925" y="1110"/>
                </a:lnTo>
                <a:lnTo>
                  <a:pt x="6897" y="1118"/>
                </a:lnTo>
                <a:lnTo>
                  <a:pt x="6868" y="1124"/>
                </a:lnTo>
                <a:lnTo>
                  <a:pt x="6838" y="1129"/>
                </a:lnTo>
                <a:lnTo>
                  <a:pt x="6809" y="1133"/>
                </a:lnTo>
                <a:lnTo>
                  <a:pt x="6779" y="1136"/>
                </a:lnTo>
                <a:lnTo>
                  <a:pt x="6749" y="1137"/>
                </a:lnTo>
                <a:lnTo>
                  <a:pt x="6734" y="1137"/>
                </a:lnTo>
                <a:lnTo>
                  <a:pt x="6719" y="1137"/>
                </a:lnTo>
                <a:lnTo>
                  <a:pt x="6688" y="1137"/>
                </a:lnTo>
                <a:lnTo>
                  <a:pt x="6658" y="1135"/>
                </a:lnTo>
                <a:lnTo>
                  <a:pt x="6627" y="1131"/>
                </a:lnTo>
                <a:lnTo>
                  <a:pt x="6596" y="1127"/>
                </a:lnTo>
                <a:lnTo>
                  <a:pt x="6563" y="1121"/>
                </a:lnTo>
                <a:lnTo>
                  <a:pt x="6532" y="1114"/>
                </a:lnTo>
                <a:lnTo>
                  <a:pt x="6501" y="1106"/>
                </a:lnTo>
                <a:lnTo>
                  <a:pt x="6469" y="1096"/>
                </a:lnTo>
                <a:lnTo>
                  <a:pt x="6437" y="1085"/>
                </a:lnTo>
                <a:lnTo>
                  <a:pt x="6414" y="1076"/>
                </a:lnTo>
                <a:lnTo>
                  <a:pt x="6391" y="1066"/>
                </a:lnTo>
                <a:lnTo>
                  <a:pt x="6369" y="1055"/>
                </a:lnTo>
                <a:lnTo>
                  <a:pt x="6358" y="1049"/>
                </a:lnTo>
                <a:lnTo>
                  <a:pt x="6347" y="1043"/>
                </a:lnTo>
                <a:lnTo>
                  <a:pt x="6326" y="1030"/>
                </a:lnTo>
                <a:lnTo>
                  <a:pt x="6306" y="1016"/>
                </a:lnTo>
                <a:lnTo>
                  <a:pt x="6286" y="1002"/>
                </a:lnTo>
                <a:lnTo>
                  <a:pt x="6277" y="995"/>
                </a:lnTo>
                <a:lnTo>
                  <a:pt x="6267" y="987"/>
                </a:lnTo>
                <a:lnTo>
                  <a:pt x="6249" y="972"/>
                </a:lnTo>
                <a:lnTo>
                  <a:pt x="6231" y="955"/>
                </a:lnTo>
                <a:lnTo>
                  <a:pt x="6213" y="939"/>
                </a:lnTo>
                <a:lnTo>
                  <a:pt x="6196" y="921"/>
                </a:lnTo>
                <a:lnTo>
                  <a:pt x="6180" y="903"/>
                </a:lnTo>
                <a:lnTo>
                  <a:pt x="6164" y="885"/>
                </a:lnTo>
                <a:lnTo>
                  <a:pt x="6148" y="866"/>
                </a:lnTo>
                <a:lnTo>
                  <a:pt x="6133" y="847"/>
                </a:lnTo>
                <a:lnTo>
                  <a:pt x="6103" y="808"/>
                </a:lnTo>
                <a:lnTo>
                  <a:pt x="6089" y="787"/>
                </a:lnTo>
                <a:lnTo>
                  <a:pt x="6074" y="767"/>
                </a:lnTo>
                <a:lnTo>
                  <a:pt x="6047" y="726"/>
                </a:lnTo>
                <a:lnTo>
                  <a:pt x="6020" y="685"/>
                </a:lnTo>
                <a:lnTo>
                  <a:pt x="5967" y="603"/>
                </a:lnTo>
                <a:lnTo>
                  <a:pt x="5941" y="562"/>
                </a:lnTo>
                <a:lnTo>
                  <a:pt x="5915" y="522"/>
                </a:lnTo>
                <a:lnTo>
                  <a:pt x="5911" y="517"/>
                </a:lnTo>
                <a:lnTo>
                  <a:pt x="5906" y="511"/>
                </a:lnTo>
                <a:lnTo>
                  <a:pt x="5900" y="507"/>
                </a:lnTo>
                <a:lnTo>
                  <a:pt x="5895" y="503"/>
                </a:lnTo>
                <a:lnTo>
                  <a:pt x="5888" y="499"/>
                </a:lnTo>
                <a:lnTo>
                  <a:pt x="5882" y="496"/>
                </a:lnTo>
                <a:lnTo>
                  <a:pt x="5874" y="493"/>
                </a:lnTo>
                <a:lnTo>
                  <a:pt x="5867" y="490"/>
                </a:lnTo>
                <a:lnTo>
                  <a:pt x="5859" y="488"/>
                </a:lnTo>
                <a:lnTo>
                  <a:pt x="5851" y="487"/>
                </a:lnTo>
                <a:lnTo>
                  <a:pt x="5835" y="484"/>
                </a:lnTo>
                <a:lnTo>
                  <a:pt x="5817" y="482"/>
                </a:lnTo>
                <a:lnTo>
                  <a:pt x="5800" y="481"/>
                </a:lnTo>
                <a:lnTo>
                  <a:pt x="5751" y="481"/>
                </a:lnTo>
                <a:lnTo>
                  <a:pt x="5732" y="676"/>
                </a:lnTo>
                <a:lnTo>
                  <a:pt x="5731" y="683"/>
                </a:lnTo>
                <a:lnTo>
                  <a:pt x="5730" y="691"/>
                </a:lnTo>
                <a:lnTo>
                  <a:pt x="5730" y="704"/>
                </a:lnTo>
                <a:lnTo>
                  <a:pt x="5731" y="716"/>
                </a:lnTo>
                <a:lnTo>
                  <a:pt x="5731" y="721"/>
                </a:lnTo>
                <a:lnTo>
                  <a:pt x="5732" y="726"/>
                </a:lnTo>
                <a:lnTo>
                  <a:pt x="5733" y="731"/>
                </a:lnTo>
                <a:lnTo>
                  <a:pt x="5734" y="736"/>
                </a:lnTo>
                <a:lnTo>
                  <a:pt x="5737" y="744"/>
                </a:lnTo>
                <a:lnTo>
                  <a:pt x="5741" y="751"/>
                </a:lnTo>
                <a:lnTo>
                  <a:pt x="5744" y="755"/>
                </a:lnTo>
                <a:lnTo>
                  <a:pt x="5746" y="758"/>
                </a:lnTo>
                <a:lnTo>
                  <a:pt x="5749" y="761"/>
                </a:lnTo>
                <a:lnTo>
                  <a:pt x="5753" y="764"/>
                </a:lnTo>
                <a:lnTo>
                  <a:pt x="5757" y="767"/>
                </a:lnTo>
                <a:lnTo>
                  <a:pt x="5761" y="769"/>
                </a:lnTo>
                <a:lnTo>
                  <a:pt x="5766" y="772"/>
                </a:lnTo>
                <a:lnTo>
                  <a:pt x="5771" y="774"/>
                </a:lnTo>
                <a:lnTo>
                  <a:pt x="5782" y="778"/>
                </a:lnTo>
                <a:lnTo>
                  <a:pt x="5795" y="780"/>
                </a:lnTo>
                <a:lnTo>
                  <a:pt x="5809" y="782"/>
                </a:lnTo>
                <a:lnTo>
                  <a:pt x="5824" y="784"/>
                </a:lnTo>
                <a:lnTo>
                  <a:pt x="5841" y="784"/>
                </a:lnTo>
                <a:lnTo>
                  <a:pt x="5849" y="784"/>
                </a:lnTo>
                <a:lnTo>
                  <a:pt x="5843" y="851"/>
                </a:lnTo>
                <a:lnTo>
                  <a:pt x="5416" y="851"/>
                </a:lnTo>
                <a:lnTo>
                  <a:pt x="4988" y="851"/>
                </a:lnTo>
                <a:lnTo>
                  <a:pt x="4561" y="851"/>
                </a:lnTo>
                <a:lnTo>
                  <a:pt x="4134" y="851"/>
                </a:lnTo>
                <a:lnTo>
                  <a:pt x="4112" y="877"/>
                </a:lnTo>
                <a:lnTo>
                  <a:pt x="4102" y="889"/>
                </a:lnTo>
                <a:lnTo>
                  <a:pt x="4090" y="901"/>
                </a:lnTo>
                <a:lnTo>
                  <a:pt x="4068" y="925"/>
                </a:lnTo>
                <a:lnTo>
                  <a:pt x="4056" y="936"/>
                </a:lnTo>
                <a:lnTo>
                  <a:pt x="4045" y="947"/>
                </a:lnTo>
                <a:lnTo>
                  <a:pt x="4033" y="957"/>
                </a:lnTo>
                <a:lnTo>
                  <a:pt x="4021" y="967"/>
                </a:lnTo>
                <a:lnTo>
                  <a:pt x="4010" y="977"/>
                </a:lnTo>
                <a:lnTo>
                  <a:pt x="3998" y="987"/>
                </a:lnTo>
                <a:lnTo>
                  <a:pt x="3973" y="1005"/>
                </a:lnTo>
                <a:lnTo>
                  <a:pt x="3949" y="1022"/>
                </a:lnTo>
                <a:lnTo>
                  <a:pt x="3924" y="1038"/>
                </a:lnTo>
                <a:lnTo>
                  <a:pt x="3911" y="1046"/>
                </a:lnTo>
                <a:lnTo>
                  <a:pt x="3898" y="1053"/>
                </a:lnTo>
                <a:lnTo>
                  <a:pt x="3872" y="1066"/>
                </a:lnTo>
                <a:lnTo>
                  <a:pt x="3846" y="1078"/>
                </a:lnTo>
                <a:lnTo>
                  <a:pt x="3820" y="1089"/>
                </a:lnTo>
                <a:lnTo>
                  <a:pt x="3806" y="1094"/>
                </a:lnTo>
                <a:lnTo>
                  <a:pt x="3793" y="1099"/>
                </a:lnTo>
                <a:lnTo>
                  <a:pt x="3766" y="1108"/>
                </a:lnTo>
                <a:lnTo>
                  <a:pt x="3739" y="1115"/>
                </a:lnTo>
                <a:lnTo>
                  <a:pt x="3725" y="1119"/>
                </a:lnTo>
                <a:lnTo>
                  <a:pt x="3711" y="1122"/>
                </a:lnTo>
                <a:lnTo>
                  <a:pt x="3683" y="1127"/>
                </a:lnTo>
                <a:lnTo>
                  <a:pt x="3669" y="1129"/>
                </a:lnTo>
                <a:lnTo>
                  <a:pt x="3654" y="1131"/>
                </a:lnTo>
                <a:lnTo>
                  <a:pt x="3640" y="1133"/>
                </a:lnTo>
                <a:lnTo>
                  <a:pt x="3626" y="1134"/>
                </a:lnTo>
                <a:lnTo>
                  <a:pt x="3612" y="1135"/>
                </a:lnTo>
                <a:lnTo>
                  <a:pt x="3598" y="1136"/>
                </a:lnTo>
                <a:lnTo>
                  <a:pt x="3569" y="1137"/>
                </a:lnTo>
                <a:lnTo>
                  <a:pt x="3540" y="1136"/>
                </a:lnTo>
                <a:lnTo>
                  <a:pt x="3511" y="1135"/>
                </a:lnTo>
                <a:lnTo>
                  <a:pt x="3482" y="1132"/>
                </a:lnTo>
                <a:lnTo>
                  <a:pt x="3453" y="1129"/>
                </a:lnTo>
                <a:lnTo>
                  <a:pt x="3424" y="1124"/>
                </a:lnTo>
                <a:lnTo>
                  <a:pt x="3395" y="1118"/>
                </a:lnTo>
                <a:lnTo>
                  <a:pt x="3366" y="1112"/>
                </a:lnTo>
                <a:lnTo>
                  <a:pt x="3336" y="1104"/>
                </a:lnTo>
                <a:lnTo>
                  <a:pt x="3307" y="1095"/>
                </a:lnTo>
                <a:lnTo>
                  <a:pt x="3278" y="1085"/>
                </a:lnTo>
                <a:lnTo>
                  <a:pt x="3266" y="1080"/>
                </a:lnTo>
                <a:lnTo>
                  <a:pt x="3254" y="1075"/>
                </a:lnTo>
                <a:lnTo>
                  <a:pt x="3231" y="1065"/>
                </a:lnTo>
                <a:lnTo>
                  <a:pt x="3209" y="1053"/>
                </a:lnTo>
                <a:lnTo>
                  <a:pt x="3187" y="1041"/>
                </a:lnTo>
                <a:lnTo>
                  <a:pt x="3166" y="1028"/>
                </a:lnTo>
                <a:lnTo>
                  <a:pt x="3146" y="1014"/>
                </a:lnTo>
                <a:lnTo>
                  <a:pt x="3126" y="1000"/>
                </a:lnTo>
                <a:lnTo>
                  <a:pt x="3107" y="985"/>
                </a:lnTo>
                <a:lnTo>
                  <a:pt x="3097" y="977"/>
                </a:lnTo>
                <a:lnTo>
                  <a:pt x="3088" y="969"/>
                </a:lnTo>
                <a:lnTo>
                  <a:pt x="3070" y="953"/>
                </a:lnTo>
                <a:lnTo>
                  <a:pt x="3052" y="936"/>
                </a:lnTo>
                <a:lnTo>
                  <a:pt x="3034" y="919"/>
                </a:lnTo>
                <a:lnTo>
                  <a:pt x="3017" y="901"/>
                </a:lnTo>
                <a:lnTo>
                  <a:pt x="3009" y="892"/>
                </a:lnTo>
                <a:lnTo>
                  <a:pt x="3001" y="883"/>
                </a:lnTo>
                <a:lnTo>
                  <a:pt x="2984" y="864"/>
                </a:lnTo>
                <a:lnTo>
                  <a:pt x="2968" y="845"/>
                </a:lnTo>
                <a:lnTo>
                  <a:pt x="2953" y="826"/>
                </a:lnTo>
                <a:lnTo>
                  <a:pt x="2938" y="806"/>
                </a:lnTo>
                <a:lnTo>
                  <a:pt x="2923" y="786"/>
                </a:lnTo>
                <a:lnTo>
                  <a:pt x="2908" y="766"/>
                </a:lnTo>
                <a:lnTo>
                  <a:pt x="2879" y="725"/>
                </a:lnTo>
                <a:lnTo>
                  <a:pt x="2865" y="705"/>
                </a:lnTo>
                <a:lnTo>
                  <a:pt x="2852" y="684"/>
                </a:lnTo>
                <a:lnTo>
                  <a:pt x="2798" y="602"/>
                </a:lnTo>
                <a:lnTo>
                  <a:pt x="2771" y="562"/>
                </a:lnTo>
                <a:lnTo>
                  <a:pt x="2745" y="522"/>
                </a:lnTo>
                <a:lnTo>
                  <a:pt x="2740" y="517"/>
                </a:lnTo>
                <a:lnTo>
                  <a:pt x="2736" y="512"/>
                </a:lnTo>
                <a:lnTo>
                  <a:pt x="2730" y="507"/>
                </a:lnTo>
                <a:lnTo>
                  <a:pt x="2725" y="503"/>
                </a:lnTo>
                <a:lnTo>
                  <a:pt x="2718" y="499"/>
                </a:lnTo>
                <a:lnTo>
                  <a:pt x="2712" y="496"/>
                </a:lnTo>
                <a:lnTo>
                  <a:pt x="2705" y="493"/>
                </a:lnTo>
                <a:lnTo>
                  <a:pt x="2698" y="491"/>
                </a:lnTo>
                <a:lnTo>
                  <a:pt x="2682" y="487"/>
                </a:lnTo>
                <a:lnTo>
                  <a:pt x="2666" y="484"/>
                </a:lnTo>
                <a:lnTo>
                  <a:pt x="2649" y="482"/>
                </a:lnTo>
                <a:lnTo>
                  <a:pt x="2632" y="481"/>
                </a:lnTo>
                <a:lnTo>
                  <a:pt x="2579" y="481"/>
                </a:lnTo>
                <a:lnTo>
                  <a:pt x="2560" y="676"/>
                </a:lnTo>
                <a:lnTo>
                  <a:pt x="2559" y="690"/>
                </a:lnTo>
                <a:lnTo>
                  <a:pt x="2558" y="703"/>
                </a:lnTo>
                <a:lnTo>
                  <a:pt x="2559" y="715"/>
                </a:lnTo>
                <a:lnTo>
                  <a:pt x="2560" y="726"/>
                </a:lnTo>
                <a:lnTo>
                  <a:pt x="2561" y="731"/>
                </a:lnTo>
                <a:lnTo>
                  <a:pt x="2562" y="736"/>
                </a:lnTo>
                <a:lnTo>
                  <a:pt x="2565" y="744"/>
                </a:lnTo>
                <a:lnTo>
                  <a:pt x="2569" y="752"/>
                </a:lnTo>
                <a:lnTo>
                  <a:pt x="2572" y="755"/>
                </a:lnTo>
                <a:lnTo>
                  <a:pt x="2574" y="758"/>
                </a:lnTo>
                <a:lnTo>
                  <a:pt x="2581" y="765"/>
                </a:lnTo>
                <a:lnTo>
                  <a:pt x="2589" y="770"/>
                </a:lnTo>
                <a:lnTo>
                  <a:pt x="2593" y="772"/>
                </a:lnTo>
                <a:lnTo>
                  <a:pt x="2598" y="775"/>
                </a:lnTo>
                <a:lnTo>
                  <a:pt x="2609" y="778"/>
                </a:lnTo>
                <a:lnTo>
                  <a:pt x="2621" y="781"/>
                </a:lnTo>
                <a:lnTo>
                  <a:pt x="2635" y="783"/>
                </a:lnTo>
                <a:lnTo>
                  <a:pt x="2651" y="784"/>
                </a:lnTo>
                <a:lnTo>
                  <a:pt x="2668" y="785"/>
                </a:lnTo>
                <a:lnTo>
                  <a:pt x="2678" y="785"/>
                </a:lnTo>
                <a:lnTo>
                  <a:pt x="2673" y="851"/>
                </a:lnTo>
                <a:lnTo>
                  <a:pt x="1880" y="851"/>
                </a:lnTo>
                <a:lnTo>
                  <a:pt x="1088" y="851"/>
                </a:lnTo>
                <a:lnTo>
                  <a:pt x="1094" y="784"/>
                </a:lnTo>
                <a:lnTo>
                  <a:pt x="1127" y="784"/>
                </a:lnTo>
                <a:lnTo>
                  <a:pt x="1142" y="784"/>
                </a:lnTo>
                <a:lnTo>
                  <a:pt x="1155" y="783"/>
                </a:lnTo>
                <a:lnTo>
                  <a:pt x="1168" y="781"/>
                </a:lnTo>
                <a:lnTo>
                  <a:pt x="1180" y="778"/>
                </a:lnTo>
                <a:lnTo>
                  <a:pt x="1191" y="775"/>
                </a:lnTo>
                <a:lnTo>
                  <a:pt x="1200" y="771"/>
                </a:lnTo>
                <a:lnTo>
                  <a:pt x="1209" y="766"/>
                </a:lnTo>
                <a:lnTo>
                  <a:pt x="1217" y="760"/>
                </a:lnTo>
                <a:lnTo>
                  <a:pt x="1221" y="757"/>
                </a:lnTo>
                <a:lnTo>
                  <a:pt x="1224" y="753"/>
                </a:lnTo>
                <a:lnTo>
                  <a:pt x="1228" y="750"/>
                </a:lnTo>
                <a:lnTo>
                  <a:pt x="1231" y="746"/>
                </a:lnTo>
                <a:lnTo>
                  <a:pt x="1236" y="737"/>
                </a:lnTo>
                <a:lnTo>
                  <a:pt x="1238" y="733"/>
                </a:lnTo>
                <a:lnTo>
                  <a:pt x="1241" y="728"/>
                </a:lnTo>
                <a:lnTo>
                  <a:pt x="1243" y="723"/>
                </a:lnTo>
                <a:lnTo>
                  <a:pt x="1244" y="717"/>
                </a:lnTo>
                <a:lnTo>
                  <a:pt x="1246" y="712"/>
                </a:lnTo>
                <a:lnTo>
                  <a:pt x="1248" y="706"/>
                </a:lnTo>
                <a:lnTo>
                  <a:pt x="1250" y="694"/>
                </a:lnTo>
                <a:lnTo>
                  <a:pt x="1252" y="680"/>
                </a:lnTo>
                <a:lnTo>
                  <a:pt x="1303" y="162"/>
                </a:lnTo>
                <a:lnTo>
                  <a:pt x="1304" y="150"/>
                </a:lnTo>
                <a:lnTo>
                  <a:pt x="1304" y="139"/>
                </a:lnTo>
                <a:lnTo>
                  <a:pt x="1304" y="134"/>
                </a:lnTo>
                <a:lnTo>
                  <a:pt x="1304" y="129"/>
                </a:lnTo>
                <a:lnTo>
                  <a:pt x="1303" y="124"/>
                </a:lnTo>
                <a:lnTo>
                  <a:pt x="1302" y="120"/>
                </a:lnTo>
                <a:lnTo>
                  <a:pt x="1301" y="115"/>
                </a:lnTo>
                <a:lnTo>
                  <a:pt x="1300" y="111"/>
                </a:lnTo>
                <a:lnTo>
                  <a:pt x="1299" y="108"/>
                </a:lnTo>
                <a:lnTo>
                  <a:pt x="1297" y="104"/>
                </a:lnTo>
                <a:lnTo>
                  <a:pt x="1293" y="97"/>
                </a:lnTo>
                <a:lnTo>
                  <a:pt x="1289" y="91"/>
                </a:lnTo>
                <a:lnTo>
                  <a:pt x="1282" y="85"/>
                </a:lnTo>
                <a:lnTo>
                  <a:pt x="1274" y="79"/>
                </a:lnTo>
                <a:lnTo>
                  <a:pt x="1270" y="77"/>
                </a:lnTo>
                <a:lnTo>
                  <a:pt x="1265" y="75"/>
                </a:lnTo>
                <a:lnTo>
                  <a:pt x="1255" y="71"/>
                </a:lnTo>
                <a:lnTo>
                  <a:pt x="1243" y="68"/>
                </a:lnTo>
                <a:lnTo>
                  <a:pt x="1230" y="66"/>
                </a:lnTo>
                <a:lnTo>
                  <a:pt x="1215" y="65"/>
                </a:lnTo>
                <a:lnTo>
                  <a:pt x="1199" y="65"/>
                </a:lnTo>
                <a:lnTo>
                  <a:pt x="1157" y="65"/>
                </a:lnTo>
                <a:lnTo>
                  <a:pt x="1164" y="1"/>
                </a:lnTo>
                <a:lnTo>
                  <a:pt x="1196" y="1"/>
                </a:lnTo>
                <a:lnTo>
                  <a:pt x="1611" y="1"/>
                </a:lnTo>
                <a:lnTo>
                  <a:pt x="2027" y="1"/>
                </a:lnTo>
                <a:lnTo>
                  <a:pt x="2444" y="1"/>
                </a:lnTo>
                <a:lnTo>
                  <a:pt x="2860" y="1"/>
                </a:lnTo>
                <a:lnTo>
                  <a:pt x="2882" y="2"/>
                </a:lnTo>
                <a:lnTo>
                  <a:pt x="2903" y="3"/>
                </a:lnTo>
                <a:lnTo>
                  <a:pt x="2924" y="4"/>
                </a:lnTo>
                <a:lnTo>
                  <a:pt x="2944" y="7"/>
                </a:lnTo>
                <a:lnTo>
                  <a:pt x="2963" y="10"/>
                </a:lnTo>
                <a:lnTo>
                  <a:pt x="2981" y="14"/>
                </a:lnTo>
                <a:lnTo>
                  <a:pt x="2998" y="18"/>
                </a:lnTo>
                <a:lnTo>
                  <a:pt x="3014" y="23"/>
                </a:lnTo>
                <a:lnTo>
                  <a:pt x="3030" y="29"/>
                </a:lnTo>
                <a:lnTo>
                  <a:pt x="3044" y="35"/>
                </a:lnTo>
                <a:lnTo>
                  <a:pt x="3058" y="42"/>
                </a:lnTo>
                <a:lnTo>
                  <a:pt x="3071" y="50"/>
                </a:lnTo>
                <a:lnTo>
                  <a:pt x="3083" y="58"/>
                </a:lnTo>
                <a:lnTo>
                  <a:pt x="3095" y="67"/>
                </a:lnTo>
                <a:lnTo>
                  <a:pt x="3100" y="72"/>
                </a:lnTo>
                <a:lnTo>
                  <a:pt x="3105" y="77"/>
                </a:lnTo>
                <a:lnTo>
                  <a:pt x="3110" y="82"/>
                </a:lnTo>
                <a:lnTo>
                  <a:pt x="3115" y="87"/>
                </a:lnTo>
                <a:lnTo>
                  <a:pt x="3122" y="95"/>
                </a:lnTo>
                <a:lnTo>
                  <a:pt x="3128" y="103"/>
                </a:lnTo>
                <a:lnTo>
                  <a:pt x="3133" y="112"/>
                </a:lnTo>
                <a:lnTo>
                  <a:pt x="3139" y="120"/>
                </a:lnTo>
                <a:lnTo>
                  <a:pt x="3143" y="129"/>
                </a:lnTo>
                <a:lnTo>
                  <a:pt x="3148" y="139"/>
                </a:lnTo>
                <a:lnTo>
                  <a:pt x="3151" y="148"/>
                </a:lnTo>
                <a:lnTo>
                  <a:pt x="3155" y="158"/>
                </a:lnTo>
                <a:lnTo>
                  <a:pt x="3157" y="167"/>
                </a:lnTo>
                <a:lnTo>
                  <a:pt x="3159" y="172"/>
                </a:lnTo>
                <a:lnTo>
                  <a:pt x="3160" y="177"/>
                </a:lnTo>
                <a:lnTo>
                  <a:pt x="3162" y="187"/>
                </a:lnTo>
                <a:lnTo>
                  <a:pt x="3163" y="198"/>
                </a:lnTo>
                <a:lnTo>
                  <a:pt x="3164" y="208"/>
                </a:lnTo>
                <a:lnTo>
                  <a:pt x="3164" y="218"/>
                </a:lnTo>
                <a:lnTo>
                  <a:pt x="3164" y="229"/>
                </a:lnTo>
                <a:lnTo>
                  <a:pt x="3163" y="239"/>
                </a:lnTo>
                <a:lnTo>
                  <a:pt x="3162" y="251"/>
                </a:lnTo>
                <a:lnTo>
                  <a:pt x="3159" y="263"/>
                </a:lnTo>
                <a:lnTo>
                  <a:pt x="3158" y="270"/>
                </a:lnTo>
                <a:lnTo>
                  <a:pt x="3156" y="277"/>
                </a:lnTo>
                <a:lnTo>
                  <a:pt x="3151" y="292"/>
                </a:lnTo>
                <a:lnTo>
                  <a:pt x="3145" y="307"/>
                </a:lnTo>
                <a:lnTo>
                  <a:pt x="3142" y="315"/>
                </a:lnTo>
                <a:lnTo>
                  <a:pt x="3138" y="323"/>
                </a:lnTo>
                <a:lnTo>
                  <a:pt x="3133" y="331"/>
                </a:lnTo>
                <a:lnTo>
                  <a:pt x="3128" y="339"/>
                </a:lnTo>
                <a:lnTo>
                  <a:pt x="3117" y="355"/>
                </a:lnTo>
                <a:lnTo>
                  <a:pt x="3110" y="363"/>
                </a:lnTo>
                <a:lnTo>
                  <a:pt x="3103" y="371"/>
                </a:lnTo>
                <a:lnTo>
                  <a:pt x="3096" y="378"/>
                </a:lnTo>
                <a:lnTo>
                  <a:pt x="3087" y="386"/>
                </a:lnTo>
                <a:lnTo>
                  <a:pt x="3069" y="401"/>
                </a:lnTo>
                <a:lnTo>
                  <a:pt x="3059" y="408"/>
                </a:lnTo>
                <a:lnTo>
                  <a:pt x="3048" y="415"/>
                </a:lnTo>
                <a:lnTo>
                  <a:pt x="3037" y="422"/>
                </a:lnTo>
                <a:lnTo>
                  <a:pt x="3024" y="428"/>
                </a:lnTo>
                <a:lnTo>
                  <a:pt x="3011" y="435"/>
                </a:lnTo>
                <a:lnTo>
                  <a:pt x="2997" y="440"/>
                </a:lnTo>
                <a:lnTo>
                  <a:pt x="2983" y="446"/>
                </a:lnTo>
                <a:lnTo>
                  <a:pt x="2967" y="451"/>
                </a:lnTo>
                <a:lnTo>
                  <a:pt x="2951" y="456"/>
                </a:lnTo>
                <a:lnTo>
                  <a:pt x="2934" y="460"/>
                </a:lnTo>
                <a:lnTo>
                  <a:pt x="2957" y="474"/>
                </a:lnTo>
                <a:lnTo>
                  <a:pt x="2979" y="489"/>
                </a:lnTo>
                <a:lnTo>
                  <a:pt x="3001" y="506"/>
                </a:lnTo>
                <a:lnTo>
                  <a:pt x="3011" y="514"/>
                </a:lnTo>
                <a:lnTo>
                  <a:pt x="3021" y="523"/>
                </a:lnTo>
                <a:lnTo>
                  <a:pt x="3041" y="541"/>
                </a:lnTo>
                <a:lnTo>
                  <a:pt x="3060" y="560"/>
                </a:lnTo>
                <a:lnTo>
                  <a:pt x="3079" y="580"/>
                </a:lnTo>
                <a:lnTo>
                  <a:pt x="3097" y="600"/>
                </a:lnTo>
                <a:lnTo>
                  <a:pt x="3115" y="620"/>
                </a:lnTo>
                <a:lnTo>
                  <a:pt x="3133" y="641"/>
                </a:lnTo>
                <a:lnTo>
                  <a:pt x="3150" y="663"/>
                </a:lnTo>
                <a:lnTo>
                  <a:pt x="3167" y="684"/>
                </a:lnTo>
                <a:lnTo>
                  <a:pt x="3232" y="770"/>
                </a:lnTo>
                <a:lnTo>
                  <a:pt x="3240" y="765"/>
                </a:lnTo>
                <a:lnTo>
                  <a:pt x="3247" y="760"/>
                </a:lnTo>
                <a:lnTo>
                  <a:pt x="3253" y="754"/>
                </a:lnTo>
                <a:lnTo>
                  <a:pt x="3259" y="748"/>
                </a:lnTo>
                <a:lnTo>
                  <a:pt x="3265" y="741"/>
                </a:lnTo>
                <a:lnTo>
                  <a:pt x="3270" y="734"/>
                </a:lnTo>
                <a:lnTo>
                  <a:pt x="3275" y="726"/>
                </a:lnTo>
                <a:lnTo>
                  <a:pt x="3279" y="717"/>
                </a:lnTo>
                <a:lnTo>
                  <a:pt x="3284" y="708"/>
                </a:lnTo>
                <a:lnTo>
                  <a:pt x="3287" y="698"/>
                </a:lnTo>
                <a:lnTo>
                  <a:pt x="3291" y="687"/>
                </a:lnTo>
                <a:lnTo>
                  <a:pt x="3294" y="676"/>
                </a:lnTo>
                <a:lnTo>
                  <a:pt x="3298" y="652"/>
                </a:lnTo>
                <a:lnTo>
                  <a:pt x="3300" y="639"/>
                </a:lnTo>
                <a:lnTo>
                  <a:pt x="3302" y="625"/>
                </a:lnTo>
                <a:lnTo>
                  <a:pt x="3347" y="175"/>
                </a:lnTo>
                <a:lnTo>
                  <a:pt x="3348" y="160"/>
                </a:lnTo>
                <a:lnTo>
                  <a:pt x="3348" y="147"/>
                </a:lnTo>
                <a:lnTo>
                  <a:pt x="3348" y="135"/>
                </a:lnTo>
                <a:lnTo>
                  <a:pt x="3347" y="129"/>
                </a:lnTo>
                <a:lnTo>
                  <a:pt x="3346" y="124"/>
                </a:lnTo>
                <a:lnTo>
                  <a:pt x="3345" y="119"/>
                </a:lnTo>
                <a:lnTo>
                  <a:pt x="3344" y="114"/>
                </a:lnTo>
                <a:lnTo>
                  <a:pt x="3341" y="106"/>
                </a:lnTo>
                <a:lnTo>
                  <a:pt x="3337" y="98"/>
                </a:lnTo>
                <a:lnTo>
                  <a:pt x="3332" y="92"/>
                </a:lnTo>
                <a:lnTo>
                  <a:pt x="3329" y="88"/>
                </a:lnTo>
                <a:lnTo>
                  <a:pt x="3326" y="86"/>
                </a:lnTo>
                <a:lnTo>
                  <a:pt x="3318" y="80"/>
                </a:lnTo>
                <a:lnTo>
                  <a:pt x="3308" y="76"/>
                </a:lnTo>
                <a:lnTo>
                  <a:pt x="3303" y="74"/>
                </a:lnTo>
                <a:lnTo>
                  <a:pt x="3298" y="72"/>
                </a:lnTo>
                <a:lnTo>
                  <a:pt x="3286" y="70"/>
                </a:lnTo>
                <a:lnTo>
                  <a:pt x="3272" y="68"/>
                </a:lnTo>
                <a:lnTo>
                  <a:pt x="3258" y="66"/>
                </a:lnTo>
                <a:lnTo>
                  <a:pt x="3242" y="66"/>
                </a:lnTo>
                <a:lnTo>
                  <a:pt x="3223" y="66"/>
                </a:lnTo>
                <a:lnTo>
                  <a:pt x="3229" y="1"/>
                </a:lnTo>
                <a:lnTo>
                  <a:pt x="3581" y="1"/>
                </a:lnTo>
                <a:lnTo>
                  <a:pt x="4047" y="504"/>
                </a:lnTo>
                <a:lnTo>
                  <a:pt x="4079" y="175"/>
                </a:lnTo>
                <a:lnTo>
                  <a:pt x="4081" y="160"/>
                </a:lnTo>
                <a:lnTo>
                  <a:pt x="4081" y="146"/>
                </a:lnTo>
                <a:lnTo>
                  <a:pt x="4080" y="134"/>
                </a:lnTo>
                <a:lnTo>
                  <a:pt x="4080" y="129"/>
                </a:lnTo>
                <a:lnTo>
                  <a:pt x="4079" y="123"/>
                </a:lnTo>
                <a:lnTo>
                  <a:pt x="4078" y="118"/>
                </a:lnTo>
                <a:lnTo>
                  <a:pt x="4077" y="114"/>
                </a:lnTo>
                <a:lnTo>
                  <a:pt x="4074" y="105"/>
                </a:lnTo>
                <a:lnTo>
                  <a:pt x="4070" y="98"/>
                </a:lnTo>
                <a:lnTo>
                  <a:pt x="4065" y="91"/>
                </a:lnTo>
                <a:lnTo>
                  <a:pt x="4062" y="88"/>
                </a:lnTo>
                <a:lnTo>
                  <a:pt x="4058" y="85"/>
                </a:lnTo>
                <a:lnTo>
                  <a:pt x="4050" y="80"/>
                </a:lnTo>
                <a:lnTo>
                  <a:pt x="4041" y="75"/>
                </a:lnTo>
                <a:lnTo>
                  <a:pt x="4036" y="74"/>
                </a:lnTo>
                <a:lnTo>
                  <a:pt x="4030" y="72"/>
                </a:lnTo>
                <a:lnTo>
                  <a:pt x="4018" y="69"/>
                </a:lnTo>
                <a:lnTo>
                  <a:pt x="4005" y="67"/>
                </a:lnTo>
                <a:lnTo>
                  <a:pt x="3990" y="66"/>
                </a:lnTo>
                <a:lnTo>
                  <a:pt x="3974" y="65"/>
                </a:lnTo>
                <a:lnTo>
                  <a:pt x="3919" y="65"/>
                </a:lnTo>
                <a:lnTo>
                  <a:pt x="3925" y="1"/>
                </a:lnTo>
                <a:lnTo>
                  <a:pt x="4448" y="1"/>
                </a:lnTo>
                <a:lnTo>
                  <a:pt x="4972" y="1"/>
                </a:lnTo>
                <a:lnTo>
                  <a:pt x="5497" y="1"/>
                </a:lnTo>
                <a:lnTo>
                  <a:pt x="6021" y="1"/>
                </a:lnTo>
                <a:lnTo>
                  <a:pt x="6045" y="2"/>
                </a:lnTo>
                <a:lnTo>
                  <a:pt x="6068" y="3"/>
                </a:lnTo>
                <a:lnTo>
                  <a:pt x="6090" y="4"/>
                </a:lnTo>
                <a:lnTo>
                  <a:pt x="6111" y="7"/>
                </a:lnTo>
                <a:lnTo>
                  <a:pt x="6131" y="10"/>
                </a:lnTo>
                <a:lnTo>
                  <a:pt x="6150" y="14"/>
                </a:lnTo>
                <a:lnTo>
                  <a:pt x="6159" y="16"/>
                </a:lnTo>
                <a:lnTo>
                  <a:pt x="6167" y="18"/>
                </a:lnTo>
                <a:lnTo>
                  <a:pt x="6184" y="23"/>
                </a:lnTo>
                <a:lnTo>
                  <a:pt x="6200" y="29"/>
                </a:lnTo>
                <a:lnTo>
                  <a:pt x="6215" y="35"/>
                </a:lnTo>
                <a:lnTo>
                  <a:pt x="6229" y="42"/>
                </a:lnTo>
                <a:lnTo>
                  <a:pt x="6243" y="50"/>
                </a:lnTo>
                <a:lnTo>
                  <a:pt x="6255" y="58"/>
                </a:lnTo>
                <a:lnTo>
                  <a:pt x="6266" y="67"/>
                </a:lnTo>
                <a:lnTo>
                  <a:pt x="6272" y="72"/>
                </a:lnTo>
                <a:lnTo>
                  <a:pt x="6277" y="77"/>
                </a:lnTo>
                <a:lnTo>
                  <a:pt x="6282" y="82"/>
                </a:lnTo>
                <a:lnTo>
                  <a:pt x="6287" y="87"/>
                </a:lnTo>
                <a:lnTo>
                  <a:pt x="6293" y="95"/>
                </a:lnTo>
                <a:lnTo>
                  <a:pt x="6299" y="103"/>
                </a:lnTo>
                <a:lnTo>
                  <a:pt x="6305" y="112"/>
                </a:lnTo>
                <a:lnTo>
                  <a:pt x="6310" y="120"/>
                </a:lnTo>
                <a:lnTo>
                  <a:pt x="6315" y="129"/>
                </a:lnTo>
                <a:lnTo>
                  <a:pt x="6319" y="139"/>
                </a:lnTo>
                <a:lnTo>
                  <a:pt x="6323" y="148"/>
                </a:lnTo>
                <a:lnTo>
                  <a:pt x="6326" y="158"/>
                </a:lnTo>
                <a:lnTo>
                  <a:pt x="6329" y="167"/>
                </a:lnTo>
                <a:lnTo>
                  <a:pt x="6330" y="172"/>
                </a:lnTo>
                <a:lnTo>
                  <a:pt x="6332" y="177"/>
                </a:lnTo>
                <a:lnTo>
                  <a:pt x="6333" y="187"/>
                </a:lnTo>
                <a:lnTo>
                  <a:pt x="6335" y="198"/>
                </a:lnTo>
                <a:lnTo>
                  <a:pt x="6335" y="208"/>
                </a:lnTo>
                <a:lnTo>
                  <a:pt x="6336" y="218"/>
                </a:lnTo>
                <a:lnTo>
                  <a:pt x="6336" y="229"/>
                </a:lnTo>
                <a:lnTo>
                  <a:pt x="6335" y="239"/>
                </a:lnTo>
                <a:lnTo>
                  <a:pt x="6333" y="251"/>
                </a:lnTo>
                <a:lnTo>
                  <a:pt x="6331" y="263"/>
                </a:lnTo>
                <a:lnTo>
                  <a:pt x="6329" y="270"/>
                </a:lnTo>
                <a:lnTo>
                  <a:pt x="6328" y="277"/>
                </a:lnTo>
                <a:lnTo>
                  <a:pt x="6325" y="284"/>
                </a:lnTo>
                <a:lnTo>
                  <a:pt x="6323" y="292"/>
                </a:lnTo>
                <a:lnTo>
                  <a:pt x="6317" y="307"/>
                </a:lnTo>
                <a:lnTo>
                  <a:pt x="6313" y="315"/>
                </a:lnTo>
                <a:lnTo>
                  <a:pt x="6309" y="323"/>
                </a:lnTo>
                <a:lnTo>
                  <a:pt x="6305" y="331"/>
                </a:lnTo>
                <a:lnTo>
                  <a:pt x="6300" y="339"/>
                </a:lnTo>
                <a:lnTo>
                  <a:pt x="6294" y="347"/>
                </a:lnTo>
                <a:lnTo>
                  <a:pt x="6288" y="355"/>
                </a:lnTo>
                <a:lnTo>
                  <a:pt x="6282" y="363"/>
                </a:lnTo>
                <a:lnTo>
                  <a:pt x="6275" y="371"/>
                </a:lnTo>
                <a:lnTo>
                  <a:pt x="6267" y="379"/>
                </a:lnTo>
                <a:lnTo>
                  <a:pt x="6259" y="386"/>
                </a:lnTo>
                <a:lnTo>
                  <a:pt x="6250" y="394"/>
                </a:lnTo>
                <a:lnTo>
                  <a:pt x="6241" y="401"/>
                </a:lnTo>
                <a:lnTo>
                  <a:pt x="6230" y="409"/>
                </a:lnTo>
                <a:lnTo>
                  <a:pt x="6219" y="415"/>
                </a:lnTo>
                <a:lnTo>
                  <a:pt x="6208" y="422"/>
                </a:lnTo>
                <a:lnTo>
                  <a:pt x="6196" y="429"/>
                </a:lnTo>
                <a:lnTo>
                  <a:pt x="6182" y="435"/>
                </a:lnTo>
                <a:lnTo>
                  <a:pt x="6169" y="441"/>
                </a:lnTo>
                <a:lnTo>
                  <a:pt x="6154" y="446"/>
                </a:lnTo>
                <a:lnTo>
                  <a:pt x="6138" y="451"/>
                </a:lnTo>
                <a:lnTo>
                  <a:pt x="6122" y="456"/>
                </a:lnTo>
                <a:lnTo>
                  <a:pt x="6105" y="460"/>
                </a:lnTo>
                <a:lnTo>
                  <a:pt x="6120" y="470"/>
                </a:lnTo>
                <a:lnTo>
                  <a:pt x="6135" y="480"/>
                </a:lnTo>
                <a:lnTo>
                  <a:pt x="6150" y="490"/>
                </a:lnTo>
                <a:lnTo>
                  <a:pt x="6164" y="501"/>
                </a:lnTo>
                <a:lnTo>
                  <a:pt x="6178" y="512"/>
                </a:lnTo>
                <a:lnTo>
                  <a:pt x="6191" y="524"/>
                </a:lnTo>
                <a:lnTo>
                  <a:pt x="6204" y="536"/>
                </a:lnTo>
                <a:lnTo>
                  <a:pt x="6217" y="549"/>
                </a:lnTo>
                <a:lnTo>
                  <a:pt x="6229" y="562"/>
                </a:lnTo>
                <a:lnTo>
                  <a:pt x="6241" y="575"/>
                </a:lnTo>
                <a:lnTo>
                  <a:pt x="6253" y="588"/>
                </a:lnTo>
                <a:lnTo>
                  <a:pt x="6264" y="602"/>
                </a:lnTo>
                <a:lnTo>
                  <a:pt x="6287" y="630"/>
                </a:lnTo>
                <a:lnTo>
                  <a:pt x="6309" y="659"/>
                </a:lnTo>
                <a:lnTo>
                  <a:pt x="6352" y="717"/>
                </a:lnTo>
                <a:lnTo>
                  <a:pt x="6373" y="745"/>
                </a:lnTo>
                <a:lnTo>
                  <a:pt x="6395" y="774"/>
                </a:lnTo>
                <a:lnTo>
                  <a:pt x="6406" y="788"/>
                </a:lnTo>
                <a:lnTo>
                  <a:pt x="6418" y="803"/>
                </a:lnTo>
                <a:lnTo>
                  <a:pt x="6429" y="816"/>
                </a:lnTo>
                <a:lnTo>
                  <a:pt x="6441" y="830"/>
                </a:lnTo>
                <a:lnTo>
                  <a:pt x="6453" y="843"/>
                </a:lnTo>
                <a:lnTo>
                  <a:pt x="6465" y="856"/>
                </a:lnTo>
                <a:lnTo>
                  <a:pt x="6478" y="868"/>
                </a:lnTo>
                <a:lnTo>
                  <a:pt x="6491" y="880"/>
                </a:lnTo>
                <a:lnTo>
                  <a:pt x="6509" y="896"/>
                </a:lnTo>
                <a:lnTo>
                  <a:pt x="6529" y="912"/>
                </a:lnTo>
                <a:lnTo>
                  <a:pt x="6539" y="920"/>
                </a:lnTo>
                <a:lnTo>
                  <a:pt x="6549" y="927"/>
                </a:lnTo>
                <a:lnTo>
                  <a:pt x="6559" y="935"/>
                </a:lnTo>
                <a:lnTo>
                  <a:pt x="6570" y="942"/>
                </a:lnTo>
                <a:lnTo>
                  <a:pt x="6591" y="956"/>
                </a:lnTo>
                <a:lnTo>
                  <a:pt x="6615" y="970"/>
                </a:lnTo>
                <a:lnTo>
                  <a:pt x="6638" y="982"/>
                </a:lnTo>
                <a:lnTo>
                  <a:pt x="6661" y="994"/>
                </a:lnTo>
                <a:lnTo>
                  <a:pt x="6685" y="1004"/>
                </a:lnTo>
                <a:lnTo>
                  <a:pt x="6697" y="1009"/>
                </a:lnTo>
                <a:lnTo>
                  <a:pt x="6710" y="1014"/>
                </a:lnTo>
                <a:lnTo>
                  <a:pt x="6734" y="1022"/>
                </a:lnTo>
                <a:lnTo>
                  <a:pt x="6760" y="1030"/>
                </a:lnTo>
                <a:lnTo>
                  <a:pt x="6785" y="1035"/>
                </a:lnTo>
                <a:lnTo>
                  <a:pt x="6811" y="1040"/>
                </a:lnTo>
                <a:lnTo>
                  <a:pt x="6836" y="1043"/>
                </a:lnTo>
                <a:lnTo>
                  <a:pt x="6862" y="1044"/>
                </a:lnTo>
                <a:lnTo>
                  <a:pt x="6877" y="1045"/>
                </a:lnTo>
                <a:lnTo>
                  <a:pt x="6892" y="1044"/>
                </a:lnTo>
                <a:lnTo>
                  <a:pt x="6906" y="1043"/>
                </a:lnTo>
                <a:lnTo>
                  <a:pt x="6921" y="1042"/>
                </a:lnTo>
                <a:lnTo>
                  <a:pt x="6936" y="1039"/>
                </a:lnTo>
                <a:lnTo>
                  <a:pt x="6950" y="1037"/>
                </a:lnTo>
                <a:lnTo>
                  <a:pt x="6964" y="1033"/>
                </a:lnTo>
                <a:lnTo>
                  <a:pt x="6979" y="1029"/>
                </a:lnTo>
                <a:lnTo>
                  <a:pt x="7002" y="1023"/>
                </a:lnTo>
                <a:lnTo>
                  <a:pt x="7025" y="1015"/>
                </a:lnTo>
                <a:lnTo>
                  <a:pt x="7048" y="1007"/>
                </a:lnTo>
                <a:lnTo>
                  <a:pt x="7070" y="998"/>
                </a:lnTo>
                <a:lnTo>
                  <a:pt x="7091" y="988"/>
                </a:lnTo>
                <a:lnTo>
                  <a:pt x="7112" y="977"/>
                </a:lnTo>
                <a:lnTo>
                  <a:pt x="7132" y="966"/>
                </a:lnTo>
                <a:lnTo>
                  <a:pt x="7151" y="954"/>
                </a:lnTo>
                <a:lnTo>
                  <a:pt x="7170" y="942"/>
                </a:lnTo>
                <a:lnTo>
                  <a:pt x="7188" y="929"/>
                </a:lnTo>
                <a:lnTo>
                  <a:pt x="7205" y="916"/>
                </a:lnTo>
                <a:lnTo>
                  <a:pt x="7221" y="903"/>
                </a:lnTo>
                <a:lnTo>
                  <a:pt x="7237" y="890"/>
                </a:lnTo>
                <a:lnTo>
                  <a:pt x="7252" y="877"/>
                </a:lnTo>
                <a:lnTo>
                  <a:pt x="7265" y="864"/>
                </a:lnTo>
                <a:lnTo>
                  <a:pt x="7278" y="85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noProof="0"/>
          </a:p>
        </p:txBody>
      </p:sp>
      <p:sp>
        <p:nvSpPr>
          <p:cNvPr id="8" name="Freeform 7"/>
          <p:cNvSpPr>
            <a:spLocks noChangeAspect="1" noEditPoints="1"/>
          </p:cNvSpPr>
          <p:nvPr userDrawn="1"/>
        </p:nvSpPr>
        <p:spPr bwMode="auto">
          <a:xfrm>
            <a:off x="10691290" y="6381750"/>
            <a:ext cx="1152442" cy="250456"/>
          </a:xfrm>
          <a:custGeom>
            <a:avLst/>
            <a:gdLst>
              <a:gd name="T0" fmla="*/ 5840 w 7330"/>
              <a:gd name="T1" fmla="*/ 1317 h 1593"/>
              <a:gd name="T2" fmla="*/ 5357 w 7330"/>
              <a:gd name="T3" fmla="*/ 1467 h 1593"/>
              <a:gd name="T4" fmla="*/ 2874 w 7330"/>
              <a:gd name="T5" fmla="*/ 1589 h 1593"/>
              <a:gd name="T6" fmla="*/ 684 w 7330"/>
              <a:gd name="T7" fmla="*/ 1394 h 1593"/>
              <a:gd name="T8" fmla="*/ 863 w 7330"/>
              <a:gd name="T9" fmla="*/ 1338 h 1593"/>
              <a:gd name="T10" fmla="*/ 497 w 7330"/>
              <a:gd name="T11" fmla="*/ 753 h 1593"/>
              <a:gd name="T12" fmla="*/ 757 w 7330"/>
              <a:gd name="T13" fmla="*/ 719 h 1593"/>
              <a:gd name="T14" fmla="*/ 771 w 7330"/>
              <a:gd name="T15" fmla="*/ 502 h 1593"/>
              <a:gd name="T16" fmla="*/ 468 w 7330"/>
              <a:gd name="T17" fmla="*/ 709 h 1593"/>
              <a:gd name="T18" fmla="*/ 787 w 7330"/>
              <a:gd name="T19" fmla="*/ 281 h 1593"/>
              <a:gd name="T20" fmla="*/ 733 w 7330"/>
              <a:gd name="T21" fmla="*/ 82 h 1593"/>
              <a:gd name="T22" fmla="*/ 154 w 7330"/>
              <a:gd name="T23" fmla="*/ 767 h 1593"/>
              <a:gd name="T24" fmla="*/ 220 w 7330"/>
              <a:gd name="T25" fmla="*/ 78 h 1593"/>
              <a:gd name="T26" fmla="*/ 1075 w 7330"/>
              <a:gd name="T27" fmla="*/ 82 h 1593"/>
              <a:gd name="T28" fmla="*/ 1065 w 7330"/>
              <a:gd name="T29" fmla="*/ 315 h 1593"/>
              <a:gd name="T30" fmla="*/ 980 w 7330"/>
              <a:gd name="T31" fmla="*/ 435 h 1593"/>
              <a:gd name="T32" fmla="*/ 1073 w 7330"/>
              <a:gd name="T33" fmla="*/ 678 h 1593"/>
              <a:gd name="T34" fmla="*/ 6070 w 7330"/>
              <a:gd name="T35" fmla="*/ 209 h 1593"/>
              <a:gd name="T36" fmla="*/ 5917 w 7330"/>
              <a:gd name="T37" fmla="*/ 66 h 1593"/>
              <a:gd name="T38" fmla="*/ 6058 w 7330"/>
              <a:gd name="T39" fmla="*/ 299 h 1593"/>
              <a:gd name="T40" fmla="*/ 5284 w 7330"/>
              <a:gd name="T41" fmla="*/ 230 h 1593"/>
              <a:gd name="T42" fmla="*/ 5037 w 7330"/>
              <a:gd name="T43" fmla="*/ 69 h 1593"/>
              <a:gd name="T44" fmla="*/ 4979 w 7330"/>
              <a:gd name="T45" fmla="*/ 262 h 1593"/>
              <a:gd name="T46" fmla="*/ 4818 w 7330"/>
              <a:gd name="T47" fmla="*/ 433 h 1593"/>
              <a:gd name="T48" fmla="*/ 4812 w 7330"/>
              <a:gd name="T49" fmla="*/ 785 h 1593"/>
              <a:gd name="T50" fmla="*/ 5137 w 7330"/>
              <a:gd name="T51" fmla="*/ 646 h 1593"/>
              <a:gd name="T52" fmla="*/ 5456 w 7330"/>
              <a:gd name="T53" fmla="*/ 712 h 1593"/>
              <a:gd name="T54" fmla="*/ 4285 w 7330"/>
              <a:gd name="T55" fmla="*/ 66 h 1593"/>
              <a:gd name="T56" fmla="*/ 4123 w 7330"/>
              <a:gd name="T57" fmla="*/ 770 h 1593"/>
              <a:gd name="T58" fmla="*/ 4421 w 7330"/>
              <a:gd name="T59" fmla="*/ 688 h 1593"/>
              <a:gd name="T60" fmla="*/ 3435 w 7330"/>
              <a:gd name="T61" fmla="*/ 232 h 1593"/>
              <a:gd name="T62" fmla="*/ 3495 w 7330"/>
              <a:gd name="T63" fmla="*/ 783 h 1593"/>
              <a:gd name="T64" fmla="*/ 3626 w 7330"/>
              <a:gd name="T65" fmla="*/ 1033 h 1593"/>
              <a:gd name="T66" fmla="*/ 2881 w 7330"/>
              <a:gd name="T67" fmla="*/ 143 h 1593"/>
              <a:gd name="T68" fmla="*/ 2771 w 7330"/>
              <a:gd name="T69" fmla="*/ 404 h 1593"/>
              <a:gd name="T70" fmla="*/ 2342 w 7330"/>
              <a:gd name="T71" fmla="*/ 134 h 1593"/>
              <a:gd name="T72" fmla="*/ 2019 w 7330"/>
              <a:gd name="T73" fmla="*/ 169 h 1593"/>
              <a:gd name="T74" fmla="*/ 1663 w 7330"/>
              <a:gd name="T75" fmla="*/ 365 h 1593"/>
              <a:gd name="T76" fmla="*/ 1756 w 7330"/>
              <a:gd name="T77" fmla="*/ 508 h 1593"/>
              <a:gd name="T78" fmla="*/ 1521 w 7330"/>
              <a:gd name="T79" fmla="*/ 708 h 1593"/>
              <a:gd name="T80" fmla="*/ 1731 w 7330"/>
              <a:gd name="T81" fmla="*/ 781 h 1593"/>
              <a:gd name="T82" fmla="*/ 2193 w 7330"/>
              <a:gd name="T83" fmla="*/ 783 h 1593"/>
              <a:gd name="T84" fmla="*/ 7204 w 7330"/>
              <a:gd name="T85" fmla="*/ 969 h 1593"/>
              <a:gd name="T86" fmla="*/ 6563 w 7330"/>
              <a:gd name="T87" fmla="*/ 1121 h 1593"/>
              <a:gd name="T88" fmla="*/ 6047 w 7330"/>
              <a:gd name="T89" fmla="*/ 726 h 1593"/>
              <a:gd name="T90" fmla="*/ 5733 w 7330"/>
              <a:gd name="T91" fmla="*/ 731 h 1593"/>
              <a:gd name="T92" fmla="*/ 4068 w 7330"/>
              <a:gd name="T93" fmla="*/ 925 h 1593"/>
              <a:gd name="T94" fmla="*/ 3612 w 7330"/>
              <a:gd name="T95" fmla="*/ 1135 h 1593"/>
              <a:gd name="T96" fmla="*/ 3034 w 7330"/>
              <a:gd name="T97" fmla="*/ 919 h 1593"/>
              <a:gd name="T98" fmla="*/ 2649 w 7330"/>
              <a:gd name="T99" fmla="*/ 482 h 1593"/>
              <a:gd name="T100" fmla="*/ 1088 w 7330"/>
              <a:gd name="T101" fmla="*/ 851 h 1593"/>
              <a:gd name="T102" fmla="*/ 1304 w 7330"/>
              <a:gd name="T103" fmla="*/ 139 h 1593"/>
              <a:gd name="T104" fmla="*/ 2860 w 7330"/>
              <a:gd name="T105" fmla="*/ 1 h 1593"/>
              <a:gd name="T106" fmla="*/ 3155 w 7330"/>
              <a:gd name="T107" fmla="*/ 158 h 1593"/>
              <a:gd name="T108" fmla="*/ 3059 w 7330"/>
              <a:gd name="T109" fmla="*/ 408 h 1593"/>
              <a:gd name="T110" fmla="*/ 3253 w 7330"/>
              <a:gd name="T111" fmla="*/ 754 h 1593"/>
              <a:gd name="T112" fmla="*/ 3318 w 7330"/>
              <a:gd name="T113" fmla="*/ 80 h 1593"/>
              <a:gd name="T114" fmla="*/ 4041 w 7330"/>
              <a:gd name="T115" fmla="*/ 75 h 1593"/>
              <a:gd name="T116" fmla="*/ 6255 w 7330"/>
              <a:gd name="T117" fmla="*/ 58 h 1593"/>
              <a:gd name="T118" fmla="*/ 6328 w 7330"/>
              <a:gd name="T119" fmla="*/ 277 h 1593"/>
              <a:gd name="T120" fmla="*/ 6120 w 7330"/>
              <a:gd name="T121" fmla="*/ 470 h 1593"/>
              <a:gd name="T122" fmla="*/ 6529 w 7330"/>
              <a:gd name="T123" fmla="*/ 912 h 1593"/>
              <a:gd name="T124" fmla="*/ 7002 w 7330"/>
              <a:gd name="T125" fmla="*/ 1023 h 15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7330" h="1593">
                <a:moveTo>
                  <a:pt x="3255" y="1454"/>
                </a:moveTo>
                <a:lnTo>
                  <a:pt x="3373" y="1453"/>
                </a:lnTo>
                <a:lnTo>
                  <a:pt x="3491" y="1453"/>
                </a:lnTo>
                <a:lnTo>
                  <a:pt x="3608" y="1451"/>
                </a:lnTo>
                <a:lnTo>
                  <a:pt x="3726" y="1449"/>
                </a:lnTo>
                <a:lnTo>
                  <a:pt x="3842" y="1447"/>
                </a:lnTo>
                <a:lnTo>
                  <a:pt x="3957" y="1444"/>
                </a:lnTo>
                <a:lnTo>
                  <a:pt x="4071" y="1441"/>
                </a:lnTo>
                <a:lnTo>
                  <a:pt x="4184" y="1437"/>
                </a:lnTo>
                <a:lnTo>
                  <a:pt x="4297" y="1433"/>
                </a:lnTo>
                <a:lnTo>
                  <a:pt x="4408" y="1428"/>
                </a:lnTo>
                <a:lnTo>
                  <a:pt x="4518" y="1423"/>
                </a:lnTo>
                <a:lnTo>
                  <a:pt x="4628" y="1417"/>
                </a:lnTo>
                <a:lnTo>
                  <a:pt x="4736" y="1411"/>
                </a:lnTo>
                <a:lnTo>
                  <a:pt x="4843" y="1405"/>
                </a:lnTo>
                <a:lnTo>
                  <a:pt x="4949" y="1398"/>
                </a:lnTo>
                <a:lnTo>
                  <a:pt x="5002" y="1394"/>
                </a:lnTo>
                <a:lnTo>
                  <a:pt x="5054" y="1390"/>
                </a:lnTo>
                <a:lnTo>
                  <a:pt x="5158" y="1383"/>
                </a:lnTo>
                <a:lnTo>
                  <a:pt x="5260" y="1374"/>
                </a:lnTo>
                <a:lnTo>
                  <a:pt x="5360" y="1366"/>
                </a:lnTo>
                <a:lnTo>
                  <a:pt x="5459" y="1357"/>
                </a:lnTo>
                <a:lnTo>
                  <a:pt x="5557" y="1347"/>
                </a:lnTo>
                <a:lnTo>
                  <a:pt x="5653" y="1338"/>
                </a:lnTo>
                <a:lnTo>
                  <a:pt x="5747" y="1327"/>
                </a:lnTo>
                <a:lnTo>
                  <a:pt x="5840" y="1317"/>
                </a:lnTo>
                <a:lnTo>
                  <a:pt x="5931" y="1306"/>
                </a:lnTo>
                <a:lnTo>
                  <a:pt x="6020" y="1295"/>
                </a:lnTo>
                <a:lnTo>
                  <a:pt x="6108" y="1283"/>
                </a:lnTo>
                <a:lnTo>
                  <a:pt x="6194" y="1271"/>
                </a:lnTo>
                <a:lnTo>
                  <a:pt x="6277" y="1259"/>
                </a:lnTo>
                <a:lnTo>
                  <a:pt x="6359" y="1246"/>
                </a:lnTo>
                <a:lnTo>
                  <a:pt x="6439" y="1233"/>
                </a:lnTo>
                <a:lnTo>
                  <a:pt x="6517" y="1220"/>
                </a:lnTo>
                <a:lnTo>
                  <a:pt x="6518" y="1228"/>
                </a:lnTo>
                <a:lnTo>
                  <a:pt x="6454" y="1248"/>
                </a:lnTo>
                <a:lnTo>
                  <a:pt x="6386" y="1268"/>
                </a:lnTo>
                <a:lnTo>
                  <a:pt x="6316" y="1287"/>
                </a:lnTo>
                <a:lnTo>
                  <a:pt x="6279" y="1297"/>
                </a:lnTo>
                <a:lnTo>
                  <a:pt x="6242" y="1306"/>
                </a:lnTo>
                <a:lnTo>
                  <a:pt x="6204" y="1316"/>
                </a:lnTo>
                <a:lnTo>
                  <a:pt x="6166" y="1325"/>
                </a:lnTo>
                <a:lnTo>
                  <a:pt x="6087" y="1343"/>
                </a:lnTo>
                <a:lnTo>
                  <a:pt x="6004" y="1360"/>
                </a:lnTo>
                <a:lnTo>
                  <a:pt x="5920" y="1377"/>
                </a:lnTo>
                <a:lnTo>
                  <a:pt x="5832" y="1394"/>
                </a:lnTo>
                <a:lnTo>
                  <a:pt x="5742" y="1410"/>
                </a:lnTo>
                <a:lnTo>
                  <a:pt x="5649" y="1425"/>
                </a:lnTo>
                <a:lnTo>
                  <a:pt x="5554" y="1440"/>
                </a:lnTo>
                <a:lnTo>
                  <a:pt x="5457" y="1454"/>
                </a:lnTo>
                <a:lnTo>
                  <a:pt x="5407" y="1461"/>
                </a:lnTo>
                <a:lnTo>
                  <a:pt x="5357" y="1467"/>
                </a:lnTo>
                <a:lnTo>
                  <a:pt x="5255" y="1480"/>
                </a:lnTo>
                <a:lnTo>
                  <a:pt x="5151" y="1493"/>
                </a:lnTo>
                <a:lnTo>
                  <a:pt x="5044" y="1504"/>
                </a:lnTo>
                <a:lnTo>
                  <a:pt x="4936" y="1515"/>
                </a:lnTo>
                <a:lnTo>
                  <a:pt x="4826" y="1526"/>
                </a:lnTo>
                <a:lnTo>
                  <a:pt x="4714" y="1535"/>
                </a:lnTo>
                <a:lnTo>
                  <a:pt x="4601" y="1544"/>
                </a:lnTo>
                <a:lnTo>
                  <a:pt x="4485" y="1553"/>
                </a:lnTo>
                <a:lnTo>
                  <a:pt x="4427" y="1556"/>
                </a:lnTo>
                <a:lnTo>
                  <a:pt x="4368" y="1560"/>
                </a:lnTo>
                <a:lnTo>
                  <a:pt x="4309" y="1564"/>
                </a:lnTo>
                <a:lnTo>
                  <a:pt x="4250" y="1567"/>
                </a:lnTo>
                <a:lnTo>
                  <a:pt x="4190" y="1570"/>
                </a:lnTo>
                <a:lnTo>
                  <a:pt x="4130" y="1573"/>
                </a:lnTo>
                <a:lnTo>
                  <a:pt x="4070" y="1576"/>
                </a:lnTo>
                <a:lnTo>
                  <a:pt x="4009" y="1578"/>
                </a:lnTo>
                <a:lnTo>
                  <a:pt x="3948" y="1581"/>
                </a:lnTo>
                <a:lnTo>
                  <a:pt x="3886" y="1583"/>
                </a:lnTo>
                <a:lnTo>
                  <a:pt x="3762" y="1586"/>
                </a:lnTo>
                <a:lnTo>
                  <a:pt x="3636" y="1589"/>
                </a:lnTo>
                <a:lnTo>
                  <a:pt x="3510" y="1591"/>
                </a:lnTo>
                <a:lnTo>
                  <a:pt x="3383" y="1593"/>
                </a:lnTo>
                <a:lnTo>
                  <a:pt x="3255" y="1593"/>
                </a:lnTo>
                <a:lnTo>
                  <a:pt x="3127" y="1593"/>
                </a:lnTo>
                <a:lnTo>
                  <a:pt x="3000" y="1591"/>
                </a:lnTo>
                <a:lnTo>
                  <a:pt x="2874" y="1589"/>
                </a:lnTo>
                <a:lnTo>
                  <a:pt x="2811" y="1588"/>
                </a:lnTo>
                <a:lnTo>
                  <a:pt x="2749" y="1586"/>
                </a:lnTo>
                <a:lnTo>
                  <a:pt x="2687" y="1585"/>
                </a:lnTo>
                <a:lnTo>
                  <a:pt x="2625" y="1583"/>
                </a:lnTo>
                <a:lnTo>
                  <a:pt x="2564" y="1581"/>
                </a:lnTo>
                <a:lnTo>
                  <a:pt x="2503" y="1578"/>
                </a:lnTo>
                <a:lnTo>
                  <a:pt x="2382" y="1573"/>
                </a:lnTo>
                <a:lnTo>
                  <a:pt x="2262" y="1567"/>
                </a:lnTo>
                <a:lnTo>
                  <a:pt x="2143" y="1560"/>
                </a:lnTo>
                <a:lnTo>
                  <a:pt x="2026" y="1553"/>
                </a:lnTo>
                <a:lnTo>
                  <a:pt x="1911" y="1544"/>
                </a:lnTo>
                <a:lnTo>
                  <a:pt x="1854" y="1540"/>
                </a:lnTo>
                <a:lnTo>
                  <a:pt x="1798" y="1535"/>
                </a:lnTo>
                <a:lnTo>
                  <a:pt x="1742" y="1531"/>
                </a:lnTo>
                <a:lnTo>
                  <a:pt x="1687" y="1526"/>
                </a:lnTo>
                <a:lnTo>
                  <a:pt x="1577" y="1515"/>
                </a:lnTo>
                <a:lnTo>
                  <a:pt x="1469" y="1504"/>
                </a:lnTo>
                <a:lnTo>
                  <a:pt x="1363" y="1493"/>
                </a:lnTo>
                <a:lnTo>
                  <a:pt x="1260" y="1480"/>
                </a:lnTo>
                <a:lnTo>
                  <a:pt x="1158" y="1467"/>
                </a:lnTo>
                <a:lnTo>
                  <a:pt x="1059" y="1454"/>
                </a:lnTo>
                <a:lnTo>
                  <a:pt x="1010" y="1447"/>
                </a:lnTo>
                <a:lnTo>
                  <a:pt x="962" y="1440"/>
                </a:lnTo>
                <a:lnTo>
                  <a:pt x="867" y="1425"/>
                </a:lnTo>
                <a:lnTo>
                  <a:pt x="775" y="1410"/>
                </a:lnTo>
                <a:lnTo>
                  <a:pt x="684" y="1394"/>
                </a:lnTo>
                <a:lnTo>
                  <a:pt x="640" y="1386"/>
                </a:lnTo>
                <a:lnTo>
                  <a:pt x="597" y="1377"/>
                </a:lnTo>
                <a:lnTo>
                  <a:pt x="554" y="1369"/>
                </a:lnTo>
                <a:lnTo>
                  <a:pt x="512" y="1360"/>
                </a:lnTo>
                <a:lnTo>
                  <a:pt x="431" y="1343"/>
                </a:lnTo>
                <a:lnTo>
                  <a:pt x="351" y="1325"/>
                </a:lnTo>
                <a:lnTo>
                  <a:pt x="313" y="1316"/>
                </a:lnTo>
                <a:lnTo>
                  <a:pt x="275" y="1307"/>
                </a:lnTo>
                <a:lnTo>
                  <a:pt x="238" y="1297"/>
                </a:lnTo>
                <a:lnTo>
                  <a:pt x="202" y="1288"/>
                </a:lnTo>
                <a:lnTo>
                  <a:pt x="166" y="1278"/>
                </a:lnTo>
                <a:lnTo>
                  <a:pt x="132" y="1268"/>
                </a:lnTo>
                <a:lnTo>
                  <a:pt x="97" y="1258"/>
                </a:lnTo>
                <a:lnTo>
                  <a:pt x="64" y="1248"/>
                </a:lnTo>
                <a:lnTo>
                  <a:pt x="0" y="1228"/>
                </a:lnTo>
                <a:lnTo>
                  <a:pt x="1" y="1220"/>
                </a:lnTo>
                <a:lnTo>
                  <a:pt x="79" y="1234"/>
                </a:lnTo>
                <a:lnTo>
                  <a:pt x="158" y="1247"/>
                </a:lnTo>
                <a:lnTo>
                  <a:pt x="240" y="1259"/>
                </a:lnTo>
                <a:lnTo>
                  <a:pt x="323" y="1272"/>
                </a:lnTo>
                <a:lnTo>
                  <a:pt x="409" y="1284"/>
                </a:lnTo>
                <a:lnTo>
                  <a:pt x="496" y="1295"/>
                </a:lnTo>
                <a:lnTo>
                  <a:pt x="585" y="1307"/>
                </a:lnTo>
                <a:lnTo>
                  <a:pt x="676" y="1318"/>
                </a:lnTo>
                <a:lnTo>
                  <a:pt x="769" y="1328"/>
                </a:lnTo>
                <a:lnTo>
                  <a:pt x="863" y="1338"/>
                </a:lnTo>
                <a:lnTo>
                  <a:pt x="958" y="1348"/>
                </a:lnTo>
                <a:lnTo>
                  <a:pt x="1055" y="1357"/>
                </a:lnTo>
                <a:lnTo>
                  <a:pt x="1154" y="1366"/>
                </a:lnTo>
                <a:lnTo>
                  <a:pt x="1254" y="1375"/>
                </a:lnTo>
                <a:lnTo>
                  <a:pt x="1355" y="1383"/>
                </a:lnTo>
                <a:lnTo>
                  <a:pt x="1458" y="1391"/>
                </a:lnTo>
                <a:lnTo>
                  <a:pt x="1562" y="1398"/>
                </a:lnTo>
                <a:lnTo>
                  <a:pt x="1667" y="1405"/>
                </a:lnTo>
                <a:lnTo>
                  <a:pt x="1774" y="1412"/>
                </a:lnTo>
                <a:lnTo>
                  <a:pt x="1882" y="1418"/>
                </a:lnTo>
                <a:lnTo>
                  <a:pt x="1991" y="1423"/>
                </a:lnTo>
                <a:lnTo>
                  <a:pt x="2101" y="1428"/>
                </a:lnTo>
                <a:lnTo>
                  <a:pt x="2213" y="1433"/>
                </a:lnTo>
                <a:lnTo>
                  <a:pt x="2325" y="1437"/>
                </a:lnTo>
                <a:lnTo>
                  <a:pt x="2439" y="1441"/>
                </a:lnTo>
                <a:lnTo>
                  <a:pt x="2553" y="1444"/>
                </a:lnTo>
                <a:lnTo>
                  <a:pt x="2668" y="1447"/>
                </a:lnTo>
                <a:lnTo>
                  <a:pt x="2784" y="1449"/>
                </a:lnTo>
                <a:lnTo>
                  <a:pt x="2900" y="1451"/>
                </a:lnTo>
                <a:lnTo>
                  <a:pt x="3018" y="1453"/>
                </a:lnTo>
                <a:lnTo>
                  <a:pt x="3136" y="1453"/>
                </a:lnTo>
                <a:lnTo>
                  <a:pt x="3255" y="1454"/>
                </a:lnTo>
                <a:close/>
                <a:moveTo>
                  <a:pt x="484" y="741"/>
                </a:moveTo>
                <a:lnTo>
                  <a:pt x="488" y="746"/>
                </a:lnTo>
                <a:lnTo>
                  <a:pt x="492" y="750"/>
                </a:lnTo>
                <a:lnTo>
                  <a:pt x="497" y="753"/>
                </a:lnTo>
                <a:lnTo>
                  <a:pt x="502" y="757"/>
                </a:lnTo>
                <a:lnTo>
                  <a:pt x="508" y="760"/>
                </a:lnTo>
                <a:lnTo>
                  <a:pt x="514" y="763"/>
                </a:lnTo>
                <a:lnTo>
                  <a:pt x="528" y="768"/>
                </a:lnTo>
                <a:lnTo>
                  <a:pt x="545" y="772"/>
                </a:lnTo>
                <a:lnTo>
                  <a:pt x="565" y="775"/>
                </a:lnTo>
                <a:lnTo>
                  <a:pt x="590" y="776"/>
                </a:lnTo>
                <a:lnTo>
                  <a:pt x="618" y="777"/>
                </a:lnTo>
                <a:lnTo>
                  <a:pt x="628" y="777"/>
                </a:lnTo>
                <a:lnTo>
                  <a:pt x="638" y="776"/>
                </a:lnTo>
                <a:lnTo>
                  <a:pt x="647" y="775"/>
                </a:lnTo>
                <a:lnTo>
                  <a:pt x="657" y="774"/>
                </a:lnTo>
                <a:lnTo>
                  <a:pt x="665" y="772"/>
                </a:lnTo>
                <a:lnTo>
                  <a:pt x="674" y="770"/>
                </a:lnTo>
                <a:lnTo>
                  <a:pt x="682" y="767"/>
                </a:lnTo>
                <a:lnTo>
                  <a:pt x="690" y="765"/>
                </a:lnTo>
                <a:lnTo>
                  <a:pt x="698" y="761"/>
                </a:lnTo>
                <a:lnTo>
                  <a:pt x="706" y="758"/>
                </a:lnTo>
                <a:lnTo>
                  <a:pt x="713" y="754"/>
                </a:lnTo>
                <a:lnTo>
                  <a:pt x="720" y="750"/>
                </a:lnTo>
                <a:lnTo>
                  <a:pt x="726" y="745"/>
                </a:lnTo>
                <a:lnTo>
                  <a:pt x="734" y="741"/>
                </a:lnTo>
                <a:lnTo>
                  <a:pt x="740" y="736"/>
                </a:lnTo>
                <a:lnTo>
                  <a:pt x="746" y="730"/>
                </a:lnTo>
                <a:lnTo>
                  <a:pt x="751" y="725"/>
                </a:lnTo>
                <a:lnTo>
                  <a:pt x="757" y="719"/>
                </a:lnTo>
                <a:lnTo>
                  <a:pt x="762" y="713"/>
                </a:lnTo>
                <a:lnTo>
                  <a:pt x="766" y="706"/>
                </a:lnTo>
                <a:lnTo>
                  <a:pt x="775" y="693"/>
                </a:lnTo>
                <a:lnTo>
                  <a:pt x="779" y="686"/>
                </a:lnTo>
                <a:lnTo>
                  <a:pt x="782" y="678"/>
                </a:lnTo>
                <a:lnTo>
                  <a:pt x="785" y="671"/>
                </a:lnTo>
                <a:lnTo>
                  <a:pt x="788" y="663"/>
                </a:lnTo>
                <a:lnTo>
                  <a:pt x="791" y="655"/>
                </a:lnTo>
                <a:lnTo>
                  <a:pt x="793" y="647"/>
                </a:lnTo>
                <a:lnTo>
                  <a:pt x="795" y="639"/>
                </a:lnTo>
                <a:lnTo>
                  <a:pt x="797" y="630"/>
                </a:lnTo>
                <a:lnTo>
                  <a:pt x="799" y="613"/>
                </a:lnTo>
                <a:lnTo>
                  <a:pt x="800" y="604"/>
                </a:lnTo>
                <a:lnTo>
                  <a:pt x="800" y="596"/>
                </a:lnTo>
                <a:lnTo>
                  <a:pt x="800" y="587"/>
                </a:lnTo>
                <a:lnTo>
                  <a:pt x="799" y="579"/>
                </a:lnTo>
                <a:lnTo>
                  <a:pt x="798" y="571"/>
                </a:lnTo>
                <a:lnTo>
                  <a:pt x="797" y="562"/>
                </a:lnTo>
                <a:lnTo>
                  <a:pt x="795" y="554"/>
                </a:lnTo>
                <a:lnTo>
                  <a:pt x="793" y="546"/>
                </a:lnTo>
                <a:lnTo>
                  <a:pt x="790" y="539"/>
                </a:lnTo>
                <a:lnTo>
                  <a:pt x="787" y="531"/>
                </a:lnTo>
                <a:lnTo>
                  <a:pt x="784" y="523"/>
                </a:lnTo>
                <a:lnTo>
                  <a:pt x="780" y="516"/>
                </a:lnTo>
                <a:lnTo>
                  <a:pt x="776" y="509"/>
                </a:lnTo>
                <a:lnTo>
                  <a:pt x="771" y="502"/>
                </a:lnTo>
                <a:lnTo>
                  <a:pt x="766" y="496"/>
                </a:lnTo>
                <a:lnTo>
                  <a:pt x="761" y="490"/>
                </a:lnTo>
                <a:lnTo>
                  <a:pt x="754" y="483"/>
                </a:lnTo>
                <a:lnTo>
                  <a:pt x="747" y="476"/>
                </a:lnTo>
                <a:lnTo>
                  <a:pt x="740" y="470"/>
                </a:lnTo>
                <a:lnTo>
                  <a:pt x="733" y="465"/>
                </a:lnTo>
                <a:lnTo>
                  <a:pt x="724" y="459"/>
                </a:lnTo>
                <a:lnTo>
                  <a:pt x="715" y="455"/>
                </a:lnTo>
                <a:lnTo>
                  <a:pt x="707" y="450"/>
                </a:lnTo>
                <a:lnTo>
                  <a:pt x="698" y="446"/>
                </a:lnTo>
                <a:lnTo>
                  <a:pt x="688" y="443"/>
                </a:lnTo>
                <a:lnTo>
                  <a:pt x="679" y="440"/>
                </a:lnTo>
                <a:lnTo>
                  <a:pt x="669" y="437"/>
                </a:lnTo>
                <a:lnTo>
                  <a:pt x="659" y="435"/>
                </a:lnTo>
                <a:lnTo>
                  <a:pt x="648" y="433"/>
                </a:lnTo>
                <a:lnTo>
                  <a:pt x="638" y="432"/>
                </a:lnTo>
                <a:lnTo>
                  <a:pt x="627" y="431"/>
                </a:lnTo>
                <a:lnTo>
                  <a:pt x="616" y="431"/>
                </a:lnTo>
                <a:lnTo>
                  <a:pt x="491" y="431"/>
                </a:lnTo>
                <a:lnTo>
                  <a:pt x="467" y="660"/>
                </a:lnTo>
                <a:lnTo>
                  <a:pt x="466" y="674"/>
                </a:lnTo>
                <a:lnTo>
                  <a:pt x="466" y="687"/>
                </a:lnTo>
                <a:lnTo>
                  <a:pt x="466" y="693"/>
                </a:lnTo>
                <a:lnTo>
                  <a:pt x="467" y="699"/>
                </a:lnTo>
                <a:lnTo>
                  <a:pt x="467" y="704"/>
                </a:lnTo>
                <a:lnTo>
                  <a:pt x="468" y="709"/>
                </a:lnTo>
                <a:lnTo>
                  <a:pt x="471" y="718"/>
                </a:lnTo>
                <a:lnTo>
                  <a:pt x="472" y="723"/>
                </a:lnTo>
                <a:lnTo>
                  <a:pt x="474" y="727"/>
                </a:lnTo>
                <a:lnTo>
                  <a:pt x="479" y="735"/>
                </a:lnTo>
                <a:lnTo>
                  <a:pt x="481" y="738"/>
                </a:lnTo>
                <a:lnTo>
                  <a:pt x="484" y="741"/>
                </a:lnTo>
                <a:close/>
                <a:moveTo>
                  <a:pt x="529" y="64"/>
                </a:moveTo>
                <a:lnTo>
                  <a:pt x="498" y="365"/>
                </a:lnTo>
                <a:lnTo>
                  <a:pt x="627" y="365"/>
                </a:lnTo>
                <a:lnTo>
                  <a:pt x="643" y="364"/>
                </a:lnTo>
                <a:lnTo>
                  <a:pt x="651" y="363"/>
                </a:lnTo>
                <a:lnTo>
                  <a:pt x="659" y="362"/>
                </a:lnTo>
                <a:lnTo>
                  <a:pt x="675" y="359"/>
                </a:lnTo>
                <a:lnTo>
                  <a:pt x="683" y="357"/>
                </a:lnTo>
                <a:lnTo>
                  <a:pt x="691" y="354"/>
                </a:lnTo>
                <a:lnTo>
                  <a:pt x="698" y="352"/>
                </a:lnTo>
                <a:lnTo>
                  <a:pt x="706" y="349"/>
                </a:lnTo>
                <a:lnTo>
                  <a:pt x="720" y="342"/>
                </a:lnTo>
                <a:lnTo>
                  <a:pt x="734" y="334"/>
                </a:lnTo>
                <a:lnTo>
                  <a:pt x="747" y="325"/>
                </a:lnTo>
                <a:lnTo>
                  <a:pt x="753" y="321"/>
                </a:lnTo>
                <a:lnTo>
                  <a:pt x="759" y="316"/>
                </a:lnTo>
                <a:lnTo>
                  <a:pt x="769" y="305"/>
                </a:lnTo>
                <a:lnTo>
                  <a:pt x="779" y="294"/>
                </a:lnTo>
                <a:lnTo>
                  <a:pt x="783" y="288"/>
                </a:lnTo>
                <a:lnTo>
                  <a:pt x="787" y="281"/>
                </a:lnTo>
                <a:lnTo>
                  <a:pt x="794" y="268"/>
                </a:lnTo>
                <a:lnTo>
                  <a:pt x="797" y="262"/>
                </a:lnTo>
                <a:lnTo>
                  <a:pt x="800" y="255"/>
                </a:lnTo>
                <a:lnTo>
                  <a:pt x="802" y="248"/>
                </a:lnTo>
                <a:lnTo>
                  <a:pt x="804" y="240"/>
                </a:lnTo>
                <a:lnTo>
                  <a:pt x="805" y="233"/>
                </a:lnTo>
                <a:lnTo>
                  <a:pt x="806" y="225"/>
                </a:lnTo>
                <a:lnTo>
                  <a:pt x="807" y="209"/>
                </a:lnTo>
                <a:lnTo>
                  <a:pt x="807" y="201"/>
                </a:lnTo>
                <a:lnTo>
                  <a:pt x="806" y="193"/>
                </a:lnTo>
                <a:lnTo>
                  <a:pt x="805" y="185"/>
                </a:lnTo>
                <a:lnTo>
                  <a:pt x="804" y="178"/>
                </a:lnTo>
                <a:lnTo>
                  <a:pt x="800" y="163"/>
                </a:lnTo>
                <a:lnTo>
                  <a:pt x="795" y="148"/>
                </a:lnTo>
                <a:lnTo>
                  <a:pt x="792" y="141"/>
                </a:lnTo>
                <a:lnTo>
                  <a:pt x="789" y="135"/>
                </a:lnTo>
                <a:lnTo>
                  <a:pt x="785" y="128"/>
                </a:lnTo>
                <a:lnTo>
                  <a:pt x="781" y="122"/>
                </a:lnTo>
                <a:lnTo>
                  <a:pt x="777" y="116"/>
                </a:lnTo>
                <a:lnTo>
                  <a:pt x="772" y="111"/>
                </a:lnTo>
                <a:lnTo>
                  <a:pt x="767" y="105"/>
                </a:lnTo>
                <a:lnTo>
                  <a:pt x="761" y="100"/>
                </a:lnTo>
                <a:lnTo>
                  <a:pt x="754" y="95"/>
                </a:lnTo>
                <a:lnTo>
                  <a:pt x="748" y="90"/>
                </a:lnTo>
                <a:lnTo>
                  <a:pt x="740" y="86"/>
                </a:lnTo>
                <a:lnTo>
                  <a:pt x="733" y="82"/>
                </a:lnTo>
                <a:lnTo>
                  <a:pt x="724" y="79"/>
                </a:lnTo>
                <a:lnTo>
                  <a:pt x="715" y="76"/>
                </a:lnTo>
                <a:lnTo>
                  <a:pt x="707" y="73"/>
                </a:lnTo>
                <a:lnTo>
                  <a:pt x="698" y="71"/>
                </a:lnTo>
                <a:lnTo>
                  <a:pt x="689" y="69"/>
                </a:lnTo>
                <a:lnTo>
                  <a:pt x="680" y="67"/>
                </a:lnTo>
                <a:lnTo>
                  <a:pt x="661" y="65"/>
                </a:lnTo>
                <a:lnTo>
                  <a:pt x="642" y="64"/>
                </a:lnTo>
                <a:lnTo>
                  <a:pt x="529" y="64"/>
                </a:lnTo>
                <a:close/>
                <a:moveTo>
                  <a:pt x="863" y="842"/>
                </a:moveTo>
                <a:lnTo>
                  <a:pt x="855" y="843"/>
                </a:lnTo>
                <a:lnTo>
                  <a:pt x="845" y="845"/>
                </a:lnTo>
                <a:lnTo>
                  <a:pt x="831" y="846"/>
                </a:lnTo>
                <a:lnTo>
                  <a:pt x="814" y="848"/>
                </a:lnTo>
                <a:lnTo>
                  <a:pt x="794" y="849"/>
                </a:lnTo>
                <a:lnTo>
                  <a:pt x="771" y="850"/>
                </a:lnTo>
                <a:lnTo>
                  <a:pt x="746" y="851"/>
                </a:lnTo>
                <a:lnTo>
                  <a:pt x="37" y="851"/>
                </a:lnTo>
                <a:lnTo>
                  <a:pt x="45" y="784"/>
                </a:lnTo>
                <a:lnTo>
                  <a:pt x="76" y="784"/>
                </a:lnTo>
                <a:lnTo>
                  <a:pt x="93" y="783"/>
                </a:lnTo>
                <a:lnTo>
                  <a:pt x="108" y="781"/>
                </a:lnTo>
                <a:lnTo>
                  <a:pt x="122" y="779"/>
                </a:lnTo>
                <a:lnTo>
                  <a:pt x="134" y="775"/>
                </a:lnTo>
                <a:lnTo>
                  <a:pt x="145" y="771"/>
                </a:lnTo>
                <a:lnTo>
                  <a:pt x="154" y="767"/>
                </a:lnTo>
                <a:lnTo>
                  <a:pt x="163" y="761"/>
                </a:lnTo>
                <a:lnTo>
                  <a:pt x="170" y="755"/>
                </a:lnTo>
                <a:lnTo>
                  <a:pt x="176" y="748"/>
                </a:lnTo>
                <a:lnTo>
                  <a:pt x="179" y="744"/>
                </a:lnTo>
                <a:lnTo>
                  <a:pt x="181" y="740"/>
                </a:lnTo>
                <a:lnTo>
                  <a:pt x="186" y="731"/>
                </a:lnTo>
                <a:lnTo>
                  <a:pt x="189" y="721"/>
                </a:lnTo>
                <a:lnTo>
                  <a:pt x="192" y="711"/>
                </a:lnTo>
                <a:lnTo>
                  <a:pt x="195" y="700"/>
                </a:lnTo>
                <a:lnTo>
                  <a:pt x="197" y="688"/>
                </a:lnTo>
                <a:lnTo>
                  <a:pt x="198" y="675"/>
                </a:lnTo>
                <a:lnTo>
                  <a:pt x="248" y="176"/>
                </a:lnTo>
                <a:lnTo>
                  <a:pt x="249" y="160"/>
                </a:lnTo>
                <a:lnTo>
                  <a:pt x="250" y="146"/>
                </a:lnTo>
                <a:lnTo>
                  <a:pt x="250" y="134"/>
                </a:lnTo>
                <a:lnTo>
                  <a:pt x="248" y="123"/>
                </a:lnTo>
                <a:lnTo>
                  <a:pt x="246" y="113"/>
                </a:lnTo>
                <a:lnTo>
                  <a:pt x="245" y="108"/>
                </a:lnTo>
                <a:lnTo>
                  <a:pt x="243" y="104"/>
                </a:lnTo>
                <a:lnTo>
                  <a:pt x="239" y="96"/>
                </a:lnTo>
                <a:lnTo>
                  <a:pt x="237" y="93"/>
                </a:lnTo>
                <a:lnTo>
                  <a:pt x="234" y="90"/>
                </a:lnTo>
                <a:lnTo>
                  <a:pt x="231" y="86"/>
                </a:lnTo>
                <a:lnTo>
                  <a:pt x="228" y="83"/>
                </a:lnTo>
                <a:lnTo>
                  <a:pt x="224" y="81"/>
                </a:lnTo>
                <a:lnTo>
                  <a:pt x="220" y="78"/>
                </a:lnTo>
                <a:lnTo>
                  <a:pt x="211" y="74"/>
                </a:lnTo>
                <a:lnTo>
                  <a:pt x="201" y="70"/>
                </a:lnTo>
                <a:lnTo>
                  <a:pt x="189" y="67"/>
                </a:lnTo>
                <a:lnTo>
                  <a:pt x="176" y="66"/>
                </a:lnTo>
                <a:lnTo>
                  <a:pt x="161" y="64"/>
                </a:lnTo>
                <a:lnTo>
                  <a:pt x="145" y="64"/>
                </a:lnTo>
                <a:lnTo>
                  <a:pt x="121" y="64"/>
                </a:lnTo>
                <a:lnTo>
                  <a:pt x="127" y="0"/>
                </a:lnTo>
                <a:lnTo>
                  <a:pt x="848" y="0"/>
                </a:lnTo>
                <a:lnTo>
                  <a:pt x="867" y="1"/>
                </a:lnTo>
                <a:lnTo>
                  <a:pt x="886" y="1"/>
                </a:lnTo>
                <a:lnTo>
                  <a:pt x="903" y="3"/>
                </a:lnTo>
                <a:lnTo>
                  <a:pt x="920" y="5"/>
                </a:lnTo>
                <a:lnTo>
                  <a:pt x="937" y="8"/>
                </a:lnTo>
                <a:lnTo>
                  <a:pt x="952" y="11"/>
                </a:lnTo>
                <a:lnTo>
                  <a:pt x="967" y="15"/>
                </a:lnTo>
                <a:lnTo>
                  <a:pt x="982" y="19"/>
                </a:lnTo>
                <a:lnTo>
                  <a:pt x="995" y="24"/>
                </a:lnTo>
                <a:lnTo>
                  <a:pt x="1008" y="30"/>
                </a:lnTo>
                <a:lnTo>
                  <a:pt x="1020" y="36"/>
                </a:lnTo>
                <a:lnTo>
                  <a:pt x="1031" y="43"/>
                </a:lnTo>
                <a:lnTo>
                  <a:pt x="1042" y="50"/>
                </a:lnTo>
                <a:lnTo>
                  <a:pt x="1052" y="58"/>
                </a:lnTo>
                <a:lnTo>
                  <a:pt x="1061" y="66"/>
                </a:lnTo>
                <a:lnTo>
                  <a:pt x="1069" y="75"/>
                </a:lnTo>
                <a:lnTo>
                  <a:pt x="1075" y="82"/>
                </a:lnTo>
                <a:lnTo>
                  <a:pt x="1080" y="89"/>
                </a:lnTo>
                <a:lnTo>
                  <a:pt x="1085" y="96"/>
                </a:lnTo>
                <a:lnTo>
                  <a:pt x="1090" y="104"/>
                </a:lnTo>
                <a:lnTo>
                  <a:pt x="1094" y="112"/>
                </a:lnTo>
                <a:lnTo>
                  <a:pt x="1097" y="120"/>
                </a:lnTo>
                <a:lnTo>
                  <a:pt x="1101" y="128"/>
                </a:lnTo>
                <a:lnTo>
                  <a:pt x="1104" y="136"/>
                </a:lnTo>
                <a:lnTo>
                  <a:pt x="1106" y="145"/>
                </a:lnTo>
                <a:lnTo>
                  <a:pt x="1108" y="153"/>
                </a:lnTo>
                <a:lnTo>
                  <a:pt x="1110" y="162"/>
                </a:lnTo>
                <a:lnTo>
                  <a:pt x="1111" y="171"/>
                </a:lnTo>
                <a:lnTo>
                  <a:pt x="1112" y="180"/>
                </a:lnTo>
                <a:lnTo>
                  <a:pt x="1112" y="189"/>
                </a:lnTo>
                <a:lnTo>
                  <a:pt x="1112" y="198"/>
                </a:lnTo>
                <a:lnTo>
                  <a:pt x="1111" y="207"/>
                </a:lnTo>
                <a:lnTo>
                  <a:pt x="1110" y="216"/>
                </a:lnTo>
                <a:lnTo>
                  <a:pt x="1108" y="227"/>
                </a:lnTo>
                <a:lnTo>
                  <a:pt x="1105" y="238"/>
                </a:lnTo>
                <a:lnTo>
                  <a:pt x="1102" y="250"/>
                </a:lnTo>
                <a:lnTo>
                  <a:pt x="1097" y="262"/>
                </a:lnTo>
                <a:lnTo>
                  <a:pt x="1091" y="275"/>
                </a:lnTo>
                <a:lnTo>
                  <a:pt x="1088" y="282"/>
                </a:lnTo>
                <a:lnTo>
                  <a:pt x="1084" y="288"/>
                </a:lnTo>
                <a:lnTo>
                  <a:pt x="1075" y="301"/>
                </a:lnTo>
                <a:lnTo>
                  <a:pt x="1070" y="308"/>
                </a:lnTo>
                <a:lnTo>
                  <a:pt x="1065" y="315"/>
                </a:lnTo>
                <a:lnTo>
                  <a:pt x="1053" y="327"/>
                </a:lnTo>
                <a:lnTo>
                  <a:pt x="1046" y="334"/>
                </a:lnTo>
                <a:lnTo>
                  <a:pt x="1039" y="340"/>
                </a:lnTo>
                <a:lnTo>
                  <a:pt x="1023" y="352"/>
                </a:lnTo>
                <a:lnTo>
                  <a:pt x="1014" y="358"/>
                </a:lnTo>
                <a:lnTo>
                  <a:pt x="1005" y="363"/>
                </a:lnTo>
                <a:lnTo>
                  <a:pt x="995" y="369"/>
                </a:lnTo>
                <a:lnTo>
                  <a:pt x="985" y="374"/>
                </a:lnTo>
                <a:lnTo>
                  <a:pt x="974" y="379"/>
                </a:lnTo>
                <a:lnTo>
                  <a:pt x="962" y="384"/>
                </a:lnTo>
                <a:lnTo>
                  <a:pt x="950" y="388"/>
                </a:lnTo>
                <a:lnTo>
                  <a:pt x="937" y="392"/>
                </a:lnTo>
                <a:lnTo>
                  <a:pt x="916" y="396"/>
                </a:lnTo>
                <a:lnTo>
                  <a:pt x="896" y="399"/>
                </a:lnTo>
                <a:lnTo>
                  <a:pt x="885" y="401"/>
                </a:lnTo>
                <a:lnTo>
                  <a:pt x="874" y="402"/>
                </a:lnTo>
                <a:lnTo>
                  <a:pt x="888" y="405"/>
                </a:lnTo>
                <a:lnTo>
                  <a:pt x="901" y="407"/>
                </a:lnTo>
                <a:lnTo>
                  <a:pt x="913" y="410"/>
                </a:lnTo>
                <a:lnTo>
                  <a:pt x="926" y="413"/>
                </a:lnTo>
                <a:lnTo>
                  <a:pt x="932" y="415"/>
                </a:lnTo>
                <a:lnTo>
                  <a:pt x="938" y="417"/>
                </a:lnTo>
                <a:lnTo>
                  <a:pt x="949" y="421"/>
                </a:lnTo>
                <a:lnTo>
                  <a:pt x="960" y="425"/>
                </a:lnTo>
                <a:lnTo>
                  <a:pt x="970" y="430"/>
                </a:lnTo>
                <a:lnTo>
                  <a:pt x="980" y="435"/>
                </a:lnTo>
                <a:lnTo>
                  <a:pt x="990" y="441"/>
                </a:lnTo>
                <a:lnTo>
                  <a:pt x="999" y="446"/>
                </a:lnTo>
                <a:lnTo>
                  <a:pt x="1008" y="452"/>
                </a:lnTo>
                <a:lnTo>
                  <a:pt x="1016" y="459"/>
                </a:lnTo>
                <a:lnTo>
                  <a:pt x="1024" y="466"/>
                </a:lnTo>
                <a:lnTo>
                  <a:pt x="1031" y="473"/>
                </a:lnTo>
                <a:lnTo>
                  <a:pt x="1038" y="480"/>
                </a:lnTo>
                <a:lnTo>
                  <a:pt x="1044" y="488"/>
                </a:lnTo>
                <a:lnTo>
                  <a:pt x="1050" y="496"/>
                </a:lnTo>
                <a:lnTo>
                  <a:pt x="1056" y="504"/>
                </a:lnTo>
                <a:lnTo>
                  <a:pt x="1061" y="512"/>
                </a:lnTo>
                <a:lnTo>
                  <a:pt x="1065" y="521"/>
                </a:lnTo>
                <a:lnTo>
                  <a:pt x="1070" y="530"/>
                </a:lnTo>
                <a:lnTo>
                  <a:pt x="1073" y="539"/>
                </a:lnTo>
                <a:lnTo>
                  <a:pt x="1076" y="548"/>
                </a:lnTo>
                <a:lnTo>
                  <a:pt x="1079" y="558"/>
                </a:lnTo>
                <a:lnTo>
                  <a:pt x="1081" y="567"/>
                </a:lnTo>
                <a:lnTo>
                  <a:pt x="1085" y="587"/>
                </a:lnTo>
                <a:lnTo>
                  <a:pt x="1085" y="597"/>
                </a:lnTo>
                <a:lnTo>
                  <a:pt x="1086" y="607"/>
                </a:lnTo>
                <a:lnTo>
                  <a:pt x="1085" y="617"/>
                </a:lnTo>
                <a:lnTo>
                  <a:pt x="1085" y="627"/>
                </a:lnTo>
                <a:lnTo>
                  <a:pt x="1083" y="638"/>
                </a:lnTo>
                <a:lnTo>
                  <a:pt x="1081" y="651"/>
                </a:lnTo>
                <a:lnTo>
                  <a:pt x="1078" y="664"/>
                </a:lnTo>
                <a:lnTo>
                  <a:pt x="1073" y="678"/>
                </a:lnTo>
                <a:lnTo>
                  <a:pt x="1067" y="693"/>
                </a:lnTo>
                <a:lnTo>
                  <a:pt x="1060" y="708"/>
                </a:lnTo>
                <a:lnTo>
                  <a:pt x="1051" y="724"/>
                </a:lnTo>
                <a:lnTo>
                  <a:pt x="1046" y="731"/>
                </a:lnTo>
                <a:lnTo>
                  <a:pt x="1040" y="739"/>
                </a:lnTo>
                <a:lnTo>
                  <a:pt x="1034" y="747"/>
                </a:lnTo>
                <a:lnTo>
                  <a:pt x="1027" y="754"/>
                </a:lnTo>
                <a:lnTo>
                  <a:pt x="1019" y="762"/>
                </a:lnTo>
                <a:lnTo>
                  <a:pt x="1011" y="769"/>
                </a:lnTo>
                <a:lnTo>
                  <a:pt x="1003" y="777"/>
                </a:lnTo>
                <a:lnTo>
                  <a:pt x="994" y="784"/>
                </a:lnTo>
                <a:lnTo>
                  <a:pt x="984" y="791"/>
                </a:lnTo>
                <a:lnTo>
                  <a:pt x="973" y="798"/>
                </a:lnTo>
                <a:lnTo>
                  <a:pt x="962" y="805"/>
                </a:lnTo>
                <a:lnTo>
                  <a:pt x="950" y="811"/>
                </a:lnTo>
                <a:lnTo>
                  <a:pt x="938" y="817"/>
                </a:lnTo>
                <a:lnTo>
                  <a:pt x="924" y="823"/>
                </a:lnTo>
                <a:lnTo>
                  <a:pt x="910" y="828"/>
                </a:lnTo>
                <a:lnTo>
                  <a:pt x="895" y="833"/>
                </a:lnTo>
                <a:lnTo>
                  <a:pt x="879" y="838"/>
                </a:lnTo>
                <a:lnTo>
                  <a:pt x="863" y="842"/>
                </a:lnTo>
                <a:close/>
                <a:moveTo>
                  <a:pt x="6069" y="248"/>
                </a:moveTo>
                <a:lnTo>
                  <a:pt x="6070" y="238"/>
                </a:lnTo>
                <a:lnTo>
                  <a:pt x="6070" y="228"/>
                </a:lnTo>
                <a:lnTo>
                  <a:pt x="6070" y="219"/>
                </a:lnTo>
                <a:lnTo>
                  <a:pt x="6070" y="209"/>
                </a:lnTo>
                <a:lnTo>
                  <a:pt x="6069" y="200"/>
                </a:lnTo>
                <a:lnTo>
                  <a:pt x="6068" y="191"/>
                </a:lnTo>
                <a:lnTo>
                  <a:pt x="6066" y="182"/>
                </a:lnTo>
                <a:lnTo>
                  <a:pt x="6064" y="174"/>
                </a:lnTo>
                <a:lnTo>
                  <a:pt x="6062" y="166"/>
                </a:lnTo>
                <a:lnTo>
                  <a:pt x="6059" y="158"/>
                </a:lnTo>
                <a:lnTo>
                  <a:pt x="6056" y="150"/>
                </a:lnTo>
                <a:lnTo>
                  <a:pt x="6052" y="143"/>
                </a:lnTo>
                <a:lnTo>
                  <a:pt x="6048" y="136"/>
                </a:lnTo>
                <a:lnTo>
                  <a:pt x="6044" y="129"/>
                </a:lnTo>
                <a:lnTo>
                  <a:pt x="6039" y="123"/>
                </a:lnTo>
                <a:lnTo>
                  <a:pt x="6034" y="117"/>
                </a:lnTo>
                <a:lnTo>
                  <a:pt x="6029" y="110"/>
                </a:lnTo>
                <a:lnTo>
                  <a:pt x="6022" y="105"/>
                </a:lnTo>
                <a:lnTo>
                  <a:pt x="6016" y="99"/>
                </a:lnTo>
                <a:lnTo>
                  <a:pt x="6009" y="94"/>
                </a:lnTo>
                <a:lnTo>
                  <a:pt x="6001" y="90"/>
                </a:lnTo>
                <a:lnTo>
                  <a:pt x="5993" y="85"/>
                </a:lnTo>
                <a:lnTo>
                  <a:pt x="5985" y="81"/>
                </a:lnTo>
                <a:lnTo>
                  <a:pt x="5976" y="78"/>
                </a:lnTo>
                <a:lnTo>
                  <a:pt x="5967" y="75"/>
                </a:lnTo>
                <a:lnTo>
                  <a:pt x="5958" y="72"/>
                </a:lnTo>
                <a:lnTo>
                  <a:pt x="5948" y="70"/>
                </a:lnTo>
                <a:lnTo>
                  <a:pt x="5938" y="68"/>
                </a:lnTo>
                <a:lnTo>
                  <a:pt x="5928" y="67"/>
                </a:lnTo>
                <a:lnTo>
                  <a:pt x="5917" y="66"/>
                </a:lnTo>
                <a:lnTo>
                  <a:pt x="5906" y="65"/>
                </a:lnTo>
                <a:lnTo>
                  <a:pt x="5894" y="65"/>
                </a:lnTo>
                <a:lnTo>
                  <a:pt x="5793" y="65"/>
                </a:lnTo>
                <a:lnTo>
                  <a:pt x="5759" y="407"/>
                </a:lnTo>
                <a:lnTo>
                  <a:pt x="5911" y="407"/>
                </a:lnTo>
                <a:lnTo>
                  <a:pt x="5927" y="406"/>
                </a:lnTo>
                <a:lnTo>
                  <a:pt x="5935" y="405"/>
                </a:lnTo>
                <a:lnTo>
                  <a:pt x="5943" y="404"/>
                </a:lnTo>
                <a:lnTo>
                  <a:pt x="5950" y="403"/>
                </a:lnTo>
                <a:lnTo>
                  <a:pt x="5957" y="401"/>
                </a:lnTo>
                <a:lnTo>
                  <a:pt x="5971" y="396"/>
                </a:lnTo>
                <a:lnTo>
                  <a:pt x="5978" y="393"/>
                </a:lnTo>
                <a:lnTo>
                  <a:pt x="5985" y="390"/>
                </a:lnTo>
                <a:lnTo>
                  <a:pt x="5997" y="382"/>
                </a:lnTo>
                <a:lnTo>
                  <a:pt x="6009" y="374"/>
                </a:lnTo>
                <a:lnTo>
                  <a:pt x="6014" y="369"/>
                </a:lnTo>
                <a:lnTo>
                  <a:pt x="6019" y="364"/>
                </a:lnTo>
                <a:lnTo>
                  <a:pt x="6024" y="359"/>
                </a:lnTo>
                <a:lnTo>
                  <a:pt x="6029" y="353"/>
                </a:lnTo>
                <a:lnTo>
                  <a:pt x="6034" y="347"/>
                </a:lnTo>
                <a:lnTo>
                  <a:pt x="6038" y="341"/>
                </a:lnTo>
                <a:lnTo>
                  <a:pt x="6042" y="335"/>
                </a:lnTo>
                <a:lnTo>
                  <a:pt x="6046" y="328"/>
                </a:lnTo>
                <a:lnTo>
                  <a:pt x="6049" y="321"/>
                </a:lnTo>
                <a:lnTo>
                  <a:pt x="6053" y="314"/>
                </a:lnTo>
                <a:lnTo>
                  <a:pt x="6058" y="299"/>
                </a:lnTo>
                <a:lnTo>
                  <a:pt x="6063" y="283"/>
                </a:lnTo>
                <a:lnTo>
                  <a:pt x="6065" y="275"/>
                </a:lnTo>
                <a:lnTo>
                  <a:pt x="6067" y="266"/>
                </a:lnTo>
                <a:lnTo>
                  <a:pt x="6069" y="248"/>
                </a:lnTo>
                <a:close/>
                <a:moveTo>
                  <a:pt x="5512" y="174"/>
                </a:moveTo>
                <a:lnTo>
                  <a:pt x="5514" y="159"/>
                </a:lnTo>
                <a:lnTo>
                  <a:pt x="5514" y="146"/>
                </a:lnTo>
                <a:lnTo>
                  <a:pt x="5513" y="134"/>
                </a:lnTo>
                <a:lnTo>
                  <a:pt x="5513" y="128"/>
                </a:lnTo>
                <a:lnTo>
                  <a:pt x="5512" y="123"/>
                </a:lnTo>
                <a:lnTo>
                  <a:pt x="5511" y="118"/>
                </a:lnTo>
                <a:lnTo>
                  <a:pt x="5510" y="113"/>
                </a:lnTo>
                <a:lnTo>
                  <a:pt x="5507" y="105"/>
                </a:lnTo>
                <a:lnTo>
                  <a:pt x="5503" y="97"/>
                </a:lnTo>
                <a:lnTo>
                  <a:pt x="5498" y="91"/>
                </a:lnTo>
                <a:lnTo>
                  <a:pt x="5492" y="85"/>
                </a:lnTo>
                <a:lnTo>
                  <a:pt x="5485" y="80"/>
                </a:lnTo>
                <a:lnTo>
                  <a:pt x="5478" y="76"/>
                </a:lnTo>
                <a:lnTo>
                  <a:pt x="5469" y="73"/>
                </a:lnTo>
                <a:lnTo>
                  <a:pt x="5459" y="70"/>
                </a:lnTo>
                <a:lnTo>
                  <a:pt x="5448" y="68"/>
                </a:lnTo>
                <a:lnTo>
                  <a:pt x="5443" y="67"/>
                </a:lnTo>
                <a:lnTo>
                  <a:pt x="5436" y="66"/>
                </a:lnTo>
                <a:lnTo>
                  <a:pt x="5423" y="65"/>
                </a:lnTo>
                <a:lnTo>
                  <a:pt x="5303" y="65"/>
                </a:lnTo>
                <a:lnTo>
                  <a:pt x="5284" y="230"/>
                </a:lnTo>
                <a:lnTo>
                  <a:pt x="5208" y="230"/>
                </a:lnTo>
                <a:lnTo>
                  <a:pt x="5207" y="220"/>
                </a:lnTo>
                <a:lnTo>
                  <a:pt x="5206" y="211"/>
                </a:lnTo>
                <a:lnTo>
                  <a:pt x="5204" y="202"/>
                </a:lnTo>
                <a:lnTo>
                  <a:pt x="5202" y="194"/>
                </a:lnTo>
                <a:lnTo>
                  <a:pt x="5199" y="185"/>
                </a:lnTo>
                <a:lnTo>
                  <a:pt x="5195" y="177"/>
                </a:lnTo>
                <a:lnTo>
                  <a:pt x="5192" y="169"/>
                </a:lnTo>
                <a:lnTo>
                  <a:pt x="5187" y="162"/>
                </a:lnTo>
                <a:lnTo>
                  <a:pt x="5182" y="154"/>
                </a:lnTo>
                <a:lnTo>
                  <a:pt x="5177" y="147"/>
                </a:lnTo>
                <a:lnTo>
                  <a:pt x="5171" y="140"/>
                </a:lnTo>
                <a:lnTo>
                  <a:pt x="5165" y="133"/>
                </a:lnTo>
                <a:lnTo>
                  <a:pt x="5159" y="127"/>
                </a:lnTo>
                <a:lnTo>
                  <a:pt x="5152" y="121"/>
                </a:lnTo>
                <a:lnTo>
                  <a:pt x="5145" y="115"/>
                </a:lnTo>
                <a:lnTo>
                  <a:pt x="5138" y="110"/>
                </a:lnTo>
                <a:lnTo>
                  <a:pt x="5121" y="99"/>
                </a:lnTo>
                <a:lnTo>
                  <a:pt x="5112" y="95"/>
                </a:lnTo>
                <a:lnTo>
                  <a:pt x="5104" y="90"/>
                </a:lnTo>
                <a:lnTo>
                  <a:pt x="5086" y="83"/>
                </a:lnTo>
                <a:lnTo>
                  <a:pt x="5076" y="79"/>
                </a:lnTo>
                <a:lnTo>
                  <a:pt x="5067" y="76"/>
                </a:lnTo>
                <a:lnTo>
                  <a:pt x="5057" y="74"/>
                </a:lnTo>
                <a:lnTo>
                  <a:pt x="5047" y="71"/>
                </a:lnTo>
                <a:lnTo>
                  <a:pt x="5037" y="69"/>
                </a:lnTo>
                <a:lnTo>
                  <a:pt x="5027" y="68"/>
                </a:lnTo>
                <a:lnTo>
                  <a:pt x="5017" y="66"/>
                </a:lnTo>
                <a:lnTo>
                  <a:pt x="5007" y="66"/>
                </a:lnTo>
                <a:lnTo>
                  <a:pt x="4986" y="65"/>
                </a:lnTo>
                <a:lnTo>
                  <a:pt x="4754" y="65"/>
                </a:lnTo>
                <a:lnTo>
                  <a:pt x="4724" y="365"/>
                </a:lnTo>
                <a:lnTo>
                  <a:pt x="4846" y="365"/>
                </a:lnTo>
                <a:lnTo>
                  <a:pt x="4857" y="364"/>
                </a:lnTo>
                <a:lnTo>
                  <a:pt x="4867" y="364"/>
                </a:lnTo>
                <a:lnTo>
                  <a:pt x="4877" y="362"/>
                </a:lnTo>
                <a:lnTo>
                  <a:pt x="4886" y="360"/>
                </a:lnTo>
                <a:lnTo>
                  <a:pt x="4895" y="358"/>
                </a:lnTo>
                <a:lnTo>
                  <a:pt x="4903" y="355"/>
                </a:lnTo>
                <a:lnTo>
                  <a:pt x="4911" y="352"/>
                </a:lnTo>
                <a:lnTo>
                  <a:pt x="4918" y="349"/>
                </a:lnTo>
                <a:lnTo>
                  <a:pt x="4931" y="341"/>
                </a:lnTo>
                <a:lnTo>
                  <a:pt x="4937" y="337"/>
                </a:lnTo>
                <a:lnTo>
                  <a:pt x="4942" y="332"/>
                </a:lnTo>
                <a:lnTo>
                  <a:pt x="4951" y="323"/>
                </a:lnTo>
                <a:lnTo>
                  <a:pt x="4958" y="313"/>
                </a:lnTo>
                <a:lnTo>
                  <a:pt x="4965" y="304"/>
                </a:lnTo>
                <a:lnTo>
                  <a:pt x="4969" y="295"/>
                </a:lnTo>
                <a:lnTo>
                  <a:pt x="4973" y="286"/>
                </a:lnTo>
                <a:lnTo>
                  <a:pt x="4976" y="278"/>
                </a:lnTo>
                <a:lnTo>
                  <a:pt x="4979" y="267"/>
                </a:lnTo>
                <a:lnTo>
                  <a:pt x="4979" y="262"/>
                </a:lnTo>
                <a:lnTo>
                  <a:pt x="5053" y="262"/>
                </a:lnTo>
                <a:lnTo>
                  <a:pt x="5023" y="542"/>
                </a:lnTo>
                <a:lnTo>
                  <a:pt x="4938" y="542"/>
                </a:lnTo>
                <a:lnTo>
                  <a:pt x="4939" y="532"/>
                </a:lnTo>
                <a:lnTo>
                  <a:pt x="4939" y="524"/>
                </a:lnTo>
                <a:lnTo>
                  <a:pt x="4939" y="515"/>
                </a:lnTo>
                <a:lnTo>
                  <a:pt x="4938" y="508"/>
                </a:lnTo>
                <a:lnTo>
                  <a:pt x="4937" y="500"/>
                </a:lnTo>
                <a:lnTo>
                  <a:pt x="4936" y="494"/>
                </a:lnTo>
                <a:lnTo>
                  <a:pt x="4932" y="482"/>
                </a:lnTo>
                <a:lnTo>
                  <a:pt x="4930" y="476"/>
                </a:lnTo>
                <a:lnTo>
                  <a:pt x="4927" y="471"/>
                </a:lnTo>
                <a:lnTo>
                  <a:pt x="4925" y="467"/>
                </a:lnTo>
                <a:lnTo>
                  <a:pt x="4921" y="462"/>
                </a:lnTo>
                <a:lnTo>
                  <a:pt x="4918" y="459"/>
                </a:lnTo>
                <a:lnTo>
                  <a:pt x="4914" y="455"/>
                </a:lnTo>
                <a:lnTo>
                  <a:pt x="4910" y="452"/>
                </a:lnTo>
                <a:lnTo>
                  <a:pt x="4905" y="449"/>
                </a:lnTo>
                <a:lnTo>
                  <a:pt x="4896" y="444"/>
                </a:lnTo>
                <a:lnTo>
                  <a:pt x="4891" y="442"/>
                </a:lnTo>
                <a:lnTo>
                  <a:pt x="4885" y="440"/>
                </a:lnTo>
                <a:lnTo>
                  <a:pt x="4873" y="437"/>
                </a:lnTo>
                <a:lnTo>
                  <a:pt x="4861" y="435"/>
                </a:lnTo>
                <a:lnTo>
                  <a:pt x="4847" y="434"/>
                </a:lnTo>
                <a:lnTo>
                  <a:pt x="4833" y="433"/>
                </a:lnTo>
                <a:lnTo>
                  <a:pt x="4818" y="433"/>
                </a:lnTo>
                <a:lnTo>
                  <a:pt x="4802" y="432"/>
                </a:lnTo>
                <a:lnTo>
                  <a:pt x="4717" y="432"/>
                </a:lnTo>
                <a:lnTo>
                  <a:pt x="4694" y="670"/>
                </a:lnTo>
                <a:lnTo>
                  <a:pt x="4693" y="684"/>
                </a:lnTo>
                <a:lnTo>
                  <a:pt x="4692" y="697"/>
                </a:lnTo>
                <a:lnTo>
                  <a:pt x="4693" y="703"/>
                </a:lnTo>
                <a:lnTo>
                  <a:pt x="4693" y="708"/>
                </a:lnTo>
                <a:lnTo>
                  <a:pt x="4694" y="714"/>
                </a:lnTo>
                <a:lnTo>
                  <a:pt x="4695" y="719"/>
                </a:lnTo>
                <a:lnTo>
                  <a:pt x="4697" y="728"/>
                </a:lnTo>
                <a:lnTo>
                  <a:pt x="4700" y="736"/>
                </a:lnTo>
                <a:lnTo>
                  <a:pt x="4705" y="744"/>
                </a:lnTo>
                <a:lnTo>
                  <a:pt x="4707" y="747"/>
                </a:lnTo>
                <a:lnTo>
                  <a:pt x="4710" y="751"/>
                </a:lnTo>
                <a:lnTo>
                  <a:pt x="4714" y="755"/>
                </a:lnTo>
                <a:lnTo>
                  <a:pt x="4719" y="759"/>
                </a:lnTo>
                <a:lnTo>
                  <a:pt x="4723" y="763"/>
                </a:lnTo>
                <a:lnTo>
                  <a:pt x="4729" y="766"/>
                </a:lnTo>
                <a:lnTo>
                  <a:pt x="4734" y="770"/>
                </a:lnTo>
                <a:lnTo>
                  <a:pt x="4741" y="772"/>
                </a:lnTo>
                <a:lnTo>
                  <a:pt x="4755" y="777"/>
                </a:lnTo>
                <a:lnTo>
                  <a:pt x="4762" y="779"/>
                </a:lnTo>
                <a:lnTo>
                  <a:pt x="4771" y="781"/>
                </a:lnTo>
                <a:lnTo>
                  <a:pt x="4790" y="784"/>
                </a:lnTo>
                <a:lnTo>
                  <a:pt x="4801" y="785"/>
                </a:lnTo>
                <a:lnTo>
                  <a:pt x="4812" y="785"/>
                </a:lnTo>
                <a:lnTo>
                  <a:pt x="4838" y="786"/>
                </a:lnTo>
                <a:lnTo>
                  <a:pt x="4840" y="786"/>
                </a:lnTo>
                <a:lnTo>
                  <a:pt x="4852" y="786"/>
                </a:lnTo>
                <a:lnTo>
                  <a:pt x="4865" y="785"/>
                </a:lnTo>
                <a:lnTo>
                  <a:pt x="4877" y="784"/>
                </a:lnTo>
                <a:lnTo>
                  <a:pt x="4889" y="783"/>
                </a:lnTo>
                <a:lnTo>
                  <a:pt x="4912" y="779"/>
                </a:lnTo>
                <a:lnTo>
                  <a:pt x="4934" y="775"/>
                </a:lnTo>
                <a:lnTo>
                  <a:pt x="4944" y="772"/>
                </a:lnTo>
                <a:lnTo>
                  <a:pt x="4954" y="770"/>
                </a:lnTo>
                <a:lnTo>
                  <a:pt x="4964" y="767"/>
                </a:lnTo>
                <a:lnTo>
                  <a:pt x="4974" y="764"/>
                </a:lnTo>
                <a:lnTo>
                  <a:pt x="4992" y="757"/>
                </a:lnTo>
                <a:lnTo>
                  <a:pt x="5001" y="753"/>
                </a:lnTo>
                <a:lnTo>
                  <a:pt x="5010" y="750"/>
                </a:lnTo>
                <a:lnTo>
                  <a:pt x="5026" y="742"/>
                </a:lnTo>
                <a:lnTo>
                  <a:pt x="5041" y="733"/>
                </a:lnTo>
                <a:lnTo>
                  <a:pt x="5055" y="724"/>
                </a:lnTo>
                <a:lnTo>
                  <a:pt x="5068" y="715"/>
                </a:lnTo>
                <a:lnTo>
                  <a:pt x="5081" y="705"/>
                </a:lnTo>
                <a:lnTo>
                  <a:pt x="5092" y="695"/>
                </a:lnTo>
                <a:lnTo>
                  <a:pt x="5102" y="685"/>
                </a:lnTo>
                <a:lnTo>
                  <a:pt x="5112" y="675"/>
                </a:lnTo>
                <a:lnTo>
                  <a:pt x="5121" y="665"/>
                </a:lnTo>
                <a:lnTo>
                  <a:pt x="5130" y="655"/>
                </a:lnTo>
                <a:lnTo>
                  <a:pt x="5137" y="646"/>
                </a:lnTo>
                <a:lnTo>
                  <a:pt x="5144" y="636"/>
                </a:lnTo>
                <a:lnTo>
                  <a:pt x="5150" y="627"/>
                </a:lnTo>
                <a:lnTo>
                  <a:pt x="5155" y="618"/>
                </a:lnTo>
                <a:lnTo>
                  <a:pt x="5163" y="602"/>
                </a:lnTo>
                <a:lnTo>
                  <a:pt x="5170" y="589"/>
                </a:lnTo>
                <a:lnTo>
                  <a:pt x="5174" y="578"/>
                </a:lnTo>
                <a:lnTo>
                  <a:pt x="5176" y="572"/>
                </a:lnTo>
                <a:lnTo>
                  <a:pt x="5177" y="569"/>
                </a:lnTo>
                <a:lnTo>
                  <a:pt x="5251" y="569"/>
                </a:lnTo>
                <a:lnTo>
                  <a:pt x="5230" y="784"/>
                </a:lnTo>
                <a:lnTo>
                  <a:pt x="5351" y="784"/>
                </a:lnTo>
                <a:lnTo>
                  <a:pt x="5366" y="783"/>
                </a:lnTo>
                <a:lnTo>
                  <a:pt x="5380" y="781"/>
                </a:lnTo>
                <a:lnTo>
                  <a:pt x="5392" y="778"/>
                </a:lnTo>
                <a:lnTo>
                  <a:pt x="5403" y="775"/>
                </a:lnTo>
                <a:lnTo>
                  <a:pt x="5412" y="771"/>
                </a:lnTo>
                <a:lnTo>
                  <a:pt x="5417" y="768"/>
                </a:lnTo>
                <a:lnTo>
                  <a:pt x="5421" y="766"/>
                </a:lnTo>
                <a:lnTo>
                  <a:pt x="5425" y="763"/>
                </a:lnTo>
                <a:lnTo>
                  <a:pt x="5429" y="760"/>
                </a:lnTo>
                <a:lnTo>
                  <a:pt x="5435" y="754"/>
                </a:lnTo>
                <a:lnTo>
                  <a:pt x="5441" y="747"/>
                </a:lnTo>
                <a:lnTo>
                  <a:pt x="5446" y="739"/>
                </a:lnTo>
                <a:lnTo>
                  <a:pt x="5450" y="731"/>
                </a:lnTo>
                <a:lnTo>
                  <a:pt x="5453" y="722"/>
                </a:lnTo>
                <a:lnTo>
                  <a:pt x="5456" y="712"/>
                </a:lnTo>
                <a:lnTo>
                  <a:pt x="5458" y="702"/>
                </a:lnTo>
                <a:lnTo>
                  <a:pt x="5461" y="679"/>
                </a:lnTo>
                <a:lnTo>
                  <a:pt x="5512" y="174"/>
                </a:lnTo>
                <a:close/>
                <a:moveTo>
                  <a:pt x="4475" y="162"/>
                </a:moveTo>
                <a:lnTo>
                  <a:pt x="4476" y="150"/>
                </a:lnTo>
                <a:lnTo>
                  <a:pt x="4476" y="139"/>
                </a:lnTo>
                <a:lnTo>
                  <a:pt x="4476" y="134"/>
                </a:lnTo>
                <a:lnTo>
                  <a:pt x="4475" y="129"/>
                </a:lnTo>
                <a:lnTo>
                  <a:pt x="4475" y="124"/>
                </a:lnTo>
                <a:lnTo>
                  <a:pt x="4474" y="120"/>
                </a:lnTo>
                <a:lnTo>
                  <a:pt x="4473" y="115"/>
                </a:lnTo>
                <a:lnTo>
                  <a:pt x="4472" y="111"/>
                </a:lnTo>
                <a:lnTo>
                  <a:pt x="4470" y="108"/>
                </a:lnTo>
                <a:lnTo>
                  <a:pt x="4469" y="104"/>
                </a:lnTo>
                <a:lnTo>
                  <a:pt x="4465" y="97"/>
                </a:lnTo>
                <a:lnTo>
                  <a:pt x="4460" y="91"/>
                </a:lnTo>
                <a:lnTo>
                  <a:pt x="4455" y="86"/>
                </a:lnTo>
                <a:lnTo>
                  <a:pt x="4448" y="81"/>
                </a:lnTo>
                <a:lnTo>
                  <a:pt x="4441" y="77"/>
                </a:lnTo>
                <a:lnTo>
                  <a:pt x="4432" y="73"/>
                </a:lnTo>
                <a:lnTo>
                  <a:pt x="4423" y="70"/>
                </a:lnTo>
                <a:lnTo>
                  <a:pt x="4412" y="68"/>
                </a:lnTo>
                <a:lnTo>
                  <a:pt x="4400" y="66"/>
                </a:lnTo>
                <a:lnTo>
                  <a:pt x="4388" y="65"/>
                </a:lnTo>
                <a:lnTo>
                  <a:pt x="4303" y="65"/>
                </a:lnTo>
                <a:lnTo>
                  <a:pt x="4285" y="66"/>
                </a:lnTo>
                <a:lnTo>
                  <a:pt x="4277" y="67"/>
                </a:lnTo>
                <a:lnTo>
                  <a:pt x="4269" y="68"/>
                </a:lnTo>
                <a:lnTo>
                  <a:pt x="4255" y="70"/>
                </a:lnTo>
                <a:lnTo>
                  <a:pt x="4242" y="74"/>
                </a:lnTo>
                <a:lnTo>
                  <a:pt x="4236" y="77"/>
                </a:lnTo>
                <a:lnTo>
                  <a:pt x="4230" y="80"/>
                </a:lnTo>
                <a:lnTo>
                  <a:pt x="4225" y="83"/>
                </a:lnTo>
                <a:lnTo>
                  <a:pt x="4220" y="86"/>
                </a:lnTo>
                <a:lnTo>
                  <a:pt x="4215" y="90"/>
                </a:lnTo>
                <a:lnTo>
                  <a:pt x="4211" y="94"/>
                </a:lnTo>
                <a:lnTo>
                  <a:pt x="4207" y="99"/>
                </a:lnTo>
                <a:lnTo>
                  <a:pt x="4203" y="104"/>
                </a:lnTo>
                <a:lnTo>
                  <a:pt x="4199" y="109"/>
                </a:lnTo>
                <a:lnTo>
                  <a:pt x="4196" y="115"/>
                </a:lnTo>
                <a:lnTo>
                  <a:pt x="4190" y="127"/>
                </a:lnTo>
                <a:lnTo>
                  <a:pt x="4185" y="141"/>
                </a:lnTo>
                <a:lnTo>
                  <a:pt x="4181" y="157"/>
                </a:lnTo>
                <a:lnTo>
                  <a:pt x="4177" y="175"/>
                </a:lnTo>
                <a:lnTo>
                  <a:pt x="4174" y="194"/>
                </a:lnTo>
                <a:lnTo>
                  <a:pt x="4171" y="215"/>
                </a:lnTo>
                <a:lnTo>
                  <a:pt x="4169" y="238"/>
                </a:lnTo>
                <a:lnTo>
                  <a:pt x="4117" y="754"/>
                </a:lnTo>
                <a:lnTo>
                  <a:pt x="4117" y="758"/>
                </a:lnTo>
                <a:lnTo>
                  <a:pt x="4118" y="763"/>
                </a:lnTo>
                <a:lnTo>
                  <a:pt x="4121" y="767"/>
                </a:lnTo>
                <a:lnTo>
                  <a:pt x="4123" y="770"/>
                </a:lnTo>
                <a:lnTo>
                  <a:pt x="4127" y="773"/>
                </a:lnTo>
                <a:lnTo>
                  <a:pt x="4131" y="776"/>
                </a:lnTo>
                <a:lnTo>
                  <a:pt x="4133" y="776"/>
                </a:lnTo>
                <a:lnTo>
                  <a:pt x="4135" y="777"/>
                </a:lnTo>
                <a:lnTo>
                  <a:pt x="4139" y="778"/>
                </a:lnTo>
                <a:lnTo>
                  <a:pt x="4298" y="778"/>
                </a:lnTo>
                <a:lnTo>
                  <a:pt x="4313" y="778"/>
                </a:lnTo>
                <a:lnTo>
                  <a:pt x="4327" y="777"/>
                </a:lnTo>
                <a:lnTo>
                  <a:pt x="4340" y="775"/>
                </a:lnTo>
                <a:lnTo>
                  <a:pt x="4351" y="772"/>
                </a:lnTo>
                <a:lnTo>
                  <a:pt x="4362" y="769"/>
                </a:lnTo>
                <a:lnTo>
                  <a:pt x="4372" y="765"/>
                </a:lnTo>
                <a:lnTo>
                  <a:pt x="4381" y="760"/>
                </a:lnTo>
                <a:lnTo>
                  <a:pt x="4389" y="754"/>
                </a:lnTo>
                <a:lnTo>
                  <a:pt x="4392" y="751"/>
                </a:lnTo>
                <a:lnTo>
                  <a:pt x="4396" y="747"/>
                </a:lnTo>
                <a:lnTo>
                  <a:pt x="4399" y="744"/>
                </a:lnTo>
                <a:lnTo>
                  <a:pt x="4402" y="740"/>
                </a:lnTo>
                <a:lnTo>
                  <a:pt x="4407" y="731"/>
                </a:lnTo>
                <a:lnTo>
                  <a:pt x="4410" y="727"/>
                </a:lnTo>
                <a:lnTo>
                  <a:pt x="4412" y="722"/>
                </a:lnTo>
                <a:lnTo>
                  <a:pt x="4414" y="717"/>
                </a:lnTo>
                <a:lnTo>
                  <a:pt x="4416" y="711"/>
                </a:lnTo>
                <a:lnTo>
                  <a:pt x="4418" y="706"/>
                </a:lnTo>
                <a:lnTo>
                  <a:pt x="4419" y="700"/>
                </a:lnTo>
                <a:lnTo>
                  <a:pt x="4421" y="688"/>
                </a:lnTo>
                <a:lnTo>
                  <a:pt x="4423" y="674"/>
                </a:lnTo>
                <a:lnTo>
                  <a:pt x="4475" y="162"/>
                </a:lnTo>
                <a:close/>
                <a:moveTo>
                  <a:pt x="3829" y="1014"/>
                </a:moveTo>
                <a:lnTo>
                  <a:pt x="3844" y="1008"/>
                </a:lnTo>
                <a:lnTo>
                  <a:pt x="3860" y="1002"/>
                </a:lnTo>
                <a:lnTo>
                  <a:pt x="3877" y="994"/>
                </a:lnTo>
                <a:lnTo>
                  <a:pt x="3894" y="985"/>
                </a:lnTo>
                <a:lnTo>
                  <a:pt x="3913" y="976"/>
                </a:lnTo>
                <a:lnTo>
                  <a:pt x="3931" y="966"/>
                </a:lnTo>
                <a:lnTo>
                  <a:pt x="3948" y="955"/>
                </a:lnTo>
                <a:lnTo>
                  <a:pt x="3965" y="944"/>
                </a:lnTo>
                <a:lnTo>
                  <a:pt x="3980" y="933"/>
                </a:lnTo>
                <a:lnTo>
                  <a:pt x="3994" y="922"/>
                </a:lnTo>
                <a:lnTo>
                  <a:pt x="4005" y="912"/>
                </a:lnTo>
                <a:lnTo>
                  <a:pt x="4010" y="906"/>
                </a:lnTo>
                <a:lnTo>
                  <a:pt x="4015" y="901"/>
                </a:lnTo>
                <a:lnTo>
                  <a:pt x="4018" y="896"/>
                </a:lnTo>
                <a:lnTo>
                  <a:pt x="4021" y="891"/>
                </a:lnTo>
                <a:lnTo>
                  <a:pt x="4023" y="887"/>
                </a:lnTo>
                <a:lnTo>
                  <a:pt x="4024" y="882"/>
                </a:lnTo>
                <a:lnTo>
                  <a:pt x="4024" y="878"/>
                </a:lnTo>
                <a:lnTo>
                  <a:pt x="4024" y="876"/>
                </a:lnTo>
                <a:lnTo>
                  <a:pt x="4024" y="874"/>
                </a:lnTo>
                <a:lnTo>
                  <a:pt x="4022" y="870"/>
                </a:lnTo>
                <a:lnTo>
                  <a:pt x="4019" y="866"/>
                </a:lnTo>
                <a:lnTo>
                  <a:pt x="3435" y="232"/>
                </a:lnTo>
                <a:lnTo>
                  <a:pt x="3398" y="563"/>
                </a:lnTo>
                <a:lnTo>
                  <a:pt x="3396" y="584"/>
                </a:lnTo>
                <a:lnTo>
                  <a:pt x="3394" y="604"/>
                </a:lnTo>
                <a:lnTo>
                  <a:pt x="3392" y="622"/>
                </a:lnTo>
                <a:lnTo>
                  <a:pt x="3392" y="638"/>
                </a:lnTo>
                <a:lnTo>
                  <a:pt x="3392" y="653"/>
                </a:lnTo>
                <a:lnTo>
                  <a:pt x="3392" y="666"/>
                </a:lnTo>
                <a:lnTo>
                  <a:pt x="3393" y="679"/>
                </a:lnTo>
                <a:lnTo>
                  <a:pt x="3394" y="690"/>
                </a:lnTo>
                <a:lnTo>
                  <a:pt x="3397" y="700"/>
                </a:lnTo>
                <a:lnTo>
                  <a:pt x="3399" y="709"/>
                </a:lnTo>
                <a:lnTo>
                  <a:pt x="3402" y="718"/>
                </a:lnTo>
                <a:lnTo>
                  <a:pt x="3405" y="726"/>
                </a:lnTo>
                <a:lnTo>
                  <a:pt x="3409" y="733"/>
                </a:lnTo>
                <a:lnTo>
                  <a:pt x="3413" y="739"/>
                </a:lnTo>
                <a:lnTo>
                  <a:pt x="3423" y="752"/>
                </a:lnTo>
                <a:lnTo>
                  <a:pt x="3431" y="759"/>
                </a:lnTo>
                <a:lnTo>
                  <a:pt x="3435" y="763"/>
                </a:lnTo>
                <a:lnTo>
                  <a:pt x="3440" y="766"/>
                </a:lnTo>
                <a:lnTo>
                  <a:pt x="3445" y="769"/>
                </a:lnTo>
                <a:lnTo>
                  <a:pt x="3450" y="772"/>
                </a:lnTo>
                <a:lnTo>
                  <a:pt x="3455" y="774"/>
                </a:lnTo>
                <a:lnTo>
                  <a:pt x="3461" y="776"/>
                </a:lnTo>
                <a:lnTo>
                  <a:pt x="3474" y="779"/>
                </a:lnTo>
                <a:lnTo>
                  <a:pt x="3488" y="782"/>
                </a:lnTo>
                <a:lnTo>
                  <a:pt x="3495" y="783"/>
                </a:lnTo>
                <a:lnTo>
                  <a:pt x="3503" y="783"/>
                </a:lnTo>
                <a:lnTo>
                  <a:pt x="3519" y="784"/>
                </a:lnTo>
                <a:lnTo>
                  <a:pt x="3532" y="784"/>
                </a:lnTo>
                <a:lnTo>
                  <a:pt x="3525" y="851"/>
                </a:lnTo>
                <a:lnTo>
                  <a:pt x="3302" y="851"/>
                </a:lnTo>
                <a:lnTo>
                  <a:pt x="3316" y="866"/>
                </a:lnTo>
                <a:lnTo>
                  <a:pt x="3331" y="880"/>
                </a:lnTo>
                <a:lnTo>
                  <a:pt x="3344" y="891"/>
                </a:lnTo>
                <a:lnTo>
                  <a:pt x="3356" y="902"/>
                </a:lnTo>
                <a:lnTo>
                  <a:pt x="3382" y="922"/>
                </a:lnTo>
                <a:lnTo>
                  <a:pt x="3396" y="932"/>
                </a:lnTo>
                <a:lnTo>
                  <a:pt x="3409" y="942"/>
                </a:lnTo>
                <a:lnTo>
                  <a:pt x="3423" y="951"/>
                </a:lnTo>
                <a:lnTo>
                  <a:pt x="3438" y="960"/>
                </a:lnTo>
                <a:lnTo>
                  <a:pt x="3452" y="969"/>
                </a:lnTo>
                <a:lnTo>
                  <a:pt x="3467" y="977"/>
                </a:lnTo>
                <a:lnTo>
                  <a:pt x="3482" y="985"/>
                </a:lnTo>
                <a:lnTo>
                  <a:pt x="3497" y="992"/>
                </a:lnTo>
                <a:lnTo>
                  <a:pt x="3513" y="999"/>
                </a:lnTo>
                <a:lnTo>
                  <a:pt x="3529" y="1005"/>
                </a:lnTo>
                <a:lnTo>
                  <a:pt x="3544" y="1011"/>
                </a:lnTo>
                <a:lnTo>
                  <a:pt x="3560" y="1017"/>
                </a:lnTo>
                <a:lnTo>
                  <a:pt x="3576" y="1022"/>
                </a:lnTo>
                <a:lnTo>
                  <a:pt x="3593" y="1026"/>
                </a:lnTo>
                <a:lnTo>
                  <a:pt x="3609" y="1030"/>
                </a:lnTo>
                <a:lnTo>
                  <a:pt x="3626" y="1033"/>
                </a:lnTo>
                <a:lnTo>
                  <a:pt x="3642" y="1035"/>
                </a:lnTo>
                <a:lnTo>
                  <a:pt x="3659" y="1037"/>
                </a:lnTo>
                <a:lnTo>
                  <a:pt x="3677" y="1038"/>
                </a:lnTo>
                <a:lnTo>
                  <a:pt x="3694" y="1038"/>
                </a:lnTo>
                <a:lnTo>
                  <a:pt x="3710" y="1038"/>
                </a:lnTo>
                <a:lnTo>
                  <a:pt x="3727" y="1037"/>
                </a:lnTo>
                <a:lnTo>
                  <a:pt x="3744" y="1035"/>
                </a:lnTo>
                <a:lnTo>
                  <a:pt x="3753" y="1034"/>
                </a:lnTo>
                <a:lnTo>
                  <a:pt x="3761" y="1032"/>
                </a:lnTo>
                <a:lnTo>
                  <a:pt x="3778" y="1029"/>
                </a:lnTo>
                <a:lnTo>
                  <a:pt x="3795" y="1025"/>
                </a:lnTo>
                <a:lnTo>
                  <a:pt x="3812" y="1020"/>
                </a:lnTo>
                <a:lnTo>
                  <a:pt x="3829" y="1014"/>
                </a:lnTo>
                <a:close/>
                <a:moveTo>
                  <a:pt x="2897" y="248"/>
                </a:moveTo>
                <a:lnTo>
                  <a:pt x="2898" y="238"/>
                </a:lnTo>
                <a:lnTo>
                  <a:pt x="2898" y="228"/>
                </a:lnTo>
                <a:lnTo>
                  <a:pt x="2898" y="219"/>
                </a:lnTo>
                <a:lnTo>
                  <a:pt x="2898" y="209"/>
                </a:lnTo>
                <a:lnTo>
                  <a:pt x="2897" y="200"/>
                </a:lnTo>
                <a:lnTo>
                  <a:pt x="2896" y="191"/>
                </a:lnTo>
                <a:lnTo>
                  <a:pt x="2894" y="182"/>
                </a:lnTo>
                <a:lnTo>
                  <a:pt x="2893" y="174"/>
                </a:lnTo>
                <a:lnTo>
                  <a:pt x="2890" y="166"/>
                </a:lnTo>
                <a:lnTo>
                  <a:pt x="2887" y="158"/>
                </a:lnTo>
                <a:lnTo>
                  <a:pt x="2884" y="150"/>
                </a:lnTo>
                <a:lnTo>
                  <a:pt x="2881" y="143"/>
                </a:lnTo>
                <a:lnTo>
                  <a:pt x="2877" y="136"/>
                </a:lnTo>
                <a:lnTo>
                  <a:pt x="2872" y="129"/>
                </a:lnTo>
                <a:lnTo>
                  <a:pt x="2868" y="123"/>
                </a:lnTo>
                <a:lnTo>
                  <a:pt x="2863" y="117"/>
                </a:lnTo>
                <a:lnTo>
                  <a:pt x="2857" y="110"/>
                </a:lnTo>
                <a:lnTo>
                  <a:pt x="2851" y="105"/>
                </a:lnTo>
                <a:lnTo>
                  <a:pt x="2844" y="99"/>
                </a:lnTo>
                <a:lnTo>
                  <a:pt x="2837" y="94"/>
                </a:lnTo>
                <a:lnTo>
                  <a:pt x="2829" y="90"/>
                </a:lnTo>
                <a:lnTo>
                  <a:pt x="2821" y="85"/>
                </a:lnTo>
                <a:lnTo>
                  <a:pt x="2813" y="81"/>
                </a:lnTo>
                <a:lnTo>
                  <a:pt x="2804" y="78"/>
                </a:lnTo>
                <a:lnTo>
                  <a:pt x="2795" y="75"/>
                </a:lnTo>
                <a:lnTo>
                  <a:pt x="2786" y="72"/>
                </a:lnTo>
                <a:lnTo>
                  <a:pt x="2776" y="70"/>
                </a:lnTo>
                <a:lnTo>
                  <a:pt x="2766" y="68"/>
                </a:lnTo>
                <a:lnTo>
                  <a:pt x="2756" y="67"/>
                </a:lnTo>
                <a:lnTo>
                  <a:pt x="2745" y="66"/>
                </a:lnTo>
                <a:lnTo>
                  <a:pt x="2734" y="65"/>
                </a:lnTo>
                <a:lnTo>
                  <a:pt x="2723" y="65"/>
                </a:lnTo>
                <a:lnTo>
                  <a:pt x="2621" y="65"/>
                </a:lnTo>
                <a:lnTo>
                  <a:pt x="2587" y="407"/>
                </a:lnTo>
                <a:lnTo>
                  <a:pt x="2739" y="407"/>
                </a:lnTo>
                <a:lnTo>
                  <a:pt x="2755" y="406"/>
                </a:lnTo>
                <a:lnTo>
                  <a:pt x="2763" y="405"/>
                </a:lnTo>
                <a:lnTo>
                  <a:pt x="2771" y="404"/>
                </a:lnTo>
                <a:lnTo>
                  <a:pt x="2778" y="403"/>
                </a:lnTo>
                <a:lnTo>
                  <a:pt x="2786" y="401"/>
                </a:lnTo>
                <a:lnTo>
                  <a:pt x="2800" y="396"/>
                </a:lnTo>
                <a:lnTo>
                  <a:pt x="2806" y="393"/>
                </a:lnTo>
                <a:lnTo>
                  <a:pt x="2813" y="390"/>
                </a:lnTo>
                <a:lnTo>
                  <a:pt x="2825" y="382"/>
                </a:lnTo>
                <a:lnTo>
                  <a:pt x="2837" y="374"/>
                </a:lnTo>
                <a:lnTo>
                  <a:pt x="2842" y="369"/>
                </a:lnTo>
                <a:lnTo>
                  <a:pt x="2848" y="364"/>
                </a:lnTo>
                <a:lnTo>
                  <a:pt x="2853" y="359"/>
                </a:lnTo>
                <a:lnTo>
                  <a:pt x="2857" y="353"/>
                </a:lnTo>
                <a:lnTo>
                  <a:pt x="2862" y="347"/>
                </a:lnTo>
                <a:lnTo>
                  <a:pt x="2866" y="341"/>
                </a:lnTo>
                <a:lnTo>
                  <a:pt x="2870" y="335"/>
                </a:lnTo>
                <a:lnTo>
                  <a:pt x="2874" y="328"/>
                </a:lnTo>
                <a:lnTo>
                  <a:pt x="2878" y="321"/>
                </a:lnTo>
                <a:lnTo>
                  <a:pt x="2881" y="314"/>
                </a:lnTo>
                <a:lnTo>
                  <a:pt x="2887" y="299"/>
                </a:lnTo>
                <a:lnTo>
                  <a:pt x="2891" y="283"/>
                </a:lnTo>
                <a:lnTo>
                  <a:pt x="2893" y="275"/>
                </a:lnTo>
                <a:lnTo>
                  <a:pt x="2895" y="266"/>
                </a:lnTo>
                <a:lnTo>
                  <a:pt x="2897" y="248"/>
                </a:lnTo>
                <a:close/>
                <a:moveTo>
                  <a:pt x="2341" y="174"/>
                </a:moveTo>
                <a:lnTo>
                  <a:pt x="2342" y="159"/>
                </a:lnTo>
                <a:lnTo>
                  <a:pt x="2342" y="146"/>
                </a:lnTo>
                <a:lnTo>
                  <a:pt x="2342" y="134"/>
                </a:lnTo>
                <a:lnTo>
                  <a:pt x="2341" y="128"/>
                </a:lnTo>
                <a:lnTo>
                  <a:pt x="2340" y="123"/>
                </a:lnTo>
                <a:lnTo>
                  <a:pt x="2339" y="118"/>
                </a:lnTo>
                <a:lnTo>
                  <a:pt x="2338" y="113"/>
                </a:lnTo>
                <a:lnTo>
                  <a:pt x="2335" y="105"/>
                </a:lnTo>
                <a:lnTo>
                  <a:pt x="2331" y="97"/>
                </a:lnTo>
                <a:lnTo>
                  <a:pt x="2326" y="91"/>
                </a:lnTo>
                <a:lnTo>
                  <a:pt x="2320" y="85"/>
                </a:lnTo>
                <a:lnTo>
                  <a:pt x="2314" y="80"/>
                </a:lnTo>
                <a:lnTo>
                  <a:pt x="2306" y="76"/>
                </a:lnTo>
                <a:lnTo>
                  <a:pt x="2297" y="73"/>
                </a:lnTo>
                <a:lnTo>
                  <a:pt x="2288" y="70"/>
                </a:lnTo>
                <a:lnTo>
                  <a:pt x="2277" y="68"/>
                </a:lnTo>
                <a:lnTo>
                  <a:pt x="2271" y="67"/>
                </a:lnTo>
                <a:lnTo>
                  <a:pt x="2265" y="66"/>
                </a:lnTo>
                <a:lnTo>
                  <a:pt x="2252" y="65"/>
                </a:lnTo>
                <a:lnTo>
                  <a:pt x="2129" y="65"/>
                </a:lnTo>
                <a:lnTo>
                  <a:pt x="2111" y="230"/>
                </a:lnTo>
                <a:lnTo>
                  <a:pt x="2035" y="230"/>
                </a:lnTo>
                <a:lnTo>
                  <a:pt x="2034" y="220"/>
                </a:lnTo>
                <a:lnTo>
                  <a:pt x="2033" y="211"/>
                </a:lnTo>
                <a:lnTo>
                  <a:pt x="2031" y="202"/>
                </a:lnTo>
                <a:lnTo>
                  <a:pt x="2029" y="194"/>
                </a:lnTo>
                <a:lnTo>
                  <a:pt x="2026" y="185"/>
                </a:lnTo>
                <a:lnTo>
                  <a:pt x="2023" y="177"/>
                </a:lnTo>
                <a:lnTo>
                  <a:pt x="2019" y="169"/>
                </a:lnTo>
                <a:lnTo>
                  <a:pt x="2015" y="162"/>
                </a:lnTo>
                <a:lnTo>
                  <a:pt x="2010" y="154"/>
                </a:lnTo>
                <a:lnTo>
                  <a:pt x="2005" y="147"/>
                </a:lnTo>
                <a:lnTo>
                  <a:pt x="1999" y="140"/>
                </a:lnTo>
                <a:lnTo>
                  <a:pt x="1993" y="133"/>
                </a:lnTo>
                <a:lnTo>
                  <a:pt x="1987" y="127"/>
                </a:lnTo>
                <a:lnTo>
                  <a:pt x="1981" y="121"/>
                </a:lnTo>
                <a:lnTo>
                  <a:pt x="1974" y="115"/>
                </a:lnTo>
                <a:lnTo>
                  <a:pt x="1966" y="110"/>
                </a:lnTo>
                <a:lnTo>
                  <a:pt x="1959" y="104"/>
                </a:lnTo>
                <a:lnTo>
                  <a:pt x="1951" y="99"/>
                </a:lnTo>
                <a:lnTo>
                  <a:pt x="1943" y="95"/>
                </a:lnTo>
                <a:lnTo>
                  <a:pt x="1934" y="90"/>
                </a:lnTo>
                <a:lnTo>
                  <a:pt x="1917" y="83"/>
                </a:lnTo>
                <a:lnTo>
                  <a:pt x="1908" y="79"/>
                </a:lnTo>
                <a:lnTo>
                  <a:pt x="1898" y="76"/>
                </a:lnTo>
                <a:lnTo>
                  <a:pt x="1889" y="74"/>
                </a:lnTo>
                <a:lnTo>
                  <a:pt x="1879" y="71"/>
                </a:lnTo>
                <a:lnTo>
                  <a:pt x="1869" y="69"/>
                </a:lnTo>
                <a:lnTo>
                  <a:pt x="1859" y="68"/>
                </a:lnTo>
                <a:lnTo>
                  <a:pt x="1849" y="66"/>
                </a:lnTo>
                <a:lnTo>
                  <a:pt x="1838" y="66"/>
                </a:lnTo>
                <a:lnTo>
                  <a:pt x="1818" y="65"/>
                </a:lnTo>
                <a:lnTo>
                  <a:pt x="1582" y="65"/>
                </a:lnTo>
                <a:lnTo>
                  <a:pt x="1552" y="365"/>
                </a:lnTo>
                <a:lnTo>
                  <a:pt x="1663" y="365"/>
                </a:lnTo>
                <a:lnTo>
                  <a:pt x="1674" y="364"/>
                </a:lnTo>
                <a:lnTo>
                  <a:pt x="1685" y="364"/>
                </a:lnTo>
                <a:lnTo>
                  <a:pt x="1695" y="362"/>
                </a:lnTo>
                <a:lnTo>
                  <a:pt x="1704" y="360"/>
                </a:lnTo>
                <a:lnTo>
                  <a:pt x="1713" y="358"/>
                </a:lnTo>
                <a:lnTo>
                  <a:pt x="1721" y="355"/>
                </a:lnTo>
                <a:lnTo>
                  <a:pt x="1729" y="352"/>
                </a:lnTo>
                <a:lnTo>
                  <a:pt x="1736" y="349"/>
                </a:lnTo>
                <a:lnTo>
                  <a:pt x="1748" y="341"/>
                </a:lnTo>
                <a:lnTo>
                  <a:pt x="1754" y="337"/>
                </a:lnTo>
                <a:lnTo>
                  <a:pt x="1759" y="332"/>
                </a:lnTo>
                <a:lnTo>
                  <a:pt x="1768" y="323"/>
                </a:lnTo>
                <a:lnTo>
                  <a:pt x="1776" y="313"/>
                </a:lnTo>
                <a:lnTo>
                  <a:pt x="1782" y="304"/>
                </a:lnTo>
                <a:lnTo>
                  <a:pt x="1787" y="295"/>
                </a:lnTo>
                <a:lnTo>
                  <a:pt x="1791" y="286"/>
                </a:lnTo>
                <a:lnTo>
                  <a:pt x="1793" y="278"/>
                </a:lnTo>
                <a:lnTo>
                  <a:pt x="1796" y="267"/>
                </a:lnTo>
                <a:lnTo>
                  <a:pt x="1797" y="262"/>
                </a:lnTo>
                <a:lnTo>
                  <a:pt x="1870" y="262"/>
                </a:lnTo>
                <a:lnTo>
                  <a:pt x="1841" y="542"/>
                </a:lnTo>
                <a:lnTo>
                  <a:pt x="1756" y="542"/>
                </a:lnTo>
                <a:lnTo>
                  <a:pt x="1756" y="532"/>
                </a:lnTo>
                <a:lnTo>
                  <a:pt x="1757" y="524"/>
                </a:lnTo>
                <a:lnTo>
                  <a:pt x="1756" y="515"/>
                </a:lnTo>
                <a:lnTo>
                  <a:pt x="1756" y="508"/>
                </a:lnTo>
                <a:lnTo>
                  <a:pt x="1755" y="500"/>
                </a:lnTo>
                <a:lnTo>
                  <a:pt x="1753" y="494"/>
                </a:lnTo>
                <a:lnTo>
                  <a:pt x="1750" y="482"/>
                </a:lnTo>
                <a:lnTo>
                  <a:pt x="1748" y="476"/>
                </a:lnTo>
                <a:lnTo>
                  <a:pt x="1745" y="471"/>
                </a:lnTo>
                <a:lnTo>
                  <a:pt x="1742" y="467"/>
                </a:lnTo>
                <a:lnTo>
                  <a:pt x="1739" y="462"/>
                </a:lnTo>
                <a:lnTo>
                  <a:pt x="1735" y="459"/>
                </a:lnTo>
                <a:lnTo>
                  <a:pt x="1731" y="455"/>
                </a:lnTo>
                <a:lnTo>
                  <a:pt x="1727" y="452"/>
                </a:lnTo>
                <a:lnTo>
                  <a:pt x="1723" y="449"/>
                </a:lnTo>
                <a:lnTo>
                  <a:pt x="1713" y="444"/>
                </a:lnTo>
                <a:lnTo>
                  <a:pt x="1708" y="442"/>
                </a:lnTo>
                <a:lnTo>
                  <a:pt x="1703" y="440"/>
                </a:lnTo>
                <a:lnTo>
                  <a:pt x="1691" y="437"/>
                </a:lnTo>
                <a:lnTo>
                  <a:pt x="1678" y="435"/>
                </a:lnTo>
                <a:lnTo>
                  <a:pt x="1665" y="434"/>
                </a:lnTo>
                <a:lnTo>
                  <a:pt x="1650" y="433"/>
                </a:lnTo>
                <a:lnTo>
                  <a:pt x="1635" y="433"/>
                </a:lnTo>
                <a:lnTo>
                  <a:pt x="1619" y="432"/>
                </a:lnTo>
                <a:lnTo>
                  <a:pt x="1546" y="432"/>
                </a:lnTo>
                <a:lnTo>
                  <a:pt x="1522" y="670"/>
                </a:lnTo>
                <a:lnTo>
                  <a:pt x="1521" y="684"/>
                </a:lnTo>
                <a:lnTo>
                  <a:pt x="1521" y="697"/>
                </a:lnTo>
                <a:lnTo>
                  <a:pt x="1521" y="703"/>
                </a:lnTo>
                <a:lnTo>
                  <a:pt x="1521" y="708"/>
                </a:lnTo>
                <a:lnTo>
                  <a:pt x="1523" y="719"/>
                </a:lnTo>
                <a:lnTo>
                  <a:pt x="1525" y="728"/>
                </a:lnTo>
                <a:lnTo>
                  <a:pt x="1529" y="736"/>
                </a:lnTo>
                <a:lnTo>
                  <a:pt x="1533" y="744"/>
                </a:lnTo>
                <a:lnTo>
                  <a:pt x="1535" y="747"/>
                </a:lnTo>
                <a:lnTo>
                  <a:pt x="1538" y="751"/>
                </a:lnTo>
                <a:lnTo>
                  <a:pt x="1542" y="755"/>
                </a:lnTo>
                <a:lnTo>
                  <a:pt x="1546" y="759"/>
                </a:lnTo>
                <a:lnTo>
                  <a:pt x="1556" y="766"/>
                </a:lnTo>
                <a:lnTo>
                  <a:pt x="1561" y="769"/>
                </a:lnTo>
                <a:lnTo>
                  <a:pt x="1567" y="772"/>
                </a:lnTo>
                <a:lnTo>
                  <a:pt x="1579" y="777"/>
                </a:lnTo>
                <a:lnTo>
                  <a:pt x="1587" y="779"/>
                </a:lnTo>
                <a:lnTo>
                  <a:pt x="1594" y="780"/>
                </a:lnTo>
                <a:lnTo>
                  <a:pt x="1612" y="783"/>
                </a:lnTo>
                <a:lnTo>
                  <a:pt x="1621" y="784"/>
                </a:lnTo>
                <a:lnTo>
                  <a:pt x="1632" y="785"/>
                </a:lnTo>
                <a:lnTo>
                  <a:pt x="1655" y="786"/>
                </a:lnTo>
                <a:lnTo>
                  <a:pt x="1656" y="786"/>
                </a:lnTo>
                <a:lnTo>
                  <a:pt x="1655" y="786"/>
                </a:lnTo>
                <a:lnTo>
                  <a:pt x="1654" y="786"/>
                </a:lnTo>
                <a:lnTo>
                  <a:pt x="1655" y="786"/>
                </a:lnTo>
                <a:lnTo>
                  <a:pt x="1682" y="785"/>
                </a:lnTo>
                <a:lnTo>
                  <a:pt x="1707" y="784"/>
                </a:lnTo>
                <a:lnTo>
                  <a:pt x="1719" y="782"/>
                </a:lnTo>
                <a:lnTo>
                  <a:pt x="1731" y="781"/>
                </a:lnTo>
                <a:lnTo>
                  <a:pt x="1753" y="777"/>
                </a:lnTo>
                <a:lnTo>
                  <a:pt x="1764" y="774"/>
                </a:lnTo>
                <a:lnTo>
                  <a:pt x="1775" y="772"/>
                </a:lnTo>
                <a:lnTo>
                  <a:pt x="1795" y="766"/>
                </a:lnTo>
                <a:lnTo>
                  <a:pt x="1814" y="759"/>
                </a:lnTo>
                <a:lnTo>
                  <a:pt x="1832" y="752"/>
                </a:lnTo>
                <a:lnTo>
                  <a:pt x="1849" y="744"/>
                </a:lnTo>
                <a:lnTo>
                  <a:pt x="1864" y="736"/>
                </a:lnTo>
                <a:lnTo>
                  <a:pt x="1879" y="727"/>
                </a:lnTo>
                <a:lnTo>
                  <a:pt x="1893" y="717"/>
                </a:lnTo>
                <a:lnTo>
                  <a:pt x="1906" y="708"/>
                </a:lnTo>
                <a:lnTo>
                  <a:pt x="1917" y="698"/>
                </a:lnTo>
                <a:lnTo>
                  <a:pt x="1928" y="688"/>
                </a:lnTo>
                <a:lnTo>
                  <a:pt x="1938" y="678"/>
                </a:lnTo>
                <a:lnTo>
                  <a:pt x="1947" y="667"/>
                </a:lnTo>
                <a:lnTo>
                  <a:pt x="1956" y="657"/>
                </a:lnTo>
                <a:lnTo>
                  <a:pt x="1970" y="638"/>
                </a:lnTo>
                <a:lnTo>
                  <a:pt x="1981" y="619"/>
                </a:lnTo>
                <a:lnTo>
                  <a:pt x="1990" y="603"/>
                </a:lnTo>
                <a:lnTo>
                  <a:pt x="1997" y="589"/>
                </a:lnTo>
                <a:lnTo>
                  <a:pt x="2001" y="578"/>
                </a:lnTo>
                <a:lnTo>
                  <a:pt x="2004" y="569"/>
                </a:lnTo>
                <a:lnTo>
                  <a:pt x="2078" y="569"/>
                </a:lnTo>
                <a:lnTo>
                  <a:pt x="2057" y="784"/>
                </a:lnTo>
                <a:lnTo>
                  <a:pt x="2178" y="784"/>
                </a:lnTo>
                <a:lnTo>
                  <a:pt x="2193" y="783"/>
                </a:lnTo>
                <a:lnTo>
                  <a:pt x="2207" y="781"/>
                </a:lnTo>
                <a:lnTo>
                  <a:pt x="2220" y="778"/>
                </a:lnTo>
                <a:lnTo>
                  <a:pt x="2230" y="775"/>
                </a:lnTo>
                <a:lnTo>
                  <a:pt x="2240" y="771"/>
                </a:lnTo>
                <a:lnTo>
                  <a:pt x="2245" y="768"/>
                </a:lnTo>
                <a:lnTo>
                  <a:pt x="2249" y="766"/>
                </a:lnTo>
                <a:lnTo>
                  <a:pt x="2253" y="763"/>
                </a:lnTo>
                <a:lnTo>
                  <a:pt x="2256" y="760"/>
                </a:lnTo>
                <a:lnTo>
                  <a:pt x="2263" y="754"/>
                </a:lnTo>
                <a:lnTo>
                  <a:pt x="2269" y="747"/>
                </a:lnTo>
                <a:lnTo>
                  <a:pt x="2273" y="739"/>
                </a:lnTo>
                <a:lnTo>
                  <a:pt x="2277" y="731"/>
                </a:lnTo>
                <a:lnTo>
                  <a:pt x="2281" y="722"/>
                </a:lnTo>
                <a:lnTo>
                  <a:pt x="2284" y="712"/>
                </a:lnTo>
                <a:lnTo>
                  <a:pt x="2286" y="702"/>
                </a:lnTo>
                <a:lnTo>
                  <a:pt x="2289" y="679"/>
                </a:lnTo>
                <a:lnTo>
                  <a:pt x="2341" y="174"/>
                </a:lnTo>
                <a:close/>
                <a:moveTo>
                  <a:pt x="7278" y="851"/>
                </a:moveTo>
                <a:lnTo>
                  <a:pt x="7330" y="851"/>
                </a:lnTo>
                <a:lnTo>
                  <a:pt x="7308" y="874"/>
                </a:lnTo>
                <a:lnTo>
                  <a:pt x="7286" y="897"/>
                </a:lnTo>
                <a:lnTo>
                  <a:pt x="7275" y="908"/>
                </a:lnTo>
                <a:lnTo>
                  <a:pt x="7263" y="919"/>
                </a:lnTo>
                <a:lnTo>
                  <a:pt x="7240" y="939"/>
                </a:lnTo>
                <a:lnTo>
                  <a:pt x="7216" y="959"/>
                </a:lnTo>
                <a:lnTo>
                  <a:pt x="7204" y="969"/>
                </a:lnTo>
                <a:lnTo>
                  <a:pt x="7192" y="978"/>
                </a:lnTo>
                <a:lnTo>
                  <a:pt x="7167" y="996"/>
                </a:lnTo>
                <a:lnTo>
                  <a:pt x="7155" y="1004"/>
                </a:lnTo>
                <a:lnTo>
                  <a:pt x="7142" y="1013"/>
                </a:lnTo>
                <a:lnTo>
                  <a:pt x="7129" y="1021"/>
                </a:lnTo>
                <a:lnTo>
                  <a:pt x="7116" y="1029"/>
                </a:lnTo>
                <a:lnTo>
                  <a:pt x="7090" y="1043"/>
                </a:lnTo>
                <a:lnTo>
                  <a:pt x="7064" y="1057"/>
                </a:lnTo>
                <a:lnTo>
                  <a:pt x="7037" y="1070"/>
                </a:lnTo>
                <a:lnTo>
                  <a:pt x="7009" y="1082"/>
                </a:lnTo>
                <a:lnTo>
                  <a:pt x="6982" y="1092"/>
                </a:lnTo>
                <a:lnTo>
                  <a:pt x="6954" y="1102"/>
                </a:lnTo>
                <a:lnTo>
                  <a:pt x="6925" y="1110"/>
                </a:lnTo>
                <a:lnTo>
                  <a:pt x="6897" y="1118"/>
                </a:lnTo>
                <a:lnTo>
                  <a:pt x="6868" y="1124"/>
                </a:lnTo>
                <a:lnTo>
                  <a:pt x="6838" y="1129"/>
                </a:lnTo>
                <a:lnTo>
                  <a:pt x="6809" y="1133"/>
                </a:lnTo>
                <a:lnTo>
                  <a:pt x="6779" y="1136"/>
                </a:lnTo>
                <a:lnTo>
                  <a:pt x="6749" y="1137"/>
                </a:lnTo>
                <a:lnTo>
                  <a:pt x="6734" y="1137"/>
                </a:lnTo>
                <a:lnTo>
                  <a:pt x="6719" y="1137"/>
                </a:lnTo>
                <a:lnTo>
                  <a:pt x="6688" y="1137"/>
                </a:lnTo>
                <a:lnTo>
                  <a:pt x="6658" y="1135"/>
                </a:lnTo>
                <a:lnTo>
                  <a:pt x="6627" y="1131"/>
                </a:lnTo>
                <a:lnTo>
                  <a:pt x="6596" y="1127"/>
                </a:lnTo>
                <a:lnTo>
                  <a:pt x="6563" y="1121"/>
                </a:lnTo>
                <a:lnTo>
                  <a:pt x="6532" y="1114"/>
                </a:lnTo>
                <a:lnTo>
                  <a:pt x="6501" y="1106"/>
                </a:lnTo>
                <a:lnTo>
                  <a:pt x="6469" y="1096"/>
                </a:lnTo>
                <a:lnTo>
                  <a:pt x="6437" y="1085"/>
                </a:lnTo>
                <a:lnTo>
                  <a:pt x="6414" y="1076"/>
                </a:lnTo>
                <a:lnTo>
                  <a:pt x="6391" y="1066"/>
                </a:lnTo>
                <a:lnTo>
                  <a:pt x="6369" y="1055"/>
                </a:lnTo>
                <a:lnTo>
                  <a:pt x="6358" y="1049"/>
                </a:lnTo>
                <a:lnTo>
                  <a:pt x="6347" y="1043"/>
                </a:lnTo>
                <a:lnTo>
                  <a:pt x="6326" y="1030"/>
                </a:lnTo>
                <a:lnTo>
                  <a:pt x="6306" y="1016"/>
                </a:lnTo>
                <a:lnTo>
                  <a:pt x="6286" y="1002"/>
                </a:lnTo>
                <a:lnTo>
                  <a:pt x="6277" y="995"/>
                </a:lnTo>
                <a:lnTo>
                  <a:pt x="6267" y="987"/>
                </a:lnTo>
                <a:lnTo>
                  <a:pt x="6249" y="972"/>
                </a:lnTo>
                <a:lnTo>
                  <a:pt x="6231" y="955"/>
                </a:lnTo>
                <a:lnTo>
                  <a:pt x="6213" y="939"/>
                </a:lnTo>
                <a:lnTo>
                  <a:pt x="6196" y="921"/>
                </a:lnTo>
                <a:lnTo>
                  <a:pt x="6180" y="903"/>
                </a:lnTo>
                <a:lnTo>
                  <a:pt x="6164" y="885"/>
                </a:lnTo>
                <a:lnTo>
                  <a:pt x="6148" y="866"/>
                </a:lnTo>
                <a:lnTo>
                  <a:pt x="6133" y="847"/>
                </a:lnTo>
                <a:lnTo>
                  <a:pt x="6103" y="808"/>
                </a:lnTo>
                <a:lnTo>
                  <a:pt x="6089" y="787"/>
                </a:lnTo>
                <a:lnTo>
                  <a:pt x="6074" y="767"/>
                </a:lnTo>
                <a:lnTo>
                  <a:pt x="6047" y="726"/>
                </a:lnTo>
                <a:lnTo>
                  <a:pt x="6020" y="685"/>
                </a:lnTo>
                <a:lnTo>
                  <a:pt x="5967" y="603"/>
                </a:lnTo>
                <a:lnTo>
                  <a:pt x="5941" y="562"/>
                </a:lnTo>
                <a:lnTo>
                  <a:pt x="5915" y="522"/>
                </a:lnTo>
                <a:lnTo>
                  <a:pt x="5911" y="517"/>
                </a:lnTo>
                <a:lnTo>
                  <a:pt x="5906" y="511"/>
                </a:lnTo>
                <a:lnTo>
                  <a:pt x="5900" y="507"/>
                </a:lnTo>
                <a:lnTo>
                  <a:pt x="5895" y="503"/>
                </a:lnTo>
                <a:lnTo>
                  <a:pt x="5888" y="499"/>
                </a:lnTo>
                <a:lnTo>
                  <a:pt x="5882" y="496"/>
                </a:lnTo>
                <a:lnTo>
                  <a:pt x="5874" y="493"/>
                </a:lnTo>
                <a:lnTo>
                  <a:pt x="5867" y="490"/>
                </a:lnTo>
                <a:lnTo>
                  <a:pt x="5859" y="488"/>
                </a:lnTo>
                <a:lnTo>
                  <a:pt x="5851" y="487"/>
                </a:lnTo>
                <a:lnTo>
                  <a:pt x="5835" y="484"/>
                </a:lnTo>
                <a:lnTo>
                  <a:pt x="5817" y="482"/>
                </a:lnTo>
                <a:lnTo>
                  <a:pt x="5800" y="481"/>
                </a:lnTo>
                <a:lnTo>
                  <a:pt x="5751" y="481"/>
                </a:lnTo>
                <a:lnTo>
                  <a:pt x="5732" y="676"/>
                </a:lnTo>
                <a:lnTo>
                  <a:pt x="5731" y="683"/>
                </a:lnTo>
                <a:lnTo>
                  <a:pt x="5730" y="691"/>
                </a:lnTo>
                <a:lnTo>
                  <a:pt x="5730" y="704"/>
                </a:lnTo>
                <a:lnTo>
                  <a:pt x="5731" y="716"/>
                </a:lnTo>
                <a:lnTo>
                  <a:pt x="5731" y="721"/>
                </a:lnTo>
                <a:lnTo>
                  <a:pt x="5732" y="726"/>
                </a:lnTo>
                <a:lnTo>
                  <a:pt x="5733" y="731"/>
                </a:lnTo>
                <a:lnTo>
                  <a:pt x="5734" y="736"/>
                </a:lnTo>
                <a:lnTo>
                  <a:pt x="5737" y="744"/>
                </a:lnTo>
                <a:lnTo>
                  <a:pt x="5741" y="751"/>
                </a:lnTo>
                <a:lnTo>
                  <a:pt x="5744" y="755"/>
                </a:lnTo>
                <a:lnTo>
                  <a:pt x="5746" y="758"/>
                </a:lnTo>
                <a:lnTo>
                  <a:pt x="5749" y="761"/>
                </a:lnTo>
                <a:lnTo>
                  <a:pt x="5753" y="764"/>
                </a:lnTo>
                <a:lnTo>
                  <a:pt x="5757" y="767"/>
                </a:lnTo>
                <a:lnTo>
                  <a:pt x="5761" y="769"/>
                </a:lnTo>
                <a:lnTo>
                  <a:pt x="5766" y="772"/>
                </a:lnTo>
                <a:lnTo>
                  <a:pt x="5771" y="774"/>
                </a:lnTo>
                <a:lnTo>
                  <a:pt x="5782" y="778"/>
                </a:lnTo>
                <a:lnTo>
                  <a:pt x="5795" y="780"/>
                </a:lnTo>
                <a:lnTo>
                  <a:pt x="5809" y="782"/>
                </a:lnTo>
                <a:lnTo>
                  <a:pt x="5824" y="784"/>
                </a:lnTo>
                <a:lnTo>
                  <a:pt x="5841" y="784"/>
                </a:lnTo>
                <a:lnTo>
                  <a:pt x="5849" y="784"/>
                </a:lnTo>
                <a:lnTo>
                  <a:pt x="5843" y="851"/>
                </a:lnTo>
                <a:lnTo>
                  <a:pt x="5416" y="851"/>
                </a:lnTo>
                <a:lnTo>
                  <a:pt x="4988" y="851"/>
                </a:lnTo>
                <a:lnTo>
                  <a:pt x="4561" y="851"/>
                </a:lnTo>
                <a:lnTo>
                  <a:pt x="4134" y="851"/>
                </a:lnTo>
                <a:lnTo>
                  <a:pt x="4112" y="877"/>
                </a:lnTo>
                <a:lnTo>
                  <a:pt x="4102" y="889"/>
                </a:lnTo>
                <a:lnTo>
                  <a:pt x="4090" y="901"/>
                </a:lnTo>
                <a:lnTo>
                  <a:pt x="4068" y="925"/>
                </a:lnTo>
                <a:lnTo>
                  <a:pt x="4056" y="936"/>
                </a:lnTo>
                <a:lnTo>
                  <a:pt x="4045" y="947"/>
                </a:lnTo>
                <a:lnTo>
                  <a:pt x="4033" y="957"/>
                </a:lnTo>
                <a:lnTo>
                  <a:pt x="4021" y="967"/>
                </a:lnTo>
                <a:lnTo>
                  <a:pt x="4010" y="977"/>
                </a:lnTo>
                <a:lnTo>
                  <a:pt x="3998" y="987"/>
                </a:lnTo>
                <a:lnTo>
                  <a:pt x="3973" y="1005"/>
                </a:lnTo>
                <a:lnTo>
                  <a:pt x="3949" y="1022"/>
                </a:lnTo>
                <a:lnTo>
                  <a:pt x="3924" y="1038"/>
                </a:lnTo>
                <a:lnTo>
                  <a:pt x="3911" y="1046"/>
                </a:lnTo>
                <a:lnTo>
                  <a:pt x="3898" y="1053"/>
                </a:lnTo>
                <a:lnTo>
                  <a:pt x="3872" y="1066"/>
                </a:lnTo>
                <a:lnTo>
                  <a:pt x="3846" y="1078"/>
                </a:lnTo>
                <a:lnTo>
                  <a:pt x="3820" y="1089"/>
                </a:lnTo>
                <a:lnTo>
                  <a:pt x="3806" y="1094"/>
                </a:lnTo>
                <a:lnTo>
                  <a:pt x="3793" y="1099"/>
                </a:lnTo>
                <a:lnTo>
                  <a:pt x="3766" y="1108"/>
                </a:lnTo>
                <a:lnTo>
                  <a:pt x="3739" y="1115"/>
                </a:lnTo>
                <a:lnTo>
                  <a:pt x="3725" y="1119"/>
                </a:lnTo>
                <a:lnTo>
                  <a:pt x="3711" y="1122"/>
                </a:lnTo>
                <a:lnTo>
                  <a:pt x="3683" y="1127"/>
                </a:lnTo>
                <a:lnTo>
                  <a:pt x="3669" y="1129"/>
                </a:lnTo>
                <a:lnTo>
                  <a:pt x="3654" y="1131"/>
                </a:lnTo>
                <a:lnTo>
                  <a:pt x="3640" y="1133"/>
                </a:lnTo>
                <a:lnTo>
                  <a:pt x="3626" y="1134"/>
                </a:lnTo>
                <a:lnTo>
                  <a:pt x="3612" y="1135"/>
                </a:lnTo>
                <a:lnTo>
                  <a:pt x="3598" y="1136"/>
                </a:lnTo>
                <a:lnTo>
                  <a:pt x="3569" y="1137"/>
                </a:lnTo>
                <a:lnTo>
                  <a:pt x="3540" y="1136"/>
                </a:lnTo>
                <a:lnTo>
                  <a:pt x="3511" y="1135"/>
                </a:lnTo>
                <a:lnTo>
                  <a:pt x="3482" y="1132"/>
                </a:lnTo>
                <a:lnTo>
                  <a:pt x="3453" y="1129"/>
                </a:lnTo>
                <a:lnTo>
                  <a:pt x="3424" y="1124"/>
                </a:lnTo>
                <a:lnTo>
                  <a:pt x="3395" y="1118"/>
                </a:lnTo>
                <a:lnTo>
                  <a:pt x="3366" y="1112"/>
                </a:lnTo>
                <a:lnTo>
                  <a:pt x="3336" y="1104"/>
                </a:lnTo>
                <a:lnTo>
                  <a:pt x="3307" y="1095"/>
                </a:lnTo>
                <a:lnTo>
                  <a:pt x="3278" y="1085"/>
                </a:lnTo>
                <a:lnTo>
                  <a:pt x="3266" y="1080"/>
                </a:lnTo>
                <a:lnTo>
                  <a:pt x="3254" y="1075"/>
                </a:lnTo>
                <a:lnTo>
                  <a:pt x="3231" y="1065"/>
                </a:lnTo>
                <a:lnTo>
                  <a:pt x="3209" y="1053"/>
                </a:lnTo>
                <a:lnTo>
                  <a:pt x="3187" y="1041"/>
                </a:lnTo>
                <a:lnTo>
                  <a:pt x="3166" y="1028"/>
                </a:lnTo>
                <a:lnTo>
                  <a:pt x="3146" y="1014"/>
                </a:lnTo>
                <a:lnTo>
                  <a:pt x="3126" y="1000"/>
                </a:lnTo>
                <a:lnTo>
                  <a:pt x="3107" y="985"/>
                </a:lnTo>
                <a:lnTo>
                  <a:pt x="3097" y="977"/>
                </a:lnTo>
                <a:lnTo>
                  <a:pt x="3088" y="969"/>
                </a:lnTo>
                <a:lnTo>
                  <a:pt x="3070" y="953"/>
                </a:lnTo>
                <a:lnTo>
                  <a:pt x="3052" y="936"/>
                </a:lnTo>
                <a:lnTo>
                  <a:pt x="3034" y="919"/>
                </a:lnTo>
                <a:lnTo>
                  <a:pt x="3017" y="901"/>
                </a:lnTo>
                <a:lnTo>
                  <a:pt x="3009" y="892"/>
                </a:lnTo>
                <a:lnTo>
                  <a:pt x="3001" y="883"/>
                </a:lnTo>
                <a:lnTo>
                  <a:pt x="2984" y="864"/>
                </a:lnTo>
                <a:lnTo>
                  <a:pt x="2968" y="845"/>
                </a:lnTo>
                <a:lnTo>
                  <a:pt x="2953" y="826"/>
                </a:lnTo>
                <a:lnTo>
                  <a:pt x="2938" y="806"/>
                </a:lnTo>
                <a:lnTo>
                  <a:pt x="2923" y="786"/>
                </a:lnTo>
                <a:lnTo>
                  <a:pt x="2908" y="766"/>
                </a:lnTo>
                <a:lnTo>
                  <a:pt x="2879" y="725"/>
                </a:lnTo>
                <a:lnTo>
                  <a:pt x="2865" y="705"/>
                </a:lnTo>
                <a:lnTo>
                  <a:pt x="2852" y="684"/>
                </a:lnTo>
                <a:lnTo>
                  <a:pt x="2798" y="602"/>
                </a:lnTo>
                <a:lnTo>
                  <a:pt x="2771" y="562"/>
                </a:lnTo>
                <a:lnTo>
                  <a:pt x="2745" y="522"/>
                </a:lnTo>
                <a:lnTo>
                  <a:pt x="2740" y="517"/>
                </a:lnTo>
                <a:lnTo>
                  <a:pt x="2736" y="512"/>
                </a:lnTo>
                <a:lnTo>
                  <a:pt x="2730" y="507"/>
                </a:lnTo>
                <a:lnTo>
                  <a:pt x="2725" y="503"/>
                </a:lnTo>
                <a:lnTo>
                  <a:pt x="2718" y="499"/>
                </a:lnTo>
                <a:lnTo>
                  <a:pt x="2712" y="496"/>
                </a:lnTo>
                <a:lnTo>
                  <a:pt x="2705" y="493"/>
                </a:lnTo>
                <a:lnTo>
                  <a:pt x="2698" y="491"/>
                </a:lnTo>
                <a:lnTo>
                  <a:pt x="2682" y="487"/>
                </a:lnTo>
                <a:lnTo>
                  <a:pt x="2666" y="484"/>
                </a:lnTo>
                <a:lnTo>
                  <a:pt x="2649" y="482"/>
                </a:lnTo>
                <a:lnTo>
                  <a:pt x="2632" y="481"/>
                </a:lnTo>
                <a:lnTo>
                  <a:pt x="2579" y="481"/>
                </a:lnTo>
                <a:lnTo>
                  <a:pt x="2560" y="676"/>
                </a:lnTo>
                <a:lnTo>
                  <a:pt x="2559" y="690"/>
                </a:lnTo>
                <a:lnTo>
                  <a:pt x="2558" y="703"/>
                </a:lnTo>
                <a:lnTo>
                  <a:pt x="2559" y="715"/>
                </a:lnTo>
                <a:lnTo>
                  <a:pt x="2560" y="726"/>
                </a:lnTo>
                <a:lnTo>
                  <a:pt x="2561" y="731"/>
                </a:lnTo>
                <a:lnTo>
                  <a:pt x="2562" y="736"/>
                </a:lnTo>
                <a:lnTo>
                  <a:pt x="2565" y="744"/>
                </a:lnTo>
                <a:lnTo>
                  <a:pt x="2569" y="752"/>
                </a:lnTo>
                <a:lnTo>
                  <a:pt x="2572" y="755"/>
                </a:lnTo>
                <a:lnTo>
                  <a:pt x="2574" y="758"/>
                </a:lnTo>
                <a:lnTo>
                  <a:pt x="2581" y="765"/>
                </a:lnTo>
                <a:lnTo>
                  <a:pt x="2589" y="770"/>
                </a:lnTo>
                <a:lnTo>
                  <a:pt x="2593" y="772"/>
                </a:lnTo>
                <a:lnTo>
                  <a:pt x="2598" y="775"/>
                </a:lnTo>
                <a:lnTo>
                  <a:pt x="2609" y="778"/>
                </a:lnTo>
                <a:lnTo>
                  <a:pt x="2621" y="781"/>
                </a:lnTo>
                <a:lnTo>
                  <a:pt x="2635" y="783"/>
                </a:lnTo>
                <a:lnTo>
                  <a:pt x="2651" y="784"/>
                </a:lnTo>
                <a:lnTo>
                  <a:pt x="2668" y="785"/>
                </a:lnTo>
                <a:lnTo>
                  <a:pt x="2678" y="785"/>
                </a:lnTo>
                <a:lnTo>
                  <a:pt x="2673" y="851"/>
                </a:lnTo>
                <a:lnTo>
                  <a:pt x="1880" y="851"/>
                </a:lnTo>
                <a:lnTo>
                  <a:pt x="1088" y="851"/>
                </a:lnTo>
                <a:lnTo>
                  <a:pt x="1094" y="784"/>
                </a:lnTo>
                <a:lnTo>
                  <a:pt x="1127" y="784"/>
                </a:lnTo>
                <a:lnTo>
                  <a:pt x="1142" y="784"/>
                </a:lnTo>
                <a:lnTo>
                  <a:pt x="1155" y="783"/>
                </a:lnTo>
                <a:lnTo>
                  <a:pt x="1168" y="781"/>
                </a:lnTo>
                <a:lnTo>
                  <a:pt x="1180" y="778"/>
                </a:lnTo>
                <a:lnTo>
                  <a:pt x="1191" y="775"/>
                </a:lnTo>
                <a:lnTo>
                  <a:pt x="1200" y="771"/>
                </a:lnTo>
                <a:lnTo>
                  <a:pt x="1209" y="766"/>
                </a:lnTo>
                <a:lnTo>
                  <a:pt x="1217" y="760"/>
                </a:lnTo>
                <a:lnTo>
                  <a:pt x="1221" y="757"/>
                </a:lnTo>
                <a:lnTo>
                  <a:pt x="1224" y="753"/>
                </a:lnTo>
                <a:lnTo>
                  <a:pt x="1228" y="750"/>
                </a:lnTo>
                <a:lnTo>
                  <a:pt x="1231" y="746"/>
                </a:lnTo>
                <a:lnTo>
                  <a:pt x="1236" y="737"/>
                </a:lnTo>
                <a:lnTo>
                  <a:pt x="1238" y="733"/>
                </a:lnTo>
                <a:lnTo>
                  <a:pt x="1241" y="728"/>
                </a:lnTo>
                <a:lnTo>
                  <a:pt x="1243" y="723"/>
                </a:lnTo>
                <a:lnTo>
                  <a:pt x="1244" y="717"/>
                </a:lnTo>
                <a:lnTo>
                  <a:pt x="1246" y="712"/>
                </a:lnTo>
                <a:lnTo>
                  <a:pt x="1248" y="706"/>
                </a:lnTo>
                <a:lnTo>
                  <a:pt x="1250" y="694"/>
                </a:lnTo>
                <a:lnTo>
                  <a:pt x="1252" y="680"/>
                </a:lnTo>
                <a:lnTo>
                  <a:pt x="1303" y="162"/>
                </a:lnTo>
                <a:lnTo>
                  <a:pt x="1304" y="150"/>
                </a:lnTo>
                <a:lnTo>
                  <a:pt x="1304" y="139"/>
                </a:lnTo>
                <a:lnTo>
                  <a:pt x="1304" y="134"/>
                </a:lnTo>
                <a:lnTo>
                  <a:pt x="1304" y="129"/>
                </a:lnTo>
                <a:lnTo>
                  <a:pt x="1303" y="124"/>
                </a:lnTo>
                <a:lnTo>
                  <a:pt x="1302" y="120"/>
                </a:lnTo>
                <a:lnTo>
                  <a:pt x="1301" y="115"/>
                </a:lnTo>
                <a:lnTo>
                  <a:pt x="1300" y="111"/>
                </a:lnTo>
                <a:lnTo>
                  <a:pt x="1299" y="108"/>
                </a:lnTo>
                <a:lnTo>
                  <a:pt x="1297" y="104"/>
                </a:lnTo>
                <a:lnTo>
                  <a:pt x="1293" y="97"/>
                </a:lnTo>
                <a:lnTo>
                  <a:pt x="1289" y="91"/>
                </a:lnTo>
                <a:lnTo>
                  <a:pt x="1282" y="85"/>
                </a:lnTo>
                <a:lnTo>
                  <a:pt x="1274" y="79"/>
                </a:lnTo>
                <a:lnTo>
                  <a:pt x="1270" y="77"/>
                </a:lnTo>
                <a:lnTo>
                  <a:pt x="1265" y="75"/>
                </a:lnTo>
                <a:lnTo>
                  <a:pt x="1255" y="71"/>
                </a:lnTo>
                <a:lnTo>
                  <a:pt x="1243" y="68"/>
                </a:lnTo>
                <a:lnTo>
                  <a:pt x="1230" y="66"/>
                </a:lnTo>
                <a:lnTo>
                  <a:pt x="1215" y="65"/>
                </a:lnTo>
                <a:lnTo>
                  <a:pt x="1199" y="65"/>
                </a:lnTo>
                <a:lnTo>
                  <a:pt x="1157" y="65"/>
                </a:lnTo>
                <a:lnTo>
                  <a:pt x="1164" y="1"/>
                </a:lnTo>
                <a:lnTo>
                  <a:pt x="1196" y="1"/>
                </a:lnTo>
                <a:lnTo>
                  <a:pt x="1611" y="1"/>
                </a:lnTo>
                <a:lnTo>
                  <a:pt x="2027" y="1"/>
                </a:lnTo>
                <a:lnTo>
                  <a:pt x="2444" y="1"/>
                </a:lnTo>
                <a:lnTo>
                  <a:pt x="2860" y="1"/>
                </a:lnTo>
                <a:lnTo>
                  <a:pt x="2882" y="2"/>
                </a:lnTo>
                <a:lnTo>
                  <a:pt x="2903" y="3"/>
                </a:lnTo>
                <a:lnTo>
                  <a:pt x="2924" y="4"/>
                </a:lnTo>
                <a:lnTo>
                  <a:pt x="2944" y="7"/>
                </a:lnTo>
                <a:lnTo>
                  <a:pt x="2963" y="10"/>
                </a:lnTo>
                <a:lnTo>
                  <a:pt x="2981" y="14"/>
                </a:lnTo>
                <a:lnTo>
                  <a:pt x="2998" y="18"/>
                </a:lnTo>
                <a:lnTo>
                  <a:pt x="3014" y="23"/>
                </a:lnTo>
                <a:lnTo>
                  <a:pt x="3030" y="29"/>
                </a:lnTo>
                <a:lnTo>
                  <a:pt x="3044" y="35"/>
                </a:lnTo>
                <a:lnTo>
                  <a:pt x="3058" y="42"/>
                </a:lnTo>
                <a:lnTo>
                  <a:pt x="3071" y="50"/>
                </a:lnTo>
                <a:lnTo>
                  <a:pt x="3083" y="58"/>
                </a:lnTo>
                <a:lnTo>
                  <a:pt x="3095" y="67"/>
                </a:lnTo>
                <a:lnTo>
                  <a:pt x="3100" y="72"/>
                </a:lnTo>
                <a:lnTo>
                  <a:pt x="3105" y="77"/>
                </a:lnTo>
                <a:lnTo>
                  <a:pt x="3110" y="82"/>
                </a:lnTo>
                <a:lnTo>
                  <a:pt x="3115" y="87"/>
                </a:lnTo>
                <a:lnTo>
                  <a:pt x="3122" y="95"/>
                </a:lnTo>
                <a:lnTo>
                  <a:pt x="3128" y="103"/>
                </a:lnTo>
                <a:lnTo>
                  <a:pt x="3133" y="112"/>
                </a:lnTo>
                <a:lnTo>
                  <a:pt x="3139" y="120"/>
                </a:lnTo>
                <a:lnTo>
                  <a:pt x="3143" y="129"/>
                </a:lnTo>
                <a:lnTo>
                  <a:pt x="3148" y="139"/>
                </a:lnTo>
                <a:lnTo>
                  <a:pt x="3151" y="148"/>
                </a:lnTo>
                <a:lnTo>
                  <a:pt x="3155" y="158"/>
                </a:lnTo>
                <a:lnTo>
                  <a:pt x="3157" y="167"/>
                </a:lnTo>
                <a:lnTo>
                  <a:pt x="3159" y="172"/>
                </a:lnTo>
                <a:lnTo>
                  <a:pt x="3160" y="177"/>
                </a:lnTo>
                <a:lnTo>
                  <a:pt x="3162" y="187"/>
                </a:lnTo>
                <a:lnTo>
                  <a:pt x="3163" y="198"/>
                </a:lnTo>
                <a:lnTo>
                  <a:pt x="3164" y="208"/>
                </a:lnTo>
                <a:lnTo>
                  <a:pt x="3164" y="218"/>
                </a:lnTo>
                <a:lnTo>
                  <a:pt x="3164" y="229"/>
                </a:lnTo>
                <a:lnTo>
                  <a:pt x="3163" y="239"/>
                </a:lnTo>
                <a:lnTo>
                  <a:pt x="3162" y="251"/>
                </a:lnTo>
                <a:lnTo>
                  <a:pt x="3159" y="263"/>
                </a:lnTo>
                <a:lnTo>
                  <a:pt x="3158" y="270"/>
                </a:lnTo>
                <a:lnTo>
                  <a:pt x="3156" y="277"/>
                </a:lnTo>
                <a:lnTo>
                  <a:pt x="3151" y="292"/>
                </a:lnTo>
                <a:lnTo>
                  <a:pt x="3145" y="307"/>
                </a:lnTo>
                <a:lnTo>
                  <a:pt x="3142" y="315"/>
                </a:lnTo>
                <a:lnTo>
                  <a:pt x="3138" y="323"/>
                </a:lnTo>
                <a:lnTo>
                  <a:pt x="3133" y="331"/>
                </a:lnTo>
                <a:lnTo>
                  <a:pt x="3128" y="339"/>
                </a:lnTo>
                <a:lnTo>
                  <a:pt x="3117" y="355"/>
                </a:lnTo>
                <a:lnTo>
                  <a:pt x="3110" y="363"/>
                </a:lnTo>
                <a:lnTo>
                  <a:pt x="3103" y="371"/>
                </a:lnTo>
                <a:lnTo>
                  <a:pt x="3096" y="378"/>
                </a:lnTo>
                <a:lnTo>
                  <a:pt x="3087" y="386"/>
                </a:lnTo>
                <a:lnTo>
                  <a:pt x="3069" y="401"/>
                </a:lnTo>
                <a:lnTo>
                  <a:pt x="3059" y="408"/>
                </a:lnTo>
                <a:lnTo>
                  <a:pt x="3048" y="415"/>
                </a:lnTo>
                <a:lnTo>
                  <a:pt x="3037" y="422"/>
                </a:lnTo>
                <a:lnTo>
                  <a:pt x="3024" y="428"/>
                </a:lnTo>
                <a:lnTo>
                  <a:pt x="3011" y="435"/>
                </a:lnTo>
                <a:lnTo>
                  <a:pt x="2997" y="440"/>
                </a:lnTo>
                <a:lnTo>
                  <a:pt x="2983" y="446"/>
                </a:lnTo>
                <a:lnTo>
                  <a:pt x="2967" y="451"/>
                </a:lnTo>
                <a:lnTo>
                  <a:pt x="2951" y="456"/>
                </a:lnTo>
                <a:lnTo>
                  <a:pt x="2934" y="460"/>
                </a:lnTo>
                <a:lnTo>
                  <a:pt x="2957" y="474"/>
                </a:lnTo>
                <a:lnTo>
                  <a:pt x="2979" y="489"/>
                </a:lnTo>
                <a:lnTo>
                  <a:pt x="3001" y="506"/>
                </a:lnTo>
                <a:lnTo>
                  <a:pt x="3011" y="514"/>
                </a:lnTo>
                <a:lnTo>
                  <a:pt x="3021" y="523"/>
                </a:lnTo>
                <a:lnTo>
                  <a:pt x="3041" y="541"/>
                </a:lnTo>
                <a:lnTo>
                  <a:pt x="3060" y="560"/>
                </a:lnTo>
                <a:lnTo>
                  <a:pt x="3079" y="580"/>
                </a:lnTo>
                <a:lnTo>
                  <a:pt x="3097" y="600"/>
                </a:lnTo>
                <a:lnTo>
                  <a:pt x="3115" y="620"/>
                </a:lnTo>
                <a:lnTo>
                  <a:pt x="3133" y="641"/>
                </a:lnTo>
                <a:lnTo>
                  <a:pt x="3150" y="663"/>
                </a:lnTo>
                <a:lnTo>
                  <a:pt x="3167" y="684"/>
                </a:lnTo>
                <a:lnTo>
                  <a:pt x="3232" y="770"/>
                </a:lnTo>
                <a:lnTo>
                  <a:pt x="3240" y="765"/>
                </a:lnTo>
                <a:lnTo>
                  <a:pt x="3247" y="760"/>
                </a:lnTo>
                <a:lnTo>
                  <a:pt x="3253" y="754"/>
                </a:lnTo>
                <a:lnTo>
                  <a:pt x="3259" y="748"/>
                </a:lnTo>
                <a:lnTo>
                  <a:pt x="3265" y="741"/>
                </a:lnTo>
                <a:lnTo>
                  <a:pt x="3270" y="734"/>
                </a:lnTo>
                <a:lnTo>
                  <a:pt x="3275" y="726"/>
                </a:lnTo>
                <a:lnTo>
                  <a:pt x="3279" y="717"/>
                </a:lnTo>
                <a:lnTo>
                  <a:pt x="3284" y="708"/>
                </a:lnTo>
                <a:lnTo>
                  <a:pt x="3287" y="698"/>
                </a:lnTo>
                <a:lnTo>
                  <a:pt x="3291" y="687"/>
                </a:lnTo>
                <a:lnTo>
                  <a:pt x="3294" y="676"/>
                </a:lnTo>
                <a:lnTo>
                  <a:pt x="3298" y="652"/>
                </a:lnTo>
                <a:lnTo>
                  <a:pt x="3300" y="639"/>
                </a:lnTo>
                <a:lnTo>
                  <a:pt x="3302" y="625"/>
                </a:lnTo>
                <a:lnTo>
                  <a:pt x="3347" y="175"/>
                </a:lnTo>
                <a:lnTo>
                  <a:pt x="3348" y="160"/>
                </a:lnTo>
                <a:lnTo>
                  <a:pt x="3348" y="147"/>
                </a:lnTo>
                <a:lnTo>
                  <a:pt x="3348" y="135"/>
                </a:lnTo>
                <a:lnTo>
                  <a:pt x="3347" y="129"/>
                </a:lnTo>
                <a:lnTo>
                  <a:pt x="3346" y="124"/>
                </a:lnTo>
                <a:lnTo>
                  <a:pt x="3345" y="119"/>
                </a:lnTo>
                <a:lnTo>
                  <a:pt x="3344" y="114"/>
                </a:lnTo>
                <a:lnTo>
                  <a:pt x="3341" y="106"/>
                </a:lnTo>
                <a:lnTo>
                  <a:pt x="3337" y="98"/>
                </a:lnTo>
                <a:lnTo>
                  <a:pt x="3332" y="92"/>
                </a:lnTo>
                <a:lnTo>
                  <a:pt x="3329" y="88"/>
                </a:lnTo>
                <a:lnTo>
                  <a:pt x="3326" y="86"/>
                </a:lnTo>
                <a:lnTo>
                  <a:pt x="3318" y="80"/>
                </a:lnTo>
                <a:lnTo>
                  <a:pt x="3308" y="76"/>
                </a:lnTo>
                <a:lnTo>
                  <a:pt x="3303" y="74"/>
                </a:lnTo>
                <a:lnTo>
                  <a:pt x="3298" y="72"/>
                </a:lnTo>
                <a:lnTo>
                  <a:pt x="3286" y="70"/>
                </a:lnTo>
                <a:lnTo>
                  <a:pt x="3272" y="68"/>
                </a:lnTo>
                <a:lnTo>
                  <a:pt x="3258" y="66"/>
                </a:lnTo>
                <a:lnTo>
                  <a:pt x="3242" y="66"/>
                </a:lnTo>
                <a:lnTo>
                  <a:pt x="3223" y="66"/>
                </a:lnTo>
                <a:lnTo>
                  <a:pt x="3229" y="1"/>
                </a:lnTo>
                <a:lnTo>
                  <a:pt x="3581" y="1"/>
                </a:lnTo>
                <a:lnTo>
                  <a:pt x="4047" y="504"/>
                </a:lnTo>
                <a:lnTo>
                  <a:pt x="4079" y="175"/>
                </a:lnTo>
                <a:lnTo>
                  <a:pt x="4081" y="160"/>
                </a:lnTo>
                <a:lnTo>
                  <a:pt x="4081" y="146"/>
                </a:lnTo>
                <a:lnTo>
                  <a:pt x="4080" y="134"/>
                </a:lnTo>
                <a:lnTo>
                  <a:pt x="4080" y="129"/>
                </a:lnTo>
                <a:lnTo>
                  <a:pt x="4079" y="123"/>
                </a:lnTo>
                <a:lnTo>
                  <a:pt x="4078" y="118"/>
                </a:lnTo>
                <a:lnTo>
                  <a:pt x="4077" y="114"/>
                </a:lnTo>
                <a:lnTo>
                  <a:pt x="4074" y="105"/>
                </a:lnTo>
                <a:lnTo>
                  <a:pt x="4070" y="98"/>
                </a:lnTo>
                <a:lnTo>
                  <a:pt x="4065" y="91"/>
                </a:lnTo>
                <a:lnTo>
                  <a:pt x="4062" y="88"/>
                </a:lnTo>
                <a:lnTo>
                  <a:pt x="4058" y="85"/>
                </a:lnTo>
                <a:lnTo>
                  <a:pt x="4050" y="80"/>
                </a:lnTo>
                <a:lnTo>
                  <a:pt x="4041" y="75"/>
                </a:lnTo>
                <a:lnTo>
                  <a:pt x="4036" y="74"/>
                </a:lnTo>
                <a:lnTo>
                  <a:pt x="4030" y="72"/>
                </a:lnTo>
                <a:lnTo>
                  <a:pt x="4018" y="69"/>
                </a:lnTo>
                <a:lnTo>
                  <a:pt x="4005" y="67"/>
                </a:lnTo>
                <a:lnTo>
                  <a:pt x="3990" y="66"/>
                </a:lnTo>
                <a:lnTo>
                  <a:pt x="3974" y="65"/>
                </a:lnTo>
                <a:lnTo>
                  <a:pt x="3919" y="65"/>
                </a:lnTo>
                <a:lnTo>
                  <a:pt x="3925" y="1"/>
                </a:lnTo>
                <a:lnTo>
                  <a:pt x="4448" y="1"/>
                </a:lnTo>
                <a:lnTo>
                  <a:pt x="4972" y="1"/>
                </a:lnTo>
                <a:lnTo>
                  <a:pt x="5497" y="1"/>
                </a:lnTo>
                <a:lnTo>
                  <a:pt x="6021" y="1"/>
                </a:lnTo>
                <a:lnTo>
                  <a:pt x="6045" y="2"/>
                </a:lnTo>
                <a:lnTo>
                  <a:pt x="6068" y="3"/>
                </a:lnTo>
                <a:lnTo>
                  <a:pt x="6090" y="4"/>
                </a:lnTo>
                <a:lnTo>
                  <a:pt x="6111" y="7"/>
                </a:lnTo>
                <a:lnTo>
                  <a:pt x="6131" y="10"/>
                </a:lnTo>
                <a:lnTo>
                  <a:pt x="6150" y="14"/>
                </a:lnTo>
                <a:lnTo>
                  <a:pt x="6159" y="16"/>
                </a:lnTo>
                <a:lnTo>
                  <a:pt x="6167" y="18"/>
                </a:lnTo>
                <a:lnTo>
                  <a:pt x="6184" y="23"/>
                </a:lnTo>
                <a:lnTo>
                  <a:pt x="6200" y="29"/>
                </a:lnTo>
                <a:lnTo>
                  <a:pt x="6215" y="35"/>
                </a:lnTo>
                <a:lnTo>
                  <a:pt x="6229" y="42"/>
                </a:lnTo>
                <a:lnTo>
                  <a:pt x="6243" y="50"/>
                </a:lnTo>
                <a:lnTo>
                  <a:pt x="6255" y="58"/>
                </a:lnTo>
                <a:lnTo>
                  <a:pt x="6266" y="67"/>
                </a:lnTo>
                <a:lnTo>
                  <a:pt x="6272" y="72"/>
                </a:lnTo>
                <a:lnTo>
                  <a:pt x="6277" y="77"/>
                </a:lnTo>
                <a:lnTo>
                  <a:pt x="6282" y="82"/>
                </a:lnTo>
                <a:lnTo>
                  <a:pt x="6287" y="87"/>
                </a:lnTo>
                <a:lnTo>
                  <a:pt x="6293" y="95"/>
                </a:lnTo>
                <a:lnTo>
                  <a:pt x="6299" y="103"/>
                </a:lnTo>
                <a:lnTo>
                  <a:pt x="6305" y="112"/>
                </a:lnTo>
                <a:lnTo>
                  <a:pt x="6310" y="120"/>
                </a:lnTo>
                <a:lnTo>
                  <a:pt x="6315" y="129"/>
                </a:lnTo>
                <a:lnTo>
                  <a:pt x="6319" y="139"/>
                </a:lnTo>
                <a:lnTo>
                  <a:pt x="6323" y="148"/>
                </a:lnTo>
                <a:lnTo>
                  <a:pt x="6326" y="158"/>
                </a:lnTo>
                <a:lnTo>
                  <a:pt x="6329" y="167"/>
                </a:lnTo>
                <a:lnTo>
                  <a:pt x="6330" y="172"/>
                </a:lnTo>
                <a:lnTo>
                  <a:pt x="6332" y="177"/>
                </a:lnTo>
                <a:lnTo>
                  <a:pt x="6333" y="187"/>
                </a:lnTo>
                <a:lnTo>
                  <a:pt x="6335" y="198"/>
                </a:lnTo>
                <a:lnTo>
                  <a:pt x="6335" y="208"/>
                </a:lnTo>
                <a:lnTo>
                  <a:pt x="6336" y="218"/>
                </a:lnTo>
                <a:lnTo>
                  <a:pt x="6336" y="229"/>
                </a:lnTo>
                <a:lnTo>
                  <a:pt x="6335" y="239"/>
                </a:lnTo>
                <a:lnTo>
                  <a:pt x="6333" y="251"/>
                </a:lnTo>
                <a:lnTo>
                  <a:pt x="6331" y="263"/>
                </a:lnTo>
                <a:lnTo>
                  <a:pt x="6329" y="270"/>
                </a:lnTo>
                <a:lnTo>
                  <a:pt x="6328" y="277"/>
                </a:lnTo>
                <a:lnTo>
                  <a:pt x="6325" y="284"/>
                </a:lnTo>
                <a:lnTo>
                  <a:pt x="6323" y="292"/>
                </a:lnTo>
                <a:lnTo>
                  <a:pt x="6317" y="307"/>
                </a:lnTo>
                <a:lnTo>
                  <a:pt x="6313" y="315"/>
                </a:lnTo>
                <a:lnTo>
                  <a:pt x="6309" y="323"/>
                </a:lnTo>
                <a:lnTo>
                  <a:pt x="6305" y="331"/>
                </a:lnTo>
                <a:lnTo>
                  <a:pt x="6300" y="339"/>
                </a:lnTo>
                <a:lnTo>
                  <a:pt x="6294" y="347"/>
                </a:lnTo>
                <a:lnTo>
                  <a:pt x="6288" y="355"/>
                </a:lnTo>
                <a:lnTo>
                  <a:pt x="6282" y="363"/>
                </a:lnTo>
                <a:lnTo>
                  <a:pt x="6275" y="371"/>
                </a:lnTo>
                <a:lnTo>
                  <a:pt x="6267" y="379"/>
                </a:lnTo>
                <a:lnTo>
                  <a:pt x="6259" y="386"/>
                </a:lnTo>
                <a:lnTo>
                  <a:pt x="6250" y="394"/>
                </a:lnTo>
                <a:lnTo>
                  <a:pt x="6241" y="401"/>
                </a:lnTo>
                <a:lnTo>
                  <a:pt x="6230" y="409"/>
                </a:lnTo>
                <a:lnTo>
                  <a:pt x="6219" y="415"/>
                </a:lnTo>
                <a:lnTo>
                  <a:pt x="6208" y="422"/>
                </a:lnTo>
                <a:lnTo>
                  <a:pt x="6196" y="429"/>
                </a:lnTo>
                <a:lnTo>
                  <a:pt x="6182" y="435"/>
                </a:lnTo>
                <a:lnTo>
                  <a:pt x="6169" y="441"/>
                </a:lnTo>
                <a:lnTo>
                  <a:pt x="6154" y="446"/>
                </a:lnTo>
                <a:lnTo>
                  <a:pt x="6138" y="451"/>
                </a:lnTo>
                <a:lnTo>
                  <a:pt x="6122" y="456"/>
                </a:lnTo>
                <a:lnTo>
                  <a:pt x="6105" y="460"/>
                </a:lnTo>
                <a:lnTo>
                  <a:pt x="6120" y="470"/>
                </a:lnTo>
                <a:lnTo>
                  <a:pt x="6135" y="480"/>
                </a:lnTo>
                <a:lnTo>
                  <a:pt x="6150" y="490"/>
                </a:lnTo>
                <a:lnTo>
                  <a:pt x="6164" y="501"/>
                </a:lnTo>
                <a:lnTo>
                  <a:pt x="6178" y="512"/>
                </a:lnTo>
                <a:lnTo>
                  <a:pt x="6191" y="524"/>
                </a:lnTo>
                <a:lnTo>
                  <a:pt x="6204" y="536"/>
                </a:lnTo>
                <a:lnTo>
                  <a:pt x="6217" y="549"/>
                </a:lnTo>
                <a:lnTo>
                  <a:pt x="6229" y="562"/>
                </a:lnTo>
                <a:lnTo>
                  <a:pt x="6241" y="575"/>
                </a:lnTo>
                <a:lnTo>
                  <a:pt x="6253" y="588"/>
                </a:lnTo>
                <a:lnTo>
                  <a:pt x="6264" y="602"/>
                </a:lnTo>
                <a:lnTo>
                  <a:pt x="6287" y="630"/>
                </a:lnTo>
                <a:lnTo>
                  <a:pt x="6309" y="659"/>
                </a:lnTo>
                <a:lnTo>
                  <a:pt x="6352" y="717"/>
                </a:lnTo>
                <a:lnTo>
                  <a:pt x="6373" y="745"/>
                </a:lnTo>
                <a:lnTo>
                  <a:pt x="6395" y="774"/>
                </a:lnTo>
                <a:lnTo>
                  <a:pt x="6406" y="788"/>
                </a:lnTo>
                <a:lnTo>
                  <a:pt x="6418" y="803"/>
                </a:lnTo>
                <a:lnTo>
                  <a:pt x="6429" y="816"/>
                </a:lnTo>
                <a:lnTo>
                  <a:pt x="6441" y="830"/>
                </a:lnTo>
                <a:lnTo>
                  <a:pt x="6453" y="843"/>
                </a:lnTo>
                <a:lnTo>
                  <a:pt x="6465" y="856"/>
                </a:lnTo>
                <a:lnTo>
                  <a:pt x="6478" y="868"/>
                </a:lnTo>
                <a:lnTo>
                  <a:pt x="6491" y="880"/>
                </a:lnTo>
                <a:lnTo>
                  <a:pt x="6509" y="896"/>
                </a:lnTo>
                <a:lnTo>
                  <a:pt x="6529" y="912"/>
                </a:lnTo>
                <a:lnTo>
                  <a:pt x="6539" y="920"/>
                </a:lnTo>
                <a:lnTo>
                  <a:pt x="6549" y="927"/>
                </a:lnTo>
                <a:lnTo>
                  <a:pt x="6559" y="935"/>
                </a:lnTo>
                <a:lnTo>
                  <a:pt x="6570" y="942"/>
                </a:lnTo>
                <a:lnTo>
                  <a:pt x="6591" y="956"/>
                </a:lnTo>
                <a:lnTo>
                  <a:pt x="6615" y="970"/>
                </a:lnTo>
                <a:lnTo>
                  <a:pt x="6638" y="982"/>
                </a:lnTo>
                <a:lnTo>
                  <a:pt x="6661" y="994"/>
                </a:lnTo>
                <a:lnTo>
                  <a:pt x="6685" y="1004"/>
                </a:lnTo>
                <a:lnTo>
                  <a:pt x="6697" y="1009"/>
                </a:lnTo>
                <a:lnTo>
                  <a:pt x="6710" y="1014"/>
                </a:lnTo>
                <a:lnTo>
                  <a:pt x="6734" y="1022"/>
                </a:lnTo>
                <a:lnTo>
                  <a:pt x="6760" y="1030"/>
                </a:lnTo>
                <a:lnTo>
                  <a:pt x="6785" y="1035"/>
                </a:lnTo>
                <a:lnTo>
                  <a:pt x="6811" y="1040"/>
                </a:lnTo>
                <a:lnTo>
                  <a:pt x="6836" y="1043"/>
                </a:lnTo>
                <a:lnTo>
                  <a:pt x="6862" y="1044"/>
                </a:lnTo>
                <a:lnTo>
                  <a:pt x="6877" y="1045"/>
                </a:lnTo>
                <a:lnTo>
                  <a:pt x="6892" y="1044"/>
                </a:lnTo>
                <a:lnTo>
                  <a:pt x="6906" y="1043"/>
                </a:lnTo>
                <a:lnTo>
                  <a:pt x="6921" y="1042"/>
                </a:lnTo>
                <a:lnTo>
                  <a:pt x="6936" y="1039"/>
                </a:lnTo>
                <a:lnTo>
                  <a:pt x="6950" y="1037"/>
                </a:lnTo>
                <a:lnTo>
                  <a:pt x="6964" y="1033"/>
                </a:lnTo>
                <a:lnTo>
                  <a:pt x="6979" y="1029"/>
                </a:lnTo>
                <a:lnTo>
                  <a:pt x="7002" y="1023"/>
                </a:lnTo>
                <a:lnTo>
                  <a:pt x="7025" y="1015"/>
                </a:lnTo>
                <a:lnTo>
                  <a:pt x="7048" y="1007"/>
                </a:lnTo>
                <a:lnTo>
                  <a:pt x="7070" y="998"/>
                </a:lnTo>
                <a:lnTo>
                  <a:pt x="7091" y="988"/>
                </a:lnTo>
                <a:lnTo>
                  <a:pt x="7112" y="977"/>
                </a:lnTo>
                <a:lnTo>
                  <a:pt x="7132" y="966"/>
                </a:lnTo>
                <a:lnTo>
                  <a:pt x="7151" y="954"/>
                </a:lnTo>
                <a:lnTo>
                  <a:pt x="7170" y="942"/>
                </a:lnTo>
                <a:lnTo>
                  <a:pt x="7188" y="929"/>
                </a:lnTo>
                <a:lnTo>
                  <a:pt x="7205" y="916"/>
                </a:lnTo>
                <a:lnTo>
                  <a:pt x="7221" y="903"/>
                </a:lnTo>
                <a:lnTo>
                  <a:pt x="7237" y="890"/>
                </a:lnTo>
                <a:lnTo>
                  <a:pt x="7252" y="877"/>
                </a:lnTo>
                <a:lnTo>
                  <a:pt x="7265" y="864"/>
                </a:lnTo>
                <a:lnTo>
                  <a:pt x="7278" y="85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421934118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tusivu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196AA-A964-4BEF-92CE-110737F724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1951673"/>
            <a:ext cx="11090275" cy="1477328"/>
          </a:xfrm>
        </p:spPr>
        <p:txBody>
          <a:bodyPr anchor="b">
            <a:spAutoFit/>
          </a:bodyPr>
          <a:lstStyle>
            <a:lvl1pPr algn="ctr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DC690F-209B-441E-838B-48C1728121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645024"/>
            <a:ext cx="11090275" cy="369332"/>
          </a:xfrm>
        </p:spPr>
        <p:txBody>
          <a:bodyPr>
            <a:spAutoFit/>
          </a:bodyPr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E20503-FD26-45D7-8D72-ADBE68B52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45C70-0E7D-4432-AD26-2B8F2E584E75}" type="datetime1">
              <a:rPr lang="fi-FI" noProof="0" smtClean="0"/>
              <a:t>14.4.2026</a:t>
            </a:fld>
            <a:endParaRPr lang="fi-FI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83D58F-2FEE-465A-8C27-8071BFBDA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© Berner Oy  |  Esittäjä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5BEB2B-921C-4DB4-9DFA-93C092061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98F4-D9F1-4002-AD5C-3866A5A71344}" type="slidenum">
              <a:rPr lang="fi-FI" noProof="0" smtClean="0"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2872831299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Etusivu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196AA-A964-4BEF-92CE-110737F724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1951673"/>
            <a:ext cx="11090275" cy="1477328"/>
          </a:xfrm>
        </p:spPr>
        <p:txBody>
          <a:bodyPr anchor="b">
            <a:sp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DC690F-209B-441E-838B-48C1728121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645024"/>
            <a:ext cx="11090275" cy="369332"/>
          </a:xfrm>
        </p:spPr>
        <p:txBody>
          <a:bodyPr>
            <a:sp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E20503-FD26-45D7-8D72-ADBE68B52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3E0EEA0-E5B5-496F-A4E4-0A7BE8C92FE4}" type="datetime1">
              <a:rPr lang="fi-FI" smtClean="0"/>
              <a:pPr/>
              <a:t>14.4.2026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83D58F-2FEE-465A-8C27-8071BFBDA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© Berner Oy  |  Esittäjä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5BEB2B-921C-4DB4-9DFA-93C092061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E98F4-D9F1-4002-AD5C-3866A5A71344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Freeform 6"/>
          <p:cNvSpPr>
            <a:spLocks noChangeAspect="1" noEditPoints="1"/>
          </p:cNvSpPr>
          <p:nvPr userDrawn="1"/>
        </p:nvSpPr>
        <p:spPr bwMode="auto">
          <a:xfrm>
            <a:off x="10691290" y="6381750"/>
            <a:ext cx="1152442" cy="250456"/>
          </a:xfrm>
          <a:custGeom>
            <a:avLst/>
            <a:gdLst>
              <a:gd name="T0" fmla="*/ 5840 w 7330"/>
              <a:gd name="T1" fmla="*/ 1317 h 1593"/>
              <a:gd name="T2" fmla="*/ 5357 w 7330"/>
              <a:gd name="T3" fmla="*/ 1467 h 1593"/>
              <a:gd name="T4" fmla="*/ 2874 w 7330"/>
              <a:gd name="T5" fmla="*/ 1589 h 1593"/>
              <a:gd name="T6" fmla="*/ 684 w 7330"/>
              <a:gd name="T7" fmla="*/ 1394 h 1593"/>
              <a:gd name="T8" fmla="*/ 863 w 7330"/>
              <a:gd name="T9" fmla="*/ 1338 h 1593"/>
              <a:gd name="T10" fmla="*/ 497 w 7330"/>
              <a:gd name="T11" fmla="*/ 753 h 1593"/>
              <a:gd name="T12" fmla="*/ 757 w 7330"/>
              <a:gd name="T13" fmla="*/ 719 h 1593"/>
              <a:gd name="T14" fmla="*/ 771 w 7330"/>
              <a:gd name="T15" fmla="*/ 502 h 1593"/>
              <a:gd name="T16" fmla="*/ 468 w 7330"/>
              <a:gd name="T17" fmla="*/ 709 h 1593"/>
              <a:gd name="T18" fmla="*/ 787 w 7330"/>
              <a:gd name="T19" fmla="*/ 281 h 1593"/>
              <a:gd name="T20" fmla="*/ 733 w 7330"/>
              <a:gd name="T21" fmla="*/ 82 h 1593"/>
              <a:gd name="T22" fmla="*/ 154 w 7330"/>
              <a:gd name="T23" fmla="*/ 767 h 1593"/>
              <a:gd name="T24" fmla="*/ 220 w 7330"/>
              <a:gd name="T25" fmla="*/ 78 h 1593"/>
              <a:gd name="T26" fmla="*/ 1075 w 7330"/>
              <a:gd name="T27" fmla="*/ 82 h 1593"/>
              <a:gd name="T28" fmla="*/ 1065 w 7330"/>
              <a:gd name="T29" fmla="*/ 315 h 1593"/>
              <a:gd name="T30" fmla="*/ 980 w 7330"/>
              <a:gd name="T31" fmla="*/ 435 h 1593"/>
              <a:gd name="T32" fmla="*/ 1073 w 7330"/>
              <a:gd name="T33" fmla="*/ 678 h 1593"/>
              <a:gd name="T34" fmla="*/ 6070 w 7330"/>
              <a:gd name="T35" fmla="*/ 209 h 1593"/>
              <a:gd name="T36" fmla="*/ 5917 w 7330"/>
              <a:gd name="T37" fmla="*/ 66 h 1593"/>
              <a:gd name="T38" fmla="*/ 6058 w 7330"/>
              <a:gd name="T39" fmla="*/ 299 h 1593"/>
              <a:gd name="T40" fmla="*/ 5284 w 7330"/>
              <a:gd name="T41" fmla="*/ 230 h 1593"/>
              <a:gd name="T42" fmla="*/ 5037 w 7330"/>
              <a:gd name="T43" fmla="*/ 69 h 1593"/>
              <a:gd name="T44" fmla="*/ 4979 w 7330"/>
              <a:gd name="T45" fmla="*/ 262 h 1593"/>
              <a:gd name="T46" fmla="*/ 4818 w 7330"/>
              <a:gd name="T47" fmla="*/ 433 h 1593"/>
              <a:gd name="T48" fmla="*/ 4812 w 7330"/>
              <a:gd name="T49" fmla="*/ 785 h 1593"/>
              <a:gd name="T50" fmla="*/ 5137 w 7330"/>
              <a:gd name="T51" fmla="*/ 646 h 1593"/>
              <a:gd name="T52" fmla="*/ 5456 w 7330"/>
              <a:gd name="T53" fmla="*/ 712 h 1593"/>
              <a:gd name="T54" fmla="*/ 4285 w 7330"/>
              <a:gd name="T55" fmla="*/ 66 h 1593"/>
              <a:gd name="T56" fmla="*/ 4123 w 7330"/>
              <a:gd name="T57" fmla="*/ 770 h 1593"/>
              <a:gd name="T58" fmla="*/ 4421 w 7330"/>
              <a:gd name="T59" fmla="*/ 688 h 1593"/>
              <a:gd name="T60" fmla="*/ 3435 w 7330"/>
              <a:gd name="T61" fmla="*/ 232 h 1593"/>
              <a:gd name="T62" fmla="*/ 3495 w 7330"/>
              <a:gd name="T63" fmla="*/ 783 h 1593"/>
              <a:gd name="T64" fmla="*/ 3626 w 7330"/>
              <a:gd name="T65" fmla="*/ 1033 h 1593"/>
              <a:gd name="T66" fmla="*/ 2881 w 7330"/>
              <a:gd name="T67" fmla="*/ 143 h 1593"/>
              <a:gd name="T68" fmla="*/ 2771 w 7330"/>
              <a:gd name="T69" fmla="*/ 404 h 1593"/>
              <a:gd name="T70" fmla="*/ 2342 w 7330"/>
              <a:gd name="T71" fmla="*/ 134 h 1593"/>
              <a:gd name="T72" fmla="*/ 2019 w 7330"/>
              <a:gd name="T73" fmla="*/ 169 h 1593"/>
              <a:gd name="T74" fmla="*/ 1663 w 7330"/>
              <a:gd name="T75" fmla="*/ 365 h 1593"/>
              <a:gd name="T76" fmla="*/ 1756 w 7330"/>
              <a:gd name="T77" fmla="*/ 508 h 1593"/>
              <a:gd name="T78" fmla="*/ 1521 w 7330"/>
              <a:gd name="T79" fmla="*/ 708 h 1593"/>
              <a:gd name="T80" fmla="*/ 1731 w 7330"/>
              <a:gd name="T81" fmla="*/ 781 h 1593"/>
              <a:gd name="T82" fmla="*/ 2193 w 7330"/>
              <a:gd name="T83" fmla="*/ 783 h 1593"/>
              <a:gd name="T84" fmla="*/ 7204 w 7330"/>
              <a:gd name="T85" fmla="*/ 969 h 1593"/>
              <a:gd name="T86" fmla="*/ 6563 w 7330"/>
              <a:gd name="T87" fmla="*/ 1121 h 1593"/>
              <a:gd name="T88" fmla="*/ 6047 w 7330"/>
              <a:gd name="T89" fmla="*/ 726 h 1593"/>
              <a:gd name="T90" fmla="*/ 5733 w 7330"/>
              <a:gd name="T91" fmla="*/ 731 h 1593"/>
              <a:gd name="T92" fmla="*/ 4068 w 7330"/>
              <a:gd name="T93" fmla="*/ 925 h 1593"/>
              <a:gd name="T94" fmla="*/ 3612 w 7330"/>
              <a:gd name="T95" fmla="*/ 1135 h 1593"/>
              <a:gd name="T96" fmla="*/ 3034 w 7330"/>
              <a:gd name="T97" fmla="*/ 919 h 1593"/>
              <a:gd name="T98" fmla="*/ 2649 w 7330"/>
              <a:gd name="T99" fmla="*/ 482 h 1593"/>
              <a:gd name="T100" fmla="*/ 1088 w 7330"/>
              <a:gd name="T101" fmla="*/ 851 h 1593"/>
              <a:gd name="T102" fmla="*/ 1304 w 7330"/>
              <a:gd name="T103" fmla="*/ 139 h 1593"/>
              <a:gd name="T104" fmla="*/ 2860 w 7330"/>
              <a:gd name="T105" fmla="*/ 1 h 1593"/>
              <a:gd name="T106" fmla="*/ 3155 w 7330"/>
              <a:gd name="T107" fmla="*/ 158 h 1593"/>
              <a:gd name="T108" fmla="*/ 3059 w 7330"/>
              <a:gd name="T109" fmla="*/ 408 h 1593"/>
              <a:gd name="T110" fmla="*/ 3253 w 7330"/>
              <a:gd name="T111" fmla="*/ 754 h 1593"/>
              <a:gd name="T112" fmla="*/ 3318 w 7330"/>
              <a:gd name="T113" fmla="*/ 80 h 1593"/>
              <a:gd name="T114" fmla="*/ 4041 w 7330"/>
              <a:gd name="T115" fmla="*/ 75 h 1593"/>
              <a:gd name="T116" fmla="*/ 6255 w 7330"/>
              <a:gd name="T117" fmla="*/ 58 h 1593"/>
              <a:gd name="T118" fmla="*/ 6328 w 7330"/>
              <a:gd name="T119" fmla="*/ 277 h 1593"/>
              <a:gd name="T120" fmla="*/ 6120 w 7330"/>
              <a:gd name="T121" fmla="*/ 470 h 1593"/>
              <a:gd name="T122" fmla="*/ 6529 w 7330"/>
              <a:gd name="T123" fmla="*/ 912 h 1593"/>
              <a:gd name="T124" fmla="*/ 7002 w 7330"/>
              <a:gd name="T125" fmla="*/ 1023 h 15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7330" h="1593">
                <a:moveTo>
                  <a:pt x="3255" y="1454"/>
                </a:moveTo>
                <a:lnTo>
                  <a:pt x="3373" y="1453"/>
                </a:lnTo>
                <a:lnTo>
                  <a:pt x="3491" y="1453"/>
                </a:lnTo>
                <a:lnTo>
                  <a:pt x="3608" y="1451"/>
                </a:lnTo>
                <a:lnTo>
                  <a:pt x="3726" y="1449"/>
                </a:lnTo>
                <a:lnTo>
                  <a:pt x="3842" y="1447"/>
                </a:lnTo>
                <a:lnTo>
                  <a:pt x="3957" y="1444"/>
                </a:lnTo>
                <a:lnTo>
                  <a:pt x="4071" y="1441"/>
                </a:lnTo>
                <a:lnTo>
                  <a:pt x="4184" y="1437"/>
                </a:lnTo>
                <a:lnTo>
                  <a:pt x="4297" y="1433"/>
                </a:lnTo>
                <a:lnTo>
                  <a:pt x="4408" y="1428"/>
                </a:lnTo>
                <a:lnTo>
                  <a:pt x="4518" y="1423"/>
                </a:lnTo>
                <a:lnTo>
                  <a:pt x="4628" y="1417"/>
                </a:lnTo>
                <a:lnTo>
                  <a:pt x="4736" y="1411"/>
                </a:lnTo>
                <a:lnTo>
                  <a:pt x="4843" y="1405"/>
                </a:lnTo>
                <a:lnTo>
                  <a:pt x="4949" y="1398"/>
                </a:lnTo>
                <a:lnTo>
                  <a:pt x="5002" y="1394"/>
                </a:lnTo>
                <a:lnTo>
                  <a:pt x="5054" y="1390"/>
                </a:lnTo>
                <a:lnTo>
                  <a:pt x="5158" y="1383"/>
                </a:lnTo>
                <a:lnTo>
                  <a:pt x="5260" y="1374"/>
                </a:lnTo>
                <a:lnTo>
                  <a:pt x="5360" y="1366"/>
                </a:lnTo>
                <a:lnTo>
                  <a:pt x="5459" y="1357"/>
                </a:lnTo>
                <a:lnTo>
                  <a:pt x="5557" y="1347"/>
                </a:lnTo>
                <a:lnTo>
                  <a:pt x="5653" y="1338"/>
                </a:lnTo>
                <a:lnTo>
                  <a:pt x="5747" y="1327"/>
                </a:lnTo>
                <a:lnTo>
                  <a:pt x="5840" y="1317"/>
                </a:lnTo>
                <a:lnTo>
                  <a:pt x="5931" y="1306"/>
                </a:lnTo>
                <a:lnTo>
                  <a:pt x="6020" y="1295"/>
                </a:lnTo>
                <a:lnTo>
                  <a:pt x="6108" y="1283"/>
                </a:lnTo>
                <a:lnTo>
                  <a:pt x="6194" y="1271"/>
                </a:lnTo>
                <a:lnTo>
                  <a:pt x="6277" y="1259"/>
                </a:lnTo>
                <a:lnTo>
                  <a:pt x="6359" y="1246"/>
                </a:lnTo>
                <a:lnTo>
                  <a:pt x="6439" y="1233"/>
                </a:lnTo>
                <a:lnTo>
                  <a:pt x="6517" y="1220"/>
                </a:lnTo>
                <a:lnTo>
                  <a:pt x="6518" y="1228"/>
                </a:lnTo>
                <a:lnTo>
                  <a:pt x="6454" y="1248"/>
                </a:lnTo>
                <a:lnTo>
                  <a:pt x="6386" y="1268"/>
                </a:lnTo>
                <a:lnTo>
                  <a:pt x="6316" y="1287"/>
                </a:lnTo>
                <a:lnTo>
                  <a:pt x="6279" y="1297"/>
                </a:lnTo>
                <a:lnTo>
                  <a:pt x="6242" y="1306"/>
                </a:lnTo>
                <a:lnTo>
                  <a:pt x="6204" y="1316"/>
                </a:lnTo>
                <a:lnTo>
                  <a:pt x="6166" y="1325"/>
                </a:lnTo>
                <a:lnTo>
                  <a:pt x="6087" y="1343"/>
                </a:lnTo>
                <a:lnTo>
                  <a:pt x="6004" y="1360"/>
                </a:lnTo>
                <a:lnTo>
                  <a:pt x="5920" y="1377"/>
                </a:lnTo>
                <a:lnTo>
                  <a:pt x="5832" y="1394"/>
                </a:lnTo>
                <a:lnTo>
                  <a:pt x="5742" y="1410"/>
                </a:lnTo>
                <a:lnTo>
                  <a:pt x="5649" y="1425"/>
                </a:lnTo>
                <a:lnTo>
                  <a:pt x="5554" y="1440"/>
                </a:lnTo>
                <a:lnTo>
                  <a:pt x="5457" y="1454"/>
                </a:lnTo>
                <a:lnTo>
                  <a:pt x="5407" y="1461"/>
                </a:lnTo>
                <a:lnTo>
                  <a:pt x="5357" y="1467"/>
                </a:lnTo>
                <a:lnTo>
                  <a:pt x="5255" y="1480"/>
                </a:lnTo>
                <a:lnTo>
                  <a:pt x="5151" y="1493"/>
                </a:lnTo>
                <a:lnTo>
                  <a:pt x="5044" y="1504"/>
                </a:lnTo>
                <a:lnTo>
                  <a:pt x="4936" y="1515"/>
                </a:lnTo>
                <a:lnTo>
                  <a:pt x="4826" y="1526"/>
                </a:lnTo>
                <a:lnTo>
                  <a:pt x="4714" y="1535"/>
                </a:lnTo>
                <a:lnTo>
                  <a:pt x="4601" y="1544"/>
                </a:lnTo>
                <a:lnTo>
                  <a:pt x="4485" y="1553"/>
                </a:lnTo>
                <a:lnTo>
                  <a:pt x="4427" y="1556"/>
                </a:lnTo>
                <a:lnTo>
                  <a:pt x="4368" y="1560"/>
                </a:lnTo>
                <a:lnTo>
                  <a:pt x="4309" y="1564"/>
                </a:lnTo>
                <a:lnTo>
                  <a:pt x="4250" y="1567"/>
                </a:lnTo>
                <a:lnTo>
                  <a:pt x="4190" y="1570"/>
                </a:lnTo>
                <a:lnTo>
                  <a:pt x="4130" y="1573"/>
                </a:lnTo>
                <a:lnTo>
                  <a:pt x="4070" y="1576"/>
                </a:lnTo>
                <a:lnTo>
                  <a:pt x="4009" y="1578"/>
                </a:lnTo>
                <a:lnTo>
                  <a:pt x="3948" y="1581"/>
                </a:lnTo>
                <a:lnTo>
                  <a:pt x="3886" y="1583"/>
                </a:lnTo>
                <a:lnTo>
                  <a:pt x="3762" y="1586"/>
                </a:lnTo>
                <a:lnTo>
                  <a:pt x="3636" y="1589"/>
                </a:lnTo>
                <a:lnTo>
                  <a:pt x="3510" y="1591"/>
                </a:lnTo>
                <a:lnTo>
                  <a:pt x="3383" y="1593"/>
                </a:lnTo>
                <a:lnTo>
                  <a:pt x="3255" y="1593"/>
                </a:lnTo>
                <a:lnTo>
                  <a:pt x="3127" y="1593"/>
                </a:lnTo>
                <a:lnTo>
                  <a:pt x="3000" y="1591"/>
                </a:lnTo>
                <a:lnTo>
                  <a:pt x="2874" y="1589"/>
                </a:lnTo>
                <a:lnTo>
                  <a:pt x="2811" y="1588"/>
                </a:lnTo>
                <a:lnTo>
                  <a:pt x="2749" y="1586"/>
                </a:lnTo>
                <a:lnTo>
                  <a:pt x="2687" y="1585"/>
                </a:lnTo>
                <a:lnTo>
                  <a:pt x="2625" y="1583"/>
                </a:lnTo>
                <a:lnTo>
                  <a:pt x="2564" y="1581"/>
                </a:lnTo>
                <a:lnTo>
                  <a:pt x="2503" y="1578"/>
                </a:lnTo>
                <a:lnTo>
                  <a:pt x="2382" y="1573"/>
                </a:lnTo>
                <a:lnTo>
                  <a:pt x="2262" y="1567"/>
                </a:lnTo>
                <a:lnTo>
                  <a:pt x="2143" y="1560"/>
                </a:lnTo>
                <a:lnTo>
                  <a:pt x="2026" y="1553"/>
                </a:lnTo>
                <a:lnTo>
                  <a:pt x="1911" y="1544"/>
                </a:lnTo>
                <a:lnTo>
                  <a:pt x="1854" y="1540"/>
                </a:lnTo>
                <a:lnTo>
                  <a:pt x="1798" y="1535"/>
                </a:lnTo>
                <a:lnTo>
                  <a:pt x="1742" y="1531"/>
                </a:lnTo>
                <a:lnTo>
                  <a:pt x="1687" y="1526"/>
                </a:lnTo>
                <a:lnTo>
                  <a:pt x="1577" y="1515"/>
                </a:lnTo>
                <a:lnTo>
                  <a:pt x="1469" y="1504"/>
                </a:lnTo>
                <a:lnTo>
                  <a:pt x="1363" y="1493"/>
                </a:lnTo>
                <a:lnTo>
                  <a:pt x="1260" y="1480"/>
                </a:lnTo>
                <a:lnTo>
                  <a:pt x="1158" y="1467"/>
                </a:lnTo>
                <a:lnTo>
                  <a:pt x="1059" y="1454"/>
                </a:lnTo>
                <a:lnTo>
                  <a:pt x="1010" y="1447"/>
                </a:lnTo>
                <a:lnTo>
                  <a:pt x="962" y="1440"/>
                </a:lnTo>
                <a:lnTo>
                  <a:pt x="867" y="1425"/>
                </a:lnTo>
                <a:lnTo>
                  <a:pt x="775" y="1410"/>
                </a:lnTo>
                <a:lnTo>
                  <a:pt x="684" y="1394"/>
                </a:lnTo>
                <a:lnTo>
                  <a:pt x="640" y="1386"/>
                </a:lnTo>
                <a:lnTo>
                  <a:pt x="597" y="1377"/>
                </a:lnTo>
                <a:lnTo>
                  <a:pt x="554" y="1369"/>
                </a:lnTo>
                <a:lnTo>
                  <a:pt x="512" y="1360"/>
                </a:lnTo>
                <a:lnTo>
                  <a:pt x="431" y="1343"/>
                </a:lnTo>
                <a:lnTo>
                  <a:pt x="351" y="1325"/>
                </a:lnTo>
                <a:lnTo>
                  <a:pt x="313" y="1316"/>
                </a:lnTo>
                <a:lnTo>
                  <a:pt x="275" y="1307"/>
                </a:lnTo>
                <a:lnTo>
                  <a:pt x="238" y="1297"/>
                </a:lnTo>
                <a:lnTo>
                  <a:pt x="202" y="1288"/>
                </a:lnTo>
                <a:lnTo>
                  <a:pt x="166" y="1278"/>
                </a:lnTo>
                <a:lnTo>
                  <a:pt x="132" y="1268"/>
                </a:lnTo>
                <a:lnTo>
                  <a:pt x="97" y="1258"/>
                </a:lnTo>
                <a:lnTo>
                  <a:pt x="64" y="1248"/>
                </a:lnTo>
                <a:lnTo>
                  <a:pt x="0" y="1228"/>
                </a:lnTo>
                <a:lnTo>
                  <a:pt x="1" y="1220"/>
                </a:lnTo>
                <a:lnTo>
                  <a:pt x="79" y="1234"/>
                </a:lnTo>
                <a:lnTo>
                  <a:pt x="158" y="1247"/>
                </a:lnTo>
                <a:lnTo>
                  <a:pt x="240" y="1259"/>
                </a:lnTo>
                <a:lnTo>
                  <a:pt x="323" y="1272"/>
                </a:lnTo>
                <a:lnTo>
                  <a:pt x="409" y="1284"/>
                </a:lnTo>
                <a:lnTo>
                  <a:pt x="496" y="1295"/>
                </a:lnTo>
                <a:lnTo>
                  <a:pt x="585" y="1307"/>
                </a:lnTo>
                <a:lnTo>
                  <a:pt x="676" y="1318"/>
                </a:lnTo>
                <a:lnTo>
                  <a:pt x="769" y="1328"/>
                </a:lnTo>
                <a:lnTo>
                  <a:pt x="863" y="1338"/>
                </a:lnTo>
                <a:lnTo>
                  <a:pt x="958" y="1348"/>
                </a:lnTo>
                <a:lnTo>
                  <a:pt x="1055" y="1357"/>
                </a:lnTo>
                <a:lnTo>
                  <a:pt x="1154" y="1366"/>
                </a:lnTo>
                <a:lnTo>
                  <a:pt x="1254" y="1375"/>
                </a:lnTo>
                <a:lnTo>
                  <a:pt x="1355" y="1383"/>
                </a:lnTo>
                <a:lnTo>
                  <a:pt x="1458" y="1391"/>
                </a:lnTo>
                <a:lnTo>
                  <a:pt x="1562" y="1398"/>
                </a:lnTo>
                <a:lnTo>
                  <a:pt x="1667" y="1405"/>
                </a:lnTo>
                <a:lnTo>
                  <a:pt x="1774" y="1412"/>
                </a:lnTo>
                <a:lnTo>
                  <a:pt x="1882" y="1418"/>
                </a:lnTo>
                <a:lnTo>
                  <a:pt x="1991" y="1423"/>
                </a:lnTo>
                <a:lnTo>
                  <a:pt x="2101" y="1428"/>
                </a:lnTo>
                <a:lnTo>
                  <a:pt x="2213" y="1433"/>
                </a:lnTo>
                <a:lnTo>
                  <a:pt x="2325" y="1437"/>
                </a:lnTo>
                <a:lnTo>
                  <a:pt x="2439" y="1441"/>
                </a:lnTo>
                <a:lnTo>
                  <a:pt x="2553" y="1444"/>
                </a:lnTo>
                <a:lnTo>
                  <a:pt x="2668" y="1447"/>
                </a:lnTo>
                <a:lnTo>
                  <a:pt x="2784" y="1449"/>
                </a:lnTo>
                <a:lnTo>
                  <a:pt x="2900" y="1451"/>
                </a:lnTo>
                <a:lnTo>
                  <a:pt x="3018" y="1453"/>
                </a:lnTo>
                <a:lnTo>
                  <a:pt x="3136" y="1453"/>
                </a:lnTo>
                <a:lnTo>
                  <a:pt x="3255" y="1454"/>
                </a:lnTo>
                <a:close/>
                <a:moveTo>
                  <a:pt x="484" y="741"/>
                </a:moveTo>
                <a:lnTo>
                  <a:pt x="488" y="746"/>
                </a:lnTo>
                <a:lnTo>
                  <a:pt x="492" y="750"/>
                </a:lnTo>
                <a:lnTo>
                  <a:pt x="497" y="753"/>
                </a:lnTo>
                <a:lnTo>
                  <a:pt x="502" y="757"/>
                </a:lnTo>
                <a:lnTo>
                  <a:pt x="508" y="760"/>
                </a:lnTo>
                <a:lnTo>
                  <a:pt x="514" y="763"/>
                </a:lnTo>
                <a:lnTo>
                  <a:pt x="528" y="768"/>
                </a:lnTo>
                <a:lnTo>
                  <a:pt x="545" y="772"/>
                </a:lnTo>
                <a:lnTo>
                  <a:pt x="565" y="775"/>
                </a:lnTo>
                <a:lnTo>
                  <a:pt x="590" y="776"/>
                </a:lnTo>
                <a:lnTo>
                  <a:pt x="618" y="777"/>
                </a:lnTo>
                <a:lnTo>
                  <a:pt x="628" y="777"/>
                </a:lnTo>
                <a:lnTo>
                  <a:pt x="638" y="776"/>
                </a:lnTo>
                <a:lnTo>
                  <a:pt x="647" y="775"/>
                </a:lnTo>
                <a:lnTo>
                  <a:pt x="657" y="774"/>
                </a:lnTo>
                <a:lnTo>
                  <a:pt x="665" y="772"/>
                </a:lnTo>
                <a:lnTo>
                  <a:pt x="674" y="770"/>
                </a:lnTo>
                <a:lnTo>
                  <a:pt x="682" y="767"/>
                </a:lnTo>
                <a:lnTo>
                  <a:pt x="690" y="765"/>
                </a:lnTo>
                <a:lnTo>
                  <a:pt x="698" y="761"/>
                </a:lnTo>
                <a:lnTo>
                  <a:pt x="706" y="758"/>
                </a:lnTo>
                <a:lnTo>
                  <a:pt x="713" y="754"/>
                </a:lnTo>
                <a:lnTo>
                  <a:pt x="720" y="750"/>
                </a:lnTo>
                <a:lnTo>
                  <a:pt x="726" y="745"/>
                </a:lnTo>
                <a:lnTo>
                  <a:pt x="734" y="741"/>
                </a:lnTo>
                <a:lnTo>
                  <a:pt x="740" y="736"/>
                </a:lnTo>
                <a:lnTo>
                  <a:pt x="746" y="730"/>
                </a:lnTo>
                <a:lnTo>
                  <a:pt x="751" y="725"/>
                </a:lnTo>
                <a:lnTo>
                  <a:pt x="757" y="719"/>
                </a:lnTo>
                <a:lnTo>
                  <a:pt x="762" y="713"/>
                </a:lnTo>
                <a:lnTo>
                  <a:pt x="766" y="706"/>
                </a:lnTo>
                <a:lnTo>
                  <a:pt x="775" y="693"/>
                </a:lnTo>
                <a:lnTo>
                  <a:pt x="779" y="686"/>
                </a:lnTo>
                <a:lnTo>
                  <a:pt x="782" y="678"/>
                </a:lnTo>
                <a:lnTo>
                  <a:pt x="785" y="671"/>
                </a:lnTo>
                <a:lnTo>
                  <a:pt x="788" y="663"/>
                </a:lnTo>
                <a:lnTo>
                  <a:pt x="791" y="655"/>
                </a:lnTo>
                <a:lnTo>
                  <a:pt x="793" y="647"/>
                </a:lnTo>
                <a:lnTo>
                  <a:pt x="795" y="639"/>
                </a:lnTo>
                <a:lnTo>
                  <a:pt x="797" y="630"/>
                </a:lnTo>
                <a:lnTo>
                  <a:pt x="799" y="613"/>
                </a:lnTo>
                <a:lnTo>
                  <a:pt x="800" y="604"/>
                </a:lnTo>
                <a:lnTo>
                  <a:pt x="800" y="596"/>
                </a:lnTo>
                <a:lnTo>
                  <a:pt x="800" y="587"/>
                </a:lnTo>
                <a:lnTo>
                  <a:pt x="799" y="579"/>
                </a:lnTo>
                <a:lnTo>
                  <a:pt x="798" y="571"/>
                </a:lnTo>
                <a:lnTo>
                  <a:pt x="797" y="562"/>
                </a:lnTo>
                <a:lnTo>
                  <a:pt x="795" y="554"/>
                </a:lnTo>
                <a:lnTo>
                  <a:pt x="793" y="546"/>
                </a:lnTo>
                <a:lnTo>
                  <a:pt x="790" y="539"/>
                </a:lnTo>
                <a:lnTo>
                  <a:pt x="787" y="531"/>
                </a:lnTo>
                <a:lnTo>
                  <a:pt x="784" y="523"/>
                </a:lnTo>
                <a:lnTo>
                  <a:pt x="780" y="516"/>
                </a:lnTo>
                <a:lnTo>
                  <a:pt x="776" y="509"/>
                </a:lnTo>
                <a:lnTo>
                  <a:pt x="771" y="502"/>
                </a:lnTo>
                <a:lnTo>
                  <a:pt x="766" y="496"/>
                </a:lnTo>
                <a:lnTo>
                  <a:pt x="761" y="490"/>
                </a:lnTo>
                <a:lnTo>
                  <a:pt x="754" y="483"/>
                </a:lnTo>
                <a:lnTo>
                  <a:pt x="747" y="476"/>
                </a:lnTo>
                <a:lnTo>
                  <a:pt x="740" y="470"/>
                </a:lnTo>
                <a:lnTo>
                  <a:pt x="733" y="465"/>
                </a:lnTo>
                <a:lnTo>
                  <a:pt x="724" y="459"/>
                </a:lnTo>
                <a:lnTo>
                  <a:pt x="715" y="455"/>
                </a:lnTo>
                <a:lnTo>
                  <a:pt x="707" y="450"/>
                </a:lnTo>
                <a:lnTo>
                  <a:pt x="698" y="446"/>
                </a:lnTo>
                <a:lnTo>
                  <a:pt x="688" y="443"/>
                </a:lnTo>
                <a:lnTo>
                  <a:pt x="679" y="440"/>
                </a:lnTo>
                <a:lnTo>
                  <a:pt x="669" y="437"/>
                </a:lnTo>
                <a:lnTo>
                  <a:pt x="659" y="435"/>
                </a:lnTo>
                <a:lnTo>
                  <a:pt x="648" y="433"/>
                </a:lnTo>
                <a:lnTo>
                  <a:pt x="638" y="432"/>
                </a:lnTo>
                <a:lnTo>
                  <a:pt x="627" y="431"/>
                </a:lnTo>
                <a:lnTo>
                  <a:pt x="616" y="431"/>
                </a:lnTo>
                <a:lnTo>
                  <a:pt x="491" y="431"/>
                </a:lnTo>
                <a:lnTo>
                  <a:pt x="467" y="660"/>
                </a:lnTo>
                <a:lnTo>
                  <a:pt x="466" y="674"/>
                </a:lnTo>
                <a:lnTo>
                  <a:pt x="466" y="687"/>
                </a:lnTo>
                <a:lnTo>
                  <a:pt x="466" y="693"/>
                </a:lnTo>
                <a:lnTo>
                  <a:pt x="467" y="699"/>
                </a:lnTo>
                <a:lnTo>
                  <a:pt x="467" y="704"/>
                </a:lnTo>
                <a:lnTo>
                  <a:pt x="468" y="709"/>
                </a:lnTo>
                <a:lnTo>
                  <a:pt x="471" y="718"/>
                </a:lnTo>
                <a:lnTo>
                  <a:pt x="472" y="723"/>
                </a:lnTo>
                <a:lnTo>
                  <a:pt x="474" y="727"/>
                </a:lnTo>
                <a:lnTo>
                  <a:pt x="479" y="735"/>
                </a:lnTo>
                <a:lnTo>
                  <a:pt x="481" y="738"/>
                </a:lnTo>
                <a:lnTo>
                  <a:pt x="484" y="741"/>
                </a:lnTo>
                <a:close/>
                <a:moveTo>
                  <a:pt x="529" y="64"/>
                </a:moveTo>
                <a:lnTo>
                  <a:pt x="498" y="365"/>
                </a:lnTo>
                <a:lnTo>
                  <a:pt x="627" y="365"/>
                </a:lnTo>
                <a:lnTo>
                  <a:pt x="643" y="364"/>
                </a:lnTo>
                <a:lnTo>
                  <a:pt x="651" y="363"/>
                </a:lnTo>
                <a:lnTo>
                  <a:pt x="659" y="362"/>
                </a:lnTo>
                <a:lnTo>
                  <a:pt x="675" y="359"/>
                </a:lnTo>
                <a:lnTo>
                  <a:pt x="683" y="357"/>
                </a:lnTo>
                <a:lnTo>
                  <a:pt x="691" y="354"/>
                </a:lnTo>
                <a:lnTo>
                  <a:pt x="698" y="352"/>
                </a:lnTo>
                <a:lnTo>
                  <a:pt x="706" y="349"/>
                </a:lnTo>
                <a:lnTo>
                  <a:pt x="720" y="342"/>
                </a:lnTo>
                <a:lnTo>
                  <a:pt x="734" y="334"/>
                </a:lnTo>
                <a:lnTo>
                  <a:pt x="747" y="325"/>
                </a:lnTo>
                <a:lnTo>
                  <a:pt x="753" y="321"/>
                </a:lnTo>
                <a:lnTo>
                  <a:pt x="759" y="316"/>
                </a:lnTo>
                <a:lnTo>
                  <a:pt x="769" y="305"/>
                </a:lnTo>
                <a:lnTo>
                  <a:pt x="779" y="294"/>
                </a:lnTo>
                <a:lnTo>
                  <a:pt x="783" y="288"/>
                </a:lnTo>
                <a:lnTo>
                  <a:pt x="787" y="281"/>
                </a:lnTo>
                <a:lnTo>
                  <a:pt x="794" y="268"/>
                </a:lnTo>
                <a:lnTo>
                  <a:pt x="797" y="262"/>
                </a:lnTo>
                <a:lnTo>
                  <a:pt x="800" y="255"/>
                </a:lnTo>
                <a:lnTo>
                  <a:pt x="802" y="248"/>
                </a:lnTo>
                <a:lnTo>
                  <a:pt x="804" y="240"/>
                </a:lnTo>
                <a:lnTo>
                  <a:pt x="805" y="233"/>
                </a:lnTo>
                <a:lnTo>
                  <a:pt x="806" y="225"/>
                </a:lnTo>
                <a:lnTo>
                  <a:pt x="807" y="209"/>
                </a:lnTo>
                <a:lnTo>
                  <a:pt x="807" y="201"/>
                </a:lnTo>
                <a:lnTo>
                  <a:pt x="806" y="193"/>
                </a:lnTo>
                <a:lnTo>
                  <a:pt x="805" y="185"/>
                </a:lnTo>
                <a:lnTo>
                  <a:pt x="804" y="178"/>
                </a:lnTo>
                <a:lnTo>
                  <a:pt x="800" y="163"/>
                </a:lnTo>
                <a:lnTo>
                  <a:pt x="795" y="148"/>
                </a:lnTo>
                <a:lnTo>
                  <a:pt x="792" y="141"/>
                </a:lnTo>
                <a:lnTo>
                  <a:pt x="789" y="135"/>
                </a:lnTo>
                <a:lnTo>
                  <a:pt x="785" y="128"/>
                </a:lnTo>
                <a:lnTo>
                  <a:pt x="781" y="122"/>
                </a:lnTo>
                <a:lnTo>
                  <a:pt x="777" y="116"/>
                </a:lnTo>
                <a:lnTo>
                  <a:pt x="772" y="111"/>
                </a:lnTo>
                <a:lnTo>
                  <a:pt x="767" y="105"/>
                </a:lnTo>
                <a:lnTo>
                  <a:pt x="761" y="100"/>
                </a:lnTo>
                <a:lnTo>
                  <a:pt x="754" y="95"/>
                </a:lnTo>
                <a:lnTo>
                  <a:pt x="748" y="90"/>
                </a:lnTo>
                <a:lnTo>
                  <a:pt x="740" y="86"/>
                </a:lnTo>
                <a:lnTo>
                  <a:pt x="733" y="82"/>
                </a:lnTo>
                <a:lnTo>
                  <a:pt x="724" y="79"/>
                </a:lnTo>
                <a:lnTo>
                  <a:pt x="715" y="76"/>
                </a:lnTo>
                <a:lnTo>
                  <a:pt x="707" y="73"/>
                </a:lnTo>
                <a:lnTo>
                  <a:pt x="698" y="71"/>
                </a:lnTo>
                <a:lnTo>
                  <a:pt x="689" y="69"/>
                </a:lnTo>
                <a:lnTo>
                  <a:pt x="680" y="67"/>
                </a:lnTo>
                <a:lnTo>
                  <a:pt x="661" y="65"/>
                </a:lnTo>
                <a:lnTo>
                  <a:pt x="642" y="64"/>
                </a:lnTo>
                <a:lnTo>
                  <a:pt x="529" y="64"/>
                </a:lnTo>
                <a:close/>
                <a:moveTo>
                  <a:pt x="863" y="842"/>
                </a:moveTo>
                <a:lnTo>
                  <a:pt x="855" y="843"/>
                </a:lnTo>
                <a:lnTo>
                  <a:pt x="845" y="845"/>
                </a:lnTo>
                <a:lnTo>
                  <a:pt x="831" y="846"/>
                </a:lnTo>
                <a:lnTo>
                  <a:pt x="814" y="848"/>
                </a:lnTo>
                <a:lnTo>
                  <a:pt x="794" y="849"/>
                </a:lnTo>
                <a:lnTo>
                  <a:pt x="771" y="850"/>
                </a:lnTo>
                <a:lnTo>
                  <a:pt x="746" y="851"/>
                </a:lnTo>
                <a:lnTo>
                  <a:pt x="37" y="851"/>
                </a:lnTo>
                <a:lnTo>
                  <a:pt x="45" y="784"/>
                </a:lnTo>
                <a:lnTo>
                  <a:pt x="76" y="784"/>
                </a:lnTo>
                <a:lnTo>
                  <a:pt x="93" y="783"/>
                </a:lnTo>
                <a:lnTo>
                  <a:pt x="108" y="781"/>
                </a:lnTo>
                <a:lnTo>
                  <a:pt x="122" y="779"/>
                </a:lnTo>
                <a:lnTo>
                  <a:pt x="134" y="775"/>
                </a:lnTo>
                <a:lnTo>
                  <a:pt x="145" y="771"/>
                </a:lnTo>
                <a:lnTo>
                  <a:pt x="154" y="767"/>
                </a:lnTo>
                <a:lnTo>
                  <a:pt x="163" y="761"/>
                </a:lnTo>
                <a:lnTo>
                  <a:pt x="170" y="755"/>
                </a:lnTo>
                <a:lnTo>
                  <a:pt x="176" y="748"/>
                </a:lnTo>
                <a:lnTo>
                  <a:pt x="179" y="744"/>
                </a:lnTo>
                <a:lnTo>
                  <a:pt x="181" y="740"/>
                </a:lnTo>
                <a:lnTo>
                  <a:pt x="186" y="731"/>
                </a:lnTo>
                <a:lnTo>
                  <a:pt x="189" y="721"/>
                </a:lnTo>
                <a:lnTo>
                  <a:pt x="192" y="711"/>
                </a:lnTo>
                <a:lnTo>
                  <a:pt x="195" y="700"/>
                </a:lnTo>
                <a:lnTo>
                  <a:pt x="197" y="688"/>
                </a:lnTo>
                <a:lnTo>
                  <a:pt x="198" y="675"/>
                </a:lnTo>
                <a:lnTo>
                  <a:pt x="248" y="176"/>
                </a:lnTo>
                <a:lnTo>
                  <a:pt x="249" y="160"/>
                </a:lnTo>
                <a:lnTo>
                  <a:pt x="250" y="146"/>
                </a:lnTo>
                <a:lnTo>
                  <a:pt x="250" y="134"/>
                </a:lnTo>
                <a:lnTo>
                  <a:pt x="248" y="123"/>
                </a:lnTo>
                <a:lnTo>
                  <a:pt x="246" y="113"/>
                </a:lnTo>
                <a:lnTo>
                  <a:pt x="245" y="108"/>
                </a:lnTo>
                <a:lnTo>
                  <a:pt x="243" y="104"/>
                </a:lnTo>
                <a:lnTo>
                  <a:pt x="239" y="96"/>
                </a:lnTo>
                <a:lnTo>
                  <a:pt x="237" y="93"/>
                </a:lnTo>
                <a:lnTo>
                  <a:pt x="234" y="90"/>
                </a:lnTo>
                <a:lnTo>
                  <a:pt x="231" y="86"/>
                </a:lnTo>
                <a:lnTo>
                  <a:pt x="228" y="83"/>
                </a:lnTo>
                <a:lnTo>
                  <a:pt x="224" y="81"/>
                </a:lnTo>
                <a:lnTo>
                  <a:pt x="220" y="78"/>
                </a:lnTo>
                <a:lnTo>
                  <a:pt x="211" y="74"/>
                </a:lnTo>
                <a:lnTo>
                  <a:pt x="201" y="70"/>
                </a:lnTo>
                <a:lnTo>
                  <a:pt x="189" y="67"/>
                </a:lnTo>
                <a:lnTo>
                  <a:pt x="176" y="66"/>
                </a:lnTo>
                <a:lnTo>
                  <a:pt x="161" y="64"/>
                </a:lnTo>
                <a:lnTo>
                  <a:pt x="145" y="64"/>
                </a:lnTo>
                <a:lnTo>
                  <a:pt x="121" y="64"/>
                </a:lnTo>
                <a:lnTo>
                  <a:pt x="127" y="0"/>
                </a:lnTo>
                <a:lnTo>
                  <a:pt x="848" y="0"/>
                </a:lnTo>
                <a:lnTo>
                  <a:pt x="867" y="1"/>
                </a:lnTo>
                <a:lnTo>
                  <a:pt x="886" y="1"/>
                </a:lnTo>
                <a:lnTo>
                  <a:pt x="903" y="3"/>
                </a:lnTo>
                <a:lnTo>
                  <a:pt x="920" y="5"/>
                </a:lnTo>
                <a:lnTo>
                  <a:pt x="937" y="8"/>
                </a:lnTo>
                <a:lnTo>
                  <a:pt x="952" y="11"/>
                </a:lnTo>
                <a:lnTo>
                  <a:pt x="967" y="15"/>
                </a:lnTo>
                <a:lnTo>
                  <a:pt x="982" y="19"/>
                </a:lnTo>
                <a:lnTo>
                  <a:pt x="995" y="24"/>
                </a:lnTo>
                <a:lnTo>
                  <a:pt x="1008" y="30"/>
                </a:lnTo>
                <a:lnTo>
                  <a:pt x="1020" y="36"/>
                </a:lnTo>
                <a:lnTo>
                  <a:pt x="1031" y="43"/>
                </a:lnTo>
                <a:lnTo>
                  <a:pt x="1042" y="50"/>
                </a:lnTo>
                <a:lnTo>
                  <a:pt x="1052" y="58"/>
                </a:lnTo>
                <a:lnTo>
                  <a:pt x="1061" y="66"/>
                </a:lnTo>
                <a:lnTo>
                  <a:pt x="1069" y="75"/>
                </a:lnTo>
                <a:lnTo>
                  <a:pt x="1075" y="82"/>
                </a:lnTo>
                <a:lnTo>
                  <a:pt x="1080" y="89"/>
                </a:lnTo>
                <a:lnTo>
                  <a:pt x="1085" y="96"/>
                </a:lnTo>
                <a:lnTo>
                  <a:pt x="1090" y="104"/>
                </a:lnTo>
                <a:lnTo>
                  <a:pt x="1094" y="112"/>
                </a:lnTo>
                <a:lnTo>
                  <a:pt x="1097" y="120"/>
                </a:lnTo>
                <a:lnTo>
                  <a:pt x="1101" y="128"/>
                </a:lnTo>
                <a:lnTo>
                  <a:pt x="1104" y="136"/>
                </a:lnTo>
                <a:lnTo>
                  <a:pt x="1106" y="145"/>
                </a:lnTo>
                <a:lnTo>
                  <a:pt x="1108" y="153"/>
                </a:lnTo>
                <a:lnTo>
                  <a:pt x="1110" y="162"/>
                </a:lnTo>
                <a:lnTo>
                  <a:pt x="1111" y="171"/>
                </a:lnTo>
                <a:lnTo>
                  <a:pt x="1112" y="180"/>
                </a:lnTo>
                <a:lnTo>
                  <a:pt x="1112" y="189"/>
                </a:lnTo>
                <a:lnTo>
                  <a:pt x="1112" y="198"/>
                </a:lnTo>
                <a:lnTo>
                  <a:pt x="1111" y="207"/>
                </a:lnTo>
                <a:lnTo>
                  <a:pt x="1110" y="216"/>
                </a:lnTo>
                <a:lnTo>
                  <a:pt x="1108" y="227"/>
                </a:lnTo>
                <a:lnTo>
                  <a:pt x="1105" y="238"/>
                </a:lnTo>
                <a:lnTo>
                  <a:pt x="1102" y="250"/>
                </a:lnTo>
                <a:lnTo>
                  <a:pt x="1097" y="262"/>
                </a:lnTo>
                <a:lnTo>
                  <a:pt x="1091" y="275"/>
                </a:lnTo>
                <a:lnTo>
                  <a:pt x="1088" y="282"/>
                </a:lnTo>
                <a:lnTo>
                  <a:pt x="1084" y="288"/>
                </a:lnTo>
                <a:lnTo>
                  <a:pt x="1075" y="301"/>
                </a:lnTo>
                <a:lnTo>
                  <a:pt x="1070" y="308"/>
                </a:lnTo>
                <a:lnTo>
                  <a:pt x="1065" y="315"/>
                </a:lnTo>
                <a:lnTo>
                  <a:pt x="1053" y="327"/>
                </a:lnTo>
                <a:lnTo>
                  <a:pt x="1046" y="334"/>
                </a:lnTo>
                <a:lnTo>
                  <a:pt x="1039" y="340"/>
                </a:lnTo>
                <a:lnTo>
                  <a:pt x="1023" y="352"/>
                </a:lnTo>
                <a:lnTo>
                  <a:pt x="1014" y="358"/>
                </a:lnTo>
                <a:lnTo>
                  <a:pt x="1005" y="363"/>
                </a:lnTo>
                <a:lnTo>
                  <a:pt x="995" y="369"/>
                </a:lnTo>
                <a:lnTo>
                  <a:pt x="985" y="374"/>
                </a:lnTo>
                <a:lnTo>
                  <a:pt x="974" y="379"/>
                </a:lnTo>
                <a:lnTo>
                  <a:pt x="962" y="384"/>
                </a:lnTo>
                <a:lnTo>
                  <a:pt x="950" y="388"/>
                </a:lnTo>
                <a:lnTo>
                  <a:pt x="937" y="392"/>
                </a:lnTo>
                <a:lnTo>
                  <a:pt x="916" y="396"/>
                </a:lnTo>
                <a:lnTo>
                  <a:pt x="896" y="399"/>
                </a:lnTo>
                <a:lnTo>
                  <a:pt x="885" y="401"/>
                </a:lnTo>
                <a:lnTo>
                  <a:pt x="874" y="402"/>
                </a:lnTo>
                <a:lnTo>
                  <a:pt x="888" y="405"/>
                </a:lnTo>
                <a:lnTo>
                  <a:pt x="901" y="407"/>
                </a:lnTo>
                <a:lnTo>
                  <a:pt x="913" y="410"/>
                </a:lnTo>
                <a:lnTo>
                  <a:pt x="926" y="413"/>
                </a:lnTo>
                <a:lnTo>
                  <a:pt x="932" y="415"/>
                </a:lnTo>
                <a:lnTo>
                  <a:pt x="938" y="417"/>
                </a:lnTo>
                <a:lnTo>
                  <a:pt x="949" y="421"/>
                </a:lnTo>
                <a:lnTo>
                  <a:pt x="960" y="425"/>
                </a:lnTo>
                <a:lnTo>
                  <a:pt x="970" y="430"/>
                </a:lnTo>
                <a:lnTo>
                  <a:pt x="980" y="435"/>
                </a:lnTo>
                <a:lnTo>
                  <a:pt x="990" y="441"/>
                </a:lnTo>
                <a:lnTo>
                  <a:pt x="999" y="446"/>
                </a:lnTo>
                <a:lnTo>
                  <a:pt x="1008" y="452"/>
                </a:lnTo>
                <a:lnTo>
                  <a:pt x="1016" y="459"/>
                </a:lnTo>
                <a:lnTo>
                  <a:pt x="1024" y="466"/>
                </a:lnTo>
                <a:lnTo>
                  <a:pt x="1031" y="473"/>
                </a:lnTo>
                <a:lnTo>
                  <a:pt x="1038" y="480"/>
                </a:lnTo>
                <a:lnTo>
                  <a:pt x="1044" y="488"/>
                </a:lnTo>
                <a:lnTo>
                  <a:pt x="1050" y="496"/>
                </a:lnTo>
                <a:lnTo>
                  <a:pt x="1056" y="504"/>
                </a:lnTo>
                <a:lnTo>
                  <a:pt x="1061" y="512"/>
                </a:lnTo>
                <a:lnTo>
                  <a:pt x="1065" y="521"/>
                </a:lnTo>
                <a:lnTo>
                  <a:pt x="1070" y="530"/>
                </a:lnTo>
                <a:lnTo>
                  <a:pt x="1073" y="539"/>
                </a:lnTo>
                <a:lnTo>
                  <a:pt x="1076" y="548"/>
                </a:lnTo>
                <a:lnTo>
                  <a:pt x="1079" y="558"/>
                </a:lnTo>
                <a:lnTo>
                  <a:pt x="1081" y="567"/>
                </a:lnTo>
                <a:lnTo>
                  <a:pt x="1085" y="587"/>
                </a:lnTo>
                <a:lnTo>
                  <a:pt x="1085" y="597"/>
                </a:lnTo>
                <a:lnTo>
                  <a:pt x="1086" y="607"/>
                </a:lnTo>
                <a:lnTo>
                  <a:pt x="1085" y="617"/>
                </a:lnTo>
                <a:lnTo>
                  <a:pt x="1085" y="627"/>
                </a:lnTo>
                <a:lnTo>
                  <a:pt x="1083" y="638"/>
                </a:lnTo>
                <a:lnTo>
                  <a:pt x="1081" y="651"/>
                </a:lnTo>
                <a:lnTo>
                  <a:pt x="1078" y="664"/>
                </a:lnTo>
                <a:lnTo>
                  <a:pt x="1073" y="678"/>
                </a:lnTo>
                <a:lnTo>
                  <a:pt x="1067" y="693"/>
                </a:lnTo>
                <a:lnTo>
                  <a:pt x="1060" y="708"/>
                </a:lnTo>
                <a:lnTo>
                  <a:pt x="1051" y="724"/>
                </a:lnTo>
                <a:lnTo>
                  <a:pt x="1046" y="731"/>
                </a:lnTo>
                <a:lnTo>
                  <a:pt x="1040" y="739"/>
                </a:lnTo>
                <a:lnTo>
                  <a:pt x="1034" y="747"/>
                </a:lnTo>
                <a:lnTo>
                  <a:pt x="1027" y="754"/>
                </a:lnTo>
                <a:lnTo>
                  <a:pt x="1019" y="762"/>
                </a:lnTo>
                <a:lnTo>
                  <a:pt x="1011" y="769"/>
                </a:lnTo>
                <a:lnTo>
                  <a:pt x="1003" y="777"/>
                </a:lnTo>
                <a:lnTo>
                  <a:pt x="994" y="784"/>
                </a:lnTo>
                <a:lnTo>
                  <a:pt x="984" y="791"/>
                </a:lnTo>
                <a:lnTo>
                  <a:pt x="973" y="798"/>
                </a:lnTo>
                <a:lnTo>
                  <a:pt x="962" y="805"/>
                </a:lnTo>
                <a:lnTo>
                  <a:pt x="950" y="811"/>
                </a:lnTo>
                <a:lnTo>
                  <a:pt x="938" y="817"/>
                </a:lnTo>
                <a:lnTo>
                  <a:pt x="924" y="823"/>
                </a:lnTo>
                <a:lnTo>
                  <a:pt x="910" y="828"/>
                </a:lnTo>
                <a:lnTo>
                  <a:pt x="895" y="833"/>
                </a:lnTo>
                <a:lnTo>
                  <a:pt x="879" y="838"/>
                </a:lnTo>
                <a:lnTo>
                  <a:pt x="863" y="842"/>
                </a:lnTo>
                <a:close/>
                <a:moveTo>
                  <a:pt x="6069" y="248"/>
                </a:moveTo>
                <a:lnTo>
                  <a:pt x="6070" y="238"/>
                </a:lnTo>
                <a:lnTo>
                  <a:pt x="6070" y="228"/>
                </a:lnTo>
                <a:lnTo>
                  <a:pt x="6070" y="219"/>
                </a:lnTo>
                <a:lnTo>
                  <a:pt x="6070" y="209"/>
                </a:lnTo>
                <a:lnTo>
                  <a:pt x="6069" y="200"/>
                </a:lnTo>
                <a:lnTo>
                  <a:pt x="6068" y="191"/>
                </a:lnTo>
                <a:lnTo>
                  <a:pt x="6066" y="182"/>
                </a:lnTo>
                <a:lnTo>
                  <a:pt x="6064" y="174"/>
                </a:lnTo>
                <a:lnTo>
                  <a:pt x="6062" y="166"/>
                </a:lnTo>
                <a:lnTo>
                  <a:pt x="6059" y="158"/>
                </a:lnTo>
                <a:lnTo>
                  <a:pt x="6056" y="150"/>
                </a:lnTo>
                <a:lnTo>
                  <a:pt x="6052" y="143"/>
                </a:lnTo>
                <a:lnTo>
                  <a:pt x="6048" y="136"/>
                </a:lnTo>
                <a:lnTo>
                  <a:pt x="6044" y="129"/>
                </a:lnTo>
                <a:lnTo>
                  <a:pt x="6039" y="123"/>
                </a:lnTo>
                <a:lnTo>
                  <a:pt x="6034" y="117"/>
                </a:lnTo>
                <a:lnTo>
                  <a:pt x="6029" y="110"/>
                </a:lnTo>
                <a:lnTo>
                  <a:pt x="6022" y="105"/>
                </a:lnTo>
                <a:lnTo>
                  <a:pt x="6016" y="99"/>
                </a:lnTo>
                <a:lnTo>
                  <a:pt x="6009" y="94"/>
                </a:lnTo>
                <a:lnTo>
                  <a:pt x="6001" y="90"/>
                </a:lnTo>
                <a:lnTo>
                  <a:pt x="5993" y="85"/>
                </a:lnTo>
                <a:lnTo>
                  <a:pt x="5985" y="81"/>
                </a:lnTo>
                <a:lnTo>
                  <a:pt x="5976" y="78"/>
                </a:lnTo>
                <a:lnTo>
                  <a:pt x="5967" y="75"/>
                </a:lnTo>
                <a:lnTo>
                  <a:pt x="5958" y="72"/>
                </a:lnTo>
                <a:lnTo>
                  <a:pt x="5948" y="70"/>
                </a:lnTo>
                <a:lnTo>
                  <a:pt x="5938" y="68"/>
                </a:lnTo>
                <a:lnTo>
                  <a:pt x="5928" y="67"/>
                </a:lnTo>
                <a:lnTo>
                  <a:pt x="5917" y="66"/>
                </a:lnTo>
                <a:lnTo>
                  <a:pt x="5906" y="65"/>
                </a:lnTo>
                <a:lnTo>
                  <a:pt x="5894" y="65"/>
                </a:lnTo>
                <a:lnTo>
                  <a:pt x="5793" y="65"/>
                </a:lnTo>
                <a:lnTo>
                  <a:pt x="5759" y="407"/>
                </a:lnTo>
                <a:lnTo>
                  <a:pt x="5911" y="407"/>
                </a:lnTo>
                <a:lnTo>
                  <a:pt x="5927" y="406"/>
                </a:lnTo>
                <a:lnTo>
                  <a:pt x="5935" y="405"/>
                </a:lnTo>
                <a:lnTo>
                  <a:pt x="5943" y="404"/>
                </a:lnTo>
                <a:lnTo>
                  <a:pt x="5950" y="403"/>
                </a:lnTo>
                <a:lnTo>
                  <a:pt x="5957" y="401"/>
                </a:lnTo>
                <a:lnTo>
                  <a:pt x="5971" y="396"/>
                </a:lnTo>
                <a:lnTo>
                  <a:pt x="5978" y="393"/>
                </a:lnTo>
                <a:lnTo>
                  <a:pt x="5985" y="390"/>
                </a:lnTo>
                <a:lnTo>
                  <a:pt x="5997" y="382"/>
                </a:lnTo>
                <a:lnTo>
                  <a:pt x="6009" y="374"/>
                </a:lnTo>
                <a:lnTo>
                  <a:pt x="6014" y="369"/>
                </a:lnTo>
                <a:lnTo>
                  <a:pt x="6019" y="364"/>
                </a:lnTo>
                <a:lnTo>
                  <a:pt x="6024" y="359"/>
                </a:lnTo>
                <a:lnTo>
                  <a:pt x="6029" y="353"/>
                </a:lnTo>
                <a:lnTo>
                  <a:pt x="6034" y="347"/>
                </a:lnTo>
                <a:lnTo>
                  <a:pt x="6038" y="341"/>
                </a:lnTo>
                <a:lnTo>
                  <a:pt x="6042" y="335"/>
                </a:lnTo>
                <a:lnTo>
                  <a:pt x="6046" y="328"/>
                </a:lnTo>
                <a:lnTo>
                  <a:pt x="6049" y="321"/>
                </a:lnTo>
                <a:lnTo>
                  <a:pt x="6053" y="314"/>
                </a:lnTo>
                <a:lnTo>
                  <a:pt x="6058" y="299"/>
                </a:lnTo>
                <a:lnTo>
                  <a:pt x="6063" y="283"/>
                </a:lnTo>
                <a:lnTo>
                  <a:pt x="6065" y="275"/>
                </a:lnTo>
                <a:lnTo>
                  <a:pt x="6067" y="266"/>
                </a:lnTo>
                <a:lnTo>
                  <a:pt x="6069" y="248"/>
                </a:lnTo>
                <a:close/>
                <a:moveTo>
                  <a:pt x="5512" y="174"/>
                </a:moveTo>
                <a:lnTo>
                  <a:pt x="5514" y="159"/>
                </a:lnTo>
                <a:lnTo>
                  <a:pt x="5514" y="146"/>
                </a:lnTo>
                <a:lnTo>
                  <a:pt x="5513" y="134"/>
                </a:lnTo>
                <a:lnTo>
                  <a:pt x="5513" y="128"/>
                </a:lnTo>
                <a:lnTo>
                  <a:pt x="5512" y="123"/>
                </a:lnTo>
                <a:lnTo>
                  <a:pt x="5511" y="118"/>
                </a:lnTo>
                <a:lnTo>
                  <a:pt x="5510" y="113"/>
                </a:lnTo>
                <a:lnTo>
                  <a:pt x="5507" y="105"/>
                </a:lnTo>
                <a:lnTo>
                  <a:pt x="5503" y="97"/>
                </a:lnTo>
                <a:lnTo>
                  <a:pt x="5498" y="91"/>
                </a:lnTo>
                <a:lnTo>
                  <a:pt x="5492" y="85"/>
                </a:lnTo>
                <a:lnTo>
                  <a:pt x="5485" y="80"/>
                </a:lnTo>
                <a:lnTo>
                  <a:pt x="5478" y="76"/>
                </a:lnTo>
                <a:lnTo>
                  <a:pt x="5469" y="73"/>
                </a:lnTo>
                <a:lnTo>
                  <a:pt x="5459" y="70"/>
                </a:lnTo>
                <a:lnTo>
                  <a:pt x="5448" y="68"/>
                </a:lnTo>
                <a:lnTo>
                  <a:pt x="5443" y="67"/>
                </a:lnTo>
                <a:lnTo>
                  <a:pt x="5436" y="66"/>
                </a:lnTo>
                <a:lnTo>
                  <a:pt x="5423" y="65"/>
                </a:lnTo>
                <a:lnTo>
                  <a:pt x="5303" y="65"/>
                </a:lnTo>
                <a:lnTo>
                  <a:pt x="5284" y="230"/>
                </a:lnTo>
                <a:lnTo>
                  <a:pt x="5208" y="230"/>
                </a:lnTo>
                <a:lnTo>
                  <a:pt x="5207" y="220"/>
                </a:lnTo>
                <a:lnTo>
                  <a:pt x="5206" y="211"/>
                </a:lnTo>
                <a:lnTo>
                  <a:pt x="5204" y="202"/>
                </a:lnTo>
                <a:lnTo>
                  <a:pt x="5202" y="194"/>
                </a:lnTo>
                <a:lnTo>
                  <a:pt x="5199" y="185"/>
                </a:lnTo>
                <a:lnTo>
                  <a:pt x="5195" y="177"/>
                </a:lnTo>
                <a:lnTo>
                  <a:pt x="5192" y="169"/>
                </a:lnTo>
                <a:lnTo>
                  <a:pt x="5187" y="162"/>
                </a:lnTo>
                <a:lnTo>
                  <a:pt x="5182" y="154"/>
                </a:lnTo>
                <a:lnTo>
                  <a:pt x="5177" y="147"/>
                </a:lnTo>
                <a:lnTo>
                  <a:pt x="5171" y="140"/>
                </a:lnTo>
                <a:lnTo>
                  <a:pt x="5165" y="133"/>
                </a:lnTo>
                <a:lnTo>
                  <a:pt x="5159" y="127"/>
                </a:lnTo>
                <a:lnTo>
                  <a:pt x="5152" y="121"/>
                </a:lnTo>
                <a:lnTo>
                  <a:pt x="5145" y="115"/>
                </a:lnTo>
                <a:lnTo>
                  <a:pt x="5138" y="110"/>
                </a:lnTo>
                <a:lnTo>
                  <a:pt x="5121" y="99"/>
                </a:lnTo>
                <a:lnTo>
                  <a:pt x="5112" y="95"/>
                </a:lnTo>
                <a:lnTo>
                  <a:pt x="5104" y="90"/>
                </a:lnTo>
                <a:lnTo>
                  <a:pt x="5086" y="83"/>
                </a:lnTo>
                <a:lnTo>
                  <a:pt x="5076" y="79"/>
                </a:lnTo>
                <a:lnTo>
                  <a:pt x="5067" y="76"/>
                </a:lnTo>
                <a:lnTo>
                  <a:pt x="5057" y="74"/>
                </a:lnTo>
                <a:lnTo>
                  <a:pt x="5047" y="71"/>
                </a:lnTo>
                <a:lnTo>
                  <a:pt x="5037" y="69"/>
                </a:lnTo>
                <a:lnTo>
                  <a:pt x="5027" y="68"/>
                </a:lnTo>
                <a:lnTo>
                  <a:pt x="5017" y="66"/>
                </a:lnTo>
                <a:lnTo>
                  <a:pt x="5007" y="66"/>
                </a:lnTo>
                <a:lnTo>
                  <a:pt x="4986" y="65"/>
                </a:lnTo>
                <a:lnTo>
                  <a:pt x="4754" y="65"/>
                </a:lnTo>
                <a:lnTo>
                  <a:pt x="4724" y="365"/>
                </a:lnTo>
                <a:lnTo>
                  <a:pt x="4846" y="365"/>
                </a:lnTo>
                <a:lnTo>
                  <a:pt x="4857" y="364"/>
                </a:lnTo>
                <a:lnTo>
                  <a:pt x="4867" y="364"/>
                </a:lnTo>
                <a:lnTo>
                  <a:pt x="4877" y="362"/>
                </a:lnTo>
                <a:lnTo>
                  <a:pt x="4886" y="360"/>
                </a:lnTo>
                <a:lnTo>
                  <a:pt x="4895" y="358"/>
                </a:lnTo>
                <a:lnTo>
                  <a:pt x="4903" y="355"/>
                </a:lnTo>
                <a:lnTo>
                  <a:pt x="4911" y="352"/>
                </a:lnTo>
                <a:lnTo>
                  <a:pt x="4918" y="349"/>
                </a:lnTo>
                <a:lnTo>
                  <a:pt x="4931" y="341"/>
                </a:lnTo>
                <a:lnTo>
                  <a:pt x="4937" y="337"/>
                </a:lnTo>
                <a:lnTo>
                  <a:pt x="4942" y="332"/>
                </a:lnTo>
                <a:lnTo>
                  <a:pt x="4951" y="323"/>
                </a:lnTo>
                <a:lnTo>
                  <a:pt x="4958" y="313"/>
                </a:lnTo>
                <a:lnTo>
                  <a:pt x="4965" y="304"/>
                </a:lnTo>
                <a:lnTo>
                  <a:pt x="4969" y="295"/>
                </a:lnTo>
                <a:lnTo>
                  <a:pt x="4973" y="286"/>
                </a:lnTo>
                <a:lnTo>
                  <a:pt x="4976" y="278"/>
                </a:lnTo>
                <a:lnTo>
                  <a:pt x="4979" y="267"/>
                </a:lnTo>
                <a:lnTo>
                  <a:pt x="4979" y="262"/>
                </a:lnTo>
                <a:lnTo>
                  <a:pt x="5053" y="262"/>
                </a:lnTo>
                <a:lnTo>
                  <a:pt x="5023" y="542"/>
                </a:lnTo>
                <a:lnTo>
                  <a:pt x="4938" y="542"/>
                </a:lnTo>
                <a:lnTo>
                  <a:pt x="4939" y="532"/>
                </a:lnTo>
                <a:lnTo>
                  <a:pt x="4939" y="524"/>
                </a:lnTo>
                <a:lnTo>
                  <a:pt x="4939" y="515"/>
                </a:lnTo>
                <a:lnTo>
                  <a:pt x="4938" y="508"/>
                </a:lnTo>
                <a:lnTo>
                  <a:pt x="4937" y="500"/>
                </a:lnTo>
                <a:lnTo>
                  <a:pt x="4936" y="494"/>
                </a:lnTo>
                <a:lnTo>
                  <a:pt x="4932" y="482"/>
                </a:lnTo>
                <a:lnTo>
                  <a:pt x="4930" y="476"/>
                </a:lnTo>
                <a:lnTo>
                  <a:pt x="4927" y="471"/>
                </a:lnTo>
                <a:lnTo>
                  <a:pt x="4925" y="467"/>
                </a:lnTo>
                <a:lnTo>
                  <a:pt x="4921" y="462"/>
                </a:lnTo>
                <a:lnTo>
                  <a:pt x="4918" y="459"/>
                </a:lnTo>
                <a:lnTo>
                  <a:pt x="4914" y="455"/>
                </a:lnTo>
                <a:lnTo>
                  <a:pt x="4910" y="452"/>
                </a:lnTo>
                <a:lnTo>
                  <a:pt x="4905" y="449"/>
                </a:lnTo>
                <a:lnTo>
                  <a:pt x="4896" y="444"/>
                </a:lnTo>
                <a:lnTo>
                  <a:pt x="4891" y="442"/>
                </a:lnTo>
                <a:lnTo>
                  <a:pt x="4885" y="440"/>
                </a:lnTo>
                <a:lnTo>
                  <a:pt x="4873" y="437"/>
                </a:lnTo>
                <a:lnTo>
                  <a:pt x="4861" y="435"/>
                </a:lnTo>
                <a:lnTo>
                  <a:pt x="4847" y="434"/>
                </a:lnTo>
                <a:lnTo>
                  <a:pt x="4833" y="433"/>
                </a:lnTo>
                <a:lnTo>
                  <a:pt x="4818" y="433"/>
                </a:lnTo>
                <a:lnTo>
                  <a:pt x="4802" y="432"/>
                </a:lnTo>
                <a:lnTo>
                  <a:pt x="4717" y="432"/>
                </a:lnTo>
                <a:lnTo>
                  <a:pt x="4694" y="670"/>
                </a:lnTo>
                <a:lnTo>
                  <a:pt x="4693" y="684"/>
                </a:lnTo>
                <a:lnTo>
                  <a:pt x="4692" y="697"/>
                </a:lnTo>
                <a:lnTo>
                  <a:pt x="4693" y="703"/>
                </a:lnTo>
                <a:lnTo>
                  <a:pt x="4693" y="708"/>
                </a:lnTo>
                <a:lnTo>
                  <a:pt x="4694" y="714"/>
                </a:lnTo>
                <a:lnTo>
                  <a:pt x="4695" y="719"/>
                </a:lnTo>
                <a:lnTo>
                  <a:pt x="4697" y="728"/>
                </a:lnTo>
                <a:lnTo>
                  <a:pt x="4700" y="736"/>
                </a:lnTo>
                <a:lnTo>
                  <a:pt x="4705" y="744"/>
                </a:lnTo>
                <a:lnTo>
                  <a:pt x="4707" y="747"/>
                </a:lnTo>
                <a:lnTo>
                  <a:pt x="4710" y="751"/>
                </a:lnTo>
                <a:lnTo>
                  <a:pt x="4714" y="755"/>
                </a:lnTo>
                <a:lnTo>
                  <a:pt x="4719" y="759"/>
                </a:lnTo>
                <a:lnTo>
                  <a:pt x="4723" y="763"/>
                </a:lnTo>
                <a:lnTo>
                  <a:pt x="4729" y="766"/>
                </a:lnTo>
                <a:lnTo>
                  <a:pt x="4734" y="770"/>
                </a:lnTo>
                <a:lnTo>
                  <a:pt x="4741" y="772"/>
                </a:lnTo>
                <a:lnTo>
                  <a:pt x="4755" y="777"/>
                </a:lnTo>
                <a:lnTo>
                  <a:pt x="4762" y="779"/>
                </a:lnTo>
                <a:lnTo>
                  <a:pt x="4771" y="781"/>
                </a:lnTo>
                <a:lnTo>
                  <a:pt x="4790" y="784"/>
                </a:lnTo>
                <a:lnTo>
                  <a:pt x="4801" y="785"/>
                </a:lnTo>
                <a:lnTo>
                  <a:pt x="4812" y="785"/>
                </a:lnTo>
                <a:lnTo>
                  <a:pt x="4838" y="786"/>
                </a:lnTo>
                <a:lnTo>
                  <a:pt x="4840" y="786"/>
                </a:lnTo>
                <a:lnTo>
                  <a:pt x="4852" y="786"/>
                </a:lnTo>
                <a:lnTo>
                  <a:pt x="4865" y="785"/>
                </a:lnTo>
                <a:lnTo>
                  <a:pt x="4877" y="784"/>
                </a:lnTo>
                <a:lnTo>
                  <a:pt x="4889" y="783"/>
                </a:lnTo>
                <a:lnTo>
                  <a:pt x="4912" y="779"/>
                </a:lnTo>
                <a:lnTo>
                  <a:pt x="4934" y="775"/>
                </a:lnTo>
                <a:lnTo>
                  <a:pt x="4944" y="772"/>
                </a:lnTo>
                <a:lnTo>
                  <a:pt x="4954" y="770"/>
                </a:lnTo>
                <a:lnTo>
                  <a:pt x="4964" y="767"/>
                </a:lnTo>
                <a:lnTo>
                  <a:pt x="4974" y="764"/>
                </a:lnTo>
                <a:lnTo>
                  <a:pt x="4992" y="757"/>
                </a:lnTo>
                <a:lnTo>
                  <a:pt x="5001" y="753"/>
                </a:lnTo>
                <a:lnTo>
                  <a:pt x="5010" y="750"/>
                </a:lnTo>
                <a:lnTo>
                  <a:pt x="5026" y="742"/>
                </a:lnTo>
                <a:lnTo>
                  <a:pt x="5041" y="733"/>
                </a:lnTo>
                <a:lnTo>
                  <a:pt x="5055" y="724"/>
                </a:lnTo>
                <a:lnTo>
                  <a:pt x="5068" y="715"/>
                </a:lnTo>
                <a:lnTo>
                  <a:pt x="5081" y="705"/>
                </a:lnTo>
                <a:lnTo>
                  <a:pt x="5092" y="695"/>
                </a:lnTo>
                <a:lnTo>
                  <a:pt x="5102" y="685"/>
                </a:lnTo>
                <a:lnTo>
                  <a:pt x="5112" y="675"/>
                </a:lnTo>
                <a:lnTo>
                  <a:pt x="5121" y="665"/>
                </a:lnTo>
                <a:lnTo>
                  <a:pt x="5130" y="655"/>
                </a:lnTo>
                <a:lnTo>
                  <a:pt x="5137" y="646"/>
                </a:lnTo>
                <a:lnTo>
                  <a:pt x="5144" y="636"/>
                </a:lnTo>
                <a:lnTo>
                  <a:pt x="5150" y="627"/>
                </a:lnTo>
                <a:lnTo>
                  <a:pt x="5155" y="618"/>
                </a:lnTo>
                <a:lnTo>
                  <a:pt x="5163" y="602"/>
                </a:lnTo>
                <a:lnTo>
                  <a:pt x="5170" y="589"/>
                </a:lnTo>
                <a:lnTo>
                  <a:pt x="5174" y="578"/>
                </a:lnTo>
                <a:lnTo>
                  <a:pt x="5176" y="572"/>
                </a:lnTo>
                <a:lnTo>
                  <a:pt x="5177" y="569"/>
                </a:lnTo>
                <a:lnTo>
                  <a:pt x="5251" y="569"/>
                </a:lnTo>
                <a:lnTo>
                  <a:pt x="5230" y="784"/>
                </a:lnTo>
                <a:lnTo>
                  <a:pt x="5351" y="784"/>
                </a:lnTo>
                <a:lnTo>
                  <a:pt x="5366" y="783"/>
                </a:lnTo>
                <a:lnTo>
                  <a:pt x="5380" y="781"/>
                </a:lnTo>
                <a:lnTo>
                  <a:pt x="5392" y="778"/>
                </a:lnTo>
                <a:lnTo>
                  <a:pt x="5403" y="775"/>
                </a:lnTo>
                <a:lnTo>
                  <a:pt x="5412" y="771"/>
                </a:lnTo>
                <a:lnTo>
                  <a:pt x="5417" y="768"/>
                </a:lnTo>
                <a:lnTo>
                  <a:pt x="5421" y="766"/>
                </a:lnTo>
                <a:lnTo>
                  <a:pt x="5425" y="763"/>
                </a:lnTo>
                <a:lnTo>
                  <a:pt x="5429" y="760"/>
                </a:lnTo>
                <a:lnTo>
                  <a:pt x="5435" y="754"/>
                </a:lnTo>
                <a:lnTo>
                  <a:pt x="5441" y="747"/>
                </a:lnTo>
                <a:lnTo>
                  <a:pt x="5446" y="739"/>
                </a:lnTo>
                <a:lnTo>
                  <a:pt x="5450" y="731"/>
                </a:lnTo>
                <a:lnTo>
                  <a:pt x="5453" y="722"/>
                </a:lnTo>
                <a:lnTo>
                  <a:pt x="5456" y="712"/>
                </a:lnTo>
                <a:lnTo>
                  <a:pt x="5458" y="702"/>
                </a:lnTo>
                <a:lnTo>
                  <a:pt x="5461" y="679"/>
                </a:lnTo>
                <a:lnTo>
                  <a:pt x="5512" y="174"/>
                </a:lnTo>
                <a:close/>
                <a:moveTo>
                  <a:pt x="4475" y="162"/>
                </a:moveTo>
                <a:lnTo>
                  <a:pt x="4476" y="150"/>
                </a:lnTo>
                <a:lnTo>
                  <a:pt x="4476" y="139"/>
                </a:lnTo>
                <a:lnTo>
                  <a:pt x="4476" y="134"/>
                </a:lnTo>
                <a:lnTo>
                  <a:pt x="4475" y="129"/>
                </a:lnTo>
                <a:lnTo>
                  <a:pt x="4475" y="124"/>
                </a:lnTo>
                <a:lnTo>
                  <a:pt x="4474" y="120"/>
                </a:lnTo>
                <a:lnTo>
                  <a:pt x="4473" y="115"/>
                </a:lnTo>
                <a:lnTo>
                  <a:pt x="4472" y="111"/>
                </a:lnTo>
                <a:lnTo>
                  <a:pt x="4470" y="108"/>
                </a:lnTo>
                <a:lnTo>
                  <a:pt x="4469" y="104"/>
                </a:lnTo>
                <a:lnTo>
                  <a:pt x="4465" y="97"/>
                </a:lnTo>
                <a:lnTo>
                  <a:pt x="4460" y="91"/>
                </a:lnTo>
                <a:lnTo>
                  <a:pt x="4455" y="86"/>
                </a:lnTo>
                <a:lnTo>
                  <a:pt x="4448" y="81"/>
                </a:lnTo>
                <a:lnTo>
                  <a:pt x="4441" y="77"/>
                </a:lnTo>
                <a:lnTo>
                  <a:pt x="4432" y="73"/>
                </a:lnTo>
                <a:lnTo>
                  <a:pt x="4423" y="70"/>
                </a:lnTo>
                <a:lnTo>
                  <a:pt x="4412" y="68"/>
                </a:lnTo>
                <a:lnTo>
                  <a:pt x="4400" y="66"/>
                </a:lnTo>
                <a:lnTo>
                  <a:pt x="4388" y="65"/>
                </a:lnTo>
                <a:lnTo>
                  <a:pt x="4303" y="65"/>
                </a:lnTo>
                <a:lnTo>
                  <a:pt x="4285" y="66"/>
                </a:lnTo>
                <a:lnTo>
                  <a:pt x="4277" y="67"/>
                </a:lnTo>
                <a:lnTo>
                  <a:pt x="4269" y="68"/>
                </a:lnTo>
                <a:lnTo>
                  <a:pt x="4255" y="70"/>
                </a:lnTo>
                <a:lnTo>
                  <a:pt x="4242" y="74"/>
                </a:lnTo>
                <a:lnTo>
                  <a:pt x="4236" y="77"/>
                </a:lnTo>
                <a:lnTo>
                  <a:pt x="4230" y="80"/>
                </a:lnTo>
                <a:lnTo>
                  <a:pt x="4225" y="83"/>
                </a:lnTo>
                <a:lnTo>
                  <a:pt x="4220" y="86"/>
                </a:lnTo>
                <a:lnTo>
                  <a:pt x="4215" y="90"/>
                </a:lnTo>
                <a:lnTo>
                  <a:pt x="4211" y="94"/>
                </a:lnTo>
                <a:lnTo>
                  <a:pt x="4207" y="99"/>
                </a:lnTo>
                <a:lnTo>
                  <a:pt x="4203" y="104"/>
                </a:lnTo>
                <a:lnTo>
                  <a:pt x="4199" y="109"/>
                </a:lnTo>
                <a:lnTo>
                  <a:pt x="4196" y="115"/>
                </a:lnTo>
                <a:lnTo>
                  <a:pt x="4190" y="127"/>
                </a:lnTo>
                <a:lnTo>
                  <a:pt x="4185" y="141"/>
                </a:lnTo>
                <a:lnTo>
                  <a:pt x="4181" y="157"/>
                </a:lnTo>
                <a:lnTo>
                  <a:pt x="4177" y="175"/>
                </a:lnTo>
                <a:lnTo>
                  <a:pt x="4174" y="194"/>
                </a:lnTo>
                <a:lnTo>
                  <a:pt x="4171" y="215"/>
                </a:lnTo>
                <a:lnTo>
                  <a:pt x="4169" y="238"/>
                </a:lnTo>
                <a:lnTo>
                  <a:pt x="4117" y="754"/>
                </a:lnTo>
                <a:lnTo>
                  <a:pt x="4117" y="758"/>
                </a:lnTo>
                <a:lnTo>
                  <a:pt x="4118" y="763"/>
                </a:lnTo>
                <a:lnTo>
                  <a:pt x="4121" y="767"/>
                </a:lnTo>
                <a:lnTo>
                  <a:pt x="4123" y="770"/>
                </a:lnTo>
                <a:lnTo>
                  <a:pt x="4127" y="773"/>
                </a:lnTo>
                <a:lnTo>
                  <a:pt x="4131" y="776"/>
                </a:lnTo>
                <a:lnTo>
                  <a:pt x="4133" y="776"/>
                </a:lnTo>
                <a:lnTo>
                  <a:pt x="4135" y="777"/>
                </a:lnTo>
                <a:lnTo>
                  <a:pt x="4139" y="778"/>
                </a:lnTo>
                <a:lnTo>
                  <a:pt x="4298" y="778"/>
                </a:lnTo>
                <a:lnTo>
                  <a:pt x="4313" y="778"/>
                </a:lnTo>
                <a:lnTo>
                  <a:pt x="4327" y="777"/>
                </a:lnTo>
                <a:lnTo>
                  <a:pt x="4340" y="775"/>
                </a:lnTo>
                <a:lnTo>
                  <a:pt x="4351" y="772"/>
                </a:lnTo>
                <a:lnTo>
                  <a:pt x="4362" y="769"/>
                </a:lnTo>
                <a:lnTo>
                  <a:pt x="4372" y="765"/>
                </a:lnTo>
                <a:lnTo>
                  <a:pt x="4381" y="760"/>
                </a:lnTo>
                <a:lnTo>
                  <a:pt x="4389" y="754"/>
                </a:lnTo>
                <a:lnTo>
                  <a:pt x="4392" y="751"/>
                </a:lnTo>
                <a:lnTo>
                  <a:pt x="4396" y="747"/>
                </a:lnTo>
                <a:lnTo>
                  <a:pt x="4399" y="744"/>
                </a:lnTo>
                <a:lnTo>
                  <a:pt x="4402" y="740"/>
                </a:lnTo>
                <a:lnTo>
                  <a:pt x="4407" y="731"/>
                </a:lnTo>
                <a:lnTo>
                  <a:pt x="4410" y="727"/>
                </a:lnTo>
                <a:lnTo>
                  <a:pt x="4412" y="722"/>
                </a:lnTo>
                <a:lnTo>
                  <a:pt x="4414" y="717"/>
                </a:lnTo>
                <a:lnTo>
                  <a:pt x="4416" y="711"/>
                </a:lnTo>
                <a:lnTo>
                  <a:pt x="4418" y="706"/>
                </a:lnTo>
                <a:lnTo>
                  <a:pt x="4419" y="700"/>
                </a:lnTo>
                <a:lnTo>
                  <a:pt x="4421" y="688"/>
                </a:lnTo>
                <a:lnTo>
                  <a:pt x="4423" y="674"/>
                </a:lnTo>
                <a:lnTo>
                  <a:pt x="4475" y="162"/>
                </a:lnTo>
                <a:close/>
                <a:moveTo>
                  <a:pt x="3829" y="1014"/>
                </a:moveTo>
                <a:lnTo>
                  <a:pt x="3844" y="1008"/>
                </a:lnTo>
                <a:lnTo>
                  <a:pt x="3860" y="1002"/>
                </a:lnTo>
                <a:lnTo>
                  <a:pt x="3877" y="994"/>
                </a:lnTo>
                <a:lnTo>
                  <a:pt x="3894" y="985"/>
                </a:lnTo>
                <a:lnTo>
                  <a:pt x="3913" y="976"/>
                </a:lnTo>
                <a:lnTo>
                  <a:pt x="3931" y="966"/>
                </a:lnTo>
                <a:lnTo>
                  <a:pt x="3948" y="955"/>
                </a:lnTo>
                <a:lnTo>
                  <a:pt x="3965" y="944"/>
                </a:lnTo>
                <a:lnTo>
                  <a:pt x="3980" y="933"/>
                </a:lnTo>
                <a:lnTo>
                  <a:pt x="3994" y="922"/>
                </a:lnTo>
                <a:lnTo>
                  <a:pt x="4005" y="912"/>
                </a:lnTo>
                <a:lnTo>
                  <a:pt x="4010" y="906"/>
                </a:lnTo>
                <a:lnTo>
                  <a:pt x="4015" y="901"/>
                </a:lnTo>
                <a:lnTo>
                  <a:pt x="4018" y="896"/>
                </a:lnTo>
                <a:lnTo>
                  <a:pt x="4021" y="891"/>
                </a:lnTo>
                <a:lnTo>
                  <a:pt x="4023" y="887"/>
                </a:lnTo>
                <a:lnTo>
                  <a:pt x="4024" y="882"/>
                </a:lnTo>
                <a:lnTo>
                  <a:pt x="4024" y="878"/>
                </a:lnTo>
                <a:lnTo>
                  <a:pt x="4024" y="876"/>
                </a:lnTo>
                <a:lnTo>
                  <a:pt x="4024" y="874"/>
                </a:lnTo>
                <a:lnTo>
                  <a:pt x="4022" y="870"/>
                </a:lnTo>
                <a:lnTo>
                  <a:pt x="4019" y="866"/>
                </a:lnTo>
                <a:lnTo>
                  <a:pt x="3435" y="232"/>
                </a:lnTo>
                <a:lnTo>
                  <a:pt x="3398" y="563"/>
                </a:lnTo>
                <a:lnTo>
                  <a:pt x="3396" y="584"/>
                </a:lnTo>
                <a:lnTo>
                  <a:pt x="3394" y="604"/>
                </a:lnTo>
                <a:lnTo>
                  <a:pt x="3392" y="622"/>
                </a:lnTo>
                <a:lnTo>
                  <a:pt x="3392" y="638"/>
                </a:lnTo>
                <a:lnTo>
                  <a:pt x="3392" y="653"/>
                </a:lnTo>
                <a:lnTo>
                  <a:pt x="3392" y="666"/>
                </a:lnTo>
                <a:lnTo>
                  <a:pt x="3393" y="679"/>
                </a:lnTo>
                <a:lnTo>
                  <a:pt x="3394" y="690"/>
                </a:lnTo>
                <a:lnTo>
                  <a:pt x="3397" y="700"/>
                </a:lnTo>
                <a:lnTo>
                  <a:pt x="3399" y="709"/>
                </a:lnTo>
                <a:lnTo>
                  <a:pt x="3402" y="718"/>
                </a:lnTo>
                <a:lnTo>
                  <a:pt x="3405" y="726"/>
                </a:lnTo>
                <a:lnTo>
                  <a:pt x="3409" y="733"/>
                </a:lnTo>
                <a:lnTo>
                  <a:pt x="3413" y="739"/>
                </a:lnTo>
                <a:lnTo>
                  <a:pt x="3423" y="752"/>
                </a:lnTo>
                <a:lnTo>
                  <a:pt x="3431" y="759"/>
                </a:lnTo>
                <a:lnTo>
                  <a:pt x="3435" y="763"/>
                </a:lnTo>
                <a:lnTo>
                  <a:pt x="3440" y="766"/>
                </a:lnTo>
                <a:lnTo>
                  <a:pt x="3445" y="769"/>
                </a:lnTo>
                <a:lnTo>
                  <a:pt x="3450" y="772"/>
                </a:lnTo>
                <a:lnTo>
                  <a:pt x="3455" y="774"/>
                </a:lnTo>
                <a:lnTo>
                  <a:pt x="3461" y="776"/>
                </a:lnTo>
                <a:lnTo>
                  <a:pt x="3474" y="779"/>
                </a:lnTo>
                <a:lnTo>
                  <a:pt x="3488" y="782"/>
                </a:lnTo>
                <a:lnTo>
                  <a:pt x="3495" y="783"/>
                </a:lnTo>
                <a:lnTo>
                  <a:pt x="3503" y="783"/>
                </a:lnTo>
                <a:lnTo>
                  <a:pt x="3519" y="784"/>
                </a:lnTo>
                <a:lnTo>
                  <a:pt x="3532" y="784"/>
                </a:lnTo>
                <a:lnTo>
                  <a:pt x="3525" y="851"/>
                </a:lnTo>
                <a:lnTo>
                  <a:pt x="3302" y="851"/>
                </a:lnTo>
                <a:lnTo>
                  <a:pt x="3316" y="866"/>
                </a:lnTo>
                <a:lnTo>
                  <a:pt x="3331" y="880"/>
                </a:lnTo>
                <a:lnTo>
                  <a:pt x="3344" y="891"/>
                </a:lnTo>
                <a:lnTo>
                  <a:pt x="3356" y="902"/>
                </a:lnTo>
                <a:lnTo>
                  <a:pt x="3382" y="922"/>
                </a:lnTo>
                <a:lnTo>
                  <a:pt x="3396" y="932"/>
                </a:lnTo>
                <a:lnTo>
                  <a:pt x="3409" y="942"/>
                </a:lnTo>
                <a:lnTo>
                  <a:pt x="3423" y="951"/>
                </a:lnTo>
                <a:lnTo>
                  <a:pt x="3438" y="960"/>
                </a:lnTo>
                <a:lnTo>
                  <a:pt x="3452" y="969"/>
                </a:lnTo>
                <a:lnTo>
                  <a:pt x="3467" y="977"/>
                </a:lnTo>
                <a:lnTo>
                  <a:pt x="3482" y="985"/>
                </a:lnTo>
                <a:lnTo>
                  <a:pt x="3497" y="992"/>
                </a:lnTo>
                <a:lnTo>
                  <a:pt x="3513" y="999"/>
                </a:lnTo>
                <a:lnTo>
                  <a:pt x="3529" y="1005"/>
                </a:lnTo>
                <a:lnTo>
                  <a:pt x="3544" y="1011"/>
                </a:lnTo>
                <a:lnTo>
                  <a:pt x="3560" y="1017"/>
                </a:lnTo>
                <a:lnTo>
                  <a:pt x="3576" y="1022"/>
                </a:lnTo>
                <a:lnTo>
                  <a:pt x="3593" y="1026"/>
                </a:lnTo>
                <a:lnTo>
                  <a:pt x="3609" y="1030"/>
                </a:lnTo>
                <a:lnTo>
                  <a:pt x="3626" y="1033"/>
                </a:lnTo>
                <a:lnTo>
                  <a:pt x="3642" y="1035"/>
                </a:lnTo>
                <a:lnTo>
                  <a:pt x="3659" y="1037"/>
                </a:lnTo>
                <a:lnTo>
                  <a:pt x="3677" y="1038"/>
                </a:lnTo>
                <a:lnTo>
                  <a:pt x="3694" y="1038"/>
                </a:lnTo>
                <a:lnTo>
                  <a:pt x="3710" y="1038"/>
                </a:lnTo>
                <a:lnTo>
                  <a:pt x="3727" y="1037"/>
                </a:lnTo>
                <a:lnTo>
                  <a:pt x="3744" y="1035"/>
                </a:lnTo>
                <a:lnTo>
                  <a:pt x="3753" y="1034"/>
                </a:lnTo>
                <a:lnTo>
                  <a:pt x="3761" y="1032"/>
                </a:lnTo>
                <a:lnTo>
                  <a:pt x="3778" y="1029"/>
                </a:lnTo>
                <a:lnTo>
                  <a:pt x="3795" y="1025"/>
                </a:lnTo>
                <a:lnTo>
                  <a:pt x="3812" y="1020"/>
                </a:lnTo>
                <a:lnTo>
                  <a:pt x="3829" y="1014"/>
                </a:lnTo>
                <a:close/>
                <a:moveTo>
                  <a:pt x="2897" y="248"/>
                </a:moveTo>
                <a:lnTo>
                  <a:pt x="2898" y="238"/>
                </a:lnTo>
                <a:lnTo>
                  <a:pt x="2898" y="228"/>
                </a:lnTo>
                <a:lnTo>
                  <a:pt x="2898" y="219"/>
                </a:lnTo>
                <a:lnTo>
                  <a:pt x="2898" y="209"/>
                </a:lnTo>
                <a:lnTo>
                  <a:pt x="2897" y="200"/>
                </a:lnTo>
                <a:lnTo>
                  <a:pt x="2896" y="191"/>
                </a:lnTo>
                <a:lnTo>
                  <a:pt x="2894" y="182"/>
                </a:lnTo>
                <a:lnTo>
                  <a:pt x="2893" y="174"/>
                </a:lnTo>
                <a:lnTo>
                  <a:pt x="2890" y="166"/>
                </a:lnTo>
                <a:lnTo>
                  <a:pt x="2887" y="158"/>
                </a:lnTo>
                <a:lnTo>
                  <a:pt x="2884" y="150"/>
                </a:lnTo>
                <a:lnTo>
                  <a:pt x="2881" y="143"/>
                </a:lnTo>
                <a:lnTo>
                  <a:pt x="2877" y="136"/>
                </a:lnTo>
                <a:lnTo>
                  <a:pt x="2872" y="129"/>
                </a:lnTo>
                <a:lnTo>
                  <a:pt x="2868" y="123"/>
                </a:lnTo>
                <a:lnTo>
                  <a:pt x="2863" y="117"/>
                </a:lnTo>
                <a:lnTo>
                  <a:pt x="2857" y="110"/>
                </a:lnTo>
                <a:lnTo>
                  <a:pt x="2851" y="105"/>
                </a:lnTo>
                <a:lnTo>
                  <a:pt x="2844" y="99"/>
                </a:lnTo>
                <a:lnTo>
                  <a:pt x="2837" y="94"/>
                </a:lnTo>
                <a:lnTo>
                  <a:pt x="2829" y="90"/>
                </a:lnTo>
                <a:lnTo>
                  <a:pt x="2821" y="85"/>
                </a:lnTo>
                <a:lnTo>
                  <a:pt x="2813" y="81"/>
                </a:lnTo>
                <a:lnTo>
                  <a:pt x="2804" y="78"/>
                </a:lnTo>
                <a:lnTo>
                  <a:pt x="2795" y="75"/>
                </a:lnTo>
                <a:lnTo>
                  <a:pt x="2786" y="72"/>
                </a:lnTo>
                <a:lnTo>
                  <a:pt x="2776" y="70"/>
                </a:lnTo>
                <a:lnTo>
                  <a:pt x="2766" y="68"/>
                </a:lnTo>
                <a:lnTo>
                  <a:pt x="2756" y="67"/>
                </a:lnTo>
                <a:lnTo>
                  <a:pt x="2745" y="66"/>
                </a:lnTo>
                <a:lnTo>
                  <a:pt x="2734" y="65"/>
                </a:lnTo>
                <a:lnTo>
                  <a:pt x="2723" y="65"/>
                </a:lnTo>
                <a:lnTo>
                  <a:pt x="2621" y="65"/>
                </a:lnTo>
                <a:lnTo>
                  <a:pt x="2587" y="407"/>
                </a:lnTo>
                <a:lnTo>
                  <a:pt x="2739" y="407"/>
                </a:lnTo>
                <a:lnTo>
                  <a:pt x="2755" y="406"/>
                </a:lnTo>
                <a:lnTo>
                  <a:pt x="2763" y="405"/>
                </a:lnTo>
                <a:lnTo>
                  <a:pt x="2771" y="404"/>
                </a:lnTo>
                <a:lnTo>
                  <a:pt x="2778" y="403"/>
                </a:lnTo>
                <a:lnTo>
                  <a:pt x="2786" y="401"/>
                </a:lnTo>
                <a:lnTo>
                  <a:pt x="2800" y="396"/>
                </a:lnTo>
                <a:lnTo>
                  <a:pt x="2806" y="393"/>
                </a:lnTo>
                <a:lnTo>
                  <a:pt x="2813" y="390"/>
                </a:lnTo>
                <a:lnTo>
                  <a:pt x="2825" y="382"/>
                </a:lnTo>
                <a:lnTo>
                  <a:pt x="2837" y="374"/>
                </a:lnTo>
                <a:lnTo>
                  <a:pt x="2842" y="369"/>
                </a:lnTo>
                <a:lnTo>
                  <a:pt x="2848" y="364"/>
                </a:lnTo>
                <a:lnTo>
                  <a:pt x="2853" y="359"/>
                </a:lnTo>
                <a:lnTo>
                  <a:pt x="2857" y="353"/>
                </a:lnTo>
                <a:lnTo>
                  <a:pt x="2862" y="347"/>
                </a:lnTo>
                <a:lnTo>
                  <a:pt x="2866" y="341"/>
                </a:lnTo>
                <a:lnTo>
                  <a:pt x="2870" y="335"/>
                </a:lnTo>
                <a:lnTo>
                  <a:pt x="2874" y="328"/>
                </a:lnTo>
                <a:lnTo>
                  <a:pt x="2878" y="321"/>
                </a:lnTo>
                <a:lnTo>
                  <a:pt x="2881" y="314"/>
                </a:lnTo>
                <a:lnTo>
                  <a:pt x="2887" y="299"/>
                </a:lnTo>
                <a:lnTo>
                  <a:pt x="2891" y="283"/>
                </a:lnTo>
                <a:lnTo>
                  <a:pt x="2893" y="275"/>
                </a:lnTo>
                <a:lnTo>
                  <a:pt x="2895" y="266"/>
                </a:lnTo>
                <a:lnTo>
                  <a:pt x="2897" y="248"/>
                </a:lnTo>
                <a:close/>
                <a:moveTo>
                  <a:pt x="2341" y="174"/>
                </a:moveTo>
                <a:lnTo>
                  <a:pt x="2342" y="159"/>
                </a:lnTo>
                <a:lnTo>
                  <a:pt x="2342" y="146"/>
                </a:lnTo>
                <a:lnTo>
                  <a:pt x="2342" y="134"/>
                </a:lnTo>
                <a:lnTo>
                  <a:pt x="2341" y="128"/>
                </a:lnTo>
                <a:lnTo>
                  <a:pt x="2340" y="123"/>
                </a:lnTo>
                <a:lnTo>
                  <a:pt x="2339" y="118"/>
                </a:lnTo>
                <a:lnTo>
                  <a:pt x="2338" y="113"/>
                </a:lnTo>
                <a:lnTo>
                  <a:pt x="2335" y="105"/>
                </a:lnTo>
                <a:lnTo>
                  <a:pt x="2331" y="97"/>
                </a:lnTo>
                <a:lnTo>
                  <a:pt x="2326" y="91"/>
                </a:lnTo>
                <a:lnTo>
                  <a:pt x="2320" y="85"/>
                </a:lnTo>
                <a:lnTo>
                  <a:pt x="2314" y="80"/>
                </a:lnTo>
                <a:lnTo>
                  <a:pt x="2306" y="76"/>
                </a:lnTo>
                <a:lnTo>
                  <a:pt x="2297" y="73"/>
                </a:lnTo>
                <a:lnTo>
                  <a:pt x="2288" y="70"/>
                </a:lnTo>
                <a:lnTo>
                  <a:pt x="2277" y="68"/>
                </a:lnTo>
                <a:lnTo>
                  <a:pt x="2271" y="67"/>
                </a:lnTo>
                <a:lnTo>
                  <a:pt x="2265" y="66"/>
                </a:lnTo>
                <a:lnTo>
                  <a:pt x="2252" y="65"/>
                </a:lnTo>
                <a:lnTo>
                  <a:pt x="2129" y="65"/>
                </a:lnTo>
                <a:lnTo>
                  <a:pt x="2111" y="230"/>
                </a:lnTo>
                <a:lnTo>
                  <a:pt x="2035" y="230"/>
                </a:lnTo>
                <a:lnTo>
                  <a:pt x="2034" y="220"/>
                </a:lnTo>
                <a:lnTo>
                  <a:pt x="2033" y="211"/>
                </a:lnTo>
                <a:lnTo>
                  <a:pt x="2031" y="202"/>
                </a:lnTo>
                <a:lnTo>
                  <a:pt x="2029" y="194"/>
                </a:lnTo>
                <a:lnTo>
                  <a:pt x="2026" y="185"/>
                </a:lnTo>
                <a:lnTo>
                  <a:pt x="2023" y="177"/>
                </a:lnTo>
                <a:lnTo>
                  <a:pt x="2019" y="169"/>
                </a:lnTo>
                <a:lnTo>
                  <a:pt x="2015" y="162"/>
                </a:lnTo>
                <a:lnTo>
                  <a:pt x="2010" y="154"/>
                </a:lnTo>
                <a:lnTo>
                  <a:pt x="2005" y="147"/>
                </a:lnTo>
                <a:lnTo>
                  <a:pt x="1999" y="140"/>
                </a:lnTo>
                <a:lnTo>
                  <a:pt x="1993" y="133"/>
                </a:lnTo>
                <a:lnTo>
                  <a:pt x="1987" y="127"/>
                </a:lnTo>
                <a:lnTo>
                  <a:pt x="1981" y="121"/>
                </a:lnTo>
                <a:lnTo>
                  <a:pt x="1974" y="115"/>
                </a:lnTo>
                <a:lnTo>
                  <a:pt x="1966" y="110"/>
                </a:lnTo>
                <a:lnTo>
                  <a:pt x="1959" y="104"/>
                </a:lnTo>
                <a:lnTo>
                  <a:pt x="1951" y="99"/>
                </a:lnTo>
                <a:lnTo>
                  <a:pt x="1943" y="95"/>
                </a:lnTo>
                <a:lnTo>
                  <a:pt x="1934" y="90"/>
                </a:lnTo>
                <a:lnTo>
                  <a:pt x="1917" y="83"/>
                </a:lnTo>
                <a:lnTo>
                  <a:pt x="1908" y="79"/>
                </a:lnTo>
                <a:lnTo>
                  <a:pt x="1898" y="76"/>
                </a:lnTo>
                <a:lnTo>
                  <a:pt x="1889" y="74"/>
                </a:lnTo>
                <a:lnTo>
                  <a:pt x="1879" y="71"/>
                </a:lnTo>
                <a:lnTo>
                  <a:pt x="1869" y="69"/>
                </a:lnTo>
                <a:lnTo>
                  <a:pt x="1859" y="68"/>
                </a:lnTo>
                <a:lnTo>
                  <a:pt x="1849" y="66"/>
                </a:lnTo>
                <a:lnTo>
                  <a:pt x="1838" y="66"/>
                </a:lnTo>
                <a:lnTo>
                  <a:pt x="1818" y="65"/>
                </a:lnTo>
                <a:lnTo>
                  <a:pt x="1582" y="65"/>
                </a:lnTo>
                <a:lnTo>
                  <a:pt x="1552" y="365"/>
                </a:lnTo>
                <a:lnTo>
                  <a:pt x="1663" y="365"/>
                </a:lnTo>
                <a:lnTo>
                  <a:pt x="1674" y="364"/>
                </a:lnTo>
                <a:lnTo>
                  <a:pt x="1685" y="364"/>
                </a:lnTo>
                <a:lnTo>
                  <a:pt x="1695" y="362"/>
                </a:lnTo>
                <a:lnTo>
                  <a:pt x="1704" y="360"/>
                </a:lnTo>
                <a:lnTo>
                  <a:pt x="1713" y="358"/>
                </a:lnTo>
                <a:lnTo>
                  <a:pt x="1721" y="355"/>
                </a:lnTo>
                <a:lnTo>
                  <a:pt x="1729" y="352"/>
                </a:lnTo>
                <a:lnTo>
                  <a:pt x="1736" y="349"/>
                </a:lnTo>
                <a:lnTo>
                  <a:pt x="1748" y="341"/>
                </a:lnTo>
                <a:lnTo>
                  <a:pt x="1754" y="337"/>
                </a:lnTo>
                <a:lnTo>
                  <a:pt x="1759" y="332"/>
                </a:lnTo>
                <a:lnTo>
                  <a:pt x="1768" y="323"/>
                </a:lnTo>
                <a:lnTo>
                  <a:pt x="1776" y="313"/>
                </a:lnTo>
                <a:lnTo>
                  <a:pt x="1782" y="304"/>
                </a:lnTo>
                <a:lnTo>
                  <a:pt x="1787" y="295"/>
                </a:lnTo>
                <a:lnTo>
                  <a:pt x="1791" y="286"/>
                </a:lnTo>
                <a:lnTo>
                  <a:pt x="1793" y="278"/>
                </a:lnTo>
                <a:lnTo>
                  <a:pt x="1796" y="267"/>
                </a:lnTo>
                <a:lnTo>
                  <a:pt x="1797" y="262"/>
                </a:lnTo>
                <a:lnTo>
                  <a:pt x="1870" y="262"/>
                </a:lnTo>
                <a:lnTo>
                  <a:pt x="1841" y="542"/>
                </a:lnTo>
                <a:lnTo>
                  <a:pt x="1756" y="542"/>
                </a:lnTo>
                <a:lnTo>
                  <a:pt x="1756" y="532"/>
                </a:lnTo>
                <a:lnTo>
                  <a:pt x="1757" y="524"/>
                </a:lnTo>
                <a:lnTo>
                  <a:pt x="1756" y="515"/>
                </a:lnTo>
                <a:lnTo>
                  <a:pt x="1756" y="508"/>
                </a:lnTo>
                <a:lnTo>
                  <a:pt x="1755" y="500"/>
                </a:lnTo>
                <a:lnTo>
                  <a:pt x="1753" y="494"/>
                </a:lnTo>
                <a:lnTo>
                  <a:pt x="1750" y="482"/>
                </a:lnTo>
                <a:lnTo>
                  <a:pt x="1748" y="476"/>
                </a:lnTo>
                <a:lnTo>
                  <a:pt x="1745" y="471"/>
                </a:lnTo>
                <a:lnTo>
                  <a:pt x="1742" y="467"/>
                </a:lnTo>
                <a:lnTo>
                  <a:pt x="1739" y="462"/>
                </a:lnTo>
                <a:lnTo>
                  <a:pt x="1735" y="459"/>
                </a:lnTo>
                <a:lnTo>
                  <a:pt x="1731" y="455"/>
                </a:lnTo>
                <a:lnTo>
                  <a:pt x="1727" y="452"/>
                </a:lnTo>
                <a:lnTo>
                  <a:pt x="1723" y="449"/>
                </a:lnTo>
                <a:lnTo>
                  <a:pt x="1713" y="444"/>
                </a:lnTo>
                <a:lnTo>
                  <a:pt x="1708" y="442"/>
                </a:lnTo>
                <a:lnTo>
                  <a:pt x="1703" y="440"/>
                </a:lnTo>
                <a:lnTo>
                  <a:pt x="1691" y="437"/>
                </a:lnTo>
                <a:lnTo>
                  <a:pt x="1678" y="435"/>
                </a:lnTo>
                <a:lnTo>
                  <a:pt x="1665" y="434"/>
                </a:lnTo>
                <a:lnTo>
                  <a:pt x="1650" y="433"/>
                </a:lnTo>
                <a:lnTo>
                  <a:pt x="1635" y="433"/>
                </a:lnTo>
                <a:lnTo>
                  <a:pt x="1619" y="432"/>
                </a:lnTo>
                <a:lnTo>
                  <a:pt x="1546" y="432"/>
                </a:lnTo>
                <a:lnTo>
                  <a:pt x="1522" y="670"/>
                </a:lnTo>
                <a:lnTo>
                  <a:pt x="1521" y="684"/>
                </a:lnTo>
                <a:lnTo>
                  <a:pt x="1521" y="697"/>
                </a:lnTo>
                <a:lnTo>
                  <a:pt x="1521" y="703"/>
                </a:lnTo>
                <a:lnTo>
                  <a:pt x="1521" y="708"/>
                </a:lnTo>
                <a:lnTo>
                  <a:pt x="1523" y="719"/>
                </a:lnTo>
                <a:lnTo>
                  <a:pt x="1525" y="728"/>
                </a:lnTo>
                <a:lnTo>
                  <a:pt x="1529" y="736"/>
                </a:lnTo>
                <a:lnTo>
                  <a:pt x="1533" y="744"/>
                </a:lnTo>
                <a:lnTo>
                  <a:pt x="1535" y="747"/>
                </a:lnTo>
                <a:lnTo>
                  <a:pt x="1538" y="751"/>
                </a:lnTo>
                <a:lnTo>
                  <a:pt x="1542" y="755"/>
                </a:lnTo>
                <a:lnTo>
                  <a:pt x="1546" y="759"/>
                </a:lnTo>
                <a:lnTo>
                  <a:pt x="1556" y="766"/>
                </a:lnTo>
                <a:lnTo>
                  <a:pt x="1561" y="769"/>
                </a:lnTo>
                <a:lnTo>
                  <a:pt x="1567" y="772"/>
                </a:lnTo>
                <a:lnTo>
                  <a:pt x="1579" y="777"/>
                </a:lnTo>
                <a:lnTo>
                  <a:pt x="1587" y="779"/>
                </a:lnTo>
                <a:lnTo>
                  <a:pt x="1594" y="780"/>
                </a:lnTo>
                <a:lnTo>
                  <a:pt x="1612" y="783"/>
                </a:lnTo>
                <a:lnTo>
                  <a:pt x="1621" y="784"/>
                </a:lnTo>
                <a:lnTo>
                  <a:pt x="1632" y="785"/>
                </a:lnTo>
                <a:lnTo>
                  <a:pt x="1655" y="786"/>
                </a:lnTo>
                <a:lnTo>
                  <a:pt x="1656" y="786"/>
                </a:lnTo>
                <a:lnTo>
                  <a:pt x="1655" y="786"/>
                </a:lnTo>
                <a:lnTo>
                  <a:pt x="1654" y="786"/>
                </a:lnTo>
                <a:lnTo>
                  <a:pt x="1655" y="786"/>
                </a:lnTo>
                <a:lnTo>
                  <a:pt x="1682" y="785"/>
                </a:lnTo>
                <a:lnTo>
                  <a:pt x="1707" y="784"/>
                </a:lnTo>
                <a:lnTo>
                  <a:pt x="1719" y="782"/>
                </a:lnTo>
                <a:lnTo>
                  <a:pt x="1731" y="781"/>
                </a:lnTo>
                <a:lnTo>
                  <a:pt x="1753" y="777"/>
                </a:lnTo>
                <a:lnTo>
                  <a:pt x="1764" y="774"/>
                </a:lnTo>
                <a:lnTo>
                  <a:pt x="1775" y="772"/>
                </a:lnTo>
                <a:lnTo>
                  <a:pt x="1795" y="766"/>
                </a:lnTo>
                <a:lnTo>
                  <a:pt x="1814" y="759"/>
                </a:lnTo>
                <a:lnTo>
                  <a:pt x="1832" y="752"/>
                </a:lnTo>
                <a:lnTo>
                  <a:pt x="1849" y="744"/>
                </a:lnTo>
                <a:lnTo>
                  <a:pt x="1864" y="736"/>
                </a:lnTo>
                <a:lnTo>
                  <a:pt x="1879" y="727"/>
                </a:lnTo>
                <a:lnTo>
                  <a:pt x="1893" y="717"/>
                </a:lnTo>
                <a:lnTo>
                  <a:pt x="1906" y="708"/>
                </a:lnTo>
                <a:lnTo>
                  <a:pt x="1917" y="698"/>
                </a:lnTo>
                <a:lnTo>
                  <a:pt x="1928" y="688"/>
                </a:lnTo>
                <a:lnTo>
                  <a:pt x="1938" y="678"/>
                </a:lnTo>
                <a:lnTo>
                  <a:pt x="1947" y="667"/>
                </a:lnTo>
                <a:lnTo>
                  <a:pt x="1956" y="657"/>
                </a:lnTo>
                <a:lnTo>
                  <a:pt x="1970" y="638"/>
                </a:lnTo>
                <a:lnTo>
                  <a:pt x="1981" y="619"/>
                </a:lnTo>
                <a:lnTo>
                  <a:pt x="1990" y="603"/>
                </a:lnTo>
                <a:lnTo>
                  <a:pt x="1997" y="589"/>
                </a:lnTo>
                <a:lnTo>
                  <a:pt x="2001" y="578"/>
                </a:lnTo>
                <a:lnTo>
                  <a:pt x="2004" y="569"/>
                </a:lnTo>
                <a:lnTo>
                  <a:pt x="2078" y="569"/>
                </a:lnTo>
                <a:lnTo>
                  <a:pt x="2057" y="784"/>
                </a:lnTo>
                <a:lnTo>
                  <a:pt x="2178" y="784"/>
                </a:lnTo>
                <a:lnTo>
                  <a:pt x="2193" y="783"/>
                </a:lnTo>
                <a:lnTo>
                  <a:pt x="2207" y="781"/>
                </a:lnTo>
                <a:lnTo>
                  <a:pt x="2220" y="778"/>
                </a:lnTo>
                <a:lnTo>
                  <a:pt x="2230" y="775"/>
                </a:lnTo>
                <a:lnTo>
                  <a:pt x="2240" y="771"/>
                </a:lnTo>
                <a:lnTo>
                  <a:pt x="2245" y="768"/>
                </a:lnTo>
                <a:lnTo>
                  <a:pt x="2249" y="766"/>
                </a:lnTo>
                <a:lnTo>
                  <a:pt x="2253" y="763"/>
                </a:lnTo>
                <a:lnTo>
                  <a:pt x="2256" y="760"/>
                </a:lnTo>
                <a:lnTo>
                  <a:pt x="2263" y="754"/>
                </a:lnTo>
                <a:lnTo>
                  <a:pt x="2269" y="747"/>
                </a:lnTo>
                <a:lnTo>
                  <a:pt x="2273" y="739"/>
                </a:lnTo>
                <a:lnTo>
                  <a:pt x="2277" y="731"/>
                </a:lnTo>
                <a:lnTo>
                  <a:pt x="2281" y="722"/>
                </a:lnTo>
                <a:lnTo>
                  <a:pt x="2284" y="712"/>
                </a:lnTo>
                <a:lnTo>
                  <a:pt x="2286" y="702"/>
                </a:lnTo>
                <a:lnTo>
                  <a:pt x="2289" y="679"/>
                </a:lnTo>
                <a:lnTo>
                  <a:pt x="2341" y="174"/>
                </a:lnTo>
                <a:close/>
                <a:moveTo>
                  <a:pt x="7278" y="851"/>
                </a:moveTo>
                <a:lnTo>
                  <a:pt x="7330" y="851"/>
                </a:lnTo>
                <a:lnTo>
                  <a:pt x="7308" y="874"/>
                </a:lnTo>
                <a:lnTo>
                  <a:pt x="7286" y="897"/>
                </a:lnTo>
                <a:lnTo>
                  <a:pt x="7275" y="908"/>
                </a:lnTo>
                <a:lnTo>
                  <a:pt x="7263" y="919"/>
                </a:lnTo>
                <a:lnTo>
                  <a:pt x="7240" y="939"/>
                </a:lnTo>
                <a:lnTo>
                  <a:pt x="7216" y="959"/>
                </a:lnTo>
                <a:lnTo>
                  <a:pt x="7204" y="969"/>
                </a:lnTo>
                <a:lnTo>
                  <a:pt x="7192" y="978"/>
                </a:lnTo>
                <a:lnTo>
                  <a:pt x="7167" y="996"/>
                </a:lnTo>
                <a:lnTo>
                  <a:pt x="7155" y="1004"/>
                </a:lnTo>
                <a:lnTo>
                  <a:pt x="7142" y="1013"/>
                </a:lnTo>
                <a:lnTo>
                  <a:pt x="7129" y="1021"/>
                </a:lnTo>
                <a:lnTo>
                  <a:pt x="7116" y="1029"/>
                </a:lnTo>
                <a:lnTo>
                  <a:pt x="7090" y="1043"/>
                </a:lnTo>
                <a:lnTo>
                  <a:pt x="7064" y="1057"/>
                </a:lnTo>
                <a:lnTo>
                  <a:pt x="7037" y="1070"/>
                </a:lnTo>
                <a:lnTo>
                  <a:pt x="7009" y="1082"/>
                </a:lnTo>
                <a:lnTo>
                  <a:pt x="6982" y="1092"/>
                </a:lnTo>
                <a:lnTo>
                  <a:pt x="6954" y="1102"/>
                </a:lnTo>
                <a:lnTo>
                  <a:pt x="6925" y="1110"/>
                </a:lnTo>
                <a:lnTo>
                  <a:pt x="6897" y="1118"/>
                </a:lnTo>
                <a:lnTo>
                  <a:pt x="6868" y="1124"/>
                </a:lnTo>
                <a:lnTo>
                  <a:pt x="6838" y="1129"/>
                </a:lnTo>
                <a:lnTo>
                  <a:pt x="6809" y="1133"/>
                </a:lnTo>
                <a:lnTo>
                  <a:pt x="6779" y="1136"/>
                </a:lnTo>
                <a:lnTo>
                  <a:pt x="6749" y="1137"/>
                </a:lnTo>
                <a:lnTo>
                  <a:pt x="6734" y="1137"/>
                </a:lnTo>
                <a:lnTo>
                  <a:pt x="6719" y="1137"/>
                </a:lnTo>
                <a:lnTo>
                  <a:pt x="6688" y="1137"/>
                </a:lnTo>
                <a:lnTo>
                  <a:pt x="6658" y="1135"/>
                </a:lnTo>
                <a:lnTo>
                  <a:pt x="6627" y="1131"/>
                </a:lnTo>
                <a:lnTo>
                  <a:pt x="6596" y="1127"/>
                </a:lnTo>
                <a:lnTo>
                  <a:pt x="6563" y="1121"/>
                </a:lnTo>
                <a:lnTo>
                  <a:pt x="6532" y="1114"/>
                </a:lnTo>
                <a:lnTo>
                  <a:pt x="6501" y="1106"/>
                </a:lnTo>
                <a:lnTo>
                  <a:pt x="6469" y="1096"/>
                </a:lnTo>
                <a:lnTo>
                  <a:pt x="6437" y="1085"/>
                </a:lnTo>
                <a:lnTo>
                  <a:pt x="6414" y="1076"/>
                </a:lnTo>
                <a:lnTo>
                  <a:pt x="6391" y="1066"/>
                </a:lnTo>
                <a:lnTo>
                  <a:pt x="6369" y="1055"/>
                </a:lnTo>
                <a:lnTo>
                  <a:pt x="6358" y="1049"/>
                </a:lnTo>
                <a:lnTo>
                  <a:pt x="6347" y="1043"/>
                </a:lnTo>
                <a:lnTo>
                  <a:pt x="6326" y="1030"/>
                </a:lnTo>
                <a:lnTo>
                  <a:pt x="6306" y="1016"/>
                </a:lnTo>
                <a:lnTo>
                  <a:pt x="6286" y="1002"/>
                </a:lnTo>
                <a:lnTo>
                  <a:pt x="6277" y="995"/>
                </a:lnTo>
                <a:lnTo>
                  <a:pt x="6267" y="987"/>
                </a:lnTo>
                <a:lnTo>
                  <a:pt x="6249" y="972"/>
                </a:lnTo>
                <a:lnTo>
                  <a:pt x="6231" y="955"/>
                </a:lnTo>
                <a:lnTo>
                  <a:pt x="6213" y="939"/>
                </a:lnTo>
                <a:lnTo>
                  <a:pt x="6196" y="921"/>
                </a:lnTo>
                <a:lnTo>
                  <a:pt x="6180" y="903"/>
                </a:lnTo>
                <a:lnTo>
                  <a:pt x="6164" y="885"/>
                </a:lnTo>
                <a:lnTo>
                  <a:pt x="6148" y="866"/>
                </a:lnTo>
                <a:lnTo>
                  <a:pt x="6133" y="847"/>
                </a:lnTo>
                <a:lnTo>
                  <a:pt x="6103" y="808"/>
                </a:lnTo>
                <a:lnTo>
                  <a:pt x="6089" y="787"/>
                </a:lnTo>
                <a:lnTo>
                  <a:pt x="6074" y="767"/>
                </a:lnTo>
                <a:lnTo>
                  <a:pt x="6047" y="726"/>
                </a:lnTo>
                <a:lnTo>
                  <a:pt x="6020" y="685"/>
                </a:lnTo>
                <a:lnTo>
                  <a:pt x="5967" y="603"/>
                </a:lnTo>
                <a:lnTo>
                  <a:pt x="5941" y="562"/>
                </a:lnTo>
                <a:lnTo>
                  <a:pt x="5915" y="522"/>
                </a:lnTo>
                <a:lnTo>
                  <a:pt x="5911" y="517"/>
                </a:lnTo>
                <a:lnTo>
                  <a:pt x="5906" y="511"/>
                </a:lnTo>
                <a:lnTo>
                  <a:pt x="5900" y="507"/>
                </a:lnTo>
                <a:lnTo>
                  <a:pt x="5895" y="503"/>
                </a:lnTo>
                <a:lnTo>
                  <a:pt x="5888" y="499"/>
                </a:lnTo>
                <a:lnTo>
                  <a:pt x="5882" y="496"/>
                </a:lnTo>
                <a:lnTo>
                  <a:pt x="5874" y="493"/>
                </a:lnTo>
                <a:lnTo>
                  <a:pt x="5867" y="490"/>
                </a:lnTo>
                <a:lnTo>
                  <a:pt x="5859" y="488"/>
                </a:lnTo>
                <a:lnTo>
                  <a:pt x="5851" y="487"/>
                </a:lnTo>
                <a:lnTo>
                  <a:pt x="5835" y="484"/>
                </a:lnTo>
                <a:lnTo>
                  <a:pt x="5817" y="482"/>
                </a:lnTo>
                <a:lnTo>
                  <a:pt x="5800" y="481"/>
                </a:lnTo>
                <a:lnTo>
                  <a:pt x="5751" y="481"/>
                </a:lnTo>
                <a:lnTo>
                  <a:pt x="5732" y="676"/>
                </a:lnTo>
                <a:lnTo>
                  <a:pt x="5731" y="683"/>
                </a:lnTo>
                <a:lnTo>
                  <a:pt x="5730" y="691"/>
                </a:lnTo>
                <a:lnTo>
                  <a:pt x="5730" y="704"/>
                </a:lnTo>
                <a:lnTo>
                  <a:pt x="5731" y="716"/>
                </a:lnTo>
                <a:lnTo>
                  <a:pt x="5731" y="721"/>
                </a:lnTo>
                <a:lnTo>
                  <a:pt x="5732" y="726"/>
                </a:lnTo>
                <a:lnTo>
                  <a:pt x="5733" y="731"/>
                </a:lnTo>
                <a:lnTo>
                  <a:pt x="5734" y="736"/>
                </a:lnTo>
                <a:lnTo>
                  <a:pt x="5737" y="744"/>
                </a:lnTo>
                <a:lnTo>
                  <a:pt x="5741" y="751"/>
                </a:lnTo>
                <a:lnTo>
                  <a:pt x="5744" y="755"/>
                </a:lnTo>
                <a:lnTo>
                  <a:pt x="5746" y="758"/>
                </a:lnTo>
                <a:lnTo>
                  <a:pt x="5749" y="761"/>
                </a:lnTo>
                <a:lnTo>
                  <a:pt x="5753" y="764"/>
                </a:lnTo>
                <a:lnTo>
                  <a:pt x="5757" y="767"/>
                </a:lnTo>
                <a:lnTo>
                  <a:pt x="5761" y="769"/>
                </a:lnTo>
                <a:lnTo>
                  <a:pt x="5766" y="772"/>
                </a:lnTo>
                <a:lnTo>
                  <a:pt x="5771" y="774"/>
                </a:lnTo>
                <a:lnTo>
                  <a:pt x="5782" y="778"/>
                </a:lnTo>
                <a:lnTo>
                  <a:pt x="5795" y="780"/>
                </a:lnTo>
                <a:lnTo>
                  <a:pt x="5809" y="782"/>
                </a:lnTo>
                <a:lnTo>
                  <a:pt x="5824" y="784"/>
                </a:lnTo>
                <a:lnTo>
                  <a:pt x="5841" y="784"/>
                </a:lnTo>
                <a:lnTo>
                  <a:pt x="5849" y="784"/>
                </a:lnTo>
                <a:lnTo>
                  <a:pt x="5843" y="851"/>
                </a:lnTo>
                <a:lnTo>
                  <a:pt x="5416" y="851"/>
                </a:lnTo>
                <a:lnTo>
                  <a:pt x="4988" y="851"/>
                </a:lnTo>
                <a:lnTo>
                  <a:pt x="4561" y="851"/>
                </a:lnTo>
                <a:lnTo>
                  <a:pt x="4134" y="851"/>
                </a:lnTo>
                <a:lnTo>
                  <a:pt x="4112" y="877"/>
                </a:lnTo>
                <a:lnTo>
                  <a:pt x="4102" y="889"/>
                </a:lnTo>
                <a:lnTo>
                  <a:pt x="4090" y="901"/>
                </a:lnTo>
                <a:lnTo>
                  <a:pt x="4068" y="925"/>
                </a:lnTo>
                <a:lnTo>
                  <a:pt x="4056" y="936"/>
                </a:lnTo>
                <a:lnTo>
                  <a:pt x="4045" y="947"/>
                </a:lnTo>
                <a:lnTo>
                  <a:pt x="4033" y="957"/>
                </a:lnTo>
                <a:lnTo>
                  <a:pt x="4021" y="967"/>
                </a:lnTo>
                <a:lnTo>
                  <a:pt x="4010" y="977"/>
                </a:lnTo>
                <a:lnTo>
                  <a:pt x="3998" y="987"/>
                </a:lnTo>
                <a:lnTo>
                  <a:pt x="3973" y="1005"/>
                </a:lnTo>
                <a:lnTo>
                  <a:pt x="3949" y="1022"/>
                </a:lnTo>
                <a:lnTo>
                  <a:pt x="3924" y="1038"/>
                </a:lnTo>
                <a:lnTo>
                  <a:pt x="3911" y="1046"/>
                </a:lnTo>
                <a:lnTo>
                  <a:pt x="3898" y="1053"/>
                </a:lnTo>
                <a:lnTo>
                  <a:pt x="3872" y="1066"/>
                </a:lnTo>
                <a:lnTo>
                  <a:pt x="3846" y="1078"/>
                </a:lnTo>
                <a:lnTo>
                  <a:pt x="3820" y="1089"/>
                </a:lnTo>
                <a:lnTo>
                  <a:pt x="3806" y="1094"/>
                </a:lnTo>
                <a:lnTo>
                  <a:pt x="3793" y="1099"/>
                </a:lnTo>
                <a:lnTo>
                  <a:pt x="3766" y="1108"/>
                </a:lnTo>
                <a:lnTo>
                  <a:pt x="3739" y="1115"/>
                </a:lnTo>
                <a:lnTo>
                  <a:pt x="3725" y="1119"/>
                </a:lnTo>
                <a:lnTo>
                  <a:pt x="3711" y="1122"/>
                </a:lnTo>
                <a:lnTo>
                  <a:pt x="3683" y="1127"/>
                </a:lnTo>
                <a:lnTo>
                  <a:pt x="3669" y="1129"/>
                </a:lnTo>
                <a:lnTo>
                  <a:pt x="3654" y="1131"/>
                </a:lnTo>
                <a:lnTo>
                  <a:pt x="3640" y="1133"/>
                </a:lnTo>
                <a:lnTo>
                  <a:pt x="3626" y="1134"/>
                </a:lnTo>
                <a:lnTo>
                  <a:pt x="3612" y="1135"/>
                </a:lnTo>
                <a:lnTo>
                  <a:pt x="3598" y="1136"/>
                </a:lnTo>
                <a:lnTo>
                  <a:pt x="3569" y="1137"/>
                </a:lnTo>
                <a:lnTo>
                  <a:pt x="3540" y="1136"/>
                </a:lnTo>
                <a:lnTo>
                  <a:pt x="3511" y="1135"/>
                </a:lnTo>
                <a:lnTo>
                  <a:pt x="3482" y="1132"/>
                </a:lnTo>
                <a:lnTo>
                  <a:pt x="3453" y="1129"/>
                </a:lnTo>
                <a:lnTo>
                  <a:pt x="3424" y="1124"/>
                </a:lnTo>
                <a:lnTo>
                  <a:pt x="3395" y="1118"/>
                </a:lnTo>
                <a:lnTo>
                  <a:pt x="3366" y="1112"/>
                </a:lnTo>
                <a:lnTo>
                  <a:pt x="3336" y="1104"/>
                </a:lnTo>
                <a:lnTo>
                  <a:pt x="3307" y="1095"/>
                </a:lnTo>
                <a:lnTo>
                  <a:pt x="3278" y="1085"/>
                </a:lnTo>
                <a:lnTo>
                  <a:pt x="3266" y="1080"/>
                </a:lnTo>
                <a:lnTo>
                  <a:pt x="3254" y="1075"/>
                </a:lnTo>
                <a:lnTo>
                  <a:pt x="3231" y="1065"/>
                </a:lnTo>
                <a:lnTo>
                  <a:pt x="3209" y="1053"/>
                </a:lnTo>
                <a:lnTo>
                  <a:pt x="3187" y="1041"/>
                </a:lnTo>
                <a:lnTo>
                  <a:pt x="3166" y="1028"/>
                </a:lnTo>
                <a:lnTo>
                  <a:pt x="3146" y="1014"/>
                </a:lnTo>
                <a:lnTo>
                  <a:pt x="3126" y="1000"/>
                </a:lnTo>
                <a:lnTo>
                  <a:pt x="3107" y="985"/>
                </a:lnTo>
                <a:lnTo>
                  <a:pt x="3097" y="977"/>
                </a:lnTo>
                <a:lnTo>
                  <a:pt x="3088" y="969"/>
                </a:lnTo>
                <a:lnTo>
                  <a:pt x="3070" y="953"/>
                </a:lnTo>
                <a:lnTo>
                  <a:pt x="3052" y="936"/>
                </a:lnTo>
                <a:lnTo>
                  <a:pt x="3034" y="919"/>
                </a:lnTo>
                <a:lnTo>
                  <a:pt x="3017" y="901"/>
                </a:lnTo>
                <a:lnTo>
                  <a:pt x="3009" y="892"/>
                </a:lnTo>
                <a:lnTo>
                  <a:pt x="3001" y="883"/>
                </a:lnTo>
                <a:lnTo>
                  <a:pt x="2984" y="864"/>
                </a:lnTo>
                <a:lnTo>
                  <a:pt x="2968" y="845"/>
                </a:lnTo>
                <a:lnTo>
                  <a:pt x="2953" y="826"/>
                </a:lnTo>
                <a:lnTo>
                  <a:pt x="2938" y="806"/>
                </a:lnTo>
                <a:lnTo>
                  <a:pt x="2923" y="786"/>
                </a:lnTo>
                <a:lnTo>
                  <a:pt x="2908" y="766"/>
                </a:lnTo>
                <a:lnTo>
                  <a:pt x="2879" y="725"/>
                </a:lnTo>
                <a:lnTo>
                  <a:pt x="2865" y="705"/>
                </a:lnTo>
                <a:lnTo>
                  <a:pt x="2852" y="684"/>
                </a:lnTo>
                <a:lnTo>
                  <a:pt x="2798" y="602"/>
                </a:lnTo>
                <a:lnTo>
                  <a:pt x="2771" y="562"/>
                </a:lnTo>
                <a:lnTo>
                  <a:pt x="2745" y="522"/>
                </a:lnTo>
                <a:lnTo>
                  <a:pt x="2740" y="517"/>
                </a:lnTo>
                <a:lnTo>
                  <a:pt x="2736" y="512"/>
                </a:lnTo>
                <a:lnTo>
                  <a:pt x="2730" y="507"/>
                </a:lnTo>
                <a:lnTo>
                  <a:pt x="2725" y="503"/>
                </a:lnTo>
                <a:lnTo>
                  <a:pt x="2718" y="499"/>
                </a:lnTo>
                <a:lnTo>
                  <a:pt x="2712" y="496"/>
                </a:lnTo>
                <a:lnTo>
                  <a:pt x="2705" y="493"/>
                </a:lnTo>
                <a:lnTo>
                  <a:pt x="2698" y="491"/>
                </a:lnTo>
                <a:lnTo>
                  <a:pt x="2682" y="487"/>
                </a:lnTo>
                <a:lnTo>
                  <a:pt x="2666" y="484"/>
                </a:lnTo>
                <a:lnTo>
                  <a:pt x="2649" y="482"/>
                </a:lnTo>
                <a:lnTo>
                  <a:pt x="2632" y="481"/>
                </a:lnTo>
                <a:lnTo>
                  <a:pt x="2579" y="481"/>
                </a:lnTo>
                <a:lnTo>
                  <a:pt x="2560" y="676"/>
                </a:lnTo>
                <a:lnTo>
                  <a:pt x="2559" y="690"/>
                </a:lnTo>
                <a:lnTo>
                  <a:pt x="2558" y="703"/>
                </a:lnTo>
                <a:lnTo>
                  <a:pt x="2559" y="715"/>
                </a:lnTo>
                <a:lnTo>
                  <a:pt x="2560" y="726"/>
                </a:lnTo>
                <a:lnTo>
                  <a:pt x="2561" y="731"/>
                </a:lnTo>
                <a:lnTo>
                  <a:pt x="2562" y="736"/>
                </a:lnTo>
                <a:lnTo>
                  <a:pt x="2565" y="744"/>
                </a:lnTo>
                <a:lnTo>
                  <a:pt x="2569" y="752"/>
                </a:lnTo>
                <a:lnTo>
                  <a:pt x="2572" y="755"/>
                </a:lnTo>
                <a:lnTo>
                  <a:pt x="2574" y="758"/>
                </a:lnTo>
                <a:lnTo>
                  <a:pt x="2581" y="765"/>
                </a:lnTo>
                <a:lnTo>
                  <a:pt x="2589" y="770"/>
                </a:lnTo>
                <a:lnTo>
                  <a:pt x="2593" y="772"/>
                </a:lnTo>
                <a:lnTo>
                  <a:pt x="2598" y="775"/>
                </a:lnTo>
                <a:lnTo>
                  <a:pt x="2609" y="778"/>
                </a:lnTo>
                <a:lnTo>
                  <a:pt x="2621" y="781"/>
                </a:lnTo>
                <a:lnTo>
                  <a:pt x="2635" y="783"/>
                </a:lnTo>
                <a:lnTo>
                  <a:pt x="2651" y="784"/>
                </a:lnTo>
                <a:lnTo>
                  <a:pt x="2668" y="785"/>
                </a:lnTo>
                <a:lnTo>
                  <a:pt x="2678" y="785"/>
                </a:lnTo>
                <a:lnTo>
                  <a:pt x="2673" y="851"/>
                </a:lnTo>
                <a:lnTo>
                  <a:pt x="1880" y="851"/>
                </a:lnTo>
                <a:lnTo>
                  <a:pt x="1088" y="851"/>
                </a:lnTo>
                <a:lnTo>
                  <a:pt x="1094" y="784"/>
                </a:lnTo>
                <a:lnTo>
                  <a:pt x="1127" y="784"/>
                </a:lnTo>
                <a:lnTo>
                  <a:pt x="1142" y="784"/>
                </a:lnTo>
                <a:lnTo>
                  <a:pt x="1155" y="783"/>
                </a:lnTo>
                <a:lnTo>
                  <a:pt x="1168" y="781"/>
                </a:lnTo>
                <a:lnTo>
                  <a:pt x="1180" y="778"/>
                </a:lnTo>
                <a:lnTo>
                  <a:pt x="1191" y="775"/>
                </a:lnTo>
                <a:lnTo>
                  <a:pt x="1200" y="771"/>
                </a:lnTo>
                <a:lnTo>
                  <a:pt x="1209" y="766"/>
                </a:lnTo>
                <a:lnTo>
                  <a:pt x="1217" y="760"/>
                </a:lnTo>
                <a:lnTo>
                  <a:pt x="1221" y="757"/>
                </a:lnTo>
                <a:lnTo>
                  <a:pt x="1224" y="753"/>
                </a:lnTo>
                <a:lnTo>
                  <a:pt x="1228" y="750"/>
                </a:lnTo>
                <a:lnTo>
                  <a:pt x="1231" y="746"/>
                </a:lnTo>
                <a:lnTo>
                  <a:pt x="1236" y="737"/>
                </a:lnTo>
                <a:lnTo>
                  <a:pt x="1238" y="733"/>
                </a:lnTo>
                <a:lnTo>
                  <a:pt x="1241" y="728"/>
                </a:lnTo>
                <a:lnTo>
                  <a:pt x="1243" y="723"/>
                </a:lnTo>
                <a:lnTo>
                  <a:pt x="1244" y="717"/>
                </a:lnTo>
                <a:lnTo>
                  <a:pt x="1246" y="712"/>
                </a:lnTo>
                <a:lnTo>
                  <a:pt x="1248" y="706"/>
                </a:lnTo>
                <a:lnTo>
                  <a:pt x="1250" y="694"/>
                </a:lnTo>
                <a:lnTo>
                  <a:pt x="1252" y="680"/>
                </a:lnTo>
                <a:lnTo>
                  <a:pt x="1303" y="162"/>
                </a:lnTo>
                <a:lnTo>
                  <a:pt x="1304" y="150"/>
                </a:lnTo>
                <a:lnTo>
                  <a:pt x="1304" y="139"/>
                </a:lnTo>
                <a:lnTo>
                  <a:pt x="1304" y="134"/>
                </a:lnTo>
                <a:lnTo>
                  <a:pt x="1304" y="129"/>
                </a:lnTo>
                <a:lnTo>
                  <a:pt x="1303" y="124"/>
                </a:lnTo>
                <a:lnTo>
                  <a:pt x="1302" y="120"/>
                </a:lnTo>
                <a:lnTo>
                  <a:pt x="1301" y="115"/>
                </a:lnTo>
                <a:lnTo>
                  <a:pt x="1300" y="111"/>
                </a:lnTo>
                <a:lnTo>
                  <a:pt x="1299" y="108"/>
                </a:lnTo>
                <a:lnTo>
                  <a:pt x="1297" y="104"/>
                </a:lnTo>
                <a:lnTo>
                  <a:pt x="1293" y="97"/>
                </a:lnTo>
                <a:lnTo>
                  <a:pt x="1289" y="91"/>
                </a:lnTo>
                <a:lnTo>
                  <a:pt x="1282" y="85"/>
                </a:lnTo>
                <a:lnTo>
                  <a:pt x="1274" y="79"/>
                </a:lnTo>
                <a:lnTo>
                  <a:pt x="1270" y="77"/>
                </a:lnTo>
                <a:lnTo>
                  <a:pt x="1265" y="75"/>
                </a:lnTo>
                <a:lnTo>
                  <a:pt x="1255" y="71"/>
                </a:lnTo>
                <a:lnTo>
                  <a:pt x="1243" y="68"/>
                </a:lnTo>
                <a:lnTo>
                  <a:pt x="1230" y="66"/>
                </a:lnTo>
                <a:lnTo>
                  <a:pt x="1215" y="65"/>
                </a:lnTo>
                <a:lnTo>
                  <a:pt x="1199" y="65"/>
                </a:lnTo>
                <a:lnTo>
                  <a:pt x="1157" y="65"/>
                </a:lnTo>
                <a:lnTo>
                  <a:pt x="1164" y="1"/>
                </a:lnTo>
                <a:lnTo>
                  <a:pt x="1196" y="1"/>
                </a:lnTo>
                <a:lnTo>
                  <a:pt x="1611" y="1"/>
                </a:lnTo>
                <a:lnTo>
                  <a:pt x="2027" y="1"/>
                </a:lnTo>
                <a:lnTo>
                  <a:pt x="2444" y="1"/>
                </a:lnTo>
                <a:lnTo>
                  <a:pt x="2860" y="1"/>
                </a:lnTo>
                <a:lnTo>
                  <a:pt x="2882" y="2"/>
                </a:lnTo>
                <a:lnTo>
                  <a:pt x="2903" y="3"/>
                </a:lnTo>
                <a:lnTo>
                  <a:pt x="2924" y="4"/>
                </a:lnTo>
                <a:lnTo>
                  <a:pt x="2944" y="7"/>
                </a:lnTo>
                <a:lnTo>
                  <a:pt x="2963" y="10"/>
                </a:lnTo>
                <a:lnTo>
                  <a:pt x="2981" y="14"/>
                </a:lnTo>
                <a:lnTo>
                  <a:pt x="2998" y="18"/>
                </a:lnTo>
                <a:lnTo>
                  <a:pt x="3014" y="23"/>
                </a:lnTo>
                <a:lnTo>
                  <a:pt x="3030" y="29"/>
                </a:lnTo>
                <a:lnTo>
                  <a:pt x="3044" y="35"/>
                </a:lnTo>
                <a:lnTo>
                  <a:pt x="3058" y="42"/>
                </a:lnTo>
                <a:lnTo>
                  <a:pt x="3071" y="50"/>
                </a:lnTo>
                <a:lnTo>
                  <a:pt x="3083" y="58"/>
                </a:lnTo>
                <a:lnTo>
                  <a:pt x="3095" y="67"/>
                </a:lnTo>
                <a:lnTo>
                  <a:pt x="3100" y="72"/>
                </a:lnTo>
                <a:lnTo>
                  <a:pt x="3105" y="77"/>
                </a:lnTo>
                <a:lnTo>
                  <a:pt x="3110" y="82"/>
                </a:lnTo>
                <a:lnTo>
                  <a:pt x="3115" y="87"/>
                </a:lnTo>
                <a:lnTo>
                  <a:pt x="3122" y="95"/>
                </a:lnTo>
                <a:lnTo>
                  <a:pt x="3128" y="103"/>
                </a:lnTo>
                <a:lnTo>
                  <a:pt x="3133" y="112"/>
                </a:lnTo>
                <a:lnTo>
                  <a:pt x="3139" y="120"/>
                </a:lnTo>
                <a:lnTo>
                  <a:pt x="3143" y="129"/>
                </a:lnTo>
                <a:lnTo>
                  <a:pt x="3148" y="139"/>
                </a:lnTo>
                <a:lnTo>
                  <a:pt x="3151" y="148"/>
                </a:lnTo>
                <a:lnTo>
                  <a:pt x="3155" y="158"/>
                </a:lnTo>
                <a:lnTo>
                  <a:pt x="3157" y="167"/>
                </a:lnTo>
                <a:lnTo>
                  <a:pt x="3159" y="172"/>
                </a:lnTo>
                <a:lnTo>
                  <a:pt x="3160" y="177"/>
                </a:lnTo>
                <a:lnTo>
                  <a:pt x="3162" y="187"/>
                </a:lnTo>
                <a:lnTo>
                  <a:pt x="3163" y="198"/>
                </a:lnTo>
                <a:lnTo>
                  <a:pt x="3164" y="208"/>
                </a:lnTo>
                <a:lnTo>
                  <a:pt x="3164" y="218"/>
                </a:lnTo>
                <a:lnTo>
                  <a:pt x="3164" y="229"/>
                </a:lnTo>
                <a:lnTo>
                  <a:pt x="3163" y="239"/>
                </a:lnTo>
                <a:lnTo>
                  <a:pt x="3162" y="251"/>
                </a:lnTo>
                <a:lnTo>
                  <a:pt x="3159" y="263"/>
                </a:lnTo>
                <a:lnTo>
                  <a:pt x="3158" y="270"/>
                </a:lnTo>
                <a:lnTo>
                  <a:pt x="3156" y="277"/>
                </a:lnTo>
                <a:lnTo>
                  <a:pt x="3151" y="292"/>
                </a:lnTo>
                <a:lnTo>
                  <a:pt x="3145" y="307"/>
                </a:lnTo>
                <a:lnTo>
                  <a:pt x="3142" y="315"/>
                </a:lnTo>
                <a:lnTo>
                  <a:pt x="3138" y="323"/>
                </a:lnTo>
                <a:lnTo>
                  <a:pt x="3133" y="331"/>
                </a:lnTo>
                <a:lnTo>
                  <a:pt x="3128" y="339"/>
                </a:lnTo>
                <a:lnTo>
                  <a:pt x="3117" y="355"/>
                </a:lnTo>
                <a:lnTo>
                  <a:pt x="3110" y="363"/>
                </a:lnTo>
                <a:lnTo>
                  <a:pt x="3103" y="371"/>
                </a:lnTo>
                <a:lnTo>
                  <a:pt x="3096" y="378"/>
                </a:lnTo>
                <a:lnTo>
                  <a:pt x="3087" y="386"/>
                </a:lnTo>
                <a:lnTo>
                  <a:pt x="3069" y="401"/>
                </a:lnTo>
                <a:lnTo>
                  <a:pt x="3059" y="408"/>
                </a:lnTo>
                <a:lnTo>
                  <a:pt x="3048" y="415"/>
                </a:lnTo>
                <a:lnTo>
                  <a:pt x="3037" y="422"/>
                </a:lnTo>
                <a:lnTo>
                  <a:pt x="3024" y="428"/>
                </a:lnTo>
                <a:lnTo>
                  <a:pt x="3011" y="435"/>
                </a:lnTo>
                <a:lnTo>
                  <a:pt x="2997" y="440"/>
                </a:lnTo>
                <a:lnTo>
                  <a:pt x="2983" y="446"/>
                </a:lnTo>
                <a:lnTo>
                  <a:pt x="2967" y="451"/>
                </a:lnTo>
                <a:lnTo>
                  <a:pt x="2951" y="456"/>
                </a:lnTo>
                <a:lnTo>
                  <a:pt x="2934" y="460"/>
                </a:lnTo>
                <a:lnTo>
                  <a:pt x="2957" y="474"/>
                </a:lnTo>
                <a:lnTo>
                  <a:pt x="2979" y="489"/>
                </a:lnTo>
                <a:lnTo>
                  <a:pt x="3001" y="506"/>
                </a:lnTo>
                <a:lnTo>
                  <a:pt x="3011" y="514"/>
                </a:lnTo>
                <a:lnTo>
                  <a:pt x="3021" y="523"/>
                </a:lnTo>
                <a:lnTo>
                  <a:pt x="3041" y="541"/>
                </a:lnTo>
                <a:lnTo>
                  <a:pt x="3060" y="560"/>
                </a:lnTo>
                <a:lnTo>
                  <a:pt x="3079" y="580"/>
                </a:lnTo>
                <a:lnTo>
                  <a:pt x="3097" y="600"/>
                </a:lnTo>
                <a:lnTo>
                  <a:pt x="3115" y="620"/>
                </a:lnTo>
                <a:lnTo>
                  <a:pt x="3133" y="641"/>
                </a:lnTo>
                <a:lnTo>
                  <a:pt x="3150" y="663"/>
                </a:lnTo>
                <a:lnTo>
                  <a:pt x="3167" y="684"/>
                </a:lnTo>
                <a:lnTo>
                  <a:pt x="3232" y="770"/>
                </a:lnTo>
                <a:lnTo>
                  <a:pt x="3240" y="765"/>
                </a:lnTo>
                <a:lnTo>
                  <a:pt x="3247" y="760"/>
                </a:lnTo>
                <a:lnTo>
                  <a:pt x="3253" y="754"/>
                </a:lnTo>
                <a:lnTo>
                  <a:pt x="3259" y="748"/>
                </a:lnTo>
                <a:lnTo>
                  <a:pt x="3265" y="741"/>
                </a:lnTo>
                <a:lnTo>
                  <a:pt x="3270" y="734"/>
                </a:lnTo>
                <a:lnTo>
                  <a:pt x="3275" y="726"/>
                </a:lnTo>
                <a:lnTo>
                  <a:pt x="3279" y="717"/>
                </a:lnTo>
                <a:lnTo>
                  <a:pt x="3284" y="708"/>
                </a:lnTo>
                <a:lnTo>
                  <a:pt x="3287" y="698"/>
                </a:lnTo>
                <a:lnTo>
                  <a:pt x="3291" y="687"/>
                </a:lnTo>
                <a:lnTo>
                  <a:pt x="3294" y="676"/>
                </a:lnTo>
                <a:lnTo>
                  <a:pt x="3298" y="652"/>
                </a:lnTo>
                <a:lnTo>
                  <a:pt x="3300" y="639"/>
                </a:lnTo>
                <a:lnTo>
                  <a:pt x="3302" y="625"/>
                </a:lnTo>
                <a:lnTo>
                  <a:pt x="3347" y="175"/>
                </a:lnTo>
                <a:lnTo>
                  <a:pt x="3348" y="160"/>
                </a:lnTo>
                <a:lnTo>
                  <a:pt x="3348" y="147"/>
                </a:lnTo>
                <a:lnTo>
                  <a:pt x="3348" y="135"/>
                </a:lnTo>
                <a:lnTo>
                  <a:pt x="3347" y="129"/>
                </a:lnTo>
                <a:lnTo>
                  <a:pt x="3346" y="124"/>
                </a:lnTo>
                <a:lnTo>
                  <a:pt x="3345" y="119"/>
                </a:lnTo>
                <a:lnTo>
                  <a:pt x="3344" y="114"/>
                </a:lnTo>
                <a:lnTo>
                  <a:pt x="3341" y="106"/>
                </a:lnTo>
                <a:lnTo>
                  <a:pt x="3337" y="98"/>
                </a:lnTo>
                <a:lnTo>
                  <a:pt x="3332" y="92"/>
                </a:lnTo>
                <a:lnTo>
                  <a:pt x="3329" y="88"/>
                </a:lnTo>
                <a:lnTo>
                  <a:pt x="3326" y="86"/>
                </a:lnTo>
                <a:lnTo>
                  <a:pt x="3318" y="80"/>
                </a:lnTo>
                <a:lnTo>
                  <a:pt x="3308" y="76"/>
                </a:lnTo>
                <a:lnTo>
                  <a:pt x="3303" y="74"/>
                </a:lnTo>
                <a:lnTo>
                  <a:pt x="3298" y="72"/>
                </a:lnTo>
                <a:lnTo>
                  <a:pt x="3286" y="70"/>
                </a:lnTo>
                <a:lnTo>
                  <a:pt x="3272" y="68"/>
                </a:lnTo>
                <a:lnTo>
                  <a:pt x="3258" y="66"/>
                </a:lnTo>
                <a:lnTo>
                  <a:pt x="3242" y="66"/>
                </a:lnTo>
                <a:lnTo>
                  <a:pt x="3223" y="66"/>
                </a:lnTo>
                <a:lnTo>
                  <a:pt x="3229" y="1"/>
                </a:lnTo>
                <a:lnTo>
                  <a:pt x="3581" y="1"/>
                </a:lnTo>
                <a:lnTo>
                  <a:pt x="4047" y="504"/>
                </a:lnTo>
                <a:lnTo>
                  <a:pt x="4079" y="175"/>
                </a:lnTo>
                <a:lnTo>
                  <a:pt x="4081" y="160"/>
                </a:lnTo>
                <a:lnTo>
                  <a:pt x="4081" y="146"/>
                </a:lnTo>
                <a:lnTo>
                  <a:pt x="4080" y="134"/>
                </a:lnTo>
                <a:lnTo>
                  <a:pt x="4080" y="129"/>
                </a:lnTo>
                <a:lnTo>
                  <a:pt x="4079" y="123"/>
                </a:lnTo>
                <a:lnTo>
                  <a:pt x="4078" y="118"/>
                </a:lnTo>
                <a:lnTo>
                  <a:pt x="4077" y="114"/>
                </a:lnTo>
                <a:lnTo>
                  <a:pt x="4074" y="105"/>
                </a:lnTo>
                <a:lnTo>
                  <a:pt x="4070" y="98"/>
                </a:lnTo>
                <a:lnTo>
                  <a:pt x="4065" y="91"/>
                </a:lnTo>
                <a:lnTo>
                  <a:pt x="4062" y="88"/>
                </a:lnTo>
                <a:lnTo>
                  <a:pt x="4058" y="85"/>
                </a:lnTo>
                <a:lnTo>
                  <a:pt x="4050" y="80"/>
                </a:lnTo>
                <a:lnTo>
                  <a:pt x="4041" y="75"/>
                </a:lnTo>
                <a:lnTo>
                  <a:pt x="4036" y="74"/>
                </a:lnTo>
                <a:lnTo>
                  <a:pt x="4030" y="72"/>
                </a:lnTo>
                <a:lnTo>
                  <a:pt x="4018" y="69"/>
                </a:lnTo>
                <a:lnTo>
                  <a:pt x="4005" y="67"/>
                </a:lnTo>
                <a:lnTo>
                  <a:pt x="3990" y="66"/>
                </a:lnTo>
                <a:lnTo>
                  <a:pt x="3974" y="65"/>
                </a:lnTo>
                <a:lnTo>
                  <a:pt x="3919" y="65"/>
                </a:lnTo>
                <a:lnTo>
                  <a:pt x="3925" y="1"/>
                </a:lnTo>
                <a:lnTo>
                  <a:pt x="4448" y="1"/>
                </a:lnTo>
                <a:lnTo>
                  <a:pt x="4972" y="1"/>
                </a:lnTo>
                <a:lnTo>
                  <a:pt x="5497" y="1"/>
                </a:lnTo>
                <a:lnTo>
                  <a:pt x="6021" y="1"/>
                </a:lnTo>
                <a:lnTo>
                  <a:pt x="6045" y="2"/>
                </a:lnTo>
                <a:lnTo>
                  <a:pt x="6068" y="3"/>
                </a:lnTo>
                <a:lnTo>
                  <a:pt x="6090" y="4"/>
                </a:lnTo>
                <a:lnTo>
                  <a:pt x="6111" y="7"/>
                </a:lnTo>
                <a:lnTo>
                  <a:pt x="6131" y="10"/>
                </a:lnTo>
                <a:lnTo>
                  <a:pt x="6150" y="14"/>
                </a:lnTo>
                <a:lnTo>
                  <a:pt x="6159" y="16"/>
                </a:lnTo>
                <a:lnTo>
                  <a:pt x="6167" y="18"/>
                </a:lnTo>
                <a:lnTo>
                  <a:pt x="6184" y="23"/>
                </a:lnTo>
                <a:lnTo>
                  <a:pt x="6200" y="29"/>
                </a:lnTo>
                <a:lnTo>
                  <a:pt x="6215" y="35"/>
                </a:lnTo>
                <a:lnTo>
                  <a:pt x="6229" y="42"/>
                </a:lnTo>
                <a:lnTo>
                  <a:pt x="6243" y="50"/>
                </a:lnTo>
                <a:lnTo>
                  <a:pt x="6255" y="58"/>
                </a:lnTo>
                <a:lnTo>
                  <a:pt x="6266" y="67"/>
                </a:lnTo>
                <a:lnTo>
                  <a:pt x="6272" y="72"/>
                </a:lnTo>
                <a:lnTo>
                  <a:pt x="6277" y="77"/>
                </a:lnTo>
                <a:lnTo>
                  <a:pt x="6282" y="82"/>
                </a:lnTo>
                <a:lnTo>
                  <a:pt x="6287" y="87"/>
                </a:lnTo>
                <a:lnTo>
                  <a:pt x="6293" y="95"/>
                </a:lnTo>
                <a:lnTo>
                  <a:pt x="6299" y="103"/>
                </a:lnTo>
                <a:lnTo>
                  <a:pt x="6305" y="112"/>
                </a:lnTo>
                <a:lnTo>
                  <a:pt x="6310" y="120"/>
                </a:lnTo>
                <a:lnTo>
                  <a:pt x="6315" y="129"/>
                </a:lnTo>
                <a:lnTo>
                  <a:pt x="6319" y="139"/>
                </a:lnTo>
                <a:lnTo>
                  <a:pt x="6323" y="148"/>
                </a:lnTo>
                <a:lnTo>
                  <a:pt x="6326" y="158"/>
                </a:lnTo>
                <a:lnTo>
                  <a:pt x="6329" y="167"/>
                </a:lnTo>
                <a:lnTo>
                  <a:pt x="6330" y="172"/>
                </a:lnTo>
                <a:lnTo>
                  <a:pt x="6332" y="177"/>
                </a:lnTo>
                <a:lnTo>
                  <a:pt x="6333" y="187"/>
                </a:lnTo>
                <a:lnTo>
                  <a:pt x="6335" y="198"/>
                </a:lnTo>
                <a:lnTo>
                  <a:pt x="6335" y="208"/>
                </a:lnTo>
                <a:lnTo>
                  <a:pt x="6336" y="218"/>
                </a:lnTo>
                <a:lnTo>
                  <a:pt x="6336" y="229"/>
                </a:lnTo>
                <a:lnTo>
                  <a:pt x="6335" y="239"/>
                </a:lnTo>
                <a:lnTo>
                  <a:pt x="6333" y="251"/>
                </a:lnTo>
                <a:lnTo>
                  <a:pt x="6331" y="263"/>
                </a:lnTo>
                <a:lnTo>
                  <a:pt x="6329" y="270"/>
                </a:lnTo>
                <a:lnTo>
                  <a:pt x="6328" y="277"/>
                </a:lnTo>
                <a:lnTo>
                  <a:pt x="6325" y="284"/>
                </a:lnTo>
                <a:lnTo>
                  <a:pt x="6323" y="292"/>
                </a:lnTo>
                <a:lnTo>
                  <a:pt x="6317" y="307"/>
                </a:lnTo>
                <a:lnTo>
                  <a:pt x="6313" y="315"/>
                </a:lnTo>
                <a:lnTo>
                  <a:pt x="6309" y="323"/>
                </a:lnTo>
                <a:lnTo>
                  <a:pt x="6305" y="331"/>
                </a:lnTo>
                <a:lnTo>
                  <a:pt x="6300" y="339"/>
                </a:lnTo>
                <a:lnTo>
                  <a:pt x="6294" y="347"/>
                </a:lnTo>
                <a:lnTo>
                  <a:pt x="6288" y="355"/>
                </a:lnTo>
                <a:lnTo>
                  <a:pt x="6282" y="363"/>
                </a:lnTo>
                <a:lnTo>
                  <a:pt x="6275" y="371"/>
                </a:lnTo>
                <a:lnTo>
                  <a:pt x="6267" y="379"/>
                </a:lnTo>
                <a:lnTo>
                  <a:pt x="6259" y="386"/>
                </a:lnTo>
                <a:lnTo>
                  <a:pt x="6250" y="394"/>
                </a:lnTo>
                <a:lnTo>
                  <a:pt x="6241" y="401"/>
                </a:lnTo>
                <a:lnTo>
                  <a:pt x="6230" y="409"/>
                </a:lnTo>
                <a:lnTo>
                  <a:pt x="6219" y="415"/>
                </a:lnTo>
                <a:lnTo>
                  <a:pt x="6208" y="422"/>
                </a:lnTo>
                <a:lnTo>
                  <a:pt x="6196" y="429"/>
                </a:lnTo>
                <a:lnTo>
                  <a:pt x="6182" y="435"/>
                </a:lnTo>
                <a:lnTo>
                  <a:pt x="6169" y="441"/>
                </a:lnTo>
                <a:lnTo>
                  <a:pt x="6154" y="446"/>
                </a:lnTo>
                <a:lnTo>
                  <a:pt x="6138" y="451"/>
                </a:lnTo>
                <a:lnTo>
                  <a:pt x="6122" y="456"/>
                </a:lnTo>
                <a:lnTo>
                  <a:pt x="6105" y="460"/>
                </a:lnTo>
                <a:lnTo>
                  <a:pt x="6120" y="470"/>
                </a:lnTo>
                <a:lnTo>
                  <a:pt x="6135" y="480"/>
                </a:lnTo>
                <a:lnTo>
                  <a:pt x="6150" y="490"/>
                </a:lnTo>
                <a:lnTo>
                  <a:pt x="6164" y="501"/>
                </a:lnTo>
                <a:lnTo>
                  <a:pt x="6178" y="512"/>
                </a:lnTo>
                <a:lnTo>
                  <a:pt x="6191" y="524"/>
                </a:lnTo>
                <a:lnTo>
                  <a:pt x="6204" y="536"/>
                </a:lnTo>
                <a:lnTo>
                  <a:pt x="6217" y="549"/>
                </a:lnTo>
                <a:lnTo>
                  <a:pt x="6229" y="562"/>
                </a:lnTo>
                <a:lnTo>
                  <a:pt x="6241" y="575"/>
                </a:lnTo>
                <a:lnTo>
                  <a:pt x="6253" y="588"/>
                </a:lnTo>
                <a:lnTo>
                  <a:pt x="6264" y="602"/>
                </a:lnTo>
                <a:lnTo>
                  <a:pt x="6287" y="630"/>
                </a:lnTo>
                <a:lnTo>
                  <a:pt x="6309" y="659"/>
                </a:lnTo>
                <a:lnTo>
                  <a:pt x="6352" y="717"/>
                </a:lnTo>
                <a:lnTo>
                  <a:pt x="6373" y="745"/>
                </a:lnTo>
                <a:lnTo>
                  <a:pt x="6395" y="774"/>
                </a:lnTo>
                <a:lnTo>
                  <a:pt x="6406" y="788"/>
                </a:lnTo>
                <a:lnTo>
                  <a:pt x="6418" y="803"/>
                </a:lnTo>
                <a:lnTo>
                  <a:pt x="6429" y="816"/>
                </a:lnTo>
                <a:lnTo>
                  <a:pt x="6441" y="830"/>
                </a:lnTo>
                <a:lnTo>
                  <a:pt x="6453" y="843"/>
                </a:lnTo>
                <a:lnTo>
                  <a:pt x="6465" y="856"/>
                </a:lnTo>
                <a:lnTo>
                  <a:pt x="6478" y="868"/>
                </a:lnTo>
                <a:lnTo>
                  <a:pt x="6491" y="880"/>
                </a:lnTo>
                <a:lnTo>
                  <a:pt x="6509" y="896"/>
                </a:lnTo>
                <a:lnTo>
                  <a:pt x="6529" y="912"/>
                </a:lnTo>
                <a:lnTo>
                  <a:pt x="6539" y="920"/>
                </a:lnTo>
                <a:lnTo>
                  <a:pt x="6549" y="927"/>
                </a:lnTo>
                <a:lnTo>
                  <a:pt x="6559" y="935"/>
                </a:lnTo>
                <a:lnTo>
                  <a:pt x="6570" y="942"/>
                </a:lnTo>
                <a:lnTo>
                  <a:pt x="6591" y="956"/>
                </a:lnTo>
                <a:lnTo>
                  <a:pt x="6615" y="970"/>
                </a:lnTo>
                <a:lnTo>
                  <a:pt x="6638" y="982"/>
                </a:lnTo>
                <a:lnTo>
                  <a:pt x="6661" y="994"/>
                </a:lnTo>
                <a:lnTo>
                  <a:pt x="6685" y="1004"/>
                </a:lnTo>
                <a:lnTo>
                  <a:pt x="6697" y="1009"/>
                </a:lnTo>
                <a:lnTo>
                  <a:pt x="6710" y="1014"/>
                </a:lnTo>
                <a:lnTo>
                  <a:pt x="6734" y="1022"/>
                </a:lnTo>
                <a:lnTo>
                  <a:pt x="6760" y="1030"/>
                </a:lnTo>
                <a:lnTo>
                  <a:pt x="6785" y="1035"/>
                </a:lnTo>
                <a:lnTo>
                  <a:pt x="6811" y="1040"/>
                </a:lnTo>
                <a:lnTo>
                  <a:pt x="6836" y="1043"/>
                </a:lnTo>
                <a:lnTo>
                  <a:pt x="6862" y="1044"/>
                </a:lnTo>
                <a:lnTo>
                  <a:pt x="6877" y="1045"/>
                </a:lnTo>
                <a:lnTo>
                  <a:pt x="6892" y="1044"/>
                </a:lnTo>
                <a:lnTo>
                  <a:pt x="6906" y="1043"/>
                </a:lnTo>
                <a:lnTo>
                  <a:pt x="6921" y="1042"/>
                </a:lnTo>
                <a:lnTo>
                  <a:pt x="6936" y="1039"/>
                </a:lnTo>
                <a:lnTo>
                  <a:pt x="6950" y="1037"/>
                </a:lnTo>
                <a:lnTo>
                  <a:pt x="6964" y="1033"/>
                </a:lnTo>
                <a:lnTo>
                  <a:pt x="6979" y="1029"/>
                </a:lnTo>
                <a:lnTo>
                  <a:pt x="7002" y="1023"/>
                </a:lnTo>
                <a:lnTo>
                  <a:pt x="7025" y="1015"/>
                </a:lnTo>
                <a:lnTo>
                  <a:pt x="7048" y="1007"/>
                </a:lnTo>
                <a:lnTo>
                  <a:pt x="7070" y="998"/>
                </a:lnTo>
                <a:lnTo>
                  <a:pt x="7091" y="988"/>
                </a:lnTo>
                <a:lnTo>
                  <a:pt x="7112" y="977"/>
                </a:lnTo>
                <a:lnTo>
                  <a:pt x="7132" y="966"/>
                </a:lnTo>
                <a:lnTo>
                  <a:pt x="7151" y="954"/>
                </a:lnTo>
                <a:lnTo>
                  <a:pt x="7170" y="942"/>
                </a:lnTo>
                <a:lnTo>
                  <a:pt x="7188" y="929"/>
                </a:lnTo>
                <a:lnTo>
                  <a:pt x="7205" y="916"/>
                </a:lnTo>
                <a:lnTo>
                  <a:pt x="7221" y="903"/>
                </a:lnTo>
                <a:lnTo>
                  <a:pt x="7237" y="890"/>
                </a:lnTo>
                <a:lnTo>
                  <a:pt x="7252" y="877"/>
                </a:lnTo>
                <a:lnTo>
                  <a:pt x="7265" y="864"/>
                </a:lnTo>
                <a:lnTo>
                  <a:pt x="7278" y="85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2393106703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Etusivu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196AA-A964-4BEF-92CE-110737F724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1951673"/>
            <a:ext cx="11090275" cy="1477328"/>
          </a:xfrm>
        </p:spPr>
        <p:txBody>
          <a:bodyPr anchor="b">
            <a:sp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DC690F-209B-441E-838B-48C1728121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645024"/>
            <a:ext cx="11090275" cy="369332"/>
          </a:xfrm>
        </p:spPr>
        <p:txBody>
          <a:bodyPr>
            <a:sp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E20503-FD26-45D7-8D72-ADBE68B52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3E0EEA0-E5B5-496F-A4E4-0A7BE8C92FE4}" type="datetime1">
              <a:rPr lang="fi-FI" smtClean="0"/>
              <a:pPr/>
              <a:t>14.4.2026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83D58F-2FEE-465A-8C27-8071BFBDA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© Berner Oy  |  Esittäjä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5BEB2B-921C-4DB4-9DFA-93C092061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E98F4-D9F1-4002-AD5C-3866A5A71344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Freeform 6"/>
          <p:cNvSpPr>
            <a:spLocks noChangeAspect="1" noEditPoints="1"/>
          </p:cNvSpPr>
          <p:nvPr userDrawn="1"/>
        </p:nvSpPr>
        <p:spPr bwMode="auto">
          <a:xfrm>
            <a:off x="10691290" y="6381750"/>
            <a:ext cx="1152442" cy="250456"/>
          </a:xfrm>
          <a:custGeom>
            <a:avLst/>
            <a:gdLst>
              <a:gd name="T0" fmla="*/ 5840 w 7330"/>
              <a:gd name="T1" fmla="*/ 1317 h 1593"/>
              <a:gd name="T2" fmla="*/ 5357 w 7330"/>
              <a:gd name="T3" fmla="*/ 1467 h 1593"/>
              <a:gd name="T4" fmla="*/ 2874 w 7330"/>
              <a:gd name="T5" fmla="*/ 1589 h 1593"/>
              <a:gd name="T6" fmla="*/ 684 w 7330"/>
              <a:gd name="T7" fmla="*/ 1394 h 1593"/>
              <a:gd name="T8" fmla="*/ 863 w 7330"/>
              <a:gd name="T9" fmla="*/ 1338 h 1593"/>
              <a:gd name="T10" fmla="*/ 497 w 7330"/>
              <a:gd name="T11" fmla="*/ 753 h 1593"/>
              <a:gd name="T12" fmla="*/ 757 w 7330"/>
              <a:gd name="T13" fmla="*/ 719 h 1593"/>
              <a:gd name="T14" fmla="*/ 771 w 7330"/>
              <a:gd name="T15" fmla="*/ 502 h 1593"/>
              <a:gd name="T16" fmla="*/ 468 w 7330"/>
              <a:gd name="T17" fmla="*/ 709 h 1593"/>
              <a:gd name="T18" fmla="*/ 787 w 7330"/>
              <a:gd name="T19" fmla="*/ 281 h 1593"/>
              <a:gd name="T20" fmla="*/ 733 w 7330"/>
              <a:gd name="T21" fmla="*/ 82 h 1593"/>
              <a:gd name="T22" fmla="*/ 154 w 7330"/>
              <a:gd name="T23" fmla="*/ 767 h 1593"/>
              <a:gd name="T24" fmla="*/ 220 w 7330"/>
              <a:gd name="T25" fmla="*/ 78 h 1593"/>
              <a:gd name="T26" fmla="*/ 1075 w 7330"/>
              <a:gd name="T27" fmla="*/ 82 h 1593"/>
              <a:gd name="T28" fmla="*/ 1065 w 7330"/>
              <a:gd name="T29" fmla="*/ 315 h 1593"/>
              <a:gd name="T30" fmla="*/ 980 w 7330"/>
              <a:gd name="T31" fmla="*/ 435 h 1593"/>
              <a:gd name="T32" fmla="*/ 1073 w 7330"/>
              <a:gd name="T33" fmla="*/ 678 h 1593"/>
              <a:gd name="T34" fmla="*/ 6070 w 7330"/>
              <a:gd name="T35" fmla="*/ 209 h 1593"/>
              <a:gd name="T36" fmla="*/ 5917 w 7330"/>
              <a:gd name="T37" fmla="*/ 66 h 1593"/>
              <a:gd name="T38" fmla="*/ 6058 w 7330"/>
              <a:gd name="T39" fmla="*/ 299 h 1593"/>
              <a:gd name="T40" fmla="*/ 5284 w 7330"/>
              <a:gd name="T41" fmla="*/ 230 h 1593"/>
              <a:gd name="T42" fmla="*/ 5037 w 7330"/>
              <a:gd name="T43" fmla="*/ 69 h 1593"/>
              <a:gd name="T44" fmla="*/ 4979 w 7330"/>
              <a:gd name="T45" fmla="*/ 262 h 1593"/>
              <a:gd name="T46" fmla="*/ 4818 w 7330"/>
              <a:gd name="T47" fmla="*/ 433 h 1593"/>
              <a:gd name="T48" fmla="*/ 4812 w 7330"/>
              <a:gd name="T49" fmla="*/ 785 h 1593"/>
              <a:gd name="T50" fmla="*/ 5137 w 7330"/>
              <a:gd name="T51" fmla="*/ 646 h 1593"/>
              <a:gd name="T52" fmla="*/ 5456 w 7330"/>
              <a:gd name="T53" fmla="*/ 712 h 1593"/>
              <a:gd name="T54" fmla="*/ 4285 w 7330"/>
              <a:gd name="T55" fmla="*/ 66 h 1593"/>
              <a:gd name="T56" fmla="*/ 4123 w 7330"/>
              <a:gd name="T57" fmla="*/ 770 h 1593"/>
              <a:gd name="T58" fmla="*/ 4421 w 7330"/>
              <a:gd name="T59" fmla="*/ 688 h 1593"/>
              <a:gd name="T60" fmla="*/ 3435 w 7330"/>
              <a:gd name="T61" fmla="*/ 232 h 1593"/>
              <a:gd name="T62" fmla="*/ 3495 w 7330"/>
              <a:gd name="T63" fmla="*/ 783 h 1593"/>
              <a:gd name="T64" fmla="*/ 3626 w 7330"/>
              <a:gd name="T65" fmla="*/ 1033 h 1593"/>
              <a:gd name="T66" fmla="*/ 2881 w 7330"/>
              <a:gd name="T67" fmla="*/ 143 h 1593"/>
              <a:gd name="T68" fmla="*/ 2771 w 7330"/>
              <a:gd name="T69" fmla="*/ 404 h 1593"/>
              <a:gd name="T70" fmla="*/ 2342 w 7330"/>
              <a:gd name="T71" fmla="*/ 134 h 1593"/>
              <a:gd name="T72" fmla="*/ 2019 w 7330"/>
              <a:gd name="T73" fmla="*/ 169 h 1593"/>
              <a:gd name="T74" fmla="*/ 1663 w 7330"/>
              <a:gd name="T75" fmla="*/ 365 h 1593"/>
              <a:gd name="T76" fmla="*/ 1756 w 7330"/>
              <a:gd name="T77" fmla="*/ 508 h 1593"/>
              <a:gd name="T78" fmla="*/ 1521 w 7330"/>
              <a:gd name="T79" fmla="*/ 708 h 1593"/>
              <a:gd name="T80" fmla="*/ 1731 w 7330"/>
              <a:gd name="T81" fmla="*/ 781 h 1593"/>
              <a:gd name="T82" fmla="*/ 2193 w 7330"/>
              <a:gd name="T83" fmla="*/ 783 h 1593"/>
              <a:gd name="T84" fmla="*/ 7204 w 7330"/>
              <a:gd name="T85" fmla="*/ 969 h 1593"/>
              <a:gd name="T86" fmla="*/ 6563 w 7330"/>
              <a:gd name="T87" fmla="*/ 1121 h 1593"/>
              <a:gd name="T88" fmla="*/ 6047 w 7330"/>
              <a:gd name="T89" fmla="*/ 726 h 1593"/>
              <a:gd name="T90" fmla="*/ 5733 w 7330"/>
              <a:gd name="T91" fmla="*/ 731 h 1593"/>
              <a:gd name="T92" fmla="*/ 4068 w 7330"/>
              <a:gd name="T93" fmla="*/ 925 h 1593"/>
              <a:gd name="T94" fmla="*/ 3612 w 7330"/>
              <a:gd name="T95" fmla="*/ 1135 h 1593"/>
              <a:gd name="T96" fmla="*/ 3034 w 7330"/>
              <a:gd name="T97" fmla="*/ 919 h 1593"/>
              <a:gd name="T98" fmla="*/ 2649 w 7330"/>
              <a:gd name="T99" fmla="*/ 482 h 1593"/>
              <a:gd name="T100" fmla="*/ 1088 w 7330"/>
              <a:gd name="T101" fmla="*/ 851 h 1593"/>
              <a:gd name="T102" fmla="*/ 1304 w 7330"/>
              <a:gd name="T103" fmla="*/ 139 h 1593"/>
              <a:gd name="T104" fmla="*/ 2860 w 7330"/>
              <a:gd name="T105" fmla="*/ 1 h 1593"/>
              <a:gd name="T106" fmla="*/ 3155 w 7330"/>
              <a:gd name="T107" fmla="*/ 158 h 1593"/>
              <a:gd name="T108" fmla="*/ 3059 w 7330"/>
              <a:gd name="T109" fmla="*/ 408 h 1593"/>
              <a:gd name="T110" fmla="*/ 3253 w 7330"/>
              <a:gd name="T111" fmla="*/ 754 h 1593"/>
              <a:gd name="T112" fmla="*/ 3318 w 7330"/>
              <a:gd name="T113" fmla="*/ 80 h 1593"/>
              <a:gd name="T114" fmla="*/ 4041 w 7330"/>
              <a:gd name="T115" fmla="*/ 75 h 1593"/>
              <a:gd name="T116" fmla="*/ 6255 w 7330"/>
              <a:gd name="T117" fmla="*/ 58 h 1593"/>
              <a:gd name="T118" fmla="*/ 6328 w 7330"/>
              <a:gd name="T119" fmla="*/ 277 h 1593"/>
              <a:gd name="T120" fmla="*/ 6120 w 7330"/>
              <a:gd name="T121" fmla="*/ 470 h 1593"/>
              <a:gd name="T122" fmla="*/ 6529 w 7330"/>
              <a:gd name="T123" fmla="*/ 912 h 1593"/>
              <a:gd name="T124" fmla="*/ 7002 w 7330"/>
              <a:gd name="T125" fmla="*/ 1023 h 15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7330" h="1593">
                <a:moveTo>
                  <a:pt x="3255" y="1454"/>
                </a:moveTo>
                <a:lnTo>
                  <a:pt x="3373" y="1453"/>
                </a:lnTo>
                <a:lnTo>
                  <a:pt x="3491" y="1453"/>
                </a:lnTo>
                <a:lnTo>
                  <a:pt x="3608" y="1451"/>
                </a:lnTo>
                <a:lnTo>
                  <a:pt x="3726" y="1449"/>
                </a:lnTo>
                <a:lnTo>
                  <a:pt x="3842" y="1447"/>
                </a:lnTo>
                <a:lnTo>
                  <a:pt x="3957" y="1444"/>
                </a:lnTo>
                <a:lnTo>
                  <a:pt x="4071" y="1441"/>
                </a:lnTo>
                <a:lnTo>
                  <a:pt x="4184" y="1437"/>
                </a:lnTo>
                <a:lnTo>
                  <a:pt x="4297" y="1433"/>
                </a:lnTo>
                <a:lnTo>
                  <a:pt x="4408" y="1428"/>
                </a:lnTo>
                <a:lnTo>
                  <a:pt x="4518" y="1423"/>
                </a:lnTo>
                <a:lnTo>
                  <a:pt x="4628" y="1417"/>
                </a:lnTo>
                <a:lnTo>
                  <a:pt x="4736" y="1411"/>
                </a:lnTo>
                <a:lnTo>
                  <a:pt x="4843" y="1405"/>
                </a:lnTo>
                <a:lnTo>
                  <a:pt x="4949" y="1398"/>
                </a:lnTo>
                <a:lnTo>
                  <a:pt x="5002" y="1394"/>
                </a:lnTo>
                <a:lnTo>
                  <a:pt x="5054" y="1390"/>
                </a:lnTo>
                <a:lnTo>
                  <a:pt x="5158" y="1383"/>
                </a:lnTo>
                <a:lnTo>
                  <a:pt x="5260" y="1374"/>
                </a:lnTo>
                <a:lnTo>
                  <a:pt x="5360" y="1366"/>
                </a:lnTo>
                <a:lnTo>
                  <a:pt x="5459" y="1357"/>
                </a:lnTo>
                <a:lnTo>
                  <a:pt x="5557" y="1347"/>
                </a:lnTo>
                <a:lnTo>
                  <a:pt x="5653" y="1338"/>
                </a:lnTo>
                <a:lnTo>
                  <a:pt x="5747" y="1327"/>
                </a:lnTo>
                <a:lnTo>
                  <a:pt x="5840" y="1317"/>
                </a:lnTo>
                <a:lnTo>
                  <a:pt x="5931" y="1306"/>
                </a:lnTo>
                <a:lnTo>
                  <a:pt x="6020" y="1295"/>
                </a:lnTo>
                <a:lnTo>
                  <a:pt x="6108" y="1283"/>
                </a:lnTo>
                <a:lnTo>
                  <a:pt x="6194" y="1271"/>
                </a:lnTo>
                <a:lnTo>
                  <a:pt x="6277" y="1259"/>
                </a:lnTo>
                <a:lnTo>
                  <a:pt x="6359" y="1246"/>
                </a:lnTo>
                <a:lnTo>
                  <a:pt x="6439" y="1233"/>
                </a:lnTo>
                <a:lnTo>
                  <a:pt x="6517" y="1220"/>
                </a:lnTo>
                <a:lnTo>
                  <a:pt x="6518" y="1228"/>
                </a:lnTo>
                <a:lnTo>
                  <a:pt x="6454" y="1248"/>
                </a:lnTo>
                <a:lnTo>
                  <a:pt x="6386" y="1268"/>
                </a:lnTo>
                <a:lnTo>
                  <a:pt x="6316" y="1287"/>
                </a:lnTo>
                <a:lnTo>
                  <a:pt x="6279" y="1297"/>
                </a:lnTo>
                <a:lnTo>
                  <a:pt x="6242" y="1306"/>
                </a:lnTo>
                <a:lnTo>
                  <a:pt x="6204" y="1316"/>
                </a:lnTo>
                <a:lnTo>
                  <a:pt x="6166" y="1325"/>
                </a:lnTo>
                <a:lnTo>
                  <a:pt x="6087" y="1343"/>
                </a:lnTo>
                <a:lnTo>
                  <a:pt x="6004" y="1360"/>
                </a:lnTo>
                <a:lnTo>
                  <a:pt x="5920" y="1377"/>
                </a:lnTo>
                <a:lnTo>
                  <a:pt x="5832" y="1394"/>
                </a:lnTo>
                <a:lnTo>
                  <a:pt x="5742" y="1410"/>
                </a:lnTo>
                <a:lnTo>
                  <a:pt x="5649" y="1425"/>
                </a:lnTo>
                <a:lnTo>
                  <a:pt x="5554" y="1440"/>
                </a:lnTo>
                <a:lnTo>
                  <a:pt x="5457" y="1454"/>
                </a:lnTo>
                <a:lnTo>
                  <a:pt x="5407" y="1461"/>
                </a:lnTo>
                <a:lnTo>
                  <a:pt x="5357" y="1467"/>
                </a:lnTo>
                <a:lnTo>
                  <a:pt x="5255" y="1480"/>
                </a:lnTo>
                <a:lnTo>
                  <a:pt x="5151" y="1493"/>
                </a:lnTo>
                <a:lnTo>
                  <a:pt x="5044" y="1504"/>
                </a:lnTo>
                <a:lnTo>
                  <a:pt x="4936" y="1515"/>
                </a:lnTo>
                <a:lnTo>
                  <a:pt x="4826" y="1526"/>
                </a:lnTo>
                <a:lnTo>
                  <a:pt x="4714" y="1535"/>
                </a:lnTo>
                <a:lnTo>
                  <a:pt x="4601" y="1544"/>
                </a:lnTo>
                <a:lnTo>
                  <a:pt x="4485" y="1553"/>
                </a:lnTo>
                <a:lnTo>
                  <a:pt x="4427" y="1556"/>
                </a:lnTo>
                <a:lnTo>
                  <a:pt x="4368" y="1560"/>
                </a:lnTo>
                <a:lnTo>
                  <a:pt x="4309" y="1564"/>
                </a:lnTo>
                <a:lnTo>
                  <a:pt x="4250" y="1567"/>
                </a:lnTo>
                <a:lnTo>
                  <a:pt x="4190" y="1570"/>
                </a:lnTo>
                <a:lnTo>
                  <a:pt x="4130" y="1573"/>
                </a:lnTo>
                <a:lnTo>
                  <a:pt x="4070" y="1576"/>
                </a:lnTo>
                <a:lnTo>
                  <a:pt x="4009" y="1578"/>
                </a:lnTo>
                <a:lnTo>
                  <a:pt x="3948" y="1581"/>
                </a:lnTo>
                <a:lnTo>
                  <a:pt x="3886" y="1583"/>
                </a:lnTo>
                <a:lnTo>
                  <a:pt x="3762" y="1586"/>
                </a:lnTo>
                <a:lnTo>
                  <a:pt x="3636" y="1589"/>
                </a:lnTo>
                <a:lnTo>
                  <a:pt x="3510" y="1591"/>
                </a:lnTo>
                <a:lnTo>
                  <a:pt x="3383" y="1593"/>
                </a:lnTo>
                <a:lnTo>
                  <a:pt x="3255" y="1593"/>
                </a:lnTo>
                <a:lnTo>
                  <a:pt x="3127" y="1593"/>
                </a:lnTo>
                <a:lnTo>
                  <a:pt x="3000" y="1591"/>
                </a:lnTo>
                <a:lnTo>
                  <a:pt x="2874" y="1589"/>
                </a:lnTo>
                <a:lnTo>
                  <a:pt x="2811" y="1588"/>
                </a:lnTo>
                <a:lnTo>
                  <a:pt x="2749" y="1586"/>
                </a:lnTo>
                <a:lnTo>
                  <a:pt x="2687" y="1585"/>
                </a:lnTo>
                <a:lnTo>
                  <a:pt x="2625" y="1583"/>
                </a:lnTo>
                <a:lnTo>
                  <a:pt x="2564" y="1581"/>
                </a:lnTo>
                <a:lnTo>
                  <a:pt x="2503" y="1578"/>
                </a:lnTo>
                <a:lnTo>
                  <a:pt x="2382" y="1573"/>
                </a:lnTo>
                <a:lnTo>
                  <a:pt x="2262" y="1567"/>
                </a:lnTo>
                <a:lnTo>
                  <a:pt x="2143" y="1560"/>
                </a:lnTo>
                <a:lnTo>
                  <a:pt x="2026" y="1553"/>
                </a:lnTo>
                <a:lnTo>
                  <a:pt x="1911" y="1544"/>
                </a:lnTo>
                <a:lnTo>
                  <a:pt x="1854" y="1540"/>
                </a:lnTo>
                <a:lnTo>
                  <a:pt x="1798" y="1535"/>
                </a:lnTo>
                <a:lnTo>
                  <a:pt x="1742" y="1531"/>
                </a:lnTo>
                <a:lnTo>
                  <a:pt x="1687" y="1526"/>
                </a:lnTo>
                <a:lnTo>
                  <a:pt x="1577" y="1515"/>
                </a:lnTo>
                <a:lnTo>
                  <a:pt x="1469" y="1504"/>
                </a:lnTo>
                <a:lnTo>
                  <a:pt x="1363" y="1493"/>
                </a:lnTo>
                <a:lnTo>
                  <a:pt x="1260" y="1480"/>
                </a:lnTo>
                <a:lnTo>
                  <a:pt x="1158" y="1467"/>
                </a:lnTo>
                <a:lnTo>
                  <a:pt x="1059" y="1454"/>
                </a:lnTo>
                <a:lnTo>
                  <a:pt x="1010" y="1447"/>
                </a:lnTo>
                <a:lnTo>
                  <a:pt x="962" y="1440"/>
                </a:lnTo>
                <a:lnTo>
                  <a:pt x="867" y="1425"/>
                </a:lnTo>
                <a:lnTo>
                  <a:pt x="775" y="1410"/>
                </a:lnTo>
                <a:lnTo>
                  <a:pt x="684" y="1394"/>
                </a:lnTo>
                <a:lnTo>
                  <a:pt x="640" y="1386"/>
                </a:lnTo>
                <a:lnTo>
                  <a:pt x="597" y="1377"/>
                </a:lnTo>
                <a:lnTo>
                  <a:pt x="554" y="1369"/>
                </a:lnTo>
                <a:lnTo>
                  <a:pt x="512" y="1360"/>
                </a:lnTo>
                <a:lnTo>
                  <a:pt x="431" y="1343"/>
                </a:lnTo>
                <a:lnTo>
                  <a:pt x="351" y="1325"/>
                </a:lnTo>
                <a:lnTo>
                  <a:pt x="313" y="1316"/>
                </a:lnTo>
                <a:lnTo>
                  <a:pt x="275" y="1307"/>
                </a:lnTo>
                <a:lnTo>
                  <a:pt x="238" y="1297"/>
                </a:lnTo>
                <a:lnTo>
                  <a:pt x="202" y="1288"/>
                </a:lnTo>
                <a:lnTo>
                  <a:pt x="166" y="1278"/>
                </a:lnTo>
                <a:lnTo>
                  <a:pt x="132" y="1268"/>
                </a:lnTo>
                <a:lnTo>
                  <a:pt x="97" y="1258"/>
                </a:lnTo>
                <a:lnTo>
                  <a:pt x="64" y="1248"/>
                </a:lnTo>
                <a:lnTo>
                  <a:pt x="0" y="1228"/>
                </a:lnTo>
                <a:lnTo>
                  <a:pt x="1" y="1220"/>
                </a:lnTo>
                <a:lnTo>
                  <a:pt x="79" y="1234"/>
                </a:lnTo>
                <a:lnTo>
                  <a:pt x="158" y="1247"/>
                </a:lnTo>
                <a:lnTo>
                  <a:pt x="240" y="1259"/>
                </a:lnTo>
                <a:lnTo>
                  <a:pt x="323" y="1272"/>
                </a:lnTo>
                <a:lnTo>
                  <a:pt x="409" y="1284"/>
                </a:lnTo>
                <a:lnTo>
                  <a:pt x="496" y="1295"/>
                </a:lnTo>
                <a:lnTo>
                  <a:pt x="585" y="1307"/>
                </a:lnTo>
                <a:lnTo>
                  <a:pt x="676" y="1318"/>
                </a:lnTo>
                <a:lnTo>
                  <a:pt x="769" y="1328"/>
                </a:lnTo>
                <a:lnTo>
                  <a:pt x="863" y="1338"/>
                </a:lnTo>
                <a:lnTo>
                  <a:pt x="958" y="1348"/>
                </a:lnTo>
                <a:lnTo>
                  <a:pt x="1055" y="1357"/>
                </a:lnTo>
                <a:lnTo>
                  <a:pt x="1154" y="1366"/>
                </a:lnTo>
                <a:lnTo>
                  <a:pt x="1254" y="1375"/>
                </a:lnTo>
                <a:lnTo>
                  <a:pt x="1355" y="1383"/>
                </a:lnTo>
                <a:lnTo>
                  <a:pt x="1458" y="1391"/>
                </a:lnTo>
                <a:lnTo>
                  <a:pt x="1562" y="1398"/>
                </a:lnTo>
                <a:lnTo>
                  <a:pt x="1667" y="1405"/>
                </a:lnTo>
                <a:lnTo>
                  <a:pt x="1774" y="1412"/>
                </a:lnTo>
                <a:lnTo>
                  <a:pt x="1882" y="1418"/>
                </a:lnTo>
                <a:lnTo>
                  <a:pt x="1991" y="1423"/>
                </a:lnTo>
                <a:lnTo>
                  <a:pt x="2101" y="1428"/>
                </a:lnTo>
                <a:lnTo>
                  <a:pt x="2213" y="1433"/>
                </a:lnTo>
                <a:lnTo>
                  <a:pt x="2325" y="1437"/>
                </a:lnTo>
                <a:lnTo>
                  <a:pt x="2439" y="1441"/>
                </a:lnTo>
                <a:lnTo>
                  <a:pt x="2553" y="1444"/>
                </a:lnTo>
                <a:lnTo>
                  <a:pt x="2668" y="1447"/>
                </a:lnTo>
                <a:lnTo>
                  <a:pt x="2784" y="1449"/>
                </a:lnTo>
                <a:lnTo>
                  <a:pt x="2900" y="1451"/>
                </a:lnTo>
                <a:lnTo>
                  <a:pt x="3018" y="1453"/>
                </a:lnTo>
                <a:lnTo>
                  <a:pt x="3136" y="1453"/>
                </a:lnTo>
                <a:lnTo>
                  <a:pt x="3255" y="1454"/>
                </a:lnTo>
                <a:close/>
                <a:moveTo>
                  <a:pt x="484" y="741"/>
                </a:moveTo>
                <a:lnTo>
                  <a:pt x="488" y="746"/>
                </a:lnTo>
                <a:lnTo>
                  <a:pt x="492" y="750"/>
                </a:lnTo>
                <a:lnTo>
                  <a:pt x="497" y="753"/>
                </a:lnTo>
                <a:lnTo>
                  <a:pt x="502" y="757"/>
                </a:lnTo>
                <a:lnTo>
                  <a:pt x="508" y="760"/>
                </a:lnTo>
                <a:lnTo>
                  <a:pt x="514" y="763"/>
                </a:lnTo>
                <a:lnTo>
                  <a:pt x="528" y="768"/>
                </a:lnTo>
                <a:lnTo>
                  <a:pt x="545" y="772"/>
                </a:lnTo>
                <a:lnTo>
                  <a:pt x="565" y="775"/>
                </a:lnTo>
                <a:lnTo>
                  <a:pt x="590" y="776"/>
                </a:lnTo>
                <a:lnTo>
                  <a:pt x="618" y="777"/>
                </a:lnTo>
                <a:lnTo>
                  <a:pt x="628" y="777"/>
                </a:lnTo>
                <a:lnTo>
                  <a:pt x="638" y="776"/>
                </a:lnTo>
                <a:lnTo>
                  <a:pt x="647" y="775"/>
                </a:lnTo>
                <a:lnTo>
                  <a:pt x="657" y="774"/>
                </a:lnTo>
                <a:lnTo>
                  <a:pt x="665" y="772"/>
                </a:lnTo>
                <a:lnTo>
                  <a:pt x="674" y="770"/>
                </a:lnTo>
                <a:lnTo>
                  <a:pt x="682" y="767"/>
                </a:lnTo>
                <a:lnTo>
                  <a:pt x="690" y="765"/>
                </a:lnTo>
                <a:lnTo>
                  <a:pt x="698" y="761"/>
                </a:lnTo>
                <a:lnTo>
                  <a:pt x="706" y="758"/>
                </a:lnTo>
                <a:lnTo>
                  <a:pt x="713" y="754"/>
                </a:lnTo>
                <a:lnTo>
                  <a:pt x="720" y="750"/>
                </a:lnTo>
                <a:lnTo>
                  <a:pt x="726" y="745"/>
                </a:lnTo>
                <a:lnTo>
                  <a:pt x="734" y="741"/>
                </a:lnTo>
                <a:lnTo>
                  <a:pt x="740" y="736"/>
                </a:lnTo>
                <a:lnTo>
                  <a:pt x="746" y="730"/>
                </a:lnTo>
                <a:lnTo>
                  <a:pt x="751" y="725"/>
                </a:lnTo>
                <a:lnTo>
                  <a:pt x="757" y="719"/>
                </a:lnTo>
                <a:lnTo>
                  <a:pt x="762" y="713"/>
                </a:lnTo>
                <a:lnTo>
                  <a:pt x="766" y="706"/>
                </a:lnTo>
                <a:lnTo>
                  <a:pt x="775" y="693"/>
                </a:lnTo>
                <a:lnTo>
                  <a:pt x="779" y="686"/>
                </a:lnTo>
                <a:lnTo>
                  <a:pt x="782" y="678"/>
                </a:lnTo>
                <a:lnTo>
                  <a:pt x="785" y="671"/>
                </a:lnTo>
                <a:lnTo>
                  <a:pt x="788" y="663"/>
                </a:lnTo>
                <a:lnTo>
                  <a:pt x="791" y="655"/>
                </a:lnTo>
                <a:lnTo>
                  <a:pt x="793" y="647"/>
                </a:lnTo>
                <a:lnTo>
                  <a:pt x="795" y="639"/>
                </a:lnTo>
                <a:lnTo>
                  <a:pt x="797" y="630"/>
                </a:lnTo>
                <a:lnTo>
                  <a:pt x="799" y="613"/>
                </a:lnTo>
                <a:lnTo>
                  <a:pt x="800" y="604"/>
                </a:lnTo>
                <a:lnTo>
                  <a:pt x="800" y="596"/>
                </a:lnTo>
                <a:lnTo>
                  <a:pt x="800" y="587"/>
                </a:lnTo>
                <a:lnTo>
                  <a:pt x="799" y="579"/>
                </a:lnTo>
                <a:lnTo>
                  <a:pt x="798" y="571"/>
                </a:lnTo>
                <a:lnTo>
                  <a:pt x="797" y="562"/>
                </a:lnTo>
                <a:lnTo>
                  <a:pt x="795" y="554"/>
                </a:lnTo>
                <a:lnTo>
                  <a:pt x="793" y="546"/>
                </a:lnTo>
                <a:lnTo>
                  <a:pt x="790" y="539"/>
                </a:lnTo>
                <a:lnTo>
                  <a:pt x="787" y="531"/>
                </a:lnTo>
                <a:lnTo>
                  <a:pt x="784" y="523"/>
                </a:lnTo>
                <a:lnTo>
                  <a:pt x="780" y="516"/>
                </a:lnTo>
                <a:lnTo>
                  <a:pt x="776" y="509"/>
                </a:lnTo>
                <a:lnTo>
                  <a:pt x="771" y="502"/>
                </a:lnTo>
                <a:lnTo>
                  <a:pt x="766" y="496"/>
                </a:lnTo>
                <a:lnTo>
                  <a:pt x="761" y="490"/>
                </a:lnTo>
                <a:lnTo>
                  <a:pt x="754" y="483"/>
                </a:lnTo>
                <a:lnTo>
                  <a:pt x="747" y="476"/>
                </a:lnTo>
                <a:lnTo>
                  <a:pt x="740" y="470"/>
                </a:lnTo>
                <a:lnTo>
                  <a:pt x="733" y="465"/>
                </a:lnTo>
                <a:lnTo>
                  <a:pt x="724" y="459"/>
                </a:lnTo>
                <a:lnTo>
                  <a:pt x="715" y="455"/>
                </a:lnTo>
                <a:lnTo>
                  <a:pt x="707" y="450"/>
                </a:lnTo>
                <a:lnTo>
                  <a:pt x="698" y="446"/>
                </a:lnTo>
                <a:lnTo>
                  <a:pt x="688" y="443"/>
                </a:lnTo>
                <a:lnTo>
                  <a:pt x="679" y="440"/>
                </a:lnTo>
                <a:lnTo>
                  <a:pt x="669" y="437"/>
                </a:lnTo>
                <a:lnTo>
                  <a:pt x="659" y="435"/>
                </a:lnTo>
                <a:lnTo>
                  <a:pt x="648" y="433"/>
                </a:lnTo>
                <a:lnTo>
                  <a:pt x="638" y="432"/>
                </a:lnTo>
                <a:lnTo>
                  <a:pt x="627" y="431"/>
                </a:lnTo>
                <a:lnTo>
                  <a:pt x="616" y="431"/>
                </a:lnTo>
                <a:lnTo>
                  <a:pt x="491" y="431"/>
                </a:lnTo>
                <a:lnTo>
                  <a:pt x="467" y="660"/>
                </a:lnTo>
                <a:lnTo>
                  <a:pt x="466" y="674"/>
                </a:lnTo>
                <a:lnTo>
                  <a:pt x="466" y="687"/>
                </a:lnTo>
                <a:lnTo>
                  <a:pt x="466" y="693"/>
                </a:lnTo>
                <a:lnTo>
                  <a:pt x="467" y="699"/>
                </a:lnTo>
                <a:lnTo>
                  <a:pt x="467" y="704"/>
                </a:lnTo>
                <a:lnTo>
                  <a:pt x="468" y="709"/>
                </a:lnTo>
                <a:lnTo>
                  <a:pt x="471" y="718"/>
                </a:lnTo>
                <a:lnTo>
                  <a:pt x="472" y="723"/>
                </a:lnTo>
                <a:lnTo>
                  <a:pt x="474" y="727"/>
                </a:lnTo>
                <a:lnTo>
                  <a:pt x="479" y="735"/>
                </a:lnTo>
                <a:lnTo>
                  <a:pt x="481" y="738"/>
                </a:lnTo>
                <a:lnTo>
                  <a:pt x="484" y="741"/>
                </a:lnTo>
                <a:close/>
                <a:moveTo>
                  <a:pt x="529" y="64"/>
                </a:moveTo>
                <a:lnTo>
                  <a:pt x="498" y="365"/>
                </a:lnTo>
                <a:lnTo>
                  <a:pt x="627" y="365"/>
                </a:lnTo>
                <a:lnTo>
                  <a:pt x="643" y="364"/>
                </a:lnTo>
                <a:lnTo>
                  <a:pt x="651" y="363"/>
                </a:lnTo>
                <a:lnTo>
                  <a:pt x="659" y="362"/>
                </a:lnTo>
                <a:lnTo>
                  <a:pt x="675" y="359"/>
                </a:lnTo>
                <a:lnTo>
                  <a:pt x="683" y="357"/>
                </a:lnTo>
                <a:lnTo>
                  <a:pt x="691" y="354"/>
                </a:lnTo>
                <a:lnTo>
                  <a:pt x="698" y="352"/>
                </a:lnTo>
                <a:lnTo>
                  <a:pt x="706" y="349"/>
                </a:lnTo>
                <a:lnTo>
                  <a:pt x="720" y="342"/>
                </a:lnTo>
                <a:lnTo>
                  <a:pt x="734" y="334"/>
                </a:lnTo>
                <a:lnTo>
                  <a:pt x="747" y="325"/>
                </a:lnTo>
                <a:lnTo>
                  <a:pt x="753" y="321"/>
                </a:lnTo>
                <a:lnTo>
                  <a:pt x="759" y="316"/>
                </a:lnTo>
                <a:lnTo>
                  <a:pt x="769" y="305"/>
                </a:lnTo>
                <a:lnTo>
                  <a:pt x="779" y="294"/>
                </a:lnTo>
                <a:lnTo>
                  <a:pt x="783" y="288"/>
                </a:lnTo>
                <a:lnTo>
                  <a:pt x="787" y="281"/>
                </a:lnTo>
                <a:lnTo>
                  <a:pt x="794" y="268"/>
                </a:lnTo>
                <a:lnTo>
                  <a:pt x="797" y="262"/>
                </a:lnTo>
                <a:lnTo>
                  <a:pt x="800" y="255"/>
                </a:lnTo>
                <a:lnTo>
                  <a:pt x="802" y="248"/>
                </a:lnTo>
                <a:lnTo>
                  <a:pt x="804" y="240"/>
                </a:lnTo>
                <a:lnTo>
                  <a:pt x="805" y="233"/>
                </a:lnTo>
                <a:lnTo>
                  <a:pt x="806" y="225"/>
                </a:lnTo>
                <a:lnTo>
                  <a:pt x="807" y="209"/>
                </a:lnTo>
                <a:lnTo>
                  <a:pt x="807" y="201"/>
                </a:lnTo>
                <a:lnTo>
                  <a:pt x="806" y="193"/>
                </a:lnTo>
                <a:lnTo>
                  <a:pt x="805" y="185"/>
                </a:lnTo>
                <a:lnTo>
                  <a:pt x="804" y="178"/>
                </a:lnTo>
                <a:lnTo>
                  <a:pt x="800" y="163"/>
                </a:lnTo>
                <a:lnTo>
                  <a:pt x="795" y="148"/>
                </a:lnTo>
                <a:lnTo>
                  <a:pt x="792" y="141"/>
                </a:lnTo>
                <a:lnTo>
                  <a:pt x="789" y="135"/>
                </a:lnTo>
                <a:lnTo>
                  <a:pt x="785" y="128"/>
                </a:lnTo>
                <a:lnTo>
                  <a:pt x="781" y="122"/>
                </a:lnTo>
                <a:lnTo>
                  <a:pt x="777" y="116"/>
                </a:lnTo>
                <a:lnTo>
                  <a:pt x="772" y="111"/>
                </a:lnTo>
                <a:lnTo>
                  <a:pt x="767" y="105"/>
                </a:lnTo>
                <a:lnTo>
                  <a:pt x="761" y="100"/>
                </a:lnTo>
                <a:lnTo>
                  <a:pt x="754" y="95"/>
                </a:lnTo>
                <a:lnTo>
                  <a:pt x="748" y="90"/>
                </a:lnTo>
                <a:lnTo>
                  <a:pt x="740" y="86"/>
                </a:lnTo>
                <a:lnTo>
                  <a:pt x="733" y="82"/>
                </a:lnTo>
                <a:lnTo>
                  <a:pt x="724" y="79"/>
                </a:lnTo>
                <a:lnTo>
                  <a:pt x="715" y="76"/>
                </a:lnTo>
                <a:lnTo>
                  <a:pt x="707" y="73"/>
                </a:lnTo>
                <a:lnTo>
                  <a:pt x="698" y="71"/>
                </a:lnTo>
                <a:lnTo>
                  <a:pt x="689" y="69"/>
                </a:lnTo>
                <a:lnTo>
                  <a:pt x="680" y="67"/>
                </a:lnTo>
                <a:lnTo>
                  <a:pt x="661" y="65"/>
                </a:lnTo>
                <a:lnTo>
                  <a:pt x="642" y="64"/>
                </a:lnTo>
                <a:lnTo>
                  <a:pt x="529" y="64"/>
                </a:lnTo>
                <a:close/>
                <a:moveTo>
                  <a:pt x="863" y="842"/>
                </a:moveTo>
                <a:lnTo>
                  <a:pt x="855" y="843"/>
                </a:lnTo>
                <a:lnTo>
                  <a:pt x="845" y="845"/>
                </a:lnTo>
                <a:lnTo>
                  <a:pt x="831" y="846"/>
                </a:lnTo>
                <a:lnTo>
                  <a:pt x="814" y="848"/>
                </a:lnTo>
                <a:lnTo>
                  <a:pt x="794" y="849"/>
                </a:lnTo>
                <a:lnTo>
                  <a:pt x="771" y="850"/>
                </a:lnTo>
                <a:lnTo>
                  <a:pt x="746" y="851"/>
                </a:lnTo>
                <a:lnTo>
                  <a:pt x="37" y="851"/>
                </a:lnTo>
                <a:lnTo>
                  <a:pt x="45" y="784"/>
                </a:lnTo>
                <a:lnTo>
                  <a:pt x="76" y="784"/>
                </a:lnTo>
                <a:lnTo>
                  <a:pt x="93" y="783"/>
                </a:lnTo>
                <a:lnTo>
                  <a:pt x="108" y="781"/>
                </a:lnTo>
                <a:lnTo>
                  <a:pt x="122" y="779"/>
                </a:lnTo>
                <a:lnTo>
                  <a:pt x="134" y="775"/>
                </a:lnTo>
                <a:lnTo>
                  <a:pt x="145" y="771"/>
                </a:lnTo>
                <a:lnTo>
                  <a:pt x="154" y="767"/>
                </a:lnTo>
                <a:lnTo>
                  <a:pt x="163" y="761"/>
                </a:lnTo>
                <a:lnTo>
                  <a:pt x="170" y="755"/>
                </a:lnTo>
                <a:lnTo>
                  <a:pt x="176" y="748"/>
                </a:lnTo>
                <a:lnTo>
                  <a:pt x="179" y="744"/>
                </a:lnTo>
                <a:lnTo>
                  <a:pt x="181" y="740"/>
                </a:lnTo>
                <a:lnTo>
                  <a:pt x="186" y="731"/>
                </a:lnTo>
                <a:lnTo>
                  <a:pt x="189" y="721"/>
                </a:lnTo>
                <a:lnTo>
                  <a:pt x="192" y="711"/>
                </a:lnTo>
                <a:lnTo>
                  <a:pt x="195" y="700"/>
                </a:lnTo>
                <a:lnTo>
                  <a:pt x="197" y="688"/>
                </a:lnTo>
                <a:lnTo>
                  <a:pt x="198" y="675"/>
                </a:lnTo>
                <a:lnTo>
                  <a:pt x="248" y="176"/>
                </a:lnTo>
                <a:lnTo>
                  <a:pt x="249" y="160"/>
                </a:lnTo>
                <a:lnTo>
                  <a:pt x="250" y="146"/>
                </a:lnTo>
                <a:lnTo>
                  <a:pt x="250" y="134"/>
                </a:lnTo>
                <a:lnTo>
                  <a:pt x="248" y="123"/>
                </a:lnTo>
                <a:lnTo>
                  <a:pt x="246" y="113"/>
                </a:lnTo>
                <a:lnTo>
                  <a:pt x="245" y="108"/>
                </a:lnTo>
                <a:lnTo>
                  <a:pt x="243" y="104"/>
                </a:lnTo>
                <a:lnTo>
                  <a:pt x="239" y="96"/>
                </a:lnTo>
                <a:lnTo>
                  <a:pt x="237" y="93"/>
                </a:lnTo>
                <a:lnTo>
                  <a:pt x="234" y="90"/>
                </a:lnTo>
                <a:lnTo>
                  <a:pt x="231" y="86"/>
                </a:lnTo>
                <a:lnTo>
                  <a:pt x="228" y="83"/>
                </a:lnTo>
                <a:lnTo>
                  <a:pt x="224" y="81"/>
                </a:lnTo>
                <a:lnTo>
                  <a:pt x="220" y="78"/>
                </a:lnTo>
                <a:lnTo>
                  <a:pt x="211" y="74"/>
                </a:lnTo>
                <a:lnTo>
                  <a:pt x="201" y="70"/>
                </a:lnTo>
                <a:lnTo>
                  <a:pt x="189" y="67"/>
                </a:lnTo>
                <a:lnTo>
                  <a:pt x="176" y="66"/>
                </a:lnTo>
                <a:lnTo>
                  <a:pt x="161" y="64"/>
                </a:lnTo>
                <a:lnTo>
                  <a:pt x="145" y="64"/>
                </a:lnTo>
                <a:lnTo>
                  <a:pt x="121" y="64"/>
                </a:lnTo>
                <a:lnTo>
                  <a:pt x="127" y="0"/>
                </a:lnTo>
                <a:lnTo>
                  <a:pt x="848" y="0"/>
                </a:lnTo>
                <a:lnTo>
                  <a:pt x="867" y="1"/>
                </a:lnTo>
                <a:lnTo>
                  <a:pt x="886" y="1"/>
                </a:lnTo>
                <a:lnTo>
                  <a:pt x="903" y="3"/>
                </a:lnTo>
                <a:lnTo>
                  <a:pt x="920" y="5"/>
                </a:lnTo>
                <a:lnTo>
                  <a:pt x="937" y="8"/>
                </a:lnTo>
                <a:lnTo>
                  <a:pt x="952" y="11"/>
                </a:lnTo>
                <a:lnTo>
                  <a:pt x="967" y="15"/>
                </a:lnTo>
                <a:lnTo>
                  <a:pt x="982" y="19"/>
                </a:lnTo>
                <a:lnTo>
                  <a:pt x="995" y="24"/>
                </a:lnTo>
                <a:lnTo>
                  <a:pt x="1008" y="30"/>
                </a:lnTo>
                <a:lnTo>
                  <a:pt x="1020" y="36"/>
                </a:lnTo>
                <a:lnTo>
                  <a:pt x="1031" y="43"/>
                </a:lnTo>
                <a:lnTo>
                  <a:pt x="1042" y="50"/>
                </a:lnTo>
                <a:lnTo>
                  <a:pt x="1052" y="58"/>
                </a:lnTo>
                <a:lnTo>
                  <a:pt x="1061" y="66"/>
                </a:lnTo>
                <a:lnTo>
                  <a:pt x="1069" y="75"/>
                </a:lnTo>
                <a:lnTo>
                  <a:pt x="1075" y="82"/>
                </a:lnTo>
                <a:lnTo>
                  <a:pt x="1080" y="89"/>
                </a:lnTo>
                <a:lnTo>
                  <a:pt x="1085" y="96"/>
                </a:lnTo>
                <a:lnTo>
                  <a:pt x="1090" y="104"/>
                </a:lnTo>
                <a:lnTo>
                  <a:pt x="1094" y="112"/>
                </a:lnTo>
                <a:lnTo>
                  <a:pt x="1097" y="120"/>
                </a:lnTo>
                <a:lnTo>
                  <a:pt x="1101" y="128"/>
                </a:lnTo>
                <a:lnTo>
                  <a:pt x="1104" y="136"/>
                </a:lnTo>
                <a:lnTo>
                  <a:pt x="1106" y="145"/>
                </a:lnTo>
                <a:lnTo>
                  <a:pt x="1108" y="153"/>
                </a:lnTo>
                <a:lnTo>
                  <a:pt x="1110" y="162"/>
                </a:lnTo>
                <a:lnTo>
                  <a:pt x="1111" y="171"/>
                </a:lnTo>
                <a:lnTo>
                  <a:pt x="1112" y="180"/>
                </a:lnTo>
                <a:lnTo>
                  <a:pt x="1112" y="189"/>
                </a:lnTo>
                <a:lnTo>
                  <a:pt x="1112" y="198"/>
                </a:lnTo>
                <a:lnTo>
                  <a:pt x="1111" y="207"/>
                </a:lnTo>
                <a:lnTo>
                  <a:pt x="1110" y="216"/>
                </a:lnTo>
                <a:lnTo>
                  <a:pt x="1108" y="227"/>
                </a:lnTo>
                <a:lnTo>
                  <a:pt x="1105" y="238"/>
                </a:lnTo>
                <a:lnTo>
                  <a:pt x="1102" y="250"/>
                </a:lnTo>
                <a:lnTo>
                  <a:pt x="1097" y="262"/>
                </a:lnTo>
                <a:lnTo>
                  <a:pt x="1091" y="275"/>
                </a:lnTo>
                <a:lnTo>
                  <a:pt x="1088" y="282"/>
                </a:lnTo>
                <a:lnTo>
                  <a:pt x="1084" y="288"/>
                </a:lnTo>
                <a:lnTo>
                  <a:pt x="1075" y="301"/>
                </a:lnTo>
                <a:lnTo>
                  <a:pt x="1070" y="308"/>
                </a:lnTo>
                <a:lnTo>
                  <a:pt x="1065" y="315"/>
                </a:lnTo>
                <a:lnTo>
                  <a:pt x="1053" y="327"/>
                </a:lnTo>
                <a:lnTo>
                  <a:pt x="1046" y="334"/>
                </a:lnTo>
                <a:lnTo>
                  <a:pt x="1039" y="340"/>
                </a:lnTo>
                <a:lnTo>
                  <a:pt x="1023" y="352"/>
                </a:lnTo>
                <a:lnTo>
                  <a:pt x="1014" y="358"/>
                </a:lnTo>
                <a:lnTo>
                  <a:pt x="1005" y="363"/>
                </a:lnTo>
                <a:lnTo>
                  <a:pt x="995" y="369"/>
                </a:lnTo>
                <a:lnTo>
                  <a:pt x="985" y="374"/>
                </a:lnTo>
                <a:lnTo>
                  <a:pt x="974" y="379"/>
                </a:lnTo>
                <a:lnTo>
                  <a:pt x="962" y="384"/>
                </a:lnTo>
                <a:lnTo>
                  <a:pt x="950" y="388"/>
                </a:lnTo>
                <a:lnTo>
                  <a:pt x="937" y="392"/>
                </a:lnTo>
                <a:lnTo>
                  <a:pt x="916" y="396"/>
                </a:lnTo>
                <a:lnTo>
                  <a:pt x="896" y="399"/>
                </a:lnTo>
                <a:lnTo>
                  <a:pt x="885" y="401"/>
                </a:lnTo>
                <a:lnTo>
                  <a:pt x="874" y="402"/>
                </a:lnTo>
                <a:lnTo>
                  <a:pt x="888" y="405"/>
                </a:lnTo>
                <a:lnTo>
                  <a:pt x="901" y="407"/>
                </a:lnTo>
                <a:lnTo>
                  <a:pt x="913" y="410"/>
                </a:lnTo>
                <a:lnTo>
                  <a:pt x="926" y="413"/>
                </a:lnTo>
                <a:lnTo>
                  <a:pt x="932" y="415"/>
                </a:lnTo>
                <a:lnTo>
                  <a:pt x="938" y="417"/>
                </a:lnTo>
                <a:lnTo>
                  <a:pt x="949" y="421"/>
                </a:lnTo>
                <a:lnTo>
                  <a:pt x="960" y="425"/>
                </a:lnTo>
                <a:lnTo>
                  <a:pt x="970" y="430"/>
                </a:lnTo>
                <a:lnTo>
                  <a:pt x="980" y="435"/>
                </a:lnTo>
                <a:lnTo>
                  <a:pt x="990" y="441"/>
                </a:lnTo>
                <a:lnTo>
                  <a:pt x="999" y="446"/>
                </a:lnTo>
                <a:lnTo>
                  <a:pt x="1008" y="452"/>
                </a:lnTo>
                <a:lnTo>
                  <a:pt x="1016" y="459"/>
                </a:lnTo>
                <a:lnTo>
                  <a:pt x="1024" y="466"/>
                </a:lnTo>
                <a:lnTo>
                  <a:pt x="1031" y="473"/>
                </a:lnTo>
                <a:lnTo>
                  <a:pt x="1038" y="480"/>
                </a:lnTo>
                <a:lnTo>
                  <a:pt x="1044" y="488"/>
                </a:lnTo>
                <a:lnTo>
                  <a:pt x="1050" y="496"/>
                </a:lnTo>
                <a:lnTo>
                  <a:pt x="1056" y="504"/>
                </a:lnTo>
                <a:lnTo>
                  <a:pt x="1061" y="512"/>
                </a:lnTo>
                <a:lnTo>
                  <a:pt x="1065" y="521"/>
                </a:lnTo>
                <a:lnTo>
                  <a:pt x="1070" y="530"/>
                </a:lnTo>
                <a:lnTo>
                  <a:pt x="1073" y="539"/>
                </a:lnTo>
                <a:lnTo>
                  <a:pt x="1076" y="548"/>
                </a:lnTo>
                <a:lnTo>
                  <a:pt x="1079" y="558"/>
                </a:lnTo>
                <a:lnTo>
                  <a:pt x="1081" y="567"/>
                </a:lnTo>
                <a:lnTo>
                  <a:pt x="1085" y="587"/>
                </a:lnTo>
                <a:lnTo>
                  <a:pt x="1085" y="597"/>
                </a:lnTo>
                <a:lnTo>
                  <a:pt x="1086" y="607"/>
                </a:lnTo>
                <a:lnTo>
                  <a:pt x="1085" y="617"/>
                </a:lnTo>
                <a:lnTo>
                  <a:pt x="1085" y="627"/>
                </a:lnTo>
                <a:lnTo>
                  <a:pt x="1083" y="638"/>
                </a:lnTo>
                <a:lnTo>
                  <a:pt x="1081" y="651"/>
                </a:lnTo>
                <a:lnTo>
                  <a:pt x="1078" y="664"/>
                </a:lnTo>
                <a:lnTo>
                  <a:pt x="1073" y="678"/>
                </a:lnTo>
                <a:lnTo>
                  <a:pt x="1067" y="693"/>
                </a:lnTo>
                <a:lnTo>
                  <a:pt x="1060" y="708"/>
                </a:lnTo>
                <a:lnTo>
                  <a:pt x="1051" y="724"/>
                </a:lnTo>
                <a:lnTo>
                  <a:pt x="1046" y="731"/>
                </a:lnTo>
                <a:lnTo>
                  <a:pt x="1040" y="739"/>
                </a:lnTo>
                <a:lnTo>
                  <a:pt x="1034" y="747"/>
                </a:lnTo>
                <a:lnTo>
                  <a:pt x="1027" y="754"/>
                </a:lnTo>
                <a:lnTo>
                  <a:pt x="1019" y="762"/>
                </a:lnTo>
                <a:lnTo>
                  <a:pt x="1011" y="769"/>
                </a:lnTo>
                <a:lnTo>
                  <a:pt x="1003" y="777"/>
                </a:lnTo>
                <a:lnTo>
                  <a:pt x="994" y="784"/>
                </a:lnTo>
                <a:lnTo>
                  <a:pt x="984" y="791"/>
                </a:lnTo>
                <a:lnTo>
                  <a:pt x="973" y="798"/>
                </a:lnTo>
                <a:lnTo>
                  <a:pt x="962" y="805"/>
                </a:lnTo>
                <a:lnTo>
                  <a:pt x="950" y="811"/>
                </a:lnTo>
                <a:lnTo>
                  <a:pt x="938" y="817"/>
                </a:lnTo>
                <a:lnTo>
                  <a:pt x="924" y="823"/>
                </a:lnTo>
                <a:lnTo>
                  <a:pt x="910" y="828"/>
                </a:lnTo>
                <a:lnTo>
                  <a:pt x="895" y="833"/>
                </a:lnTo>
                <a:lnTo>
                  <a:pt x="879" y="838"/>
                </a:lnTo>
                <a:lnTo>
                  <a:pt x="863" y="842"/>
                </a:lnTo>
                <a:close/>
                <a:moveTo>
                  <a:pt x="6069" y="248"/>
                </a:moveTo>
                <a:lnTo>
                  <a:pt x="6070" y="238"/>
                </a:lnTo>
                <a:lnTo>
                  <a:pt x="6070" y="228"/>
                </a:lnTo>
                <a:lnTo>
                  <a:pt x="6070" y="219"/>
                </a:lnTo>
                <a:lnTo>
                  <a:pt x="6070" y="209"/>
                </a:lnTo>
                <a:lnTo>
                  <a:pt x="6069" y="200"/>
                </a:lnTo>
                <a:lnTo>
                  <a:pt x="6068" y="191"/>
                </a:lnTo>
                <a:lnTo>
                  <a:pt x="6066" y="182"/>
                </a:lnTo>
                <a:lnTo>
                  <a:pt x="6064" y="174"/>
                </a:lnTo>
                <a:lnTo>
                  <a:pt x="6062" y="166"/>
                </a:lnTo>
                <a:lnTo>
                  <a:pt x="6059" y="158"/>
                </a:lnTo>
                <a:lnTo>
                  <a:pt x="6056" y="150"/>
                </a:lnTo>
                <a:lnTo>
                  <a:pt x="6052" y="143"/>
                </a:lnTo>
                <a:lnTo>
                  <a:pt x="6048" y="136"/>
                </a:lnTo>
                <a:lnTo>
                  <a:pt x="6044" y="129"/>
                </a:lnTo>
                <a:lnTo>
                  <a:pt x="6039" y="123"/>
                </a:lnTo>
                <a:lnTo>
                  <a:pt x="6034" y="117"/>
                </a:lnTo>
                <a:lnTo>
                  <a:pt x="6029" y="110"/>
                </a:lnTo>
                <a:lnTo>
                  <a:pt x="6022" y="105"/>
                </a:lnTo>
                <a:lnTo>
                  <a:pt x="6016" y="99"/>
                </a:lnTo>
                <a:lnTo>
                  <a:pt x="6009" y="94"/>
                </a:lnTo>
                <a:lnTo>
                  <a:pt x="6001" y="90"/>
                </a:lnTo>
                <a:lnTo>
                  <a:pt x="5993" y="85"/>
                </a:lnTo>
                <a:lnTo>
                  <a:pt x="5985" y="81"/>
                </a:lnTo>
                <a:lnTo>
                  <a:pt x="5976" y="78"/>
                </a:lnTo>
                <a:lnTo>
                  <a:pt x="5967" y="75"/>
                </a:lnTo>
                <a:lnTo>
                  <a:pt x="5958" y="72"/>
                </a:lnTo>
                <a:lnTo>
                  <a:pt x="5948" y="70"/>
                </a:lnTo>
                <a:lnTo>
                  <a:pt x="5938" y="68"/>
                </a:lnTo>
                <a:lnTo>
                  <a:pt x="5928" y="67"/>
                </a:lnTo>
                <a:lnTo>
                  <a:pt x="5917" y="66"/>
                </a:lnTo>
                <a:lnTo>
                  <a:pt x="5906" y="65"/>
                </a:lnTo>
                <a:lnTo>
                  <a:pt x="5894" y="65"/>
                </a:lnTo>
                <a:lnTo>
                  <a:pt x="5793" y="65"/>
                </a:lnTo>
                <a:lnTo>
                  <a:pt x="5759" y="407"/>
                </a:lnTo>
                <a:lnTo>
                  <a:pt x="5911" y="407"/>
                </a:lnTo>
                <a:lnTo>
                  <a:pt x="5927" y="406"/>
                </a:lnTo>
                <a:lnTo>
                  <a:pt x="5935" y="405"/>
                </a:lnTo>
                <a:lnTo>
                  <a:pt x="5943" y="404"/>
                </a:lnTo>
                <a:lnTo>
                  <a:pt x="5950" y="403"/>
                </a:lnTo>
                <a:lnTo>
                  <a:pt x="5957" y="401"/>
                </a:lnTo>
                <a:lnTo>
                  <a:pt x="5971" y="396"/>
                </a:lnTo>
                <a:lnTo>
                  <a:pt x="5978" y="393"/>
                </a:lnTo>
                <a:lnTo>
                  <a:pt x="5985" y="390"/>
                </a:lnTo>
                <a:lnTo>
                  <a:pt x="5997" y="382"/>
                </a:lnTo>
                <a:lnTo>
                  <a:pt x="6009" y="374"/>
                </a:lnTo>
                <a:lnTo>
                  <a:pt x="6014" y="369"/>
                </a:lnTo>
                <a:lnTo>
                  <a:pt x="6019" y="364"/>
                </a:lnTo>
                <a:lnTo>
                  <a:pt x="6024" y="359"/>
                </a:lnTo>
                <a:lnTo>
                  <a:pt x="6029" y="353"/>
                </a:lnTo>
                <a:lnTo>
                  <a:pt x="6034" y="347"/>
                </a:lnTo>
                <a:lnTo>
                  <a:pt x="6038" y="341"/>
                </a:lnTo>
                <a:lnTo>
                  <a:pt x="6042" y="335"/>
                </a:lnTo>
                <a:lnTo>
                  <a:pt x="6046" y="328"/>
                </a:lnTo>
                <a:lnTo>
                  <a:pt x="6049" y="321"/>
                </a:lnTo>
                <a:lnTo>
                  <a:pt x="6053" y="314"/>
                </a:lnTo>
                <a:lnTo>
                  <a:pt x="6058" y="299"/>
                </a:lnTo>
                <a:lnTo>
                  <a:pt x="6063" y="283"/>
                </a:lnTo>
                <a:lnTo>
                  <a:pt x="6065" y="275"/>
                </a:lnTo>
                <a:lnTo>
                  <a:pt x="6067" y="266"/>
                </a:lnTo>
                <a:lnTo>
                  <a:pt x="6069" y="248"/>
                </a:lnTo>
                <a:close/>
                <a:moveTo>
                  <a:pt x="5512" y="174"/>
                </a:moveTo>
                <a:lnTo>
                  <a:pt x="5514" y="159"/>
                </a:lnTo>
                <a:lnTo>
                  <a:pt x="5514" y="146"/>
                </a:lnTo>
                <a:lnTo>
                  <a:pt x="5513" y="134"/>
                </a:lnTo>
                <a:lnTo>
                  <a:pt x="5513" y="128"/>
                </a:lnTo>
                <a:lnTo>
                  <a:pt x="5512" y="123"/>
                </a:lnTo>
                <a:lnTo>
                  <a:pt x="5511" y="118"/>
                </a:lnTo>
                <a:lnTo>
                  <a:pt x="5510" y="113"/>
                </a:lnTo>
                <a:lnTo>
                  <a:pt x="5507" y="105"/>
                </a:lnTo>
                <a:lnTo>
                  <a:pt x="5503" y="97"/>
                </a:lnTo>
                <a:lnTo>
                  <a:pt x="5498" y="91"/>
                </a:lnTo>
                <a:lnTo>
                  <a:pt x="5492" y="85"/>
                </a:lnTo>
                <a:lnTo>
                  <a:pt x="5485" y="80"/>
                </a:lnTo>
                <a:lnTo>
                  <a:pt x="5478" y="76"/>
                </a:lnTo>
                <a:lnTo>
                  <a:pt x="5469" y="73"/>
                </a:lnTo>
                <a:lnTo>
                  <a:pt x="5459" y="70"/>
                </a:lnTo>
                <a:lnTo>
                  <a:pt x="5448" y="68"/>
                </a:lnTo>
                <a:lnTo>
                  <a:pt x="5443" y="67"/>
                </a:lnTo>
                <a:lnTo>
                  <a:pt x="5436" y="66"/>
                </a:lnTo>
                <a:lnTo>
                  <a:pt x="5423" y="65"/>
                </a:lnTo>
                <a:lnTo>
                  <a:pt x="5303" y="65"/>
                </a:lnTo>
                <a:lnTo>
                  <a:pt x="5284" y="230"/>
                </a:lnTo>
                <a:lnTo>
                  <a:pt x="5208" y="230"/>
                </a:lnTo>
                <a:lnTo>
                  <a:pt x="5207" y="220"/>
                </a:lnTo>
                <a:lnTo>
                  <a:pt x="5206" y="211"/>
                </a:lnTo>
                <a:lnTo>
                  <a:pt x="5204" y="202"/>
                </a:lnTo>
                <a:lnTo>
                  <a:pt x="5202" y="194"/>
                </a:lnTo>
                <a:lnTo>
                  <a:pt x="5199" y="185"/>
                </a:lnTo>
                <a:lnTo>
                  <a:pt x="5195" y="177"/>
                </a:lnTo>
                <a:lnTo>
                  <a:pt x="5192" y="169"/>
                </a:lnTo>
                <a:lnTo>
                  <a:pt x="5187" y="162"/>
                </a:lnTo>
                <a:lnTo>
                  <a:pt x="5182" y="154"/>
                </a:lnTo>
                <a:lnTo>
                  <a:pt x="5177" y="147"/>
                </a:lnTo>
                <a:lnTo>
                  <a:pt x="5171" y="140"/>
                </a:lnTo>
                <a:lnTo>
                  <a:pt x="5165" y="133"/>
                </a:lnTo>
                <a:lnTo>
                  <a:pt x="5159" y="127"/>
                </a:lnTo>
                <a:lnTo>
                  <a:pt x="5152" y="121"/>
                </a:lnTo>
                <a:lnTo>
                  <a:pt x="5145" y="115"/>
                </a:lnTo>
                <a:lnTo>
                  <a:pt x="5138" y="110"/>
                </a:lnTo>
                <a:lnTo>
                  <a:pt x="5121" y="99"/>
                </a:lnTo>
                <a:lnTo>
                  <a:pt x="5112" y="95"/>
                </a:lnTo>
                <a:lnTo>
                  <a:pt x="5104" y="90"/>
                </a:lnTo>
                <a:lnTo>
                  <a:pt x="5086" y="83"/>
                </a:lnTo>
                <a:lnTo>
                  <a:pt x="5076" y="79"/>
                </a:lnTo>
                <a:lnTo>
                  <a:pt x="5067" y="76"/>
                </a:lnTo>
                <a:lnTo>
                  <a:pt x="5057" y="74"/>
                </a:lnTo>
                <a:lnTo>
                  <a:pt x="5047" y="71"/>
                </a:lnTo>
                <a:lnTo>
                  <a:pt x="5037" y="69"/>
                </a:lnTo>
                <a:lnTo>
                  <a:pt x="5027" y="68"/>
                </a:lnTo>
                <a:lnTo>
                  <a:pt x="5017" y="66"/>
                </a:lnTo>
                <a:lnTo>
                  <a:pt x="5007" y="66"/>
                </a:lnTo>
                <a:lnTo>
                  <a:pt x="4986" y="65"/>
                </a:lnTo>
                <a:lnTo>
                  <a:pt x="4754" y="65"/>
                </a:lnTo>
                <a:lnTo>
                  <a:pt x="4724" y="365"/>
                </a:lnTo>
                <a:lnTo>
                  <a:pt x="4846" y="365"/>
                </a:lnTo>
                <a:lnTo>
                  <a:pt x="4857" y="364"/>
                </a:lnTo>
                <a:lnTo>
                  <a:pt x="4867" y="364"/>
                </a:lnTo>
                <a:lnTo>
                  <a:pt x="4877" y="362"/>
                </a:lnTo>
                <a:lnTo>
                  <a:pt x="4886" y="360"/>
                </a:lnTo>
                <a:lnTo>
                  <a:pt x="4895" y="358"/>
                </a:lnTo>
                <a:lnTo>
                  <a:pt x="4903" y="355"/>
                </a:lnTo>
                <a:lnTo>
                  <a:pt x="4911" y="352"/>
                </a:lnTo>
                <a:lnTo>
                  <a:pt x="4918" y="349"/>
                </a:lnTo>
                <a:lnTo>
                  <a:pt x="4931" y="341"/>
                </a:lnTo>
                <a:lnTo>
                  <a:pt x="4937" y="337"/>
                </a:lnTo>
                <a:lnTo>
                  <a:pt x="4942" y="332"/>
                </a:lnTo>
                <a:lnTo>
                  <a:pt x="4951" y="323"/>
                </a:lnTo>
                <a:lnTo>
                  <a:pt x="4958" y="313"/>
                </a:lnTo>
                <a:lnTo>
                  <a:pt x="4965" y="304"/>
                </a:lnTo>
                <a:lnTo>
                  <a:pt x="4969" y="295"/>
                </a:lnTo>
                <a:lnTo>
                  <a:pt x="4973" y="286"/>
                </a:lnTo>
                <a:lnTo>
                  <a:pt x="4976" y="278"/>
                </a:lnTo>
                <a:lnTo>
                  <a:pt x="4979" y="267"/>
                </a:lnTo>
                <a:lnTo>
                  <a:pt x="4979" y="262"/>
                </a:lnTo>
                <a:lnTo>
                  <a:pt x="5053" y="262"/>
                </a:lnTo>
                <a:lnTo>
                  <a:pt x="5023" y="542"/>
                </a:lnTo>
                <a:lnTo>
                  <a:pt x="4938" y="542"/>
                </a:lnTo>
                <a:lnTo>
                  <a:pt x="4939" y="532"/>
                </a:lnTo>
                <a:lnTo>
                  <a:pt x="4939" y="524"/>
                </a:lnTo>
                <a:lnTo>
                  <a:pt x="4939" y="515"/>
                </a:lnTo>
                <a:lnTo>
                  <a:pt x="4938" y="508"/>
                </a:lnTo>
                <a:lnTo>
                  <a:pt x="4937" y="500"/>
                </a:lnTo>
                <a:lnTo>
                  <a:pt x="4936" y="494"/>
                </a:lnTo>
                <a:lnTo>
                  <a:pt x="4932" y="482"/>
                </a:lnTo>
                <a:lnTo>
                  <a:pt x="4930" y="476"/>
                </a:lnTo>
                <a:lnTo>
                  <a:pt x="4927" y="471"/>
                </a:lnTo>
                <a:lnTo>
                  <a:pt x="4925" y="467"/>
                </a:lnTo>
                <a:lnTo>
                  <a:pt x="4921" y="462"/>
                </a:lnTo>
                <a:lnTo>
                  <a:pt x="4918" y="459"/>
                </a:lnTo>
                <a:lnTo>
                  <a:pt x="4914" y="455"/>
                </a:lnTo>
                <a:lnTo>
                  <a:pt x="4910" y="452"/>
                </a:lnTo>
                <a:lnTo>
                  <a:pt x="4905" y="449"/>
                </a:lnTo>
                <a:lnTo>
                  <a:pt x="4896" y="444"/>
                </a:lnTo>
                <a:lnTo>
                  <a:pt x="4891" y="442"/>
                </a:lnTo>
                <a:lnTo>
                  <a:pt x="4885" y="440"/>
                </a:lnTo>
                <a:lnTo>
                  <a:pt x="4873" y="437"/>
                </a:lnTo>
                <a:lnTo>
                  <a:pt x="4861" y="435"/>
                </a:lnTo>
                <a:lnTo>
                  <a:pt x="4847" y="434"/>
                </a:lnTo>
                <a:lnTo>
                  <a:pt x="4833" y="433"/>
                </a:lnTo>
                <a:lnTo>
                  <a:pt x="4818" y="433"/>
                </a:lnTo>
                <a:lnTo>
                  <a:pt x="4802" y="432"/>
                </a:lnTo>
                <a:lnTo>
                  <a:pt x="4717" y="432"/>
                </a:lnTo>
                <a:lnTo>
                  <a:pt x="4694" y="670"/>
                </a:lnTo>
                <a:lnTo>
                  <a:pt x="4693" y="684"/>
                </a:lnTo>
                <a:lnTo>
                  <a:pt x="4692" y="697"/>
                </a:lnTo>
                <a:lnTo>
                  <a:pt x="4693" y="703"/>
                </a:lnTo>
                <a:lnTo>
                  <a:pt x="4693" y="708"/>
                </a:lnTo>
                <a:lnTo>
                  <a:pt x="4694" y="714"/>
                </a:lnTo>
                <a:lnTo>
                  <a:pt x="4695" y="719"/>
                </a:lnTo>
                <a:lnTo>
                  <a:pt x="4697" y="728"/>
                </a:lnTo>
                <a:lnTo>
                  <a:pt x="4700" y="736"/>
                </a:lnTo>
                <a:lnTo>
                  <a:pt x="4705" y="744"/>
                </a:lnTo>
                <a:lnTo>
                  <a:pt x="4707" y="747"/>
                </a:lnTo>
                <a:lnTo>
                  <a:pt x="4710" y="751"/>
                </a:lnTo>
                <a:lnTo>
                  <a:pt x="4714" y="755"/>
                </a:lnTo>
                <a:lnTo>
                  <a:pt x="4719" y="759"/>
                </a:lnTo>
                <a:lnTo>
                  <a:pt x="4723" y="763"/>
                </a:lnTo>
                <a:lnTo>
                  <a:pt x="4729" y="766"/>
                </a:lnTo>
                <a:lnTo>
                  <a:pt x="4734" y="770"/>
                </a:lnTo>
                <a:lnTo>
                  <a:pt x="4741" y="772"/>
                </a:lnTo>
                <a:lnTo>
                  <a:pt x="4755" y="777"/>
                </a:lnTo>
                <a:lnTo>
                  <a:pt x="4762" y="779"/>
                </a:lnTo>
                <a:lnTo>
                  <a:pt x="4771" y="781"/>
                </a:lnTo>
                <a:lnTo>
                  <a:pt x="4790" y="784"/>
                </a:lnTo>
                <a:lnTo>
                  <a:pt x="4801" y="785"/>
                </a:lnTo>
                <a:lnTo>
                  <a:pt x="4812" y="785"/>
                </a:lnTo>
                <a:lnTo>
                  <a:pt x="4838" y="786"/>
                </a:lnTo>
                <a:lnTo>
                  <a:pt x="4840" y="786"/>
                </a:lnTo>
                <a:lnTo>
                  <a:pt x="4852" y="786"/>
                </a:lnTo>
                <a:lnTo>
                  <a:pt x="4865" y="785"/>
                </a:lnTo>
                <a:lnTo>
                  <a:pt x="4877" y="784"/>
                </a:lnTo>
                <a:lnTo>
                  <a:pt x="4889" y="783"/>
                </a:lnTo>
                <a:lnTo>
                  <a:pt x="4912" y="779"/>
                </a:lnTo>
                <a:lnTo>
                  <a:pt x="4934" y="775"/>
                </a:lnTo>
                <a:lnTo>
                  <a:pt x="4944" y="772"/>
                </a:lnTo>
                <a:lnTo>
                  <a:pt x="4954" y="770"/>
                </a:lnTo>
                <a:lnTo>
                  <a:pt x="4964" y="767"/>
                </a:lnTo>
                <a:lnTo>
                  <a:pt x="4974" y="764"/>
                </a:lnTo>
                <a:lnTo>
                  <a:pt x="4992" y="757"/>
                </a:lnTo>
                <a:lnTo>
                  <a:pt x="5001" y="753"/>
                </a:lnTo>
                <a:lnTo>
                  <a:pt x="5010" y="750"/>
                </a:lnTo>
                <a:lnTo>
                  <a:pt x="5026" y="742"/>
                </a:lnTo>
                <a:lnTo>
                  <a:pt x="5041" y="733"/>
                </a:lnTo>
                <a:lnTo>
                  <a:pt x="5055" y="724"/>
                </a:lnTo>
                <a:lnTo>
                  <a:pt x="5068" y="715"/>
                </a:lnTo>
                <a:lnTo>
                  <a:pt x="5081" y="705"/>
                </a:lnTo>
                <a:lnTo>
                  <a:pt x="5092" y="695"/>
                </a:lnTo>
                <a:lnTo>
                  <a:pt x="5102" y="685"/>
                </a:lnTo>
                <a:lnTo>
                  <a:pt x="5112" y="675"/>
                </a:lnTo>
                <a:lnTo>
                  <a:pt x="5121" y="665"/>
                </a:lnTo>
                <a:lnTo>
                  <a:pt x="5130" y="655"/>
                </a:lnTo>
                <a:lnTo>
                  <a:pt x="5137" y="646"/>
                </a:lnTo>
                <a:lnTo>
                  <a:pt x="5144" y="636"/>
                </a:lnTo>
                <a:lnTo>
                  <a:pt x="5150" y="627"/>
                </a:lnTo>
                <a:lnTo>
                  <a:pt x="5155" y="618"/>
                </a:lnTo>
                <a:lnTo>
                  <a:pt x="5163" y="602"/>
                </a:lnTo>
                <a:lnTo>
                  <a:pt x="5170" y="589"/>
                </a:lnTo>
                <a:lnTo>
                  <a:pt x="5174" y="578"/>
                </a:lnTo>
                <a:lnTo>
                  <a:pt x="5176" y="572"/>
                </a:lnTo>
                <a:lnTo>
                  <a:pt x="5177" y="569"/>
                </a:lnTo>
                <a:lnTo>
                  <a:pt x="5251" y="569"/>
                </a:lnTo>
                <a:lnTo>
                  <a:pt x="5230" y="784"/>
                </a:lnTo>
                <a:lnTo>
                  <a:pt x="5351" y="784"/>
                </a:lnTo>
                <a:lnTo>
                  <a:pt x="5366" y="783"/>
                </a:lnTo>
                <a:lnTo>
                  <a:pt x="5380" y="781"/>
                </a:lnTo>
                <a:lnTo>
                  <a:pt x="5392" y="778"/>
                </a:lnTo>
                <a:lnTo>
                  <a:pt x="5403" y="775"/>
                </a:lnTo>
                <a:lnTo>
                  <a:pt x="5412" y="771"/>
                </a:lnTo>
                <a:lnTo>
                  <a:pt x="5417" y="768"/>
                </a:lnTo>
                <a:lnTo>
                  <a:pt x="5421" y="766"/>
                </a:lnTo>
                <a:lnTo>
                  <a:pt x="5425" y="763"/>
                </a:lnTo>
                <a:lnTo>
                  <a:pt x="5429" y="760"/>
                </a:lnTo>
                <a:lnTo>
                  <a:pt x="5435" y="754"/>
                </a:lnTo>
                <a:lnTo>
                  <a:pt x="5441" y="747"/>
                </a:lnTo>
                <a:lnTo>
                  <a:pt x="5446" y="739"/>
                </a:lnTo>
                <a:lnTo>
                  <a:pt x="5450" y="731"/>
                </a:lnTo>
                <a:lnTo>
                  <a:pt x="5453" y="722"/>
                </a:lnTo>
                <a:lnTo>
                  <a:pt x="5456" y="712"/>
                </a:lnTo>
                <a:lnTo>
                  <a:pt x="5458" y="702"/>
                </a:lnTo>
                <a:lnTo>
                  <a:pt x="5461" y="679"/>
                </a:lnTo>
                <a:lnTo>
                  <a:pt x="5512" y="174"/>
                </a:lnTo>
                <a:close/>
                <a:moveTo>
                  <a:pt x="4475" y="162"/>
                </a:moveTo>
                <a:lnTo>
                  <a:pt x="4476" y="150"/>
                </a:lnTo>
                <a:lnTo>
                  <a:pt x="4476" y="139"/>
                </a:lnTo>
                <a:lnTo>
                  <a:pt x="4476" y="134"/>
                </a:lnTo>
                <a:lnTo>
                  <a:pt x="4475" y="129"/>
                </a:lnTo>
                <a:lnTo>
                  <a:pt x="4475" y="124"/>
                </a:lnTo>
                <a:lnTo>
                  <a:pt x="4474" y="120"/>
                </a:lnTo>
                <a:lnTo>
                  <a:pt x="4473" y="115"/>
                </a:lnTo>
                <a:lnTo>
                  <a:pt x="4472" y="111"/>
                </a:lnTo>
                <a:lnTo>
                  <a:pt x="4470" y="108"/>
                </a:lnTo>
                <a:lnTo>
                  <a:pt x="4469" y="104"/>
                </a:lnTo>
                <a:lnTo>
                  <a:pt x="4465" y="97"/>
                </a:lnTo>
                <a:lnTo>
                  <a:pt x="4460" y="91"/>
                </a:lnTo>
                <a:lnTo>
                  <a:pt x="4455" y="86"/>
                </a:lnTo>
                <a:lnTo>
                  <a:pt x="4448" y="81"/>
                </a:lnTo>
                <a:lnTo>
                  <a:pt x="4441" y="77"/>
                </a:lnTo>
                <a:lnTo>
                  <a:pt x="4432" y="73"/>
                </a:lnTo>
                <a:lnTo>
                  <a:pt x="4423" y="70"/>
                </a:lnTo>
                <a:lnTo>
                  <a:pt x="4412" y="68"/>
                </a:lnTo>
                <a:lnTo>
                  <a:pt x="4400" y="66"/>
                </a:lnTo>
                <a:lnTo>
                  <a:pt x="4388" y="65"/>
                </a:lnTo>
                <a:lnTo>
                  <a:pt x="4303" y="65"/>
                </a:lnTo>
                <a:lnTo>
                  <a:pt x="4285" y="66"/>
                </a:lnTo>
                <a:lnTo>
                  <a:pt x="4277" y="67"/>
                </a:lnTo>
                <a:lnTo>
                  <a:pt x="4269" y="68"/>
                </a:lnTo>
                <a:lnTo>
                  <a:pt x="4255" y="70"/>
                </a:lnTo>
                <a:lnTo>
                  <a:pt x="4242" y="74"/>
                </a:lnTo>
                <a:lnTo>
                  <a:pt x="4236" y="77"/>
                </a:lnTo>
                <a:lnTo>
                  <a:pt x="4230" y="80"/>
                </a:lnTo>
                <a:lnTo>
                  <a:pt x="4225" y="83"/>
                </a:lnTo>
                <a:lnTo>
                  <a:pt x="4220" y="86"/>
                </a:lnTo>
                <a:lnTo>
                  <a:pt x="4215" y="90"/>
                </a:lnTo>
                <a:lnTo>
                  <a:pt x="4211" y="94"/>
                </a:lnTo>
                <a:lnTo>
                  <a:pt x="4207" y="99"/>
                </a:lnTo>
                <a:lnTo>
                  <a:pt x="4203" y="104"/>
                </a:lnTo>
                <a:lnTo>
                  <a:pt x="4199" y="109"/>
                </a:lnTo>
                <a:lnTo>
                  <a:pt x="4196" y="115"/>
                </a:lnTo>
                <a:lnTo>
                  <a:pt x="4190" y="127"/>
                </a:lnTo>
                <a:lnTo>
                  <a:pt x="4185" y="141"/>
                </a:lnTo>
                <a:lnTo>
                  <a:pt x="4181" y="157"/>
                </a:lnTo>
                <a:lnTo>
                  <a:pt x="4177" y="175"/>
                </a:lnTo>
                <a:lnTo>
                  <a:pt x="4174" y="194"/>
                </a:lnTo>
                <a:lnTo>
                  <a:pt x="4171" y="215"/>
                </a:lnTo>
                <a:lnTo>
                  <a:pt x="4169" y="238"/>
                </a:lnTo>
                <a:lnTo>
                  <a:pt x="4117" y="754"/>
                </a:lnTo>
                <a:lnTo>
                  <a:pt x="4117" y="758"/>
                </a:lnTo>
                <a:lnTo>
                  <a:pt x="4118" y="763"/>
                </a:lnTo>
                <a:lnTo>
                  <a:pt x="4121" y="767"/>
                </a:lnTo>
                <a:lnTo>
                  <a:pt x="4123" y="770"/>
                </a:lnTo>
                <a:lnTo>
                  <a:pt x="4127" y="773"/>
                </a:lnTo>
                <a:lnTo>
                  <a:pt x="4131" y="776"/>
                </a:lnTo>
                <a:lnTo>
                  <a:pt x="4133" y="776"/>
                </a:lnTo>
                <a:lnTo>
                  <a:pt x="4135" y="777"/>
                </a:lnTo>
                <a:lnTo>
                  <a:pt x="4139" y="778"/>
                </a:lnTo>
                <a:lnTo>
                  <a:pt x="4298" y="778"/>
                </a:lnTo>
                <a:lnTo>
                  <a:pt x="4313" y="778"/>
                </a:lnTo>
                <a:lnTo>
                  <a:pt x="4327" y="777"/>
                </a:lnTo>
                <a:lnTo>
                  <a:pt x="4340" y="775"/>
                </a:lnTo>
                <a:lnTo>
                  <a:pt x="4351" y="772"/>
                </a:lnTo>
                <a:lnTo>
                  <a:pt x="4362" y="769"/>
                </a:lnTo>
                <a:lnTo>
                  <a:pt x="4372" y="765"/>
                </a:lnTo>
                <a:lnTo>
                  <a:pt x="4381" y="760"/>
                </a:lnTo>
                <a:lnTo>
                  <a:pt x="4389" y="754"/>
                </a:lnTo>
                <a:lnTo>
                  <a:pt x="4392" y="751"/>
                </a:lnTo>
                <a:lnTo>
                  <a:pt x="4396" y="747"/>
                </a:lnTo>
                <a:lnTo>
                  <a:pt x="4399" y="744"/>
                </a:lnTo>
                <a:lnTo>
                  <a:pt x="4402" y="740"/>
                </a:lnTo>
                <a:lnTo>
                  <a:pt x="4407" y="731"/>
                </a:lnTo>
                <a:lnTo>
                  <a:pt x="4410" y="727"/>
                </a:lnTo>
                <a:lnTo>
                  <a:pt x="4412" y="722"/>
                </a:lnTo>
                <a:lnTo>
                  <a:pt x="4414" y="717"/>
                </a:lnTo>
                <a:lnTo>
                  <a:pt x="4416" y="711"/>
                </a:lnTo>
                <a:lnTo>
                  <a:pt x="4418" y="706"/>
                </a:lnTo>
                <a:lnTo>
                  <a:pt x="4419" y="700"/>
                </a:lnTo>
                <a:lnTo>
                  <a:pt x="4421" y="688"/>
                </a:lnTo>
                <a:lnTo>
                  <a:pt x="4423" y="674"/>
                </a:lnTo>
                <a:lnTo>
                  <a:pt x="4475" y="162"/>
                </a:lnTo>
                <a:close/>
                <a:moveTo>
                  <a:pt x="3829" y="1014"/>
                </a:moveTo>
                <a:lnTo>
                  <a:pt x="3844" y="1008"/>
                </a:lnTo>
                <a:lnTo>
                  <a:pt x="3860" y="1002"/>
                </a:lnTo>
                <a:lnTo>
                  <a:pt x="3877" y="994"/>
                </a:lnTo>
                <a:lnTo>
                  <a:pt x="3894" y="985"/>
                </a:lnTo>
                <a:lnTo>
                  <a:pt x="3913" y="976"/>
                </a:lnTo>
                <a:lnTo>
                  <a:pt x="3931" y="966"/>
                </a:lnTo>
                <a:lnTo>
                  <a:pt x="3948" y="955"/>
                </a:lnTo>
                <a:lnTo>
                  <a:pt x="3965" y="944"/>
                </a:lnTo>
                <a:lnTo>
                  <a:pt x="3980" y="933"/>
                </a:lnTo>
                <a:lnTo>
                  <a:pt x="3994" y="922"/>
                </a:lnTo>
                <a:lnTo>
                  <a:pt x="4005" y="912"/>
                </a:lnTo>
                <a:lnTo>
                  <a:pt x="4010" y="906"/>
                </a:lnTo>
                <a:lnTo>
                  <a:pt x="4015" y="901"/>
                </a:lnTo>
                <a:lnTo>
                  <a:pt x="4018" y="896"/>
                </a:lnTo>
                <a:lnTo>
                  <a:pt x="4021" y="891"/>
                </a:lnTo>
                <a:lnTo>
                  <a:pt x="4023" y="887"/>
                </a:lnTo>
                <a:lnTo>
                  <a:pt x="4024" y="882"/>
                </a:lnTo>
                <a:lnTo>
                  <a:pt x="4024" y="878"/>
                </a:lnTo>
                <a:lnTo>
                  <a:pt x="4024" y="876"/>
                </a:lnTo>
                <a:lnTo>
                  <a:pt x="4024" y="874"/>
                </a:lnTo>
                <a:lnTo>
                  <a:pt x="4022" y="870"/>
                </a:lnTo>
                <a:lnTo>
                  <a:pt x="4019" y="866"/>
                </a:lnTo>
                <a:lnTo>
                  <a:pt x="3435" y="232"/>
                </a:lnTo>
                <a:lnTo>
                  <a:pt x="3398" y="563"/>
                </a:lnTo>
                <a:lnTo>
                  <a:pt x="3396" y="584"/>
                </a:lnTo>
                <a:lnTo>
                  <a:pt x="3394" y="604"/>
                </a:lnTo>
                <a:lnTo>
                  <a:pt x="3392" y="622"/>
                </a:lnTo>
                <a:lnTo>
                  <a:pt x="3392" y="638"/>
                </a:lnTo>
                <a:lnTo>
                  <a:pt x="3392" y="653"/>
                </a:lnTo>
                <a:lnTo>
                  <a:pt x="3392" y="666"/>
                </a:lnTo>
                <a:lnTo>
                  <a:pt x="3393" y="679"/>
                </a:lnTo>
                <a:lnTo>
                  <a:pt x="3394" y="690"/>
                </a:lnTo>
                <a:lnTo>
                  <a:pt x="3397" y="700"/>
                </a:lnTo>
                <a:lnTo>
                  <a:pt x="3399" y="709"/>
                </a:lnTo>
                <a:lnTo>
                  <a:pt x="3402" y="718"/>
                </a:lnTo>
                <a:lnTo>
                  <a:pt x="3405" y="726"/>
                </a:lnTo>
                <a:lnTo>
                  <a:pt x="3409" y="733"/>
                </a:lnTo>
                <a:lnTo>
                  <a:pt x="3413" y="739"/>
                </a:lnTo>
                <a:lnTo>
                  <a:pt x="3423" y="752"/>
                </a:lnTo>
                <a:lnTo>
                  <a:pt x="3431" y="759"/>
                </a:lnTo>
                <a:lnTo>
                  <a:pt x="3435" y="763"/>
                </a:lnTo>
                <a:lnTo>
                  <a:pt x="3440" y="766"/>
                </a:lnTo>
                <a:lnTo>
                  <a:pt x="3445" y="769"/>
                </a:lnTo>
                <a:lnTo>
                  <a:pt x="3450" y="772"/>
                </a:lnTo>
                <a:lnTo>
                  <a:pt x="3455" y="774"/>
                </a:lnTo>
                <a:lnTo>
                  <a:pt x="3461" y="776"/>
                </a:lnTo>
                <a:lnTo>
                  <a:pt x="3474" y="779"/>
                </a:lnTo>
                <a:lnTo>
                  <a:pt x="3488" y="782"/>
                </a:lnTo>
                <a:lnTo>
                  <a:pt x="3495" y="783"/>
                </a:lnTo>
                <a:lnTo>
                  <a:pt x="3503" y="783"/>
                </a:lnTo>
                <a:lnTo>
                  <a:pt x="3519" y="784"/>
                </a:lnTo>
                <a:lnTo>
                  <a:pt x="3532" y="784"/>
                </a:lnTo>
                <a:lnTo>
                  <a:pt x="3525" y="851"/>
                </a:lnTo>
                <a:lnTo>
                  <a:pt x="3302" y="851"/>
                </a:lnTo>
                <a:lnTo>
                  <a:pt x="3316" y="866"/>
                </a:lnTo>
                <a:lnTo>
                  <a:pt x="3331" y="880"/>
                </a:lnTo>
                <a:lnTo>
                  <a:pt x="3344" y="891"/>
                </a:lnTo>
                <a:lnTo>
                  <a:pt x="3356" y="902"/>
                </a:lnTo>
                <a:lnTo>
                  <a:pt x="3382" y="922"/>
                </a:lnTo>
                <a:lnTo>
                  <a:pt x="3396" y="932"/>
                </a:lnTo>
                <a:lnTo>
                  <a:pt x="3409" y="942"/>
                </a:lnTo>
                <a:lnTo>
                  <a:pt x="3423" y="951"/>
                </a:lnTo>
                <a:lnTo>
                  <a:pt x="3438" y="960"/>
                </a:lnTo>
                <a:lnTo>
                  <a:pt x="3452" y="969"/>
                </a:lnTo>
                <a:lnTo>
                  <a:pt x="3467" y="977"/>
                </a:lnTo>
                <a:lnTo>
                  <a:pt x="3482" y="985"/>
                </a:lnTo>
                <a:lnTo>
                  <a:pt x="3497" y="992"/>
                </a:lnTo>
                <a:lnTo>
                  <a:pt x="3513" y="999"/>
                </a:lnTo>
                <a:lnTo>
                  <a:pt x="3529" y="1005"/>
                </a:lnTo>
                <a:lnTo>
                  <a:pt x="3544" y="1011"/>
                </a:lnTo>
                <a:lnTo>
                  <a:pt x="3560" y="1017"/>
                </a:lnTo>
                <a:lnTo>
                  <a:pt x="3576" y="1022"/>
                </a:lnTo>
                <a:lnTo>
                  <a:pt x="3593" y="1026"/>
                </a:lnTo>
                <a:lnTo>
                  <a:pt x="3609" y="1030"/>
                </a:lnTo>
                <a:lnTo>
                  <a:pt x="3626" y="1033"/>
                </a:lnTo>
                <a:lnTo>
                  <a:pt x="3642" y="1035"/>
                </a:lnTo>
                <a:lnTo>
                  <a:pt x="3659" y="1037"/>
                </a:lnTo>
                <a:lnTo>
                  <a:pt x="3677" y="1038"/>
                </a:lnTo>
                <a:lnTo>
                  <a:pt x="3694" y="1038"/>
                </a:lnTo>
                <a:lnTo>
                  <a:pt x="3710" y="1038"/>
                </a:lnTo>
                <a:lnTo>
                  <a:pt x="3727" y="1037"/>
                </a:lnTo>
                <a:lnTo>
                  <a:pt x="3744" y="1035"/>
                </a:lnTo>
                <a:lnTo>
                  <a:pt x="3753" y="1034"/>
                </a:lnTo>
                <a:lnTo>
                  <a:pt x="3761" y="1032"/>
                </a:lnTo>
                <a:lnTo>
                  <a:pt x="3778" y="1029"/>
                </a:lnTo>
                <a:lnTo>
                  <a:pt x="3795" y="1025"/>
                </a:lnTo>
                <a:lnTo>
                  <a:pt x="3812" y="1020"/>
                </a:lnTo>
                <a:lnTo>
                  <a:pt x="3829" y="1014"/>
                </a:lnTo>
                <a:close/>
                <a:moveTo>
                  <a:pt x="2897" y="248"/>
                </a:moveTo>
                <a:lnTo>
                  <a:pt x="2898" y="238"/>
                </a:lnTo>
                <a:lnTo>
                  <a:pt x="2898" y="228"/>
                </a:lnTo>
                <a:lnTo>
                  <a:pt x="2898" y="219"/>
                </a:lnTo>
                <a:lnTo>
                  <a:pt x="2898" y="209"/>
                </a:lnTo>
                <a:lnTo>
                  <a:pt x="2897" y="200"/>
                </a:lnTo>
                <a:lnTo>
                  <a:pt x="2896" y="191"/>
                </a:lnTo>
                <a:lnTo>
                  <a:pt x="2894" y="182"/>
                </a:lnTo>
                <a:lnTo>
                  <a:pt x="2893" y="174"/>
                </a:lnTo>
                <a:lnTo>
                  <a:pt x="2890" y="166"/>
                </a:lnTo>
                <a:lnTo>
                  <a:pt x="2887" y="158"/>
                </a:lnTo>
                <a:lnTo>
                  <a:pt x="2884" y="150"/>
                </a:lnTo>
                <a:lnTo>
                  <a:pt x="2881" y="143"/>
                </a:lnTo>
                <a:lnTo>
                  <a:pt x="2877" y="136"/>
                </a:lnTo>
                <a:lnTo>
                  <a:pt x="2872" y="129"/>
                </a:lnTo>
                <a:lnTo>
                  <a:pt x="2868" y="123"/>
                </a:lnTo>
                <a:lnTo>
                  <a:pt x="2863" y="117"/>
                </a:lnTo>
                <a:lnTo>
                  <a:pt x="2857" y="110"/>
                </a:lnTo>
                <a:lnTo>
                  <a:pt x="2851" y="105"/>
                </a:lnTo>
                <a:lnTo>
                  <a:pt x="2844" y="99"/>
                </a:lnTo>
                <a:lnTo>
                  <a:pt x="2837" y="94"/>
                </a:lnTo>
                <a:lnTo>
                  <a:pt x="2829" y="90"/>
                </a:lnTo>
                <a:lnTo>
                  <a:pt x="2821" y="85"/>
                </a:lnTo>
                <a:lnTo>
                  <a:pt x="2813" y="81"/>
                </a:lnTo>
                <a:lnTo>
                  <a:pt x="2804" y="78"/>
                </a:lnTo>
                <a:lnTo>
                  <a:pt x="2795" y="75"/>
                </a:lnTo>
                <a:lnTo>
                  <a:pt x="2786" y="72"/>
                </a:lnTo>
                <a:lnTo>
                  <a:pt x="2776" y="70"/>
                </a:lnTo>
                <a:lnTo>
                  <a:pt x="2766" y="68"/>
                </a:lnTo>
                <a:lnTo>
                  <a:pt x="2756" y="67"/>
                </a:lnTo>
                <a:lnTo>
                  <a:pt x="2745" y="66"/>
                </a:lnTo>
                <a:lnTo>
                  <a:pt x="2734" y="65"/>
                </a:lnTo>
                <a:lnTo>
                  <a:pt x="2723" y="65"/>
                </a:lnTo>
                <a:lnTo>
                  <a:pt x="2621" y="65"/>
                </a:lnTo>
                <a:lnTo>
                  <a:pt x="2587" y="407"/>
                </a:lnTo>
                <a:lnTo>
                  <a:pt x="2739" y="407"/>
                </a:lnTo>
                <a:lnTo>
                  <a:pt x="2755" y="406"/>
                </a:lnTo>
                <a:lnTo>
                  <a:pt x="2763" y="405"/>
                </a:lnTo>
                <a:lnTo>
                  <a:pt x="2771" y="404"/>
                </a:lnTo>
                <a:lnTo>
                  <a:pt x="2778" y="403"/>
                </a:lnTo>
                <a:lnTo>
                  <a:pt x="2786" y="401"/>
                </a:lnTo>
                <a:lnTo>
                  <a:pt x="2800" y="396"/>
                </a:lnTo>
                <a:lnTo>
                  <a:pt x="2806" y="393"/>
                </a:lnTo>
                <a:lnTo>
                  <a:pt x="2813" y="390"/>
                </a:lnTo>
                <a:lnTo>
                  <a:pt x="2825" y="382"/>
                </a:lnTo>
                <a:lnTo>
                  <a:pt x="2837" y="374"/>
                </a:lnTo>
                <a:lnTo>
                  <a:pt x="2842" y="369"/>
                </a:lnTo>
                <a:lnTo>
                  <a:pt x="2848" y="364"/>
                </a:lnTo>
                <a:lnTo>
                  <a:pt x="2853" y="359"/>
                </a:lnTo>
                <a:lnTo>
                  <a:pt x="2857" y="353"/>
                </a:lnTo>
                <a:lnTo>
                  <a:pt x="2862" y="347"/>
                </a:lnTo>
                <a:lnTo>
                  <a:pt x="2866" y="341"/>
                </a:lnTo>
                <a:lnTo>
                  <a:pt x="2870" y="335"/>
                </a:lnTo>
                <a:lnTo>
                  <a:pt x="2874" y="328"/>
                </a:lnTo>
                <a:lnTo>
                  <a:pt x="2878" y="321"/>
                </a:lnTo>
                <a:lnTo>
                  <a:pt x="2881" y="314"/>
                </a:lnTo>
                <a:lnTo>
                  <a:pt x="2887" y="299"/>
                </a:lnTo>
                <a:lnTo>
                  <a:pt x="2891" y="283"/>
                </a:lnTo>
                <a:lnTo>
                  <a:pt x="2893" y="275"/>
                </a:lnTo>
                <a:lnTo>
                  <a:pt x="2895" y="266"/>
                </a:lnTo>
                <a:lnTo>
                  <a:pt x="2897" y="248"/>
                </a:lnTo>
                <a:close/>
                <a:moveTo>
                  <a:pt x="2341" y="174"/>
                </a:moveTo>
                <a:lnTo>
                  <a:pt x="2342" y="159"/>
                </a:lnTo>
                <a:lnTo>
                  <a:pt x="2342" y="146"/>
                </a:lnTo>
                <a:lnTo>
                  <a:pt x="2342" y="134"/>
                </a:lnTo>
                <a:lnTo>
                  <a:pt x="2341" y="128"/>
                </a:lnTo>
                <a:lnTo>
                  <a:pt x="2340" y="123"/>
                </a:lnTo>
                <a:lnTo>
                  <a:pt x="2339" y="118"/>
                </a:lnTo>
                <a:lnTo>
                  <a:pt x="2338" y="113"/>
                </a:lnTo>
                <a:lnTo>
                  <a:pt x="2335" y="105"/>
                </a:lnTo>
                <a:lnTo>
                  <a:pt x="2331" y="97"/>
                </a:lnTo>
                <a:lnTo>
                  <a:pt x="2326" y="91"/>
                </a:lnTo>
                <a:lnTo>
                  <a:pt x="2320" y="85"/>
                </a:lnTo>
                <a:lnTo>
                  <a:pt x="2314" y="80"/>
                </a:lnTo>
                <a:lnTo>
                  <a:pt x="2306" y="76"/>
                </a:lnTo>
                <a:lnTo>
                  <a:pt x="2297" y="73"/>
                </a:lnTo>
                <a:lnTo>
                  <a:pt x="2288" y="70"/>
                </a:lnTo>
                <a:lnTo>
                  <a:pt x="2277" y="68"/>
                </a:lnTo>
                <a:lnTo>
                  <a:pt x="2271" y="67"/>
                </a:lnTo>
                <a:lnTo>
                  <a:pt x="2265" y="66"/>
                </a:lnTo>
                <a:lnTo>
                  <a:pt x="2252" y="65"/>
                </a:lnTo>
                <a:lnTo>
                  <a:pt x="2129" y="65"/>
                </a:lnTo>
                <a:lnTo>
                  <a:pt x="2111" y="230"/>
                </a:lnTo>
                <a:lnTo>
                  <a:pt x="2035" y="230"/>
                </a:lnTo>
                <a:lnTo>
                  <a:pt x="2034" y="220"/>
                </a:lnTo>
                <a:lnTo>
                  <a:pt x="2033" y="211"/>
                </a:lnTo>
                <a:lnTo>
                  <a:pt x="2031" y="202"/>
                </a:lnTo>
                <a:lnTo>
                  <a:pt x="2029" y="194"/>
                </a:lnTo>
                <a:lnTo>
                  <a:pt x="2026" y="185"/>
                </a:lnTo>
                <a:lnTo>
                  <a:pt x="2023" y="177"/>
                </a:lnTo>
                <a:lnTo>
                  <a:pt x="2019" y="169"/>
                </a:lnTo>
                <a:lnTo>
                  <a:pt x="2015" y="162"/>
                </a:lnTo>
                <a:lnTo>
                  <a:pt x="2010" y="154"/>
                </a:lnTo>
                <a:lnTo>
                  <a:pt x="2005" y="147"/>
                </a:lnTo>
                <a:lnTo>
                  <a:pt x="1999" y="140"/>
                </a:lnTo>
                <a:lnTo>
                  <a:pt x="1993" y="133"/>
                </a:lnTo>
                <a:lnTo>
                  <a:pt x="1987" y="127"/>
                </a:lnTo>
                <a:lnTo>
                  <a:pt x="1981" y="121"/>
                </a:lnTo>
                <a:lnTo>
                  <a:pt x="1974" y="115"/>
                </a:lnTo>
                <a:lnTo>
                  <a:pt x="1966" y="110"/>
                </a:lnTo>
                <a:lnTo>
                  <a:pt x="1959" y="104"/>
                </a:lnTo>
                <a:lnTo>
                  <a:pt x="1951" y="99"/>
                </a:lnTo>
                <a:lnTo>
                  <a:pt x="1943" y="95"/>
                </a:lnTo>
                <a:lnTo>
                  <a:pt x="1934" y="90"/>
                </a:lnTo>
                <a:lnTo>
                  <a:pt x="1917" y="83"/>
                </a:lnTo>
                <a:lnTo>
                  <a:pt x="1908" y="79"/>
                </a:lnTo>
                <a:lnTo>
                  <a:pt x="1898" y="76"/>
                </a:lnTo>
                <a:lnTo>
                  <a:pt x="1889" y="74"/>
                </a:lnTo>
                <a:lnTo>
                  <a:pt x="1879" y="71"/>
                </a:lnTo>
                <a:lnTo>
                  <a:pt x="1869" y="69"/>
                </a:lnTo>
                <a:lnTo>
                  <a:pt x="1859" y="68"/>
                </a:lnTo>
                <a:lnTo>
                  <a:pt x="1849" y="66"/>
                </a:lnTo>
                <a:lnTo>
                  <a:pt x="1838" y="66"/>
                </a:lnTo>
                <a:lnTo>
                  <a:pt x="1818" y="65"/>
                </a:lnTo>
                <a:lnTo>
                  <a:pt x="1582" y="65"/>
                </a:lnTo>
                <a:lnTo>
                  <a:pt x="1552" y="365"/>
                </a:lnTo>
                <a:lnTo>
                  <a:pt x="1663" y="365"/>
                </a:lnTo>
                <a:lnTo>
                  <a:pt x="1674" y="364"/>
                </a:lnTo>
                <a:lnTo>
                  <a:pt x="1685" y="364"/>
                </a:lnTo>
                <a:lnTo>
                  <a:pt x="1695" y="362"/>
                </a:lnTo>
                <a:lnTo>
                  <a:pt x="1704" y="360"/>
                </a:lnTo>
                <a:lnTo>
                  <a:pt x="1713" y="358"/>
                </a:lnTo>
                <a:lnTo>
                  <a:pt x="1721" y="355"/>
                </a:lnTo>
                <a:lnTo>
                  <a:pt x="1729" y="352"/>
                </a:lnTo>
                <a:lnTo>
                  <a:pt x="1736" y="349"/>
                </a:lnTo>
                <a:lnTo>
                  <a:pt x="1748" y="341"/>
                </a:lnTo>
                <a:lnTo>
                  <a:pt x="1754" y="337"/>
                </a:lnTo>
                <a:lnTo>
                  <a:pt x="1759" y="332"/>
                </a:lnTo>
                <a:lnTo>
                  <a:pt x="1768" y="323"/>
                </a:lnTo>
                <a:lnTo>
                  <a:pt x="1776" y="313"/>
                </a:lnTo>
                <a:lnTo>
                  <a:pt x="1782" y="304"/>
                </a:lnTo>
                <a:lnTo>
                  <a:pt x="1787" y="295"/>
                </a:lnTo>
                <a:lnTo>
                  <a:pt x="1791" y="286"/>
                </a:lnTo>
                <a:lnTo>
                  <a:pt x="1793" y="278"/>
                </a:lnTo>
                <a:lnTo>
                  <a:pt x="1796" y="267"/>
                </a:lnTo>
                <a:lnTo>
                  <a:pt x="1797" y="262"/>
                </a:lnTo>
                <a:lnTo>
                  <a:pt x="1870" y="262"/>
                </a:lnTo>
                <a:lnTo>
                  <a:pt x="1841" y="542"/>
                </a:lnTo>
                <a:lnTo>
                  <a:pt x="1756" y="542"/>
                </a:lnTo>
                <a:lnTo>
                  <a:pt x="1756" y="532"/>
                </a:lnTo>
                <a:lnTo>
                  <a:pt x="1757" y="524"/>
                </a:lnTo>
                <a:lnTo>
                  <a:pt x="1756" y="515"/>
                </a:lnTo>
                <a:lnTo>
                  <a:pt x="1756" y="508"/>
                </a:lnTo>
                <a:lnTo>
                  <a:pt x="1755" y="500"/>
                </a:lnTo>
                <a:lnTo>
                  <a:pt x="1753" y="494"/>
                </a:lnTo>
                <a:lnTo>
                  <a:pt x="1750" y="482"/>
                </a:lnTo>
                <a:lnTo>
                  <a:pt x="1748" y="476"/>
                </a:lnTo>
                <a:lnTo>
                  <a:pt x="1745" y="471"/>
                </a:lnTo>
                <a:lnTo>
                  <a:pt x="1742" y="467"/>
                </a:lnTo>
                <a:lnTo>
                  <a:pt x="1739" y="462"/>
                </a:lnTo>
                <a:lnTo>
                  <a:pt x="1735" y="459"/>
                </a:lnTo>
                <a:lnTo>
                  <a:pt x="1731" y="455"/>
                </a:lnTo>
                <a:lnTo>
                  <a:pt x="1727" y="452"/>
                </a:lnTo>
                <a:lnTo>
                  <a:pt x="1723" y="449"/>
                </a:lnTo>
                <a:lnTo>
                  <a:pt x="1713" y="444"/>
                </a:lnTo>
                <a:lnTo>
                  <a:pt x="1708" y="442"/>
                </a:lnTo>
                <a:lnTo>
                  <a:pt x="1703" y="440"/>
                </a:lnTo>
                <a:lnTo>
                  <a:pt x="1691" y="437"/>
                </a:lnTo>
                <a:lnTo>
                  <a:pt x="1678" y="435"/>
                </a:lnTo>
                <a:lnTo>
                  <a:pt x="1665" y="434"/>
                </a:lnTo>
                <a:lnTo>
                  <a:pt x="1650" y="433"/>
                </a:lnTo>
                <a:lnTo>
                  <a:pt x="1635" y="433"/>
                </a:lnTo>
                <a:lnTo>
                  <a:pt x="1619" y="432"/>
                </a:lnTo>
                <a:lnTo>
                  <a:pt x="1546" y="432"/>
                </a:lnTo>
                <a:lnTo>
                  <a:pt x="1522" y="670"/>
                </a:lnTo>
                <a:lnTo>
                  <a:pt x="1521" y="684"/>
                </a:lnTo>
                <a:lnTo>
                  <a:pt x="1521" y="697"/>
                </a:lnTo>
                <a:lnTo>
                  <a:pt x="1521" y="703"/>
                </a:lnTo>
                <a:lnTo>
                  <a:pt x="1521" y="708"/>
                </a:lnTo>
                <a:lnTo>
                  <a:pt x="1523" y="719"/>
                </a:lnTo>
                <a:lnTo>
                  <a:pt x="1525" y="728"/>
                </a:lnTo>
                <a:lnTo>
                  <a:pt x="1529" y="736"/>
                </a:lnTo>
                <a:lnTo>
                  <a:pt x="1533" y="744"/>
                </a:lnTo>
                <a:lnTo>
                  <a:pt x="1535" y="747"/>
                </a:lnTo>
                <a:lnTo>
                  <a:pt x="1538" y="751"/>
                </a:lnTo>
                <a:lnTo>
                  <a:pt x="1542" y="755"/>
                </a:lnTo>
                <a:lnTo>
                  <a:pt x="1546" y="759"/>
                </a:lnTo>
                <a:lnTo>
                  <a:pt x="1556" y="766"/>
                </a:lnTo>
                <a:lnTo>
                  <a:pt x="1561" y="769"/>
                </a:lnTo>
                <a:lnTo>
                  <a:pt x="1567" y="772"/>
                </a:lnTo>
                <a:lnTo>
                  <a:pt x="1579" y="777"/>
                </a:lnTo>
                <a:lnTo>
                  <a:pt x="1587" y="779"/>
                </a:lnTo>
                <a:lnTo>
                  <a:pt x="1594" y="780"/>
                </a:lnTo>
                <a:lnTo>
                  <a:pt x="1612" y="783"/>
                </a:lnTo>
                <a:lnTo>
                  <a:pt x="1621" y="784"/>
                </a:lnTo>
                <a:lnTo>
                  <a:pt x="1632" y="785"/>
                </a:lnTo>
                <a:lnTo>
                  <a:pt x="1655" y="786"/>
                </a:lnTo>
                <a:lnTo>
                  <a:pt x="1656" y="786"/>
                </a:lnTo>
                <a:lnTo>
                  <a:pt x="1655" y="786"/>
                </a:lnTo>
                <a:lnTo>
                  <a:pt x="1654" y="786"/>
                </a:lnTo>
                <a:lnTo>
                  <a:pt x="1655" y="786"/>
                </a:lnTo>
                <a:lnTo>
                  <a:pt x="1682" y="785"/>
                </a:lnTo>
                <a:lnTo>
                  <a:pt x="1707" y="784"/>
                </a:lnTo>
                <a:lnTo>
                  <a:pt x="1719" y="782"/>
                </a:lnTo>
                <a:lnTo>
                  <a:pt x="1731" y="781"/>
                </a:lnTo>
                <a:lnTo>
                  <a:pt x="1753" y="777"/>
                </a:lnTo>
                <a:lnTo>
                  <a:pt x="1764" y="774"/>
                </a:lnTo>
                <a:lnTo>
                  <a:pt x="1775" y="772"/>
                </a:lnTo>
                <a:lnTo>
                  <a:pt x="1795" y="766"/>
                </a:lnTo>
                <a:lnTo>
                  <a:pt x="1814" y="759"/>
                </a:lnTo>
                <a:lnTo>
                  <a:pt x="1832" y="752"/>
                </a:lnTo>
                <a:lnTo>
                  <a:pt x="1849" y="744"/>
                </a:lnTo>
                <a:lnTo>
                  <a:pt x="1864" y="736"/>
                </a:lnTo>
                <a:lnTo>
                  <a:pt x="1879" y="727"/>
                </a:lnTo>
                <a:lnTo>
                  <a:pt x="1893" y="717"/>
                </a:lnTo>
                <a:lnTo>
                  <a:pt x="1906" y="708"/>
                </a:lnTo>
                <a:lnTo>
                  <a:pt x="1917" y="698"/>
                </a:lnTo>
                <a:lnTo>
                  <a:pt x="1928" y="688"/>
                </a:lnTo>
                <a:lnTo>
                  <a:pt x="1938" y="678"/>
                </a:lnTo>
                <a:lnTo>
                  <a:pt x="1947" y="667"/>
                </a:lnTo>
                <a:lnTo>
                  <a:pt x="1956" y="657"/>
                </a:lnTo>
                <a:lnTo>
                  <a:pt x="1970" y="638"/>
                </a:lnTo>
                <a:lnTo>
                  <a:pt x="1981" y="619"/>
                </a:lnTo>
                <a:lnTo>
                  <a:pt x="1990" y="603"/>
                </a:lnTo>
                <a:lnTo>
                  <a:pt x="1997" y="589"/>
                </a:lnTo>
                <a:lnTo>
                  <a:pt x="2001" y="578"/>
                </a:lnTo>
                <a:lnTo>
                  <a:pt x="2004" y="569"/>
                </a:lnTo>
                <a:lnTo>
                  <a:pt x="2078" y="569"/>
                </a:lnTo>
                <a:lnTo>
                  <a:pt x="2057" y="784"/>
                </a:lnTo>
                <a:lnTo>
                  <a:pt x="2178" y="784"/>
                </a:lnTo>
                <a:lnTo>
                  <a:pt x="2193" y="783"/>
                </a:lnTo>
                <a:lnTo>
                  <a:pt x="2207" y="781"/>
                </a:lnTo>
                <a:lnTo>
                  <a:pt x="2220" y="778"/>
                </a:lnTo>
                <a:lnTo>
                  <a:pt x="2230" y="775"/>
                </a:lnTo>
                <a:lnTo>
                  <a:pt x="2240" y="771"/>
                </a:lnTo>
                <a:lnTo>
                  <a:pt x="2245" y="768"/>
                </a:lnTo>
                <a:lnTo>
                  <a:pt x="2249" y="766"/>
                </a:lnTo>
                <a:lnTo>
                  <a:pt x="2253" y="763"/>
                </a:lnTo>
                <a:lnTo>
                  <a:pt x="2256" y="760"/>
                </a:lnTo>
                <a:lnTo>
                  <a:pt x="2263" y="754"/>
                </a:lnTo>
                <a:lnTo>
                  <a:pt x="2269" y="747"/>
                </a:lnTo>
                <a:lnTo>
                  <a:pt x="2273" y="739"/>
                </a:lnTo>
                <a:lnTo>
                  <a:pt x="2277" y="731"/>
                </a:lnTo>
                <a:lnTo>
                  <a:pt x="2281" y="722"/>
                </a:lnTo>
                <a:lnTo>
                  <a:pt x="2284" y="712"/>
                </a:lnTo>
                <a:lnTo>
                  <a:pt x="2286" y="702"/>
                </a:lnTo>
                <a:lnTo>
                  <a:pt x="2289" y="679"/>
                </a:lnTo>
                <a:lnTo>
                  <a:pt x="2341" y="174"/>
                </a:lnTo>
                <a:close/>
                <a:moveTo>
                  <a:pt x="7278" y="851"/>
                </a:moveTo>
                <a:lnTo>
                  <a:pt x="7330" y="851"/>
                </a:lnTo>
                <a:lnTo>
                  <a:pt x="7308" y="874"/>
                </a:lnTo>
                <a:lnTo>
                  <a:pt x="7286" y="897"/>
                </a:lnTo>
                <a:lnTo>
                  <a:pt x="7275" y="908"/>
                </a:lnTo>
                <a:lnTo>
                  <a:pt x="7263" y="919"/>
                </a:lnTo>
                <a:lnTo>
                  <a:pt x="7240" y="939"/>
                </a:lnTo>
                <a:lnTo>
                  <a:pt x="7216" y="959"/>
                </a:lnTo>
                <a:lnTo>
                  <a:pt x="7204" y="969"/>
                </a:lnTo>
                <a:lnTo>
                  <a:pt x="7192" y="978"/>
                </a:lnTo>
                <a:lnTo>
                  <a:pt x="7167" y="996"/>
                </a:lnTo>
                <a:lnTo>
                  <a:pt x="7155" y="1004"/>
                </a:lnTo>
                <a:lnTo>
                  <a:pt x="7142" y="1013"/>
                </a:lnTo>
                <a:lnTo>
                  <a:pt x="7129" y="1021"/>
                </a:lnTo>
                <a:lnTo>
                  <a:pt x="7116" y="1029"/>
                </a:lnTo>
                <a:lnTo>
                  <a:pt x="7090" y="1043"/>
                </a:lnTo>
                <a:lnTo>
                  <a:pt x="7064" y="1057"/>
                </a:lnTo>
                <a:lnTo>
                  <a:pt x="7037" y="1070"/>
                </a:lnTo>
                <a:lnTo>
                  <a:pt x="7009" y="1082"/>
                </a:lnTo>
                <a:lnTo>
                  <a:pt x="6982" y="1092"/>
                </a:lnTo>
                <a:lnTo>
                  <a:pt x="6954" y="1102"/>
                </a:lnTo>
                <a:lnTo>
                  <a:pt x="6925" y="1110"/>
                </a:lnTo>
                <a:lnTo>
                  <a:pt x="6897" y="1118"/>
                </a:lnTo>
                <a:lnTo>
                  <a:pt x="6868" y="1124"/>
                </a:lnTo>
                <a:lnTo>
                  <a:pt x="6838" y="1129"/>
                </a:lnTo>
                <a:lnTo>
                  <a:pt x="6809" y="1133"/>
                </a:lnTo>
                <a:lnTo>
                  <a:pt x="6779" y="1136"/>
                </a:lnTo>
                <a:lnTo>
                  <a:pt x="6749" y="1137"/>
                </a:lnTo>
                <a:lnTo>
                  <a:pt x="6734" y="1137"/>
                </a:lnTo>
                <a:lnTo>
                  <a:pt x="6719" y="1137"/>
                </a:lnTo>
                <a:lnTo>
                  <a:pt x="6688" y="1137"/>
                </a:lnTo>
                <a:lnTo>
                  <a:pt x="6658" y="1135"/>
                </a:lnTo>
                <a:lnTo>
                  <a:pt x="6627" y="1131"/>
                </a:lnTo>
                <a:lnTo>
                  <a:pt x="6596" y="1127"/>
                </a:lnTo>
                <a:lnTo>
                  <a:pt x="6563" y="1121"/>
                </a:lnTo>
                <a:lnTo>
                  <a:pt x="6532" y="1114"/>
                </a:lnTo>
                <a:lnTo>
                  <a:pt x="6501" y="1106"/>
                </a:lnTo>
                <a:lnTo>
                  <a:pt x="6469" y="1096"/>
                </a:lnTo>
                <a:lnTo>
                  <a:pt x="6437" y="1085"/>
                </a:lnTo>
                <a:lnTo>
                  <a:pt x="6414" y="1076"/>
                </a:lnTo>
                <a:lnTo>
                  <a:pt x="6391" y="1066"/>
                </a:lnTo>
                <a:lnTo>
                  <a:pt x="6369" y="1055"/>
                </a:lnTo>
                <a:lnTo>
                  <a:pt x="6358" y="1049"/>
                </a:lnTo>
                <a:lnTo>
                  <a:pt x="6347" y="1043"/>
                </a:lnTo>
                <a:lnTo>
                  <a:pt x="6326" y="1030"/>
                </a:lnTo>
                <a:lnTo>
                  <a:pt x="6306" y="1016"/>
                </a:lnTo>
                <a:lnTo>
                  <a:pt x="6286" y="1002"/>
                </a:lnTo>
                <a:lnTo>
                  <a:pt x="6277" y="995"/>
                </a:lnTo>
                <a:lnTo>
                  <a:pt x="6267" y="987"/>
                </a:lnTo>
                <a:lnTo>
                  <a:pt x="6249" y="972"/>
                </a:lnTo>
                <a:lnTo>
                  <a:pt x="6231" y="955"/>
                </a:lnTo>
                <a:lnTo>
                  <a:pt x="6213" y="939"/>
                </a:lnTo>
                <a:lnTo>
                  <a:pt x="6196" y="921"/>
                </a:lnTo>
                <a:lnTo>
                  <a:pt x="6180" y="903"/>
                </a:lnTo>
                <a:lnTo>
                  <a:pt x="6164" y="885"/>
                </a:lnTo>
                <a:lnTo>
                  <a:pt x="6148" y="866"/>
                </a:lnTo>
                <a:lnTo>
                  <a:pt x="6133" y="847"/>
                </a:lnTo>
                <a:lnTo>
                  <a:pt x="6103" y="808"/>
                </a:lnTo>
                <a:lnTo>
                  <a:pt x="6089" y="787"/>
                </a:lnTo>
                <a:lnTo>
                  <a:pt x="6074" y="767"/>
                </a:lnTo>
                <a:lnTo>
                  <a:pt x="6047" y="726"/>
                </a:lnTo>
                <a:lnTo>
                  <a:pt x="6020" y="685"/>
                </a:lnTo>
                <a:lnTo>
                  <a:pt x="5967" y="603"/>
                </a:lnTo>
                <a:lnTo>
                  <a:pt x="5941" y="562"/>
                </a:lnTo>
                <a:lnTo>
                  <a:pt x="5915" y="522"/>
                </a:lnTo>
                <a:lnTo>
                  <a:pt x="5911" y="517"/>
                </a:lnTo>
                <a:lnTo>
                  <a:pt x="5906" y="511"/>
                </a:lnTo>
                <a:lnTo>
                  <a:pt x="5900" y="507"/>
                </a:lnTo>
                <a:lnTo>
                  <a:pt x="5895" y="503"/>
                </a:lnTo>
                <a:lnTo>
                  <a:pt x="5888" y="499"/>
                </a:lnTo>
                <a:lnTo>
                  <a:pt x="5882" y="496"/>
                </a:lnTo>
                <a:lnTo>
                  <a:pt x="5874" y="493"/>
                </a:lnTo>
                <a:lnTo>
                  <a:pt x="5867" y="490"/>
                </a:lnTo>
                <a:lnTo>
                  <a:pt x="5859" y="488"/>
                </a:lnTo>
                <a:lnTo>
                  <a:pt x="5851" y="487"/>
                </a:lnTo>
                <a:lnTo>
                  <a:pt x="5835" y="484"/>
                </a:lnTo>
                <a:lnTo>
                  <a:pt x="5817" y="482"/>
                </a:lnTo>
                <a:lnTo>
                  <a:pt x="5800" y="481"/>
                </a:lnTo>
                <a:lnTo>
                  <a:pt x="5751" y="481"/>
                </a:lnTo>
                <a:lnTo>
                  <a:pt x="5732" y="676"/>
                </a:lnTo>
                <a:lnTo>
                  <a:pt x="5731" y="683"/>
                </a:lnTo>
                <a:lnTo>
                  <a:pt x="5730" y="691"/>
                </a:lnTo>
                <a:lnTo>
                  <a:pt x="5730" y="704"/>
                </a:lnTo>
                <a:lnTo>
                  <a:pt x="5731" y="716"/>
                </a:lnTo>
                <a:lnTo>
                  <a:pt x="5731" y="721"/>
                </a:lnTo>
                <a:lnTo>
                  <a:pt x="5732" y="726"/>
                </a:lnTo>
                <a:lnTo>
                  <a:pt x="5733" y="731"/>
                </a:lnTo>
                <a:lnTo>
                  <a:pt x="5734" y="736"/>
                </a:lnTo>
                <a:lnTo>
                  <a:pt x="5737" y="744"/>
                </a:lnTo>
                <a:lnTo>
                  <a:pt x="5741" y="751"/>
                </a:lnTo>
                <a:lnTo>
                  <a:pt x="5744" y="755"/>
                </a:lnTo>
                <a:lnTo>
                  <a:pt x="5746" y="758"/>
                </a:lnTo>
                <a:lnTo>
                  <a:pt x="5749" y="761"/>
                </a:lnTo>
                <a:lnTo>
                  <a:pt x="5753" y="764"/>
                </a:lnTo>
                <a:lnTo>
                  <a:pt x="5757" y="767"/>
                </a:lnTo>
                <a:lnTo>
                  <a:pt x="5761" y="769"/>
                </a:lnTo>
                <a:lnTo>
                  <a:pt x="5766" y="772"/>
                </a:lnTo>
                <a:lnTo>
                  <a:pt x="5771" y="774"/>
                </a:lnTo>
                <a:lnTo>
                  <a:pt x="5782" y="778"/>
                </a:lnTo>
                <a:lnTo>
                  <a:pt x="5795" y="780"/>
                </a:lnTo>
                <a:lnTo>
                  <a:pt x="5809" y="782"/>
                </a:lnTo>
                <a:lnTo>
                  <a:pt x="5824" y="784"/>
                </a:lnTo>
                <a:lnTo>
                  <a:pt x="5841" y="784"/>
                </a:lnTo>
                <a:lnTo>
                  <a:pt x="5849" y="784"/>
                </a:lnTo>
                <a:lnTo>
                  <a:pt x="5843" y="851"/>
                </a:lnTo>
                <a:lnTo>
                  <a:pt x="5416" y="851"/>
                </a:lnTo>
                <a:lnTo>
                  <a:pt x="4988" y="851"/>
                </a:lnTo>
                <a:lnTo>
                  <a:pt x="4561" y="851"/>
                </a:lnTo>
                <a:lnTo>
                  <a:pt x="4134" y="851"/>
                </a:lnTo>
                <a:lnTo>
                  <a:pt x="4112" y="877"/>
                </a:lnTo>
                <a:lnTo>
                  <a:pt x="4102" y="889"/>
                </a:lnTo>
                <a:lnTo>
                  <a:pt x="4090" y="901"/>
                </a:lnTo>
                <a:lnTo>
                  <a:pt x="4068" y="925"/>
                </a:lnTo>
                <a:lnTo>
                  <a:pt x="4056" y="936"/>
                </a:lnTo>
                <a:lnTo>
                  <a:pt x="4045" y="947"/>
                </a:lnTo>
                <a:lnTo>
                  <a:pt x="4033" y="957"/>
                </a:lnTo>
                <a:lnTo>
                  <a:pt x="4021" y="967"/>
                </a:lnTo>
                <a:lnTo>
                  <a:pt x="4010" y="977"/>
                </a:lnTo>
                <a:lnTo>
                  <a:pt x="3998" y="987"/>
                </a:lnTo>
                <a:lnTo>
                  <a:pt x="3973" y="1005"/>
                </a:lnTo>
                <a:lnTo>
                  <a:pt x="3949" y="1022"/>
                </a:lnTo>
                <a:lnTo>
                  <a:pt x="3924" y="1038"/>
                </a:lnTo>
                <a:lnTo>
                  <a:pt x="3911" y="1046"/>
                </a:lnTo>
                <a:lnTo>
                  <a:pt x="3898" y="1053"/>
                </a:lnTo>
                <a:lnTo>
                  <a:pt x="3872" y="1066"/>
                </a:lnTo>
                <a:lnTo>
                  <a:pt x="3846" y="1078"/>
                </a:lnTo>
                <a:lnTo>
                  <a:pt x="3820" y="1089"/>
                </a:lnTo>
                <a:lnTo>
                  <a:pt x="3806" y="1094"/>
                </a:lnTo>
                <a:lnTo>
                  <a:pt x="3793" y="1099"/>
                </a:lnTo>
                <a:lnTo>
                  <a:pt x="3766" y="1108"/>
                </a:lnTo>
                <a:lnTo>
                  <a:pt x="3739" y="1115"/>
                </a:lnTo>
                <a:lnTo>
                  <a:pt x="3725" y="1119"/>
                </a:lnTo>
                <a:lnTo>
                  <a:pt x="3711" y="1122"/>
                </a:lnTo>
                <a:lnTo>
                  <a:pt x="3683" y="1127"/>
                </a:lnTo>
                <a:lnTo>
                  <a:pt x="3669" y="1129"/>
                </a:lnTo>
                <a:lnTo>
                  <a:pt x="3654" y="1131"/>
                </a:lnTo>
                <a:lnTo>
                  <a:pt x="3640" y="1133"/>
                </a:lnTo>
                <a:lnTo>
                  <a:pt x="3626" y="1134"/>
                </a:lnTo>
                <a:lnTo>
                  <a:pt x="3612" y="1135"/>
                </a:lnTo>
                <a:lnTo>
                  <a:pt x="3598" y="1136"/>
                </a:lnTo>
                <a:lnTo>
                  <a:pt x="3569" y="1137"/>
                </a:lnTo>
                <a:lnTo>
                  <a:pt x="3540" y="1136"/>
                </a:lnTo>
                <a:lnTo>
                  <a:pt x="3511" y="1135"/>
                </a:lnTo>
                <a:lnTo>
                  <a:pt x="3482" y="1132"/>
                </a:lnTo>
                <a:lnTo>
                  <a:pt x="3453" y="1129"/>
                </a:lnTo>
                <a:lnTo>
                  <a:pt x="3424" y="1124"/>
                </a:lnTo>
                <a:lnTo>
                  <a:pt x="3395" y="1118"/>
                </a:lnTo>
                <a:lnTo>
                  <a:pt x="3366" y="1112"/>
                </a:lnTo>
                <a:lnTo>
                  <a:pt x="3336" y="1104"/>
                </a:lnTo>
                <a:lnTo>
                  <a:pt x="3307" y="1095"/>
                </a:lnTo>
                <a:lnTo>
                  <a:pt x="3278" y="1085"/>
                </a:lnTo>
                <a:lnTo>
                  <a:pt x="3266" y="1080"/>
                </a:lnTo>
                <a:lnTo>
                  <a:pt x="3254" y="1075"/>
                </a:lnTo>
                <a:lnTo>
                  <a:pt x="3231" y="1065"/>
                </a:lnTo>
                <a:lnTo>
                  <a:pt x="3209" y="1053"/>
                </a:lnTo>
                <a:lnTo>
                  <a:pt x="3187" y="1041"/>
                </a:lnTo>
                <a:lnTo>
                  <a:pt x="3166" y="1028"/>
                </a:lnTo>
                <a:lnTo>
                  <a:pt x="3146" y="1014"/>
                </a:lnTo>
                <a:lnTo>
                  <a:pt x="3126" y="1000"/>
                </a:lnTo>
                <a:lnTo>
                  <a:pt x="3107" y="985"/>
                </a:lnTo>
                <a:lnTo>
                  <a:pt x="3097" y="977"/>
                </a:lnTo>
                <a:lnTo>
                  <a:pt x="3088" y="969"/>
                </a:lnTo>
                <a:lnTo>
                  <a:pt x="3070" y="953"/>
                </a:lnTo>
                <a:lnTo>
                  <a:pt x="3052" y="936"/>
                </a:lnTo>
                <a:lnTo>
                  <a:pt x="3034" y="919"/>
                </a:lnTo>
                <a:lnTo>
                  <a:pt x="3017" y="901"/>
                </a:lnTo>
                <a:lnTo>
                  <a:pt x="3009" y="892"/>
                </a:lnTo>
                <a:lnTo>
                  <a:pt x="3001" y="883"/>
                </a:lnTo>
                <a:lnTo>
                  <a:pt x="2984" y="864"/>
                </a:lnTo>
                <a:lnTo>
                  <a:pt x="2968" y="845"/>
                </a:lnTo>
                <a:lnTo>
                  <a:pt x="2953" y="826"/>
                </a:lnTo>
                <a:lnTo>
                  <a:pt x="2938" y="806"/>
                </a:lnTo>
                <a:lnTo>
                  <a:pt x="2923" y="786"/>
                </a:lnTo>
                <a:lnTo>
                  <a:pt x="2908" y="766"/>
                </a:lnTo>
                <a:lnTo>
                  <a:pt x="2879" y="725"/>
                </a:lnTo>
                <a:lnTo>
                  <a:pt x="2865" y="705"/>
                </a:lnTo>
                <a:lnTo>
                  <a:pt x="2852" y="684"/>
                </a:lnTo>
                <a:lnTo>
                  <a:pt x="2798" y="602"/>
                </a:lnTo>
                <a:lnTo>
                  <a:pt x="2771" y="562"/>
                </a:lnTo>
                <a:lnTo>
                  <a:pt x="2745" y="522"/>
                </a:lnTo>
                <a:lnTo>
                  <a:pt x="2740" y="517"/>
                </a:lnTo>
                <a:lnTo>
                  <a:pt x="2736" y="512"/>
                </a:lnTo>
                <a:lnTo>
                  <a:pt x="2730" y="507"/>
                </a:lnTo>
                <a:lnTo>
                  <a:pt x="2725" y="503"/>
                </a:lnTo>
                <a:lnTo>
                  <a:pt x="2718" y="499"/>
                </a:lnTo>
                <a:lnTo>
                  <a:pt x="2712" y="496"/>
                </a:lnTo>
                <a:lnTo>
                  <a:pt x="2705" y="493"/>
                </a:lnTo>
                <a:lnTo>
                  <a:pt x="2698" y="491"/>
                </a:lnTo>
                <a:lnTo>
                  <a:pt x="2682" y="487"/>
                </a:lnTo>
                <a:lnTo>
                  <a:pt x="2666" y="484"/>
                </a:lnTo>
                <a:lnTo>
                  <a:pt x="2649" y="482"/>
                </a:lnTo>
                <a:lnTo>
                  <a:pt x="2632" y="481"/>
                </a:lnTo>
                <a:lnTo>
                  <a:pt x="2579" y="481"/>
                </a:lnTo>
                <a:lnTo>
                  <a:pt x="2560" y="676"/>
                </a:lnTo>
                <a:lnTo>
                  <a:pt x="2559" y="690"/>
                </a:lnTo>
                <a:lnTo>
                  <a:pt x="2558" y="703"/>
                </a:lnTo>
                <a:lnTo>
                  <a:pt x="2559" y="715"/>
                </a:lnTo>
                <a:lnTo>
                  <a:pt x="2560" y="726"/>
                </a:lnTo>
                <a:lnTo>
                  <a:pt x="2561" y="731"/>
                </a:lnTo>
                <a:lnTo>
                  <a:pt x="2562" y="736"/>
                </a:lnTo>
                <a:lnTo>
                  <a:pt x="2565" y="744"/>
                </a:lnTo>
                <a:lnTo>
                  <a:pt x="2569" y="752"/>
                </a:lnTo>
                <a:lnTo>
                  <a:pt x="2572" y="755"/>
                </a:lnTo>
                <a:lnTo>
                  <a:pt x="2574" y="758"/>
                </a:lnTo>
                <a:lnTo>
                  <a:pt x="2581" y="765"/>
                </a:lnTo>
                <a:lnTo>
                  <a:pt x="2589" y="770"/>
                </a:lnTo>
                <a:lnTo>
                  <a:pt x="2593" y="772"/>
                </a:lnTo>
                <a:lnTo>
                  <a:pt x="2598" y="775"/>
                </a:lnTo>
                <a:lnTo>
                  <a:pt x="2609" y="778"/>
                </a:lnTo>
                <a:lnTo>
                  <a:pt x="2621" y="781"/>
                </a:lnTo>
                <a:lnTo>
                  <a:pt x="2635" y="783"/>
                </a:lnTo>
                <a:lnTo>
                  <a:pt x="2651" y="784"/>
                </a:lnTo>
                <a:lnTo>
                  <a:pt x="2668" y="785"/>
                </a:lnTo>
                <a:lnTo>
                  <a:pt x="2678" y="785"/>
                </a:lnTo>
                <a:lnTo>
                  <a:pt x="2673" y="851"/>
                </a:lnTo>
                <a:lnTo>
                  <a:pt x="1880" y="851"/>
                </a:lnTo>
                <a:lnTo>
                  <a:pt x="1088" y="851"/>
                </a:lnTo>
                <a:lnTo>
                  <a:pt x="1094" y="784"/>
                </a:lnTo>
                <a:lnTo>
                  <a:pt x="1127" y="784"/>
                </a:lnTo>
                <a:lnTo>
                  <a:pt x="1142" y="784"/>
                </a:lnTo>
                <a:lnTo>
                  <a:pt x="1155" y="783"/>
                </a:lnTo>
                <a:lnTo>
                  <a:pt x="1168" y="781"/>
                </a:lnTo>
                <a:lnTo>
                  <a:pt x="1180" y="778"/>
                </a:lnTo>
                <a:lnTo>
                  <a:pt x="1191" y="775"/>
                </a:lnTo>
                <a:lnTo>
                  <a:pt x="1200" y="771"/>
                </a:lnTo>
                <a:lnTo>
                  <a:pt x="1209" y="766"/>
                </a:lnTo>
                <a:lnTo>
                  <a:pt x="1217" y="760"/>
                </a:lnTo>
                <a:lnTo>
                  <a:pt x="1221" y="757"/>
                </a:lnTo>
                <a:lnTo>
                  <a:pt x="1224" y="753"/>
                </a:lnTo>
                <a:lnTo>
                  <a:pt x="1228" y="750"/>
                </a:lnTo>
                <a:lnTo>
                  <a:pt x="1231" y="746"/>
                </a:lnTo>
                <a:lnTo>
                  <a:pt x="1236" y="737"/>
                </a:lnTo>
                <a:lnTo>
                  <a:pt x="1238" y="733"/>
                </a:lnTo>
                <a:lnTo>
                  <a:pt x="1241" y="728"/>
                </a:lnTo>
                <a:lnTo>
                  <a:pt x="1243" y="723"/>
                </a:lnTo>
                <a:lnTo>
                  <a:pt x="1244" y="717"/>
                </a:lnTo>
                <a:lnTo>
                  <a:pt x="1246" y="712"/>
                </a:lnTo>
                <a:lnTo>
                  <a:pt x="1248" y="706"/>
                </a:lnTo>
                <a:lnTo>
                  <a:pt x="1250" y="694"/>
                </a:lnTo>
                <a:lnTo>
                  <a:pt x="1252" y="680"/>
                </a:lnTo>
                <a:lnTo>
                  <a:pt x="1303" y="162"/>
                </a:lnTo>
                <a:lnTo>
                  <a:pt x="1304" y="150"/>
                </a:lnTo>
                <a:lnTo>
                  <a:pt x="1304" y="139"/>
                </a:lnTo>
                <a:lnTo>
                  <a:pt x="1304" y="134"/>
                </a:lnTo>
                <a:lnTo>
                  <a:pt x="1304" y="129"/>
                </a:lnTo>
                <a:lnTo>
                  <a:pt x="1303" y="124"/>
                </a:lnTo>
                <a:lnTo>
                  <a:pt x="1302" y="120"/>
                </a:lnTo>
                <a:lnTo>
                  <a:pt x="1301" y="115"/>
                </a:lnTo>
                <a:lnTo>
                  <a:pt x="1300" y="111"/>
                </a:lnTo>
                <a:lnTo>
                  <a:pt x="1299" y="108"/>
                </a:lnTo>
                <a:lnTo>
                  <a:pt x="1297" y="104"/>
                </a:lnTo>
                <a:lnTo>
                  <a:pt x="1293" y="97"/>
                </a:lnTo>
                <a:lnTo>
                  <a:pt x="1289" y="91"/>
                </a:lnTo>
                <a:lnTo>
                  <a:pt x="1282" y="85"/>
                </a:lnTo>
                <a:lnTo>
                  <a:pt x="1274" y="79"/>
                </a:lnTo>
                <a:lnTo>
                  <a:pt x="1270" y="77"/>
                </a:lnTo>
                <a:lnTo>
                  <a:pt x="1265" y="75"/>
                </a:lnTo>
                <a:lnTo>
                  <a:pt x="1255" y="71"/>
                </a:lnTo>
                <a:lnTo>
                  <a:pt x="1243" y="68"/>
                </a:lnTo>
                <a:lnTo>
                  <a:pt x="1230" y="66"/>
                </a:lnTo>
                <a:lnTo>
                  <a:pt x="1215" y="65"/>
                </a:lnTo>
                <a:lnTo>
                  <a:pt x="1199" y="65"/>
                </a:lnTo>
                <a:lnTo>
                  <a:pt x="1157" y="65"/>
                </a:lnTo>
                <a:lnTo>
                  <a:pt x="1164" y="1"/>
                </a:lnTo>
                <a:lnTo>
                  <a:pt x="1196" y="1"/>
                </a:lnTo>
                <a:lnTo>
                  <a:pt x="1611" y="1"/>
                </a:lnTo>
                <a:lnTo>
                  <a:pt x="2027" y="1"/>
                </a:lnTo>
                <a:lnTo>
                  <a:pt x="2444" y="1"/>
                </a:lnTo>
                <a:lnTo>
                  <a:pt x="2860" y="1"/>
                </a:lnTo>
                <a:lnTo>
                  <a:pt x="2882" y="2"/>
                </a:lnTo>
                <a:lnTo>
                  <a:pt x="2903" y="3"/>
                </a:lnTo>
                <a:lnTo>
                  <a:pt x="2924" y="4"/>
                </a:lnTo>
                <a:lnTo>
                  <a:pt x="2944" y="7"/>
                </a:lnTo>
                <a:lnTo>
                  <a:pt x="2963" y="10"/>
                </a:lnTo>
                <a:lnTo>
                  <a:pt x="2981" y="14"/>
                </a:lnTo>
                <a:lnTo>
                  <a:pt x="2998" y="18"/>
                </a:lnTo>
                <a:lnTo>
                  <a:pt x="3014" y="23"/>
                </a:lnTo>
                <a:lnTo>
                  <a:pt x="3030" y="29"/>
                </a:lnTo>
                <a:lnTo>
                  <a:pt x="3044" y="35"/>
                </a:lnTo>
                <a:lnTo>
                  <a:pt x="3058" y="42"/>
                </a:lnTo>
                <a:lnTo>
                  <a:pt x="3071" y="50"/>
                </a:lnTo>
                <a:lnTo>
                  <a:pt x="3083" y="58"/>
                </a:lnTo>
                <a:lnTo>
                  <a:pt x="3095" y="67"/>
                </a:lnTo>
                <a:lnTo>
                  <a:pt x="3100" y="72"/>
                </a:lnTo>
                <a:lnTo>
                  <a:pt x="3105" y="77"/>
                </a:lnTo>
                <a:lnTo>
                  <a:pt x="3110" y="82"/>
                </a:lnTo>
                <a:lnTo>
                  <a:pt x="3115" y="87"/>
                </a:lnTo>
                <a:lnTo>
                  <a:pt x="3122" y="95"/>
                </a:lnTo>
                <a:lnTo>
                  <a:pt x="3128" y="103"/>
                </a:lnTo>
                <a:lnTo>
                  <a:pt x="3133" y="112"/>
                </a:lnTo>
                <a:lnTo>
                  <a:pt x="3139" y="120"/>
                </a:lnTo>
                <a:lnTo>
                  <a:pt x="3143" y="129"/>
                </a:lnTo>
                <a:lnTo>
                  <a:pt x="3148" y="139"/>
                </a:lnTo>
                <a:lnTo>
                  <a:pt x="3151" y="148"/>
                </a:lnTo>
                <a:lnTo>
                  <a:pt x="3155" y="158"/>
                </a:lnTo>
                <a:lnTo>
                  <a:pt x="3157" y="167"/>
                </a:lnTo>
                <a:lnTo>
                  <a:pt x="3159" y="172"/>
                </a:lnTo>
                <a:lnTo>
                  <a:pt x="3160" y="177"/>
                </a:lnTo>
                <a:lnTo>
                  <a:pt x="3162" y="187"/>
                </a:lnTo>
                <a:lnTo>
                  <a:pt x="3163" y="198"/>
                </a:lnTo>
                <a:lnTo>
                  <a:pt x="3164" y="208"/>
                </a:lnTo>
                <a:lnTo>
                  <a:pt x="3164" y="218"/>
                </a:lnTo>
                <a:lnTo>
                  <a:pt x="3164" y="229"/>
                </a:lnTo>
                <a:lnTo>
                  <a:pt x="3163" y="239"/>
                </a:lnTo>
                <a:lnTo>
                  <a:pt x="3162" y="251"/>
                </a:lnTo>
                <a:lnTo>
                  <a:pt x="3159" y="263"/>
                </a:lnTo>
                <a:lnTo>
                  <a:pt x="3158" y="270"/>
                </a:lnTo>
                <a:lnTo>
                  <a:pt x="3156" y="277"/>
                </a:lnTo>
                <a:lnTo>
                  <a:pt x="3151" y="292"/>
                </a:lnTo>
                <a:lnTo>
                  <a:pt x="3145" y="307"/>
                </a:lnTo>
                <a:lnTo>
                  <a:pt x="3142" y="315"/>
                </a:lnTo>
                <a:lnTo>
                  <a:pt x="3138" y="323"/>
                </a:lnTo>
                <a:lnTo>
                  <a:pt x="3133" y="331"/>
                </a:lnTo>
                <a:lnTo>
                  <a:pt x="3128" y="339"/>
                </a:lnTo>
                <a:lnTo>
                  <a:pt x="3117" y="355"/>
                </a:lnTo>
                <a:lnTo>
                  <a:pt x="3110" y="363"/>
                </a:lnTo>
                <a:lnTo>
                  <a:pt x="3103" y="371"/>
                </a:lnTo>
                <a:lnTo>
                  <a:pt x="3096" y="378"/>
                </a:lnTo>
                <a:lnTo>
                  <a:pt x="3087" y="386"/>
                </a:lnTo>
                <a:lnTo>
                  <a:pt x="3069" y="401"/>
                </a:lnTo>
                <a:lnTo>
                  <a:pt x="3059" y="408"/>
                </a:lnTo>
                <a:lnTo>
                  <a:pt x="3048" y="415"/>
                </a:lnTo>
                <a:lnTo>
                  <a:pt x="3037" y="422"/>
                </a:lnTo>
                <a:lnTo>
                  <a:pt x="3024" y="428"/>
                </a:lnTo>
                <a:lnTo>
                  <a:pt x="3011" y="435"/>
                </a:lnTo>
                <a:lnTo>
                  <a:pt x="2997" y="440"/>
                </a:lnTo>
                <a:lnTo>
                  <a:pt x="2983" y="446"/>
                </a:lnTo>
                <a:lnTo>
                  <a:pt x="2967" y="451"/>
                </a:lnTo>
                <a:lnTo>
                  <a:pt x="2951" y="456"/>
                </a:lnTo>
                <a:lnTo>
                  <a:pt x="2934" y="460"/>
                </a:lnTo>
                <a:lnTo>
                  <a:pt x="2957" y="474"/>
                </a:lnTo>
                <a:lnTo>
                  <a:pt x="2979" y="489"/>
                </a:lnTo>
                <a:lnTo>
                  <a:pt x="3001" y="506"/>
                </a:lnTo>
                <a:lnTo>
                  <a:pt x="3011" y="514"/>
                </a:lnTo>
                <a:lnTo>
                  <a:pt x="3021" y="523"/>
                </a:lnTo>
                <a:lnTo>
                  <a:pt x="3041" y="541"/>
                </a:lnTo>
                <a:lnTo>
                  <a:pt x="3060" y="560"/>
                </a:lnTo>
                <a:lnTo>
                  <a:pt x="3079" y="580"/>
                </a:lnTo>
                <a:lnTo>
                  <a:pt x="3097" y="600"/>
                </a:lnTo>
                <a:lnTo>
                  <a:pt x="3115" y="620"/>
                </a:lnTo>
                <a:lnTo>
                  <a:pt x="3133" y="641"/>
                </a:lnTo>
                <a:lnTo>
                  <a:pt x="3150" y="663"/>
                </a:lnTo>
                <a:lnTo>
                  <a:pt x="3167" y="684"/>
                </a:lnTo>
                <a:lnTo>
                  <a:pt x="3232" y="770"/>
                </a:lnTo>
                <a:lnTo>
                  <a:pt x="3240" y="765"/>
                </a:lnTo>
                <a:lnTo>
                  <a:pt x="3247" y="760"/>
                </a:lnTo>
                <a:lnTo>
                  <a:pt x="3253" y="754"/>
                </a:lnTo>
                <a:lnTo>
                  <a:pt x="3259" y="748"/>
                </a:lnTo>
                <a:lnTo>
                  <a:pt x="3265" y="741"/>
                </a:lnTo>
                <a:lnTo>
                  <a:pt x="3270" y="734"/>
                </a:lnTo>
                <a:lnTo>
                  <a:pt x="3275" y="726"/>
                </a:lnTo>
                <a:lnTo>
                  <a:pt x="3279" y="717"/>
                </a:lnTo>
                <a:lnTo>
                  <a:pt x="3284" y="708"/>
                </a:lnTo>
                <a:lnTo>
                  <a:pt x="3287" y="698"/>
                </a:lnTo>
                <a:lnTo>
                  <a:pt x="3291" y="687"/>
                </a:lnTo>
                <a:lnTo>
                  <a:pt x="3294" y="676"/>
                </a:lnTo>
                <a:lnTo>
                  <a:pt x="3298" y="652"/>
                </a:lnTo>
                <a:lnTo>
                  <a:pt x="3300" y="639"/>
                </a:lnTo>
                <a:lnTo>
                  <a:pt x="3302" y="625"/>
                </a:lnTo>
                <a:lnTo>
                  <a:pt x="3347" y="175"/>
                </a:lnTo>
                <a:lnTo>
                  <a:pt x="3348" y="160"/>
                </a:lnTo>
                <a:lnTo>
                  <a:pt x="3348" y="147"/>
                </a:lnTo>
                <a:lnTo>
                  <a:pt x="3348" y="135"/>
                </a:lnTo>
                <a:lnTo>
                  <a:pt x="3347" y="129"/>
                </a:lnTo>
                <a:lnTo>
                  <a:pt x="3346" y="124"/>
                </a:lnTo>
                <a:lnTo>
                  <a:pt x="3345" y="119"/>
                </a:lnTo>
                <a:lnTo>
                  <a:pt x="3344" y="114"/>
                </a:lnTo>
                <a:lnTo>
                  <a:pt x="3341" y="106"/>
                </a:lnTo>
                <a:lnTo>
                  <a:pt x="3337" y="98"/>
                </a:lnTo>
                <a:lnTo>
                  <a:pt x="3332" y="92"/>
                </a:lnTo>
                <a:lnTo>
                  <a:pt x="3329" y="88"/>
                </a:lnTo>
                <a:lnTo>
                  <a:pt x="3326" y="86"/>
                </a:lnTo>
                <a:lnTo>
                  <a:pt x="3318" y="80"/>
                </a:lnTo>
                <a:lnTo>
                  <a:pt x="3308" y="76"/>
                </a:lnTo>
                <a:lnTo>
                  <a:pt x="3303" y="74"/>
                </a:lnTo>
                <a:lnTo>
                  <a:pt x="3298" y="72"/>
                </a:lnTo>
                <a:lnTo>
                  <a:pt x="3286" y="70"/>
                </a:lnTo>
                <a:lnTo>
                  <a:pt x="3272" y="68"/>
                </a:lnTo>
                <a:lnTo>
                  <a:pt x="3258" y="66"/>
                </a:lnTo>
                <a:lnTo>
                  <a:pt x="3242" y="66"/>
                </a:lnTo>
                <a:lnTo>
                  <a:pt x="3223" y="66"/>
                </a:lnTo>
                <a:lnTo>
                  <a:pt x="3229" y="1"/>
                </a:lnTo>
                <a:lnTo>
                  <a:pt x="3581" y="1"/>
                </a:lnTo>
                <a:lnTo>
                  <a:pt x="4047" y="504"/>
                </a:lnTo>
                <a:lnTo>
                  <a:pt x="4079" y="175"/>
                </a:lnTo>
                <a:lnTo>
                  <a:pt x="4081" y="160"/>
                </a:lnTo>
                <a:lnTo>
                  <a:pt x="4081" y="146"/>
                </a:lnTo>
                <a:lnTo>
                  <a:pt x="4080" y="134"/>
                </a:lnTo>
                <a:lnTo>
                  <a:pt x="4080" y="129"/>
                </a:lnTo>
                <a:lnTo>
                  <a:pt x="4079" y="123"/>
                </a:lnTo>
                <a:lnTo>
                  <a:pt x="4078" y="118"/>
                </a:lnTo>
                <a:lnTo>
                  <a:pt x="4077" y="114"/>
                </a:lnTo>
                <a:lnTo>
                  <a:pt x="4074" y="105"/>
                </a:lnTo>
                <a:lnTo>
                  <a:pt x="4070" y="98"/>
                </a:lnTo>
                <a:lnTo>
                  <a:pt x="4065" y="91"/>
                </a:lnTo>
                <a:lnTo>
                  <a:pt x="4062" y="88"/>
                </a:lnTo>
                <a:lnTo>
                  <a:pt x="4058" y="85"/>
                </a:lnTo>
                <a:lnTo>
                  <a:pt x="4050" y="80"/>
                </a:lnTo>
                <a:lnTo>
                  <a:pt x="4041" y="75"/>
                </a:lnTo>
                <a:lnTo>
                  <a:pt x="4036" y="74"/>
                </a:lnTo>
                <a:lnTo>
                  <a:pt x="4030" y="72"/>
                </a:lnTo>
                <a:lnTo>
                  <a:pt x="4018" y="69"/>
                </a:lnTo>
                <a:lnTo>
                  <a:pt x="4005" y="67"/>
                </a:lnTo>
                <a:lnTo>
                  <a:pt x="3990" y="66"/>
                </a:lnTo>
                <a:lnTo>
                  <a:pt x="3974" y="65"/>
                </a:lnTo>
                <a:lnTo>
                  <a:pt x="3919" y="65"/>
                </a:lnTo>
                <a:lnTo>
                  <a:pt x="3925" y="1"/>
                </a:lnTo>
                <a:lnTo>
                  <a:pt x="4448" y="1"/>
                </a:lnTo>
                <a:lnTo>
                  <a:pt x="4972" y="1"/>
                </a:lnTo>
                <a:lnTo>
                  <a:pt x="5497" y="1"/>
                </a:lnTo>
                <a:lnTo>
                  <a:pt x="6021" y="1"/>
                </a:lnTo>
                <a:lnTo>
                  <a:pt x="6045" y="2"/>
                </a:lnTo>
                <a:lnTo>
                  <a:pt x="6068" y="3"/>
                </a:lnTo>
                <a:lnTo>
                  <a:pt x="6090" y="4"/>
                </a:lnTo>
                <a:lnTo>
                  <a:pt x="6111" y="7"/>
                </a:lnTo>
                <a:lnTo>
                  <a:pt x="6131" y="10"/>
                </a:lnTo>
                <a:lnTo>
                  <a:pt x="6150" y="14"/>
                </a:lnTo>
                <a:lnTo>
                  <a:pt x="6159" y="16"/>
                </a:lnTo>
                <a:lnTo>
                  <a:pt x="6167" y="18"/>
                </a:lnTo>
                <a:lnTo>
                  <a:pt x="6184" y="23"/>
                </a:lnTo>
                <a:lnTo>
                  <a:pt x="6200" y="29"/>
                </a:lnTo>
                <a:lnTo>
                  <a:pt x="6215" y="35"/>
                </a:lnTo>
                <a:lnTo>
                  <a:pt x="6229" y="42"/>
                </a:lnTo>
                <a:lnTo>
                  <a:pt x="6243" y="50"/>
                </a:lnTo>
                <a:lnTo>
                  <a:pt x="6255" y="58"/>
                </a:lnTo>
                <a:lnTo>
                  <a:pt x="6266" y="67"/>
                </a:lnTo>
                <a:lnTo>
                  <a:pt x="6272" y="72"/>
                </a:lnTo>
                <a:lnTo>
                  <a:pt x="6277" y="77"/>
                </a:lnTo>
                <a:lnTo>
                  <a:pt x="6282" y="82"/>
                </a:lnTo>
                <a:lnTo>
                  <a:pt x="6287" y="87"/>
                </a:lnTo>
                <a:lnTo>
                  <a:pt x="6293" y="95"/>
                </a:lnTo>
                <a:lnTo>
                  <a:pt x="6299" y="103"/>
                </a:lnTo>
                <a:lnTo>
                  <a:pt x="6305" y="112"/>
                </a:lnTo>
                <a:lnTo>
                  <a:pt x="6310" y="120"/>
                </a:lnTo>
                <a:lnTo>
                  <a:pt x="6315" y="129"/>
                </a:lnTo>
                <a:lnTo>
                  <a:pt x="6319" y="139"/>
                </a:lnTo>
                <a:lnTo>
                  <a:pt x="6323" y="148"/>
                </a:lnTo>
                <a:lnTo>
                  <a:pt x="6326" y="158"/>
                </a:lnTo>
                <a:lnTo>
                  <a:pt x="6329" y="167"/>
                </a:lnTo>
                <a:lnTo>
                  <a:pt x="6330" y="172"/>
                </a:lnTo>
                <a:lnTo>
                  <a:pt x="6332" y="177"/>
                </a:lnTo>
                <a:lnTo>
                  <a:pt x="6333" y="187"/>
                </a:lnTo>
                <a:lnTo>
                  <a:pt x="6335" y="198"/>
                </a:lnTo>
                <a:lnTo>
                  <a:pt x="6335" y="208"/>
                </a:lnTo>
                <a:lnTo>
                  <a:pt x="6336" y="218"/>
                </a:lnTo>
                <a:lnTo>
                  <a:pt x="6336" y="229"/>
                </a:lnTo>
                <a:lnTo>
                  <a:pt x="6335" y="239"/>
                </a:lnTo>
                <a:lnTo>
                  <a:pt x="6333" y="251"/>
                </a:lnTo>
                <a:lnTo>
                  <a:pt x="6331" y="263"/>
                </a:lnTo>
                <a:lnTo>
                  <a:pt x="6329" y="270"/>
                </a:lnTo>
                <a:lnTo>
                  <a:pt x="6328" y="277"/>
                </a:lnTo>
                <a:lnTo>
                  <a:pt x="6325" y="284"/>
                </a:lnTo>
                <a:lnTo>
                  <a:pt x="6323" y="292"/>
                </a:lnTo>
                <a:lnTo>
                  <a:pt x="6317" y="307"/>
                </a:lnTo>
                <a:lnTo>
                  <a:pt x="6313" y="315"/>
                </a:lnTo>
                <a:lnTo>
                  <a:pt x="6309" y="323"/>
                </a:lnTo>
                <a:lnTo>
                  <a:pt x="6305" y="331"/>
                </a:lnTo>
                <a:lnTo>
                  <a:pt x="6300" y="339"/>
                </a:lnTo>
                <a:lnTo>
                  <a:pt x="6294" y="347"/>
                </a:lnTo>
                <a:lnTo>
                  <a:pt x="6288" y="355"/>
                </a:lnTo>
                <a:lnTo>
                  <a:pt x="6282" y="363"/>
                </a:lnTo>
                <a:lnTo>
                  <a:pt x="6275" y="371"/>
                </a:lnTo>
                <a:lnTo>
                  <a:pt x="6267" y="379"/>
                </a:lnTo>
                <a:lnTo>
                  <a:pt x="6259" y="386"/>
                </a:lnTo>
                <a:lnTo>
                  <a:pt x="6250" y="394"/>
                </a:lnTo>
                <a:lnTo>
                  <a:pt x="6241" y="401"/>
                </a:lnTo>
                <a:lnTo>
                  <a:pt x="6230" y="409"/>
                </a:lnTo>
                <a:lnTo>
                  <a:pt x="6219" y="415"/>
                </a:lnTo>
                <a:lnTo>
                  <a:pt x="6208" y="422"/>
                </a:lnTo>
                <a:lnTo>
                  <a:pt x="6196" y="429"/>
                </a:lnTo>
                <a:lnTo>
                  <a:pt x="6182" y="435"/>
                </a:lnTo>
                <a:lnTo>
                  <a:pt x="6169" y="441"/>
                </a:lnTo>
                <a:lnTo>
                  <a:pt x="6154" y="446"/>
                </a:lnTo>
                <a:lnTo>
                  <a:pt x="6138" y="451"/>
                </a:lnTo>
                <a:lnTo>
                  <a:pt x="6122" y="456"/>
                </a:lnTo>
                <a:lnTo>
                  <a:pt x="6105" y="460"/>
                </a:lnTo>
                <a:lnTo>
                  <a:pt x="6120" y="470"/>
                </a:lnTo>
                <a:lnTo>
                  <a:pt x="6135" y="480"/>
                </a:lnTo>
                <a:lnTo>
                  <a:pt x="6150" y="490"/>
                </a:lnTo>
                <a:lnTo>
                  <a:pt x="6164" y="501"/>
                </a:lnTo>
                <a:lnTo>
                  <a:pt x="6178" y="512"/>
                </a:lnTo>
                <a:lnTo>
                  <a:pt x="6191" y="524"/>
                </a:lnTo>
                <a:lnTo>
                  <a:pt x="6204" y="536"/>
                </a:lnTo>
                <a:lnTo>
                  <a:pt x="6217" y="549"/>
                </a:lnTo>
                <a:lnTo>
                  <a:pt x="6229" y="562"/>
                </a:lnTo>
                <a:lnTo>
                  <a:pt x="6241" y="575"/>
                </a:lnTo>
                <a:lnTo>
                  <a:pt x="6253" y="588"/>
                </a:lnTo>
                <a:lnTo>
                  <a:pt x="6264" y="602"/>
                </a:lnTo>
                <a:lnTo>
                  <a:pt x="6287" y="630"/>
                </a:lnTo>
                <a:lnTo>
                  <a:pt x="6309" y="659"/>
                </a:lnTo>
                <a:lnTo>
                  <a:pt x="6352" y="717"/>
                </a:lnTo>
                <a:lnTo>
                  <a:pt x="6373" y="745"/>
                </a:lnTo>
                <a:lnTo>
                  <a:pt x="6395" y="774"/>
                </a:lnTo>
                <a:lnTo>
                  <a:pt x="6406" y="788"/>
                </a:lnTo>
                <a:lnTo>
                  <a:pt x="6418" y="803"/>
                </a:lnTo>
                <a:lnTo>
                  <a:pt x="6429" y="816"/>
                </a:lnTo>
                <a:lnTo>
                  <a:pt x="6441" y="830"/>
                </a:lnTo>
                <a:lnTo>
                  <a:pt x="6453" y="843"/>
                </a:lnTo>
                <a:lnTo>
                  <a:pt x="6465" y="856"/>
                </a:lnTo>
                <a:lnTo>
                  <a:pt x="6478" y="868"/>
                </a:lnTo>
                <a:lnTo>
                  <a:pt x="6491" y="880"/>
                </a:lnTo>
                <a:lnTo>
                  <a:pt x="6509" y="896"/>
                </a:lnTo>
                <a:lnTo>
                  <a:pt x="6529" y="912"/>
                </a:lnTo>
                <a:lnTo>
                  <a:pt x="6539" y="920"/>
                </a:lnTo>
                <a:lnTo>
                  <a:pt x="6549" y="927"/>
                </a:lnTo>
                <a:lnTo>
                  <a:pt x="6559" y="935"/>
                </a:lnTo>
                <a:lnTo>
                  <a:pt x="6570" y="942"/>
                </a:lnTo>
                <a:lnTo>
                  <a:pt x="6591" y="956"/>
                </a:lnTo>
                <a:lnTo>
                  <a:pt x="6615" y="970"/>
                </a:lnTo>
                <a:lnTo>
                  <a:pt x="6638" y="982"/>
                </a:lnTo>
                <a:lnTo>
                  <a:pt x="6661" y="994"/>
                </a:lnTo>
                <a:lnTo>
                  <a:pt x="6685" y="1004"/>
                </a:lnTo>
                <a:lnTo>
                  <a:pt x="6697" y="1009"/>
                </a:lnTo>
                <a:lnTo>
                  <a:pt x="6710" y="1014"/>
                </a:lnTo>
                <a:lnTo>
                  <a:pt x="6734" y="1022"/>
                </a:lnTo>
                <a:lnTo>
                  <a:pt x="6760" y="1030"/>
                </a:lnTo>
                <a:lnTo>
                  <a:pt x="6785" y="1035"/>
                </a:lnTo>
                <a:lnTo>
                  <a:pt x="6811" y="1040"/>
                </a:lnTo>
                <a:lnTo>
                  <a:pt x="6836" y="1043"/>
                </a:lnTo>
                <a:lnTo>
                  <a:pt x="6862" y="1044"/>
                </a:lnTo>
                <a:lnTo>
                  <a:pt x="6877" y="1045"/>
                </a:lnTo>
                <a:lnTo>
                  <a:pt x="6892" y="1044"/>
                </a:lnTo>
                <a:lnTo>
                  <a:pt x="6906" y="1043"/>
                </a:lnTo>
                <a:lnTo>
                  <a:pt x="6921" y="1042"/>
                </a:lnTo>
                <a:lnTo>
                  <a:pt x="6936" y="1039"/>
                </a:lnTo>
                <a:lnTo>
                  <a:pt x="6950" y="1037"/>
                </a:lnTo>
                <a:lnTo>
                  <a:pt x="6964" y="1033"/>
                </a:lnTo>
                <a:lnTo>
                  <a:pt x="6979" y="1029"/>
                </a:lnTo>
                <a:lnTo>
                  <a:pt x="7002" y="1023"/>
                </a:lnTo>
                <a:lnTo>
                  <a:pt x="7025" y="1015"/>
                </a:lnTo>
                <a:lnTo>
                  <a:pt x="7048" y="1007"/>
                </a:lnTo>
                <a:lnTo>
                  <a:pt x="7070" y="998"/>
                </a:lnTo>
                <a:lnTo>
                  <a:pt x="7091" y="988"/>
                </a:lnTo>
                <a:lnTo>
                  <a:pt x="7112" y="977"/>
                </a:lnTo>
                <a:lnTo>
                  <a:pt x="7132" y="966"/>
                </a:lnTo>
                <a:lnTo>
                  <a:pt x="7151" y="954"/>
                </a:lnTo>
                <a:lnTo>
                  <a:pt x="7170" y="942"/>
                </a:lnTo>
                <a:lnTo>
                  <a:pt x="7188" y="929"/>
                </a:lnTo>
                <a:lnTo>
                  <a:pt x="7205" y="916"/>
                </a:lnTo>
                <a:lnTo>
                  <a:pt x="7221" y="903"/>
                </a:lnTo>
                <a:lnTo>
                  <a:pt x="7237" y="890"/>
                </a:lnTo>
                <a:lnTo>
                  <a:pt x="7252" y="877"/>
                </a:lnTo>
                <a:lnTo>
                  <a:pt x="7265" y="864"/>
                </a:lnTo>
                <a:lnTo>
                  <a:pt x="7278" y="85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214372536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tusivu 4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6165850"/>
            <a:ext cx="12192000" cy="692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/>
          </a:p>
        </p:txBody>
      </p:sp>
      <p:sp>
        <p:nvSpPr>
          <p:cNvPr id="9" name="Freeform 6"/>
          <p:cNvSpPr>
            <a:spLocks noChangeAspect="1" noEditPoints="1"/>
          </p:cNvSpPr>
          <p:nvPr userDrawn="1"/>
        </p:nvSpPr>
        <p:spPr bwMode="auto">
          <a:xfrm>
            <a:off x="10691290" y="6381750"/>
            <a:ext cx="1152442" cy="250456"/>
          </a:xfrm>
          <a:custGeom>
            <a:avLst/>
            <a:gdLst>
              <a:gd name="T0" fmla="*/ 5840 w 7330"/>
              <a:gd name="T1" fmla="*/ 1317 h 1593"/>
              <a:gd name="T2" fmla="*/ 5357 w 7330"/>
              <a:gd name="T3" fmla="*/ 1467 h 1593"/>
              <a:gd name="T4" fmla="*/ 2874 w 7330"/>
              <a:gd name="T5" fmla="*/ 1589 h 1593"/>
              <a:gd name="T6" fmla="*/ 684 w 7330"/>
              <a:gd name="T7" fmla="*/ 1394 h 1593"/>
              <a:gd name="T8" fmla="*/ 863 w 7330"/>
              <a:gd name="T9" fmla="*/ 1338 h 1593"/>
              <a:gd name="T10" fmla="*/ 497 w 7330"/>
              <a:gd name="T11" fmla="*/ 753 h 1593"/>
              <a:gd name="T12" fmla="*/ 757 w 7330"/>
              <a:gd name="T13" fmla="*/ 719 h 1593"/>
              <a:gd name="T14" fmla="*/ 771 w 7330"/>
              <a:gd name="T15" fmla="*/ 502 h 1593"/>
              <a:gd name="T16" fmla="*/ 468 w 7330"/>
              <a:gd name="T17" fmla="*/ 709 h 1593"/>
              <a:gd name="T18" fmla="*/ 787 w 7330"/>
              <a:gd name="T19" fmla="*/ 281 h 1593"/>
              <a:gd name="T20" fmla="*/ 733 w 7330"/>
              <a:gd name="T21" fmla="*/ 82 h 1593"/>
              <a:gd name="T22" fmla="*/ 154 w 7330"/>
              <a:gd name="T23" fmla="*/ 767 h 1593"/>
              <a:gd name="T24" fmla="*/ 220 w 7330"/>
              <a:gd name="T25" fmla="*/ 78 h 1593"/>
              <a:gd name="T26" fmla="*/ 1075 w 7330"/>
              <a:gd name="T27" fmla="*/ 82 h 1593"/>
              <a:gd name="T28" fmla="*/ 1065 w 7330"/>
              <a:gd name="T29" fmla="*/ 315 h 1593"/>
              <a:gd name="T30" fmla="*/ 980 w 7330"/>
              <a:gd name="T31" fmla="*/ 435 h 1593"/>
              <a:gd name="T32" fmla="*/ 1073 w 7330"/>
              <a:gd name="T33" fmla="*/ 678 h 1593"/>
              <a:gd name="T34" fmla="*/ 6070 w 7330"/>
              <a:gd name="T35" fmla="*/ 209 h 1593"/>
              <a:gd name="T36" fmla="*/ 5917 w 7330"/>
              <a:gd name="T37" fmla="*/ 66 h 1593"/>
              <a:gd name="T38" fmla="*/ 6058 w 7330"/>
              <a:gd name="T39" fmla="*/ 299 h 1593"/>
              <a:gd name="T40" fmla="*/ 5284 w 7330"/>
              <a:gd name="T41" fmla="*/ 230 h 1593"/>
              <a:gd name="T42" fmla="*/ 5037 w 7330"/>
              <a:gd name="T43" fmla="*/ 69 h 1593"/>
              <a:gd name="T44" fmla="*/ 4979 w 7330"/>
              <a:gd name="T45" fmla="*/ 262 h 1593"/>
              <a:gd name="T46" fmla="*/ 4818 w 7330"/>
              <a:gd name="T47" fmla="*/ 433 h 1593"/>
              <a:gd name="T48" fmla="*/ 4812 w 7330"/>
              <a:gd name="T49" fmla="*/ 785 h 1593"/>
              <a:gd name="T50" fmla="*/ 5137 w 7330"/>
              <a:gd name="T51" fmla="*/ 646 h 1593"/>
              <a:gd name="T52" fmla="*/ 5456 w 7330"/>
              <a:gd name="T53" fmla="*/ 712 h 1593"/>
              <a:gd name="T54" fmla="*/ 4285 w 7330"/>
              <a:gd name="T55" fmla="*/ 66 h 1593"/>
              <a:gd name="T56" fmla="*/ 4123 w 7330"/>
              <a:gd name="T57" fmla="*/ 770 h 1593"/>
              <a:gd name="T58" fmla="*/ 4421 w 7330"/>
              <a:gd name="T59" fmla="*/ 688 h 1593"/>
              <a:gd name="T60" fmla="*/ 3435 w 7330"/>
              <a:gd name="T61" fmla="*/ 232 h 1593"/>
              <a:gd name="T62" fmla="*/ 3495 w 7330"/>
              <a:gd name="T63" fmla="*/ 783 h 1593"/>
              <a:gd name="T64" fmla="*/ 3626 w 7330"/>
              <a:gd name="T65" fmla="*/ 1033 h 1593"/>
              <a:gd name="T66" fmla="*/ 2881 w 7330"/>
              <a:gd name="T67" fmla="*/ 143 h 1593"/>
              <a:gd name="T68" fmla="*/ 2771 w 7330"/>
              <a:gd name="T69" fmla="*/ 404 h 1593"/>
              <a:gd name="T70" fmla="*/ 2342 w 7330"/>
              <a:gd name="T71" fmla="*/ 134 h 1593"/>
              <a:gd name="T72" fmla="*/ 2019 w 7330"/>
              <a:gd name="T73" fmla="*/ 169 h 1593"/>
              <a:gd name="T74" fmla="*/ 1663 w 7330"/>
              <a:gd name="T75" fmla="*/ 365 h 1593"/>
              <a:gd name="T76" fmla="*/ 1756 w 7330"/>
              <a:gd name="T77" fmla="*/ 508 h 1593"/>
              <a:gd name="T78" fmla="*/ 1521 w 7330"/>
              <a:gd name="T79" fmla="*/ 708 h 1593"/>
              <a:gd name="T80" fmla="*/ 1731 w 7330"/>
              <a:gd name="T81" fmla="*/ 781 h 1593"/>
              <a:gd name="T82" fmla="*/ 2193 w 7330"/>
              <a:gd name="T83" fmla="*/ 783 h 1593"/>
              <a:gd name="T84" fmla="*/ 7204 w 7330"/>
              <a:gd name="T85" fmla="*/ 969 h 1593"/>
              <a:gd name="T86" fmla="*/ 6563 w 7330"/>
              <a:gd name="T87" fmla="*/ 1121 h 1593"/>
              <a:gd name="T88" fmla="*/ 6047 w 7330"/>
              <a:gd name="T89" fmla="*/ 726 h 1593"/>
              <a:gd name="T90" fmla="*/ 5733 w 7330"/>
              <a:gd name="T91" fmla="*/ 731 h 1593"/>
              <a:gd name="T92" fmla="*/ 4068 w 7330"/>
              <a:gd name="T93" fmla="*/ 925 h 1593"/>
              <a:gd name="T94" fmla="*/ 3612 w 7330"/>
              <a:gd name="T95" fmla="*/ 1135 h 1593"/>
              <a:gd name="T96" fmla="*/ 3034 w 7330"/>
              <a:gd name="T97" fmla="*/ 919 h 1593"/>
              <a:gd name="T98" fmla="*/ 2649 w 7330"/>
              <a:gd name="T99" fmla="*/ 482 h 1593"/>
              <a:gd name="T100" fmla="*/ 1088 w 7330"/>
              <a:gd name="T101" fmla="*/ 851 h 1593"/>
              <a:gd name="T102" fmla="*/ 1304 w 7330"/>
              <a:gd name="T103" fmla="*/ 139 h 1593"/>
              <a:gd name="T104" fmla="*/ 2860 w 7330"/>
              <a:gd name="T105" fmla="*/ 1 h 1593"/>
              <a:gd name="T106" fmla="*/ 3155 w 7330"/>
              <a:gd name="T107" fmla="*/ 158 h 1593"/>
              <a:gd name="T108" fmla="*/ 3059 w 7330"/>
              <a:gd name="T109" fmla="*/ 408 h 1593"/>
              <a:gd name="T110" fmla="*/ 3253 w 7330"/>
              <a:gd name="T111" fmla="*/ 754 h 1593"/>
              <a:gd name="T112" fmla="*/ 3318 w 7330"/>
              <a:gd name="T113" fmla="*/ 80 h 1593"/>
              <a:gd name="T114" fmla="*/ 4041 w 7330"/>
              <a:gd name="T115" fmla="*/ 75 h 1593"/>
              <a:gd name="T116" fmla="*/ 6255 w 7330"/>
              <a:gd name="T117" fmla="*/ 58 h 1593"/>
              <a:gd name="T118" fmla="*/ 6328 w 7330"/>
              <a:gd name="T119" fmla="*/ 277 h 1593"/>
              <a:gd name="T120" fmla="*/ 6120 w 7330"/>
              <a:gd name="T121" fmla="*/ 470 h 1593"/>
              <a:gd name="T122" fmla="*/ 6529 w 7330"/>
              <a:gd name="T123" fmla="*/ 912 h 1593"/>
              <a:gd name="T124" fmla="*/ 7002 w 7330"/>
              <a:gd name="T125" fmla="*/ 1023 h 15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7330" h="1593">
                <a:moveTo>
                  <a:pt x="3255" y="1454"/>
                </a:moveTo>
                <a:lnTo>
                  <a:pt x="3373" y="1453"/>
                </a:lnTo>
                <a:lnTo>
                  <a:pt x="3491" y="1453"/>
                </a:lnTo>
                <a:lnTo>
                  <a:pt x="3608" y="1451"/>
                </a:lnTo>
                <a:lnTo>
                  <a:pt x="3726" y="1449"/>
                </a:lnTo>
                <a:lnTo>
                  <a:pt x="3842" y="1447"/>
                </a:lnTo>
                <a:lnTo>
                  <a:pt x="3957" y="1444"/>
                </a:lnTo>
                <a:lnTo>
                  <a:pt x="4071" y="1441"/>
                </a:lnTo>
                <a:lnTo>
                  <a:pt x="4184" y="1437"/>
                </a:lnTo>
                <a:lnTo>
                  <a:pt x="4297" y="1433"/>
                </a:lnTo>
                <a:lnTo>
                  <a:pt x="4408" y="1428"/>
                </a:lnTo>
                <a:lnTo>
                  <a:pt x="4518" y="1423"/>
                </a:lnTo>
                <a:lnTo>
                  <a:pt x="4628" y="1417"/>
                </a:lnTo>
                <a:lnTo>
                  <a:pt x="4736" y="1411"/>
                </a:lnTo>
                <a:lnTo>
                  <a:pt x="4843" y="1405"/>
                </a:lnTo>
                <a:lnTo>
                  <a:pt x="4949" y="1398"/>
                </a:lnTo>
                <a:lnTo>
                  <a:pt x="5002" y="1394"/>
                </a:lnTo>
                <a:lnTo>
                  <a:pt x="5054" y="1390"/>
                </a:lnTo>
                <a:lnTo>
                  <a:pt x="5158" y="1383"/>
                </a:lnTo>
                <a:lnTo>
                  <a:pt x="5260" y="1374"/>
                </a:lnTo>
                <a:lnTo>
                  <a:pt x="5360" y="1366"/>
                </a:lnTo>
                <a:lnTo>
                  <a:pt x="5459" y="1357"/>
                </a:lnTo>
                <a:lnTo>
                  <a:pt x="5557" y="1347"/>
                </a:lnTo>
                <a:lnTo>
                  <a:pt x="5653" y="1338"/>
                </a:lnTo>
                <a:lnTo>
                  <a:pt x="5747" y="1327"/>
                </a:lnTo>
                <a:lnTo>
                  <a:pt x="5840" y="1317"/>
                </a:lnTo>
                <a:lnTo>
                  <a:pt x="5931" y="1306"/>
                </a:lnTo>
                <a:lnTo>
                  <a:pt x="6020" y="1295"/>
                </a:lnTo>
                <a:lnTo>
                  <a:pt x="6108" y="1283"/>
                </a:lnTo>
                <a:lnTo>
                  <a:pt x="6194" y="1271"/>
                </a:lnTo>
                <a:lnTo>
                  <a:pt x="6277" y="1259"/>
                </a:lnTo>
                <a:lnTo>
                  <a:pt x="6359" y="1246"/>
                </a:lnTo>
                <a:lnTo>
                  <a:pt x="6439" y="1233"/>
                </a:lnTo>
                <a:lnTo>
                  <a:pt x="6517" y="1220"/>
                </a:lnTo>
                <a:lnTo>
                  <a:pt x="6518" y="1228"/>
                </a:lnTo>
                <a:lnTo>
                  <a:pt x="6454" y="1248"/>
                </a:lnTo>
                <a:lnTo>
                  <a:pt x="6386" y="1268"/>
                </a:lnTo>
                <a:lnTo>
                  <a:pt x="6316" y="1287"/>
                </a:lnTo>
                <a:lnTo>
                  <a:pt x="6279" y="1297"/>
                </a:lnTo>
                <a:lnTo>
                  <a:pt x="6242" y="1306"/>
                </a:lnTo>
                <a:lnTo>
                  <a:pt x="6204" y="1316"/>
                </a:lnTo>
                <a:lnTo>
                  <a:pt x="6166" y="1325"/>
                </a:lnTo>
                <a:lnTo>
                  <a:pt x="6087" y="1343"/>
                </a:lnTo>
                <a:lnTo>
                  <a:pt x="6004" y="1360"/>
                </a:lnTo>
                <a:lnTo>
                  <a:pt x="5920" y="1377"/>
                </a:lnTo>
                <a:lnTo>
                  <a:pt x="5832" y="1394"/>
                </a:lnTo>
                <a:lnTo>
                  <a:pt x="5742" y="1410"/>
                </a:lnTo>
                <a:lnTo>
                  <a:pt x="5649" y="1425"/>
                </a:lnTo>
                <a:lnTo>
                  <a:pt x="5554" y="1440"/>
                </a:lnTo>
                <a:lnTo>
                  <a:pt x="5457" y="1454"/>
                </a:lnTo>
                <a:lnTo>
                  <a:pt x="5407" y="1461"/>
                </a:lnTo>
                <a:lnTo>
                  <a:pt x="5357" y="1467"/>
                </a:lnTo>
                <a:lnTo>
                  <a:pt x="5255" y="1480"/>
                </a:lnTo>
                <a:lnTo>
                  <a:pt x="5151" y="1493"/>
                </a:lnTo>
                <a:lnTo>
                  <a:pt x="5044" y="1504"/>
                </a:lnTo>
                <a:lnTo>
                  <a:pt x="4936" y="1515"/>
                </a:lnTo>
                <a:lnTo>
                  <a:pt x="4826" y="1526"/>
                </a:lnTo>
                <a:lnTo>
                  <a:pt x="4714" y="1535"/>
                </a:lnTo>
                <a:lnTo>
                  <a:pt x="4601" y="1544"/>
                </a:lnTo>
                <a:lnTo>
                  <a:pt x="4485" y="1553"/>
                </a:lnTo>
                <a:lnTo>
                  <a:pt x="4427" y="1556"/>
                </a:lnTo>
                <a:lnTo>
                  <a:pt x="4368" y="1560"/>
                </a:lnTo>
                <a:lnTo>
                  <a:pt x="4309" y="1564"/>
                </a:lnTo>
                <a:lnTo>
                  <a:pt x="4250" y="1567"/>
                </a:lnTo>
                <a:lnTo>
                  <a:pt x="4190" y="1570"/>
                </a:lnTo>
                <a:lnTo>
                  <a:pt x="4130" y="1573"/>
                </a:lnTo>
                <a:lnTo>
                  <a:pt x="4070" y="1576"/>
                </a:lnTo>
                <a:lnTo>
                  <a:pt x="4009" y="1578"/>
                </a:lnTo>
                <a:lnTo>
                  <a:pt x="3948" y="1581"/>
                </a:lnTo>
                <a:lnTo>
                  <a:pt x="3886" y="1583"/>
                </a:lnTo>
                <a:lnTo>
                  <a:pt x="3762" y="1586"/>
                </a:lnTo>
                <a:lnTo>
                  <a:pt x="3636" y="1589"/>
                </a:lnTo>
                <a:lnTo>
                  <a:pt x="3510" y="1591"/>
                </a:lnTo>
                <a:lnTo>
                  <a:pt x="3383" y="1593"/>
                </a:lnTo>
                <a:lnTo>
                  <a:pt x="3255" y="1593"/>
                </a:lnTo>
                <a:lnTo>
                  <a:pt x="3127" y="1593"/>
                </a:lnTo>
                <a:lnTo>
                  <a:pt x="3000" y="1591"/>
                </a:lnTo>
                <a:lnTo>
                  <a:pt x="2874" y="1589"/>
                </a:lnTo>
                <a:lnTo>
                  <a:pt x="2811" y="1588"/>
                </a:lnTo>
                <a:lnTo>
                  <a:pt x="2749" y="1586"/>
                </a:lnTo>
                <a:lnTo>
                  <a:pt x="2687" y="1585"/>
                </a:lnTo>
                <a:lnTo>
                  <a:pt x="2625" y="1583"/>
                </a:lnTo>
                <a:lnTo>
                  <a:pt x="2564" y="1581"/>
                </a:lnTo>
                <a:lnTo>
                  <a:pt x="2503" y="1578"/>
                </a:lnTo>
                <a:lnTo>
                  <a:pt x="2382" y="1573"/>
                </a:lnTo>
                <a:lnTo>
                  <a:pt x="2262" y="1567"/>
                </a:lnTo>
                <a:lnTo>
                  <a:pt x="2143" y="1560"/>
                </a:lnTo>
                <a:lnTo>
                  <a:pt x="2026" y="1553"/>
                </a:lnTo>
                <a:lnTo>
                  <a:pt x="1911" y="1544"/>
                </a:lnTo>
                <a:lnTo>
                  <a:pt x="1854" y="1540"/>
                </a:lnTo>
                <a:lnTo>
                  <a:pt x="1798" y="1535"/>
                </a:lnTo>
                <a:lnTo>
                  <a:pt x="1742" y="1531"/>
                </a:lnTo>
                <a:lnTo>
                  <a:pt x="1687" y="1526"/>
                </a:lnTo>
                <a:lnTo>
                  <a:pt x="1577" y="1515"/>
                </a:lnTo>
                <a:lnTo>
                  <a:pt x="1469" y="1504"/>
                </a:lnTo>
                <a:lnTo>
                  <a:pt x="1363" y="1493"/>
                </a:lnTo>
                <a:lnTo>
                  <a:pt x="1260" y="1480"/>
                </a:lnTo>
                <a:lnTo>
                  <a:pt x="1158" y="1467"/>
                </a:lnTo>
                <a:lnTo>
                  <a:pt x="1059" y="1454"/>
                </a:lnTo>
                <a:lnTo>
                  <a:pt x="1010" y="1447"/>
                </a:lnTo>
                <a:lnTo>
                  <a:pt x="962" y="1440"/>
                </a:lnTo>
                <a:lnTo>
                  <a:pt x="867" y="1425"/>
                </a:lnTo>
                <a:lnTo>
                  <a:pt x="775" y="1410"/>
                </a:lnTo>
                <a:lnTo>
                  <a:pt x="684" y="1394"/>
                </a:lnTo>
                <a:lnTo>
                  <a:pt x="640" y="1386"/>
                </a:lnTo>
                <a:lnTo>
                  <a:pt x="597" y="1377"/>
                </a:lnTo>
                <a:lnTo>
                  <a:pt x="554" y="1369"/>
                </a:lnTo>
                <a:lnTo>
                  <a:pt x="512" y="1360"/>
                </a:lnTo>
                <a:lnTo>
                  <a:pt x="431" y="1343"/>
                </a:lnTo>
                <a:lnTo>
                  <a:pt x="351" y="1325"/>
                </a:lnTo>
                <a:lnTo>
                  <a:pt x="313" y="1316"/>
                </a:lnTo>
                <a:lnTo>
                  <a:pt x="275" y="1307"/>
                </a:lnTo>
                <a:lnTo>
                  <a:pt x="238" y="1297"/>
                </a:lnTo>
                <a:lnTo>
                  <a:pt x="202" y="1288"/>
                </a:lnTo>
                <a:lnTo>
                  <a:pt x="166" y="1278"/>
                </a:lnTo>
                <a:lnTo>
                  <a:pt x="132" y="1268"/>
                </a:lnTo>
                <a:lnTo>
                  <a:pt x="97" y="1258"/>
                </a:lnTo>
                <a:lnTo>
                  <a:pt x="64" y="1248"/>
                </a:lnTo>
                <a:lnTo>
                  <a:pt x="0" y="1228"/>
                </a:lnTo>
                <a:lnTo>
                  <a:pt x="1" y="1220"/>
                </a:lnTo>
                <a:lnTo>
                  <a:pt x="79" y="1234"/>
                </a:lnTo>
                <a:lnTo>
                  <a:pt x="158" y="1247"/>
                </a:lnTo>
                <a:lnTo>
                  <a:pt x="240" y="1259"/>
                </a:lnTo>
                <a:lnTo>
                  <a:pt x="323" y="1272"/>
                </a:lnTo>
                <a:lnTo>
                  <a:pt x="409" y="1284"/>
                </a:lnTo>
                <a:lnTo>
                  <a:pt x="496" y="1295"/>
                </a:lnTo>
                <a:lnTo>
                  <a:pt x="585" y="1307"/>
                </a:lnTo>
                <a:lnTo>
                  <a:pt x="676" y="1318"/>
                </a:lnTo>
                <a:lnTo>
                  <a:pt x="769" y="1328"/>
                </a:lnTo>
                <a:lnTo>
                  <a:pt x="863" y="1338"/>
                </a:lnTo>
                <a:lnTo>
                  <a:pt x="958" y="1348"/>
                </a:lnTo>
                <a:lnTo>
                  <a:pt x="1055" y="1357"/>
                </a:lnTo>
                <a:lnTo>
                  <a:pt x="1154" y="1366"/>
                </a:lnTo>
                <a:lnTo>
                  <a:pt x="1254" y="1375"/>
                </a:lnTo>
                <a:lnTo>
                  <a:pt x="1355" y="1383"/>
                </a:lnTo>
                <a:lnTo>
                  <a:pt x="1458" y="1391"/>
                </a:lnTo>
                <a:lnTo>
                  <a:pt x="1562" y="1398"/>
                </a:lnTo>
                <a:lnTo>
                  <a:pt x="1667" y="1405"/>
                </a:lnTo>
                <a:lnTo>
                  <a:pt x="1774" y="1412"/>
                </a:lnTo>
                <a:lnTo>
                  <a:pt x="1882" y="1418"/>
                </a:lnTo>
                <a:lnTo>
                  <a:pt x="1991" y="1423"/>
                </a:lnTo>
                <a:lnTo>
                  <a:pt x="2101" y="1428"/>
                </a:lnTo>
                <a:lnTo>
                  <a:pt x="2213" y="1433"/>
                </a:lnTo>
                <a:lnTo>
                  <a:pt x="2325" y="1437"/>
                </a:lnTo>
                <a:lnTo>
                  <a:pt x="2439" y="1441"/>
                </a:lnTo>
                <a:lnTo>
                  <a:pt x="2553" y="1444"/>
                </a:lnTo>
                <a:lnTo>
                  <a:pt x="2668" y="1447"/>
                </a:lnTo>
                <a:lnTo>
                  <a:pt x="2784" y="1449"/>
                </a:lnTo>
                <a:lnTo>
                  <a:pt x="2900" y="1451"/>
                </a:lnTo>
                <a:lnTo>
                  <a:pt x="3018" y="1453"/>
                </a:lnTo>
                <a:lnTo>
                  <a:pt x="3136" y="1453"/>
                </a:lnTo>
                <a:lnTo>
                  <a:pt x="3255" y="1454"/>
                </a:lnTo>
                <a:close/>
                <a:moveTo>
                  <a:pt x="484" y="741"/>
                </a:moveTo>
                <a:lnTo>
                  <a:pt x="488" y="746"/>
                </a:lnTo>
                <a:lnTo>
                  <a:pt x="492" y="750"/>
                </a:lnTo>
                <a:lnTo>
                  <a:pt x="497" y="753"/>
                </a:lnTo>
                <a:lnTo>
                  <a:pt x="502" y="757"/>
                </a:lnTo>
                <a:lnTo>
                  <a:pt x="508" y="760"/>
                </a:lnTo>
                <a:lnTo>
                  <a:pt x="514" y="763"/>
                </a:lnTo>
                <a:lnTo>
                  <a:pt x="528" y="768"/>
                </a:lnTo>
                <a:lnTo>
                  <a:pt x="545" y="772"/>
                </a:lnTo>
                <a:lnTo>
                  <a:pt x="565" y="775"/>
                </a:lnTo>
                <a:lnTo>
                  <a:pt x="590" y="776"/>
                </a:lnTo>
                <a:lnTo>
                  <a:pt x="618" y="777"/>
                </a:lnTo>
                <a:lnTo>
                  <a:pt x="628" y="777"/>
                </a:lnTo>
                <a:lnTo>
                  <a:pt x="638" y="776"/>
                </a:lnTo>
                <a:lnTo>
                  <a:pt x="647" y="775"/>
                </a:lnTo>
                <a:lnTo>
                  <a:pt x="657" y="774"/>
                </a:lnTo>
                <a:lnTo>
                  <a:pt x="665" y="772"/>
                </a:lnTo>
                <a:lnTo>
                  <a:pt x="674" y="770"/>
                </a:lnTo>
                <a:lnTo>
                  <a:pt x="682" y="767"/>
                </a:lnTo>
                <a:lnTo>
                  <a:pt x="690" y="765"/>
                </a:lnTo>
                <a:lnTo>
                  <a:pt x="698" y="761"/>
                </a:lnTo>
                <a:lnTo>
                  <a:pt x="706" y="758"/>
                </a:lnTo>
                <a:lnTo>
                  <a:pt x="713" y="754"/>
                </a:lnTo>
                <a:lnTo>
                  <a:pt x="720" y="750"/>
                </a:lnTo>
                <a:lnTo>
                  <a:pt x="726" y="745"/>
                </a:lnTo>
                <a:lnTo>
                  <a:pt x="734" y="741"/>
                </a:lnTo>
                <a:lnTo>
                  <a:pt x="740" y="736"/>
                </a:lnTo>
                <a:lnTo>
                  <a:pt x="746" y="730"/>
                </a:lnTo>
                <a:lnTo>
                  <a:pt x="751" y="725"/>
                </a:lnTo>
                <a:lnTo>
                  <a:pt x="757" y="719"/>
                </a:lnTo>
                <a:lnTo>
                  <a:pt x="762" y="713"/>
                </a:lnTo>
                <a:lnTo>
                  <a:pt x="766" y="706"/>
                </a:lnTo>
                <a:lnTo>
                  <a:pt x="775" y="693"/>
                </a:lnTo>
                <a:lnTo>
                  <a:pt x="779" y="686"/>
                </a:lnTo>
                <a:lnTo>
                  <a:pt x="782" y="678"/>
                </a:lnTo>
                <a:lnTo>
                  <a:pt x="785" y="671"/>
                </a:lnTo>
                <a:lnTo>
                  <a:pt x="788" y="663"/>
                </a:lnTo>
                <a:lnTo>
                  <a:pt x="791" y="655"/>
                </a:lnTo>
                <a:lnTo>
                  <a:pt x="793" y="647"/>
                </a:lnTo>
                <a:lnTo>
                  <a:pt x="795" y="639"/>
                </a:lnTo>
                <a:lnTo>
                  <a:pt x="797" y="630"/>
                </a:lnTo>
                <a:lnTo>
                  <a:pt x="799" y="613"/>
                </a:lnTo>
                <a:lnTo>
                  <a:pt x="800" y="604"/>
                </a:lnTo>
                <a:lnTo>
                  <a:pt x="800" y="596"/>
                </a:lnTo>
                <a:lnTo>
                  <a:pt x="800" y="587"/>
                </a:lnTo>
                <a:lnTo>
                  <a:pt x="799" y="579"/>
                </a:lnTo>
                <a:lnTo>
                  <a:pt x="798" y="571"/>
                </a:lnTo>
                <a:lnTo>
                  <a:pt x="797" y="562"/>
                </a:lnTo>
                <a:lnTo>
                  <a:pt x="795" y="554"/>
                </a:lnTo>
                <a:lnTo>
                  <a:pt x="793" y="546"/>
                </a:lnTo>
                <a:lnTo>
                  <a:pt x="790" y="539"/>
                </a:lnTo>
                <a:lnTo>
                  <a:pt x="787" y="531"/>
                </a:lnTo>
                <a:lnTo>
                  <a:pt x="784" y="523"/>
                </a:lnTo>
                <a:lnTo>
                  <a:pt x="780" y="516"/>
                </a:lnTo>
                <a:lnTo>
                  <a:pt x="776" y="509"/>
                </a:lnTo>
                <a:lnTo>
                  <a:pt x="771" y="502"/>
                </a:lnTo>
                <a:lnTo>
                  <a:pt x="766" y="496"/>
                </a:lnTo>
                <a:lnTo>
                  <a:pt x="761" y="490"/>
                </a:lnTo>
                <a:lnTo>
                  <a:pt x="754" y="483"/>
                </a:lnTo>
                <a:lnTo>
                  <a:pt x="747" y="476"/>
                </a:lnTo>
                <a:lnTo>
                  <a:pt x="740" y="470"/>
                </a:lnTo>
                <a:lnTo>
                  <a:pt x="733" y="465"/>
                </a:lnTo>
                <a:lnTo>
                  <a:pt x="724" y="459"/>
                </a:lnTo>
                <a:lnTo>
                  <a:pt x="715" y="455"/>
                </a:lnTo>
                <a:lnTo>
                  <a:pt x="707" y="450"/>
                </a:lnTo>
                <a:lnTo>
                  <a:pt x="698" y="446"/>
                </a:lnTo>
                <a:lnTo>
                  <a:pt x="688" y="443"/>
                </a:lnTo>
                <a:lnTo>
                  <a:pt x="679" y="440"/>
                </a:lnTo>
                <a:lnTo>
                  <a:pt x="669" y="437"/>
                </a:lnTo>
                <a:lnTo>
                  <a:pt x="659" y="435"/>
                </a:lnTo>
                <a:lnTo>
                  <a:pt x="648" y="433"/>
                </a:lnTo>
                <a:lnTo>
                  <a:pt x="638" y="432"/>
                </a:lnTo>
                <a:lnTo>
                  <a:pt x="627" y="431"/>
                </a:lnTo>
                <a:lnTo>
                  <a:pt x="616" y="431"/>
                </a:lnTo>
                <a:lnTo>
                  <a:pt x="491" y="431"/>
                </a:lnTo>
                <a:lnTo>
                  <a:pt x="467" y="660"/>
                </a:lnTo>
                <a:lnTo>
                  <a:pt x="466" y="674"/>
                </a:lnTo>
                <a:lnTo>
                  <a:pt x="466" y="687"/>
                </a:lnTo>
                <a:lnTo>
                  <a:pt x="466" y="693"/>
                </a:lnTo>
                <a:lnTo>
                  <a:pt x="467" y="699"/>
                </a:lnTo>
                <a:lnTo>
                  <a:pt x="467" y="704"/>
                </a:lnTo>
                <a:lnTo>
                  <a:pt x="468" y="709"/>
                </a:lnTo>
                <a:lnTo>
                  <a:pt x="471" y="718"/>
                </a:lnTo>
                <a:lnTo>
                  <a:pt x="472" y="723"/>
                </a:lnTo>
                <a:lnTo>
                  <a:pt x="474" y="727"/>
                </a:lnTo>
                <a:lnTo>
                  <a:pt x="479" y="735"/>
                </a:lnTo>
                <a:lnTo>
                  <a:pt x="481" y="738"/>
                </a:lnTo>
                <a:lnTo>
                  <a:pt x="484" y="741"/>
                </a:lnTo>
                <a:close/>
                <a:moveTo>
                  <a:pt x="529" y="64"/>
                </a:moveTo>
                <a:lnTo>
                  <a:pt x="498" y="365"/>
                </a:lnTo>
                <a:lnTo>
                  <a:pt x="627" y="365"/>
                </a:lnTo>
                <a:lnTo>
                  <a:pt x="643" y="364"/>
                </a:lnTo>
                <a:lnTo>
                  <a:pt x="651" y="363"/>
                </a:lnTo>
                <a:lnTo>
                  <a:pt x="659" y="362"/>
                </a:lnTo>
                <a:lnTo>
                  <a:pt x="675" y="359"/>
                </a:lnTo>
                <a:lnTo>
                  <a:pt x="683" y="357"/>
                </a:lnTo>
                <a:lnTo>
                  <a:pt x="691" y="354"/>
                </a:lnTo>
                <a:lnTo>
                  <a:pt x="698" y="352"/>
                </a:lnTo>
                <a:lnTo>
                  <a:pt x="706" y="349"/>
                </a:lnTo>
                <a:lnTo>
                  <a:pt x="720" y="342"/>
                </a:lnTo>
                <a:lnTo>
                  <a:pt x="734" y="334"/>
                </a:lnTo>
                <a:lnTo>
                  <a:pt x="747" y="325"/>
                </a:lnTo>
                <a:lnTo>
                  <a:pt x="753" y="321"/>
                </a:lnTo>
                <a:lnTo>
                  <a:pt x="759" y="316"/>
                </a:lnTo>
                <a:lnTo>
                  <a:pt x="769" y="305"/>
                </a:lnTo>
                <a:lnTo>
                  <a:pt x="779" y="294"/>
                </a:lnTo>
                <a:lnTo>
                  <a:pt x="783" y="288"/>
                </a:lnTo>
                <a:lnTo>
                  <a:pt x="787" y="281"/>
                </a:lnTo>
                <a:lnTo>
                  <a:pt x="794" y="268"/>
                </a:lnTo>
                <a:lnTo>
                  <a:pt x="797" y="262"/>
                </a:lnTo>
                <a:lnTo>
                  <a:pt x="800" y="255"/>
                </a:lnTo>
                <a:lnTo>
                  <a:pt x="802" y="248"/>
                </a:lnTo>
                <a:lnTo>
                  <a:pt x="804" y="240"/>
                </a:lnTo>
                <a:lnTo>
                  <a:pt x="805" y="233"/>
                </a:lnTo>
                <a:lnTo>
                  <a:pt x="806" y="225"/>
                </a:lnTo>
                <a:lnTo>
                  <a:pt x="807" y="209"/>
                </a:lnTo>
                <a:lnTo>
                  <a:pt x="807" y="201"/>
                </a:lnTo>
                <a:lnTo>
                  <a:pt x="806" y="193"/>
                </a:lnTo>
                <a:lnTo>
                  <a:pt x="805" y="185"/>
                </a:lnTo>
                <a:lnTo>
                  <a:pt x="804" y="178"/>
                </a:lnTo>
                <a:lnTo>
                  <a:pt x="800" y="163"/>
                </a:lnTo>
                <a:lnTo>
                  <a:pt x="795" y="148"/>
                </a:lnTo>
                <a:lnTo>
                  <a:pt x="792" y="141"/>
                </a:lnTo>
                <a:lnTo>
                  <a:pt x="789" y="135"/>
                </a:lnTo>
                <a:lnTo>
                  <a:pt x="785" y="128"/>
                </a:lnTo>
                <a:lnTo>
                  <a:pt x="781" y="122"/>
                </a:lnTo>
                <a:lnTo>
                  <a:pt x="777" y="116"/>
                </a:lnTo>
                <a:lnTo>
                  <a:pt x="772" y="111"/>
                </a:lnTo>
                <a:lnTo>
                  <a:pt x="767" y="105"/>
                </a:lnTo>
                <a:lnTo>
                  <a:pt x="761" y="100"/>
                </a:lnTo>
                <a:lnTo>
                  <a:pt x="754" y="95"/>
                </a:lnTo>
                <a:lnTo>
                  <a:pt x="748" y="90"/>
                </a:lnTo>
                <a:lnTo>
                  <a:pt x="740" y="86"/>
                </a:lnTo>
                <a:lnTo>
                  <a:pt x="733" y="82"/>
                </a:lnTo>
                <a:lnTo>
                  <a:pt x="724" y="79"/>
                </a:lnTo>
                <a:lnTo>
                  <a:pt x="715" y="76"/>
                </a:lnTo>
                <a:lnTo>
                  <a:pt x="707" y="73"/>
                </a:lnTo>
                <a:lnTo>
                  <a:pt x="698" y="71"/>
                </a:lnTo>
                <a:lnTo>
                  <a:pt x="689" y="69"/>
                </a:lnTo>
                <a:lnTo>
                  <a:pt x="680" y="67"/>
                </a:lnTo>
                <a:lnTo>
                  <a:pt x="661" y="65"/>
                </a:lnTo>
                <a:lnTo>
                  <a:pt x="642" y="64"/>
                </a:lnTo>
                <a:lnTo>
                  <a:pt x="529" y="64"/>
                </a:lnTo>
                <a:close/>
                <a:moveTo>
                  <a:pt x="863" y="842"/>
                </a:moveTo>
                <a:lnTo>
                  <a:pt x="855" y="843"/>
                </a:lnTo>
                <a:lnTo>
                  <a:pt x="845" y="845"/>
                </a:lnTo>
                <a:lnTo>
                  <a:pt x="831" y="846"/>
                </a:lnTo>
                <a:lnTo>
                  <a:pt x="814" y="848"/>
                </a:lnTo>
                <a:lnTo>
                  <a:pt x="794" y="849"/>
                </a:lnTo>
                <a:lnTo>
                  <a:pt x="771" y="850"/>
                </a:lnTo>
                <a:lnTo>
                  <a:pt x="746" y="851"/>
                </a:lnTo>
                <a:lnTo>
                  <a:pt x="37" y="851"/>
                </a:lnTo>
                <a:lnTo>
                  <a:pt x="45" y="784"/>
                </a:lnTo>
                <a:lnTo>
                  <a:pt x="76" y="784"/>
                </a:lnTo>
                <a:lnTo>
                  <a:pt x="93" y="783"/>
                </a:lnTo>
                <a:lnTo>
                  <a:pt x="108" y="781"/>
                </a:lnTo>
                <a:lnTo>
                  <a:pt x="122" y="779"/>
                </a:lnTo>
                <a:lnTo>
                  <a:pt x="134" y="775"/>
                </a:lnTo>
                <a:lnTo>
                  <a:pt x="145" y="771"/>
                </a:lnTo>
                <a:lnTo>
                  <a:pt x="154" y="767"/>
                </a:lnTo>
                <a:lnTo>
                  <a:pt x="163" y="761"/>
                </a:lnTo>
                <a:lnTo>
                  <a:pt x="170" y="755"/>
                </a:lnTo>
                <a:lnTo>
                  <a:pt x="176" y="748"/>
                </a:lnTo>
                <a:lnTo>
                  <a:pt x="179" y="744"/>
                </a:lnTo>
                <a:lnTo>
                  <a:pt x="181" y="740"/>
                </a:lnTo>
                <a:lnTo>
                  <a:pt x="186" y="731"/>
                </a:lnTo>
                <a:lnTo>
                  <a:pt x="189" y="721"/>
                </a:lnTo>
                <a:lnTo>
                  <a:pt x="192" y="711"/>
                </a:lnTo>
                <a:lnTo>
                  <a:pt x="195" y="700"/>
                </a:lnTo>
                <a:lnTo>
                  <a:pt x="197" y="688"/>
                </a:lnTo>
                <a:lnTo>
                  <a:pt x="198" y="675"/>
                </a:lnTo>
                <a:lnTo>
                  <a:pt x="248" y="176"/>
                </a:lnTo>
                <a:lnTo>
                  <a:pt x="249" y="160"/>
                </a:lnTo>
                <a:lnTo>
                  <a:pt x="250" y="146"/>
                </a:lnTo>
                <a:lnTo>
                  <a:pt x="250" y="134"/>
                </a:lnTo>
                <a:lnTo>
                  <a:pt x="248" y="123"/>
                </a:lnTo>
                <a:lnTo>
                  <a:pt x="246" y="113"/>
                </a:lnTo>
                <a:lnTo>
                  <a:pt x="245" y="108"/>
                </a:lnTo>
                <a:lnTo>
                  <a:pt x="243" y="104"/>
                </a:lnTo>
                <a:lnTo>
                  <a:pt x="239" y="96"/>
                </a:lnTo>
                <a:lnTo>
                  <a:pt x="237" y="93"/>
                </a:lnTo>
                <a:lnTo>
                  <a:pt x="234" y="90"/>
                </a:lnTo>
                <a:lnTo>
                  <a:pt x="231" y="86"/>
                </a:lnTo>
                <a:lnTo>
                  <a:pt x="228" y="83"/>
                </a:lnTo>
                <a:lnTo>
                  <a:pt x="224" y="81"/>
                </a:lnTo>
                <a:lnTo>
                  <a:pt x="220" y="78"/>
                </a:lnTo>
                <a:lnTo>
                  <a:pt x="211" y="74"/>
                </a:lnTo>
                <a:lnTo>
                  <a:pt x="201" y="70"/>
                </a:lnTo>
                <a:lnTo>
                  <a:pt x="189" y="67"/>
                </a:lnTo>
                <a:lnTo>
                  <a:pt x="176" y="66"/>
                </a:lnTo>
                <a:lnTo>
                  <a:pt x="161" y="64"/>
                </a:lnTo>
                <a:lnTo>
                  <a:pt x="145" y="64"/>
                </a:lnTo>
                <a:lnTo>
                  <a:pt x="121" y="64"/>
                </a:lnTo>
                <a:lnTo>
                  <a:pt x="127" y="0"/>
                </a:lnTo>
                <a:lnTo>
                  <a:pt x="848" y="0"/>
                </a:lnTo>
                <a:lnTo>
                  <a:pt x="867" y="1"/>
                </a:lnTo>
                <a:lnTo>
                  <a:pt x="886" y="1"/>
                </a:lnTo>
                <a:lnTo>
                  <a:pt x="903" y="3"/>
                </a:lnTo>
                <a:lnTo>
                  <a:pt x="920" y="5"/>
                </a:lnTo>
                <a:lnTo>
                  <a:pt x="937" y="8"/>
                </a:lnTo>
                <a:lnTo>
                  <a:pt x="952" y="11"/>
                </a:lnTo>
                <a:lnTo>
                  <a:pt x="967" y="15"/>
                </a:lnTo>
                <a:lnTo>
                  <a:pt x="982" y="19"/>
                </a:lnTo>
                <a:lnTo>
                  <a:pt x="995" y="24"/>
                </a:lnTo>
                <a:lnTo>
                  <a:pt x="1008" y="30"/>
                </a:lnTo>
                <a:lnTo>
                  <a:pt x="1020" y="36"/>
                </a:lnTo>
                <a:lnTo>
                  <a:pt x="1031" y="43"/>
                </a:lnTo>
                <a:lnTo>
                  <a:pt x="1042" y="50"/>
                </a:lnTo>
                <a:lnTo>
                  <a:pt x="1052" y="58"/>
                </a:lnTo>
                <a:lnTo>
                  <a:pt x="1061" y="66"/>
                </a:lnTo>
                <a:lnTo>
                  <a:pt x="1069" y="75"/>
                </a:lnTo>
                <a:lnTo>
                  <a:pt x="1075" y="82"/>
                </a:lnTo>
                <a:lnTo>
                  <a:pt x="1080" y="89"/>
                </a:lnTo>
                <a:lnTo>
                  <a:pt x="1085" y="96"/>
                </a:lnTo>
                <a:lnTo>
                  <a:pt x="1090" y="104"/>
                </a:lnTo>
                <a:lnTo>
                  <a:pt x="1094" y="112"/>
                </a:lnTo>
                <a:lnTo>
                  <a:pt x="1097" y="120"/>
                </a:lnTo>
                <a:lnTo>
                  <a:pt x="1101" y="128"/>
                </a:lnTo>
                <a:lnTo>
                  <a:pt x="1104" y="136"/>
                </a:lnTo>
                <a:lnTo>
                  <a:pt x="1106" y="145"/>
                </a:lnTo>
                <a:lnTo>
                  <a:pt x="1108" y="153"/>
                </a:lnTo>
                <a:lnTo>
                  <a:pt x="1110" y="162"/>
                </a:lnTo>
                <a:lnTo>
                  <a:pt x="1111" y="171"/>
                </a:lnTo>
                <a:lnTo>
                  <a:pt x="1112" y="180"/>
                </a:lnTo>
                <a:lnTo>
                  <a:pt x="1112" y="189"/>
                </a:lnTo>
                <a:lnTo>
                  <a:pt x="1112" y="198"/>
                </a:lnTo>
                <a:lnTo>
                  <a:pt x="1111" y="207"/>
                </a:lnTo>
                <a:lnTo>
                  <a:pt x="1110" y="216"/>
                </a:lnTo>
                <a:lnTo>
                  <a:pt x="1108" y="227"/>
                </a:lnTo>
                <a:lnTo>
                  <a:pt x="1105" y="238"/>
                </a:lnTo>
                <a:lnTo>
                  <a:pt x="1102" y="250"/>
                </a:lnTo>
                <a:lnTo>
                  <a:pt x="1097" y="262"/>
                </a:lnTo>
                <a:lnTo>
                  <a:pt x="1091" y="275"/>
                </a:lnTo>
                <a:lnTo>
                  <a:pt x="1088" y="282"/>
                </a:lnTo>
                <a:lnTo>
                  <a:pt x="1084" y="288"/>
                </a:lnTo>
                <a:lnTo>
                  <a:pt x="1075" y="301"/>
                </a:lnTo>
                <a:lnTo>
                  <a:pt x="1070" y="308"/>
                </a:lnTo>
                <a:lnTo>
                  <a:pt x="1065" y="315"/>
                </a:lnTo>
                <a:lnTo>
                  <a:pt x="1053" y="327"/>
                </a:lnTo>
                <a:lnTo>
                  <a:pt x="1046" y="334"/>
                </a:lnTo>
                <a:lnTo>
                  <a:pt x="1039" y="340"/>
                </a:lnTo>
                <a:lnTo>
                  <a:pt x="1023" y="352"/>
                </a:lnTo>
                <a:lnTo>
                  <a:pt x="1014" y="358"/>
                </a:lnTo>
                <a:lnTo>
                  <a:pt x="1005" y="363"/>
                </a:lnTo>
                <a:lnTo>
                  <a:pt x="995" y="369"/>
                </a:lnTo>
                <a:lnTo>
                  <a:pt x="985" y="374"/>
                </a:lnTo>
                <a:lnTo>
                  <a:pt x="974" y="379"/>
                </a:lnTo>
                <a:lnTo>
                  <a:pt x="962" y="384"/>
                </a:lnTo>
                <a:lnTo>
                  <a:pt x="950" y="388"/>
                </a:lnTo>
                <a:lnTo>
                  <a:pt x="937" y="392"/>
                </a:lnTo>
                <a:lnTo>
                  <a:pt x="916" y="396"/>
                </a:lnTo>
                <a:lnTo>
                  <a:pt x="896" y="399"/>
                </a:lnTo>
                <a:lnTo>
                  <a:pt x="885" y="401"/>
                </a:lnTo>
                <a:lnTo>
                  <a:pt x="874" y="402"/>
                </a:lnTo>
                <a:lnTo>
                  <a:pt x="888" y="405"/>
                </a:lnTo>
                <a:lnTo>
                  <a:pt x="901" y="407"/>
                </a:lnTo>
                <a:lnTo>
                  <a:pt x="913" y="410"/>
                </a:lnTo>
                <a:lnTo>
                  <a:pt x="926" y="413"/>
                </a:lnTo>
                <a:lnTo>
                  <a:pt x="932" y="415"/>
                </a:lnTo>
                <a:lnTo>
                  <a:pt x="938" y="417"/>
                </a:lnTo>
                <a:lnTo>
                  <a:pt x="949" y="421"/>
                </a:lnTo>
                <a:lnTo>
                  <a:pt x="960" y="425"/>
                </a:lnTo>
                <a:lnTo>
                  <a:pt x="970" y="430"/>
                </a:lnTo>
                <a:lnTo>
                  <a:pt x="980" y="435"/>
                </a:lnTo>
                <a:lnTo>
                  <a:pt x="990" y="441"/>
                </a:lnTo>
                <a:lnTo>
                  <a:pt x="999" y="446"/>
                </a:lnTo>
                <a:lnTo>
                  <a:pt x="1008" y="452"/>
                </a:lnTo>
                <a:lnTo>
                  <a:pt x="1016" y="459"/>
                </a:lnTo>
                <a:lnTo>
                  <a:pt x="1024" y="466"/>
                </a:lnTo>
                <a:lnTo>
                  <a:pt x="1031" y="473"/>
                </a:lnTo>
                <a:lnTo>
                  <a:pt x="1038" y="480"/>
                </a:lnTo>
                <a:lnTo>
                  <a:pt x="1044" y="488"/>
                </a:lnTo>
                <a:lnTo>
                  <a:pt x="1050" y="496"/>
                </a:lnTo>
                <a:lnTo>
                  <a:pt x="1056" y="504"/>
                </a:lnTo>
                <a:lnTo>
                  <a:pt x="1061" y="512"/>
                </a:lnTo>
                <a:lnTo>
                  <a:pt x="1065" y="521"/>
                </a:lnTo>
                <a:lnTo>
                  <a:pt x="1070" y="530"/>
                </a:lnTo>
                <a:lnTo>
                  <a:pt x="1073" y="539"/>
                </a:lnTo>
                <a:lnTo>
                  <a:pt x="1076" y="548"/>
                </a:lnTo>
                <a:lnTo>
                  <a:pt x="1079" y="558"/>
                </a:lnTo>
                <a:lnTo>
                  <a:pt x="1081" y="567"/>
                </a:lnTo>
                <a:lnTo>
                  <a:pt x="1085" y="587"/>
                </a:lnTo>
                <a:lnTo>
                  <a:pt x="1085" y="597"/>
                </a:lnTo>
                <a:lnTo>
                  <a:pt x="1086" y="607"/>
                </a:lnTo>
                <a:lnTo>
                  <a:pt x="1085" y="617"/>
                </a:lnTo>
                <a:lnTo>
                  <a:pt x="1085" y="627"/>
                </a:lnTo>
                <a:lnTo>
                  <a:pt x="1083" y="638"/>
                </a:lnTo>
                <a:lnTo>
                  <a:pt x="1081" y="651"/>
                </a:lnTo>
                <a:lnTo>
                  <a:pt x="1078" y="664"/>
                </a:lnTo>
                <a:lnTo>
                  <a:pt x="1073" y="678"/>
                </a:lnTo>
                <a:lnTo>
                  <a:pt x="1067" y="693"/>
                </a:lnTo>
                <a:lnTo>
                  <a:pt x="1060" y="708"/>
                </a:lnTo>
                <a:lnTo>
                  <a:pt x="1051" y="724"/>
                </a:lnTo>
                <a:lnTo>
                  <a:pt x="1046" y="731"/>
                </a:lnTo>
                <a:lnTo>
                  <a:pt x="1040" y="739"/>
                </a:lnTo>
                <a:lnTo>
                  <a:pt x="1034" y="747"/>
                </a:lnTo>
                <a:lnTo>
                  <a:pt x="1027" y="754"/>
                </a:lnTo>
                <a:lnTo>
                  <a:pt x="1019" y="762"/>
                </a:lnTo>
                <a:lnTo>
                  <a:pt x="1011" y="769"/>
                </a:lnTo>
                <a:lnTo>
                  <a:pt x="1003" y="777"/>
                </a:lnTo>
                <a:lnTo>
                  <a:pt x="994" y="784"/>
                </a:lnTo>
                <a:lnTo>
                  <a:pt x="984" y="791"/>
                </a:lnTo>
                <a:lnTo>
                  <a:pt x="973" y="798"/>
                </a:lnTo>
                <a:lnTo>
                  <a:pt x="962" y="805"/>
                </a:lnTo>
                <a:lnTo>
                  <a:pt x="950" y="811"/>
                </a:lnTo>
                <a:lnTo>
                  <a:pt x="938" y="817"/>
                </a:lnTo>
                <a:lnTo>
                  <a:pt x="924" y="823"/>
                </a:lnTo>
                <a:lnTo>
                  <a:pt x="910" y="828"/>
                </a:lnTo>
                <a:lnTo>
                  <a:pt x="895" y="833"/>
                </a:lnTo>
                <a:lnTo>
                  <a:pt x="879" y="838"/>
                </a:lnTo>
                <a:lnTo>
                  <a:pt x="863" y="842"/>
                </a:lnTo>
                <a:close/>
                <a:moveTo>
                  <a:pt x="6069" y="248"/>
                </a:moveTo>
                <a:lnTo>
                  <a:pt x="6070" y="238"/>
                </a:lnTo>
                <a:lnTo>
                  <a:pt x="6070" y="228"/>
                </a:lnTo>
                <a:lnTo>
                  <a:pt x="6070" y="219"/>
                </a:lnTo>
                <a:lnTo>
                  <a:pt x="6070" y="209"/>
                </a:lnTo>
                <a:lnTo>
                  <a:pt x="6069" y="200"/>
                </a:lnTo>
                <a:lnTo>
                  <a:pt x="6068" y="191"/>
                </a:lnTo>
                <a:lnTo>
                  <a:pt x="6066" y="182"/>
                </a:lnTo>
                <a:lnTo>
                  <a:pt x="6064" y="174"/>
                </a:lnTo>
                <a:lnTo>
                  <a:pt x="6062" y="166"/>
                </a:lnTo>
                <a:lnTo>
                  <a:pt x="6059" y="158"/>
                </a:lnTo>
                <a:lnTo>
                  <a:pt x="6056" y="150"/>
                </a:lnTo>
                <a:lnTo>
                  <a:pt x="6052" y="143"/>
                </a:lnTo>
                <a:lnTo>
                  <a:pt x="6048" y="136"/>
                </a:lnTo>
                <a:lnTo>
                  <a:pt x="6044" y="129"/>
                </a:lnTo>
                <a:lnTo>
                  <a:pt x="6039" y="123"/>
                </a:lnTo>
                <a:lnTo>
                  <a:pt x="6034" y="117"/>
                </a:lnTo>
                <a:lnTo>
                  <a:pt x="6029" y="110"/>
                </a:lnTo>
                <a:lnTo>
                  <a:pt x="6022" y="105"/>
                </a:lnTo>
                <a:lnTo>
                  <a:pt x="6016" y="99"/>
                </a:lnTo>
                <a:lnTo>
                  <a:pt x="6009" y="94"/>
                </a:lnTo>
                <a:lnTo>
                  <a:pt x="6001" y="90"/>
                </a:lnTo>
                <a:lnTo>
                  <a:pt x="5993" y="85"/>
                </a:lnTo>
                <a:lnTo>
                  <a:pt x="5985" y="81"/>
                </a:lnTo>
                <a:lnTo>
                  <a:pt x="5976" y="78"/>
                </a:lnTo>
                <a:lnTo>
                  <a:pt x="5967" y="75"/>
                </a:lnTo>
                <a:lnTo>
                  <a:pt x="5958" y="72"/>
                </a:lnTo>
                <a:lnTo>
                  <a:pt x="5948" y="70"/>
                </a:lnTo>
                <a:lnTo>
                  <a:pt x="5938" y="68"/>
                </a:lnTo>
                <a:lnTo>
                  <a:pt x="5928" y="67"/>
                </a:lnTo>
                <a:lnTo>
                  <a:pt x="5917" y="66"/>
                </a:lnTo>
                <a:lnTo>
                  <a:pt x="5906" y="65"/>
                </a:lnTo>
                <a:lnTo>
                  <a:pt x="5894" y="65"/>
                </a:lnTo>
                <a:lnTo>
                  <a:pt x="5793" y="65"/>
                </a:lnTo>
                <a:lnTo>
                  <a:pt x="5759" y="407"/>
                </a:lnTo>
                <a:lnTo>
                  <a:pt x="5911" y="407"/>
                </a:lnTo>
                <a:lnTo>
                  <a:pt x="5927" y="406"/>
                </a:lnTo>
                <a:lnTo>
                  <a:pt x="5935" y="405"/>
                </a:lnTo>
                <a:lnTo>
                  <a:pt x="5943" y="404"/>
                </a:lnTo>
                <a:lnTo>
                  <a:pt x="5950" y="403"/>
                </a:lnTo>
                <a:lnTo>
                  <a:pt x="5957" y="401"/>
                </a:lnTo>
                <a:lnTo>
                  <a:pt x="5971" y="396"/>
                </a:lnTo>
                <a:lnTo>
                  <a:pt x="5978" y="393"/>
                </a:lnTo>
                <a:lnTo>
                  <a:pt x="5985" y="390"/>
                </a:lnTo>
                <a:lnTo>
                  <a:pt x="5997" y="382"/>
                </a:lnTo>
                <a:lnTo>
                  <a:pt x="6009" y="374"/>
                </a:lnTo>
                <a:lnTo>
                  <a:pt x="6014" y="369"/>
                </a:lnTo>
                <a:lnTo>
                  <a:pt x="6019" y="364"/>
                </a:lnTo>
                <a:lnTo>
                  <a:pt x="6024" y="359"/>
                </a:lnTo>
                <a:lnTo>
                  <a:pt x="6029" y="353"/>
                </a:lnTo>
                <a:lnTo>
                  <a:pt x="6034" y="347"/>
                </a:lnTo>
                <a:lnTo>
                  <a:pt x="6038" y="341"/>
                </a:lnTo>
                <a:lnTo>
                  <a:pt x="6042" y="335"/>
                </a:lnTo>
                <a:lnTo>
                  <a:pt x="6046" y="328"/>
                </a:lnTo>
                <a:lnTo>
                  <a:pt x="6049" y="321"/>
                </a:lnTo>
                <a:lnTo>
                  <a:pt x="6053" y="314"/>
                </a:lnTo>
                <a:lnTo>
                  <a:pt x="6058" y="299"/>
                </a:lnTo>
                <a:lnTo>
                  <a:pt x="6063" y="283"/>
                </a:lnTo>
                <a:lnTo>
                  <a:pt x="6065" y="275"/>
                </a:lnTo>
                <a:lnTo>
                  <a:pt x="6067" y="266"/>
                </a:lnTo>
                <a:lnTo>
                  <a:pt x="6069" y="248"/>
                </a:lnTo>
                <a:close/>
                <a:moveTo>
                  <a:pt x="5512" y="174"/>
                </a:moveTo>
                <a:lnTo>
                  <a:pt x="5514" y="159"/>
                </a:lnTo>
                <a:lnTo>
                  <a:pt x="5514" y="146"/>
                </a:lnTo>
                <a:lnTo>
                  <a:pt x="5513" y="134"/>
                </a:lnTo>
                <a:lnTo>
                  <a:pt x="5513" y="128"/>
                </a:lnTo>
                <a:lnTo>
                  <a:pt x="5512" y="123"/>
                </a:lnTo>
                <a:lnTo>
                  <a:pt x="5511" y="118"/>
                </a:lnTo>
                <a:lnTo>
                  <a:pt x="5510" y="113"/>
                </a:lnTo>
                <a:lnTo>
                  <a:pt x="5507" y="105"/>
                </a:lnTo>
                <a:lnTo>
                  <a:pt x="5503" y="97"/>
                </a:lnTo>
                <a:lnTo>
                  <a:pt x="5498" y="91"/>
                </a:lnTo>
                <a:lnTo>
                  <a:pt x="5492" y="85"/>
                </a:lnTo>
                <a:lnTo>
                  <a:pt x="5485" y="80"/>
                </a:lnTo>
                <a:lnTo>
                  <a:pt x="5478" y="76"/>
                </a:lnTo>
                <a:lnTo>
                  <a:pt x="5469" y="73"/>
                </a:lnTo>
                <a:lnTo>
                  <a:pt x="5459" y="70"/>
                </a:lnTo>
                <a:lnTo>
                  <a:pt x="5448" y="68"/>
                </a:lnTo>
                <a:lnTo>
                  <a:pt x="5443" y="67"/>
                </a:lnTo>
                <a:lnTo>
                  <a:pt x="5436" y="66"/>
                </a:lnTo>
                <a:lnTo>
                  <a:pt x="5423" y="65"/>
                </a:lnTo>
                <a:lnTo>
                  <a:pt x="5303" y="65"/>
                </a:lnTo>
                <a:lnTo>
                  <a:pt x="5284" y="230"/>
                </a:lnTo>
                <a:lnTo>
                  <a:pt x="5208" y="230"/>
                </a:lnTo>
                <a:lnTo>
                  <a:pt x="5207" y="220"/>
                </a:lnTo>
                <a:lnTo>
                  <a:pt x="5206" y="211"/>
                </a:lnTo>
                <a:lnTo>
                  <a:pt x="5204" y="202"/>
                </a:lnTo>
                <a:lnTo>
                  <a:pt x="5202" y="194"/>
                </a:lnTo>
                <a:lnTo>
                  <a:pt x="5199" y="185"/>
                </a:lnTo>
                <a:lnTo>
                  <a:pt x="5195" y="177"/>
                </a:lnTo>
                <a:lnTo>
                  <a:pt x="5192" y="169"/>
                </a:lnTo>
                <a:lnTo>
                  <a:pt x="5187" y="162"/>
                </a:lnTo>
                <a:lnTo>
                  <a:pt x="5182" y="154"/>
                </a:lnTo>
                <a:lnTo>
                  <a:pt x="5177" y="147"/>
                </a:lnTo>
                <a:lnTo>
                  <a:pt x="5171" y="140"/>
                </a:lnTo>
                <a:lnTo>
                  <a:pt x="5165" y="133"/>
                </a:lnTo>
                <a:lnTo>
                  <a:pt x="5159" y="127"/>
                </a:lnTo>
                <a:lnTo>
                  <a:pt x="5152" y="121"/>
                </a:lnTo>
                <a:lnTo>
                  <a:pt x="5145" y="115"/>
                </a:lnTo>
                <a:lnTo>
                  <a:pt x="5138" y="110"/>
                </a:lnTo>
                <a:lnTo>
                  <a:pt x="5121" y="99"/>
                </a:lnTo>
                <a:lnTo>
                  <a:pt x="5112" y="95"/>
                </a:lnTo>
                <a:lnTo>
                  <a:pt x="5104" y="90"/>
                </a:lnTo>
                <a:lnTo>
                  <a:pt x="5086" y="83"/>
                </a:lnTo>
                <a:lnTo>
                  <a:pt x="5076" y="79"/>
                </a:lnTo>
                <a:lnTo>
                  <a:pt x="5067" y="76"/>
                </a:lnTo>
                <a:lnTo>
                  <a:pt x="5057" y="74"/>
                </a:lnTo>
                <a:lnTo>
                  <a:pt x="5047" y="71"/>
                </a:lnTo>
                <a:lnTo>
                  <a:pt x="5037" y="69"/>
                </a:lnTo>
                <a:lnTo>
                  <a:pt x="5027" y="68"/>
                </a:lnTo>
                <a:lnTo>
                  <a:pt x="5017" y="66"/>
                </a:lnTo>
                <a:lnTo>
                  <a:pt x="5007" y="66"/>
                </a:lnTo>
                <a:lnTo>
                  <a:pt x="4986" y="65"/>
                </a:lnTo>
                <a:lnTo>
                  <a:pt x="4754" y="65"/>
                </a:lnTo>
                <a:lnTo>
                  <a:pt x="4724" y="365"/>
                </a:lnTo>
                <a:lnTo>
                  <a:pt x="4846" y="365"/>
                </a:lnTo>
                <a:lnTo>
                  <a:pt x="4857" y="364"/>
                </a:lnTo>
                <a:lnTo>
                  <a:pt x="4867" y="364"/>
                </a:lnTo>
                <a:lnTo>
                  <a:pt x="4877" y="362"/>
                </a:lnTo>
                <a:lnTo>
                  <a:pt x="4886" y="360"/>
                </a:lnTo>
                <a:lnTo>
                  <a:pt x="4895" y="358"/>
                </a:lnTo>
                <a:lnTo>
                  <a:pt x="4903" y="355"/>
                </a:lnTo>
                <a:lnTo>
                  <a:pt x="4911" y="352"/>
                </a:lnTo>
                <a:lnTo>
                  <a:pt x="4918" y="349"/>
                </a:lnTo>
                <a:lnTo>
                  <a:pt x="4931" y="341"/>
                </a:lnTo>
                <a:lnTo>
                  <a:pt x="4937" y="337"/>
                </a:lnTo>
                <a:lnTo>
                  <a:pt x="4942" y="332"/>
                </a:lnTo>
                <a:lnTo>
                  <a:pt x="4951" y="323"/>
                </a:lnTo>
                <a:lnTo>
                  <a:pt x="4958" y="313"/>
                </a:lnTo>
                <a:lnTo>
                  <a:pt x="4965" y="304"/>
                </a:lnTo>
                <a:lnTo>
                  <a:pt x="4969" y="295"/>
                </a:lnTo>
                <a:lnTo>
                  <a:pt x="4973" y="286"/>
                </a:lnTo>
                <a:lnTo>
                  <a:pt x="4976" y="278"/>
                </a:lnTo>
                <a:lnTo>
                  <a:pt x="4979" y="267"/>
                </a:lnTo>
                <a:lnTo>
                  <a:pt x="4979" y="262"/>
                </a:lnTo>
                <a:lnTo>
                  <a:pt x="5053" y="262"/>
                </a:lnTo>
                <a:lnTo>
                  <a:pt x="5023" y="542"/>
                </a:lnTo>
                <a:lnTo>
                  <a:pt x="4938" y="542"/>
                </a:lnTo>
                <a:lnTo>
                  <a:pt x="4939" y="532"/>
                </a:lnTo>
                <a:lnTo>
                  <a:pt x="4939" y="524"/>
                </a:lnTo>
                <a:lnTo>
                  <a:pt x="4939" y="515"/>
                </a:lnTo>
                <a:lnTo>
                  <a:pt x="4938" y="508"/>
                </a:lnTo>
                <a:lnTo>
                  <a:pt x="4937" y="500"/>
                </a:lnTo>
                <a:lnTo>
                  <a:pt x="4936" y="494"/>
                </a:lnTo>
                <a:lnTo>
                  <a:pt x="4932" y="482"/>
                </a:lnTo>
                <a:lnTo>
                  <a:pt x="4930" y="476"/>
                </a:lnTo>
                <a:lnTo>
                  <a:pt x="4927" y="471"/>
                </a:lnTo>
                <a:lnTo>
                  <a:pt x="4925" y="467"/>
                </a:lnTo>
                <a:lnTo>
                  <a:pt x="4921" y="462"/>
                </a:lnTo>
                <a:lnTo>
                  <a:pt x="4918" y="459"/>
                </a:lnTo>
                <a:lnTo>
                  <a:pt x="4914" y="455"/>
                </a:lnTo>
                <a:lnTo>
                  <a:pt x="4910" y="452"/>
                </a:lnTo>
                <a:lnTo>
                  <a:pt x="4905" y="449"/>
                </a:lnTo>
                <a:lnTo>
                  <a:pt x="4896" y="444"/>
                </a:lnTo>
                <a:lnTo>
                  <a:pt x="4891" y="442"/>
                </a:lnTo>
                <a:lnTo>
                  <a:pt x="4885" y="440"/>
                </a:lnTo>
                <a:lnTo>
                  <a:pt x="4873" y="437"/>
                </a:lnTo>
                <a:lnTo>
                  <a:pt x="4861" y="435"/>
                </a:lnTo>
                <a:lnTo>
                  <a:pt x="4847" y="434"/>
                </a:lnTo>
                <a:lnTo>
                  <a:pt x="4833" y="433"/>
                </a:lnTo>
                <a:lnTo>
                  <a:pt x="4818" y="433"/>
                </a:lnTo>
                <a:lnTo>
                  <a:pt x="4802" y="432"/>
                </a:lnTo>
                <a:lnTo>
                  <a:pt x="4717" y="432"/>
                </a:lnTo>
                <a:lnTo>
                  <a:pt x="4694" y="670"/>
                </a:lnTo>
                <a:lnTo>
                  <a:pt x="4693" y="684"/>
                </a:lnTo>
                <a:lnTo>
                  <a:pt x="4692" y="697"/>
                </a:lnTo>
                <a:lnTo>
                  <a:pt x="4693" y="703"/>
                </a:lnTo>
                <a:lnTo>
                  <a:pt x="4693" y="708"/>
                </a:lnTo>
                <a:lnTo>
                  <a:pt x="4694" y="714"/>
                </a:lnTo>
                <a:lnTo>
                  <a:pt x="4695" y="719"/>
                </a:lnTo>
                <a:lnTo>
                  <a:pt x="4697" y="728"/>
                </a:lnTo>
                <a:lnTo>
                  <a:pt x="4700" y="736"/>
                </a:lnTo>
                <a:lnTo>
                  <a:pt x="4705" y="744"/>
                </a:lnTo>
                <a:lnTo>
                  <a:pt x="4707" y="747"/>
                </a:lnTo>
                <a:lnTo>
                  <a:pt x="4710" y="751"/>
                </a:lnTo>
                <a:lnTo>
                  <a:pt x="4714" y="755"/>
                </a:lnTo>
                <a:lnTo>
                  <a:pt x="4719" y="759"/>
                </a:lnTo>
                <a:lnTo>
                  <a:pt x="4723" y="763"/>
                </a:lnTo>
                <a:lnTo>
                  <a:pt x="4729" y="766"/>
                </a:lnTo>
                <a:lnTo>
                  <a:pt x="4734" y="770"/>
                </a:lnTo>
                <a:lnTo>
                  <a:pt x="4741" y="772"/>
                </a:lnTo>
                <a:lnTo>
                  <a:pt x="4755" y="777"/>
                </a:lnTo>
                <a:lnTo>
                  <a:pt x="4762" y="779"/>
                </a:lnTo>
                <a:lnTo>
                  <a:pt x="4771" y="781"/>
                </a:lnTo>
                <a:lnTo>
                  <a:pt x="4790" y="784"/>
                </a:lnTo>
                <a:lnTo>
                  <a:pt x="4801" y="785"/>
                </a:lnTo>
                <a:lnTo>
                  <a:pt x="4812" y="785"/>
                </a:lnTo>
                <a:lnTo>
                  <a:pt x="4838" y="786"/>
                </a:lnTo>
                <a:lnTo>
                  <a:pt x="4840" y="786"/>
                </a:lnTo>
                <a:lnTo>
                  <a:pt x="4852" y="786"/>
                </a:lnTo>
                <a:lnTo>
                  <a:pt x="4865" y="785"/>
                </a:lnTo>
                <a:lnTo>
                  <a:pt x="4877" y="784"/>
                </a:lnTo>
                <a:lnTo>
                  <a:pt x="4889" y="783"/>
                </a:lnTo>
                <a:lnTo>
                  <a:pt x="4912" y="779"/>
                </a:lnTo>
                <a:lnTo>
                  <a:pt x="4934" y="775"/>
                </a:lnTo>
                <a:lnTo>
                  <a:pt x="4944" y="772"/>
                </a:lnTo>
                <a:lnTo>
                  <a:pt x="4954" y="770"/>
                </a:lnTo>
                <a:lnTo>
                  <a:pt x="4964" y="767"/>
                </a:lnTo>
                <a:lnTo>
                  <a:pt x="4974" y="764"/>
                </a:lnTo>
                <a:lnTo>
                  <a:pt x="4992" y="757"/>
                </a:lnTo>
                <a:lnTo>
                  <a:pt x="5001" y="753"/>
                </a:lnTo>
                <a:lnTo>
                  <a:pt x="5010" y="750"/>
                </a:lnTo>
                <a:lnTo>
                  <a:pt x="5026" y="742"/>
                </a:lnTo>
                <a:lnTo>
                  <a:pt x="5041" y="733"/>
                </a:lnTo>
                <a:lnTo>
                  <a:pt x="5055" y="724"/>
                </a:lnTo>
                <a:lnTo>
                  <a:pt x="5068" y="715"/>
                </a:lnTo>
                <a:lnTo>
                  <a:pt x="5081" y="705"/>
                </a:lnTo>
                <a:lnTo>
                  <a:pt x="5092" y="695"/>
                </a:lnTo>
                <a:lnTo>
                  <a:pt x="5102" y="685"/>
                </a:lnTo>
                <a:lnTo>
                  <a:pt x="5112" y="675"/>
                </a:lnTo>
                <a:lnTo>
                  <a:pt x="5121" y="665"/>
                </a:lnTo>
                <a:lnTo>
                  <a:pt x="5130" y="655"/>
                </a:lnTo>
                <a:lnTo>
                  <a:pt x="5137" y="646"/>
                </a:lnTo>
                <a:lnTo>
                  <a:pt x="5144" y="636"/>
                </a:lnTo>
                <a:lnTo>
                  <a:pt x="5150" y="627"/>
                </a:lnTo>
                <a:lnTo>
                  <a:pt x="5155" y="618"/>
                </a:lnTo>
                <a:lnTo>
                  <a:pt x="5163" y="602"/>
                </a:lnTo>
                <a:lnTo>
                  <a:pt x="5170" y="589"/>
                </a:lnTo>
                <a:lnTo>
                  <a:pt x="5174" y="578"/>
                </a:lnTo>
                <a:lnTo>
                  <a:pt x="5176" y="572"/>
                </a:lnTo>
                <a:lnTo>
                  <a:pt x="5177" y="569"/>
                </a:lnTo>
                <a:lnTo>
                  <a:pt x="5251" y="569"/>
                </a:lnTo>
                <a:lnTo>
                  <a:pt x="5230" y="784"/>
                </a:lnTo>
                <a:lnTo>
                  <a:pt x="5351" y="784"/>
                </a:lnTo>
                <a:lnTo>
                  <a:pt x="5366" y="783"/>
                </a:lnTo>
                <a:lnTo>
                  <a:pt x="5380" y="781"/>
                </a:lnTo>
                <a:lnTo>
                  <a:pt x="5392" y="778"/>
                </a:lnTo>
                <a:lnTo>
                  <a:pt x="5403" y="775"/>
                </a:lnTo>
                <a:lnTo>
                  <a:pt x="5412" y="771"/>
                </a:lnTo>
                <a:lnTo>
                  <a:pt x="5417" y="768"/>
                </a:lnTo>
                <a:lnTo>
                  <a:pt x="5421" y="766"/>
                </a:lnTo>
                <a:lnTo>
                  <a:pt x="5425" y="763"/>
                </a:lnTo>
                <a:lnTo>
                  <a:pt x="5429" y="760"/>
                </a:lnTo>
                <a:lnTo>
                  <a:pt x="5435" y="754"/>
                </a:lnTo>
                <a:lnTo>
                  <a:pt x="5441" y="747"/>
                </a:lnTo>
                <a:lnTo>
                  <a:pt x="5446" y="739"/>
                </a:lnTo>
                <a:lnTo>
                  <a:pt x="5450" y="731"/>
                </a:lnTo>
                <a:lnTo>
                  <a:pt x="5453" y="722"/>
                </a:lnTo>
                <a:lnTo>
                  <a:pt x="5456" y="712"/>
                </a:lnTo>
                <a:lnTo>
                  <a:pt x="5458" y="702"/>
                </a:lnTo>
                <a:lnTo>
                  <a:pt x="5461" y="679"/>
                </a:lnTo>
                <a:lnTo>
                  <a:pt x="5512" y="174"/>
                </a:lnTo>
                <a:close/>
                <a:moveTo>
                  <a:pt x="4475" y="162"/>
                </a:moveTo>
                <a:lnTo>
                  <a:pt x="4476" y="150"/>
                </a:lnTo>
                <a:lnTo>
                  <a:pt x="4476" y="139"/>
                </a:lnTo>
                <a:lnTo>
                  <a:pt x="4476" y="134"/>
                </a:lnTo>
                <a:lnTo>
                  <a:pt x="4475" y="129"/>
                </a:lnTo>
                <a:lnTo>
                  <a:pt x="4475" y="124"/>
                </a:lnTo>
                <a:lnTo>
                  <a:pt x="4474" y="120"/>
                </a:lnTo>
                <a:lnTo>
                  <a:pt x="4473" y="115"/>
                </a:lnTo>
                <a:lnTo>
                  <a:pt x="4472" y="111"/>
                </a:lnTo>
                <a:lnTo>
                  <a:pt x="4470" y="108"/>
                </a:lnTo>
                <a:lnTo>
                  <a:pt x="4469" y="104"/>
                </a:lnTo>
                <a:lnTo>
                  <a:pt x="4465" y="97"/>
                </a:lnTo>
                <a:lnTo>
                  <a:pt x="4460" y="91"/>
                </a:lnTo>
                <a:lnTo>
                  <a:pt x="4455" y="86"/>
                </a:lnTo>
                <a:lnTo>
                  <a:pt x="4448" y="81"/>
                </a:lnTo>
                <a:lnTo>
                  <a:pt x="4441" y="77"/>
                </a:lnTo>
                <a:lnTo>
                  <a:pt x="4432" y="73"/>
                </a:lnTo>
                <a:lnTo>
                  <a:pt x="4423" y="70"/>
                </a:lnTo>
                <a:lnTo>
                  <a:pt x="4412" y="68"/>
                </a:lnTo>
                <a:lnTo>
                  <a:pt x="4400" y="66"/>
                </a:lnTo>
                <a:lnTo>
                  <a:pt x="4388" y="65"/>
                </a:lnTo>
                <a:lnTo>
                  <a:pt x="4303" y="65"/>
                </a:lnTo>
                <a:lnTo>
                  <a:pt x="4285" y="66"/>
                </a:lnTo>
                <a:lnTo>
                  <a:pt x="4277" y="67"/>
                </a:lnTo>
                <a:lnTo>
                  <a:pt x="4269" y="68"/>
                </a:lnTo>
                <a:lnTo>
                  <a:pt x="4255" y="70"/>
                </a:lnTo>
                <a:lnTo>
                  <a:pt x="4242" y="74"/>
                </a:lnTo>
                <a:lnTo>
                  <a:pt x="4236" y="77"/>
                </a:lnTo>
                <a:lnTo>
                  <a:pt x="4230" y="80"/>
                </a:lnTo>
                <a:lnTo>
                  <a:pt x="4225" y="83"/>
                </a:lnTo>
                <a:lnTo>
                  <a:pt x="4220" y="86"/>
                </a:lnTo>
                <a:lnTo>
                  <a:pt x="4215" y="90"/>
                </a:lnTo>
                <a:lnTo>
                  <a:pt x="4211" y="94"/>
                </a:lnTo>
                <a:lnTo>
                  <a:pt x="4207" y="99"/>
                </a:lnTo>
                <a:lnTo>
                  <a:pt x="4203" y="104"/>
                </a:lnTo>
                <a:lnTo>
                  <a:pt x="4199" y="109"/>
                </a:lnTo>
                <a:lnTo>
                  <a:pt x="4196" y="115"/>
                </a:lnTo>
                <a:lnTo>
                  <a:pt x="4190" y="127"/>
                </a:lnTo>
                <a:lnTo>
                  <a:pt x="4185" y="141"/>
                </a:lnTo>
                <a:lnTo>
                  <a:pt x="4181" y="157"/>
                </a:lnTo>
                <a:lnTo>
                  <a:pt x="4177" y="175"/>
                </a:lnTo>
                <a:lnTo>
                  <a:pt x="4174" y="194"/>
                </a:lnTo>
                <a:lnTo>
                  <a:pt x="4171" y="215"/>
                </a:lnTo>
                <a:lnTo>
                  <a:pt x="4169" y="238"/>
                </a:lnTo>
                <a:lnTo>
                  <a:pt x="4117" y="754"/>
                </a:lnTo>
                <a:lnTo>
                  <a:pt x="4117" y="758"/>
                </a:lnTo>
                <a:lnTo>
                  <a:pt x="4118" y="763"/>
                </a:lnTo>
                <a:lnTo>
                  <a:pt x="4121" y="767"/>
                </a:lnTo>
                <a:lnTo>
                  <a:pt x="4123" y="770"/>
                </a:lnTo>
                <a:lnTo>
                  <a:pt x="4127" y="773"/>
                </a:lnTo>
                <a:lnTo>
                  <a:pt x="4131" y="776"/>
                </a:lnTo>
                <a:lnTo>
                  <a:pt x="4133" y="776"/>
                </a:lnTo>
                <a:lnTo>
                  <a:pt x="4135" y="777"/>
                </a:lnTo>
                <a:lnTo>
                  <a:pt x="4139" y="778"/>
                </a:lnTo>
                <a:lnTo>
                  <a:pt x="4298" y="778"/>
                </a:lnTo>
                <a:lnTo>
                  <a:pt x="4313" y="778"/>
                </a:lnTo>
                <a:lnTo>
                  <a:pt x="4327" y="777"/>
                </a:lnTo>
                <a:lnTo>
                  <a:pt x="4340" y="775"/>
                </a:lnTo>
                <a:lnTo>
                  <a:pt x="4351" y="772"/>
                </a:lnTo>
                <a:lnTo>
                  <a:pt x="4362" y="769"/>
                </a:lnTo>
                <a:lnTo>
                  <a:pt x="4372" y="765"/>
                </a:lnTo>
                <a:lnTo>
                  <a:pt x="4381" y="760"/>
                </a:lnTo>
                <a:lnTo>
                  <a:pt x="4389" y="754"/>
                </a:lnTo>
                <a:lnTo>
                  <a:pt x="4392" y="751"/>
                </a:lnTo>
                <a:lnTo>
                  <a:pt x="4396" y="747"/>
                </a:lnTo>
                <a:lnTo>
                  <a:pt x="4399" y="744"/>
                </a:lnTo>
                <a:lnTo>
                  <a:pt x="4402" y="740"/>
                </a:lnTo>
                <a:lnTo>
                  <a:pt x="4407" y="731"/>
                </a:lnTo>
                <a:lnTo>
                  <a:pt x="4410" y="727"/>
                </a:lnTo>
                <a:lnTo>
                  <a:pt x="4412" y="722"/>
                </a:lnTo>
                <a:lnTo>
                  <a:pt x="4414" y="717"/>
                </a:lnTo>
                <a:lnTo>
                  <a:pt x="4416" y="711"/>
                </a:lnTo>
                <a:lnTo>
                  <a:pt x="4418" y="706"/>
                </a:lnTo>
                <a:lnTo>
                  <a:pt x="4419" y="700"/>
                </a:lnTo>
                <a:lnTo>
                  <a:pt x="4421" y="688"/>
                </a:lnTo>
                <a:lnTo>
                  <a:pt x="4423" y="674"/>
                </a:lnTo>
                <a:lnTo>
                  <a:pt x="4475" y="162"/>
                </a:lnTo>
                <a:close/>
                <a:moveTo>
                  <a:pt x="3829" y="1014"/>
                </a:moveTo>
                <a:lnTo>
                  <a:pt x="3844" y="1008"/>
                </a:lnTo>
                <a:lnTo>
                  <a:pt x="3860" y="1002"/>
                </a:lnTo>
                <a:lnTo>
                  <a:pt x="3877" y="994"/>
                </a:lnTo>
                <a:lnTo>
                  <a:pt x="3894" y="985"/>
                </a:lnTo>
                <a:lnTo>
                  <a:pt x="3913" y="976"/>
                </a:lnTo>
                <a:lnTo>
                  <a:pt x="3931" y="966"/>
                </a:lnTo>
                <a:lnTo>
                  <a:pt x="3948" y="955"/>
                </a:lnTo>
                <a:lnTo>
                  <a:pt x="3965" y="944"/>
                </a:lnTo>
                <a:lnTo>
                  <a:pt x="3980" y="933"/>
                </a:lnTo>
                <a:lnTo>
                  <a:pt x="3994" y="922"/>
                </a:lnTo>
                <a:lnTo>
                  <a:pt x="4005" y="912"/>
                </a:lnTo>
                <a:lnTo>
                  <a:pt x="4010" y="906"/>
                </a:lnTo>
                <a:lnTo>
                  <a:pt x="4015" y="901"/>
                </a:lnTo>
                <a:lnTo>
                  <a:pt x="4018" y="896"/>
                </a:lnTo>
                <a:lnTo>
                  <a:pt x="4021" y="891"/>
                </a:lnTo>
                <a:lnTo>
                  <a:pt x="4023" y="887"/>
                </a:lnTo>
                <a:lnTo>
                  <a:pt x="4024" y="882"/>
                </a:lnTo>
                <a:lnTo>
                  <a:pt x="4024" y="878"/>
                </a:lnTo>
                <a:lnTo>
                  <a:pt x="4024" y="876"/>
                </a:lnTo>
                <a:lnTo>
                  <a:pt x="4024" y="874"/>
                </a:lnTo>
                <a:lnTo>
                  <a:pt x="4022" y="870"/>
                </a:lnTo>
                <a:lnTo>
                  <a:pt x="4019" y="866"/>
                </a:lnTo>
                <a:lnTo>
                  <a:pt x="3435" y="232"/>
                </a:lnTo>
                <a:lnTo>
                  <a:pt x="3398" y="563"/>
                </a:lnTo>
                <a:lnTo>
                  <a:pt x="3396" y="584"/>
                </a:lnTo>
                <a:lnTo>
                  <a:pt x="3394" y="604"/>
                </a:lnTo>
                <a:lnTo>
                  <a:pt x="3392" y="622"/>
                </a:lnTo>
                <a:lnTo>
                  <a:pt x="3392" y="638"/>
                </a:lnTo>
                <a:lnTo>
                  <a:pt x="3392" y="653"/>
                </a:lnTo>
                <a:lnTo>
                  <a:pt x="3392" y="666"/>
                </a:lnTo>
                <a:lnTo>
                  <a:pt x="3393" y="679"/>
                </a:lnTo>
                <a:lnTo>
                  <a:pt x="3394" y="690"/>
                </a:lnTo>
                <a:lnTo>
                  <a:pt x="3397" y="700"/>
                </a:lnTo>
                <a:lnTo>
                  <a:pt x="3399" y="709"/>
                </a:lnTo>
                <a:lnTo>
                  <a:pt x="3402" y="718"/>
                </a:lnTo>
                <a:lnTo>
                  <a:pt x="3405" y="726"/>
                </a:lnTo>
                <a:lnTo>
                  <a:pt x="3409" y="733"/>
                </a:lnTo>
                <a:lnTo>
                  <a:pt x="3413" y="739"/>
                </a:lnTo>
                <a:lnTo>
                  <a:pt x="3423" y="752"/>
                </a:lnTo>
                <a:lnTo>
                  <a:pt x="3431" y="759"/>
                </a:lnTo>
                <a:lnTo>
                  <a:pt x="3435" y="763"/>
                </a:lnTo>
                <a:lnTo>
                  <a:pt x="3440" y="766"/>
                </a:lnTo>
                <a:lnTo>
                  <a:pt x="3445" y="769"/>
                </a:lnTo>
                <a:lnTo>
                  <a:pt x="3450" y="772"/>
                </a:lnTo>
                <a:lnTo>
                  <a:pt x="3455" y="774"/>
                </a:lnTo>
                <a:lnTo>
                  <a:pt x="3461" y="776"/>
                </a:lnTo>
                <a:lnTo>
                  <a:pt x="3474" y="779"/>
                </a:lnTo>
                <a:lnTo>
                  <a:pt x="3488" y="782"/>
                </a:lnTo>
                <a:lnTo>
                  <a:pt x="3495" y="783"/>
                </a:lnTo>
                <a:lnTo>
                  <a:pt x="3503" y="783"/>
                </a:lnTo>
                <a:lnTo>
                  <a:pt x="3519" y="784"/>
                </a:lnTo>
                <a:lnTo>
                  <a:pt x="3532" y="784"/>
                </a:lnTo>
                <a:lnTo>
                  <a:pt x="3525" y="851"/>
                </a:lnTo>
                <a:lnTo>
                  <a:pt x="3302" y="851"/>
                </a:lnTo>
                <a:lnTo>
                  <a:pt x="3316" y="866"/>
                </a:lnTo>
                <a:lnTo>
                  <a:pt x="3331" y="880"/>
                </a:lnTo>
                <a:lnTo>
                  <a:pt x="3344" y="891"/>
                </a:lnTo>
                <a:lnTo>
                  <a:pt x="3356" y="902"/>
                </a:lnTo>
                <a:lnTo>
                  <a:pt x="3382" y="922"/>
                </a:lnTo>
                <a:lnTo>
                  <a:pt x="3396" y="932"/>
                </a:lnTo>
                <a:lnTo>
                  <a:pt x="3409" y="942"/>
                </a:lnTo>
                <a:lnTo>
                  <a:pt x="3423" y="951"/>
                </a:lnTo>
                <a:lnTo>
                  <a:pt x="3438" y="960"/>
                </a:lnTo>
                <a:lnTo>
                  <a:pt x="3452" y="969"/>
                </a:lnTo>
                <a:lnTo>
                  <a:pt x="3467" y="977"/>
                </a:lnTo>
                <a:lnTo>
                  <a:pt x="3482" y="985"/>
                </a:lnTo>
                <a:lnTo>
                  <a:pt x="3497" y="992"/>
                </a:lnTo>
                <a:lnTo>
                  <a:pt x="3513" y="999"/>
                </a:lnTo>
                <a:lnTo>
                  <a:pt x="3529" y="1005"/>
                </a:lnTo>
                <a:lnTo>
                  <a:pt x="3544" y="1011"/>
                </a:lnTo>
                <a:lnTo>
                  <a:pt x="3560" y="1017"/>
                </a:lnTo>
                <a:lnTo>
                  <a:pt x="3576" y="1022"/>
                </a:lnTo>
                <a:lnTo>
                  <a:pt x="3593" y="1026"/>
                </a:lnTo>
                <a:lnTo>
                  <a:pt x="3609" y="1030"/>
                </a:lnTo>
                <a:lnTo>
                  <a:pt x="3626" y="1033"/>
                </a:lnTo>
                <a:lnTo>
                  <a:pt x="3642" y="1035"/>
                </a:lnTo>
                <a:lnTo>
                  <a:pt x="3659" y="1037"/>
                </a:lnTo>
                <a:lnTo>
                  <a:pt x="3677" y="1038"/>
                </a:lnTo>
                <a:lnTo>
                  <a:pt x="3694" y="1038"/>
                </a:lnTo>
                <a:lnTo>
                  <a:pt x="3710" y="1038"/>
                </a:lnTo>
                <a:lnTo>
                  <a:pt x="3727" y="1037"/>
                </a:lnTo>
                <a:lnTo>
                  <a:pt x="3744" y="1035"/>
                </a:lnTo>
                <a:lnTo>
                  <a:pt x="3753" y="1034"/>
                </a:lnTo>
                <a:lnTo>
                  <a:pt x="3761" y="1032"/>
                </a:lnTo>
                <a:lnTo>
                  <a:pt x="3778" y="1029"/>
                </a:lnTo>
                <a:lnTo>
                  <a:pt x="3795" y="1025"/>
                </a:lnTo>
                <a:lnTo>
                  <a:pt x="3812" y="1020"/>
                </a:lnTo>
                <a:lnTo>
                  <a:pt x="3829" y="1014"/>
                </a:lnTo>
                <a:close/>
                <a:moveTo>
                  <a:pt x="2897" y="248"/>
                </a:moveTo>
                <a:lnTo>
                  <a:pt x="2898" y="238"/>
                </a:lnTo>
                <a:lnTo>
                  <a:pt x="2898" y="228"/>
                </a:lnTo>
                <a:lnTo>
                  <a:pt x="2898" y="219"/>
                </a:lnTo>
                <a:lnTo>
                  <a:pt x="2898" y="209"/>
                </a:lnTo>
                <a:lnTo>
                  <a:pt x="2897" y="200"/>
                </a:lnTo>
                <a:lnTo>
                  <a:pt x="2896" y="191"/>
                </a:lnTo>
                <a:lnTo>
                  <a:pt x="2894" y="182"/>
                </a:lnTo>
                <a:lnTo>
                  <a:pt x="2893" y="174"/>
                </a:lnTo>
                <a:lnTo>
                  <a:pt x="2890" y="166"/>
                </a:lnTo>
                <a:lnTo>
                  <a:pt x="2887" y="158"/>
                </a:lnTo>
                <a:lnTo>
                  <a:pt x="2884" y="150"/>
                </a:lnTo>
                <a:lnTo>
                  <a:pt x="2881" y="143"/>
                </a:lnTo>
                <a:lnTo>
                  <a:pt x="2877" y="136"/>
                </a:lnTo>
                <a:lnTo>
                  <a:pt x="2872" y="129"/>
                </a:lnTo>
                <a:lnTo>
                  <a:pt x="2868" y="123"/>
                </a:lnTo>
                <a:lnTo>
                  <a:pt x="2863" y="117"/>
                </a:lnTo>
                <a:lnTo>
                  <a:pt x="2857" y="110"/>
                </a:lnTo>
                <a:lnTo>
                  <a:pt x="2851" y="105"/>
                </a:lnTo>
                <a:lnTo>
                  <a:pt x="2844" y="99"/>
                </a:lnTo>
                <a:lnTo>
                  <a:pt x="2837" y="94"/>
                </a:lnTo>
                <a:lnTo>
                  <a:pt x="2829" y="90"/>
                </a:lnTo>
                <a:lnTo>
                  <a:pt x="2821" y="85"/>
                </a:lnTo>
                <a:lnTo>
                  <a:pt x="2813" y="81"/>
                </a:lnTo>
                <a:lnTo>
                  <a:pt x="2804" y="78"/>
                </a:lnTo>
                <a:lnTo>
                  <a:pt x="2795" y="75"/>
                </a:lnTo>
                <a:lnTo>
                  <a:pt x="2786" y="72"/>
                </a:lnTo>
                <a:lnTo>
                  <a:pt x="2776" y="70"/>
                </a:lnTo>
                <a:lnTo>
                  <a:pt x="2766" y="68"/>
                </a:lnTo>
                <a:lnTo>
                  <a:pt x="2756" y="67"/>
                </a:lnTo>
                <a:lnTo>
                  <a:pt x="2745" y="66"/>
                </a:lnTo>
                <a:lnTo>
                  <a:pt x="2734" y="65"/>
                </a:lnTo>
                <a:lnTo>
                  <a:pt x="2723" y="65"/>
                </a:lnTo>
                <a:lnTo>
                  <a:pt x="2621" y="65"/>
                </a:lnTo>
                <a:lnTo>
                  <a:pt x="2587" y="407"/>
                </a:lnTo>
                <a:lnTo>
                  <a:pt x="2739" y="407"/>
                </a:lnTo>
                <a:lnTo>
                  <a:pt x="2755" y="406"/>
                </a:lnTo>
                <a:lnTo>
                  <a:pt x="2763" y="405"/>
                </a:lnTo>
                <a:lnTo>
                  <a:pt x="2771" y="404"/>
                </a:lnTo>
                <a:lnTo>
                  <a:pt x="2778" y="403"/>
                </a:lnTo>
                <a:lnTo>
                  <a:pt x="2786" y="401"/>
                </a:lnTo>
                <a:lnTo>
                  <a:pt x="2800" y="396"/>
                </a:lnTo>
                <a:lnTo>
                  <a:pt x="2806" y="393"/>
                </a:lnTo>
                <a:lnTo>
                  <a:pt x="2813" y="390"/>
                </a:lnTo>
                <a:lnTo>
                  <a:pt x="2825" y="382"/>
                </a:lnTo>
                <a:lnTo>
                  <a:pt x="2837" y="374"/>
                </a:lnTo>
                <a:lnTo>
                  <a:pt x="2842" y="369"/>
                </a:lnTo>
                <a:lnTo>
                  <a:pt x="2848" y="364"/>
                </a:lnTo>
                <a:lnTo>
                  <a:pt x="2853" y="359"/>
                </a:lnTo>
                <a:lnTo>
                  <a:pt x="2857" y="353"/>
                </a:lnTo>
                <a:lnTo>
                  <a:pt x="2862" y="347"/>
                </a:lnTo>
                <a:lnTo>
                  <a:pt x="2866" y="341"/>
                </a:lnTo>
                <a:lnTo>
                  <a:pt x="2870" y="335"/>
                </a:lnTo>
                <a:lnTo>
                  <a:pt x="2874" y="328"/>
                </a:lnTo>
                <a:lnTo>
                  <a:pt x="2878" y="321"/>
                </a:lnTo>
                <a:lnTo>
                  <a:pt x="2881" y="314"/>
                </a:lnTo>
                <a:lnTo>
                  <a:pt x="2887" y="299"/>
                </a:lnTo>
                <a:lnTo>
                  <a:pt x="2891" y="283"/>
                </a:lnTo>
                <a:lnTo>
                  <a:pt x="2893" y="275"/>
                </a:lnTo>
                <a:lnTo>
                  <a:pt x="2895" y="266"/>
                </a:lnTo>
                <a:lnTo>
                  <a:pt x="2897" y="248"/>
                </a:lnTo>
                <a:close/>
                <a:moveTo>
                  <a:pt x="2341" y="174"/>
                </a:moveTo>
                <a:lnTo>
                  <a:pt x="2342" y="159"/>
                </a:lnTo>
                <a:lnTo>
                  <a:pt x="2342" y="146"/>
                </a:lnTo>
                <a:lnTo>
                  <a:pt x="2342" y="134"/>
                </a:lnTo>
                <a:lnTo>
                  <a:pt x="2341" y="128"/>
                </a:lnTo>
                <a:lnTo>
                  <a:pt x="2340" y="123"/>
                </a:lnTo>
                <a:lnTo>
                  <a:pt x="2339" y="118"/>
                </a:lnTo>
                <a:lnTo>
                  <a:pt x="2338" y="113"/>
                </a:lnTo>
                <a:lnTo>
                  <a:pt x="2335" y="105"/>
                </a:lnTo>
                <a:lnTo>
                  <a:pt x="2331" y="97"/>
                </a:lnTo>
                <a:lnTo>
                  <a:pt x="2326" y="91"/>
                </a:lnTo>
                <a:lnTo>
                  <a:pt x="2320" y="85"/>
                </a:lnTo>
                <a:lnTo>
                  <a:pt x="2314" y="80"/>
                </a:lnTo>
                <a:lnTo>
                  <a:pt x="2306" y="76"/>
                </a:lnTo>
                <a:lnTo>
                  <a:pt x="2297" y="73"/>
                </a:lnTo>
                <a:lnTo>
                  <a:pt x="2288" y="70"/>
                </a:lnTo>
                <a:lnTo>
                  <a:pt x="2277" y="68"/>
                </a:lnTo>
                <a:lnTo>
                  <a:pt x="2271" y="67"/>
                </a:lnTo>
                <a:lnTo>
                  <a:pt x="2265" y="66"/>
                </a:lnTo>
                <a:lnTo>
                  <a:pt x="2252" y="65"/>
                </a:lnTo>
                <a:lnTo>
                  <a:pt x="2129" y="65"/>
                </a:lnTo>
                <a:lnTo>
                  <a:pt x="2111" y="230"/>
                </a:lnTo>
                <a:lnTo>
                  <a:pt x="2035" y="230"/>
                </a:lnTo>
                <a:lnTo>
                  <a:pt x="2034" y="220"/>
                </a:lnTo>
                <a:lnTo>
                  <a:pt x="2033" y="211"/>
                </a:lnTo>
                <a:lnTo>
                  <a:pt x="2031" y="202"/>
                </a:lnTo>
                <a:lnTo>
                  <a:pt x="2029" y="194"/>
                </a:lnTo>
                <a:lnTo>
                  <a:pt x="2026" y="185"/>
                </a:lnTo>
                <a:lnTo>
                  <a:pt x="2023" y="177"/>
                </a:lnTo>
                <a:lnTo>
                  <a:pt x="2019" y="169"/>
                </a:lnTo>
                <a:lnTo>
                  <a:pt x="2015" y="162"/>
                </a:lnTo>
                <a:lnTo>
                  <a:pt x="2010" y="154"/>
                </a:lnTo>
                <a:lnTo>
                  <a:pt x="2005" y="147"/>
                </a:lnTo>
                <a:lnTo>
                  <a:pt x="1999" y="140"/>
                </a:lnTo>
                <a:lnTo>
                  <a:pt x="1993" y="133"/>
                </a:lnTo>
                <a:lnTo>
                  <a:pt x="1987" y="127"/>
                </a:lnTo>
                <a:lnTo>
                  <a:pt x="1981" y="121"/>
                </a:lnTo>
                <a:lnTo>
                  <a:pt x="1974" y="115"/>
                </a:lnTo>
                <a:lnTo>
                  <a:pt x="1966" y="110"/>
                </a:lnTo>
                <a:lnTo>
                  <a:pt x="1959" y="104"/>
                </a:lnTo>
                <a:lnTo>
                  <a:pt x="1951" y="99"/>
                </a:lnTo>
                <a:lnTo>
                  <a:pt x="1943" y="95"/>
                </a:lnTo>
                <a:lnTo>
                  <a:pt x="1934" y="90"/>
                </a:lnTo>
                <a:lnTo>
                  <a:pt x="1917" y="83"/>
                </a:lnTo>
                <a:lnTo>
                  <a:pt x="1908" y="79"/>
                </a:lnTo>
                <a:lnTo>
                  <a:pt x="1898" y="76"/>
                </a:lnTo>
                <a:lnTo>
                  <a:pt x="1889" y="74"/>
                </a:lnTo>
                <a:lnTo>
                  <a:pt x="1879" y="71"/>
                </a:lnTo>
                <a:lnTo>
                  <a:pt x="1869" y="69"/>
                </a:lnTo>
                <a:lnTo>
                  <a:pt x="1859" y="68"/>
                </a:lnTo>
                <a:lnTo>
                  <a:pt x="1849" y="66"/>
                </a:lnTo>
                <a:lnTo>
                  <a:pt x="1838" y="66"/>
                </a:lnTo>
                <a:lnTo>
                  <a:pt x="1818" y="65"/>
                </a:lnTo>
                <a:lnTo>
                  <a:pt x="1582" y="65"/>
                </a:lnTo>
                <a:lnTo>
                  <a:pt x="1552" y="365"/>
                </a:lnTo>
                <a:lnTo>
                  <a:pt x="1663" y="365"/>
                </a:lnTo>
                <a:lnTo>
                  <a:pt x="1674" y="364"/>
                </a:lnTo>
                <a:lnTo>
                  <a:pt x="1685" y="364"/>
                </a:lnTo>
                <a:lnTo>
                  <a:pt x="1695" y="362"/>
                </a:lnTo>
                <a:lnTo>
                  <a:pt x="1704" y="360"/>
                </a:lnTo>
                <a:lnTo>
                  <a:pt x="1713" y="358"/>
                </a:lnTo>
                <a:lnTo>
                  <a:pt x="1721" y="355"/>
                </a:lnTo>
                <a:lnTo>
                  <a:pt x="1729" y="352"/>
                </a:lnTo>
                <a:lnTo>
                  <a:pt x="1736" y="349"/>
                </a:lnTo>
                <a:lnTo>
                  <a:pt x="1748" y="341"/>
                </a:lnTo>
                <a:lnTo>
                  <a:pt x="1754" y="337"/>
                </a:lnTo>
                <a:lnTo>
                  <a:pt x="1759" y="332"/>
                </a:lnTo>
                <a:lnTo>
                  <a:pt x="1768" y="323"/>
                </a:lnTo>
                <a:lnTo>
                  <a:pt x="1776" y="313"/>
                </a:lnTo>
                <a:lnTo>
                  <a:pt x="1782" y="304"/>
                </a:lnTo>
                <a:lnTo>
                  <a:pt x="1787" y="295"/>
                </a:lnTo>
                <a:lnTo>
                  <a:pt x="1791" y="286"/>
                </a:lnTo>
                <a:lnTo>
                  <a:pt x="1793" y="278"/>
                </a:lnTo>
                <a:lnTo>
                  <a:pt x="1796" y="267"/>
                </a:lnTo>
                <a:lnTo>
                  <a:pt x="1797" y="262"/>
                </a:lnTo>
                <a:lnTo>
                  <a:pt x="1870" y="262"/>
                </a:lnTo>
                <a:lnTo>
                  <a:pt x="1841" y="542"/>
                </a:lnTo>
                <a:lnTo>
                  <a:pt x="1756" y="542"/>
                </a:lnTo>
                <a:lnTo>
                  <a:pt x="1756" y="532"/>
                </a:lnTo>
                <a:lnTo>
                  <a:pt x="1757" y="524"/>
                </a:lnTo>
                <a:lnTo>
                  <a:pt x="1756" y="515"/>
                </a:lnTo>
                <a:lnTo>
                  <a:pt x="1756" y="508"/>
                </a:lnTo>
                <a:lnTo>
                  <a:pt x="1755" y="500"/>
                </a:lnTo>
                <a:lnTo>
                  <a:pt x="1753" y="494"/>
                </a:lnTo>
                <a:lnTo>
                  <a:pt x="1750" y="482"/>
                </a:lnTo>
                <a:lnTo>
                  <a:pt x="1748" y="476"/>
                </a:lnTo>
                <a:lnTo>
                  <a:pt x="1745" y="471"/>
                </a:lnTo>
                <a:lnTo>
                  <a:pt x="1742" y="467"/>
                </a:lnTo>
                <a:lnTo>
                  <a:pt x="1739" y="462"/>
                </a:lnTo>
                <a:lnTo>
                  <a:pt x="1735" y="459"/>
                </a:lnTo>
                <a:lnTo>
                  <a:pt x="1731" y="455"/>
                </a:lnTo>
                <a:lnTo>
                  <a:pt x="1727" y="452"/>
                </a:lnTo>
                <a:lnTo>
                  <a:pt x="1723" y="449"/>
                </a:lnTo>
                <a:lnTo>
                  <a:pt x="1713" y="444"/>
                </a:lnTo>
                <a:lnTo>
                  <a:pt x="1708" y="442"/>
                </a:lnTo>
                <a:lnTo>
                  <a:pt x="1703" y="440"/>
                </a:lnTo>
                <a:lnTo>
                  <a:pt x="1691" y="437"/>
                </a:lnTo>
                <a:lnTo>
                  <a:pt x="1678" y="435"/>
                </a:lnTo>
                <a:lnTo>
                  <a:pt x="1665" y="434"/>
                </a:lnTo>
                <a:lnTo>
                  <a:pt x="1650" y="433"/>
                </a:lnTo>
                <a:lnTo>
                  <a:pt x="1635" y="433"/>
                </a:lnTo>
                <a:lnTo>
                  <a:pt x="1619" y="432"/>
                </a:lnTo>
                <a:lnTo>
                  <a:pt x="1546" y="432"/>
                </a:lnTo>
                <a:lnTo>
                  <a:pt x="1522" y="670"/>
                </a:lnTo>
                <a:lnTo>
                  <a:pt x="1521" y="684"/>
                </a:lnTo>
                <a:lnTo>
                  <a:pt x="1521" y="697"/>
                </a:lnTo>
                <a:lnTo>
                  <a:pt x="1521" y="703"/>
                </a:lnTo>
                <a:lnTo>
                  <a:pt x="1521" y="708"/>
                </a:lnTo>
                <a:lnTo>
                  <a:pt x="1523" y="719"/>
                </a:lnTo>
                <a:lnTo>
                  <a:pt x="1525" y="728"/>
                </a:lnTo>
                <a:lnTo>
                  <a:pt x="1529" y="736"/>
                </a:lnTo>
                <a:lnTo>
                  <a:pt x="1533" y="744"/>
                </a:lnTo>
                <a:lnTo>
                  <a:pt x="1535" y="747"/>
                </a:lnTo>
                <a:lnTo>
                  <a:pt x="1538" y="751"/>
                </a:lnTo>
                <a:lnTo>
                  <a:pt x="1542" y="755"/>
                </a:lnTo>
                <a:lnTo>
                  <a:pt x="1546" y="759"/>
                </a:lnTo>
                <a:lnTo>
                  <a:pt x="1556" y="766"/>
                </a:lnTo>
                <a:lnTo>
                  <a:pt x="1561" y="769"/>
                </a:lnTo>
                <a:lnTo>
                  <a:pt x="1567" y="772"/>
                </a:lnTo>
                <a:lnTo>
                  <a:pt x="1579" y="777"/>
                </a:lnTo>
                <a:lnTo>
                  <a:pt x="1587" y="779"/>
                </a:lnTo>
                <a:lnTo>
                  <a:pt x="1594" y="780"/>
                </a:lnTo>
                <a:lnTo>
                  <a:pt x="1612" y="783"/>
                </a:lnTo>
                <a:lnTo>
                  <a:pt x="1621" y="784"/>
                </a:lnTo>
                <a:lnTo>
                  <a:pt x="1632" y="785"/>
                </a:lnTo>
                <a:lnTo>
                  <a:pt x="1655" y="786"/>
                </a:lnTo>
                <a:lnTo>
                  <a:pt x="1656" y="786"/>
                </a:lnTo>
                <a:lnTo>
                  <a:pt x="1655" y="786"/>
                </a:lnTo>
                <a:lnTo>
                  <a:pt x="1654" y="786"/>
                </a:lnTo>
                <a:lnTo>
                  <a:pt x="1655" y="786"/>
                </a:lnTo>
                <a:lnTo>
                  <a:pt x="1682" y="785"/>
                </a:lnTo>
                <a:lnTo>
                  <a:pt x="1707" y="784"/>
                </a:lnTo>
                <a:lnTo>
                  <a:pt x="1719" y="782"/>
                </a:lnTo>
                <a:lnTo>
                  <a:pt x="1731" y="781"/>
                </a:lnTo>
                <a:lnTo>
                  <a:pt x="1753" y="777"/>
                </a:lnTo>
                <a:lnTo>
                  <a:pt x="1764" y="774"/>
                </a:lnTo>
                <a:lnTo>
                  <a:pt x="1775" y="772"/>
                </a:lnTo>
                <a:lnTo>
                  <a:pt x="1795" y="766"/>
                </a:lnTo>
                <a:lnTo>
                  <a:pt x="1814" y="759"/>
                </a:lnTo>
                <a:lnTo>
                  <a:pt x="1832" y="752"/>
                </a:lnTo>
                <a:lnTo>
                  <a:pt x="1849" y="744"/>
                </a:lnTo>
                <a:lnTo>
                  <a:pt x="1864" y="736"/>
                </a:lnTo>
                <a:lnTo>
                  <a:pt x="1879" y="727"/>
                </a:lnTo>
                <a:lnTo>
                  <a:pt x="1893" y="717"/>
                </a:lnTo>
                <a:lnTo>
                  <a:pt x="1906" y="708"/>
                </a:lnTo>
                <a:lnTo>
                  <a:pt x="1917" y="698"/>
                </a:lnTo>
                <a:lnTo>
                  <a:pt x="1928" y="688"/>
                </a:lnTo>
                <a:lnTo>
                  <a:pt x="1938" y="678"/>
                </a:lnTo>
                <a:lnTo>
                  <a:pt x="1947" y="667"/>
                </a:lnTo>
                <a:lnTo>
                  <a:pt x="1956" y="657"/>
                </a:lnTo>
                <a:lnTo>
                  <a:pt x="1970" y="638"/>
                </a:lnTo>
                <a:lnTo>
                  <a:pt x="1981" y="619"/>
                </a:lnTo>
                <a:lnTo>
                  <a:pt x="1990" y="603"/>
                </a:lnTo>
                <a:lnTo>
                  <a:pt x="1997" y="589"/>
                </a:lnTo>
                <a:lnTo>
                  <a:pt x="2001" y="578"/>
                </a:lnTo>
                <a:lnTo>
                  <a:pt x="2004" y="569"/>
                </a:lnTo>
                <a:lnTo>
                  <a:pt x="2078" y="569"/>
                </a:lnTo>
                <a:lnTo>
                  <a:pt x="2057" y="784"/>
                </a:lnTo>
                <a:lnTo>
                  <a:pt x="2178" y="784"/>
                </a:lnTo>
                <a:lnTo>
                  <a:pt x="2193" y="783"/>
                </a:lnTo>
                <a:lnTo>
                  <a:pt x="2207" y="781"/>
                </a:lnTo>
                <a:lnTo>
                  <a:pt x="2220" y="778"/>
                </a:lnTo>
                <a:lnTo>
                  <a:pt x="2230" y="775"/>
                </a:lnTo>
                <a:lnTo>
                  <a:pt x="2240" y="771"/>
                </a:lnTo>
                <a:lnTo>
                  <a:pt x="2245" y="768"/>
                </a:lnTo>
                <a:lnTo>
                  <a:pt x="2249" y="766"/>
                </a:lnTo>
                <a:lnTo>
                  <a:pt x="2253" y="763"/>
                </a:lnTo>
                <a:lnTo>
                  <a:pt x="2256" y="760"/>
                </a:lnTo>
                <a:lnTo>
                  <a:pt x="2263" y="754"/>
                </a:lnTo>
                <a:lnTo>
                  <a:pt x="2269" y="747"/>
                </a:lnTo>
                <a:lnTo>
                  <a:pt x="2273" y="739"/>
                </a:lnTo>
                <a:lnTo>
                  <a:pt x="2277" y="731"/>
                </a:lnTo>
                <a:lnTo>
                  <a:pt x="2281" y="722"/>
                </a:lnTo>
                <a:lnTo>
                  <a:pt x="2284" y="712"/>
                </a:lnTo>
                <a:lnTo>
                  <a:pt x="2286" y="702"/>
                </a:lnTo>
                <a:lnTo>
                  <a:pt x="2289" y="679"/>
                </a:lnTo>
                <a:lnTo>
                  <a:pt x="2341" y="174"/>
                </a:lnTo>
                <a:close/>
                <a:moveTo>
                  <a:pt x="7278" y="851"/>
                </a:moveTo>
                <a:lnTo>
                  <a:pt x="7330" y="851"/>
                </a:lnTo>
                <a:lnTo>
                  <a:pt x="7308" y="874"/>
                </a:lnTo>
                <a:lnTo>
                  <a:pt x="7286" y="897"/>
                </a:lnTo>
                <a:lnTo>
                  <a:pt x="7275" y="908"/>
                </a:lnTo>
                <a:lnTo>
                  <a:pt x="7263" y="919"/>
                </a:lnTo>
                <a:lnTo>
                  <a:pt x="7240" y="939"/>
                </a:lnTo>
                <a:lnTo>
                  <a:pt x="7216" y="959"/>
                </a:lnTo>
                <a:lnTo>
                  <a:pt x="7204" y="969"/>
                </a:lnTo>
                <a:lnTo>
                  <a:pt x="7192" y="978"/>
                </a:lnTo>
                <a:lnTo>
                  <a:pt x="7167" y="996"/>
                </a:lnTo>
                <a:lnTo>
                  <a:pt x="7155" y="1004"/>
                </a:lnTo>
                <a:lnTo>
                  <a:pt x="7142" y="1013"/>
                </a:lnTo>
                <a:lnTo>
                  <a:pt x="7129" y="1021"/>
                </a:lnTo>
                <a:lnTo>
                  <a:pt x="7116" y="1029"/>
                </a:lnTo>
                <a:lnTo>
                  <a:pt x="7090" y="1043"/>
                </a:lnTo>
                <a:lnTo>
                  <a:pt x="7064" y="1057"/>
                </a:lnTo>
                <a:lnTo>
                  <a:pt x="7037" y="1070"/>
                </a:lnTo>
                <a:lnTo>
                  <a:pt x="7009" y="1082"/>
                </a:lnTo>
                <a:lnTo>
                  <a:pt x="6982" y="1092"/>
                </a:lnTo>
                <a:lnTo>
                  <a:pt x="6954" y="1102"/>
                </a:lnTo>
                <a:lnTo>
                  <a:pt x="6925" y="1110"/>
                </a:lnTo>
                <a:lnTo>
                  <a:pt x="6897" y="1118"/>
                </a:lnTo>
                <a:lnTo>
                  <a:pt x="6868" y="1124"/>
                </a:lnTo>
                <a:lnTo>
                  <a:pt x="6838" y="1129"/>
                </a:lnTo>
                <a:lnTo>
                  <a:pt x="6809" y="1133"/>
                </a:lnTo>
                <a:lnTo>
                  <a:pt x="6779" y="1136"/>
                </a:lnTo>
                <a:lnTo>
                  <a:pt x="6749" y="1137"/>
                </a:lnTo>
                <a:lnTo>
                  <a:pt x="6734" y="1137"/>
                </a:lnTo>
                <a:lnTo>
                  <a:pt x="6719" y="1137"/>
                </a:lnTo>
                <a:lnTo>
                  <a:pt x="6688" y="1137"/>
                </a:lnTo>
                <a:lnTo>
                  <a:pt x="6658" y="1135"/>
                </a:lnTo>
                <a:lnTo>
                  <a:pt x="6627" y="1131"/>
                </a:lnTo>
                <a:lnTo>
                  <a:pt x="6596" y="1127"/>
                </a:lnTo>
                <a:lnTo>
                  <a:pt x="6563" y="1121"/>
                </a:lnTo>
                <a:lnTo>
                  <a:pt x="6532" y="1114"/>
                </a:lnTo>
                <a:lnTo>
                  <a:pt x="6501" y="1106"/>
                </a:lnTo>
                <a:lnTo>
                  <a:pt x="6469" y="1096"/>
                </a:lnTo>
                <a:lnTo>
                  <a:pt x="6437" y="1085"/>
                </a:lnTo>
                <a:lnTo>
                  <a:pt x="6414" y="1076"/>
                </a:lnTo>
                <a:lnTo>
                  <a:pt x="6391" y="1066"/>
                </a:lnTo>
                <a:lnTo>
                  <a:pt x="6369" y="1055"/>
                </a:lnTo>
                <a:lnTo>
                  <a:pt x="6358" y="1049"/>
                </a:lnTo>
                <a:lnTo>
                  <a:pt x="6347" y="1043"/>
                </a:lnTo>
                <a:lnTo>
                  <a:pt x="6326" y="1030"/>
                </a:lnTo>
                <a:lnTo>
                  <a:pt x="6306" y="1016"/>
                </a:lnTo>
                <a:lnTo>
                  <a:pt x="6286" y="1002"/>
                </a:lnTo>
                <a:lnTo>
                  <a:pt x="6277" y="995"/>
                </a:lnTo>
                <a:lnTo>
                  <a:pt x="6267" y="987"/>
                </a:lnTo>
                <a:lnTo>
                  <a:pt x="6249" y="972"/>
                </a:lnTo>
                <a:lnTo>
                  <a:pt x="6231" y="955"/>
                </a:lnTo>
                <a:lnTo>
                  <a:pt x="6213" y="939"/>
                </a:lnTo>
                <a:lnTo>
                  <a:pt x="6196" y="921"/>
                </a:lnTo>
                <a:lnTo>
                  <a:pt x="6180" y="903"/>
                </a:lnTo>
                <a:lnTo>
                  <a:pt x="6164" y="885"/>
                </a:lnTo>
                <a:lnTo>
                  <a:pt x="6148" y="866"/>
                </a:lnTo>
                <a:lnTo>
                  <a:pt x="6133" y="847"/>
                </a:lnTo>
                <a:lnTo>
                  <a:pt x="6103" y="808"/>
                </a:lnTo>
                <a:lnTo>
                  <a:pt x="6089" y="787"/>
                </a:lnTo>
                <a:lnTo>
                  <a:pt x="6074" y="767"/>
                </a:lnTo>
                <a:lnTo>
                  <a:pt x="6047" y="726"/>
                </a:lnTo>
                <a:lnTo>
                  <a:pt x="6020" y="685"/>
                </a:lnTo>
                <a:lnTo>
                  <a:pt x="5967" y="603"/>
                </a:lnTo>
                <a:lnTo>
                  <a:pt x="5941" y="562"/>
                </a:lnTo>
                <a:lnTo>
                  <a:pt x="5915" y="522"/>
                </a:lnTo>
                <a:lnTo>
                  <a:pt x="5911" y="517"/>
                </a:lnTo>
                <a:lnTo>
                  <a:pt x="5906" y="511"/>
                </a:lnTo>
                <a:lnTo>
                  <a:pt x="5900" y="507"/>
                </a:lnTo>
                <a:lnTo>
                  <a:pt x="5895" y="503"/>
                </a:lnTo>
                <a:lnTo>
                  <a:pt x="5888" y="499"/>
                </a:lnTo>
                <a:lnTo>
                  <a:pt x="5882" y="496"/>
                </a:lnTo>
                <a:lnTo>
                  <a:pt x="5874" y="493"/>
                </a:lnTo>
                <a:lnTo>
                  <a:pt x="5867" y="490"/>
                </a:lnTo>
                <a:lnTo>
                  <a:pt x="5859" y="488"/>
                </a:lnTo>
                <a:lnTo>
                  <a:pt x="5851" y="487"/>
                </a:lnTo>
                <a:lnTo>
                  <a:pt x="5835" y="484"/>
                </a:lnTo>
                <a:lnTo>
                  <a:pt x="5817" y="482"/>
                </a:lnTo>
                <a:lnTo>
                  <a:pt x="5800" y="481"/>
                </a:lnTo>
                <a:lnTo>
                  <a:pt x="5751" y="481"/>
                </a:lnTo>
                <a:lnTo>
                  <a:pt x="5732" y="676"/>
                </a:lnTo>
                <a:lnTo>
                  <a:pt x="5731" y="683"/>
                </a:lnTo>
                <a:lnTo>
                  <a:pt x="5730" y="691"/>
                </a:lnTo>
                <a:lnTo>
                  <a:pt x="5730" y="704"/>
                </a:lnTo>
                <a:lnTo>
                  <a:pt x="5731" y="716"/>
                </a:lnTo>
                <a:lnTo>
                  <a:pt x="5731" y="721"/>
                </a:lnTo>
                <a:lnTo>
                  <a:pt x="5732" y="726"/>
                </a:lnTo>
                <a:lnTo>
                  <a:pt x="5733" y="731"/>
                </a:lnTo>
                <a:lnTo>
                  <a:pt x="5734" y="736"/>
                </a:lnTo>
                <a:lnTo>
                  <a:pt x="5737" y="744"/>
                </a:lnTo>
                <a:lnTo>
                  <a:pt x="5741" y="751"/>
                </a:lnTo>
                <a:lnTo>
                  <a:pt x="5744" y="755"/>
                </a:lnTo>
                <a:lnTo>
                  <a:pt x="5746" y="758"/>
                </a:lnTo>
                <a:lnTo>
                  <a:pt x="5749" y="761"/>
                </a:lnTo>
                <a:lnTo>
                  <a:pt x="5753" y="764"/>
                </a:lnTo>
                <a:lnTo>
                  <a:pt x="5757" y="767"/>
                </a:lnTo>
                <a:lnTo>
                  <a:pt x="5761" y="769"/>
                </a:lnTo>
                <a:lnTo>
                  <a:pt x="5766" y="772"/>
                </a:lnTo>
                <a:lnTo>
                  <a:pt x="5771" y="774"/>
                </a:lnTo>
                <a:lnTo>
                  <a:pt x="5782" y="778"/>
                </a:lnTo>
                <a:lnTo>
                  <a:pt x="5795" y="780"/>
                </a:lnTo>
                <a:lnTo>
                  <a:pt x="5809" y="782"/>
                </a:lnTo>
                <a:lnTo>
                  <a:pt x="5824" y="784"/>
                </a:lnTo>
                <a:lnTo>
                  <a:pt x="5841" y="784"/>
                </a:lnTo>
                <a:lnTo>
                  <a:pt x="5849" y="784"/>
                </a:lnTo>
                <a:lnTo>
                  <a:pt x="5843" y="851"/>
                </a:lnTo>
                <a:lnTo>
                  <a:pt x="5416" y="851"/>
                </a:lnTo>
                <a:lnTo>
                  <a:pt x="4988" y="851"/>
                </a:lnTo>
                <a:lnTo>
                  <a:pt x="4561" y="851"/>
                </a:lnTo>
                <a:lnTo>
                  <a:pt x="4134" y="851"/>
                </a:lnTo>
                <a:lnTo>
                  <a:pt x="4112" y="877"/>
                </a:lnTo>
                <a:lnTo>
                  <a:pt x="4102" y="889"/>
                </a:lnTo>
                <a:lnTo>
                  <a:pt x="4090" y="901"/>
                </a:lnTo>
                <a:lnTo>
                  <a:pt x="4068" y="925"/>
                </a:lnTo>
                <a:lnTo>
                  <a:pt x="4056" y="936"/>
                </a:lnTo>
                <a:lnTo>
                  <a:pt x="4045" y="947"/>
                </a:lnTo>
                <a:lnTo>
                  <a:pt x="4033" y="957"/>
                </a:lnTo>
                <a:lnTo>
                  <a:pt x="4021" y="967"/>
                </a:lnTo>
                <a:lnTo>
                  <a:pt x="4010" y="977"/>
                </a:lnTo>
                <a:lnTo>
                  <a:pt x="3998" y="987"/>
                </a:lnTo>
                <a:lnTo>
                  <a:pt x="3973" y="1005"/>
                </a:lnTo>
                <a:lnTo>
                  <a:pt x="3949" y="1022"/>
                </a:lnTo>
                <a:lnTo>
                  <a:pt x="3924" y="1038"/>
                </a:lnTo>
                <a:lnTo>
                  <a:pt x="3911" y="1046"/>
                </a:lnTo>
                <a:lnTo>
                  <a:pt x="3898" y="1053"/>
                </a:lnTo>
                <a:lnTo>
                  <a:pt x="3872" y="1066"/>
                </a:lnTo>
                <a:lnTo>
                  <a:pt x="3846" y="1078"/>
                </a:lnTo>
                <a:lnTo>
                  <a:pt x="3820" y="1089"/>
                </a:lnTo>
                <a:lnTo>
                  <a:pt x="3806" y="1094"/>
                </a:lnTo>
                <a:lnTo>
                  <a:pt x="3793" y="1099"/>
                </a:lnTo>
                <a:lnTo>
                  <a:pt x="3766" y="1108"/>
                </a:lnTo>
                <a:lnTo>
                  <a:pt x="3739" y="1115"/>
                </a:lnTo>
                <a:lnTo>
                  <a:pt x="3725" y="1119"/>
                </a:lnTo>
                <a:lnTo>
                  <a:pt x="3711" y="1122"/>
                </a:lnTo>
                <a:lnTo>
                  <a:pt x="3683" y="1127"/>
                </a:lnTo>
                <a:lnTo>
                  <a:pt x="3669" y="1129"/>
                </a:lnTo>
                <a:lnTo>
                  <a:pt x="3654" y="1131"/>
                </a:lnTo>
                <a:lnTo>
                  <a:pt x="3640" y="1133"/>
                </a:lnTo>
                <a:lnTo>
                  <a:pt x="3626" y="1134"/>
                </a:lnTo>
                <a:lnTo>
                  <a:pt x="3612" y="1135"/>
                </a:lnTo>
                <a:lnTo>
                  <a:pt x="3598" y="1136"/>
                </a:lnTo>
                <a:lnTo>
                  <a:pt x="3569" y="1137"/>
                </a:lnTo>
                <a:lnTo>
                  <a:pt x="3540" y="1136"/>
                </a:lnTo>
                <a:lnTo>
                  <a:pt x="3511" y="1135"/>
                </a:lnTo>
                <a:lnTo>
                  <a:pt x="3482" y="1132"/>
                </a:lnTo>
                <a:lnTo>
                  <a:pt x="3453" y="1129"/>
                </a:lnTo>
                <a:lnTo>
                  <a:pt x="3424" y="1124"/>
                </a:lnTo>
                <a:lnTo>
                  <a:pt x="3395" y="1118"/>
                </a:lnTo>
                <a:lnTo>
                  <a:pt x="3366" y="1112"/>
                </a:lnTo>
                <a:lnTo>
                  <a:pt x="3336" y="1104"/>
                </a:lnTo>
                <a:lnTo>
                  <a:pt x="3307" y="1095"/>
                </a:lnTo>
                <a:lnTo>
                  <a:pt x="3278" y="1085"/>
                </a:lnTo>
                <a:lnTo>
                  <a:pt x="3266" y="1080"/>
                </a:lnTo>
                <a:lnTo>
                  <a:pt x="3254" y="1075"/>
                </a:lnTo>
                <a:lnTo>
                  <a:pt x="3231" y="1065"/>
                </a:lnTo>
                <a:lnTo>
                  <a:pt x="3209" y="1053"/>
                </a:lnTo>
                <a:lnTo>
                  <a:pt x="3187" y="1041"/>
                </a:lnTo>
                <a:lnTo>
                  <a:pt x="3166" y="1028"/>
                </a:lnTo>
                <a:lnTo>
                  <a:pt x="3146" y="1014"/>
                </a:lnTo>
                <a:lnTo>
                  <a:pt x="3126" y="1000"/>
                </a:lnTo>
                <a:lnTo>
                  <a:pt x="3107" y="985"/>
                </a:lnTo>
                <a:lnTo>
                  <a:pt x="3097" y="977"/>
                </a:lnTo>
                <a:lnTo>
                  <a:pt x="3088" y="969"/>
                </a:lnTo>
                <a:lnTo>
                  <a:pt x="3070" y="953"/>
                </a:lnTo>
                <a:lnTo>
                  <a:pt x="3052" y="936"/>
                </a:lnTo>
                <a:lnTo>
                  <a:pt x="3034" y="919"/>
                </a:lnTo>
                <a:lnTo>
                  <a:pt x="3017" y="901"/>
                </a:lnTo>
                <a:lnTo>
                  <a:pt x="3009" y="892"/>
                </a:lnTo>
                <a:lnTo>
                  <a:pt x="3001" y="883"/>
                </a:lnTo>
                <a:lnTo>
                  <a:pt x="2984" y="864"/>
                </a:lnTo>
                <a:lnTo>
                  <a:pt x="2968" y="845"/>
                </a:lnTo>
                <a:lnTo>
                  <a:pt x="2953" y="826"/>
                </a:lnTo>
                <a:lnTo>
                  <a:pt x="2938" y="806"/>
                </a:lnTo>
                <a:lnTo>
                  <a:pt x="2923" y="786"/>
                </a:lnTo>
                <a:lnTo>
                  <a:pt x="2908" y="766"/>
                </a:lnTo>
                <a:lnTo>
                  <a:pt x="2879" y="725"/>
                </a:lnTo>
                <a:lnTo>
                  <a:pt x="2865" y="705"/>
                </a:lnTo>
                <a:lnTo>
                  <a:pt x="2852" y="684"/>
                </a:lnTo>
                <a:lnTo>
                  <a:pt x="2798" y="602"/>
                </a:lnTo>
                <a:lnTo>
                  <a:pt x="2771" y="562"/>
                </a:lnTo>
                <a:lnTo>
                  <a:pt x="2745" y="522"/>
                </a:lnTo>
                <a:lnTo>
                  <a:pt x="2740" y="517"/>
                </a:lnTo>
                <a:lnTo>
                  <a:pt x="2736" y="512"/>
                </a:lnTo>
                <a:lnTo>
                  <a:pt x="2730" y="507"/>
                </a:lnTo>
                <a:lnTo>
                  <a:pt x="2725" y="503"/>
                </a:lnTo>
                <a:lnTo>
                  <a:pt x="2718" y="499"/>
                </a:lnTo>
                <a:lnTo>
                  <a:pt x="2712" y="496"/>
                </a:lnTo>
                <a:lnTo>
                  <a:pt x="2705" y="493"/>
                </a:lnTo>
                <a:lnTo>
                  <a:pt x="2698" y="491"/>
                </a:lnTo>
                <a:lnTo>
                  <a:pt x="2682" y="487"/>
                </a:lnTo>
                <a:lnTo>
                  <a:pt x="2666" y="484"/>
                </a:lnTo>
                <a:lnTo>
                  <a:pt x="2649" y="482"/>
                </a:lnTo>
                <a:lnTo>
                  <a:pt x="2632" y="481"/>
                </a:lnTo>
                <a:lnTo>
                  <a:pt x="2579" y="481"/>
                </a:lnTo>
                <a:lnTo>
                  <a:pt x="2560" y="676"/>
                </a:lnTo>
                <a:lnTo>
                  <a:pt x="2559" y="690"/>
                </a:lnTo>
                <a:lnTo>
                  <a:pt x="2558" y="703"/>
                </a:lnTo>
                <a:lnTo>
                  <a:pt x="2559" y="715"/>
                </a:lnTo>
                <a:lnTo>
                  <a:pt x="2560" y="726"/>
                </a:lnTo>
                <a:lnTo>
                  <a:pt x="2561" y="731"/>
                </a:lnTo>
                <a:lnTo>
                  <a:pt x="2562" y="736"/>
                </a:lnTo>
                <a:lnTo>
                  <a:pt x="2565" y="744"/>
                </a:lnTo>
                <a:lnTo>
                  <a:pt x="2569" y="752"/>
                </a:lnTo>
                <a:lnTo>
                  <a:pt x="2572" y="755"/>
                </a:lnTo>
                <a:lnTo>
                  <a:pt x="2574" y="758"/>
                </a:lnTo>
                <a:lnTo>
                  <a:pt x="2581" y="765"/>
                </a:lnTo>
                <a:lnTo>
                  <a:pt x="2589" y="770"/>
                </a:lnTo>
                <a:lnTo>
                  <a:pt x="2593" y="772"/>
                </a:lnTo>
                <a:lnTo>
                  <a:pt x="2598" y="775"/>
                </a:lnTo>
                <a:lnTo>
                  <a:pt x="2609" y="778"/>
                </a:lnTo>
                <a:lnTo>
                  <a:pt x="2621" y="781"/>
                </a:lnTo>
                <a:lnTo>
                  <a:pt x="2635" y="783"/>
                </a:lnTo>
                <a:lnTo>
                  <a:pt x="2651" y="784"/>
                </a:lnTo>
                <a:lnTo>
                  <a:pt x="2668" y="785"/>
                </a:lnTo>
                <a:lnTo>
                  <a:pt x="2678" y="785"/>
                </a:lnTo>
                <a:lnTo>
                  <a:pt x="2673" y="851"/>
                </a:lnTo>
                <a:lnTo>
                  <a:pt x="1880" y="851"/>
                </a:lnTo>
                <a:lnTo>
                  <a:pt x="1088" y="851"/>
                </a:lnTo>
                <a:lnTo>
                  <a:pt x="1094" y="784"/>
                </a:lnTo>
                <a:lnTo>
                  <a:pt x="1127" y="784"/>
                </a:lnTo>
                <a:lnTo>
                  <a:pt x="1142" y="784"/>
                </a:lnTo>
                <a:lnTo>
                  <a:pt x="1155" y="783"/>
                </a:lnTo>
                <a:lnTo>
                  <a:pt x="1168" y="781"/>
                </a:lnTo>
                <a:lnTo>
                  <a:pt x="1180" y="778"/>
                </a:lnTo>
                <a:lnTo>
                  <a:pt x="1191" y="775"/>
                </a:lnTo>
                <a:lnTo>
                  <a:pt x="1200" y="771"/>
                </a:lnTo>
                <a:lnTo>
                  <a:pt x="1209" y="766"/>
                </a:lnTo>
                <a:lnTo>
                  <a:pt x="1217" y="760"/>
                </a:lnTo>
                <a:lnTo>
                  <a:pt x="1221" y="757"/>
                </a:lnTo>
                <a:lnTo>
                  <a:pt x="1224" y="753"/>
                </a:lnTo>
                <a:lnTo>
                  <a:pt x="1228" y="750"/>
                </a:lnTo>
                <a:lnTo>
                  <a:pt x="1231" y="746"/>
                </a:lnTo>
                <a:lnTo>
                  <a:pt x="1236" y="737"/>
                </a:lnTo>
                <a:lnTo>
                  <a:pt x="1238" y="733"/>
                </a:lnTo>
                <a:lnTo>
                  <a:pt x="1241" y="728"/>
                </a:lnTo>
                <a:lnTo>
                  <a:pt x="1243" y="723"/>
                </a:lnTo>
                <a:lnTo>
                  <a:pt x="1244" y="717"/>
                </a:lnTo>
                <a:lnTo>
                  <a:pt x="1246" y="712"/>
                </a:lnTo>
                <a:lnTo>
                  <a:pt x="1248" y="706"/>
                </a:lnTo>
                <a:lnTo>
                  <a:pt x="1250" y="694"/>
                </a:lnTo>
                <a:lnTo>
                  <a:pt x="1252" y="680"/>
                </a:lnTo>
                <a:lnTo>
                  <a:pt x="1303" y="162"/>
                </a:lnTo>
                <a:lnTo>
                  <a:pt x="1304" y="150"/>
                </a:lnTo>
                <a:lnTo>
                  <a:pt x="1304" y="139"/>
                </a:lnTo>
                <a:lnTo>
                  <a:pt x="1304" y="134"/>
                </a:lnTo>
                <a:lnTo>
                  <a:pt x="1304" y="129"/>
                </a:lnTo>
                <a:lnTo>
                  <a:pt x="1303" y="124"/>
                </a:lnTo>
                <a:lnTo>
                  <a:pt x="1302" y="120"/>
                </a:lnTo>
                <a:lnTo>
                  <a:pt x="1301" y="115"/>
                </a:lnTo>
                <a:lnTo>
                  <a:pt x="1300" y="111"/>
                </a:lnTo>
                <a:lnTo>
                  <a:pt x="1299" y="108"/>
                </a:lnTo>
                <a:lnTo>
                  <a:pt x="1297" y="104"/>
                </a:lnTo>
                <a:lnTo>
                  <a:pt x="1293" y="97"/>
                </a:lnTo>
                <a:lnTo>
                  <a:pt x="1289" y="91"/>
                </a:lnTo>
                <a:lnTo>
                  <a:pt x="1282" y="85"/>
                </a:lnTo>
                <a:lnTo>
                  <a:pt x="1274" y="79"/>
                </a:lnTo>
                <a:lnTo>
                  <a:pt x="1270" y="77"/>
                </a:lnTo>
                <a:lnTo>
                  <a:pt x="1265" y="75"/>
                </a:lnTo>
                <a:lnTo>
                  <a:pt x="1255" y="71"/>
                </a:lnTo>
                <a:lnTo>
                  <a:pt x="1243" y="68"/>
                </a:lnTo>
                <a:lnTo>
                  <a:pt x="1230" y="66"/>
                </a:lnTo>
                <a:lnTo>
                  <a:pt x="1215" y="65"/>
                </a:lnTo>
                <a:lnTo>
                  <a:pt x="1199" y="65"/>
                </a:lnTo>
                <a:lnTo>
                  <a:pt x="1157" y="65"/>
                </a:lnTo>
                <a:lnTo>
                  <a:pt x="1164" y="1"/>
                </a:lnTo>
                <a:lnTo>
                  <a:pt x="1196" y="1"/>
                </a:lnTo>
                <a:lnTo>
                  <a:pt x="1611" y="1"/>
                </a:lnTo>
                <a:lnTo>
                  <a:pt x="2027" y="1"/>
                </a:lnTo>
                <a:lnTo>
                  <a:pt x="2444" y="1"/>
                </a:lnTo>
                <a:lnTo>
                  <a:pt x="2860" y="1"/>
                </a:lnTo>
                <a:lnTo>
                  <a:pt x="2882" y="2"/>
                </a:lnTo>
                <a:lnTo>
                  <a:pt x="2903" y="3"/>
                </a:lnTo>
                <a:lnTo>
                  <a:pt x="2924" y="4"/>
                </a:lnTo>
                <a:lnTo>
                  <a:pt x="2944" y="7"/>
                </a:lnTo>
                <a:lnTo>
                  <a:pt x="2963" y="10"/>
                </a:lnTo>
                <a:lnTo>
                  <a:pt x="2981" y="14"/>
                </a:lnTo>
                <a:lnTo>
                  <a:pt x="2998" y="18"/>
                </a:lnTo>
                <a:lnTo>
                  <a:pt x="3014" y="23"/>
                </a:lnTo>
                <a:lnTo>
                  <a:pt x="3030" y="29"/>
                </a:lnTo>
                <a:lnTo>
                  <a:pt x="3044" y="35"/>
                </a:lnTo>
                <a:lnTo>
                  <a:pt x="3058" y="42"/>
                </a:lnTo>
                <a:lnTo>
                  <a:pt x="3071" y="50"/>
                </a:lnTo>
                <a:lnTo>
                  <a:pt x="3083" y="58"/>
                </a:lnTo>
                <a:lnTo>
                  <a:pt x="3095" y="67"/>
                </a:lnTo>
                <a:lnTo>
                  <a:pt x="3100" y="72"/>
                </a:lnTo>
                <a:lnTo>
                  <a:pt x="3105" y="77"/>
                </a:lnTo>
                <a:lnTo>
                  <a:pt x="3110" y="82"/>
                </a:lnTo>
                <a:lnTo>
                  <a:pt x="3115" y="87"/>
                </a:lnTo>
                <a:lnTo>
                  <a:pt x="3122" y="95"/>
                </a:lnTo>
                <a:lnTo>
                  <a:pt x="3128" y="103"/>
                </a:lnTo>
                <a:lnTo>
                  <a:pt x="3133" y="112"/>
                </a:lnTo>
                <a:lnTo>
                  <a:pt x="3139" y="120"/>
                </a:lnTo>
                <a:lnTo>
                  <a:pt x="3143" y="129"/>
                </a:lnTo>
                <a:lnTo>
                  <a:pt x="3148" y="139"/>
                </a:lnTo>
                <a:lnTo>
                  <a:pt x="3151" y="148"/>
                </a:lnTo>
                <a:lnTo>
                  <a:pt x="3155" y="158"/>
                </a:lnTo>
                <a:lnTo>
                  <a:pt x="3157" y="167"/>
                </a:lnTo>
                <a:lnTo>
                  <a:pt x="3159" y="172"/>
                </a:lnTo>
                <a:lnTo>
                  <a:pt x="3160" y="177"/>
                </a:lnTo>
                <a:lnTo>
                  <a:pt x="3162" y="187"/>
                </a:lnTo>
                <a:lnTo>
                  <a:pt x="3163" y="198"/>
                </a:lnTo>
                <a:lnTo>
                  <a:pt x="3164" y="208"/>
                </a:lnTo>
                <a:lnTo>
                  <a:pt x="3164" y="218"/>
                </a:lnTo>
                <a:lnTo>
                  <a:pt x="3164" y="229"/>
                </a:lnTo>
                <a:lnTo>
                  <a:pt x="3163" y="239"/>
                </a:lnTo>
                <a:lnTo>
                  <a:pt x="3162" y="251"/>
                </a:lnTo>
                <a:lnTo>
                  <a:pt x="3159" y="263"/>
                </a:lnTo>
                <a:lnTo>
                  <a:pt x="3158" y="270"/>
                </a:lnTo>
                <a:lnTo>
                  <a:pt x="3156" y="277"/>
                </a:lnTo>
                <a:lnTo>
                  <a:pt x="3151" y="292"/>
                </a:lnTo>
                <a:lnTo>
                  <a:pt x="3145" y="307"/>
                </a:lnTo>
                <a:lnTo>
                  <a:pt x="3142" y="315"/>
                </a:lnTo>
                <a:lnTo>
                  <a:pt x="3138" y="323"/>
                </a:lnTo>
                <a:lnTo>
                  <a:pt x="3133" y="331"/>
                </a:lnTo>
                <a:lnTo>
                  <a:pt x="3128" y="339"/>
                </a:lnTo>
                <a:lnTo>
                  <a:pt x="3117" y="355"/>
                </a:lnTo>
                <a:lnTo>
                  <a:pt x="3110" y="363"/>
                </a:lnTo>
                <a:lnTo>
                  <a:pt x="3103" y="371"/>
                </a:lnTo>
                <a:lnTo>
                  <a:pt x="3096" y="378"/>
                </a:lnTo>
                <a:lnTo>
                  <a:pt x="3087" y="386"/>
                </a:lnTo>
                <a:lnTo>
                  <a:pt x="3069" y="401"/>
                </a:lnTo>
                <a:lnTo>
                  <a:pt x="3059" y="408"/>
                </a:lnTo>
                <a:lnTo>
                  <a:pt x="3048" y="415"/>
                </a:lnTo>
                <a:lnTo>
                  <a:pt x="3037" y="422"/>
                </a:lnTo>
                <a:lnTo>
                  <a:pt x="3024" y="428"/>
                </a:lnTo>
                <a:lnTo>
                  <a:pt x="3011" y="435"/>
                </a:lnTo>
                <a:lnTo>
                  <a:pt x="2997" y="440"/>
                </a:lnTo>
                <a:lnTo>
                  <a:pt x="2983" y="446"/>
                </a:lnTo>
                <a:lnTo>
                  <a:pt x="2967" y="451"/>
                </a:lnTo>
                <a:lnTo>
                  <a:pt x="2951" y="456"/>
                </a:lnTo>
                <a:lnTo>
                  <a:pt x="2934" y="460"/>
                </a:lnTo>
                <a:lnTo>
                  <a:pt x="2957" y="474"/>
                </a:lnTo>
                <a:lnTo>
                  <a:pt x="2979" y="489"/>
                </a:lnTo>
                <a:lnTo>
                  <a:pt x="3001" y="506"/>
                </a:lnTo>
                <a:lnTo>
                  <a:pt x="3011" y="514"/>
                </a:lnTo>
                <a:lnTo>
                  <a:pt x="3021" y="523"/>
                </a:lnTo>
                <a:lnTo>
                  <a:pt x="3041" y="541"/>
                </a:lnTo>
                <a:lnTo>
                  <a:pt x="3060" y="560"/>
                </a:lnTo>
                <a:lnTo>
                  <a:pt x="3079" y="580"/>
                </a:lnTo>
                <a:lnTo>
                  <a:pt x="3097" y="600"/>
                </a:lnTo>
                <a:lnTo>
                  <a:pt x="3115" y="620"/>
                </a:lnTo>
                <a:lnTo>
                  <a:pt x="3133" y="641"/>
                </a:lnTo>
                <a:lnTo>
                  <a:pt x="3150" y="663"/>
                </a:lnTo>
                <a:lnTo>
                  <a:pt x="3167" y="684"/>
                </a:lnTo>
                <a:lnTo>
                  <a:pt x="3232" y="770"/>
                </a:lnTo>
                <a:lnTo>
                  <a:pt x="3240" y="765"/>
                </a:lnTo>
                <a:lnTo>
                  <a:pt x="3247" y="760"/>
                </a:lnTo>
                <a:lnTo>
                  <a:pt x="3253" y="754"/>
                </a:lnTo>
                <a:lnTo>
                  <a:pt x="3259" y="748"/>
                </a:lnTo>
                <a:lnTo>
                  <a:pt x="3265" y="741"/>
                </a:lnTo>
                <a:lnTo>
                  <a:pt x="3270" y="734"/>
                </a:lnTo>
                <a:lnTo>
                  <a:pt x="3275" y="726"/>
                </a:lnTo>
                <a:lnTo>
                  <a:pt x="3279" y="717"/>
                </a:lnTo>
                <a:lnTo>
                  <a:pt x="3284" y="708"/>
                </a:lnTo>
                <a:lnTo>
                  <a:pt x="3287" y="698"/>
                </a:lnTo>
                <a:lnTo>
                  <a:pt x="3291" y="687"/>
                </a:lnTo>
                <a:lnTo>
                  <a:pt x="3294" y="676"/>
                </a:lnTo>
                <a:lnTo>
                  <a:pt x="3298" y="652"/>
                </a:lnTo>
                <a:lnTo>
                  <a:pt x="3300" y="639"/>
                </a:lnTo>
                <a:lnTo>
                  <a:pt x="3302" y="625"/>
                </a:lnTo>
                <a:lnTo>
                  <a:pt x="3347" y="175"/>
                </a:lnTo>
                <a:lnTo>
                  <a:pt x="3348" y="160"/>
                </a:lnTo>
                <a:lnTo>
                  <a:pt x="3348" y="147"/>
                </a:lnTo>
                <a:lnTo>
                  <a:pt x="3348" y="135"/>
                </a:lnTo>
                <a:lnTo>
                  <a:pt x="3347" y="129"/>
                </a:lnTo>
                <a:lnTo>
                  <a:pt x="3346" y="124"/>
                </a:lnTo>
                <a:lnTo>
                  <a:pt x="3345" y="119"/>
                </a:lnTo>
                <a:lnTo>
                  <a:pt x="3344" y="114"/>
                </a:lnTo>
                <a:lnTo>
                  <a:pt x="3341" y="106"/>
                </a:lnTo>
                <a:lnTo>
                  <a:pt x="3337" y="98"/>
                </a:lnTo>
                <a:lnTo>
                  <a:pt x="3332" y="92"/>
                </a:lnTo>
                <a:lnTo>
                  <a:pt x="3329" y="88"/>
                </a:lnTo>
                <a:lnTo>
                  <a:pt x="3326" y="86"/>
                </a:lnTo>
                <a:lnTo>
                  <a:pt x="3318" y="80"/>
                </a:lnTo>
                <a:lnTo>
                  <a:pt x="3308" y="76"/>
                </a:lnTo>
                <a:lnTo>
                  <a:pt x="3303" y="74"/>
                </a:lnTo>
                <a:lnTo>
                  <a:pt x="3298" y="72"/>
                </a:lnTo>
                <a:lnTo>
                  <a:pt x="3286" y="70"/>
                </a:lnTo>
                <a:lnTo>
                  <a:pt x="3272" y="68"/>
                </a:lnTo>
                <a:lnTo>
                  <a:pt x="3258" y="66"/>
                </a:lnTo>
                <a:lnTo>
                  <a:pt x="3242" y="66"/>
                </a:lnTo>
                <a:lnTo>
                  <a:pt x="3223" y="66"/>
                </a:lnTo>
                <a:lnTo>
                  <a:pt x="3229" y="1"/>
                </a:lnTo>
                <a:lnTo>
                  <a:pt x="3581" y="1"/>
                </a:lnTo>
                <a:lnTo>
                  <a:pt x="4047" y="504"/>
                </a:lnTo>
                <a:lnTo>
                  <a:pt x="4079" y="175"/>
                </a:lnTo>
                <a:lnTo>
                  <a:pt x="4081" y="160"/>
                </a:lnTo>
                <a:lnTo>
                  <a:pt x="4081" y="146"/>
                </a:lnTo>
                <a:lnTo>
                  <a:pt x="4080" y="134"/>
                </a:lnTo>
                <a:lnTo>
                  <a:pt x="4080" y="129"/>
                </a:lnTo>
                <a:lnTo>
                  <a:pt x="4079" y="123"/>
                </a:lnTo>
                <a:lnTo>
                  <a:pt x="4078" y="118"/>
                </a:lnTo>
                <a:lnTo>
                  <a:pt x="4077" y="114"/>
                </a:lnTo>
                <a:lnTo>
                  <a:pt x="4074" y="105"/>
                </a:lnTo>
                <a:lnTo>
                  <a:pt x="4070" y="98"/>
                </a:lnTo>
                <a:lnTo>
                  <a:pt x="4065" y="91"/>
                </a:lnTo>
                <a:lnTo>
                  <a:pt x="4062" y="88"/>
                </a:lnTo>
                <a:lnTo>
                  <a:pt x="4058" y="85"/>
                </a:lnTo>
                <a:lnTo>
                  <a:pt x="4050" y="80"/>
                </a:lnTo>
                <a:lnTo>
                  <a:pt x="4041" y="75"/>
                </a:lnTo>
                <a:lnTo>
                  <a:pt x="4036" y="74"/>
                </a:lnTo>
                <a:lnTo>
                  <a:pt x="4030" y="72"/>
                </a:lnTo>
                <a:lnTo>
                  <a:pt x="4018" y="69"/>
                </a:lnTo>
                <a:lnTo>
                  <a:pt x="4005" y="67"/>
                </a:lnTo>
                <a:lnTo>
                  <a:pt x="3990" y="66"/>
                </a:lnTo>
                <a:lnTo>
                  <a:pt x="3974" y="65"/>
                </a:lnTo>
                <a:lnTo>
                  <a:pt x="3919" y="65"/>
                </a:lnTo>
                <a:lnTo>
                  <a:pt x="3925" y="1"/>
                </a:lnTo>
                <a:lnTo>
                  <a:pt x="4448" y="1"/>
                </a:lnTo>
                <a:lnTo>
                  <a:pt x="4972" y="1"/>
                </a:lnTo>
                <a:lnTo>
                  <a:pt x="5497" y="1"/>
                </a:lnTo>
                <a:lnTo>
                  <a:pt x="6021" y="1"/>
                </a:lnTo>
                <a:lnTo>
                  <a:pt x="6045" y="2"/>
                </a:lnTo>
                <a:lnTo>
                  <a:pt x="6068" y="3"/>
                </a:lnTo>
                <a:lnTo>
                  <a:pt x="6090" y="4"/>
                </a:lnTo>
                <a:lnTo>
                  <a:pt x="6111" y="7"/>
                </a:lnTo>
                <a:lnTo>
                  <a:pt x="6131" y="10"/>
                </a:lnTo>
                <a:lnTo>
                  <a:pt x="6150" y="14"/>
                </a:lnTo>
                <a:lnTo>
                  <a:pt x="6159" y="16"/>
                </a:lnTo>
                <a:lnTo>
                  <a:pt x="6167" y="18"/>
                </a:lnTo>
                <a:lnTo>
                  <a:pt x="6184" y="23"/>
                </a:lnTo>
                <a:lnTo>
                  <a:pt x="6200" y="29"/>
                </a:lnTo>
                <a:lnTo>
                  <a:pt x="6215" y="35"/>
                </a:lnTo>
                <a:lnTo>
                  <a:pt x="6229" y="42"/>
                </a:lnTo>
                <a:lnTo>
                  <a:pt x="6243" y="50"/>
                </a:lnTo>
                <a:lnTo>
                  <a:pt x="6255" y="58"/>
                </a:lnTo>
                <a:lnTo>
                  <a:pt x="6266" y="67"/>
                </a:lnTo>
                <a:lnTo>
                  <a:pt x="6272" y="72"/>
                </a:lnTo>
                <a:lnTo>
                  <a:pt x="6277" y="77"/>
                </a:lnTo>
                <a:lnTo>
                  <a:pt x="6282" y="82"/>
                </a:lnTo>
                <a:lnTo>
                  <a:pt x="6287" y="87"/>
                </a:lnTo>
                <a:lnTo>
                  <a:pt x="6293" y="95"/>
                </a:lnTo>
                <a:lnTo>
                  <a:pt x="6299" y="103"/>
                </a:lnTo>
                <a:lnTo>
                  <a:pt x="6305" y="112"/>
                </a:lnTo>
                <a:lnTo>
                  <a:pt x="6310" y="120"/>
                </a:lnTo>
                <a:lnTo>
                  <a:pt x="6315" y="129"/>
                </a:lnTo>
                <a:lnTo>
                  <a:pt x="6319" y="139"/>
                </a:lnTo>
                <a:lnTo>
                  <a:pt x="6323" y="148"/>
                </a:lnTo>
                <a:lnTo>
                  <a:pt x="6326" y="158"/>
                </a:lnTo>
                <a:lnTo>
                  <a:pt x="6329" y="167"/>
                </a:lnTo>
                <a:lnTo>
                  <a:pt x="6330" y="172"/>
                </a:lnTo>
                <a:lnTo>
                  <a:pt x="6332" y="177"/>
                </a:lnTo>
                <a:lnTo>
                  <a:pt x="6333" y="187"/>
                </a:lnTo>
                <a:lnTo>
                  <a:pt x="6335" y="198"/>
                </a:lnTo>
                <a:lnTo>
                  <a:pt x="6335" y="208"/>
                </a:lnTo>
                <a:lnTo>
                  <a:pt x="6336" y="218"/>
                </a:lnTo>
                <a:lnTo>
                  <a:pt x="6336" y="229"/>
                </a:lnTo>
                <a:lnTo>
                  <a:pt x="6335" y="239"/>
                </a:lnTo>
                <a:lnTo>
                  <a:pt x="6333" y="251"/>
                </a:lnTo>
                <a:lnTo>
                  <a:pt x="6331" y="263"/>
                </a:lnTo>
                <a:lnTo>
                  <a:pt x="6329" y="270"/>
                </a:lnTo>
                <a:lnTo>
                  <a:pt x="6328" y="277"/>
                </a:lnTo>
                <a:lnTo>
                  <a:pt x="6325" y="284"/>
                </a:lnTo>
                <a:lnTo>
                  <a:pt x="6323" y="292"/>
                </a:lnTo>
                <a:lnTo>
                  <a:pt x="6317" y="307"/>
                </a:lnTo>
                <a:lnTo>
                  <a:pt x="6313" y="315"/>
                </a:lnTo>
                <a:lnTo>
                  <a:pt x="6309" y="323"/>
                </a:lnTo>
                <a:lnTo>
                  <a:pt x="6305" y="331"/>
                </a:lnTo>
                <a:lnTo>
                  <a:pt x="6300" y="339"/>
                </a:lnTo>
                <a:lnTo>
                  <a:pt x="6294" y="347"/>
                </a:lnTo>
                <a:lnTo>
                  <a:pt x="6288" y="355"/>
                </a:lnTo>
                <a:lnTo>
                  <a:pt x="6282" y="363"/>
                </a:lnTo>
                <a:lnTo>
                  <a:pt x="6275" y="371"/>
                </a:lnTo>
                <a:lnTo>
                  <a:pt x="6267" y="379"/>
                </a:lnTo>
                <a:lnTo>
                  <a:pt x="6259" y="386"/>
                </a:lnTo>
                <a:lnTo>
                  <a:pt x="6250" y="394"/>
                </a:lnTo>
                <a:lnTo>
                  <a:pt x="6241" y="401"/>
                </a:lnTo>
                <a:lnTo>
                  <a:pt x="6230" y="409"/>
                </a:lnTo>
                <a:lnTo>
                  <a:pt x="6219" y="415"/>
                </a:lnTo>
                <a:lnTo>
                  <a:pt x="6208" y="422"/>
                </a:lnTo>
                <a:lnTo>
                  <a:pt x="6196" y="429"/>
                </a:lnTo>
                <a:lnTo>
                  <a:pt x="6182" y="435"/>
                </a:lnTo>
                <a:lnTo>
                  <a:pt x="6169" y="441"/>
                </a:lnTo>
                <a:lnTo>
                  <a:pt x="6154" y="446"/>
                </a:lnTo>
                <a:lnTo>
                  <a:pt x="6138" y="451"/>
                </a:lnTo>
                <a:lnTo>
                  <a:pt x="6122" y="456"/>
                </a:lnTo>
                <a:lnTo>
                  <a:pt x="6105" y="460"/>
                </a:lnTo>
                <a:lnTo>
                  <a:pt x="6120" y="470"/>
                </a:lnTo>
                <a:lnTo>
                  <a:pt x="6135" y="480"/>
                </a:lnTo>
                <a:lnTo>
                  <a:pt x="6150" y="490"/>
                </a:lnTo>
                <a:lnTo>
                  <a:pt x="6164" y="501"/>
                </a:lnTo>
                <a:lnTo>
                  <a:pt x="6178" y="512"/>
                </a:lnTo>
                <a:lnTo>
                  <a:pt x="6191" y="524"/>
                </a:lnTo>
                <a:lnTo>
                  <a:pt x="6204" y="536"/>
                </a:lnTo>
                <a:lnTo>
                  <a:pt x="6217" y="549"/>
                </a:lnTo>
                <a:lnTo>
                  <a:pt x="6229" y="562"/>
                </a:lnTo>
                <a:lnTo>
                  <a:pt x="6241" y="575"/>
                </a:lnTo>
                <a:lnTo>
                  <a:pt x="6253" y="588"/>
                </a:lnTo>
                <a:lnTo>
                  <a:pt x="6264" y="602"/>
                </a:lnTo>
                <a:lnTo>
                  <a:pt x="6287" y="630"/>
                </a:lnTo>
                <a:lnTo>
                  <a:pt x="6309" y="659"/>
                </a:lnTo>
                <a:lnTo>
                  <a:pt x="6352" y="717"/>
                </a:lnTo>
                <a:lnTo>
                  <a:pt x="6373" y="745"/>
                </a:lnTo>
                <a:lnTo>
                  <a:pt x="6395" y="774"/>
                </a:lnTo>
                <a:lnTo>
                  <a:pt x="6406" y="788"/>
                </a:lnTo>
                <a:lnTo>
                  <a:pt x="6418" y="803"/>
                </a:lnTo>
                <a:lnTo>
                  <a:pt x="6429" y="816"/>
                </a:lnTo>
                <a:lnTo>
                  <a:pt x="6441" y="830"/>
                </a:lnTo>
                <a:lnTo>
                  <a:pt x="6453" y="843"/>
                </a:lnTo>
                <a:lnTo>
                  <a:pt x="6465" y="856"/>
                </a:lnTo>
                <a:lnTo>
                  <a:pt x="6478" y="868"/>
                </a:lnTo>
                <a:lnTo>
                  <a:pt x="6491" y="880"/>
                </a:lnTo>
                <a:lnTo>
                  <a:pt x="6509" y="896"/>
                </a:lnTo>
                <a:lnTo>
                  <a:pt x="6529" y="912"/>
                </a:lnTo>
                <a:lnTo>
                  <a:pt x="6539" y="920"/>
                </a:lnTo>
                <a:lnTo>
                  <a:pt x="6549" y="927"/>
                </a:lnTo>
                <a:lnTo>
                  <a:pt x="6559" y="935"/>
                </a:lnTo>
                <a:lnTo>
                  <a:pt x="6570" y="942"/>
                </a:lnTo>
                <a:lnTo>
                  <a:pt x="6591" y="956"/>
                </a:lnTo>
                <a:lnTo>
                  <a:pt x="6615" y="970"/>
                </a:lnTo>
                <a:lnTo>
                  <a:pt x="6638" y="982"/>
                </a:lnTo>
                <a:lnTo>
                  <a:pt x="6661" y="994"/>
                </a:lnTo>
                <a:lnTo>
                  <a:pt x="6685" y="1004"/>
                </a:lnTo>
                <a:lnTo>
                  <a:pt x="6697" y="1009"/>
                </a:lnTo>
                <a:lnTo>
                  <a:pt x="6710" y="1014"/>
                </a:lnTo>
                <a:lnTo>
                  <a:pt x="6734" y="1022"/>
                </a:lnTo>
                <a:lnTo>
                  <a:pt x="6760" y="1030"/>
                </a:lnTo>
                <a:lnTo>
                  <a:pt x="6785" y="1035"/>
                </a:lnTo>
                <a:lnTo>
                  <a:pt x="6811" y="1040"/>
                </a:lnTo>
                <a:lnTo>
                  <a:pt x="6836" y="1043"/>
                </a:lnTo>
                <a:lnTo>
                  <a:pt x="6862" y="1044"/>
                </a:lnTo>
                <a:lnTo>
                  <a:pt x="6877" y="1045"/>
                </a:lnTo>
                <a:lnTo>
                  <a:pt x="6892" y="1044"/>
                </a:lnTo>
                <a:lnTo>
                  <a:pt x="6906" y="1043"/>
                </a:lnTo>
                <a:lnTo>
                  <a:pt x="6921" y="1042"/>
                </a:lnTo>
                <a:lnTo>
                  <a:pt x="6936" y="1039"/>
                </a:lnTo>
                <a:lnTo>
                  <a:pt x="6950" y="1037"/>
                </a:lnTo>
                <a:lnTo>
                  <a:pt x="6964" y="1033"/>
                </a:lnTo>
                <a:lnTo>
                  <a:pt x="6979" y="1029"/>
                </a:lnTo>
                <a:lnTo>
                  <a:pt x="7002" y="1023"/>
                </a:lnTo>
                <a:lnTo>
                  <a:pt x="7025" y="1015"/>
                </a:lnTo>
                <a:lnTo>
                  <a:pt x="7048" y="1007"/>
                </a:lnTo>
                <a:lnTo>
                  <a:pt x="7070" y="998"/>
                </a:lnTo>
                <a:lnTo>
                  <a:pt x="7091" y="988"/>
                </a:lnTo>
                <a:lnTo>
                  <a:pt x="7112" y="977"/>
                </a:lnTo>
                <a:lnTo>
                  <a:pt x="7132" y="966"/>
                </a:lnTo>
                <a:lnTo>
                  <a:pt x="7151" y="954"/>
                </a:lnTo>
                <a:lnTo>
                  <a:pt x="7170" y="942"/>
                </a:lnTo>
                <a:lnTo>
                  <a:pt x="7188" y="929"/>
                </a:lnTo>
                <a:lnTo>
                  <a:pt x="7205" y="916"/>
                </a:lnTo>
                <a:lnTo>
                  <a:pt x="7221" y="903"/>
                </a:lnTo>
                <a:lnTo>
                  <a:pt x="7237" y="890"/>
                </a:lnTo>
                <a:lnTo>
                  <a:pt x="7252" y="877"/>
                </a:lnTo>
                <a:lnTo>
                  <a:pt x="7265" y="864"/>
                </a:lnTo>
                <a:lnTo>
                  <a:pt x="7278" y="851"/>
                </a:lnTo>
                <a:close/>
              </a:path>
            </a:pathLst>
          </a:custGeom>
          <a:solidFill>
            <a:srgbClr val="00347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A196AA-A964-4BEF-92CE-110737F724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1951673"/>
            <a:ext cx="11090275" cy="1477328"/>
          </a:xfrm>
        </p:spPr>
        <p:txBody>
          <a:bodyPr anchor="b">
            <a:sp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DC690F-209B-441E-838B-48C1728121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645024"/>
            <a:ext cx="11090275" cy="369332"/>
          </a:xfrm>
        </p:spPr>
        <p:txBody>
          <a:bodyPr>
            <a:sp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53212-68F6-4DA4-8CD8-335B6F4AD5D4}" type="datetime1">
              <a:rPr lang="fi-FI" smtClean="0"/>
              <a:t>14.4.2026</a:t>
            </a:fld>
            <a:endParaRPr lang="fi-FI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© Berner Oy  |  Esittäjä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98F4-D9F1-4002-AD5C-3866A5A71344}" type="slidenum">
              <a:rPr lang="fi-FI" noProof="0" smtClean="0"/>
              <a:pPr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25513630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tusivu 5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6165850"/>
            <a:ext cx="12192000" cy="692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/>
          </a:p>
        </p:txBody>
      </p:sp>
      <p:sp>
        <p:nvSpPr>
          <p:cNvPr id="9" name="Freeform 6"/>
          <p:cNvSpPr>
            <a:spLocks noChangeAspect="1" noEditPoints="1"/>
          </p:cNvSpPr>
          <p:nvPr userDrawn="1"/>
        </p:nvSpPr>
        <p:spPr bwMode="auto">
          <a:xfrm>
            <a:off x="10691290" y="6381750"/>
            <a:ext cx="1152442" cy="250456"/>
          </a:xfrm>
          <a:custGeom>
            <a:avLst/>
            <a:gdLst>
              <a:gd name="T0" fmla="*/ 5840 w 7330"/>
              <a:gd name="T1" fmla="*/ 1317 h 1593"/>
              <a:gd name="T2" fmla="*/ 5357 w 7330"/>
              <a:gd name="T3" fmla="*/ 1467 h 1593"/>
              <a:gd name="T4" fmla="*/ 2874 w 7330"/>
              <a:gd name="T5" fmla="*/ 1589 h 1593"/>
              <a:gd name="T6" fmla="*/ 684 w 7330"/>
              <a:gd name="T7" fmla="*/ 1394 h 1593"/>
              <a:gd name="T8" fmla="*/ 863 w 7330"/>
              <a:gd name="T9" fmla="*/ 1338 h 1593"/>
              <a:gd name="T10" fmla="*/ 497 w 7330"/>
              <a:gd name="T11" fmla="*/ 753 h 1593"/>
              <a:gd name="T12" fmla="*/ 757 w 7330"/>
              <a:gd name="T13" fmla="*/ 719 h 1593"/>
              <a:gd name="T14" fmla="*/ 771 w 7330"/>
              <a:gd name="T15" fmla="*/ 502 h 1593"/>
              <a:gd name="T16" fmla="*/ 468 w 7330"/>
              <a:gd name="T17" fmla="*/ 709 h 1593"/>
              <a:gd name="T18" fmla="*/ 787 w 7330"/>
              <a:gd name="T19" fmla="*/ 281 h 1593"/>
              <a:gd name="T20" fmla="*/ 733 w 7330"/>
              <a:gd name="T21" fmla="*/ 82 h 1593"/>
              <a:gd name="T22" fmla="*/ 154 w 7330"/>
              <a:gd name="T23" fmla="*/ 767 h 1593"/>
              <a:gd name="T24" fmla="*/ 220 w 7330"/>
              <a:gd name="T25" fmla="*/ 78 h 1593"/>
              <a:gd name="T26" fmla="*/ 1075 w 7330"/>
              <a:gd name="T27" fmla="*/ 82 h 1593"/>
              <a:gd name="T28" fmla="*/ 1065 w 7330"/>
              <a:gd name="T29" fmla="*/ 315 h 1593"/>
              <a:gd name="T30" fmla="*/ 980 w 7330"/>
              <a:gd name="T31" fmla="*/ 435 h 1593"/>
              <a:gd name="T32" fmla="*/ 1073 w 7330"/>
              <a:gd name="T33" fmla="*/ 678 h 1593"/>
              <a:gd name="T34" fmla="*/ 6070 w 7330"/>
              <a:gd name="T35" fmla="*/ 209 h 1593"/>
              <a:gd name="T36" fmla="*/ 5917 w 7330"/>
              <a:gd name="T37" fmla="*/ 66 h 1593"/>
              <a:gd name="T38" fmla="*/ 6058 w 7330"/>
              <a:gd name="T39" fmla="*/ 299 h 1593"/>
              <a:gd name="T40" fmla="*/ 5284 w 7330"/>
              <a:gd name="T41" fmla="*/ 230 h 1593"/>
              <a:gd name="T42" fmla="*/ 5037 w 7330"/>
              <a:gd name="T43" fmla="*/ 69 h 1593"/>
              <a:gd name="T44" fmla="*/ 4979 w 7330"/>
              <a:gd name="T45" fmla="*/ 262 h 1593"/>
              <a:gd name="T46" fmla="*/ 4818 w 7330"/>
              <a:gd name="T47" fmla="*/ 433 h 1593"/>
              <a:gd name="T48" fmla="*/ 4812 w 7330"/>
              <a:gd name="T49" fmla="*/ 785 h 1593"/>
              <a:gd name="T50" fmla="*/ 5137 w 7330"/>
              <a:gd name="T51" fmla="*/ 646 h 1593"/>
              <a:gd name="T52" fmla="*/ 5456 w 7330"/>
              <a:gd name="T53" fmla="*/ 712 h 1593"/>
              <a:gd name="T54" fmla="*/ 4285 w 7330"/>
              <a:gd name="T55" fmla="*/ 66 h 1593"/>
              <a:gd name="T56" fmla="*/ 4123 w 7330"/>
              <a:gd name="T57" fmla="*/ 770 h 1593"/>
              <a:gd name="T58" fmla="*/ 4421 w 7330"/>
              <a:gd name="T59" fmla="*/ 688 h 1593"/>
              <a:gd name="T60" fmla="*/ 3435 w 7330"/>
              <a:gd name="T61" fmla="*/ 232 h 1593"/>
              <a:gd name="T62" fmla="*/ 3495 w 7330"/>
              <a:gd name="T63" fmla="*/ 783 h 1593"/>
              <a:gd name="T64" fmla="*/ 3626 w 7330"/>
              <a:gd name="T65" fmla="*/ 1033 h 1593"/>
              <a:gd name="T66" fmla="*/ 2881 w 7330"/>
              <a:gd name="T67" fmla="*/ 143 h 1593"/>
              <a:gd name="T68" fmla="*/ 2771 w 7330"/>
              <a:gd name="T69" fmla="*/ 404 h 1593"/>
              <a:gd name="T70" fmla="*/ 2342 w 7330"/>
              <a:gd name="T71" fmla="*/ 134 h 1593"/>
              <a:gd name="T72" fmla="*/ 2019 w 7330"/>
              <a:gd name="T73" fmla="*/ 169 h 1593"/>
              <a:gd name="T74" fmla="*/ 1663 w 7330"/>
              <a:gd name="T75" fmla="*/ 365 h 1593"/>
              <a:gd name="T76" fmla="*/ 1756 w 7330"/>
              <a:gd name="T77" fmla="*/ 508 h 1593"/>
              <a:gd name="T78" fmla="*/ 1521 w 7330"/>
              <a:gd name="T79" fmla="*/ 708 h 1593"/>
              <a:gd name="T80" fmla="*/ 1731 w 7330"/>
              <a:gd name="T81" fmla="*/ 781 h 1593"/>
              <a:gd name="T82" fmla="*/ 2193 w 7330"/>
              <a:gd name="T83" fmla="*/ 783 h 1593"/>
              <a:gd name="T84" fmla="*/ 7204 w 7330"/>
              <a:gd name="T85" fmla="*/ 969 h 1593"/>
              <a:gd name="T86" fmla="*/ 6563 w 7330"/>
              <a:gd name="T87" fmla="*/ 1121 h 1593"/>
              <a:gd name="T88" fmla="*/ 6047 w 7330"/>
              <a:gd name="T89" fmla="*/ 726 h 1593"/>
              <a:gd name="T90" fmla="*/ 5733 w 7330"/>
              <a:gd name="T91" fmla="*/ 731 h 1593"/>
              <a:gd name="T92" fmla="*/ 4068 w 7330"/>
              <a:gd name="T93" fmla="*/ 925 h 1593"/>
              <a:gd name="T94" fmla="*/ 3612 w 7330"/>
              <a:gd name="T95" fmla="*/ 1135 h 1593"/>
              <a:gd name="T96" fmla="*/ 3034 w 7330"/>
              <a:gd name="T97" fmla="*/ 919 h 1593"/>
              <a:gd name="T98" fmla="*/ 2649 w 7330"/>
              <a:gd name="T99" fmla="*/ 482 h 1593"/>
              <a:gd name="T100" fmla="*/ 1088 w 7330"/>
              <a:gd name="T101" fmla="*/ 851 h 1593"/>
              <a:gd name="T102" fmla="*/ 1304 w 7330"/>
              <a:gd name="T103" fmla="*/ 139 h 1593"/>
              <a:gd name="T104" fmla="*/ 2860 w 7330"/>
              <a:gd name="T105" fmla="*/ 1 h 1593"/>
              <a:gd name="T106" fmla="*/ 3155 w 7330"/>
              <a:gd name="T107" fmla="*/ 158 h 1593"/>
              <a:gd name="T108" fmla="*/ 3059 w 7330"/>
              <a:gd name="T109" fmla="*/ 408 h 1593"/>
              <a:gd name="T110" fmla="*/ 3253 w 7330"/>
              <a:gd name="T111" fmla="*/ 754 h 1593"/>
              <a:gd name="T112" fmla="*/ 3318 w 7330"/>
              <a:gd name="T113" fmla="*/ 80 h 1593"/>
              <a:gd name="T114" fmla="*/ 4041 w 7330"/>
              <a:gd name="T115" fmla="*/ 75 h 1593"/>
              <a:gd name="T116" fmla="*/ 6255 w 7330"/>
              <a:gd name="T117" fmla="*/ 58 h 1593"/>
              <a:gd name="T118" fmla="*/ 6328 w 7330"/>
              <a:gd name="T119" fmla="*/ 277 h 1593"/>
              <a:gd name="T120" fmla="*/ 6120 w 7330"/>
              <a:gd name="T121" fmla="*/ 470 h 1593"/>
              <a:gd name="T122" fmla="*/ 6529 w 7330"/>
              <a:gd name="T123" fmla="*/ 912 h 1593"/>
              <a:gd name="T124" fmla="*/ 7002 w 7330"/>
              <a:gd name="T125" fmla="*/ 1023 h 15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7330" h="1593">
                <a:moveTo>
                  <a:pt x="3255" y="1454"/>
                </a:moveTo>
                <a:lnTo>
                  <a:pt x="3373" y="1453"/>
                </a:lnTo>
                <a:lnTo>
                  <a:pt x="3491" y="1453"/>
                </a:lnTo>
                <a:lnTo>
                  <a:pt x="3608" y="1451"/>
                </a:lnTo>
                <a:lnTo>
                  <a:pt x="3726" y="1449"/>
                </a:lnTo>
                <a:lnTo>
                  <a:pt x="3842" y="1447"/>
                </a:lnTo>
                <a:lnTo>
                  <a:pt x="3957" y="1444"/>
                </a:lnTo>
                <a:lnTo>
                  <a:pt x="4071" y="1441"/>
                </a:lnTo>
                <a:lnTo>
                  <a:pt x="4184" y="1437"/>
                </a:lnTo>
                <a:lnTo>
                  <a:pt x="4297" y="1433"/>
                </a:lnTo>
                <a:lnTo>
                  <a:pt x="4408" y="1428"/>
                </a:lnTo>
                <a:lnTo>
                  <a:pt x="4518" y="1423"/>
                </a:lnTo>
                <a:lnTo>
                  <a:pt x="4628" y="1417"/>
                </a:lnTo>
                <a:lnTo>
                  <a:pt x="4736" y="1411"/>
                </a:lnTo>
                <a:lnTo>
                  <a:pt x="4843" y="1405"/>
                </a:lnTo>
                <a:lnTo>
                  <a:pt x="4949" y="1398"/>
                </a:lnTo>
                <a:lnTo>
                  <a:pt x="5002" y="1394"/>
                </a:lnTo>
                <a:lnTo>
                  <a:pt x="5054" y="1390"/>
                </a:lnTo>
                <a:lnTo>
                  <a:pt x="5158" y="1383"/>
                </a:lnTo>
                <a:lnTo>
                  <a:pt x="5260" y="1374"/>
                </a:lnTo>
                <a:lnTo>
                  <a:pt x="5360" y="1366"/>
                </a:lnTo>
                <a:lnTo>
                  <a:pt x="5459" y="1357"/>
                </a:lnTo>
                <a:lnTo>
                  <a:pt x="5557" y="1347"/>
                </a:lnTo>
                <a:lnTo>
                  <a:pt x="5653" y="1338"/>
                </a:lnTo>
                <a:lnTo>
                  <a:pt x="5747" y="1327"/>
                </a:lnTo>
                <a:lnTo>
                  <a:pt x="5840" y="1317"/>
                </a:lnTo>
                <a:lnTo>
                  <a:pt x="5931" y="1306"/>
                </a:lnTo>
                <a:lnTo>
                  <a:pt x="6020" y="1295"/>
                </a:lnTo>
                <a:lnTo>
                  <a:pt x="6108" y="1283"/>
                </a:lnTo>
                <a:lnTo>
                  <a:pt x="6194" y="1271"/>
                </a:lnTo>
                <a:lnTo>
                  <a:pt x="6277" y="1259"/>
                </a:lnTo>
                <a:lnTo>
                  <a:pt x="6359" y="1246"/>
                </a:lnTo>
                <a:lnTo>
                  <a:pt x="6439" y="1233"/>
                </a:lnTo>
                <a:lnTo>
                  <a:pt x="6517" y="1220"/>
                </a:lnTo>
                <a:lnTo>
                  <a:pt x="6518" y="1228"/>
                </a:lnTo>
                <a:lnTo>
                  <a:pt x="6454" y="1248"/>
                </a:lnTo>
                <a:lnTo>
                  <a:pt x="6386" y="1268"/>
                </a:lnTo>
                <a:lnTo>
                  <a:pt x="6316" y="1287"/>
                </a:lnTo>
                <a:lnTo>
                  <a:pt x="6279" y="1297"/>
                </a:lnTo>
                <a:lnTo>
                  <a:pt x="6242" y="1306"/>
                </a:lnTo>
                <a:lnTo>
                  <a:pt x="6204" y="1316"/>
                </a:lnTo>
                <a:lnTo>
                  <a:pt x="6166" y="1325"/>
                </a:lnTo>
                <a:lnTo>
                  <a:pt x="6087" y="1343"/>
                </a:lnTo>
                <a:lnTo>
                  <a:pt x="6004" y="1360"/>
                </a:lnTo>
                <a:lnTo>
                  <a:pt x="5920" y="1377"/>
                </a:lnTo>
                <a:lnTo>
                  <a:pt x="5832" y="1394"/>
                </a:lnTo>
                <a:lnTo>
                  <a:pt x="5742" y="1410"/>
                </a:lnTo>
                <a:lnTo>
                  <a:pt x="5649" y="1425"/>
                </a:lnTo>
                <a:lnTo>
                  <a:pt x="5554" y="1440"/>
                </a:lnTo>
                <a:lnTo>
                  <a:pt x="5457" y="1454"/>
                </a:lnTo>
                <a:lnTo>
                  <a:pt x="5407" y="1461"/>
                </a:lnTo>
                <a:lnTo>
                  <a:pt x="5357" y="1467"/>
                </a:lnTo>
                <a:lnTo>
                  <a:pt x="5255" y="1480"/>
                </a:lnTo>
                <a:lnTo>
                  <a:pt x="5151" y="1493"/>
                </a:lnTo>
                <a:lnTo>
                  <a:pt x="5044" y="1504"/>
                </a:lnTo>
                <a:lnTo>
                  <a:pt x="4936" y="1515"/>
                </a:lnTo>
                <a:lnTo>
                  <a:pt x="4826" y="1526"/>
                </a:lnTo>
                <a:lnTo>
                  <a:pt x="4714" y="1535"/>
                </a:lnTo>
                <a:lnTo>
                  <a:pt x="4601" y="1544"/>
                </a:lnTo>
                <a:lnTo>
                  <a:pt x="4485" y="1553"/>
                </a:lnTo>
                <a:lnTo>
                  <a:pt x="4427" y="1556"/>
                </a:lnTo>
                <a:lnTo>
                  <a:pt x="4368" y="1560"/>
                </a:lnTo>
                <a:lnTo>
                  <a:pt x="4309" y="1564"/>
                </a:lnTo>
                <a:lnTo>
                  <a:pt x="4250" y="1567"/>
                </a:lnTo>
                <a:lnTo>
                  <a:pt x="4190" y="1570"/>
                </a:lnTo>
                <a:lnTo>
                  <a:pt x="4130" y="1573"/>
                </a:lnTo>
                <a:lnTo>
                  <a:pt x="4070" y="1576"/>
                </a:lnTo>
                <a:lnTo>
                  <a:pt x="4009" y="1578"/>
                </a:lnTo>
                <a:lnTo>
                  <a:pt x="3948" y="1581"/>
                </a:lnTo>
                <a:lnTo>
                  <a:pt x="3886" y="1583"/>
                </a:lnTo>
                <a:lnTo>
                  <a:pt x="3762" y="1586"/>
                </a:lnTo>
                <a:lnTo>
                  <a:pt x="3636" y="1589"/>
                </a:lnTo>
                <a:lnTo>
                  <a:pt x="3510" y="1591"/>
                </a:lnTo>
                <a:lnTo>
                  <a:pt x="3383" y="1593"/>
                </a:lnTo>
                <a:lnTo>
                  <a:pt x="3255" y="1593"/>
                </a:lnTo>
                <a:lnTo>
                  <a:pt x="3127" y="1593"/>
                </a:lnTo>
                <a:lnTo>
                  <a:pt x="3000" y="1591"/>
                </a:lnTo>
                <a:lnTo>
                  <a:pt x="2874" y="1589"/>
                </a:lnTo>
                <a:lnTo>
                  <a:pt x="2811" y="1588"/>
                </a:lnTo>
                <a:lnTo>
                  <a:pt x="2749" y="1586"/>
                </a:lnTo>
                <a:lnTo>
                  <a:pt x="2687" y="1585"/>
                </a:lnTo>
                <a:lnTo>
                  <a:pt x="2625" y="1583"/>
                </a:lnTo>
                <a:lnTo>
                  <a:pt x="2564" y="1581"/>
                </a:lnTo>
                <a:lnTo>
                  <a:pt x="2503" y="1578"/>
                </a:lnTo>
                <a:lnTo>
                  <a:pt x="2382" y="1573"/>
                </a:lnTo>
                <a:lnTo>
                  <a:pt x="2262" y="1567"/>
                </a:lnTo>
                <a:lnTo>
                  <a:pt x="2143" y="1560"/>
                </a:lnTo>
                <a:lnTo>
                  <a:pt x="2026" y="1553"/>
                </a:lnTo>
                <a:lnTo>
                  <a:pt x="1911" y="1544"/>
                </a:lnTo>
                <a:lnTo>
                  <a:pt x="1854" y="1540"/>
                </a:lnTo>
                <a:lnTo>
                  <a:pt x="1798" y="1535"/>
                </a:lnTo>
                <a:lnTo>
                  <a:pt x="1742" y="1531"/>
                </a:lnTo>
                <a:lnTo>
                  <a:pt x="1687" y="1526"/>
                </a:lnTo>
                <a:lnTo>
                  <a:pt x="1577" y="1515"/>
                </a:lnTo>
                <a:lnTo>
                  <a:pt x="1469" y="1504"/>
                </a:lnTo>
                <a:lnTo>
                  <a:pt x="1363" y="1493"/>
                </a:lnTo>
                <a:lnTo>
                  <a:pt x="1260" y="1480"/>
                </a:lnTo>
                <a:lnTo>
                  <a:pt x="1158" y="1467"/>
                </a:lnTo>
                <a:lnTo>
                  <a:pt x="1059" y="1454"/>
                </a:lnTo>
                <a:lnTo>
                  <a:pt x="1010" y="1447"/>
                </a:lnTo>
                <a:lnTo>
                  <a:pt x="962" y="1440"/>
                </a:lnTo>
                <a:lnTo>
                  <a:pt x="867" y="1425"/>
                </a:lnTo>
                <a:lnTo>
                  <a:pt x="775" y="1410"/>
                </a:lnTo>
                <a:lnTo>
                  <a:pt x="684" y="1394"/>
                </a:lnTo>
                <a:lnTo>
                  <a:pt x="640" y="1386"/>
                </a:lnTo>
                <a:lnTo>
                  <a:pt x="597" y="1377"/>
                </a:lnTo>
                <a:lnTo>
                  <a:pt x="554" y="1369"/>
                </a:lnTo>
                <a:lnTo>
                  <a:pt x="512" y="1360"/>
                </a:lnTo>
                <a:lnTo>
                  <a:pt x="431" y="1343"/>
                </a:lnTo>
                <a:lnTo>
                  <a:pt x="351" y="1325"/>
                </a:lnTo>
                <a:lnTo>
                  <a:pt x="313" y="1316"/>
                </a:lnTo>
                <a:lnTo>
                  <a:pt x="275" y="1307"/>
                </a:lnTo>
                <a:lnTo>
                  <a:pt x="238" y="1297"/>
                </a:lnTo>
                <a:lnTo>
                  <a:pt x="202" y="1288"/>
                </a:lnTo>
                <a:lnTo>
                  <a:pt x="166" y="1278"/>
                </a:lnTo>
                <a:lnTo>
                  <a:pt x="132" y="1268"/>
                </a:lnTo>
                <a:lnTo>
                  <a:pt x="97" y="1258"/>
                </a:lnTo>
                <a:lnTo>
                  <a:pt x="64" y="1248"/>
                </a:lnTo>
                <a:lnTo>
                  <a:pt x="0" y="1228"/>
                </a:lnTo>
                <a:lnTo>
                  <a:pt x="1" y="1220"/>
                </a:lnTo>
                <a:lnTo>
                  <a:pt x="79" y="1234"/>
                </a:lnTo>
                <a:lnTo>
                  <a:pt x="158" y="1247"/>
                </a:lnTo>
                <a:lnTo>
                  <a:pt x="240" y="1259"/>
                </a:lnTo>
                <a:lnTo>
                  <a:pt x="323" y="1272"/>
                </a:lnTo>
                <a:lnTo>
                  <a:pt x="409" y="1284"/>
                </a:lnTo>
                <a:lnTo>
                  <a:pt x="496" y="1295"/>
                </a:lnTo>
                <a:lnTo>
                  <a:pt x="585" y="1307"/>
                </a:lnTo>
                <a:lnTo>
                  <a:pt x="676" y="1318"/>
                </a:lnTo>
                <a:lnTo>
                  <a:pt x="769" y="1328"/>
                </a:lnTo>
                <a:lnTo>
                  <a:pt x="863" y="1338"/>
                </a:lnTo>
                <a:lnTo>
                  <a:pt x="958" y="1348"/>
                </a:lnTo>
                <a:lnTo>
                  <a:pt x="1055" y="1357"/>
                </a:lnTo>
                <a:lnTo>
                  <a:pt x="1154" y="1366"/>
                </a:lnTo>
                <a:lnTo>
                  <a:pt x="1254" y="1375"/>
                </a:lnTo>
                <a:lnTo>
                  <a:pt x="1355" y="1383"/>
                </a:lnTo>
                <a:lnTo>
                  <a:pt x="1458" y="1391"/>
                </a:lnTo>
                <a:lnTo>
                  <a:pt x="1562" y="1398"/>
                </a:lnTo>
                <a:lnTo>
                  <a:pt x="1667" y="1405"/>
                </a:lnTo>
                <a:lnTo>
                  <a:pt x="1774" y="1412"/>
                </a:lnTo>
                <a:lnTo>
                  <a:pt x="1882" y="1418"/>
                </a:lnTo>
                <a:lnTo>
                  <a:pt x="1991" y="1423"/>
                </a:lnTo>
                <a:lnTo>
                  <a:pt x="2101" y="1428"/>
                </a:lnTo>
                <a:lnTo>
                  <a:pt x="2213" y="1433"/>
                </a:lnTo>
                <a:lnTo>
                  <a:pt x="2325" y="1437"/>
                </a:lnTo>
                <a:lnTo>
                  <a:pt x="2439" y="1441"/>
                </a:lnTo>
                <a:lnTo>
                  <a:pt x="2553" y="1444"/>
                </a:lnTo>
                <a:lnTo>
                  <a:pt x="2668" y="1447"/>
                </a:lnTo>
                <a:lnTo>
                  <a:pt x="2784" y="1449"/>
                </a:lnTo>
                <a:lnTo>
                  <a:pt x="2900" y="1451"/>
                </a:lnTo>
                <a:lnTo>
                  <a:pt x="3018" y="1453"/>
                </a:lnTo>
                <a:lnTo>
                  <a:pt x="3136" y="1453"/>
                </a:lnTo>
                <a:lnTo>
                  <a:pt x="3255" y="1454"/>
                </a:lnTo>
                <a:close/>
                <a:moveTo>
                  <a:pt x="484" y="741"/>
                </a:moveTo>
                <a:lnTo>
                  <a:pt x="488" y="746"/>
                </a:lnTo>
                <a:lnTo>
                  <a:pt x="492" y="750"/>
                </a:lnTo>
                <a:lnTo>
                  <a:pt x="497" y="753"/>
                </a:lnTo>
                <a:lnTo>
                  <a:pt x="502" y="757"/>
                </a:lnTo>
                <a:lnTo>
                  <a:pt x="508" y="760"/>
                </a:lnTo>
                <a:lnTo>
                  <a:pt x="514" y="763"/>
                </a:lnTo>
                <a:lnTo>
                  <a:pt x="528" y="768"/>
                </a:lnTo>
                <a:lnTo>
                  <a:pt x="545" y="772"/>
                </a:lnTo>
                <a:lnTo>
                  <a:pt x="565" y="775"/>
                </a:lnTo>
                <a:lnTo>
                  <a:pt x="590" y="776"/>
                </a:lnTo>
                <a:lnTo>
                  <a:pt x="618" y="777"/>
                </a:lnTo>
                <a:lnTo>
                  <a:pt x="628" y="777"/>
                </a:lnTo>
                <a:lnTo>
                  <a:pt x="638" y="776"/>
                </a:lnTo>
                <a:lnTo>
                  <a:pt x="647" y="775"/>
                </a:lnTo>
                <a:lnTo>
                  <a:pt x="657" y="774"/>
                </a:lnTo>
                <a:lnTo>
                  <a:pt x="665" y="772"/>
                </a:lnTo>
                <a:lnTo>
                  <a:pt x="674" y="770"/>
                </a:lnTo>
                <a:lnTo>
                  <a:pt x="682" y="767"/>
                </a:lnTo>
                <a:lnTo>
                  <a:pt x="690" y="765"/>
                </a:lnTo>
                <a:lnTo>
                  <a:pt x="698" y="761"/>
                </a:lnTo>
                <a:lnTo>
                  <a:pt x="706" y="758"/>
                </a:lnTo>
                <a:lnTo>
                  <a:pt x="713" y="754"/>
                </a:lnTo>
                <a:lnTo>
                  <a:pt x="720" y="750"/>
                </a:lnTo>
                <a:lnTo>
                  <a:pt x="726" y="745"/>
                </a:lnTo>
                <a:lnTo>
                  <a:pt x="734" y="741"/>
                </a:lnTo>
                <a:lnTo>
                  <a:pt x="740" y="736"/>
                </a:lnTo>
                <a:lnTo>
                  <a:pt x="746" y="730"/>
                </a:lnTo>
                <a:lnTo>
                  <a:pt x="751" y="725"/>
                </a:lnTo>
                <a:lnTo>
                  <a:pt x="757" y="719"/>
                </a:lnTo>
                <a:lnTo>
                  <a:pt x="762" y="713"/>
                </a:lnTo>
                <a:lnTo>
                  <a:pt x="766" y="706"/>
                </a:lnTo>
                <a:lnTo>
                  <a:pt x="775" y="693"/>
                </a:lnTo>
                <a:lnTo>
                  <a:pt x="779" y="686"/>
                </a:lnTo>
                <a:lnTo>
                  <a:pt x="782" y="678"/>
                </a:lnTo>
                <a:lnTo>
                  <a:pt x="785" y="671"/>
                </a:lnTo>
                <a:lnTo>
                  <a:pt x="788" y="663"/>
                </a:lnTo>
                <a:lnTo>
                  <a:pt x="791" y="655"/>
                </a:lnTo>
                <a:lnTo>
                  <a:pt x="793" y="647"/>
                </a:lnTo>
                <a:lnTo>
                  <a:pt x="795" y="639"/>
                </a:lnTo>
                <a:lnTo>
                  <a:pt x="797" y="630"/>
                </a:lnTo>
                <a:lnTo>
                  <a:pt x="799" y="613"/>
                </a:lnTo>
                <a:lnTo>
                  <a:pt x="800" y="604"/>
                </a:lnTo>
                <a:lnTo>
                  <a:pt x="800" y="596"/>
                </a:lnTo>
                <a:lnTo>
                  <a:pt x="800" y="587"/>
                </a:lnTo>
                <a:lnTo>
                  <a:pt x="799" y="579"/>
                </a:lnTo>
                <a:lnTo>
                  <a:pt x="798" y="571"/>
                </a:lnTo>
                <a:lnTo>
                  <a:pt x="797" y="562"/>
                </a:lnTo>
                <a:lnTo>
                  <a:pt x="795" y="554"/>
                </a:lnTo>
                <a:lnTo>
                  <a:pt x="793" y="546"/>
                </a:lnTo>
                <a:lnTo>
                  <a:pt x="790" y="539"/>
                </a:lnTo>
                <a:lnTo>
                  <a:pt x="787" y="531"/>
                </a:lnTo>
                <a:lnTo>
                  <a:pt x="784" y="523"/>
                </a:lnTo>
                <a:lnTo>
                  <a:pt x="780" y="516"/>
                </a:lnTo>
                <a:lnTo>
                  <a:pt x="776" y="509"/>
                </a:lnTo>
                <a:lnTo>
                  <a:pt x="771" y="502"/>
                </a:lnTo>
                <a:lnTo>
                  <a:pt x="766" y="496"/>
                </a:lnTo>
                <a:lnTo>
                  <a:pt x="761" y="490"/>
                </a:lnTo>
                <a:lnTo>
                  <a:pt x="754" y="483"/>
                </a:lnTo>
                <a:lnTo>
                  <a:pt x="747" y="476"/>
                </a:lnTo>
                <a:lnTo>
                  <a:pt x="740" y="470"/>
                </a:lnTo>
                <a:lnTo>
                  <a:pt x="733" y="465"/>
                </a:lnTo>
                <a:lnTo>
                  <a:pt x="724" y="459"/>
                </a:lnTo>
                <a:lnTo>
                  <a:pt x="715" y="455"/>
                </a:lnTo>
                <a:lnTo>
                  <a:pt x="707" y="450"/>
                </a:lnTo>
                <a:lnTo>
                  <a:pt x="698" y="446"/>
                </a:lnTo>
                <a:lnTo>
                  <a:pt x="688" y="443"/>
                </a:lnTo>
                <a:lnTo>
                  <a:pt x="679" y="440"/>
                </a:lnTo>
                <a:lnTo>
                  <a:pt x="669" y="437"/>
                </a:lnTo>
                <a:lnTo>
                  <a:pt x="659" y="435"/>
                </a:lnTo>
                <a:lnTo>
                  <a:pt x="648" y="433"/>
                </a:lnTo>
                <a:lnTo>
                  <a:pt x="638" y="432"/>
                </a:lnTo>
                <a:lnTo>
                  <a:pt x="627" y="431"/>
                </a:lnTo>
                <a:lnTo>
                  <a:pt x="616" y="431"/>
                </a:lnTo>
                <a:lnTo>
                  <a:pt x="491" y="431"/>
                </a:lnTo>
                <a:lnTo>
                  <a:pt x="467" y="660"/>
                </a:lnTo>
                <a:lnTo>
                  <a:pt x="466" y="674"/>
                </a:lnTo>
                <a:lnTo>
                  <a:pt x="466" y="687"/>
                </a:lnTo>
                <a:lnTo>
                  <a:pt x="466" y="693"/>
                </a:lnTo>
                <a:lnTo>
                  <a:pt x="467" y="699"/>
                </a:lnTo>
                <a:lnTo>
                  <a:pt x="467" y="704"/>
                </a:lnTo>
                <a:lnTo>
                  <a:pt x="468" y="709"/>
                </a:lnTo>
                <a:lnTo>
                  <a:pt x="471" y="718"/>
                </a:lnTo>
                <a:lnTo>
                  <a:pt x="472" y="723"/>
                </a:lnTo>
                <a:lnTo>
                  <a:pt x="474" y="727"/>
                </a:lnTo>
                <a:lnTo>
                  <a:pt x="479" y="735"/>
                </a:lnTo>
                <a:lnTo>
                  <a:pt x="481" y="738"/>
                </a:lnTo>
                <a:lnTo>
                  <a:pt x="484" y="741"/>
                </a:lnTo>
                <a:close/>
                <a:moveTo>
                  <a:pt x="529" y="64"/>
                </a:moveTo>
                <a:lnTo>
                  <a:pt x="498" y="365"/>
                </a:lnTo>
                <a:lnTo>
                  <a:pt x="627" y="365"/>
                </a:lnTo>
                <a:lnTo>
                  <a:pt x="643" y="364"/>
                </a:lnTo>
                <a:lnTo>
                  <a:pt x="651" y="363"/>
                </a:lnTo>
                <a:lnTo>
                  <a:pt x="659" y="362"/>
                </a:lnTo>
                <a:lnTo>
                  <a:pt x="675" y="359"/>
                </a:lnTo>
                <a:lnTo>
                  <a:pt x="683" y="357"/>
                </a:lnTo>
                <a:lnTo>
                  <a:pt x="691" y="354"/>
                </a:lnTo>
                <a:lnTo>
                  <a:pt x="698" y="352"/>
                </a:lnTo>
                <a:lnTo>
                  <a:pt x="706" y="349"/>
                </a:lnTo>
                <a:lnTo>
                  <a:pt x="720" y="342"/>
                </a:lnTo>
                <a:lnTo>
                  <a:pt x="734" y="334"/>
                </a:lnTo>
                <a:lnTo>
                  <a:pt x="747" y="325"/>
                </a:lnTo>
                <a:lnTo>
                  <a:pt x="753" y="321"/>
                </a:lnTo>
                <a:lnTo>
                  <a:pt x="759" y="316"/>
                </a:lnTo>
                <a:lnTo>
                  <a:pt x="769" y="305"/>
                </a:lnTo>
                <a:lnTo>
                  <a:pt x="779" y="294"/>
                </a:lnTo>
                <a:lnTo>
                  <a:pt x="783" y="288"/>
                </a:lnTo>
                <a:lnTo>
                  <a:pt x="787" y="281"/>
                </a:lnTo>
                <a:lnTo>
                  <a:pt x="794" y="268"/>
                </a:lnTo>
                <a:lnTo>
                  <a:pt x="797" y="262"/>
                </a:lnTo>
                <a:lnTo>
                  <a:pt x="800" y="255"/>
                </a:lnTo>
                <a:lnTo>
                  <a:pt x="802" y="248"/>
                </a:lnTo>
                <a:lnTo>
                  <a:pt x="804" y="240"/>
                </a:lnTo>
                <a:lnTo>
                  <a:pt x="805" y="233"/>
                </a:lnTo>
                <a:lnTo>
                  <a:pt x="806" y="225"/>
                </a:lnTo>
                <a:lnTo>
                  <a:pt x="807" y="209"/>
                </a:lnTo>
                <a:lnTo>
                  <a:pt x="807" y="201"/>
                </a:lnTo>
                <a:lnTo>
                  <a:pt x="806" y="193"/>
                </a:lnTo>
                <a:lnTo>
                  <a:pt x="805" y="185"/>
                </a:lnTo>
                <a:lnTo>
                  <a:pt x="804" y="178"/>
                </a:lnTo>
                <a:lnTo>
                  <a:pt x="800" y="163"/>
                </a:lnTo>
                <a:lnTo>
                  <a:pt x="795" y="148"/>
                </a:lnTo>
                <a:lnTo>
                  <a:pt x="792" y="141"/>
                </a:lnTo>
                <a:lnTo>
                  <a:pt x="789" y="135"/>
                </a:lnTo>
                <a:lnTo>
                  <a:pt x="785" y="128"/>
                </a:lnTo>
                <a:lnTo>
                  <a:pt x="781" y="122"/>
                </a:lnTo>
                <a:lnTo>
                  <a:pt x="777" y="116"/>
                </a:lnTo>
                <a:lnTo>
                  <a:pt x="772" y="111"/>
                </a:lnTo>
                <a:lnTo>
                  <a:pt x="767" y="105"/>
                </a:lnTo>
                <a:lnTo>
                  <a:pt x="761" y="100"/>
                </a:lnTo>
                <a:lnTo>
                  <a:pt x="754" y="95"/>
                </a:lnTo>
                <a:lnTo>
                  <a:pt x="748" y="90"/>
                </a:lnTo>
                <a:lnTo>
                  <a:pt x="740" y="86"/>
                </a:lnTo>
                <a:lnTo>
                  <a:pt x="733" y="82"/>
                </a:lnTo>
                <a:lnTo>
                  <a:pt x="724" y="79"/>
                </a:lnTo>
                <a:lnTo>
                  <a:pt x="715" y="76"/>
                </a:lnTo>
                <a:lnTo>
                  <a:pt x="707" y="73"/>
                </a:lnTo>
                <a:lnTo>
                  <a:pt x="698" y="71"/>
                </a:lnTo>
                <a:lnTo>
                  <a:pt x="689" y="69"/>
                </a:lnTo>
                <a:lnTo>
                  <a:pt x="680" y="67"/>
                </a:lnTo>
                <a:lnTo>
                  <a:pt x="661" y="65"/>
                </a:lnTo>
                <a:lnTo>
                  <a:pt x="642" y="64"/>
                </a:lnTo>
                <a:lnTo>
                  <a:pt x="529" y="64"/>
                </a:lnTo>
                <a:close/>
                <a:moveTo>
                  <a:pt x="863" y="842"/>
                </a:moveTo>
                <a:lnTo>
                  <a:pt x="855" y="843"/>
                </a:lnTo>
                <a:lnTo>
                  <a:pt x="845" y="845"/>
                </a:lnTo>
                <a:lnTo>
                  <a:pt x="831" y="846"/>
                </a:lnTo>
                <a:lnTo>
                  <a:pt x="814" y="848"/>
                </a:lnTo>
                <a:lnTo>
                  <a:pt x="794" y="849"/>
                </a:lnTo>
                <a:lnTo>
                  <a:pt x="771" y="850"/>
                </a:lnTo>
                <a:lnTo>
                  <a:pt x="746" y="851"/>
                </a:lnTo>
                <a:lnTo>
                  <a:pt x="37" y="851"/>
                </a:lnTo>
                <a:lnTo>
                  <a:pt x="45" y="784"/>
                </a:lnTo>
                <a:lnTo>
                  <a:pt x="76" y="784"/>
                </a:lnTo>
                <a:lnTo>
                  <a:pt x="93" y="783"/>
                </a:lnTo>
                <a:lnTo>
                  <a:pt x="108" y="781"/>
                </a:lnTo>
                <a:lnTo>
                  <a:pt x="122" y="779"/>
                </a:lnTo>
                <a:lnTo>
                  <a:pt x="134" y="775"/>
                </a:lnTo>
                <a:lnTo>
                  <a:pt x="145" y="771"/>
                </a:lnTo>
                <a:lnTo>
                  <a:pt x="154" y="767"/>
                </a:lnTo>
                <a:lnTo>
                  <a:pt x="163" y="761"/>
                </a:lnTo>
                <a:lnTo>
                  <a:pt x="170" y="755"/>
                </a:lnTo>
                <a:lnTo>
                  <a:pt x="176" y="748"/>
                </a:lnTo>
                <a:lnTo>
                  <a:pt x="179" y="744"/>
                </a:lnTo>
                <a:lnTo>
                  <a:pt x="181" y="740"/>
                </a:lnTo>
                <a:lnTo>
                  <a:pt x="186" y="731"/>
                </a:lnTo>
                <a:lnTo>
                  <a:pt x="189" y="721"/>
                </a:lnTo>
                <a:lnTo>
                  <a:pt x="192" y="711"/>
                </a:lnTo>
                <a:lnTo>
                  <a:pt x="195" y="700"/>
                </a:lnTo>
                <a:lnTo>
                  <a:pt x="197" y="688"/>
                </a:lnTo>
                <a:lnTo>
                  <a:pt x="198" y="675"/>
                </a:lnTo>
                <a:lnTo>
                  <a:pt x="248" y="176"/>
                </a:lnTo>
                <a:lnTo>
                  <a:pt x="249" y="160"/>
                </a:lnTo>
                <a:lnTo>
                  <a:pt x="250" y="146"/>
                </a:lnTo>
                <a:lnTo>
                  <a:pt x="250" y="134"/>
                </a:lnTo>
                <a:lnTo>
                  <a:pt x="248" y="123"/>
                </a:lnTo>
                <a:lnTo>
                  <a:pt x="246" y="113"/>
                </a:lnTo>
                <a:lnTo>
                  <a:pt x="245" y="108"/>
                </a:lnTo>
                <a:lnTo>
                  <a:pt x="243" y="104"/>
                </a:lnTo>
                <a:lnTo>
                  <a:pt x="239" y="96"/>
                </a:lnTo>
                <a:lnTo>
                  <a:pt x="237" y="93"/>
                </a:lnTo>
                <a:lnTo>
                  <a:pt x="234" y="90"/>
                </a:lnTo>
                <a:lnTo>
                  <a:pt x="231" y="86"/>
                </a:lnTo>
                <a:lnTo>
                  <a:pt x="228" y="83"/>
                </a:lnTo>
                <a:lnTo>
                  <a:pt x="224" y="81"/>
                </a:lnTo>
                <a:lnTo>
                  <a:pt x="220" y="78"/>
                </a:lnTo>
                <a:lnTo>
                  <a:pt x="211" y="74"/>
                </a:lnTo>
                <a:lnTo>
                  <a:pt x="201" y="70"/>
                </a:lnTo>
                <a:lnTo>
                  <a:pt x="189" y="67"/>
                </a:lnTo>
                <a:lnTo>
                  <a:pt x="176" y="66"/>
                </a:lnTo>
                <a:lnTo>
                  <a:pt x="161" y="64"/>
                </a:lnTo>
                <a:lnTo>
                  <a:pt x="145" y="64"/>
                </a:lnTo>
                <a:lnTo>
                  <a:pt x="121" y="64"/>
                </a:lnTo>
                <a:lnTo>
                  <a:pt x="127" y="0"/>
                </a:lnTo>
                <a:lnTo>
                  <a:pt x="848" y="0"/>
                </a:lnTo>
                <a:lnTo>
                  <a:pt x="867" y="1"/>
                </a:lnTo>
                <a:lnTo>
                  <a:pt x="886" y="1"/>
                </a:lnTo>
                <a:lnTo>
                  <a:pt x="903" y="3"/>
                </a:lnTo>
                <a:lnTo>
                  <a:pt x="920" y="5"/>
                </a:lnTo>
                <a:lnTo>
                  <a:pt x="937" y="8"/>
                </a:lnTo>
                <a:lnTo>
                  <a:pt x="952" y="11"/>
                </a:lnTo>
                <a:lnTo>
                  <a:pt x="967" y="15"/>
                </a:lnTo>
                <a:lnTo>
                  <a:pt x="982" y="19"/>
                </a:lnTo>
                <a:lnTo>
                  <a:pt x="995" y="24"/>
                </a:lnTo>
                <a:lnTo>
                  <a:pt x="1008" y="30"/>
                </a:lnTo>
                <a:lnTo>
                  <a:pt x="1020" y="36"/>
                </a:lnTo>
                <a:lnTo>
                  <a:pt x="1031" y="43"/>
                </a:lnTo>
                <a:lnTo>
                  <a:pt x="1042" y="50"/>
                </a:lnTo>
                <a:lnTo>
                  <a:pt x="1052" y="58"/>
                </a:lnTo>
                <a:lnTo>
                  <a:pt x="1061" y="66"/>
                </a:lnTo>
                <a:lnTo>
                  <a:pt x="1069" y="75"/>
                </a:lnTo>
                <a:lnTo>
                  <a:pt x="1075" y="82"/>
                </a:lnTo>
                <a:lnTo>
                  <a:pt x="1080" y="89"/>
                </a:lnTo>
                <a:lnTo>
                  <a:pt x="1085" y="96"/>
                </a:lnTo>
                <a:lnTo>
                  <a:pt x="1090" y="104"/>
                </a:lnTo>
                <a:lnTo>
                  <a:pt x="1094" y="112"/>
                </a:lnTo>
                <a:lnTo>
                  <a:pt x="1097" y="120"/>
                </a:lnTo>
                <a:lnTo>
                  <a:pt x="1101" y="128"/>
                </a:lnTo>
                <a:lnTo>
                  <a:pt x="1104" y="136"/>
                </a:lnTo>
                <a:lnTo>
                  <a:pt x="1106" y="145"/>
                </a:lnTo>
                <a:lnTo>
                  <a:pt x="1108" y="153"/>
                </a:lnTo>
                <a:lnTo>
                  <a:pt x="1110" y="162"/>
                </a:lnTo>
                <a:lnTo>
                  <a:pt x="1111" y="171"/>
                </a:lnTo>
                <a:lnTo>
                  <a:pt x="1112" y="180"/>
                </a:lnTo>
                <a:lnTo>
                  <a:pt x="1112" y="189"/>
                </a:lnTo>
                <a:lnTo>
                  <a:pt x="1112" y="198"/>
                </a:lnTo>
                <a:lnTo>
                  <a:pt x="1111" y="207"/>
                </a:lnTo>
                <a:lnTo>
                  <a:pt x="1110" y="216"/>
                </a:lnTo>
                <a:lnTo>
                  <a:pt x="1108" y="227"/>
                </a:lnTo>
                <a:lnTo>
                  <a:pt x="1105" y="238"/>
                </a:lnTo>
                <a:lnTo>
                  <a:pt x="1102" y="250"/>
                </a:lnTo>
                <a:lnTo>
                  <a:pt x="1097" y="262"/>
                </a:lnTo>
                <a:lnTo>
                  <a:pt x="1091" y="275"/>
                </a:lnTo>
                <a:lnTo>
                  <a:pt x="1088" y="282"/>
                </a:lnTo>
                <a:lnTo>
                  <a:pt x="1084" y="288"/>
                </a:lnTo>
                <a:lnTo>
                  <a:pt x="1075" y="301"/>
                </a:lnTo>
                <a:lnTo>
                  <a:pt x="1070" y="308"/>
                </a:lnTo>
                <a:lnTo>
                  <a:pt x="1065" y="315"/>
                </a:lnTo>
                <a:lnTo>
                  <a:pt x="1053" y="327"/>
                </a:lnTo>
                <a:lnTo>
                  <a:pt x="1046" y="334"/>
                </a:lnTo>
                <a:lnTo>
                  <a:pt x="1039" y="340"/>
                </a:lnTo>
                <a:lnTo>
                  <a:pt x="1023" y="352"/>
                </a:lnTo>
                <a:lnTo>
                  <a:pt x="1014" y="358"/>
                </a:lnTo>
                <a:lnTo>
                  <a:pt x="1005" y="363"/>
                </a:lnTo>
                <a:lnTo>
                  <a:pt x="995" y="369"/>
                </a:lnTo>
                <a:lnTo>
                  <a:pt x="985" y="374"/>
                </a:lnTo>
                <a:lnTo>
                  <a:pt x="974" y="379"/>
                </a:lnTo>
                <a:lnTo>
                  <a:pt x="962" y="384"/>
                </a:lnTo>
                <a:lnTo>
                  <a:pt x="950" y="388"/>
                </a:lnTo>
                <a:lnTo>
                  <a:pt x="937" y="392"/>
                </a:lnTo>
                <a:lnTo>
                  <a:pt x="916" y="396"/>
                </a:lnTo>
                <a:lnTo>
                  <a:pt x="896" y="399"/>
                </a:lnTo>
                <a:lnTo>
                  <a:pt x="885" y="401"/>
                </a:lnTo>
                <a:lnTo>
                  <a:pt x="874" y="402"/>
                </a:lnTo>
                <a:lnTo>
                  <a:pt x="888" y="405"/>
                </a:lnTo>
                <a:lnTo>
                  <a:pt x="901" y="407"/>
                </a:lnTo>
                <a:lnTo>
                  <a:pt x="913" y="410"/>
                </a:lnTo>
                <a:lnTo>
                  <a:pt x="926" y="413"/>
                </a:lnTo>
                <a:lnTo>
                  <a:pt x="932" y="415"/>
                </a:lnTo>
                <a:lnTo>
                  <a:pt x="938" y="417"/>
                </a:lnTo>
                <a:lnTo>
                  <a:pt x="949" y="421"/>
                </a:lnTo>
                <a:lnTo>
                  <a:pt x="960" y="425"/>
                </a:lnTo>
                <a:lnTo>
                  <a:pt x="970" y="430"/>
                </a:lnTo>
                <a:lnTo>
                  <a:pt x="980" y="435"/>
                </a:lnTo>
                <a:lnTo>
                  <a:pt x="990" y="441"/>
                </a:lnTo>
                <a:lnTo>
                  <a:pt x="999" y="446"/>
                </a:lnTo>
                <a:lnTo>
                  <a:pt x="1008" y="452"/>
                </a:lnTo>
                <a:lnTo>
                  <a:pt x="1016" y="459"/>
                </a:lnTo>
                <a:lnTo>
                  <a:pt x="1024" y="466"/>
                </a:lnTo>
                <a:lnTo>
                  <a:pt x="1031" y="473"/>
                </a:lnTo>
                <a:lnTo>
                  <a:pt x="1038" y="480"/>
                </a:lnTo>
                <a:lnTo>
                  <a:pt x="1044" y="488"/>
                </a:lnTo>
                <a:lnTo>
                  <a:pt x="1050" y="496"/>
                </a:lnTo>
                <a:lnTo>
                  <a:pt x="1056" y="504"/>
                </a:lnTo>
                <a:lnTo>
                  <a:pt x="1061" y="512"/>
                </a:lnTo>
                <a:lnTo>
                  <a:pt x="1065" y="521"/>
                </a:lnTo>
                <a:lnTo>
                  <a:pt x="1070" y="530"/>
                </a:lnTo>
                <a:lnTo>
                  <a:pt x="1073" y="539"/>
                </a:lnTo>
                <a:lnTo>
                  <a:pt x="1076" y="548"/>
                </a:lnTo>
                <a:lnTo>
                  <a:pt x="1079" y="558"/>
                </a:lnTo>
                <a:lnTo>
                  <a:pt x="1081" y="567"/>
                </a:lnTo>
                <a:lnTo>
                  <a:pt x="1085" y="587"/>
                </a:lnTo>
                <a:lnTo>
                  <a:pt x="1085" y="597"/>
                </a:lnTo>
                <a:lnTo>
                  <a:pt x="1086" y="607"/>
                </a:lnTo>
                <a:lnTo>
                  <a:pt x="1085" y="617"/>
                </a:lnTo>
                <a:lnTo>
                  <a:pt x="1085" y="627"/>
                </a:lnTo>
                <a:lnTo>
                  <a:pt x="1083" y="638"/>
                </a:lnTo>
                <a:lnTo>
                  <a:pt x="1081" y="651"/>
                </a:lnTo>
                <a:lnTo>
                  <a:pt x="1078" y="664"/>
                </a:lnTo>
                <a:lnTo>
                  <a:pt x="1073" y="678"/>
                </a:lnTo>
                <a:lnTo>
                  <a:pt x="1067" y="693"/>
                </a:lnTo>
                <a:lnTo>
                  <a:pt x="1060" y="708"/>
                </a:lnTo>
                <a:lnTo>
                  <a:pt x="1051" y="724"/>
                </a:lnTo>
                <a:lnTo>
                  <a:pt x="1046" y="731"/>
                </a:lnTo>
                <a:lnTo>
                  <a:pt x="1040" y="739"/>
                </a:lnTo>
                <a:lnTo>
                  <a:pt x="1034" y="747"/>
                </a:lnTo>
                <a:lnTo>
                  <a:pt x="1027" y="754"/>
                </a:lnTo>
                <a:lnTo>
                  <a:pt x="1019" y="762"/>
                </a:lnTo>
                <a:lnTo>
                  <a:pt x="1011" y="769"/>
                </a:lnTo>
                <a:lnTo>
                  <a:pt x="1003" y="777"/>
                </a:lnTo>
                <a:lnTo>
                  <a:pt x="994" y="784"/>
                </a:lnTo>
                <a:lnTo>
                  <a:pt x="984" y="791"/>
                </a:lnTo>
                <a:lnTo>
                  <a:pt x="973" y="798"/>
                </a:lnTo>
                <a:lnTo>
                  <a:pt x="962" y="805"/>
                </a:lnTo>
                <a:lnTo>
                  <a:pt x="950" y="811"/>
                </a:lnTo>
                <a:lnTo>
                  <a:pt x="938" y="817"/>
                </a:lnTo>
                <a:lnTo>
                  <a:pt x="924" y="823"/>
                </a:lnTo>
                <a:lnTo>
                  <a:pt x="910" y="828"/>
                </a:lnTo>
                <a:lnTo>
                  <a:pt x="895" y="833"/>
                </a:lnTo>
                <a:lnTo>
                  <a:pt x="879" y="838"/>
                </a:lnTo>
                <a:lnTo>
                  <a:pt x="863" y="842"/>
                </a:lnTo>
                <a:close/>
                <a:moveTo>
                  <a:pt x="6069" y="248"/>
                </a:moveTo>
                <a:lnTo>
                  <a:pt x="6070" y="238"/>
                </a:lnTo>
                <a:lnTo>
                  <a:pt x="6070" y="228"/>
                </a:lnTo>
                <a:lnTo>
                  <a:pt x="6070" y="219"/>
                </a:lnTo>
                <a:lnTo>
                  <a:pt x="6070" y="209"/>
                </a:lnTo>
                <a:lnTo>
                  <a:pt x="6069" y="200"/>
                </a:lnTo>
                <a:lnTo>
                  <a:pt x="6068" y="191"/>
                </a:lnTo>
                <a:lnTo>
                  <a:pt x="6066" y="182"/>
                </a:lnTo>
                <a:lnTo>
                  <a:pt x="6064" y="174"/>
                </a:lnTo>
                <a:lnTo>
                  <a:pt x="6062" y="166"/>
                </a:lnTo>
                <a:lnTo>
                  <a:pt x="6059" y="158"/>
                </a:lnTo>
                <a:lnTo>
                  <a:pt x="6056" y="150"/>
                </a:lnTo>
                <a:lnTo>
                  <a:pt x="6052" y="143"/>
                </a:lnTo>
                <a:lnTo>
                  <a:pt x="6048" y="136"/>
                </a:lnTo>
                <a:lnTo>
                  <a:pt x="6044" y="129"/>
                </a:lnTo>
                <a:lnTo>
                  <a:pt x="6039" y="123"/>
                </a:lnTo>
                <a:lnTo>
                  <a:pt x="6034" y="117"/>
                </a:lnTo>
                <a:lnTo>
                  <a:pt x="6029" y="110"/>
                </a:lnTo>
                <a:lnTo>
                  <a:pt x="6022" y="105"/>
                </a:lnTo>
                <a:lnTo>
                  <a:pt x="6016" y="99"/>
                </a:lnTo>
                <a:lnTo>
                  <a:pt x="6009" y="94"/>
                </a:lnTo>
                <a:lnTo>
                  <a:pt x="6001" y="90"/>
                </a:lnTo>
                <a:lnTo>
                  <a:pt x="5993" y="85"/>
                </a:lnTo>
                <a:lnTo>
                  <a:pt x="5985" y="81"/>
                </a:lnTo>
                <a:lnTo>
                  <a:pt x="5976" y="78"/>
                </a:lnTo>
                <a:lnTo>
                  <a:pt x="5967" y="75"/>
                </a:lnTo>
                <a:lnTo>
                  <a:pt x="5958" y="72"/>
                </a:lnTo>
                <a:lnTo>
                  <a:pt x="5948" y="70"/>
                </a:lnTo>
                <a:lnTo>
                  <a:pt x="5938" y="68"/>
                </a:lnTo>
                <a:lnTo>
                  <a:pt x="5928" y="67"/>
                </a:lnTo>
                <a:lnTo>
                  <a:pt x="5917" y="66"/>
                </a:lnTo>
                <a:lnTo>
                  <a:pt x="5906" y="65"/>
                </a:lnTo>
                <a:lnTo>
                  <a:pt x="5894" y="65"/>
                </a:lnTo>
                <a:lnTo>
                  <a:pt x="5793" y="65"/>
                </a:lnTo>
                <a:lnTo>
                  <a:pt x="5759" y="407"/>
                </a:lnTo>
                <a:lnTo>
                  <a:pt x="5911" y="407"/>
                </a:lnTo>
                <a:lnTo>
                  <a:pt x="5927" y="406"/>
                </a:lnTo>
                <a:lnTo>
                  <a:pt x="5935" y="405"/>
                </a:lnTo>
                <a:lnTo>
                  <a:pt x="5943" y="404"/>
                </a:lnTo>
                <a:lnTo>
                  <a:pt x="5950" y="403"/>
                </a:lnTo>
                <a:lnTo>
                  <a:pt x="5957" y="401"/>
                </a:lnTo>
                <a:lnTo>
                  <a:pt x="5971" y="396"/>
                </a:lnTo>
                <a:lnTo>
                  <a:pt x="5978" y="393"/>
                </a:lnTo>
                <a:lnTo>
                  <a:pt x="5985" y="390"/>
                </a:lnTo>
                <a:lnTo>
                  <a:pt x="5997" y="382"/>
                </a:lnTo>
                <a:lnTo>
                  <a:pt x="6009" y="374"/>
                </a:lnTo>
                <a:lnTo>
                  <a:pt x="6014" y="369"/>
                </a:lnTo>
                <a:lnTo>
                  <a:pt x="6019" y="364"/>
                </a:lnTo>
                <a:lnTo>
                  <a:pt x="6024" y="359"/>
                </a:lnTo>
                <a:lnTo>
                  <a:pt x="6029" y="353"/>
                </a:lnTo>
                <a:lnTo>
                  <a:pt x="6034" y="347"/>
                </a:lnTo>
                <a:lnTo>
                  <a:pt x="6038" y="341"/>
                </a:lnTo>
                <a:lnTo>
                  <a:pt x="6042" y="335"/>
                </a:lnTo>
                <a:lnTo>
                  <a:pt x="6046" y="328"/>
                </a:lnTo>
                <a:lnTo>
                  <a:pt x="6049" y="321"/>
                </a:lnTo>
                <a:lnTo>
                  <a:pt x="6053" y="314"/>
                </a:lnTo>
                <a:lnTo>
                  <a:pt x="6058" y="299"/>
                </a:lnTo>
                <a:lnTo>
                  <a:pt x="6063" y="283"/>
                </a:lnTo>
                <a:lnTo>
                  <a:pt x="6065" y="275"/>
                </a:lnTo>
                <a:lnTo>
                  <a:pt x="6067" y="266"/>
                </a:lnTo>
                <a:lnTo>
                  <a:pt x="6069" y="248"/>
                </a:lnTo>
                <a:close/>
                <a:moveTo>
                  <a:pt x="5512" y="174"/>
                </a:moveTo>
                <a:lnTo>
                  <a:pt x="5514" y="159"/>
                </a:lnTo>
                <a:lnTo>
                  <a:pt x="5514" y="146"/>
                </a:lnTo>
                <a:lnTo>
                  <a:pt x="5513" y="134"/>
                </a:lnTo>
                <a:lnTo>
                  <a:pt x="5513" y="128"/>
                </a:lnTo>
                <a:lnTo>
                  <a:pt x="5512" y="123"/>
                </a:lnTo>
                <a:lnTo>
                  <a:pt x="5511" y="118"/>
                </a:lnTo>
                <a:lnTo>
                  <a:pt x="5510" y="113"/>
                </a:lnTo>
                <a:lnTo>
                  <a:pt x="5507" y="105"/>
                </a:lnTo>
                <a:lnTo>
                  <a:pt x="5503" y="97"/>
                </a:lnTo>
                <a:lnTo>
                  <a:pt x="5498" y="91"/>
                </a:lnTo>
                <a:lnTo>
                  <a:pt x="5492" y="85"/>
                </a:lnTo>
                <a:lnTo>
                  <a:pt x="5485" y="80"/>
                </a:lnTo>
                <a:lnTo>
                  <a:pt x="5478" y="76"/>
                </a:lnTo>
                <a:lnTo>
                  <a:pt x="5469" y="73"/>
                </a:lnTo>
                <a:lnTo>
                  <a:pt x="5459" y="70"/>
                </a:lnTo>
                <a:lnTo>
                  <a:pt x="5448" y="68"/>
                </a:lnTo>
                <a:lnTo>
                  <a:pt x="5443" y="67"/>
                </a:lnTo>
                <a:lnTo>
                  <a:pt x="5436" y="66"/>
                </a:lnTo>
                <a:lnTo>
                  <a:pt x="5423" y="65"/>
                </a:lnTo>
                <a:lnTo>
                  <a:pt x="5303" y="65"/>
                </a:lnTo>
                <a:lnTo>
                  <a:pt x="5284" y="230"/>
                </a:lnTo>
                <a:lnTo>
                  <a:pt x="5208" y="230"/>
                </a:lnTo>
                <a:lnTo>
                  <a:pt x="5207" y="220"/>
                </a:lnTo>
                <a:lnTo>
                  <a:pt x="5206" y="211"/>
                </a:lnTo>
                <a:lnTo>
                  <a:pt x="5204" y="202"/>
                </a:lnTo>
                <a:lnTo>
                  <a:pt x="5202" y="194"/>
                </a:lnTo>
                <a:lnTo>
                  <a:pt x="5199" y="185"/>
                </a:lnTo>
                <a:lnTo>
                  <a:pt x="5195" y="177"/>
                </a:lnTo>
                <a:lnTo>
                  <a:pt x="5192" y="169"/>
                </a:lnTo>
                <a:lnTo>
                  <a:pt x="5187" y="162"/>
                </a:lnTo>
                <a:lnTo>
                  <a:pt x="5182" y="154"/>
                </a:lnTo>
                <a:lnTo>
                  <a:pt x="5177" y="147"/>
                </a:lnTo>
                <a:lnTo>
                  <a:pt x="5171" y="140"/>
                </a:lnTo>
                <a:lnTo>
                  <a:pt x="5165" y="133"/>
                </a:lnTo>
                <a:lnTo>
                  <a:pt x="5159" y="127"/>
                </a:lnTo>
                <a:lnTo>
                  <a:pt x="5152" y="121"/>
                </a:lnTo>
                <a:lnTo>
                  <a:pt x="5145" y="115"/>
                </a:lnTo>
                <a:lnTo>
                  <a:pt x="5138" y="110"/>
                </a:lnTo>
                <a:lnTo>
                  <a:pt x="5121" y="99"/>
                </a:lnTo>
                <a:lnTo>
                  <a:pt x="5112" y="95"/>
                </a:lnTo>
                <a:lnTo>
                  <a:pt x="5104" y="90"/>
                </a:lnTo>
                <a:lnTo>
                  <a:pt x="5086" y="83"/>
                </a:lnTo>
                <a:lnTo>
                  <a:pt x="5076" y="79"/>
                </a:lnTo>
                <a:lnTo>
                  <a:pt x="5067" y="76"/>
                </a:lnTo>
                <a:lnTo>
                  <a:pt x="5057" y="74"/>
                </a:lnTo>
                <a:lnTo>
                  <a:pt x="5047" y="71"/>
                </a:lnTo>
                <a:lnTo>
                  <a:pt x="5037" y="69"/>
                </a:lnTo>
                <a:lnTo>
                  <a:pt x="5027" y="68"/>
                </a:lnTo>
                <a:lnTo>
                  <a:pt x="5017" y="66"/>
                </a:lnTo>
                <a:lnTo>
                  <a:pt x="5007" y="66"/>
                </a:lnTo>
                <a:lnTo>
                  <a:pt x="4986" y="65"/>
                </a:lnTo>
                <a:lnTo>
                  <a:pt x="4754" y="65"/>
                </a:lnTo>
                <a:lnTo>
                  <a:pt x="4724" y="365"/>
                </a:lnTo>
                <a:lnTo>
                  <a:pt x="4846" y="365"/>
                </a:lnTo>
                <a:lnTo>
                  <a:pt x="4857" y="364"/>
                </a:lnTo>
                <a:lnTo>
                  <a:pt x="4867" y="364"/>
                </a:lnTo>
                <a:lnTo>
                  <a:pt x="4877" y="362"/>
                </a:lnTo>
                <a:lnTo>
                  <a:pt x="4886" y="360"/>
                </a:lnTo>
                <a:lnTo>
                  <a:pt x="4895" y="358"/>
                </a:lnTo>
                <a:lnTo>
                  <a:pt x="4903" y="355"/>
                </a:lnTo>
                <a:lnTo>
                  <a:pt x="4911" y="352"/>
                </a:lnTo>
                <a:lnTo>
                  <a:pt x="4918" y="349"/>
                </a:lnTo>
                <a:lnTo>
                  <a:pt x="4931" y="341"/>
                </a:lnTo>
                <a:lnTo>
                  <a:pt x="4937" y="337"/>
                </a:lnTo>
                <a:lnTo>
                  <a:pt x="4942" y="332"/>
                </a:lnTo>
                <a:lnTo>
                  <a:pt x="4951" y="323"/>
                </a:lnTo>
                <a:lnTo>
                  <a:pt x="4958" y="313"/>
                </a:lnTo>
                <a:lnTo>
                  <a:pt x="4965" y="304"/>
                </a:lnTo>
                <a:lnTo>
                  <a:pt x="4969" y="295"/>
                </a:lnTo>
                <a:lnTo>
                  <a:pt x="4973" y="286"/>
                </a:lnTo>
                <a:lnTo>
                  <a:pt x="4976" y="278"/>
                </a:lnTo>
                <a:lnTo>
                  <a:pt x="4979" y="267"/>
                </a:lnTo>
                <a:lnTo>
                  <a:pt x="4979" y="262"/>
                </a:lnTo>
                <a:lnTo>
                  <a:pt x="5053" y="262"/>
                </a:lnTo>
                <a:lnTo>
                  <a:pt x="5023" y="542"/>
                </a:lnTo>
                <a:lnTo>
                  <a:pt x="4938" y="542"/>
                </a:lnTo>
                <a:lnTo>
                  <a:pt x="4939" y="532"/>
                </a:lnTo>
                <a:lnTo>
                  <a:pt x="4939" y="524"/>
                </a:lnTo>
                <a:lnTo>
                  <a:pt x="4939" y="515"/>
                </a:lnTo>
                <a:lnTo>
                  <a:pt x="4938" y="508"/>
                </a:lnTo>
                <a:lnTo>
                  <a:pt x="4937" y="500"/>
                </a:lnTo>
                <a:lnTo>
                  <a:pt x="4936" y="494"/>
                </a:lnTo>
                <a:lnTo>
                  <a:pt x="4932" y="482"/>
                </a:lnTo>
                <a:lnTo>
                  <a:pt x="4930" y="476"/>
                </a:lnTo>
                <a:lnTo>
                  <a:pt x="4927" y="471"/>
                </a:lnTo>
                <a:lnTo>
                  <a:pt x="4925" y="467"/>
                </a:lnTo>
                <a:lnTo>
                  <a:pt x="4921" y="462"/>
                </a:lnTo>
                <a:lnTo>
                  <a:pt x="4918" y="459"/>
                </a:lnTo>
                <a:lnTo>
                  <a:pt x="4914" y="455"/>
                </a:lnTo>
                <a:lnTo>
                  <a:pt x="4910" y="452"/>
                </a:lnTo>
                <a:lnTo>
                  <a:pt x="4905" y="449"/>
                </a:lnTo>
                <a:lnTo>
                  <a:pt x="4896" y="444"/>
                </a:lnTo>
                <a:lnTo>
                  <a:pt x="4891" y="442"/>
                </a:lnTo>
                <a:lnTo>
                  <a:pt x="4885" y="440"/>
                </a:lnTo>
                <a:lnTo>
                  <a:pt x="4873" y="437"/>
                </a:lnTo>
                <a:lnTo>
                  <a:pt x="4861" y="435"/>
                </a:lnTo>
                <a:lnTo>
                  <a:pt x="4847" y="434"/>
                </a:lnTo>
                <a:lnTo>
                  <a:pt x="4833" y="433"/>
                </a:lnTo>
                <a:lnTo>
                  <a:pt x="4818" y="433"/>
                </a:lnTo>
                <a:lnTo>
                  <a:pt x="4802" y="432"/>
                </a:lnTo>
                <a:lnTo>
                  <a:pt x="4717" y="432"/>
                </a:lnTo>
                <a:lnTo>
                  <a:pt x="4694" y="670"/>
                </a:lnTo>
                <a:lnTo>
                  <a:pt x="4693" y="684"/>
                </a:lnTo>
                <a:lnTo>
                  <a:pt x="4692" y="697"/>
                </a:lnTo>
                <a:lnTo>
                  <a:pt x="4693" y="703"/>
                </a:lnTo>
                <a:lnTo>
                  <a:pt x="4693" y="708"/>
                </a:lnTo>
                <a:lnTo>
                  <a:pt x="4694" y="714"/>
                </a:lnTo>
                <a:lnTo>
                  <a:pt x="4695" y="719"/>
                </a:lnTo>
                <a:lnTo>
                  <a:pt x="4697" y="728"/>
                </a:lnTo>
                <a:lnTo>
                  <a:pt x="4700" y="736"/>
                </a:lnTo>
                <a:lnTo>
                  <a:pt x="4705" y="744"/>
                </a:lnTo>
                <a:lnTo>
                  <a:pt x="4707" y="747"/>
                </a:lnTo>
                <a:lnTo>
                  <a:pt x="4710" y="751"/>
                </a:lnTo>
                <a:lnTo>
                  <a:pt x="4714" y="755"/>
                </a:lnTo>
                <a:lnTo>
                  <a:pt x="4719" y="759"/>
                </a:lnTo>
                <a:lnTo>
                  <a:pt x="4723" y="763"/>
                </a:lnTo>
                <a:lnTo>
                  <a:pt x="4729" y="766"/>
                </a:lnTo>
                <a:lnTo>
                  <a:pt x="4734" y="770"/>
                </a:lnTo>
                <a:lnTo>
                  <a:pt x="4741" y="772"/>
                </a:lnTo>
                <a:lnTo>
                  <a:pt x="4755" y="777"/>
                </a:lnTo>
                <a:lnTo>
                  <a:pt x="4762" y="779"/>
                </a:lnTo>
                <a:lnTo>
                  <a:pt x="4771" y="781"/>
                </a:lnTo>
                <a:lnTo>
                  <a:pt x="4790" y="784"/>
                </a:lnTo>
                <a:lnTo>
                  <a:pt x="4801" y="785"/>
                </a:lnTo>
                <a:lnTo>
                  <a:pt x="4812" y="785"/>
                </a:lnTo>
                <a:lnTo>
                  <a:pt x="4838" y="786"/>
                </a:lnTo>
                <a:lnTo>
                  <a:pt x="4840" y="786"/>
                </a:lnTo>
                <a:lnTo>
                  <a:pt x="4852" y="786"/>
                </a:lnTo>
                <a:lnTo>
                  <a:pt x="4865" y="785"/>
                </a:lnTo>
                <a:lnTo>
                  <a:pt x="4877" y="784"/>
                </a:lnTo>
                <a:lnTo>
                  <a:pt x="4889" y="783"/>
                </a:lnTo>
                <a:lnTo>
                  <a:pt x="4912" y="779"/>
                </a:lnTo>
                <a:lnTo>
                  <a:pt x="4934" y="775"/>
                </a:lnTo>
                <a:lnTo>
                  <a:pt x="4944" y="772"/>
                </a:lnTo>
                <a:lnTo>
                  <a:pt x="4954" y="770"/>
                </a:lnTo>
                <a:lnTo>
                  <a:pt x="4964" y="767"/>
                </a:lnTo>
                <a:lnTo>
                  <a:pt x="4974" y="764"/>
                </a:lnTo>
                <a:lnTo>
                  <a:pt x="4992" y="757"/>
                </a:lnTo>
                <a:lnTo>
                  <a:pt x="5001" y="753"/>
                </a:lnTo>
                <a:lnTo>
                  <a:pt x="5010" y="750"/>
                </a:lnTo>
                <a:lnTo>
                  <a:pt x="5026" y="742"/>
                </a:lnTo>
                <a:lnTo>
                  <a:pt x="5041" y="733"/>
                </a:lnTo>
                <a:lnTo>
                  <a:pt x="5055" y="724"/>
                </a:lnTo>
                <a:lnTo>
                  <a:pt x="5068" y="715"/>
                </a:lnTo>
                <a:lnTo>
                  <a:pt x="5081" y="705"/>
                </a:lnTo>
                <a:lnTo>
                  <a:pt x="5092" y="695"/>
                </a:lnTo>
                <a:lnTo>
                  <a:pt x="5102" y="685"/>
                </a:lnTo>
                <a:lnTo>
                  <a:pt x="5112" y="675"/>
                </a:lnTo>
                <a:lnTo>
                  <a:pt x="5121" y="665"/>
                </a:lnTo>
                <a:lnTo>
                  <a:pt x="5130" y="655"/>
                </a:lnTo>
                <a:lnTo>
                  <a:pt x="5137" y="646"/>
                </a:lnTo>
                <a:lnTo>
                  <a:pt x="5144" y="636"/>
                </a:lnTo>
                <a:lnTo>
                  <a:pt x="5150" y="627"/>
                </a:lnTo>
                <a:lnTo>
                  <a:pt x="5155" y="618"/>
                </a:lnTo>
                <a:lnTo>
                  <a:pt x="5163" y="602"/>
                </a:lnTo>
                <a:lnTo>
                  <a:pt x="5170" y="589"/>
                </a:lnTo>
                <a:lnTo>
                  <a:pt x="5174" y="578"/>
                </a:lnTo>
                <a:lnTo>
                  <a:pt x="5176" y="572"/>
                </a:lnTo>
                <a:lnTo>
                  <a:pt x="5177" y="569"/>
                </a:lnTo>
                <a:lnTo>
                  <a:pt x="5251" y="569"/>
                </a:lnTo>
                <a:lnTo>
                  <a:pt x="5230" y="784"/>
                </a:lnTo>
                <a:lnTo>
                  <a:pt x="5351" y="784"/>
                </a:lnTo>
                <a:lnTo>
                  <a:pt x="5366" y="783"/>
                </a:lnTo>
                <a:lnTo>
                  <a:pt x="5380" y="781"/>
                </a:lnTo>
                <a:lnTo>
                  <a:pt x="5392" y="778"/>
                </a:lnTo>
                <a:lnTo>
                  <a:pt x="5403" y="775"/>
                </a:lnTo>
                <a:lnTo>
                  <a:pt x="5412" y="771"/>
                </a:lnTo>
                <a:lnTo>
                  <a:pt x="5417" y="768"/>
                </a:lnTo>
                <a:lnTo>
                  <a:pt x="5421" y="766"/>
                </a:lnTo>
                <a:lnTo>
                  <a:pt x="5425" y="763"/>
                </a:lnTo>
                <a:lnTo>
                  <a:pt x="5429" y="760"/>
                </a:lnTo>
                <a:lnTo>
                  <a:pt x="5435" y="754"/>
                </a:lnTo>
                <a:lnTo>
                  <a:pt x="5441" y="747"/>
                </a:lnTo>
                <a:lnTo>
                  <a:pt x="5446" y="739"/>
                </a:lnTo>
                <a:lnTo>
                  <a:pt x="5450" y="731"/>
                </a:lnTo>
                <a:lnTo>
                  <a:pt x="5453" y="722"/>
                </a:lnTo>
                <a:lnTo>
                  <a:pt x="5456" y="712"/>
                </a:lnTo>
                <a:lnTo>
                  <a:pt x="5458" y="702"/>
                </a:lnTo>
                <a:lnTo>
                  <a:pt x="5461" y="679"/>
                </a:lnTo>
                <a:lnTo>
                  <a:pt x="5512" y="174"/>
                </a:lnTo>
                <a:close/>
                <a:moveTo>
                  <a:pt x="4475" y="162"/>
                </a:moveTo>
                <a:lnTo>
                  <a:pt x="4476" y="150"/>
                </a:lnTo>
                <a:lnTo>
                  <a:pt x="4476" y="139"/>
                </a:lnTo>
                <a:lnTo>
                  <a:pt x="4476" y="134"/>
                </a:lnTo>
                <a:lnTo>
                  <a:pt x="4475" y="129"/>
                </a:lnTo>
                <a:lnTo>
                  <a:pt x="4475" y="124"/>
                </a:lnTo>
                <a:lnTo>
                  <a:pt x="4474" y="120"/>
                </a:lnTo>
                <a:lnTo>
                  <a:pt x="4473" y="115"/>
                </a:lnTo>
                <a:lnTo>
                  <a:pt x="4472" y="111"/>
                </a:lnTo>
                <a:lnTo>
                  <a:pt x="4470" y="108"/>
                </a:lnTo>
                <a:lnTo>
                  <a:pt x="4469" y="104"/>
                </a:lnTo>
                <a:lnTo>
                  <a:pt x="4465" y="97"/>
                </a:lnTo>
                <a:lnTo>
                  <a:pt x="4460" y="91"/>
                </a:lnTo>
                <a:lnTo>
                  <a:pt x="4455" y="86"/>
                </a:lnTo>
                <a:lnTo>
                  <a:pt x="4448" y="81"/>
                </a:lnTo>
                <a:lnTo>
                  <a:pt x="4441" y="77"/>
                </a:lnTo>
                <a:lnTo>
                  <a:pt x="4432" y="73"/>
                </a:lnTo>
                <a:lnTo>
                  <a:pt x="4423" y="70"/>
                </a:lnTo>
                <a:lnTo>
                  <a:pt x="4412" y="68"/>
                </a:lnTo>
                <a:lnTo>
                  <a:pt x="4400" y="66"/>
                </a:lnTo>
                <a:lnTo>
                  <a:pt x="4388" y="65"/>
                </a:lnTo>
                <a:lnTo>
                  <a:pt x="4303" y="65"/>
                </a:lnTo>
                <a:lnTo>
                  <a:pt x="4285" y="66"/>
                </a:lnTo>
                <a:lnTo>
                  <a:pt x="4277" y="67"/>
                </a:lnTo>
                <a:lnTo>
                  <a:pt x="4269" y="68"/>
                </a:lnTo>
                <a:lnTo>
                  <a:pt x="4255" y="70"/>
                </a:lnTo>
                <a:lnTo>
                  <a:pt x="4242" y="74"/>
                </a:lnTo>
                <a:lnTo>
                  <a:pt x="4236" y="77"/>
                </a:lnTo>
                <a:lnTo>
                  <a:pt x="4230" y="80"/>
                </a:lnTo>
                <a:lnTo>
                  <a:pt x="4225" y="83"/>
                </a:lnTo>
                <a:lnTo>
                  <a:pt x="4220" y="86"/>
                </a:lnTo>
                <a:lnTo>
                  <a:pt x="4215" y="90"/>
                </a:lnTo>
                <a:lnTo>
                  <a:pt x="4211" y="94"/>
                </a:lnTo>
                <a:lnTo>
                  <a:pt x="4207" y="99"/>
                </a:lnTo>
                <a:lnTo>
                  <a:pt x="4203" y="104"/>
                </a:lnTo>
                <a:lnTo>
                  <a:pt x="4199" y="109"/>
                </a:lnTo>
                <a:lnTo>
                  <a:pt x="4196" y="115"/>
                </a:lnTo>
                <a:lnTo>
                  <a:pt x="4190" y="127"/>
                </a:lnTo>
                <a:lnTo>
                  <a:pt x="4185" y="141"/>
                </a:lnTo>
                <a:lnTo>
                  <a:pt x="4181" y="157"/>
                </a:lnTo>
                <a:lnTo>
                  <a:pt x="4177" y="175"/>
                </a:lnTo>
                <a:lnTo>
                  <a:pt x="4174" y="194"/>
                </a:lnTo>
                <a:lnTo>
                  <a:pt x="4171" y="215"/>
                </a:lnTo>
                <a:lnTo>
                  <a:pt x="4169" y="238"/>
                </a:lnTo>
                <a:lnTo>
                  <a:pt x="4117" y="754"/>
                </a:lnTo>
                <a:lnTo>
                  <a:pt x="4117" y="758"/>
                </a:lnTo>
                <a:lnTo>
                  <a:pt x="4118" y="763"/>
                </a:lnTo>
                <a:lnTo>
                  <a:pt x="4121" y="767"/>
                </a:lnTo>
                <a:lnTo>
                  <a:pt x="4123" y="770"/>
                </a:lnTo>
                <a:lnTo>
                  <a:pt x="4127" y="773"/>
                </a:lnTo>
                <a:lnTo>
                  <a:pt x="4131" y="776"/>
                </a:lnTo>
                <a:lnTo>
                  <a:pt x="4133" y="776"/>
                </a:lnTo>
                <a:lnTo>
                  <a:pt x="4135" y="777"/>
                </a:lnTo>
                <a:lnTo>
                  <a:pt x="4139" y="778"/>
                </a:lnTo>
                <a:lnTo>
                  <a:pt x="4298" y="778"/>
                </a:lnTo>
                <a:lnTo>
                  <a:pt x="4313" y="778"/>
                </a:lnTo>
                <a:lnTo>
                  <a:pt x="4327" y="777"/>
                </a:lnTo>
                <a:lnTo>
                  <a:pt x="4340" y="775"/>
                </a:lnTo>
                <a:lnTo>
                  <a:pt x="4351" y="772"/>
                </a:lnTo>
                <a:lnTo>
                  <a:pt x="4362" y="769"/>
                </a:lnTo>
                <a:lnTo>
                  <a:pt x="4372" y="765"/>
                </a:lnTo>
                <a:lnTo>
                  <a:pt x="4381" y="760"/>
                </a:lnTo>
                <a:lnTo>
                  <a:pt x="4389" y="754"/>
                </a:lnTo>
                <a:lnTo>
                  <a:pt x="4392" y="751"/>
                </a:lnTo>
                <a:lnTo>
                  <a:pt x="4396" y="747"/>
                </a:lnTo>
                <a:lnTo>
                  <a:pt x="4399" y="744"/>
                </a:lnTo>
                <a:lnTo>
                  <a:pt x="4402" y="740"/>
                </a:lnTo>
                <a:lnTo>
                  <a:pt x="4407" y="731"/>
                </a:lnTo>
                <a:lnTo>
                  <a:pt x="4410" y="727"/>
                </a:lnTo>
                <a:lnTo>
                  <a:pt x="4412" y="722"/>
                </a:lnTo>
                <a:lnTo>
                  <a:pt x="4414" y="717"/>
                </a:lnTo>
                <a:lnTo>
                  <a:pt x="4416" y="711"/>
                </a:lnTo>
                <a:lnTo>
                  <a:pt x="4418" y="706"/>
                </a:lnTo>
                <a:lnTo>
                  <a:pt x="4419" y="700"/>
                </a:lnTo>
                <a:lnTo>
                  <a:pt x="4421" y="688"/>
                </a:lnTo>
                <a:lnTo>
                  <a:pt x="4423" y="674"/>
                </a:lnTo>
                <a:lnTo>
                  <a:pt x="4475" y="162"/>
                </a:lnTo>
                <a:close/>
                <a:moveTo>
                  <a:pt x="3829" y="1014"/>
                </a:moveTo>
                <a:lnTo>
                  <a:pt x="3844" y="1008"/>
                </a:lnTo>
                <a:lnTo>
                  <a:pt x="3860" y="1002"/>
                </a:lnTo>
                <a:lnTo>
                  <a:pt x="3877" y="994"/>
                </a:lnTo>
                <a:lnTo>
                  <a:pt x="3894" y="985"/>
                </a:lnTo>
                <a:lnTo>
                  <a:pt x="3913" y="976"/>
                </a:lnTo>
                <a:lnTo>
                  <a:pt x="3931" y="966"/>
                </a:lnTo>
                <a:lnTo>
                  <a:pt x="3948" y="955"/>
                </a:lnTo>
                <a:lnTo>
                  <a:pt x="3965" y="944"/>
                </a:lnTo>
                <a:lnTo>
                  <a:pt x="3980" y="933"/>
                </a:lnTo>
                <a:lnTo>
                  <a:pt x="3994" y="922"/>
                </a:lnTo>
                <a:lnTo>
                  <a:pt x="4005" y="912"/>
                </a:lnTo>
                <a:lnTo>
                  <a:pt x="4010" y="906"/>
                </a:lnTo>
                <a:lnTo>
                  <a:pt x="4015" y="901"/>
                </a:lnTo>
                <a:lnTo>
                  <a:pt x="4018" y="896"/>
                </a:lnTo>
                <a:lnTo>
                  <a:pt x="4021" y="891"/>
                </a:lnTo>
                <a:lnTo>
                  <a:pt x="4023" y="887"/>
                </a:lnTo>
                <a:lnTo>
                  <a:pt x="4024" y="882"/>
                </a:lnTo>
                <a:lnTo>
                  <a:pt x="4024" y="878"/>
                </a:lnTo>
                <a:lnTo>
                  <a:pt x="4024" y="876"/>
                </a:lnTo>
                <a:lnTo>
                  <a:pt x="4024" y="874"/>
                </a:lnTo>
                <a:lnTo>
                  <a:pt x="4022" y="870"/>
                </a:lnTo>
                <a:lnTo>
                  <a:pt x="4019" y="866"/>
                </a:lnTo>
                <a:lnTo>
                  <a:pt x="3435" y="232"/>
                </a:lnTo>
                <a:lnTo>
                  <a:pt x="3398" y="563"/>
                </a:lnTo>
                <a:lnTo>
                  <a:pt x="3396" y="584"/>
                </a:lnTo>
                <a:lnTo>
                  <a:pt x="3394" y="604"/>
                </a:lnTo>
                <a:lnTo>
                  <a:pt x="3392" y="622"/>
                </a:lnTo>
                <a:lnTo>
                  <a:pt x="3392" y="638"/>
                </a:lnTo>
                <a:lnTo>
                  <a:pt x="3392" y="653"/>
                </a:lnTo>
                <a:lnTo>
                  <a:pt x="3392" y="666"/>
                </a:lnTo>
                <a:lnTo>
                  <a:pt x="3393" y="679"/>
                </a:lnTo>
                <a:lnTo>
                  <a:pt x="3394" y="690"/>
                </a:lnTo>
                <a:lnTo>
                  <a:pt x="3397" y="700"/>
                </a:lnTo>
                <a:lnTo>
                  <a:pt x="3399" y="709"/>
                </a:lnTo>
                <a:lnTo>
                  <a:pt x="3402" y="718"/>
                </a:lnTo>
                <a:lnTo>
                  <a:pt x="3405" y="726"/>
                </a:lnTo>
                <a:lnTo>
                  <a:pt x="3409" y="733"/>
                </a:lnTo>
                <a:lnTo>
                  <a:pt x="3413" y="739"/>
                </a:lnTo>
                <a:lnTo>
                  <a:pt x="3423" y="752"/>
                </a:lnTo>
                <a:lnTo>
                  <a:pt x="3431" y="759"/>
                </a:lnTo>
                <a:lnTo>
                  <a:pt x="3435" y="763"/>
                </a:lnTo>
                <a:lnTo>
                  <a:pt x="3440" y="766"/>
                </a:lnTo>
                <a:lnTo>
                  <a:pt x="3445" y="769"/>
                </a:lnTo>
                <a:lnTo>
                  <a:pt x="3450" y="772"/>
                </a:lnTo>
                <a:lnTo>
                  <a:pt x="3455" y="774"/>
                </a:lnTo>
                <a:lnTo>
                  <a:pt x="3461" y="776"/>
                </a:lnTo>
                <a:lnTo>
                  <a:pt x="3474" y="779"/>
                </a:lnTo>
                <a:lnTo>
                  <a:pt x="3488" y="782"/>
                </a:lnTo>
                <a:lnTo>
                  <a:pt x="3495" y="783"/>
                </a:lnTo>
                <a:lnTo>
                  <a:pt x="3503" y="783"/>
                </a:lnTo>
                <a:lnTo>
                  <a:pt x="3519" y="784"/>
                </a:lnTo>
                <a:lnTo>
                  <a:pt x="3532" y="784"/>
                </a:lnTo>
                <a:lnTo>
                  <a:pt x="3525" y="851"/>
                </a:lnTo>
                <a:lnTo>
                  <a:pt x="3302" y="851"/>
                </a:lnTo>
                <a:lnTo>
                  <a:pt x="3316" y="866"/>
                </a:lnTo>
                <a:lnTo>
                  <a:pt x="3331" y="880"/>
                </a:lnTo>
                <a:lnTo>
                  <a:pt x="3344" y="891"/>
                </a:lnTo>
                <a:lnTo>
                  <a:pt x="3356" y="902"/>
                </a:lnTo>
                <a:lnTo>
                  <a:pt x="3382" y="922"/>
                </a:lnTo>
                <a:lnTo>
                  <a:pt x="3396" y="932"/>
                </a:lnTo>
                <a:lnTo>
                  <a:pt x="3409" y="942"/>
                </a:lnTo>
                <a:lnTo>
                  <a:pt x="3423" y="951"/>
                </a:lnTo>
                <a:lnTo>
                  <a:pt x="3438" y="960"/>
                </a:lnTo>
                <a:lnTo>
                  <a:pt x="3452" y="969"/>
                </a:lnTo>
                <a:lnTo>
                  <a:pt x="3467" y="977"/>
                </a:lnTo>
                <a:lnTo>
                  <a:pt x="3482" y="985"/>
                </a:lnTo>
                <a:lnTo>
                  <a:pt x="3497" y="992"/>
                </a:lnTo>
                <a:lnTo>
                  <a:pt x="3513" y="999"/>
                </a:lnTo>
                <a:lnTo>
                  <a:pt x="3529" y="1005"/>
                </a:lnTo>
                <a:lnTo>
                  <a:pt x="3544" y="1011"/>
                </a:lnTo>
                <a:lnTo>
                  <a:pt x="3560" y="1017"/>
                </a:lnTo>
                <a:lnTo>
                  <a:pt x="3576" y="1022"/>
                </a:lnTo>
                <a:lnTo>
                  <a:pt x="3593" y="1026"/>
                </a:lnTo>
                <a:lnTo>
                  <a:pt x="3609" y="1030"/>
                </a:lnTo>
                <a:lnTo>
                  <a:pt x="3626" y="1033"/>
                </a:lnTo>
                <a:lnTo>
                  <a:pt x="3642" y="1035"/>
                </a:lnTo>
                <a:lnTo>
                  <a:pt x="3659" y="1037"/>
                </a:lnTo>
                <a:lnTo>
                  <a:pt x="3677" y="1038"/>
                </a:lnTo>
                <a:lnTo>
                  <a:pt x="3694" y="1038"/>
                </a:lnTo>
                <a:lnTo>
                  <a:pt x="3710" y="1038"/>
                </a:lnTo>
                <a:lnTo>
                  <a:pt x="3727" y="1037"/>
                </a:lnTo>
                <a:lnTo>
                  <a:pt x="3744" y="1035"/>
                </a:lnTo>
                <a:lnTo>
                  <a:pt x="3753" y="1034"/>
                </a:lnTo>
                <a:lnTo>
                  <a:pt x="3761" y="1032"/>
                </a:lnTo>
                <a:lnTo>
                  <a:pt x="3778" y="1029"/>
                </a:lnTo>
                <a:lnTo>
                  <a:pt x="3795" y="1025"/>
                </a:lnTo>
                <a:lnTo>
                  <a:pt x="3812" y="1020"/>
                </a:lnTo>
                <a:lnTo>
                  <a:pt x="3829" y="1014"/>
                </a:lnTo>
                <a:close/>
                <a:moveTo>
                  <a:pt x="2897" y="248"/>
                </a:moveTo>
                <a:lnTo>
                  <a:pt x="2898" y="238"/>
                </a:lnTo>
                <a:lnTo>
                  <a:pt x="2898" y="228"/>
                </a:lnTo>
                <a:lnTo>
                  <a:pt x="2898" y="219"/>
                </a:lnTo>
                <a:lnTo>
                  <a:pt x="2898" y="209"/>
                </a:lnTo>
                <a:lnTo>
                  <a:pt x="2897" y="200"/>
                </a:lnTo>
                <a:lnTo>
                  <a:pt x="2896" y="191"/>
                </a:lnTo>
                <a:lnTo>
                  <a:pt x="2894" y="182"/>
                </a:lnTo>
                <a:lnTo>
                  <a:pt x="2893" y="174"/>
                </a:lnTo>
                <a:lnTo>
                  <a:pt x="2890" y="166"/>
                </a:lnTo>
                <a:lnTo>
                  <a:pt x="2887" y="158"/>
                </a:lnTo>
                <a:lnTo>
                  <a:pt x="2884" y="150"/>
                </a:lnTo>
                <a:lnTo>
                  <a:pt x="2881" y="143"/>
                </a:lnTo>
                <a:lnTo>
                  <a:pt x="2877" y="136"/>
                </a:lnTo>
                <a:lnTo>
                  <a:pt x="2872" y="129"/>
                </a:lnTo>
                <a:lnTo>
                  <a:pt x="2868" y="123"/>
                </a:lnTo>
                <a:lnTo>
                  <a:pt x="2863" y="117"/>
                </a:lnTo>
                <a:lnTo>
                  <a:pt x="2857" y="110"/>
                </a:lnTo>
                <a:lnTo>
                  <a:pt x="2851" y="105"/>
                </a:lnTo>
                <a:lnTo>
                  <a:pt x="2844" y="99"/>
                </a:lnTo>
                <a:lnTo>
                  <a:pt x="2837" y="94"/>
                </a:lnTo>
                <a:lnTo>
                  <a:pt x="2829" y="90"/>
                </a:lnTo>
                <a:lnTo>
                  <a:pt x="2821" y="85"/>
                </a:lnTo>
                <a:lnTo>
                  <a:pt x="2813" y="81"/>
                </a:lnTo>
                <a:lnTo>
                  <a:pt x="2804" y="78"/>
                </a:lnTo>
                <a:lnTo>
                  <a:pt x="2795" y="75"/>
                </a:lnTo>
                <a:lnTo>
                  <a:pt x="2786" y="72"/>
                </a:lnTo>
                <a:lnTo>
                  <a:pt x="2776" y="70"/>
                </a:lnTo>
                <a:lnTo>
                  <a:pt x="2766" y="68"/>
                </a:lnTo>
                <a:lnTo>
                  <a:pt x="2756" y="67"/>
                </a:lnTo>
                <a:lnTo>
                  <a:pt x="2745" y="66"/>
                </a:lnTo>
                <a:lnTo>
                  <a:pt x="2734" y="65"/>
                </a:lnTo>
                <a:lnTo>
                  <a:pt x="2723" y="65"/>
                </a:lnTo>
                <a:lnTo>
                  <a:pt x="2621" y="65"/>
                </a:lnTo>
                <a:lnTo>
                  <a:pt x="2587" y="407"/>
                </a:lnTo>
                <a:lnTo>
                  <a:pt x="2739" y="407"/>
                </a:lnTo>
                <a:lnTo>
                  <a:pt x="2755" y="406"/>
                </a:lnTo>
                <a:lnTo>
                  <a:pt x="2763" y="405"/>
                </a:lnTo>
                <a:lnTo>
                  <a:pt x="2771" y="404"/>
                </a:lnTo>
                <a:lnTo>
                  <a:pt x="2778" y="403"/>
                </a:lnTo>
                <a:lnTo>
                  <a:pt x="2786" y="401"/>
                </a:lnTo>
                <a:lnTo>
                  <a:pt x="2800" y="396"/>
                </a:lnTo>
                <a:lnTo>
                  <a:pt x="2806" y="393"/>
                </a:lnTo>
                <a:lnTo>
                  <a:pt x="2813" y="390"/>
                </a:lnTo>
                <a:lnTo>
                  <a:pt x="2825" y="382"/>
                </a:lnTo>
                <a:lnTo>
                  <a:pt x="2837" y="374"/>
                </a:lnTo>
                <a:lnTo>
                  <a:pt x="2842" y="369"/>
                </a:lnTo>
                <a:lnTo>
                  <a:pt x="2848" y="364"/>
                </a:lnTo>
                <a:lnTo>
                  <a:pt x="2853" y="359"/>
                </a:lnTo>
                <a:lnTo>
                  <a:pt x="2857" y="353"/>
                </a:lnTo>
                <a:lnTo>
                  <a:pt x="2862" y="347"/>
                </a:lnTo>
                <a:lnTo>
                  <a:pt x="2866" y="341"/>
                </a:lnTo>
                <a:lnTo>
                  <a:pt x="2870" y="335"/>
                </a:lnTo>
                <a:lnTo>
                  <a:pt x="2874" y="328"/>
                </a:lnTo>
                <a:lnTo>
                  <a:pt x="2878" y="321"/>
                </a:lnTo>
                <a:lnTo>
                  <a:pt x="2881" y="314"/>
                </a:lnTo>
                <a:lnTo>
                  <a:pt x="2887" y="299"/>
                </a:lnTo>
                <a:lnTo>
                  <a:pt x="2891" y="283"/>
                </a:lnTo>
                <a:lnTo>
                  <a:pt x="2893" y="275"/>
                </a:lnTo>
                <a:lnTo>
                  <a:pt x="2895" y="266"/>
                </a:lnTo>
                <a:lnTo>
                  <a:pt x="2897" y="248"/>
                </a:lnTo>
                <a:close/>
                <a:moveTo>
                  <a:pt x="2341" y="174"/>
                </a:moveTo>
                <a:lnTo>
                  <a:pt x="2342" y="159"/>
                </a:lnTo>
                <a:lnTo>
                  <a:pt x="2342" y="146"/>
                </a:lnTo>
                <a:lnTo>
                  <a:pt x="2342" y="134"/>
                </a:lnTo>
                <a:lnTo>
                  <a:pt x="2341" y="128"/>
                </a:lnTo>
                <a:lnTo>
                  <a:pt x="2340" y="123"/>
                </a:lnTo>
                <a:lnTo>
                  <a:pt x="2339" y="118"/>
                </a:lnTo>
                <a:lnTo>
                  <a:pt x="2338" y="113"/>
                </a:lnTo>
                <a:lnTo>
                  <a:pt x="2335" y="105"/>
                </a:lnTo>
                <a:lnTo>
                  <a:pt x="2331" y="97"/>
                </a:lnTo>
                <a:lnTo>
                  <a:pt x="2326" y="91"/>
                </a:lnTo>
                <a:lnTo>
                  <a:pt x="2320" y="85"/>
                </a:lnTo>
                <a:lnTo>
                  <a:pt x="2314" y="80"/>
                </a:lnTo>
                <a:lnTo>
                  <a:pt x="2306" y="76"/>
                </a:lnTo>
                <a:lnTo>
                  <a:pt x="2297" y="73"/>
                </a:lnTo>
                <a:lnTo>
                  <a:pt x="2288" y="70"/>
                </a:lnTo>
                <a:lnTo>
                  <a:pt x="2277" y="68"/>
                </a:lnTo>
                <a:lnTo>
                  <a:pt x="2271" y="67"/>
                </a:lnTo>
                <a:lnTo>
                  <a:pt x="2265" y="66"/>
                </a:lnTo>
                <a:lnTo>
                  <a:pt x="2252" y="65"/>
                </a:lnTo>
                <a:lnTo>
                  <a:pt x="2129" y="65"/>
                </a:lnTo>
                <a:lnTo>
                  <a:pt x="2111" y="230"/>
                </a:lnTo>
                <a:lnTo>
                  <a:pt x="2035" y="230"/>
                </a:lnTo>
                <a:lnTo>
                  <a:pt x="2034" y="220"/>
                </a:lnTo>
                <a:lnTo>
                  <a:pt x="2033" y="211"/>
                </a:lnTo>
                <a:lnTo>
                  <a:pt x="2031" y="202"/>
                </a:lnTo>
                <a:lnTo>
                  <a:pt x="2029" y="194"/>
                </a:lnTo>
                <a:lnTo>
                  <a:pt x="2026" y="185"/>
                </a:lnTo>
                <a:lnTo>
                  <a:pt x="2023" y="177"/>
                </a:lnTo>
                <a:lnTo>
                  <a:pt x="2019" y="169"/>
                </a:lnTo>
                <a:lnTo>
                  <a:pt x="2015" y="162"/>
                </a:lnTo>
                <a:lnTo>
                  <a:pt x="2010" y="154"/>
                </a:lnTo>
                <a:lnTo>
                  <a:pt x="2005" y="147"/>
                </a:lnTo>
                <a:lnTo>
                  <a:pt x="1999" y="140"/>
                </a:lnTo>
                <a:lnTo>
                  <a:pt x="1993" y="133"/>
                </a:lnTo>
                <a:lnTo>
                  <a:pt x="1987" y="127"/>
                </a:lnTo>
                <a:lnTo>
                  <a:pt x="1981" y="121"/>
                </a:lnTo>
                <a:lnTo>
                  <a:pt x="1974" y="115"/>
                </a:lnTo>
                <a:lnTo>
                  <a:pt x="1966" y="110"/>
                </a:lnTo>
                <a:lnTo>
                  <a:pt x="1959" y="104"/>
                </a:lnTo>
                <a:lnTo>
                  <a:pt x="1951" y="99"/>
                </a:lnTo>
                <a:lnTo>
                  <a:pt x="1943" y="95"/>
                </a:lnTo>
                <a:lnTo>
                  <a:pt x="1934" y="90"/>
                </a:lnTo>
                <a:lnTo>
                  <a:pt x="1917" y="83"/>
                </a:lnTo>
                <a:lnTo>
                  <a:pt x="1908" y="79"/>
                </a:lnTo>
                <a:lnTo>
                  <a:pt x="1898" y="76"/>
                </a:lnTo>
                <a:lnTo>
                  <a:pt x="1889" y="74"/>
                </a:lnTo>
                <a:lnTo>
                  <a:pt x="1879" y="71"/>
                </a:lnTo>
                <a:lnTo>
                  <a:pt x="1869" y="69"/>
                </a:lnTo>
                <a:lnTo>
                  <a:pt x="1859" y="68"/>
                </a:lnTo>
                <a:lnTo>
                  <a:pt x="1849" y="66"/>
                </a:lnTo>
                <a:lnTo>
                  <a:pt x="1838" y="66"/>
                </a:lnTo>
                <a:lnTo>
                  <a:pt x="1818" y="65"/>
                </a:lnTo>
                <a:lnTo>
                  <a:pt x="1582" y="65"/>
                </a:lnTo>
                <a:lnTo>
                  <a:pt x="1552" y="365"/>
                </a:lnTo>
                <a:lnTo>
                  <a:pt x="1663" y="365"/>
                </a:lnTo>
                <a:lnTo>
                  <a:pt x="1674" y="364"/>
                </a:lnTo>
                <a:lnTo>
                  <a:pt x="1685" y="364"/>
                </a:lnTo>
                <a:lnTo>
                  <a:pt x="1695" y="362"/>
                </a:lnTo>
                <a:lnTo>
                  <a:pt x="1704" y="360"/>
                </a:lnTo>
                <a:lnTo>
                  <a:pt x="1713" y="358"/>
                </a:lnTo>
                <a:lnTo>
                  <a:pt x="1721" y="355"/>
                </a:lnTo>
                <a:lnTo>
                  <a:pt x="1729" y="352"/>
                </a:lnTo>
                <a:lnTo>
                  <a:pt x="1736" y="349"/>
                </a:lnTo>
                <a:lnTo>
                  <a:pt x="1748" y="341"/>
                </a:lnTo>
                <a:lnTo>
                  <a:pt x="1754" y="337"/>
                </a:lnTo>
                <a:lnTo>
                  <a:pt x="1759" y="332"/>
                </a:lnTo>
                <a:lnTo>
                  <a:pt x="1768" y="323"/>
                </a:lnTo>
                <a:lnTo>
                  <a:pt x="1776" y="313"/>
                </a:lnTo>
                <a:lnTo>
                  <a:pt x="1782" y="304"/>
                </a:lnTo>
                <a:lnTo>
                  <a:pt x="1787" y="295"/>
                </a:lnTo>
                <a:lnTo>
                  <a:pt x="1791" y="286"/>
                </a:lnTo>
                <a:lnTo>
                  <a:pt x="1793" y="278"/>
                </a:lnTo>
                <a:lnTo>
                  <a:pt x="1796" y="267"/>
                </a:lnTo>
                <a:lnTo>
                  <a:pt x="1797" y="262"/>
                </a:lnTo>
                <a:lnTo>
                  <a:pt x="1870" y="262"/>
                </a:lnTo>
                <a:lnTo>
                  <a:pt x="1841" y="542"/>
                </a:lnTo>
                <a:lnTo>
                  <a:pt x="1756" y="542"/>
                </a:lnTo>
                <a:lnTo>
                  <a:pt x="1756" y="532"/>
                </a:lnTo>
                <a:lnTo>
                  <a:pt x="1757" y="524"/>
                </a:lnTo>
                <a:lnTo>
                  <a:pt x="1756" y="515"/>
                </a:lnTo>
                <a:lnTo>
                  <a:pt x="1756" y="508"/>
                </a:lnTo>
                <a:lnTo>
                  <a:pt x="1755" y="500"/>
                </a:lnTo>
                <a:lnTo>
                  <a:pt x="1753" y="494"/>
                </a:lnTo>
                <a:lnTo>
                  <a:pt x="1750" y="482"/>
                </a:lnTo>
                <a:lnTo>
                  <a:pt x="1748" y="476"/>
                </a:lnTo>
                <a:lnTo>
                  <a:pt x="1745" y="471"/>
                </a:lnTo>
                <a:lnTo>
                  <a:pt x="1742" y="467"/>
                </a:lnTo>
                <a:lnTo>
                  <a:pt x="1739" y="462"/>
                </a:lnTo>
                <a:lnTo>
                  <a:pt x="1735" y="459"/>
                </a:lnTo>
                <a:lnTo>
                  <a:pt x="1731" y="455"/>
                </a:lnTo>
                <a:lnTo>
                  <a:pt x="1727" y="452"/>
                </a:lnTo>
                <a:lnTo>
                  <a:pt x="1723" y="449"/>
                </a:lnTo>
                <a:lnTo>
                  <a:pt x="1713" y="444"/>
                </a:lnTo>
                <a:lnTo>
                  <a:pt x="1708" y="442"/>
                </a:lnTo>
                <a:lnTo>
                  <a:pt x="1703" y="440"/>
                </a:lnTo>
                <a:lnTo>
                  <a:pt x="1691" y="437"/>
                </a:lnTo>
                <a:lnTo>
                  <a:pt x="1678" y="435"/>
                </a:lnTo>
                <a:lnTo>
                  <a:pt x="1665" y="434"/>
                </a:lnTo>
                <a:lnTo>
                  <a:pt x="1650" y="433"/>
                </a:lnTo>
                <a:lnTo>
                  <a:pt x="1635" y="433"/>
                </a:lnTo>
                <a:lnTo>
                  <a:pt x="1619" y="432"/>
                </a:lnTo>
                <a:lnTo>
                  <a:pt x="1546" y="432"/>
                </a:lnTo>
                <a:lnTo>
                  <a:pt x="1522" y="670"/>
                </a:lnTo>
                <a:lnTo>
                  <a:pt x="1521" y="684"/>
                </a:lnTo>
                <a:lnTo>
                  <a:pt x="1521" y="697"/>
                </a:lnTo>
                <a:lnTo>
                  <a:pt x="1521" y="703"/>
                </a:lnTo>
                <a:lnTo>
                  <a:pt x="1521" y="708"/>
                </a:lnTo>
                <a:lnTo>
                  <a:pt x="1523" y="719"/>
                </a:lnTo>
                <a:lnTo>
                  <a:pt x="1525" y="728"/>
                </a:lnTo>
                <a:lnTo>
                  <a:pt x="1529" y="736"/>
                </a:lnTo>
                <a:lnTo>
                  <a:pt x="1533" y="744"/>
                </a:lnTo>
                <a:lnTo>
                  <a:pt x="1535" y="747"/>
                </a:lnTo>
                <a:lnTo>
                  <a:pt x="1538" y="751"/>
                </a:lnTo>
                <a:lnTo>
                  <a:pt x="1542" y="755"/>
                </a:lnTo>
                <a:lnTo>
                  <a:pt x="1546" y="759"/>
                </a:lnTo>
                <a:lnTo>
                  <a:pt x="1556" y="766"/>
                </a:lnTo>
                <a:lnTo>
                  <a:pt x="1561" y="769"/>
                </a:lnTo>
                <a:lnTo>
                  <a:pt x="1567" y="772"/>
                </a:lnTo>
                <a:lnTo>
                  <a:pt x="1579" y="777"/>
                </a:lnTo>
                <a:lnTo>
                  <a:pt x="1587" y="779"/>
                </a:lnTo>
                <a:lnTo>
                  <a:pt x="1594" y="780"/>
                </a:lnTo>
                <a:lnTo>
                  <a:pt x="1612" y="783"/>
                </a:lnTo>
                <a:lnTo>
                  <a:pt x="1621" y="784"/>
                </a:lnTo>
                <a:lnTo>
                  <a:pt x="1632" y="785"/>
                </a:lnTo>
                <a:lnTo>
                  <a:pt x="1655" y="786"/>
                </a:lnTo>
                <a:lnTo>
                  <a:pt x="1656" y="786"/>
                </a:lnTo>
                <a:lnTo>
                  <a:pt x="1655" y="786"/>
                </a:lnTo>
                <a:lnTo>
                  <a:pt x="1654" y="786"/>
                </a:lnTo>
                <a:lnTo>
                  <a:pt x="1655" y="786"/>
                </a:lnTo>
                <a:lnTo>
                  <a:pt x="1682" y="785"/>
                </a:lnTo>
                <a:lnTo>
                  <a:pt x="1707" y="784"/>
                </a:lnTo>
                <a:lnTo>
                  <a:pt x="1719" y="782"/>
                </a:lnTo>
                <a:lnTo>
                  <a:pt x="1731" y="781"/>
                </a:lnTo>
                <a:lnTo>
                  <a:pt x="1753" y="777"/>
                </a:lnTo>
                <a:lnTo>
                  <a:pt x="1764" y="774"/>
                </a:lnTo>
                <a:lnTo>
                  <a:pt x="1775" y="772"/>
                </a:lnTo>
                <a:lnTo>
                  <a:pt x="1795" y="766"/>
                </a:lnTo>
                <a:lnTo>
                  <a:pt x="1814" y="759"/>
                </a:lnTo>
                <a:lnTo>
                  <a:pt x="1832" y="752"/>
                </a:lnTo>
                <a:lnTo>
                  <a:pt x="1849" y="744"/>
                </a:lnTo>
                <a:lnTo>
                  <a:pt x="1864" y="736"/>
                </a:lnTo>
                <a:lnTo>
                  <a:pt x="1879" y="727"/>
                </a:lnTo>
                <a:lnTo>
                  <a:pt x="1893" y="717"/>
                </a:lnTo>
                <a:lnTo>
                  <a:pt x="1906" y="708"/>
                </a:lnTo>
                <a:lnTo>
                  <a:pt x="1917" y="698"/>
                </a:lnTo>
                <a:lnTo>
                  <a:pt x="1928" y="688"/>
                </a:lnTo>
                <a:lnTo>
                  <a:pt x="1938" y="678"/>
                </a:lnTo>
                <a:lnTo>
                  <a:pt x="1947" y="667"/>
                </a:lnTo>
                <a:lnTo>
                  <a:pt x="1956" y="657"/>
                </a:lnTo>
                <a:lnTo>
                  <a:pt x="1970" y="638"/>
                </a:lnTo>
                <a:lnTo>
                  <a:pt x="1981" y="619"/>
                </a:lnTo>
                <a:lnTo>
                  <a:pt x="1990" y="603"/>
                </a:lnTo>
                <a:lnTo>
                  <a:pt x="1997" y="589"/>
                </a:lnTo>
                <a:lnTo>
                  <a:pt x="2001" y="578"/>
                </a:lnTo>
                <a:lnTo>
                  <a:pt x="2004" y="569"/>
                </a:lnTo>
                <a:lnTo>
                  <a:pt x="2078" y="569"/>
                </a:lnTo>
                <a:lnTo>
                  <a:pt x="2057" y="784"/>
                </a:lnTo>
                <a:lnTo>
                  <a:pt x="2178" y="784"/>
                </a:lnTo>
                <a:lnTo>
                  <a:pt x="2193" y="783"/>
                </a:lnTo>
                <a:lnTo>
                  <a:pt x="2207" y="781"/>
                </a:lnTo>
                <a:lnTo>
                  <a:pt x="2220" y="778"/>
                </a:lnTo>
                <a:lnTo>
                  <a:pt x="2230" y="775"/>
                </a:lnTo>
                <a:lnTo>
                  <a:pt x="2240" y="771"/>
                </a:lnTo>
                <a:lnTo>
                  <a:pt x="2245" y="768"/>
                </a:lnTo>
                <a:lnTo>
                  <a:pt x="2249" y="766"/>
                </a:lnTo>
                <a:lnTo>
                  <a:pt x="2253" y="763"/>
                </a:lnTo>
                <a:lnTo>
                  <a:pt x="2256" y="760"/>
                </a:lnTo>
                <a:lnTo>
                  <a:pt x="2263" y="754"/>
                </a:lnTo>
                <a:lnTo>
                  <a:pt x="2269" y="747"/>
                </a:lnTo>
                <a:lnTo>
                  <a:pt x="2273" y="739"/>
                </a:lnTo>
                <a:lnTo>
                  <a:pt x="2277" y="731"/>
                </a:lnTo>
                <a:lnTo>
                  <a:pt x="2281" y="722"/>
                </a:lnTo>
                <a:lnTo>
                  <a:pt x="2284" y="712"/>
                </a:lnTo>
                <a:lnTo>
                  <a:pt x="2286" y="702"/>
                </a:lnTo>
                <a:lnTo>
                  <a:pt x="2289" y="679"/>
                </a:lnTo>
                <a:lnTo>
                  <a:pt x="2341" y="174"/>
                </a:lnTo>
                <a:close/>
                <a:moveTo>
                  <a:pt x="7278" y="851"/>
                </a:moveTo>
                <a:lnTo>
                  <a:pt x="7330" y="851"/>
                </a:lnTo>
                <a:lnTo>
                  <a:pt x="7308" y="874"/>
                </a:lnTo>
                <a:lnTo>
                  <a:pt x="7286" y="897"/>
                </a:lnTo>
                <a:lnTo>
                  <a:pt x="7275" y="908"/>
                </a:lnTo>
                <a:lnTo>
                  <a:pt x="7263" y="919"/>
                </a:lnTo>
                <a:lnTo>
                  <a:pt x="7240" y="939"/>
                </a:lnTo>
                <a:lnTo>
                  <a:pt x="7216" y="959"/>
                </a:lnTo>
                <a:lnTo>
                  <a:pt x="7204" y="969"/>
                </a:lnTo>
                <a:lnTo>
                  <a:pt x="7192" y="978"/>
                </a:lnTo>
                <a:lnTo>
                  <a:pt x="7167" y="996"/>
                </a:lnTo>
                <a:lnTo>
                  <a:pt x="7155" y="1004"/>
                </a:lnTo>
                <a:lnTo>
                  <a:pt x="7142" y="1013"/>
                </a:lnTo>
                <a:lnTo>
                  <a:pt x="7129" y="1021"/>
                </a:lnTo>
                <a:lnTo>
                  <a:pt x="7116" y="1029"/>
                </a:lnTo>
                <a:lnTo>
                  <a:pt x="7090" y="1043"/>
                </a:lnTo>
                <a:lnTo>
                  <a:pt x="7064" y="1057"/>
                </a:lnTo>
                <a:lnTo>
                  <a:pt x="7037" y="1070"/>
                </a:lnTo>
                <a:lnTo>
                  <a:pt x="7009" y="1082"/>
                </a:lnTo>
                <a:lnTo>
                  <a:pt x="6982" y="1092"/>
                </a:lnTo>
                <a:lnTo>
                  <a:pt x="6954" y="1102"/>
                </a:lnTo>
                <a:lnTo>
                  <a:pt x="6925" y="1110"/>
                </a:lnTo>
                <a:lnTo>
                  <a:pt x="6897" y="1118"/>
                </a:lnTo>
                <a:lnTo>
                  <a:pt x="6868" y="1124"/>
                </a:lnTo>
                <a:lnTo>
                  <a:pt x="6838" y="1129"/>
                </a:lnTo>
                <a:lnTo>
                  <a:pt x="6809" y="1133"/>
                </a:lnTo>
                <a:lnTo>
                  <a:pt x="6779" y="1136"/>
                </a:lnTo>
                <a:lnTo>
                  <a:pt x="6749" y="1137"/>
                </a:lnTo>
                <a:lnTo>
                  <a:pt x="6734" y="1137"/>
                </a:lnTo>
                <a:lnTo>
                  <a:pt x="6719" y="1137"/>
                </a:lnTo>
                <a:lnTo>
                  <a:pt x="6688" y="1137"/>
                </a:lnTo>
                <a:lnTo>
                  <a:pt x="6658" y="1135"/>
                </a:lnTo>
                <a:lnTo>
                  <a:pt x="6627" y="1131"/>
                </a:lnTo>
                <a:lnTo>
                  <a:pt x="6596" y="1127"/>
                </a:lnTo>
                <a:lnTo>
                  <a:pt x="6563" y="1121"/>
                </a:lnTo>
                <a:lnTo>
                  <a:pt x="6532" y="1114"/>
                </a:lnTo>
                <a:lnTo>
                  <a:pt x="6501" y="1106"/>
                </a:lnTo>
                <a:lnTo>
                  <a:pt x="6469" y="1096"/>
                </a:lnTo>
                <a:lnTo>
                  <a:pt x="6437" y="1085"/>
                </a:lnTo>
                <a:lnTo>
                  <a:pt x="6414" y="1076"/>
                </a:lnTo>
                <a:lnTo>
                  <a:pt x="6391" y="1066"/>
                </a:lnTo>
                <a:lnTo>
                  <a:pt x="6369" y="1055"/>
                </a:lnTo>
                <a:lnTo>
                  <a:pt x="6358" y="1049"/>
                </a:lnTo>
                <a:lnTo>
                  <a:pt x="6347" y="1043"/>
                </a:lnTo>
                <a:lnTo>
                  <a:pt x="6326" y="1030"/>
                </a:lnTo>
                <a:lnTo>
                  <a:pt x="6306" y="1016"/>
                </a:lnTo>
                <a:lnTo>
                  <a:pt x="6286" y="1002"/>
                </a:lnTo>
                <a:lnTo>
                  <a:pt x="6277" y="995"/>
                </a:lnTo>
                <a:lnTo>
                  <a:pt x="6267" y="987"/>
                </a:lnTo>
                <a:lnTo>
                  <a:pt x="6249" y="972"/>
                </a:lnTo>
                <a:lnTo>
                  <a:pt x="6231" y="955"/>
                </a:lnTo>
                <a:lnTo>
                  <a:pt x="6213" y="939"/>
                </a:lnTo>
                <a:lnTo>
                  <a:pt x="6196" y="921"/>
                </a:lnTo>
                <a:lnTo>
                  <a:pt x="6180" y="903"/>
                </a:lnTo>
                <a:lnTo>
                  <a:pt x="6164" y="885"/>
                </a:lnTo>
                <a:lnTo>
                  <a:pt x="6148" y="866"/>
                </a:lnTo>
                <a:lnTo>
                  <a:pt x="6133" y="847"/>
                </a:lnTo>
                <a:lnTo>
                  <a:pt x="6103" y="808"/>
                </a:lnTo>
                <a:lnTo>
                  <a:pt x="6089" y="787"/>
                </a:lnTo>
                <a:lnTo>
                  <a:pt x="6074" y="767"/>
                </a:lnTo>
                <a:lnTo>
                  <a:pt x="6047" y="726"/>
                </a:lnTo>
                <a:lnTo>
                  <a:pt x="6020" y="685"/>
                </a:lnTo>
                <a:lnTo>
                  <a:pt x="5967" y="603"/>
                </a:lnTo>
                <a:lnTo>
                  <a:pt x="5941" y="562"/>
                </a:lnTo>
                <a:lnTo>
                  <a:pt x="5915" y="522"/>
                </a:lnTo>
                <a:lnTo>
                  <a:pt x="5911" y="517"/>
                </a:lnTo>
                <a:lnTo>
                  <a:pt x="5906" y="511"/>
                </a:lnTo>
                <a:lnTo>
                  <a:pt x="5900" y="507"/>
                </a:lnTo>
                <a:lnTo>
                  <a:pt x="5895" y="503"/>
                </a:lnTo>
                <a:lnTo>
                  <a:pt x="5888" y="499"/>
                </a:lnTo>
                <a:lnTo>
                  <a:pt x="5882" y="496"/>
                </a:lnTo>
                <a:lnTo>
                  <a:pt x="5874" y="493"/>
                </a:lnTo>
                <a:lnTo>
                  <a:pt x="5867" y="490"/>
                </a:lnTo>
                <a:lnTo>
                  <a:pt x="5859" y="488"/>
                </a:lnTo>
                <a:lnTo>
                  <a:pt x="5851" y="487"/>
                </a:lnTo>
                <a:lnTo>
                  <a:pt x="5835" y="484"/>
                </a:lnTo>
                <a:lnTo>
                  <a:pt x="5817" y="482"/>
                </a:lnTo>
                <a:lnTo>
                  <a:pt x="5800" y="481"/>
                </a:lnTo>
                <a:lnTo>
                  <a:pt x="5751" y="481"/>
                </a:lnTo>
                <a:lnTo>
                  <a:pt x="5732" y="676"/>
                </a:lnTo>
                <a:lnTo>
                  <a:pt x="5731" y="683"/>
                </a:lnTo>
                <a:lnTo>
                  <a:pt x="5730" y="691"/>
                </a:lnTo>
                <a:lnTo>
                  <a:pt x="5730" y="704"/>
                </a:lnTo>
                <a:lnTo>
                  <a:pt x="5731" y="716"/>
                </a:lnTo>
                <a:lnTo>
                  <a:pt x="5731" y="721"/>
                </a:lnTo>
                <a:lnTo>
                  <a:pt x="5732" y="726"/>
                </a:lnTo>
                <a:lnTo>
                  <a:pt x="5733" y="731"/>
                </a:lnTo>
                <a:lnTo>
                  <a:pt x="5734" y="736"/>
                </a:lnTo>
                <a:lnTo>
                  <a:pt x="5737" y="744"/>
                </a:lnTo>
                <a:lnTo>
                  <a:pt x="5741" y="751"/>
                </a:lnTo>
                <a:lnTo>
                  <a:pt x="5744" y="755"/>
                </a:lnTo>
                <a:lnTo>
                  <a:pt x="5746" y="758"/>
                </a:lnTo>
                <a:lnTo>
                  <a:pt x="5749" y="761"/>
                </a:lnTo>
                <a:lnTo>
                  <a:pt x="5753" y="764"/>
                </a:lnTo>
                <a:lnTo>
                  <a:pt x="5757" y="767"/>
                </a:lnTo>
                <a:lnTo>
                  <a:pt x="5761" y="769"/>
                </a:lnTo>
                <a:lnTo>
                  <a:pt x="5766" y="772"/>
                </a:lnTo>
                <a:lnTo>
                  <a:pt x="5771" y="774"/>
                </a:lnTo>
                <a:lnTo>
                  <a:pt x="5782" y="778"/>
                </a:lnTo>
                <a:lnTo>
                  <a:pt x="5795" y="780"/>
                </a:lnTo>
                <a:lnTo>
                  <a:pt x="5809" y="782"/>
                </a:lnTo>
                <a:lnTo>
                  <a:pt x="5824" y="784"/>
                </a:lnTo>
                <a:lnTo>
                  <a:pt x="5841" y="784"/>
                </a:lnTo>
                <a:lnTo>
                  <a:pt x="5849" y="784"/>
                </a:lnTo>
                <a:lnTo>
                  <a:pt x="5843" y="851"/>
                </a:lnTo>
                <a:lnTo>
                  <a:pt x="5416" y="851"/>
                </a:lnTo>
                <a:lnTo>
                  <a:pt x="4988" y="851"/>
                </a:lnTo>
                <a:lnTo>
                  <a:pt x="4561" y="851"/>
                </a:lnTo>
                <a:lnTo>
                  <a:pt x="4134" y="851"/>
                </a:lnTo>
                <a:lnTo>
                  <a:pt x="4112" y="877"/>
                </a:lnTo>
                <a:lnTo>
                  <a:pt x="4102" y="889"/>
                </a:lnTo>
                <a:lnTo>
                  <a:pt x="4090" y="901"/>
                </a:lnTo>
                <a:lnTo>
                  <a:pt x="4068" y="925"/>
                </a:lnTo>
                <a:lnTo>
                  <a:pt x="4056" y="936"/>
                </a:lnTo>
                <a:lnTo>
                  <a:pt x="4045" y="947"/>
                </a:lnTo>
                <a:lnTo>
                  <a:pt x="4033" y="957"/>
                </a:lnTo>
                <a:lnTo>
                  <a:pt x="4021" y="967"/>
                </a:lnTo>
                <a:lnTo>
                  <a:pt x="4010" y="977"/>
                </a:lnTo>
                <a:lnTo>
                  <a:pt x="3998" y="987"/>
                </a:lnTo>
                <a:lnTo>
                  <a:pt x="3973" y="1005"/>
                </a:lnTo>
                <a:lnTo>
                  <a:pt x="3949" y="1022"/>
                </a:lnTo>
                <a:lnTo>
                  <a:pt x="3924" y="1038"/>
                </a:lnTo>
                <a:lnTo>
                  <a:pt x="3911" y="1046"/>
                </a:lnTo>
                <a:lnTo>
                  <a:pt x="3898" y="1053"/>
                </a:lnTo>
                <a:lnTo>
                  <a:pt x="3872" y="1066"/>
                </a:lnTo>
                <a:lnTo>
                  <a:pt x="3846" y="1078"/>
                </a:lnTo>
                <a:lnTo>
                  <a:pt x="3820" y="1089"/>
                </a:lnTo>
                <a:lnTo>
                  <a:pt x="3806" y="1094"/>
                </a:lnTo>
                <a:lnTo>
                  <a:pt x="3793" y="1099"/>
                </a:lnTo>
                <a:lnTo>
                  <a:pt x="3766" y="1108"/>
                </a:lnTo>
                <a:lnTo>
                  <a:pt x="3739" y="1115"/>
                </a:lnTo>
                <a:lnTo>
                  <a:pt x="3725" y="1119"/>
                </a:lnTo>
                <a:lnTo>
                  <a:pt x="3711" y="1122"/>
                </a:lnTo>
                <a:lnTo>
                  <a:pt x="3683" y="1127"/>
                </a:lnTo>
                <a:lnTo>
                  <a:pt x="3669" y="1129"/>
                </a:lnTo>
                <a:lnTo>
                  <a:pt x="3654" y="1131"/>
                </a:lnTo>
                <a:lnTo>
                  <a:pt x="3640" y="1133"/>
                </a:lnTo>
                <a:lnTo>
                  <a:pt x="3626" y="1134"/>
                </a:lnTo>
                <a:lnTo>
                  <a:pt x="3612" y="1135"/>
                </a:lnTo>
                <a:lnTo>
                  <a:pt x="3598" y="1136"/>
                </a:lnTo>
                <a:lnTo>
                  <a:pt x="3569" y="1137"/>
                </a:lnTo>
                <a:lnTo>
                  <a:pt x="3540" y="1136"/>
                </a:lnTo>
                <a:lnTo>
                  <a:pt x="3511" y="1135"/>
                </a:lnTo>
                <a:lnTo>
                  <a:pt x="3482" y="1132"/>
                </a:lnTo>
                <a:lnTo>
                  <a:pt x="3453" y="1129"/>
                </a:lnTo>
                <a:lnTo>
                  <a:pt x="3424" y="1124"/>
                </a:lnTo>
                <a:lnTo>
                  <a:pt x="3395" y="1118"/>
                </a:lnTo>
                <a:lnTo>
                  <a:pt x="3366" y="1112"/>
                </a:lnTo>
                <a:lnTo>
                  <a:pt x="3336" y="1104"/>
                </a:lnTo>
                <a:lnTo>
                  <a:pt x="3307" y="1095"/>
                </a:lnTo>
                <a:lnTo>
                  <a:pt x="3278" y="1085"/>
                </a:lnTo>
                <a:lnTo>
                  <a:pt x="3266" y="1080"/>
                </a:lnTo>
                <a:lnTo>
                  <a:pt x="3254" y="1075"/>
                </a:lnTo>
                <a:lnTo>
                  <a:pt x="3231" y="1065"/>
                </a:lnTo>
                <a:lnTo>
                  <a:pt x="3209" y="1053"/>
                </a:lnTo>
                <a:lnTo>
                  <a:pt x="3187" y="1041"/>
                </a:lnTo>
                <a:lnTo>
                  <a:pt x="3166" y="1028"/>
                </a:lnTo>
                <a:lnTo>
                  <a:pt x="3146" y="1014"/>
                </a:lnTo>
                <a:lnTo>
                  <a:pt x="3126" y="1000"/>
                </a:lnTo>
                <a:lnTo>
                  <a:pt x="3107" y="985"/>
                </a:lnTo>
                <a:lnTo>
                  <a:pt x="3097" y="977"/>
                </a:lnTo>
                <a:lnTo>
                  <a:pt x="3088" y="969"/>
                </a:lnTo>
                <a:lnTo>
                  <a:pt x="3070" y="953"/>
                </a:lnTo>
                <a:lnTo>
                  <a:pt x="3052" y="936"/>
                </a:lnTo>
                <a:lnTo>
                  <a:pt x="3034" y="919"/>
                </a:lnTo>
                <a:lnTo>
                  <a:pt x="3017" y="901"/>
                </a:lnTo>
                <a:lnTo>
                  <a:pt x="3009" y="892"/>
                </a:lnTo>
                <a:lnTo>
                  <a:pt x="3001" y="883"/>
                </a:lnTo>
                <a:lnTo>
                  <a:pt x="2984" y="864"/>
                </a:lnTo>
                <a:lnTo>
                  <a:pt x="2968" y="845"/>
                </a:lnTo>
                <a:lnTo>
                  <a:pt x="2953" y="826"/>
                </a:lnTo>
                <a:lnTo>
                  <a:pt x="2938" y="806"/>
                </a:lnTo>
                <a:lnTo>
                  <a:pt x="2923" y="786"/>
                </a:lnTo>
                <a:lnTo>
                  <a:pt x="2908" y="766"/>
                </a:lnTo>
                <a:lnTo>
                  <a:pt x="2879" y="725"/>
                </a:lnTo>
                <a:lnTo>
                  <a:pt x="2865" y="705"/>
                </a:lnTo>
                <a:lnTo>
                  <a:pt x="2852" y="684"/>
                </a:lnTo>
                <a:lnTo>
                  <a:pt x="2798" y="602"/>
                </a:lnTo>
                <a:lnTo>
                  <a:pt x="2771" y="562"/>
                </a:lnTo>
                <a:lnTo>
                  <a:pt x="2745" y="522"/>
                </a:lnTo>
                <a:lnTo>
                  <a:pt x="2740" y="517"/>
                </a:lnTo>
                <a:lnTo>
                  <a:pt x="2736" y="512"/>
                </a:lnTo>
                <a:lnTo>
                  <a:pt x="2730" y="507"/>
                </a:lnTo>
                <a:lnTo>
                  <a:pt x="2725" y="503"/>
                </a:lnTo>
                <a:lnTo>
                  <a:pt x="2718" y="499"/>
                </a:lnTo>
                <a:lnTo>
                  <a:pt x="2712" y="496"/>
                </a:lnTo>
                <a:lnTo>
                  <a:pt x="2705" y="493"/>
                </a:lnTo>
                <a:lnTo>
                  <a:pt x="2698" y="491"/>
                </a:lnTo>
                <a:lnTo>
                  <a:pt x="2682" y="487"/>
                </a:lnTo>
                <a:lnTo>
                  <a:pt x="2666" y="484"/>
                </a:lnTo>
                <a:lnTo>
                  <a:pt x="2649" y="482"/>
                </a:lnTo>
                <a:lnTo>
                  <a:pt x="2632" y="481"/>
                </a:lnTo>
                <a:lnTo>
                  <a:pt x="2579" y="481"/>
                </a:lnTo>
                <a:lnTo>
                  <a:pt x="2560" y="676"/>
                </a:lnTo>
                <a:lnTo>
                  <a:pt x="2559" y="690"/>
                </a:lnTo>
                <a:lnTo>
                  <a:pt x="2558" y="703"/>
                </a:lnTo>
                <a:lnTo>
                  <a:pt x="2559" y="715"/>
                </a:lnTo>
                <a:lnTo>
                  <a:pt x="2560" y="726"/>
                </a:lnTo>
                <a:lnTo>
                  <a:pt x="2561" y="731"/>
                </a:lnTo>
                <a:lnTo>
                  <a:pt x="2562" y="736"/>
                </a:lnTo>
                <a:lnTo>
                  <a:pt x="2565" y="744"/>
                </a:lnTo>
                <a:lnTo>
                  <a:pt x="2569" y="752"/>
                </a:lnTo>
                <a:lnTo>
                  <a:pt x="2572" y="755"/>
                </a:lnTo>
                <a:lnTo>
                  <a:pt x="2574" y="758"/>
                </a:lnTo>
                <a:lnTo>
                  <a:pt x="2581" y="765"/>
                </a:lnTo>
                <a:lnTo>
                  <a:pt x="2589" y="770"/>
                </a:lnTo>
                <a:lnTo>
                  <a:pt x="2593" y="772"/>
                </a:lnTo>
                <a:lnTo>
                  <a:pt x="2598" y="775"/>
                </a:lnTo>
                <a:lnTo>
                  <a:pt x="2609" y="778"/>
                </a:lnTo>
                <a:lnTo>
                  <a:pt x="2621" y="781"/>
                </a:lnTo>
                <a:lnTo>
                  <a:pt x="2635" y="783"/>
                </a:lnTo>
                <a:lnTo>
                  <a:pt x="2651" y="784"/>
                </a:lnTo>
                <a:lnTo>
                  <a:pt x="2668" y="785"/>
                </a:lnTo>
                <a:lnTo>
                  <a:pt x="2678" y="785"/>
                </a:lnTo>
                <a:lnTo>
                  <a:pt x="2673" y="851"/>
                </a:lnTo>
                <a:lnTo>
                  <a:pt x="1880" y="851"/>
                </a:lnTo>
                <a:lnTo>
                  <a:pt x="1088" y="851"/>
                </a:lnTo>
                <a:lnTo>
                  <a:pt x="1094" y="784"/>
                </a:lnTo>
                <a:lnTo>
                  <a:pt x="1127" y="784"/>
                </a:lnTo>
                <a:lnTo>
                  <a:pt x="1142" y="784"/>
                </a:lnTo>
                <a:lnTo>
                  <a:pt x="1155" y="783"/>
                </a:lnTo>
                <a:lnTo>
                  <a:pt x="1168" y="781"/>
                </a:lnTo>
                <a:lnTo>
                  <a:pt x="1180" y="778"/>
                </a:lnTo>
                <a:lnTo>
                  <a:pt x="1191" y="775"/>
                </a:lnTo>
                <a:lnTo>
                  <a:pt x="1200" y="771"/>
                </a:lnTo>
                <a:lnTo>
                  <a:pt x="1209" y="766"/>
                </a:lnTo>
                <a:lnTo>
                  <a:pt x="1217" y="760"/>
                </a:lnTo>
                <a:lnTo>
                  <a:pt x="1221" y="757"/>
                </a:lnTo>
                <a:lnTo>
                  <a:pt x="1224" y="753"/>
                </a:lnTo>
                <a:lnTo>
                  <a:pt x="1228" y="750"/>
                </a:lnTo>
                <a:lnTo>
                  <a:pt x="1231" y="746"/>
                </a:lnTo>
                <a:lnTo>
                  <a:pt x="1236" y="737"/>
                </a:lnTo>
                <a:lnTo>
                  <a:pt x="1238" y="733"/>
                </a:lnTo>
                <a:lnTo>
                  <a:pt x="1241" y="728"/>
                </a:lnTo>
                <a:lnTo>
                  <a:pt x="1243" y="723"/>
                </a:lnTo>
                <a:lnTo>
                  <a:pt x="1244" y="717"/>
                </a:lnTo>
                <a:lnTo>
                  <a:pt x="1246" y="712"/>
                </a:lnTo>
                <a:lnTo>
                  <a:pt x="1248" y="706"/>
                </a:lnTo>
                <a:lnTo>
                  <a:pt x="1250" y="694"/>
                </a:lnTo>
                <a:lnTo>
                  <a:pt x="1252" y="680"/>
                </a:lnTo>
                <a:lnTo>
                  <a:pt x="1303" y="162"/>
                </a:lnTo>
                <a:lnTo>
                  <a:pt x="1304" y="150"/>
                </a:lnTo>
                <a:lnTo>
                  <a:pt x="1304" y="139"/>
                </a:lnTo>
                <a:lnTo>
                  <a:pt x="1304" y="134"/>
                </a:lnTo>
                <a:lnTo>
                  <a:pt x="1304" y="129"/>
                </a:lnTo>
                <a:lnTo>
                  <a:pt x="1303" y="124"/>
                </a:lnTo>
                <a:lnTo>
                  <a:pt x="1302" y="120"/>
                </a:lnTo>
                <a:lnTo>
                  <a:pt x="1301" y="115"/>
                </a:lnTo>
                <a:lnTo>
                  <a:pt x="1300" y="111"/>
                </a:lnTo>
                <a:lnTo>
                  <a:pt x="1299" y="108"/>
                </a:lnTo>
                <a:lnTo>
                  <a:pt x="1297" y="104"/>
                </a:lnTo>
                <a:lnTo>
                  <a:pt x="1293" y="97"/>
                </a:lnTo>
                <a:lnTo>
                  <a:pt x="1289" y="91"/>
                </a:lnTo>
                <a:lnTo>
                  <a:pt x="1282" y="85"/>
                </a:lnTo>
                <a:lnTo>
                  <a:pt x="1274" y="79"/>
                </a:lnTo>
                <a:lnTo>
                  <a:pt x="1270" y="77"/>
                </a:lnTo>
                <a:lnTo>
                  <a:pt x="1265" y="75"/>
                </a:lnTo>
                <a:lnTo>
                  <a:pt x="1255" y="71"/>
                </a:lnTo>
                <a:lnTo>
                  <a:pt x="1243" y="68"/>
                </a:lnTo>
                <a:lnTo>
                  <a:pt x="1230" y="66"/>
                </a:lnTo>
                <a:lnTo>
                  <a:pt x="1215" y="65"/>
                </a:lnTo>
                <a:lnTo>
                  <a:pt x="1199" y="65"/>
                </a:lnTo>
                <a:lnTo>
                  <a:pt x="1157" y="65"/>
                </a:lnTo>
                <a:lnTo>
                  <a:pt x="1164" y="1"/>
                </a:lnTo>
                <a:lnTo>
                  <a:pt x="1196" y="1"/>
                </a:lnTo>
                <a:lnTo>
                  <a:pt x="1611" y="1"/>
                </a:lnTo>
                <a:lnTo>
                  <a:pt x="2027" y="1"/>
                </a:lnTo>
                <a:lnTo>
                  <a:pt x="2444" y="1"/>
                </a:lnTo>
                <a:lnTo>
                  <a:pt x="2860" y="1"/>
                </a:lnTo>
                <a:lnTo>
                  <a:pt x="2882" y="2"/>
                </a:lnTo>
                <a:lnTo>
                  <a:pt x="2903" y="3"/>
                </a:lnTo>
                <a:lnTo>
                  <a:pt x="2924" y="4"/>
                </a:lnTo>
                <a:lnTo>
                  <a:pt x="2944" y="7"/>
                </a:lnTo>
                <a:lnTo>
                  <a:pt x="2963" y="10"/>
                </a:lnTo>
                <a:lnTo>
                  <a:pt x="2981" y="14"/>
                </a:lnTo>
                <a:lnTo>
                  <a:pt x="2998" y="18"/>
                </a:lnTo>
                <a:lnTo>
                  <a:pt x="3014" y="23"/>
                </a:lnTo>
                <a:lnTo>
                  <a:pt x="3030" y="29"/>
                </a:lnTo>
                <a:lnTo>
                  <a:pt x="3044" y="35"/>
                </a:lnTo>
                <a:lnTo>
                  <a:pt x="3058" y="42"/>
                </a:lnTo>
                <a:lnTo>
                  <a:pt x="3071" y="50"/>
                </a:lnTo>
                <a:lnTo>
                  <a:pt x="3083" y="58"/>
                </a:lnTo>
                <a:lnTo>
                  <a:pt x="3095" y="67"/>
                </a:lnTo>
                <a:lnTo>
                  <a:pt x="3100" y="72"/>
                </a:lnTo>
                <a:lnTo>
                  <a:pt x="3105" y="77"/>
                </a:lnTo>
                <a:lnTo>
                  <a:pt x="3110" y="82"/>
                </a:lnTo>
                <a:lnTo>
                  <a:pt x="3115" y="87"/>
                </a:lnTo>
                <a:lnTo>
                  <a:pt x="3122" y="95"/>
                </a:lnTo>
                <a:lnTo>
                  <a:pt x="3128" y="103"/>
                </a:lnTo>
                <a:lnTo>
                  <a:pt x="3133" y="112"/>
                </a:lnTo>
                <a:lnTo>
                  <a:pt x="3139" y="120"/>
                </a:lnTo>
                <a:lnTo>
                  <a:pt x="3143" y="129"/>
                </a:lnTo>
                <a:lnTo>
                  <a:pt x="3148" y="139"/>
                </a:lnTo>
                <a:lnTo>
                  <a:pt x="3151" y="148"/>
                </a:lnTo>
                <a:lnTo>
                  <a:pt x="3155" y="158"/>
                </a:lnTo>
                <a:lnTo>
                  <a:pt x="3157" y="167"/>
                </a:lnTo>
                <a:lnTo>
                  <a:pt x="3159" y="172"/>
                </a:lnTo>
                <a:lnTo>
                  <a:pt x="3160" y="177"/>
                </a:lnTo>
                <a:lnTo>
                  <a:pt x="3162" y="187"/>
                </a:lnTo>
                <a:lnTo>
                  <a:pt x="3163" y="198"/>
                </a:lnTo>
                <a:lnTo>
                  <a:pt x="3164" y="208"/>
                </a:lnTo>
                <a:lnTo>
                  <a:pt x="3164" y="218"/>
                </a:lnTo>
                <a:lnTo>
                  <a:pt x="3164" y="229"/>
                </a:lnTo>
                <a:lnTo>
                  <a:pt x="3163" y="239"/>
                </a:lnTo>
                <a:lnTo>
                  <a:pt x="3162" y="251"/>
                </a:lnTo>
                <a:lnTo>
                  <a:pt x="3159" y="263"/>
                </a:lnTo>
                <a:lnTo>
                  <a:pt x="3158" y="270"/>
                </a:lnTo>
                <a:lnTo>
                  <a:pt x="3156" y="277"/>
                </a:lnTo>
                <a:lnTo>
                  <a:pt x="3151" y="292"/>
                </a:lnTo>
                <a:lnTo>
                  <a:pt x="3145" y="307"/>
                </a:lnTo>
                <a:lnTo>
                  <a:pt x="3142" y="315"/>
                </a:lnTo>
                <a:lnTo>
                  <a:pt x="3138" y="323"/>
                </a:lnTo>
                <a:lnTo>
                  <a:pt x="3133" y="331"/>
                </a:lnTo>
                <a:lnTo>
                  <a:pt x="3128" y="339"/>
                </a:lnTo>
                <a:lnTo>
                  <a:pt x="3117" y="355"/>
                </a:lnTo>
                <a:lnTo>
                  <a:pt x="3110" y="363"/>
                </a:lnTo>
                <a:lnTo>
                  <a:pt x="3103" y="371"/>
                </a:lnTo>
                <a:lnTo>
                  <a:pt x="3096" y="378"/>
                </a:lnTo>
                <a:lnTo>
                  <a:pt x="3087" y="386"/>
                </a:lnTo>
                <a:lnTo>
                  <a:pt x="3069" y="401"/>
                </a:lnTo>
                <a:lnTo>
                  <a:pt x="3059" y="408"/>
                </a:lnTo>
                <a:lnTo>
                  <a:pt x="3048" y="415"/>
                </a:lnTo>
                <a:lnTo>
                  <a:pt x="3037" y="422"/>
                </a:lnTo>
                <a:lnTo>
                  <a:pt x="3024" y="428"/>
                </a:lnTo>
                <a:lnTo>
                  <a:pt x="3011" y="435"/>
                </a:lnTo>
                <a:lnTo>
                  <a:pt x="2997" y="440"/>
                </a:lnTo>
                <a:lnTo>
                  <a:pt x="2983" y="446"/>
                </a:lnTo>
                <a:lnTo>
                  <a:pt x="2967" y="451"/>
                </a:lnTo>
                <a:lnTo>
                  <a:pt x="2951" y="456"/>
                </a:lnTo>
                <a:lnTo>
                  <a:pt x="2934" y="460"/>
                </a:lnTo>
                <a:lnTo>
                  <a:pt x="2957" y="474"/>
                </a:lnTo>
                <a:lnTo>
                  <a:pt x="2979" y="489"/>
                </a:lnTo>
                <a:lnTo>
                  <a:pt x="3001" y="506"/>
                </a:lnTo>
                <a:lnTo>
                  <a:pt x="3011" y="514"/>
                </a:lnTo>
                <a:lnTo>
                  <a:pt x="3021" y="523"/>
                </a:lnTo>
                <a:lnTo>
                  <a:pt x="3041" y="541"/>
                </a:lnTo>
                <a:lnTo>
                  <a:pt x="3060" y="560"/>
                </a:lnTo>
                <a:lnTo>
                  <a:pt x="3079" y="580"/>
                </a:lnTo>
                <a:lnTo>
                  <a:pt x="3097" y="600"/>
                </a:lnTo>
                <a:lnTo>
                  <a:pt x="3115" y="620"/>
                </a:lnTo>
                <a:lnTo>
                  <a:pt x="3133" y="641"/>
                </a:lnTo>
                <a:lnTo>
                  <a:pt x="3150" y="663"/>
                </a:lnTo>
                <a:lnTo>
                  <a:pt x="3167" y="684"/>
                </a:lnTo>
                <a:lnTo>
                  <a:pt x="3232" y="770"/>
                </a:lnTo>
                <a:lnTo>
                  <a:pt x="3240" y="765"/>
                </a:lnTo>
                <a:lnTo>
                  <a:pt x="3247" y="760"/>
                </a:lnTo>
                <a:lnTo>
                  <a:pt x="3253" y="754"/>
                </a:lnTo>
                <a:lnTo>
                  <a:pt x="3259" y="748"/>
                </a:lnTo>
                <a:lnTo>
                  <a:pt x="3265" y="741"/>
                </a:lnTo>
                <a:lnTo>
                  <a:pt x="3270" y="734"/>
                </a:lnTo>
                <a:lnTo>
                  <a:pt x="3275" y="726"/>
                </a:lnTo>
                <a:lnTo>
                  <a:pt x="3279" y="717"/>
                </a:lnTo>
                <a:lnTo>
                  <a:pt x="3284" y="708"/>
                </a:lnTo>
                <a:lnTo>
                  <a:pt x="3287" y="698"/>
                </a:lnTo>
                <a:lnTo>
                  <a:pt x="3291" y="687"/>
                </a:lnTo>
                <a:lnTo>
                  <a:pt x="3294" y="676"/>
                </a:lnTo>
                <a:lnTo>
                  <a:pt x="3298" y="652"/>
                </a:lnTo>
                <a:lnTo>
                  <a:pt x="3300" y="639"/>
                </a:lnTo>
                <a:lnTo>
                  <a:pt x="3302" y="625"/>
                </a:lnTo>
                <a:lnTo>
                  <a:pt x="3347" y="175"/>
                </a:lnTo>
                <a:lnTo>
                  <a:pt x="3348" y="160"/>
                </a:lnTo>
                <a:lnTo>
                  <a:pt x="3348" y="147"/>
                </a:lnTo>
                <a:lnTo>
                  <a:pt x="3348" y="135"/>
                </a:lnTo>
                <a:lnTo>
                  <a:pt x="3347" y="129"/>
                </a:lnTo>
                <a:lnTo>
                  <a:pt x="3346" y="124"/>
                </a:lnTo>
                <a:lnTo>
                  <a:pt x="3345" y="119"/>
                </a:lnTo>
                <a:lnTo>
                  <a:pt x="3344" y="114"/>
                </a:lnTo>
                <a:lnTo>
                  <a:pt x="3341" y="106"/>
                </a:lnTo>
                <a:lnTo>
                  <a:pt x="3337" y="98"/>
                </a:lnTo>
                <a:lnTo>
                  <a:pt x="3332" y="92"/>
                </a:lnTo>
                <a:lnTo>
                  <a:pt x="3329" y="88"/>
                </a:lnTo>
                <a:lnTo>
                  <a:pt x="3326" y="86"/>
                </a:lnTo>
                <a:lnTo>
                  <a:pt x="3318" y="80"/>
                </a:lnTo>
                <a:lnTo>
                  <a:pt x="3308" y="76"/>
                </a:lnTo>
                <a:lnTo>
                  <a:pt x="3303" y="74"/>
                </a:lnTo>
                <a:lnTo>
                  <a:pt x="3298" y="72"/>
                </a:lnTo>
                <a:lnTo>
                  <a:pt x="3286" y="70"/>
                </a:lnTo>
                <a:lnTo>
                  <a:pt x="3272" y="68"/>
                </a:lnTo>
                <a:lnTo>
                  <a:pt x="3258" y="66"/>
                </a:lnTo>
                <a:lnTo>
                  <a:pt x="3242" y="66"/>
                </a:lnTo>
                <a:lnTo>
                  <a:pt x="3223" y="66"/>
                </a:lnTo>
                <a:lnTo>
                  <a:pt x="3229" y="1"/>
                </a:lnTo>
                <a:lnTo>
                  <a:pt x="3581" y="1"/>
                </a:lnTo>
                <a:lnTo>
                  <a:pt x="4047" y="504"/>
                </a:lnTo>
                <a:lnTo>
                  <a:pt x="4079" y="175"/>
                </a:lnTo>
                <a:lnTo>
                  <a:pt x="4081" y="160"/>
                </a:lnTo>
                <a:lnTo>
                  <a:pt x="4081" y="146"/>
                </a:lnTo>
                <a:lnTo>
                  <a:pt x="4080" y="134"/>
                </a:lnTo>
                <a:lnTo>
                  <a:pt x="4080" y="129"/>
                </a:lnTo>
                <a:lnTo>
                  <a:pt x="4079" y="123"/>
                </a:lnTo>
                <a:lnTo>
                  <a:pt x="4078" y="118"/>
                </a:lnTo>
                <a:lnTo>
                  <a:pt x="4077" y="114"/>
                </a:lnTo>
                <a:lnTo>
                  <a:pt x="4074" y="105"/>
                </a:lnTo>
                <a:lnTo>
                  <a:pt x="4070" y="98"/>
                </a:lnTo>
                <a:lnTo>
                  <a:pt x="4065" y="91"/>
                </a:lnTo>
                <a:lnTo>
                  <a:pt x="4062" y="88"/>
                </a:lnTo>
                <a:lnTo>
                  <a:pt x="4058" y="85"/>
                </a:lnTo>
                <a:lnTo>
                  <a:pt x="4050" y="80"/>
                </a:lnTo>
                <a:lnTo>
                  <a:pt x="4041" y="75"/>
                </a:lnTo>
                <a:lnTo>
                  <a:pt x="4036" y="74"/>
                </a:lnTo>
                <a:lnTo>
                  <a:pt x="4030" y="72"/>
                </a:lnTo>
                <a:lnTo>
                  <a:pt x="4018" y="69"/>
                </a:lnTo>
                <a:lnTo>
                  <a:pt x="4005" y="67"/>
                </a:lnTo>
                <a:lnTo>
                  <a:pt x="3990" y="66"/>
                </a:lnTo>
                <a:lnTo>
                  <a:pt x="3974" y="65"/>
                </a:lnTo>
                <a:lnTo>
                  <a:pt x="3919" y="65"/>
                </a:lnTo>
                <a:lnTo>
                  <a:pt x="3925" y="1"/>
                </a:lnTo>
                <a:lnTo>
                  <a:pt x="4448" y="1"/>
                </a:lnTo>
                <a:lnTo>
                  <a:pt x="4972" y="1"/>
                </a:lnTo>
                <a:lnTo>
                  <a:pt x="5497" y="1"/>
                </a:lnTo>
                <a:lnTo>
                  <a:pt x="6021" y="1"/>
                </a:lnTo>
                <a:lnTo>
                  <a:pt x="6045" y="2"/>
                </a:lnTo>
                <a:lnTo>
                  <a:pt x="6068" y="3"/>
                </a:lnTo>
                <a:lnTo>
                  <a:pt x="6090" y="4"/>
                </a:lnTo>
                <a:lnTo>
                  <a:pt x="6111" y="7"/>
                </a:lnTo>
                <a:lnTo>
                  <a:pt x="6131" y="10"/>
                </a:lnTo>
                <a:lnTo>
                  <a:pt x="6150" y="14"/>
                </a:lnTo>
                <a:lnTo>
                  <a:pt x="6159" y="16"/>
                </a:lnTo>
                <a:lnTo>
                  <a:pt x="6167" y="18"/>
                </a:lnTo>
                <a:lnTo>
                  <a:pt x="6184" y="23"/>
                </a:lnTo>
                <a:lnTo>
                  <a:pt x="6200" y="29"/>
                </a:lnTo>
                <a:lnTo>
                  <a:pt x="6215" y="35"/>
                </a:lnTo>
                <a:lnTo>
                  <a:pt x="6229" y="42"/>
                </a:lnTo>
                <a:lnTo>
                  <a:pt x="6243" y="50"/>
                </a:lnTo>
                <a:lnTo>
                  <a:pt x="6255" y="58"/>
                </a:lnTo>
                <a:lnTo>
                  <a:pt x="6266" y="67"/>
                </a:lnTo>
                <a:lnTo>
                  <a:pt x="6272" y="72"/>
                </a:lnTo>
                <a:lnTo>
                  <a:pt x="6277" y="77"/>
                </a:lnTo>
                <a:lnTo>
                  <a:pt x="6282" y="82"/>
                </a:lnTo>
                <a:lnTo>
                  <a:pt x="6287" y="87"/>
                </a:lnTo>
                <a:lnTo>
                  <a:pt x="6293" y="95"/>
                </a:lnTo>
                <a:lnTo>
                  <a:pt x="6299" y="103"/>
                </a:lnTo>
                <a:lnTo>
                  <a:pt x="6305" y="112"/>
                </a:lnTo>
                <a:lnTo>
                  <a:pt x="6310" y="120"/>
                </a:lnTo>
                <a:lnTo>
                  <a:pt x="6315" y="129"/>
                </a:lnTo>
                <a:lnTo>
                  <a:pt x="6319" y="139"/>
                </a:lnTo>
                <a:lnTo>
                  <a:pt x="6323" y="148"/>
                </a:lnTo>
                <a:lnTo>
                  <a:pt x="6326" y="158"/>
                </a:lnTo>
                <a:lnTo>
                  <a:pt x="6329" y="167"/>
                </a:lnTo>
                <a:lnTo>
                  <a:pt x="6330" y="172"/>
                </a:lnTo>
                <a:lnTo>
                  <a:pt x="6332" y="177"/>
                </a:lnTo>
                <a:lnTo>
                  <a:pt x="6333" y="187"/>
                </a:lnTo>
                <a:lnTo>
                  <a:pt x="6335" y="198"/>
                </a:lnTo>
                <a:lnTo>
                  <a:pt x="6335" y="208"/>
                </a:lnTo>
                <a:lnTo>
                  <a:pt x="6336" y="218"/>
                </a:lnTo>
                <a:lnTo>
                  <a:pt x="6336" y="229"/>
                </a:lnTo>
                <a:lnTo>
                  <a:pt x="6335" y="239"/>
                </a:lnTo>
                <a:lnTo>
                  <a:pt x="6333" y="251"/>
                </a:lnTo>
                <a:lnTo>
                  <a:pt x="6331" y="263"/>
                </a:lnTo>
                <a:lnTo>
                  <a:pt x="6329" y="270"/>
                </a:lnTo>
                <a:lnTo>
                  <a:pt x="6328" y="277"/>
                </a:lnTo>
                <a:lnTo>
                  <a:pt x="6325" y="284"/>
                </a:lnTo>
                <a:lnTo>
                  <a:pt x="6323" y="292"/>
                </a:lnTo>
                <a:lnTo>
                  <a:pt x="6317" y="307"/>
                </a:lnTo>
                <a:lnTo>
                  <a:pt x="6313" y="315"/>
                </a:lnTo>
                <a:lnTo>
                  <a:pt x="6309" y="323"/>
                </a:lnTo>
                <a:lnTo>
                  <a:pt x="6305" y="331"/>
                </a:lnTo>
                <a:lnTo>
                  <a:pt x="6300" y="339"/>
                </a:lnTo>
                <a:lnTo>
                  <a:pt x="6294" y="347"/>
                </a:lnTo>
                <a:lnTo>
                  <a:pt x="6288" y="355"/>
                </a:lnTo>
                <a:lnTo>
                  <a:pt x="6282" y="363"/>
                </a:lnTo>
                <a:lnTo>
                  <a:pt x="6275" y="371"/>
                </a:lnTo>
                <a:lnTo>
                  <a:pt x="6267" y="379"/>
                </a:lnTo>
                <a:lnTo>
                  <a:pt x="6259" y="386"/>
                </a:lnTo>
                <a:lnTo>
                  <a:pt x="6250" y="394"/>
                </a:lnTo>
                <a:lnTo>
                  <a:pt x="6241" y="401"/>
                </a:lnTo>
                <a:lnTo>
                  <a:pt x="6230" y="409"/>
                </a:lnTo>
                <a:lnTo>
                  <a:pt x="6219" y="415"/>
                </a:lnTo>
                <a:lnTo>
                  <a:pt x="6208" y="422"/>
                </a:lnTo>
                <a:lnTo>
                  <a:pt x="6196" y="429"/>
                </a:lnTo>
                <a:lnTo>
                  <a:pt x="6182" y="435"/>
                </a:lnTo>
                <a:lnTo>
                  <a:pt x="6169" y="441"/>
                </a:lnTo>
                <a:lnTo>
                  <a:pt x="6154" y="446"/>
                </a:lnTo>
                <a:lnTo>
                  <a:pt x="6138" y="451"/>
                </a:lnTo>
                <a:lnTo>
                  <a:pt x="6122" y="456"/>
                </a:lnTo>
                <a:lnTo>
                  <a:pt x="6105" y="460"/>
                </a:lnTo>
                <a:lnTo>
                  <a:pt x="6120" y="470"/>
                </a:lnTo>
                <a:lnTo>
                  <a:pt x="6135" y="480"/>
                </a:lnTo>
                <a:lnTo>
                  <a:pt x="6150" y="490"/>
                </a:lnTo>
                <a:lnTo>
                  <a:pt x="6164" y="501"/>
                </a:lnTo>
                <a:lnTo>
                  <a:pt x="6178" y="512"/>
                </a:lnTo>
                <a:lnTo>
                  <a:pt x="6191" y="524"/>
                </a:lnTo>
                <a:lnTo>
                  <a:pt x="6204" y="536"/>
                </a:lnTo>
                <a:lnTo>
                  <a:pt x="6217" y="549"/>
                </a:lnTo>
                <a:lnTo>
                  <a:pt x="6229" y="562"/>
                </a:lnTo>
                <a:lnTo>
                  <a:pt x="6241" y="575"/>
                </a:lnTo>
                <a:lnTo>
                  <a:pt x="6253" y="588"/>
                </a:lnTo>
                <a:lnTo>
                  <a:pt x="6264" y="602"/>
                </a:lnTo>
                <a:lnTo>
                  <a:pt x="6287" y="630"/>
                </a:lnTo>
                <a:lnTo>
                  <a:pt x="6309" y="659"/>
                </a:lnTo>
                <a:lnTo>
                  <a:pt x="6352" y="717"/>
                </a:lnTo>
                <a:lnTo>
                  <a:pt x="6373" y="745"/>
                </a:lnTo>
                <a:lnTo>
                  <a:pt x="6395" y="774"/>
                </a:lnTo>
                <a:lnTo>
                  <a:pt x="6406" y="788"/>
                </a:lnTo>
                <a:lnTo>
                  <a:pt x="6418" y="803"/>
                </a:lnTo>
                <a:lnTo>
                  <a:pt x="6429" y="816"/>
                </a:lnTo>
                <a:lnTo>
                  <a:pt x="6441" y="830"/>
                </a:lnTo>
                <a:lnTo>
                  <a:pt x="6453" y="843"/>
                </a:lnTo>
                <a:lnTo>
                  <a:pt x="6465" y="856"/>
                </a:lnTo>
                <a:lnTo>
                  <a:pt x="6478" y="868"/>
                </a:lnTo>
                <a:lnTo>
                  <a:pt x="6491" y="880"/>
                </a:lnTo>
                <a:lnTo>
                  <a:pt x="6509" y="896"/>
                </a:lnTo>
                <a:lnTo>
                  <a:pt x="6529" y="912"/>
                </a:lnTo>
                <a:lnTo>
                  <a:pt x="6539" y="920"/>
                </a:lnTo>
                <a:lnTo>
                  <a:pt x="6549" y="927"/>
                </a:lnTo>
                <a:lnTo>
                  <a:pt x="6559" y="935"/>
                </a:lnTo>
                <a:lnTo>
                  <a:pt x="6570" y="942"/>
                </a:lnTo>
                <a:lnTo>
                  <a:pt x="6591" y="956"/>
                </a:lnTo>
                <a:lnTo>
                  <a:pt x="6615" y="970"/>
                </a:lnTo>
                <a:lnTo>
                  <a:pt x="6638" y="982"/>
                </a:lnTo>
                <a:lnTo>
                  <a:pt x="6661" y="994"/>
                </a:lnTo>
                <a:lnTo>
                  <a:pt x="6685" y="1004"/>
                </a:lnTo>
                <a:lnTo>
                  <a:pt x="6697" y="1009"/>
                </a:lnTo>
                <a:lnTo>
                  <a:pt x="6710" y="1014"/>
                </a:lnTo>
                <a:lnTo>
                  <a:pt x="6734" y="1022"/>
                </a:lnTo>
                <a:lnTo>
                  <a:pt x="6760" y="1030"/>
                </a:lnTo>
                <a:lnTo>
                  <a:pt x="6785" y="1035"/>
                </a:lnTo>
                <a:lnTo>
                  <a:pt x="6811" y="1040"/>
                </a:lnTo>
                <a:lnTo>
                  <a:pt x="6836" y="1043"/>
                </a:lnTo>
                <a:lnTo>
                  <a:pt x="6862" y="1044"/>
                </a:lnTo>
                <a:lnTo>
                  <a:pt x="6877" y="1045"/>
                </a:lnTo>
                <a:lnTo>
                  <a:pt x="6892" y="1044"/>
                </a:lnTo>
                <a:lnTo>
                  <a:pt x="6906" y="1043"/>
                </a:lnTo>
                <a:lnTo>
                  <a:pt x="6921" y="1042"/>
                </a:lnTo>
                <a:lnTo>
                  <a:pt x="6936" y="1039"/>
                </a:lnTo>
                <a:lnTo>
                  <a:pt x="6950" y="1037"/>
                </a:lnTo>
                <a:lnTo>
                  <a:pt x="6964" y="1033"/>
                </a:lnTo>
                <a:lnTo>
                  <a:pt x="6979" y="1029"/>
                </a:lnTo>
                <a:lnTo>
                  <a:pt x="7002" y="1023"/>
                </a:lnTo>
                <a:lnTo>
                  <a:pt x="7025" y="1015"/>
                </a:lnTo>
                <a:lnTo>
                  <a:pt x="7048" y="1007"/>
                </a:lnTo>
                <a:lnTo>
                  <a:pt x="7070" y="998"/>
                </a:lnTo>
                <a:lnTo>
                  <a:pt x="7091" y="988"/>
                </a:lnTo>
                <a:lnTo>
                  <a:pt x="7112" y="977"/>
                </a:lnTo>
                <a:lnTo>
                  <a:pt x="7132" y="966"/>
                </a:lnTo>
                <a:lnTo>
                  <a:pt x="7151" y="954"/>
                </a:lnTo>
                <a:lnTo>
                  <a:pt x="7170" y="942"/>
                </a:lnTo>
                <a:lnTo>
                  <a:pt x="7188" y="929"/>
                </a:lnTo>
                <a:lnTo>
                  <a:pt x="7205" y="916"/>
                </a:lnTo>
                <a:lnTo>
                  <a:pt x="7221" y="903"/>
                </a:lnTo>
                <a:lnTo>
                  <a:pt x="7237" y="890"/>
                </a:lnTo>
                <a:lnTo>
                  <a:pt x="7252" y="877"/>
                </a:lnTo>
                <a:lnTo>
                  <a:pt x="7265" y="864"/>
                </a:lnTo>
                <a:lnTo>
                  <a:pt x="7278" y="851"/>
                </a:lnTo>
                <a:close/>
              </a:path>
            </a:pathLst>
          </a:custGeom>
          <a:solidFill>
            <a:srgbClr val="00347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A196AA-A964-4BEF-92CE-110737F724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1951673"/>
            <a:ext cx="11090275" cy="1477328"/>
          </a:xfrm>
        </p:spPr>
        <p:txBody>
          <a:bodyPr anchor="b">
            <a:sp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DC690F-209B-441E-838B-48C1728121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645024"/>
            <a:ext cx="11090275" cy="369332"/>
          </a:xfrm>
        </p:spPr>
        <p:txBody>
          <a:bodyPr>
            <a:sp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53212-68F6-4DA4-8CD8-335B6F4AD5D4}" type="datetime1">
              <a:rPr lang="fi-FI" smtClean="0"/>
              <a:t>14.4.2026</a:t>
            </a:fld>
            <a:endParaRPr lang="fi-FI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© Berner Oy  |  Esittäjä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98F4-D9F1-4002-AD5C-3866A5A71344}" type="slidenum">
              <a:rPr lang="fi-FI" noProof="0" smtClean="0"/>
              <a:pPr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137833192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tusivu Kuvalla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20"/>
          </p:nvPr>
        </p:nvSpPr>
        <p:spPr>
          <a:xfrm>
            <a:off x="1" y="1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 sz="900"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A196AA-A964-4BEF-92CE-110737F724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1951673"/>
            <a:ext cx="11090275" cy="1477328"/>
          </a:xfrm>
        </p:spPr>
        <p:txBody>
          <a:bodyPr anchor="b">
            <a:sp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DC690F-209B-441E-838B-48C1728121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645024"/>
            <a:ext cx="11090275" cy="369332"/>
          </a:xfrm>
        </p:spPr>
        <p:txBody>
          <a:bodyPr>
            <a:sp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E20503-FD26-45D7-8D72-ADBE68B52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3E0EEA0-E5B5-496F-A4E4-0A7BE8C92FE4}" type="datetime1">
              <a:rPr lang="fi-FI" smtClean="0"/>
              <a:pPr/>
              <a:t>14.4.2026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83D58F-2FEE-465A-8C27-8071BFBDA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© Berner Oy  |  Esittäjä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5BEB2B-921C-4DB4-9DFA-93C092061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E98F4-D9F1-4002-AD5C-3866A5A71344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9" name="Text Placeholder 2" descr="Logo Placeholder"/>
          <p:cNvSpPr>
            <a:spLocks noGrp="1" noChangeAspect="1"/>
          </p:cNvSpPr>
          <p:nvPr>
            <p:ph type="body" sz="quarter" idx="19"/>
          </p:nvPr>
        </p:nvSpPr>
        <p:spPr>
          <a:xfrm>
            <a:off x="10692000" y="6381328"/>
            <a:ext cx="1152000" cy="252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71946299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tusivu Kuvalla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0"/>
          <p:cNvSpPr>
            <a:spLocks noGrp="1"/>
          </p:cNvSpPr>
          <p:nvPr>
            <p:ph type="pic" sz="quarter" idx="20"/>
          </p:nvPr>
        </p:nvSpPr>
        <p:spPr>
          <a:xfrm>
            <a:off x="1" y="1"/>
            <a:ext cx="12192000" cy="6165849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 sz="900"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6165850"/>
            <a:ext cx="12192000" cy="692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/>
          </a:p>
        </p:txBody>
      </p:sp>
      <p:sp>
        <p:nvSpPr>
          <p:cNvPr id="9" name="Freeform 6"/>
          <p:cNvSpPr>
            <a:spLocks noChangeAspect="1" noEditPoints="1"/>
          </p:cNvSpPr>
          <p:nvPr userDrawn="1"/>
        </p:nvSpPr>
        <p:spPr bwMode="auto">
          <a:xfrm>
            <a:off x="10691290" y="6381750"/>
            <a:ext cx="1152442" cy="250456"/>
          </a:xfrm>
          <a:custGeom>
            <a:avLst/>
            <a:gdLst>
              <a:gd name="T0" fmla="*/ 5840 w 7330"/>
              <a:gd name="T1" fmla="*/ 1317 h 1593"/>
              <a:gd name="T2" fmla="*/ 5357 w 7330"/>
              <a:gd name="T3" fmla="*/ 1467 h 1593"/>
              <a:gd name="T4" fmla="*/ 2874 w 7330"/>
              <a:gd name="T5" fmla="*/ 1589 h 1593"/>
              <a:gd name="T6" fmla="*/ 684 w 7330"/>
              <a:gd name="T7" fmla="*/ 1394 h 1593"/>
              <a:gd name="T8" fmla="*/ 863 w 7330"/>
              <a:gd name="T9" fmla="*/ 1338 h 1593"/>
              <a:gd name="T10" fmla="*/ 497 w 7330"/>
              <a:gd name="T11" fmla="*/ 753 h 1593"/>
              <a:gd name="T12" fmla="*/ 757 w 7330"/>
              <a:gd name="T13" fmla="*/ 719 h 1593"/>
              <a:gd name="T14" fmla="*/ 771 w 7330"/>
              <a:gd name="T15" fmla="*/ 502 h 1593"/>
              <a:gd name="T16" fmla="*/ 468 w 7330"/>
              <a:gd name="T17" fmla="*/ 709 h 1593"/>
              <a:gd name="T18" fmla="*/ 787 w 7330"/>
              <a:gd name="T19" fmla="*/ 281 h 1593"/>
              <a:gd name="T20" fmla="*/ 733 w 7330"/>
              <a:gd name="T21" fmla="*/ 82 h 1593"/>
              <a:gd name="T22" fmla="*/ 154 w 7330"/>
              <a:gd name="T23" fmla="*/ 767 h 1593"/>
              <a:gd name="T24" fmla="*/ 220 w 7330"/>
              <a:gd name="T25" fmla="*/ 78 h 1593"/>
              <a:gd name="T26" fmla="*/ 1075 w 7330"/>
              <a:gd name="T27" fmla="*/ 82 h 1593"/>
              <a:gd name="T28" fmla="*/ 1065 w 7330"/>
              <a:gd name="T29" fmla="*/ 315 h 1593"/>
              <a:gd name="T30" fmla="*/ 980 w 7330"/>
              <a:gd name="T31" fmla="*/ 435 h 1593"/>
              <a:gd name="T32" fmla="*/ 1073 w 7330"/>
              <a:gd name="T33" fmla="*/ 678 h 1593"/>
              <a:gd name="T34" fmla="*/ 6070 w 7330"/>
              <a:gd name="T35" fmla="*/ 209 h 1593"/>
              <a:gd name="T36" fmla="*/ 5917 w 7330"/>
              <a:gd name="T37" fmla="*/ 66 h 1593"/>
              <a:gd name="T38" fmla="*/ 6058 w 7330"/>
              <a:gd name="T39" fmla="*/ 299 h 1593"/>
              <a:gd name="T40" fmla="*/ 5284 w 7330"/>
              <a:gd name="T41" fmla="*/ 230 h 1593"/>
              <a:gd name="T42" fmla="*/ 5037 w 7330"/>
              <a:gd name="T43" fmla="*/ 69 h 1593"/>
              <a:gd name="T44" fmla="*/ 4979 w 7330"/>
              <a:gd name="T45" fmla="*/ 262 h 1593"/>
              <a:gd name="T46" fmla="*/ 4818 w 7330"/>
              <a:gd name="T47" fmla="*/ 433 h 1593"/>
              <a:gd name="T48" fmla="*/ 4812 w 7330"/>
              <a:gd name="T49" fmla="*/ 785 h 1593"/>
              <a:gd name="T50" fmla="*/ 5137 w 7330"/>
              <a:gd name="T51" fmla="*/ 646 h 1593"/>
              <a:gd name="T52" fmla="*/ 5456 w 7330"/>
              <a:gd name="T53" fmla="*/ 712 h 1593"/>
              <a:gd name="T54" fmla="*/ 4285 w 7330"/>
              <a:gd name="T55" fmla="*/ 66 h 1593"/>
              <a:gd name="T56" fmla="*/ 4123 w 7330"/>
              <a:gd name="T57" fmla="*/ 770 h 1593"/>
              <a:gd name="T58" fmla="*/ 4421 w 7330"/>
              <a:gd name="T59" fmla="*/ 688 h 1593"/>
              <a:gd name="T60" fmla="*/ 3435 w 7330"/>
              <a:gd name="T61" fmla="*/ 232 h 1593"/>
              <a:gd name="T62" fmla="*/ 3495 w 7330"/>
              <a:gd name="T63" fmla="*/ 783 h 1593"/>
              <a:gd name="T64" fmla="*/ 3626 w 7330"/>
              <a:gd name="T65" fmla="*/ 1033 h 1593"/>
              <a:gd name="T66" fmla="*/ 2881 w 7330"/>
              <a:gd name="T67" fmla="*/ 143 h 1593"/>
              <a:gd name="T68" fmla="*/ 2771 w 7330"/>
              <a:gd name="T69" fmla="*/ 404 h 1593"/>
              <a:gd name="T70" fmla="*/ 2342 w 7330"/>
              <a:gd name="T71" fmla="*/ 134 h 1593"/>
              <a:gd name="T72" fmla="*/ 2019 w 7330"/>
              <a:gd name="T73" fmla="*/ 169 h 1593"/>
              <a:gd name="T74" fmla="*/ 1663 w 7330"/>
              <a:gd name="T75" fmla="*/ 365 h 1593"/>
              <a:gd name="T76" fmla="*/ 1756 w 7330"/>
              <a:gd name="T77" fmla="*/ 508 h 1593"/>
              <a:gd name="T78" fmla="*/ 1521 w 7330"/>
              <a:gd name="T79" fmla="*/ 708 h 1593"/>
              <a:gd name="T80" fmla="*/ 1731 w 7330"/>
              <a:gd name="T81" fmla="*/ 781 h 1593"/>
              <a:gd name="T82" fmla="*/ 2193 w 7330"/>
              <a:gd name="T83" fmla="*/ 783 h 1593"/>
              <a:gd name="T84" fmla="*/ 7204 w 7330"/>
              <a:gd name="T85" fmla="*/ 969 h 1593"/>
              <a:gd name="T86" fmla="*/ 6563 w 7330"/>
              <a:gd name="T87" fmla="*/ 1121 h 1593"/>
              <a:gd name="T88" fmla="*/ 6047 w 7330"/>
              <a:gd name="T89" fmla="*/ 726 h 1593"/>
              <a:gd name="T90" fmla="*/ 5733 w 7330"/>
              <a:gd name="T91" fmla="*/ 731 h 1593"/>
              <a:gd name="T92" fmla="*/ 4068 w 7330"/>
              <a:gd name="T93" fmla="*/ 925 h 1593"/>
              <a:gd name="T94" fmla="*/ 3612 w 7330"/>
              <a:gd name="T95" fmla="*/ 1135 h 1593"/>
              <a:gd name="T96" fmla="*/ 3034 w 7330"/>
              <a:gd name="T97" fmla="*/ 919 h 1593"/>
              <a:gd name="T98" fmla="*/ 2649 w 7330"/>
              <a:gd name="T99" fmla="*/ 482 h 1593"/>
              <a:gd name="T100" fmla="*/ 1088 w 7330"/>
              <a:gd name="T101" fmla="*/ 851 h 1593"/>
              <a:gd name="T102" fmla="*/ 1304 w 7330"/>
              <a:gd name="T103" fmla="*/ 139 h 1593"/>
              <a:gd name="T104" fmla="*/ 2860 w 7330"/>
              <a:gd name="T105" fmla="*/ 1 h 1593"/>
              <a:gd name="T106" fmla="*/ 3155 w 7330"/>
              <a:gd name="T107" fmla="*/ 158 h 1593"/>
              <a:gd name="T108" fmla="*/ 3059 w 7330"/>
              <a:gd name="T109" fmla="*/ 408 h 1593"/>
              <a:gd name="T110" fmla="*/ 3253 w 7330"/>
              <a:gd name="T111" fmla="*/ 754 h 1593"/>
              <a:gd name="T112" fmla="*/ 3318 w 7330"/>
              <a:gd name="T113" fmla="*/ 80 h 1593"/>
              <a:gd name="T114" fmla="*/ 4041 w 7330"/>
              <a:gd name="T115" fmla="*/ 75 h 1593"/>
              <a:gd name="T116" fmla="*/ 6255 w 7330"/>
              <a:gd name="T117" fmla="*/ 58 h 1593"/>
              <a:gd name="T118" fmla="*/ 6328 w 7330"/>
              <a:gd name="T119" fmla="*/ 277 h 1593"/>
              <a:gd name="T120" fmla="*/ 6120 w 7330"/>
              <a:gd name="T121" fmla="*/ 470 h 1593"/>
              <a:gd name="T122" fmla="*/ 6529 w 7330"/>
              <a:gd name="T123" fmla="*/ 912 h 1593"/>
              <a:gd name="T124" fmla="*/ 7002 w 7330"/>
              <a:gd name="T125" fmla="*/ 1023 h 15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7330" h="1593">
                <a:moveTo>
                  <a:pt x="3255" y="1454"/>
                </a:moveTo>
                <a:lnTo>
                  <a:pt x="3373" y="1453"/>
                </a:lnTo>
                <a:lnTo>
                  <a:pt x="3491" y="1453"/>
                </a:lnTo>
                <a:lnTo>
                  <a:pt x="3608" y="1451"/>
                </a:lnTo>
                <a:lnTo>
                  <a:pt x="3726" y="1449"/>
                </a:lnTo>
                <a:lnTo>
                  <a:pt x="3842" y="1447"/>
                </a:lnTo>
                <a:lnTo>
                  <a:pt x="3957" y="1444"/>
                </a:lnTo>
                <a:lnTo>
                  <a:pt x="4071" y="1441"/>
                </a:lnTo>
                <a:lnTo>
                  <a:pt x="4184" y="1437"/>
                </a:lnTo>
                <a:lnTo>
                  <a:pt x="4297" y="1433"/>
                </a:lnTo>
                <a:lnTo>
                  <a:pt x="4408" y="1428"/>
                </a:lnTo>
                <a:lnTo>
                  <a:pt x="4518" y="1423"/>
                </a:lnTo>
                <a:lnTo>
                  <a:pt x="4628" y="1417"/>
                </a:lnTo>
                <a:lnTo>
                  <a:pt x="4736" y="1411"/>
                </a:lnTo>
                <a:lnTo>
                  <a:pt x="4843" y="1405"/>
                </a:lnTo>
                <a:lnTo>
                  <a:pt x="4949" y="1398"/>
                </a:lnTo>
                <a:lnTo>
                  <a:pt x="5002" y="1394"/>
                </a:lnTo>
                <a:lnTo>
                  <a:pt x="5054" y="1390"/>
                </a:lnTo>
                <a:lnTo>
                  <a:pt x="5158" y="1383"/>
                </a:lnTo>
                <a:lnTo>
                  <a:pt x="5260" y="1374"/>
                </a:lnTo>
                <a:lnTo>
                  <a:pt x="5360" y="1366"/>
                </a:lnTo>
                <a:lnTo>
                  <a:pt x="5459" y="1357"/>
                </a:lnTo>
                <a:lnTo>
                  <a:pt x="5557" y="1347"/>
                </a:lnTo>
                <a:lnTo>
                  <a:pt x="5653" y="1338"/>
                </a:lnTo>
                <a:lnTo>
                  <a:pt x="5747" y="1327"/>
                </a:lnTo>
                <a:lnTo>
                  <a:pt x="5840" y="1317"/>
                </a:lnTo>
                <a:lnTo>
                  <a:pt x="5931" y="1306"/>
                </a:lnTo>
                <a:lnTo>
                  <a:pt x="6020" y="1295"/>
                </a:lnTo>
                <a:lnTo>
                  <a:pt x="6108" y="1283"/>
                </a:lnTo>
                <a:lnTo>
                  <a:pt x="6194" y="1271"/>
                </a:lnTo>
                <a:lnTo>
                  <a:pt x="6277" y="1259"/>
                </a:lnTo>
                <a:lnTo>
                  <a:pt x="6359" y="1246"/>
                </a:lnTo>
                <a:lnTo>
                  <a:pt x="6439" y="1233"/>
                </a:lnTo>
                <a:lnTo>
                  <a:pt x="6517" y="1220"/>
                </a:lnTo>
                <a:lnTo>
                  <a:pt x="6518" y="1228"/>
                </a:lnTo>
                <a:lnTo>
                  <a:pt x="6454" y="1248"/>
                </a:lnTo>
                <a:lnTo>
                  <a:pt x="6386" y="1268"/>
                </a:lnTo>
                <a:lnTo>
                  <a:pt x="6316" y="1287"/>
                </a:lnTo>
                <a:lnTo>
                  <a:pt x="6279" y="1297"/>
                </a:lnTo>
                <a:lnTo>
                  <a:pt x="6242" y="1306"/>
                </a:lnTo>
                <a:lnTo>
                  <a:pt x="6204" y="1316"/>
                </a:lnTo>
                <a:lnTo>
                  <a:pt x="6166" y="1325"/>
                </a:lnTo>
                <a:lnTo>
                  <a:pt x="6087" y="1343"/>
                </a:lnTo>
                <a:lnTo>
                  <a:pt x="6004" y="1360"/>
                </a:lnTo>
                <a:lnTo>
                  <a:pt x="5920" y="1377"/>
                </a:lnTo>
                <a:lnTo>
                  <a:pt x="5832" y="1394"/>
                </a:lnTo>
                <a:lnTo>
                  <a:pt x="5742" y="1410"/>
                </a:lnTo>
                <a:lnTo>
                  <a:pt x="5649" y="1425"/>
                </a:lnTo>
                <a:lnTo>
                  <a:pt x="5554" y="1440"/>
                </a:lnTo>
                <a:lnTo>
                  <a:pt x="5457" y="1454"/>
                </a:lnTo>
                <a:lnTo>
                  <a:pt x="5407" y="1461"/>
                </a:lnTo>
                <a:lnTo>
                  <a:pt x="5357" y="1467"/>
                </a:lnTo>
                <a:lnTo>
                  <a:pt x="5255" y="1480"/>
                </a:lnTo>
                <a:lnTo>
                  <a:pt x="5151" y="1493"/>
                </a:lnTo>
                <a:lnTo>
                  <a:pt x="5044" y="1504"/>
                </a:lnTo>
                <a:lnTo>
                  <a:pt x="4936" y="1515"/>
                </a:lnTo>
                <a:lnTo>
                  <a:pt x="4826" y="1526"/>
                </a:lnTo>
                <a:lnTo>
                  <a:pt x="4714" y="1535"/>
                </a:lnTo>
                <a:lnTo>
                  <a:pt x="4601" y="1544"/>
                </a:lnTo>
                <a:lnTo>
                  <a:pt x="4485" y="1553"/>
                </a:lnTo>
                <a:lnTo>
                  <a:pt x="4427" y="1556"/>
                </a:lnTo>
                <a:lnTo>
                  <a:pt x="4368" y="1560"/>
                </a:lnTo>
                <a:lnTo>
                  <a:pt x="4309" y="1564"/>
                </a:lnTo>
                <a:lnTo>
                  <a:pt x="4250" y="1567"/>
                </a:lnTo>
                <a:lnTo>
                  <a:pt x="4190" y="1570"/>
                </a:lnTo>
                <a:lnTo>
                  <a:pt x="4130" y="1573"/>
                </a:lnTo>
                <a:lnTo>
                  <a:pt x="4070" y="1576"/>
                </a:lnTo>
                <a:lnTo>
                  <a:pt x="4009" y="1578"/>
                </a:lnTo>
                <a:lnTo>
                  <a:pt x="3948" y="1581"/>
                </a:lnTo>
                <a:lnTo>
                  <a:pt x="3886" y="1583"/>
                </a:lnTo>
                <a:lnTo>
                  <a:pt x="3762" y="1586"/>
                </a:lnTo>
                <a:lnTo>
                  <a:pt x="3636" y="1589"/>
                </a:lnTo>
                <a:lnTo>
                  <a:pt x="3510" y="1591"/>
                </a:lnTo>
                <a:lnTo>
                  <a:pt x="3383" y="1593"/>
                </a:lnTo>
                <a:lnTo>
                  <a:pt x="3255" y="1593"/>
                </a:lnTo>
                <a:lnTo>
                  <a:pt x="3127" y="1593"/>
                </a:lnTo>
                <a:lnTo>
                  <a:pt x="3000" y="1591"/>
                </a:lnTo>
                <a:lnTo>
                  <a:pt x="2874" y="1589"/>
                </a:lnTo>
                <a:lnTo>
                  <a:pt x="2811" y="1588"/>
                </a:lnTo>
                <a:lnTo>
                  <a:pt x="2749" y="1586"/>
                </a:lnTo>
                <a:lnTo>
                  <a:pt x="2687" y="1585"/>
                </a:lnTo>
                <a:lnTo>
                  <a:pt x="2625" y="1583"/>
                </a:lnTo>
                <a:lnTo>
                  <a:pt x="2564" y="1581"/>
                </a:lnTo>
                <a:lnTo>
                  <a:pt x="2503" y="1578"/>
                </a:lnTo>
                <a:lnTo>
                  <a:pt x="2382" y="1573"/>
                </a:lnTo>
                <a:lnTo>
                  <a:pt x="2262" y="1567"/>
                </a:lnTo>
                <a:lnTo>
                  <a:pt x="2143" y="1560"/>
                </a:lnTo>
                <a:lnTo>
                  <a:pt x="2026" y="1553"/>
                </a:lnTo>
                <a:lnTo>
                  <a:pt x="1911" y="1544"/>
                </a:lnTo>
                <a:lnTo>
                  <a:pt x="1854" y="1540"/>
                </a:lnTo>
                <a:lnTo>
                  <a:pt x="1798" y="1535"/>
                </a:lnTo>
                <a:lnTo>
                  <a:pt x="1742" y="1531"/>
                </a:lnTo>
                <a:lnTo>
                  <a:pt x="1687" y="1526"/>
                </a:lnTo>
                <a:lnTo>
                  <a:pt x="1577" y="1515"/>
                </a:lnTo>
                <a:lnTo>
                  <a:pt x="1469" y="1504"/>
                </a:lnTo>
                <a:lnTo>
                  <a:pt x="1363" y="1493"/>
                </a:lnTo>
                <a:lnTo>
                  <a:pt x="1260" y="1480"/>
                </a:lnTo>
                <a:lnTo>
                  <a:pt x="1158" y="1467"/>
                </a:lnTo>
                <a:lnTo>
                  <a:pt x="1059" y="1454"/>
                </a:lnTo>
                <a:lnTo>
                  <a:pt x="1010" y="1447"/>
                </a:lnTo>
                <a:lnTo>
                  <a:pt x="962" y="1440"/>
                </a:lnTo>
                <a:lnTo>
                  <a:pt x="867" y="1425"/>
                </a:lnTo>
                <a:lnTo>
                  <a:pt x="775" y="1410"/>
                </a:lnTo>
                <a:lnTo>
                  <a:pt x="684" y="1394"/>
                </a:lnTo>
                <a:lnTo>
                  <a:pt x="640" y="1386"/>
                </a:lnTo>
                <a:lnTo>
                  <a:pt x="597" y="1377"/>
                </a:lnTo>
                <a:lnTo>
                  <a:pt x="554" y="1369"/>
                </a:lnTo>
                <a:lnTo>
                  <a:pt x="512" y="1360"/>
                </a:lnTo>
                <a:lnTo>
                  <a:pt x="431" y="1343"/>
                </a:lnTo>
                <a:lnTo>
                  <a:pt x="351" y="1325"/>
                </a:lnTo>
                <a:lnTo>
                  <a:pt x="313" y="1316"/>
                </a:lnTo>
                <a:lnTo>
                  <a:pt x="275" y="1307"/>
                </a:lnTo>
                <a:lnTo>
                  <a:pt x="238" y="1297"/>
                </a:lnTo>
                <a:lnTo>
                  <a:pt x="202" y="1288"/>
                </a:lnTo>
                <a:lnTo>
                  <a:pt x="166" y="1278"/>
                </a:lnTo>
                <a:lnTo>
                  <a:pt x="132" y="1268"/>
                </a:lnTo>
                <a:lnTo>
                  <a:pt x="97" y="1258"/>
                </a:lnTo>
                <a:lnTo>
                  <a:pt x="64" y="1248"/>
                </a:lnTo>
                <a:lnTo>
                  <a:pt x="0" y="1228"/>
                </a:lnTo>
                <a:lnTo>
                  <a:pt x="1" y="1220"/>
                </a:lnTo>
                <a:lnTo>
                  <a:pt x="79" y="1234"/>
                </a:lnTo>
                <a:lnTo>
                  <a:pt x="158" y="1247"/>
                </a:lnTo>
                <a:lnTo>
                  <a:pt x="240" y="1259"/>
                </a:lnTo>
                <a:lnTo>
                  <a:pt x="323" y="1272"/>
                </a:lnTo>
                <a:lnTo>
                  <a:pt x="409" y="1284"/>
                </a:lnTo>
                <a:lnTo>
                  <a:pt x="496" y="1295"/>
                </a:lnTo>
                <a:lnTo>
                  <a:pt x="585" y="1307"/>
                </a:lnTo>
                <a:lnTo>
                  <a:pt x="676" y="1318"/>
                </a:lnTo>
                <a:lnTo>
                  <a:pt x="769" y="1328"/>
                </a:lnTo>
                <a:lnTo>
                  <a:pt x="863" y="1338"/>
                </a:lnTo>
                <a:lnTo>
                  <a:pt x="958" y="1348"/>
                </a:lnTo>
                <a:lnTo>
                  <a:pt x="1055" y="1357"/>
                </a:lnTo>
                <a:lnTo>
                  <a:pt x="1154" y="1366"/>
                </a:lnTo>
                <a:lnTo>
                  <a:pt x="1254" y="1375"/>
                </a:lnTo>
                <a:lnTo>
                  <a:pt x="1355" y="1383"/>
                </a:lnTo>
                <a:lnTo>
                  <a:pt x="1458" y="1391"/>
                </a:lnTo>
                <a:lnTo>
                  <a:pt x="1562" y="1398"/>
                </a:lnTo>
                <a:lnTo>
                  <a:pt x="1667" y="1405"/>
                </a:lnTo>
                <a:lnTo>
                  <a:pt x="1774" y="1412"/>
                </a:lnTo>
                <a:lnTo>
                  <a:pt x="1882" y="1418"/>
                </a:lnTo>
                <a:lnTo>
                  <a:pt x="1991" y="1423"/>
                </a:lnTo>
                <a:lnTo>
                  <a:pt x="2101" y="1428"/>
                </a:lnTo>
                <a:lnTo>
                  <a:pt x="2213" y="1433"/>
                </a:lnTo>
                <a:lnTo>
                  <a:pt x="2325" y="1437"/>
                </a:lnTo>
                <a:lnTo>
                  <a:pt x="2439" y="1441"/>
                </a:lnTo>
                <a:lnTo>
                  <a:pt x="2553" y="1444"/>
                </a:lnTo>
                <a:lnTo>
                  <a:pt x="2668" y="1447"/>
                </a:lnTo>
                <a:lnTo>
                  <a:pt x="2784" y="1449"/>
                </a:lnTo>
                <a:lnTo>
                  <a:pt x="2900" y="1451"/>
                </a:lnTo>
                <a:lnTo>
                  <a:pt x="3018" y="1453"/>
                </a:lnTo>
                <a:lnTo>
                  <a:pt x="3136" y="1453"/>
                </a:lnTo>
                <a:lnTo>
                  <a:pt x="3255" y="1454"/>
                </a:lnTo>
                <a:close/>
                <a:moveTo>
                  <a:pt x="484" y="741"/>
                </a:moveTo>
                <a:lnTo>
                  <a:pt x="488" y="746"/>
                </a:lnTo>
                <a:lnTo>
                  <a:pt x="492" y="750"/>
                </a:lnTo>
                <a:lnTo>
                  <a:pt x="497" y="753"/>
                </a:lnTo>
                <a:lnTo>
                  <a:pt x="502" y="757"/>
                </a:lnTo>
                <a:lnTo>
                  <a:pt x="508" y="760"/>
                </a:lnTo>
                <a:lnTo>
                  <a:pt x="514" y="763"/>
                </a:lnTo>
                <a:lnTo>
                  <a:pt x="528" y="768"/>
                </a:lnTo>
                <a:lnTo>
                  <a:pt x="545" y="772"/>
                </a:lnTo>
                <a:lnTo>
                  <a:pt x="565" y="775"/>
                </a:lnTo>
                <a:lnTo>
                  <a:pt x="590" y="776"/>
                </a:lnTo>
                <a:lnTo>
                  <a:pt x="618" y="777"/>
                </a:lnTo>
                <a:lnTo>
                  <a:pt x="628" y="777"/>
                </a:lnTo>
                <a:lnTo>
                  <a:pt x="638" y="776"/>
                </a:lnTo>
                <a:lnTo>
                  <a:pt x="647" y="775"/>
                </a:lnTo>
                <a:lnTo>
                  <a:pt x="657" y="774"/>
                </a:lnTo>
                <a:lnTo>
                  <a:pt x="665" y="772"/>
                </a:lnTo>
                <a:lnTo>
                  <a:pt x="674" y="770"/>
                </a:lnTo>
                <a:lnTo>
                  <a:pt x="682" y="767"/>
                </a:lnTo>
                <a:lnTo>
                  <a:pt x="690" y="765"/>
                </a:lnTo>
                <a:lnTo>
                  <a:pt x="698" y="761"/>
                </a:lnTo>
                <a:lnTo>
                  <a:pt x="706" y="758"/>
                </a:lnTo>
                <a:lnTo>
                  <a:pt x="713" y="754"/>
                </a:lnTo>
                <a:lnTo>
                  <a:pt x="720" y="750"/>
                </a:lnTo>
                <a:lnTo>
                  <a:pt x="726" y="745"/>
                </a:lnTo>
                <a:lnTo>
                  <a:pt x="734" y="741"/>
                </a:lnTo>
                <a:lnTo>
                  <a:pt x="740" y="736"/>
                </a:lnTo>
                <a:lnTo>
                  <a:pt x="746" y="730"/>
                </a:lnTo>
                <a:lnTo>
                  <a:pt x="751" y="725"/>
                </a:lnTo>
                <a:lnTo>
                  <a:pt x="757" y="719"/>
                </a:lnTo>
                <a:lnTo>
                  <a:pt x="762" y="713"/>
                </a:lnTo>
                <a:lnTo>
                  <a:pt x="766" y="706"/>
                </a:lnTo>
                <a:lnTo>
                  <a:pt x="775" y="693"/>
                </a:lnTo>
                <a:lnTo>
                  <a:pt x="779" y="686"/>
                </a:lnTo>
                <a:lnTo>
                  <a:pt x="782" y="678"/>
                </a:lnTo>
                <a:lnTo>
                  <a:pt x="785" y="671"/>
                </a:lnTo>
                <a:lnTo>
                  <a:pt x="788" y="663"/>
                </a:lnTo>
                <a:lnTo>
                  <a:pt x="791" y="655"/>
                </a:lnTo>
                <a:lnTo>
                  <a:pt x="793" y="647"/>
                </a:lnTo>
                <a:lnTo>
                  <a:pt x="795" y="639"/>
                </a:lnTo>
                <a:lnTo>
                  <a:pt x="797" y="630"/>
                </a:lnTo>
                <a:lnTo>
                  <a:pt x="799" y="613"/>
                </a:lnTo>
                <a:lnTo>
                  <a:pt x="800" y="604"/>
                </a:lnTo>
                <a:lnTo>
                  <a:pt x="800" y="596"/>
                </a:lnTo>
                <a:lnTo>
                  <a:pt x="800" y="587"/>
                </a:lnTo>
                <a:lnTo>
                  <a:pt x="799" y="579"/>
                </a:lnTo>
                <a:lnTo>
                  <a:pt x="798" y="571"/>
                </a:lnTo>
                <a:lnTo>
                  <a:pt x="797" y="562"/>
                </a:lnTo>
                <a:lnTo>
                  <a:pt x="795" y="554"/>
                </a:lnTo>
                <a:lnTo>
                  <a:pt x="793" y="546"/>
                </a:lnTo>
                <a:lnTo>
                  <a:pt x="790" y="539"/>
                </a:lnTo>
                <a:lnTo>
                  <a:pt x="787" y="531"/>
                </a:lnTo>
                <a:lnTo>
                  <a:pt x="784" y="523"/>
                </a:lnTo>
                <a:lnTo>
                  <a:pt x="780" y="516"/>
                </a:lnTo>
                <a:lnTo>
                  <a:pt x="776" y="509"/>
                </a:lnTo>
                <a:lnTo>
                  <a:pt x="771" y="502"/>
                </a:lnTo>
                <a:lnTo>
                  <a:pt x="766" y="496"/>
                </a:lnTo>
                <a:lnTo>
                  <a:pt x="761" y="490"/>
                </a:lnTo>
                <a:lnTo>
                  <a:pt x="754" y="483"/>
                </a:lnTo>
                <a:lnTo>
                  <a:pt x="747" y="476"/>
                </a:lnTo>
                <a:lnTo>
                  <a:pt x="740" y="470"/>
                </a:lnTo>
                <a:lnTo>
                  <a:pt x="733" y="465"/>
                </a:lnTo>
                <a:lnTo>
                  <a:pt x="724" y="459"/>
                </a:lnTo>
                <a:lnTo>
                  <a:pt x="715" y="455"/>
                </a:lnTo>
                <a:lnTo>
                  <a:pt x="707" y="450"/>
                </a:lnTo>
                <a:lnTo>
                  <a:pt x="698" y="446"/>
                </a:lnTo>
                <a:lnTo>
                  <a:pt x="688" y="443"/>
                </a:lnTo>
                <a:lnTo>
                  <a:pt x="679" y="440"/>
                </a:lnTo>
                <a:lnTo>
                  <a:pt x="669" y="437"/>
                </a:lnTo>
                <a:lnTo>
                  <a:pt x="659" y="435"/>
                </a:lnTo>
                <a:lnTo>
                  <a:pt x="648" y="433"/>
                </a:lnTo>
                <a:lnTo>
                  <a:pt x="638" y="432"/>
                </a:lnTo>
                <a:lnTo>
                  <a:pt x="627" y="431"/>
                </a:lnTo>
                <a:lnTo>
                  <a:pt x="616" y="431"/>
                </a:lnTo>
                <a:lnTo>
                  <a:pt x="491" y="431"/>
                </a:lnTo>
                <a:lnTo>
                  <a:pt x="467" y="660"/>
                </a:lnTo>
                <a:lnTo>
                  <a:pt x="466" y="674"/>
                </a:lnTo>
                <a:lnTo>
                  <a:pt x="466" y="687"/>
                </a:lnTo>
                <a:lnTo>
                  <a:pt x="466" y="693"/>
                </a:lnTo>
                <a:lnTo>
                  <a:pt x="467" y="699"/>
                </a:lnTo>
                <a:lnTo>
                  <a:pt x="467" y="704"/>
                </a:lnTo>
                <a:lnTo>
                  <a:pt x="468" y="709"/>
                </a:lnTo>
                <a:lnTo>
                  <a:pt x="471" y="718"/>
                </a:lnTo>
                <a:lnTo>
                  <a:pt x="472" y="723"/>
                </a:lnTo>
                <a:lnTo>
                  <a:pt x="474" y="727"/>
                </a:lnTo>
                <a:lnTo>
                  <a:pt x="479" y="735"/>
                </a:lnTo>
                <a:lnTo>
                  <a:pt x="481" y="738"/>
                </a:lnTo>
                <a:lnTo>
                  <a:pt x="484" y="741"/>
                </a:lnTo>
                <a:close/>
                <a:moveTo>
                  <a:pt x="529" y="64"/>
                </a:moveTo>
                <a:lnTo>
                  <a:pt x="498" y="365"/>
                </a:lnTo>
                <a:lnTo>
                  <a:pt x="627" y="365"/>
                </a:lnTo>
                <a:lnTo>
                  <a:pt x="643" y="364"/>
                </a:lnTo>
                <a:lnTo>
                  <a:pt x="651" y="363"/>
                </a:lnTo>
                <a:lnTo>
                  <a:pt x="659" y="362"/>
                </a:lnTo>
                <a:lnTo>
                  <a:pt x="675" y="359"/>
                </a:lnTo>
                <a:lnTo>
                  <a:pt x="683" y="357"/>
                </a:lnTo>
                <a:lnTo>
                  <a:pt x="691" y="354"/>
                </a:lnTo>
                <a:lnTo>
                  <a:pt x="698" y="352"/>
                </a:lnTo>
                <a:lnTo>
                  <a:pt x="706" y="349"/>
                </a:lnTo>
                <a:lnTo>
                  <a:pt x="720" y="342"/>
                </a:lnTo>
                <a:lnTo>
                  <a:pt x="734" y="334"/>
                </a:lnTo>
                <a:lnTo>
                  <a:pt x="747" y="325"/>
                </a:lnTo>
                <a:lnTo>
                  <a:pt x="753" y="321"/>
                </a:lnTo>
                <a:lnTo>
                  <a:pt x="759" y="316"/>
                </a:lnTo>
                <a:lnTo>
                  <a:pt x="769" y="305"/>
                </a:lnTo>
                <a:lnTo>
                  <a:pt x="779" y="294"/>
                </a:lnTo>
                <a:lnTo>
                  <a:pt x="783" y="288"/>
                </a:lnTo>
                <a:lnTo>
                  <a:pt x="787" y="281"/>
                </a:lnTo>
                <a:lnTo>
                  <a:pt x="794" y="268"/>
                </a:lnTo>
                <a:lnTo>
                  <a:pt x="797" y="262"/>
                </a:lnTo>
                <a:lnTo>
                  <a:pt x="800" y="255"/>
                </a:lnTo>
                <a:lnTo>
                  <a:pt x="802" y="248"/>
                </a:lnTo>
                <a:lnTo>
                  <a:pt x="804" y="240"/>
                </a:lnTo>
                <a:lnTo>
                  <a:pt x="805" y="233"/>
                </a:lnTo>
                <a:lnTo>
                  <a:pt x="806" y="225"/>
                </a:lnTo>
                <a:lnTo>
                  <a:pt x="807" y="209"/>
                </a:lnTo>
                <a:lnTo>
                  <a:pt x="807" y="201"/>
                </a:lnTo>
                <a:lnTo>
                  <a:pt x="806" y="193"/>
                </a:lnTo>
                <a:lnTo>
                  <a:pt x="805" y="185"/>
                </a:lnTo>
                <a:lnTo>
                  <a:pt x="804" y="178"/>
                </a:lnTo>
                <a:lnTo>
                  <a:pt x="800" y="163"/>
                </a:lnTo>
                <a:lnTo>
                  <a:pt x="795" y="148"/>
                </a:lnTo>
                <a:lnTo>
                  <a:pt x="792" y="141"/>
                </a:lnTo>
                <a:lnTo>
                  <a:pt x="789" y="135"/>
                </a:lnTo>
                <a:lnTo>
                  <a:pt x="785" y="128"/>
                </a:lnTo>
                <a:lnTo>
                  <a:pt x="781" y="122"/>
                </a:lnTo>
                <a:lnTo>
                  <a:pt x="777" y="116"/>
                </a:lnTo>
                <a:lnTo>
                  <a:pt x="772" y="111"/>
                </a:lnTo>
                <a:lnTo>
                  <a:pt x="767" y="105"/>
                </a:lnTo>
                <a:lnTo>
                  <a:pt x="761" y="100"/>
                </a:lnTo>
                <a:lnTo>
                  <a:pt x="754" y="95"/>
                </a:lnTo>
                <a:lnTo>
                  <a:pt x="748" y="90"/>
                </a:lnTo>
                <a:lnTo>
                  <a:pt x="740" y="86"/>
                </a:lnTo>
                <a:lnTo>
                  <a:pt x="733" y="82"/>
                </a:lnTo>
                <a:lnTo>
                  <a:pt x="724" y="79"/>
                </a:lnTo>
                <a:lnTo>
                  <a:pt x="715" y="76"/>
                </a:lnTo>
                <a:lnTo>
                  <a:pt x="707" y="73"/>
                </a:lnTo>
                <a:lnTo>
                  <a:pt x="698" y="71"/>
                </a:lnTo>
                <a:lnTo>
                  <a:pt x="689" y="69"/>
                </a:lnTo>
                <a:lnTo>
                  <a:pt x="680" y="67"/>
                </a:lnTo>
                <a:lnTo>
                  <a:pt x="661" y="65"/>
                </a:lnTo>
                <a:lnTo>
                  <a:pt x="642" y="64"/>
                </a:lnTo>
                <a:lnTo>
                  <a:pt x="529" y="64"/>
                </a:lnTo>
                <a:close/>
                <a:moveTo>
                  <a:pt x="863" y="842"/>
                </a:moveTo>
                <a:lnTo>
                  <a:pt x="855" y="843"/>
                </a:lnTo>
                <a:lnTo>
                  <a:pt x="845" y="845"/>
                </a:lnTo>
                <a:lnTo>
                  <a:pt x="831" y="846"/>
                </a:lnTo>
                <a:lnTo>
                  <a:pt x="814" y="848"/>
                </a:lnTo>
                <a:lnTo>
                  <a:pt x="794" y="849"/>
                </a:lnTo>
                <a:lnTo>
                  <a:pt x="771" y="850"/>
                </a:lnTo>
                <a:lnTo>
                  <a:pt x="746" y="851"/>
                </a:lnTo>
                <a:lnTo>
                  <a:pt x="37" y="851"/>
                </a:lnTo>
                <a:lnTo>
                  <a:pt x="45" y="784"/>
                </a:lnTo>
                <a:lnTo>
                  <a:pt x="76" y="784"/>
                </a:lnTo>
                <a:lnTo>
                  <a:pt x="93" y="783"/>
                </a:lnTo>
                <a:lnTo>
                  <a:pt x="108" y="781"/>
                </a:lnTo>
                <a:lnTo>
                  <a:pt x="122" y="779"/>
                </a:lnTo>
                <a:lnTo>
                  <a:pt x="134" y="775"/>
                </a:lnTo>
                <a:lnTo>
                  <a:pt x="145" y="771"/>
                </a:lnTo>
                <a:lnTo>
                  <a:pt x="154" y="767"/>
                </a:lnTo>
                <a:lnTo>
                  <a:pt x="163" y="761"/>
                </a:lnTo>
                <a:lnTo>
                  <a:pt x="170" y="755"/>
                </a:lnTo>
                <a:lnTo>
                  <a:pt x="176" y="748"/>
                </a:lnTo>
                <a:lnTo>
                  <a:pt x="179" y="744"/>
                </a:lnTo>
                <a:lnTo>
                  <a:pt x="181" y="740"/>
                </a:lnTo>
                <a:lnTo>
                  <a:pt x="186" y="731"/>
                </a:lnTo>
                <a:lnTo>
                  <a:pt x="189" y="721"/>
                </a:lnTo>
                <a:lnTo>
                  <a:pt x="192" y="711"/>
                </a:lnTo>
                <a:lnTo>
                  <a:pt x="195" y="700"/>
                </a:lnTo>
                <a:lnTo>
                  <a:pt x="197" y="688"/>
                </a:lnTo>
                <a:lnTo>
                  <a:pt x="198" y="675"/>
                </a:lnTo>
                <a:lnTo>
                  <a:pt x="248" y="176"/>
                </a:lnTo>
                <a:lnTo>
                  <a:pt x="249" y="160"/>
                </a:lnTo>
                <a:lnTo>
                  <a:pt x="250" y="146"/>
                </a:lnTo>
                <a:lnTo>
                  <a:pt x="250" y="134"/>
                </a:lnTo>
                <a:lnTo>
                  <a:pt x="248" y="123"/>
                </a:lnTo>
                <a:lnTo>
                  <a:pt x="246" y="113"/>
                </a:lnTo>
                <a:lnTo>
                  <a:pt x="245" y="108"/>
                </a:lnTo>
                <a:lnTo>
                  <a:pt x="243" y="104"/>
                </a:lnTo>
                <a:lnTo>
                  <a:pt x="239" y="96"/>
                </a:lnTo>
                <a:lnTo>
                  <a:pt x="237" y="93"/>
                </a:lnTo>
                <a:lnTo>
                  <a:pt x="234" y="90"/>
                </a:lnTo>
                <a:lnTo>
                  <a:pt x="231" y="86"/>
                </a:lnTo>
                <a:lnTo>
                  <a:pt x="228" y="83"/>
                </a:lnTo>
                <a:lnTo>
                  <a:pt x="224" y="81"/>
                </a:lnTo>
                <a:lnTo>
                  <a:pt x="220" y="78"/>
                </a:lnTo>
                <a:lnTo>
                  <a:pt x="211" y="74"/>
                </a:lnTo>
                <a:lnTo>
                  <a:pt x="201" y="70"/>
                </a:lnTo>
                <a:lnTo>
                  <a:pt x="189" y="67"/>
                </a:lnTo>
                <a:lnTo>
                  <a:pt x="176" y="66"/>
                </a:lnTo>
                <a:lnTo>
                  <a:pt x="161" y="64"/>
                </a:lnTo>
                <a:lnTo>
                  <a:pt x="145" y="64"/>
                </a:lnTo>
                <a:lnTo>
                  <a:pt x="121" y="64"/>
                </a:lnTo>
                <a:lnTo>
                  <a:pt x="127" y="0"/>
                </a:lnTo>
                <a:lnTo>
                  <a:pt x="848" y="0"/>
                </a:lnTo>
                <a:lnTo>
                  <a:pt x="867" y="1"/>
                </a:lnTo>
                <a:lnTo>
                  <a:pt x="886" y="1"/>
                </a:lnTo>
                <a:lnTo>
                  <a:pt x="903" y="3"/>
                </a:lnTo>
                <a:lnTo>
                  <a:pt x="920" y="5"/>
                </a:lnTo>
                <a:lnTo>
                  <a:pt x="937" y="8"/>
                </a:lnTo>
                <a:lnTo>
                  <a:pt x="952" y="11"/>
                </a:lnTo>
                <a:lnTo>
                  <a:pt x="967" y="15"/>
                </a:lnTo>
                <a:lnTo>
                  <a:pt x="982" y="19"/>
                </a:lnTo>
                <a:lnTo>
                  <a:pt x="995" y="24"/>
                </a:lnTo>
                <a:lnTo>
                  <a:pt x="1008" y="30"/>
                </a:lnTo>
                <a:lnTo>
                  <a:pt x="1020" y="36"/>
                </a:lnTo>
                <a:lnTo>
                  <a:pt x="1031" y="43"/>
                </a:lnTo>
                <a:lnTo>
                  <a:pt x="1042" y="50"/>
                </a:lnTo>
                <a:lnTo>
                  <a:pt x="1052" y="58"/>
                </a:lnTo>
                <a:lnTo>
                  <a:pt x="1061" y="66"/>
                </a:lnTo>
                <a:lnTo>
                  <a:pt x="1069" y="75"/>
                </a:lnTo>
                <a:lnTo>
                  <a:pt x="1075" y="82"/>
                </a:lnTo>
                <a:lnTo>
                  <a:pt x="1080" y="89"/>
                </a:lnTo>
                <a:lnTo>
                  <a:pt x="1085" y="96"/>
                </a:lnTo>
                <a:lnTo>
                  <a:pt x="1090" y="104"/>
                </a:lnTo>
                <a:lnTo>
                  <a:pt x="1094" y="112"/>
                </a:lnTo>
                <a:lnTo>
                  <a:pt x="1097" y="120"/>
                </a:lnTo>
                <a:lnTo>
                  <a:pt x="1101" y="128"/>
                </a:lnTo>
                <a:lnTo>
                  <a:pt x="1104" y="136"/>
                </a:lnTo>
                <a:lnTo>
                  <a:pt x="1106" y="145"/>
                </a:lnTo>
                <a:lnTo>
                  <a:pt x="1108" y="153"/>
                </a:lnTo>
                <a:lnTo>
                  <a:pt x="1110" y="162"/>
                </a:lnTo>
                <a:lnTo>
                  <a:pt x="1111" y="171"/>
                </a:lnTo>
                <a:lnTo>
                  <a:pt x="1112" y="180"/>
                </a:lnTo>
                <a:lnTo>
                  <a:pt x="1112" y="189"/>
                </a:lnTo>
                <a:lnTo>
                  <a:pt x="1112" y="198"/>
                </a:lnTo>
                <a:lnTo>
                  <a:pt x="1111" y="207"/>
                </a:lnTo>
                <a:lnTo>
                  <a:pt x="1110" y="216"/>
                </a:lnTo>
                <a:lnTo>
                  <a:pt x="1108" y="227"/>
                </a:lnTo>
                <a:lnTo>
                  <a:pt x="1105" y="238"/>
                </a:lnTo>
                <a:lnTo>
                  <a:pt x="1102" y="250"/>
                </a:lnTo>
                <a:lnTo>
                  <a:pt x="1097" y="262"/>
                </a:lnTo>
                <a:lnTo>
                  <a:pt x="1091" y="275"/>
                </a:lnTo>
                <a:lnTo>
                  <a:pt x="1088" y="282"/>
                </a:lnTo>
                <a:lnTo>
                  <a:pt x="1084" y="288"/>
                </a:lnTo>
                <a:lnTo>
                  <a:pt x="1075" y="301"/>
                </a:lnTo>
                <a:lnTo>
                  <a:pt x="1070" y="308"/>
                </a:lnTo>
                <a:lnTo>
                  <a:pt x="1065" y="315"/>
                </a:lnTo>
                <a:lnTo>
                  <a:pt x="1053" y="327"/>
                </a:lnTo>
                <a:lnTo>
                  <a:pt x="1046" y="334"/>
                </a:lnTo>
                <a:lnTo>
                  <a:pt x="1039" y="340"/>
                </a:lnTo>
                <a:lnTo>
                  <a:pt x="1023" y="352"/>
                </a:lnTo>
                <a:lnTo>
                  <a:pt x="1014" y="358"/>
                </a:lnTo>
                <a:lnTo>
                  <a:pt x="1005" y="363"/>
                </a:lnTo>
                <a:lnTo>
                  <a:pt x="995" y="369"/>
                </a:lnTo>
                <a:lnTo>
                  <a:pt x="985" y="374"/>
                </a:lnTo>
                <a:lnTo>
                  <a:pt x="974" y="379"/>
                </a:lnTo>
                <a:lnTo>
                  <a:pt x="962" y="384"/>
                </a:lnTo>
                <a:lnTo>
                  <a:pt x="950" y="388"/>
                </a:lnTo>
                <a:lnTo>
                  <a:pt x="937" y="392"/>
                </a:lnTo>
                <a:lnTo>
                  <a:pt x="916" y="396"/>
                </a:lnTo>
                <a:lnTo>
                  <a:pt x="896" y="399"/>
                </a:lnTo>
                <a:lnTo>
                  <a:pt x="885" y="401"/>
                </a:lnTo>
                <a:lnTo>
                  <a:pt x="874" y="402"/>
                </a:lnTo>
                <a:lnTo>
                  <a:pt x="888" y="405"/>
                </a:lnTo>
                <a:lnTo>
                  <a:pt x="901" y="407"/>
                </a:lnTo>
                <a:lnTo>
                  <a:pt x="913" y="410"/>
                </a:lnTo>
                <a:lnTo>
                  <a:pt x="926" y="413"/>
                </a:lnTo>
                <a:lnTo>
                  <a:pt x="932" y="415"/>
                </a:lnTo>
                <a:lnTo>
                  <a:pt x="938" y="417"/>
                </a:lnTo>
                <a:lnTo>
                  <a:pt x="949" y="421"/>
                </a:lnTo>
                <a:lnTo>
                  <a:pt x="960" y="425"/>
                </a:lnTo>
                <a:lnTo>
                  <a:pt x="970" y="430"/>
                </a:lnTo>
                <a:lnTo>
                  <a:pt x="980" y="435"/>
                </a:lnTo>
                <a:lnTo>
                  <a:pt x="990" y="441"/>
                </a:lnTo>
                <a:lnTo>
                  <a:pt x="999" y="446"/>
                </a:lnTo>
                <a:lnTo>
                  <a:pt x="1008" y="452"/>
                </a:lnTo>
                <a:lnTo>
                  <a:pt x="1016" y="459"/>
                </a:lnTo>
                <a:lnTo>
                  <a:pt x="1024" y="466"/>
                </a:lnTo>
                <a:lnTo>
                  <a:pt x="1031" y="473"/>
                </a:lnTo>
                <a:lnTo>
                  <a:pt x="1038" y="480"/>
                </a:lnTo>
                <a:lnTo>
                  <a:pt x="1044" y="488"/>
                </a:lnTo>
                <a:lnTo>
                  <a:pt x="1050" y="496"/>
                </a:lnTo>
                <a:lnTo>
                  <a:pt x="1056" y="504"/>
                </a:lnTo>
                <a:lnTo>
                  <a:pt x="1061" y="512"/>
                </a:lnTo>
                <a:lnTo>
                  <a:pt x="1065" y="521"/>
                </a:lnTo>
                <a:lnTo>
                  <a:pt x="1070" y="530"/>
                </a:lnTo>
                <a:lnTo>
                  <a:pt x="1073" y="539"/>
                </a:lnTo>
                <a:lnTo>
                  <a:pt x="1076" y="548"/>
                </a:lnTo>
                <a:lnTo>
                  <a:pt x="1079" y="558"/>
                </a:lnTo>
                <a:lnTo>
                  <a:pt x="1081" y="567"/>
                </a:lnTo>
                <a:lnTo>
                  <a:pt x="1085" y="587"/>
                </a:lnTo>
                <a:lnTo>
                  <a:pt x="1085" y="597"/>
                </a:lnTo>
                <a:lnTo>
                  <a:pt x="1086" y="607"/>
                </a:lnTo>
                <a:lnTo>
                  <a:pt x="1085" y="617"/>
                </a:lnTo>
                <a:lnTo>
                  <a:pt x="1085" y="627"/>
                </a:lnTo>
                <a:lnTo>
                  <a:pt x="1083" y="638"/>
                </a:lnTo>
                <a:lnTo>
                  <a:pt x="1081" y="651"/>
                </a:lnTo>
                <a:lnTo>
                  <a:pt x="1078" y="664"/>
                </a:lnTo>
                <a:lnTo>
                  <a:pt x="1073" y="678"/>
                </a:lnTo>
                <a:lnTo>
                  <a:pt x="1067" y="693"/>
                </a:lnTo>
                <a:lnTo>
                  <a:pt x="1060" y="708"/>
                </a:lnTo>
                <a:lnTo>
                  <a:pt x="1051" y="724"/>
                </a:lnTo>
                <a:lnTo>
                  <a:pt x="1046" y="731"/>
                </a:lnTo>
                <a:lnTo>
                  <a:pt x="1040" y="739"/>
                </a:lnTo>
                <a:lnTo>
                  <a:pt x="1034" y="747"/>
                </a:lnTo>
                <a:lnTo>
                  <a:pt x="1027" y="754"/>
                </a:lnTo>
                <a:lnTo>
                  <a:pt x="1019" y="762"/>
                </a:lnTo>
                <a:lnTo>
                  <a:pt x="1011" y="769"/>
                </a:lnTo>
                <a:lnTo>
                  <a:pt x="1003" y="777"/>
                </a:lnTo>
                <a:lnTo>
                  <a:pt x="994" y="784"/>
                </a:lnTo>
                <a:lnTo>
                  <a:pt x="984" y="791"/>
                </a:lnTo>
                <a:lnTo>
                  <a:pt x="973" y="798"/>
                </a:lnTo>
                <a:lnTo>
                  <a:pt x="962" y="805"/>
                </a:lnTo>
                <a:lnTo>
                  <a:pt x="950" y="811"/>
                </a:lnTo>
                <a:lnTo>
                  <a:pt x="938" y="817"/>
                </a:lnTo>
                <a:lnTo>
                  <a:pt x="924" y="823"/>
                </a:lnTo>
                <a:lnTo>
                  <a:pt x="910" y="828"/>
                </a:lnTo>
                <a:lnTo>
                  <a:pt x="895" y="833"/>
                </a:lnTo>
                <a:lnTo>
                  <a:pt x="879" y="838"/>
                </a:lnTo>
                <a:lnTo>
                  <a:pt x="863" y="842"/>
                </a:lnTo>
                <a:close/>
                <a:moveTo>
                  <a:pt x="6069" y="248"/>
                </a:moveTo>
                <a:lnTo>
                  <a:pt x="6070" y="238"/>
                </a:lnTo>
                <a:lnTo>
                  <a:pt x="6070" y="228"/>
                </a:lnTo>
                <a:lnTo>
                  <a:pt x="6070" y="219"/>
                </a:lnTo>
                <a:lnTo>
                  <a:pt x="6070" y="209"/>
                </a:lnTo>
                <a:lnTo>
                  <a:pt x="6069" y="200"/>
                </a:lnTo>
                <a:lnTo>
                  <a:pt x="6068" y="191"/>
                </a:lnTo>
                <a:lnTo>
                  <a:pt x="6066" y="182"/>
                </a:lnTo>
                <a:lnTo>
                  <a:pt x="6064" y="174"/>
                </a:lnTo>
                <a:lnTo>
                  <a:pt x="6062" y="166"/>
                </a:lnTo>
                <a:lnTo>
                  <a:pt x="6059" y="158"/>
                </a:lnTo>
                <a:lnTo>
                  <a:pt x="6056" y="150"/>
                </a:lnTo>
                <a:lnTo>
                  <a:pt x="6052" y="143"/>
                </a:lnTo>
                <a:lnTo>
                  <a:pt x="6048" y="136"/>
                </a:lnTo>
                <a:lnTo>
                  <a:pt x="6044" y="129"/>
                </a:lnTo>
                <a:lnTo>
                  <a:pt x="6039" y="123"/>
                </a:lnTo>
                <a:lnTo>
                  <a:pt x="6034" y="117"/>
                </a:lnTo>
                <a:lnTo>
                  <a:pt x="6029" y="110"/>
                </a:lnTo>
                <a:lnTo>
                  <a:pt x="6022" y="105"/>
                </a:lnTo>
                <a:lnTo>
                  <a:pt x="6016" y="99"/>
                </a:lnTo>
                <a:lnTo>
                  <a:pt x="6009" y="94"/>
                </a:lnTo>
                <a:lnTo>
                  <a:pt x="6001" y="90"/>
                </a:lnTo>
                <a:lnTo>
                  <a:pt x="5993" y="85"/>
                </a:lnTo>
                <a:lnTo>
                  <a:pt x="5985" y="81"/>
                </a:lnTo>
                <a:lnTo>
                  <a:pt x="5976" y="78"/>
                </a:lnTo>
                <a:lnTo>
                  <a:pt x="5967" y="75"/>
                </a:lnTo>
                <a:lnTo>
                  <a:pt x="5958" y="72"/>
                </a:lnTo>
                <a:lnTo>
                  <a:pt x="5948" y="70"/>
                </a:lnTo>
                <a:lnTo>
                  <a:pt x="5938" y="68"/>
                </a:lnTo>
                <a:lnTo>
                  <a:pt x="5928" y="67"/>
                </a:lnTo>
                <a:lnTo>
                  <a:pt x="5917" y="66"/>
                </a:lnTo>
                <a:lnTo>
                  <a:pt x="5906" y="65"/>
                </a:lnTo>
                <a:lnTo>
                  <a:pt x="5894" y="65"/>
                </a:lnTo>
                <a:lnTo>
                  <a:pt x="5793" y="65"/>
                </a:lnTo>
                <a:lnTo>
                  <a:pt x="5759" y="407"/>
                </a:lnTo>
                <a:lnTo>
                  <a:pt x="5911" y="407"/>
                </a:lnTo>
                <a:lnTo>
                  <a:pt x="5927" y="406"/>
                </a:lnTo>
                <a:lnTo>
                  <a:pt x="5935" y="405"/>
                </a:lnTo>
                <a:lnTo>
                  <a:pt x="5943" y="404"/>
                </a:lnTo>
                <a:lnTo>
                  <a:pt x="5950" y="403"/>
                </a:lnTo>
                <a:lnTo>
                  <a:pt x="5957" y="401"/>
                </a:lnTo>
                <a:lnTo>
                  <a:pt x="5971" y="396"/>
                </a:lnTo>
                <a:lnTo>
                  <a:pt x="5978" y="393"/>
                </a:lnTo>
                <a:lnTo>
                  <a:pt x="5985" y="390"/>
                </a:lnTo>
                <a:lnTo>
                  <a:pt x="5997" y="382"/>
                </a:lnTo>
                <a:lnTo>
                  <a:pt x="6009" y="374"/>
                </a:lnTo>
                <a:lnTo>
                  <a:pt x="6014" y="369"/>
                </a:lnTo>
                <a:lnTo>
                  <a:pt x="6019" y="364"/>
                </a:lnTo>
                <a:lnTo>
                  <a:pt x="6024" y="359"/>
                </a:lnTo>
                <a:lnTo>
                  <a:pt x="6029" y="353"/>
                </a:lnTo>
                <a:lnTo>
                  <a:pt x="6034" y="347"/>
                </a:lnTo>
                <a:lnTo>
                  <a:pt x="6038" y="341"/>
                </a:lnTo>
                <a:lnTo>
                  <a:pt x="6042" y="335"/>
                </a:lnTo>
                <a:lnTo>
                  <a:pt x="6046" y="328"/>
                </a:lnTo>
                <a:lnTo>
                  <a:pt x="6049" y="321"/>
                </a:lnTo>
                <a:lnTo>
                  <a:pt x="6053" y="314"/>
                </a:lnTo>
                <a:lnTo>
                  <a:pt x="6058" y="299"/>
                </a:lnTo>
                <a:lnTo>
                  <a:pt x="6063" y="283"/>
                </a:lnTo>
                <a:lnTo>
                  <a:pt x="6065" y="275"/>
                </a:lnTo>
                <a:lnTo>
                  <a:pt x="6067" y="266"/>
                </a:lnTo>
                <a:lnTo>
                  <a:pt x="6069" y="248"/>
                </a:lnTo>
                <a:close/>
                <a:moveTo>
                  <a:pt x="5512" y="174"/>
                </a:moveTo>
                <a:lnTo>
                  <a:pt x="5514" y="159"/>
                </a:lnTo>
                <a:lnTo>
                  <a:pt x="5514" y="146"/>
                </a:lnTo>
                <a:lnTo>
                  <a:pt x="5513" y="134"/>
                </a:lnTo>
                <a:lnTo>
                  <a:pt x="5513" y="128"/>
                </a:lnTo>
                <a:lnTo>
                  <a:pt x="5512" y="123"/>
                </a:lnTo>
                <a:lnTo>
                  <a:pt x="5511" y="118"/>
                </a:lnTo>
                <a:lnTo>
                  <a:pt x="5510" y="113"/>
                </a:lnTo>
                <a:lnTo>
                  <a:pt x="5507" y="105"/>
                </a:lnTo>
                <a:lnTo>
                  <a:pt x="5503" y="97"/>
                </a:lnTo>
                <a:lnTo>
                  <a:pt x="5498" y="91"/>
                </a:lnTo>
                <a:lnTo>
                  <a:pt x="5492" y="85"/>
                </a:lnTo>
                <a:lnTo>
                  <a:pt x="5485" y="80"/>
                </a:lnTo>
                <a:lnTo>
                  <a:pt x="5478" y="76"/>
                </a:lnTo>
                <a:lnTo>
                  <a:pt x="5469" y="73"/>
                </a:lnTo>
                <a:lnTo>
                  <a:pt x="5459" y="70"/>
                </a:lnTo>
                <a:lnTo>
                  <a:pt x="5448" y="68"/>
                </a:lnTo>
                <a:lnTo>
                  <a:pt x="5443" y="67"/>
                </a:lnTo>
                <a:lnTo>
                  <a:pt x="5436" y="66"/>
                </a:lnTo>
                <a:lnTo>
                  <a:pt x="5423" y="65"/>
                </a:lnTo>
                <a:lnTo>
                  <a:pt x="5303" y="65"/>
                </a:lnTo>
                <a:lnTo>
                  <a:pt x="5284" y="230"/>
                </a:lnTo>
                <a:lnTo>
                  <a:pt x="5208" y="230"/>
                </a:lnTo>
                <a:lnTo>
                  <a:pt x="5207" y="220"/>
                </a:lnTo>
                <a:lnTo>
                  <a:pt x="5206" y="211"/>
                </a:lnTo>
                <a:lnTo>
                  <a:pt x="5204" y="202"/>
                </a:lnTo>
                <a:lnTo>
                  <a:pt x="5202" y="194"/>
                </a:lnTo>
                <a:lnTo>
                  <a:pt x="5199" y="185"/>
                </a:lnTo>
                <a:lnTo>
                  <a:pt x="5195" y="177"/>
                </a:lnTo>
                <a:lnTo>
                  <a:pt x="5192" y="169"/>
                </a:lnTo>
                <a:lnTo>
                  <a:pt x="5187" y="162"/>
                </a:lnTo>
                <a:lnTo>
                  <a:pt x="5182" y="154"/>
                </a:lnTo>
                <a:lnTo>
                  <a:pt x="5177" y="147"/>
                </a:lnTo>
                <a:lnTo>
                  <a:pt x="5171" y="140"/>
                </a:lnTo>
                <a:lnTo>
                  <a:pt x="5165" y="133"/>
                </a:lnTo>
                <a:lnTo>
                  <a:pt x="5159" y="127"/>
                </a:lnTo>
                <a:lnTo>
                  <a:pt x="5152" y="121"/>
                </a:lnTo>
                <a:lnTo>
                  <a:pt x="5145" y="115"/>
                </a:lnTo>
                <a:lnTo>
                  <a:pt x="5138" y="110"/>
                </a:lnTo>
                <a:lnTo>
                  <a:pt x="5121" y="99"/>
                </a:lnTo>
                <a:lnTo>
                  <a:pt x="5112" y="95"/>
                </a:lnTo>
                <a:lnTo>
                  <a:pt x="5104" y="90"/>
                </a:lnTo>
                <a:lnTo>
                  <a:pt x="5086" y="83"/>
                </a:lnTo>
                <a:lnTo>
                  <a:pt x="5076" y="79"/>
                </a:lnTo>
                <a:lnTo>
                  <a:pt x="5067" y="76"/>
                </a:lnTo>
                <a:lnTo>
                  <a:pt x="5057" y="74"/>
                </a:lnTo>
                <a:lnTo>
                  <a:pt x="5047" y="71"/>
                </a:lnTo>
                <a:lnTo>
                  <a:pt x="5037" y="69"/>
                </a:lnTo>
                <a:lnTo>
                  <a:pt x="5027" y="68"/>
                </a:lnTo>
                <a:lnTo>
                  <a:pt x="5017" y="66"/>
                </a:lnTo>
                <a:lnTo>
                  <a:pt x="5007" y="66"/>
                </a:lnTo>
                <a:lnTo>
                  <a:pt x="4986" y="65"/>
                </a:lnTo>
                <a:lnTo>
                  <a:pt x="4754" y="65"/>
                </a:lnTo>
                <a:lnTo>
                  <a:pt x="4724" y="365"/>
                </a:lnTo>
                <a:lnTo>
                  <a:pt x="4846" y="365"/>
                </a:lnTo>
                <a:lnTo>
                  <a:pt x="4857" y="364"/>
                </a:lnTo>
                <a:lnTo>
                  <a:pt x="4867" y="364"/>
                </a:lnTo>
                <a:lnTo>
                  <a:pt x="4877" y="362"/>
                </a:lnTo>
                <a:lnTo>
                  <a:pt x="4886" y="360"/>
                </a:lnTo>
                <a:lnTo>
                  <a:pt x="4895" y="358"/>
                </a:lnTo>
                <a:lnTo>
                  <a:pt x="4903" y="355"/>
                </a:lnTo>
                <a:lnTo>
                  <a:pt x="4911" y="352"/>
                </a:lnTo>
                <a:lnTo>
                  <a:pt x="4918" y="349"/>
                </a:lnTo>
                <a:lnTo>
                  <a:pt x="4931" y="341"/>
                </a:lnTo>
                <a:lnTo>
                  <a:pt x="4937" y="337"/>
                </a:lnTo>
                <a:lnTo>
                  <a:pt x="4942" y="332"/>
                </a:lnTo>
                <a:lnTo>
                  <a:pt x="4951" y="323"/>
                </a:lnTo>
                <a:lnTo>
                  <a:pt x="4958" y="313"/>
                </a:lnTo>
                <a:lnTo>
                  <a:pt x="4965" y="304"/>
                </a:lnTo>
                <a:lnTo>
                  <a:pt x="4969" y="295"/>
                </a:lnTo>
                <a:lnTo>
                  <a:pt x="4973" y="286"/>
                </a:lnTo>
                <a:lnTo>
                  <a:pt x="4976" y="278"/>
                </a:lnTo>
                <a:lnTo>
                  <a:pt x="4979" y="267"/>
                </a:lnTo>
                <a:lnTo>
                  <a:pt x="4979" y="262"/>
                </a:lnTo>
                <a:lnTo>
                  <a:pt x="5053" y="262"/>
                </a:lnTo>
                <a:lnTo>
                  <a:pt x="5023" y="542"/>
                </a:lnTo>
                <a:lnTo>
                  <a:pt x="4938" y="542"/>
                </a:lnTo>
                <a:lnTo>
                  <a:pt x="4939" y="532"/>
                </a:lnTo>
                <a:lnTo>
                  <a:pt x="4939" y="524"/>
                </a:lnTo>
                <a:lnTo>
                  <a:pt x="4939" y="515"/>
                </a:lnTo>
                <a:lnTo>
                  <a:pt x="4938" y="508"/>
                </a:lnTo>
                <a:lnTo>
                  <a:pt x="4937" y="500"/>
                </a:lnTo>
                <a:lnTo>
                  <a:pt x="4936" y="494"/>
                </a:lnTo>
                <a:lnTo>
                  <a:pt x="4932" y="482"/>
                </a:lnTo>
                <a:lnTo>
                  <a:pt x="4930" y="476"/>
                </a:lnTo>
                <a:lnTo>
                  <a:pt x="4927" y="471"/>
                </a:lnTo>
                <a:lnTo>
                  <a:pt x="4925" y="467"/>
                </a:lnTo>
                <a:lnTo>
                  <a:pt x="4921" y="462"/>
                </a:lnTo>
                <a:lnTo>
                  <a:pt x="4918" y="459"/>
                </a:lnTo>
                <a:lnTo>
                  <a:pt x="4914" y="455"/>
                </a:lnTo>
                <a:lnTo>
                  <a:pt x="4910" y="452"/>
                </a:lnTo>
                <a:lnTo>
                  <a:pt x="4905" y="449"/>
                </a:lnTo>
                <a:lnTo>
                  <a:pt x="4896" y="444"/>
                </a:lnTo>
                <a:lnTo>
                  <a:pt x="4891" y="442"/>
                </a:lnTo>
                <a:lnTo>
                  <a:pt x="4885" y="440"/>
                </a:lnTo>
                <a:lnTo>
                  <a:pt x="4873" y="437"/>
                </a:lnTo>
                <a:lnTo>
                  <a:pt x="4861" y="435"/>
                </a:lnTo>
                <a:lnTo>
                  <a:pt x="4847" y="434"/>
                </a:lnTo>
                <a:lnTo>
                  <a:pt x="4833" y="433"/>
                </a:lnTo>
                <a:lnTo>
                  <a:pt x="4818" y="433"/>
                </a:lnTo>
                <a:lnTo>
                  <a:pt x="4802" y="432"/>
                </a:lnTo>
                <a:lnTo>
                  <a:pt x="4717" y="432"/>
                </a:lnTo>
                <a:lnTo>
                  <a:pt x="4694" y="670"/>
                </a:lnTo>
                <a:lnTo>
                  <a:pt x="4693" y="684"/>
                </a:lnTo>
                <a:lnTo>
                  <a:pt x="4692" y="697"/>
                </a:lnTo>
                <a:lnTo>
                  <a:pt x="4693" y="703"/>
                </a:lnTo>
                <a:lnTo>
                  <a:pt x="4693" y="708"/>
                </a:lnTo>
                <a:lnTo>
                  <a:pt x="4694" y="714"/>
                </a:lnTo>
                <a:lnTo>
                  <a:pt x="4695" y="719"/>
                </a:lnTo>
                <a:lnTo>
                  <a:pt x="4697" y="728"/>
                </a:lnTo>
                <a:lnTo>
                  <a:pt x="4700" y="736"/>
                </a:lnTo>
                <a:lnTo>
                  <a:pt x="4705" y="744"/>
                </a:lnTo>
                <a:lnTo>
                  <a:pt x="4707" y="747"/>
                </a:lnTo>
                <a:lnTo>
                  <a:pt x="4710" y="751"/>
                </a:lnTo>
                <a:lnTo>
                  <a:pt x="4714" y="755"/>
                </a:lnTo>
                <a:lnTo>
                  <a:pt x="4719" y="759"/>
                </a:lnTo>
                <a:lnTo>
                  <a:pt x="4723" y="763"/>
                </a:lnTo>
                <a:lnTo>
                  <a:pt x="4729" y="766"/>
                </a:lnTo>
                <a:lnTo>
                  <a:pt x="4734" y="770"/>
                </a:lnTo>
                <a:lnTo>
                  <a:pt x="4741" y="772"/>
                </a:lnTo>
                <a:lnTo>
                  <a:pt x="4755" y="777"/>
                </a:lnTo>
                <a:lnTo>
                  <a:pt x="4762" y="779"/>
                </a:lnTo>
                <a:lnTo>
                  <a:pt x="4771" y="781"/>
                </a:lnTo>
                <a:lnTo>
                  <a:pt x="4790" y="784"/>
                </a:lnTo>
                <a:lnTo>
                  <a:pt x="4801" y="785"/>
                </a:lnTo>
                <a:lnTo>
                  <a:pt x="4812" y="785"/>
                </a:lnTo>
                <a:lnTo>
                  <a:pt x="4838" y="786"/>
                </a:lnTo>
                <a:lnTo>
                  <a:pt x="4840" y="786"/>
                </a:lnTo>
                <a:lnTo>
                  <a:pt x="4852" y="786"/>
                </a:lnTo>
                <a:lnTo>
                  <a:pt x="4865" y="785"/>
                </a:lnTo>
                <a:lnTo>
                  <a:pt x="4877" y="784"/>
                </a:lnTo>
                <a:lnTo>
                  <a:pt x="4889" y="783"/>
                </a:lnTo>
                <a:lnTo>
                  <a:pt x="4912" y="779"/>
                </a:lnTo>
                <a:lnTo>
                  <a:pt x="4934" y="775"/>
                </a:lnTo>
                <a:lnTo>
                  <a:pt x="4944" y="772"/>
                </a:lnTo>
                <a:lnTo>
                  <a:pt x="4954" y="770"/>
                </a:lnTo>
                <a:lnTo>
                  <a:pt x="4964" y="767"/>
                </a:lnTo>
                <a:lnTo>
                  <a:pt x="4974" y="764"/>
                </a:lnTo>
                <a:lnTo>
                  <a:pt x="4992" y="757"/>
                </a:lnTo>
                <a:lnTo>
                  <a:pt x="5001" y="753"/>
                </a:lnTo>
                <a:lnTo>
                  <a:pt x="5010" y="750"/>
                </a:lnTo>
                <a:lnTo>
                  <a:pt x="5026" y="742"/>
                </a:lnTo>
                <a:lnTo>
                  <a:pt x="5041" y="733"/>
                </a:lnTo>
                <a:lnTo>
                  <a:pt x="5055" y="724"/>
                </a:lnTo>
                <a:lnTo>
                  <a:pt x="5068" y="715"/>
                </a:lnTo>
                <a:lnTo>
                  <a:pt x="5081" y="705"/>
                </a:lnTo>
                <a:lnTo>
                  <a:pt x="5092" y="695"/>
                </a:lnTo>
                <a:lnTo>
                  <a:pt x="5102" y="685"/>
                </a:lnTo>
                <a:lnTo>
                  <a:pt x="5112" y="675"/>
                </a:lnTo>
                <a:lnTo>
                  <a:pt x="5121" y="665"/>
                </a:lnTo>
                <a:lnTo>
                  <a:pt x="5130" y="655"/>
                </a:lnTo>
                <a:lnTo>
                  <a:pt x="5137" y="646"/>
                </a:lnTo>
                <a:lnTo>
                  <a:pt x="5144" y="636"/>
                </a:lnTo>
                <a:lnTo>
                  <a:pt x="5150" y="627"/>
                </a:lnTo>
                <a:lnTo>
                  <a:pt x="5155" y="618"/>
                </a:lnTo>
                <a:lnTo>
                  <a:pt x="5163" y="602"/>
                </a:lnTo>
                <a:lnTo>
                  <a:pt x="5170" y="589"/>
                </a:lnTo>
                <a:lnTo>
                  <a:pt x="5174" y="578"/>
                </a:lnTo>
                <a:lnTo>
                  <a:pt x="5176" y="572"/>
                </a:lnTo>
                <a:lnTo>
                  <a:pt x="5177" y="569"/>
                </a:lnTo>
                <a:lnTo>
                  <a:pt x="5251" y="569"/>
                </a:lnTo>
                <a:lnTo>
                  <a:pt x="5230" y="784"/>
                </a:lnTo>
                <a:lnTo>
                  <a:pt x="5351" y="784"/>
                </a:lnTo>
                <a:lnTo>
                  <a:pt x="5366" y="783"/>
                </a:lnTo>
                <a:lnTo>
                  <a:pt x="5380" y="781"/>
                </a:lnTo>
                <a:lnTo>
                  <a:pt x="5392" y="778"/>
                </a:lnTo>
                <a:lnTo>
                  <a:pt x="5403" y="775"/>
                </a:lnTo>
                <a:lnTo>
                  <a:pt x="5412" y="771"/>
                </a:lnTo>
                <a:lnTo>
                  <a:pt x="5417" y="768"/>
                </a:lnTo>
                <a:lnTo>
                  <a:pt x="5421" y="766"/>
                </a:lnTo>
                <a:lnTo>
                  <a:pt x="5425" y="763"/>
                </a:lnTo>
                <a:lnTo>
                  <a:pt x="5429" y="760"/>
                </a:lnTo>
                <a:lnTo>
                  <a:pt x="5435" y="754"/>
                </a:lnTo>
                <a:lnTo>
                  <a:pt x="5441" y="747"/>
                </a:lnTo>
                <a:lnTo>
                  <a:pt x="5446" y="739"/>
                </a:lnTo>
                <a:lnTo>
                  <a:pt x="5450" y="731"/>
                </a:lnTo>
                <a:lnTo>
                  <a:pt x="5453" y="722"/>
                </a:lnTo>
                <a:lnTo>
                  <a:pt x="5456" y="712"/>
                </a:lnTo>
                <a:lnTo>
                  <a:pt x="5458" y="702"/>
                </a:lnTo>
                <a:lnTo>
                  <a:pt x="5461" y="679"/>
                </a:lnTo>
                <a:lnTo>
                  <a:pt x="5512" y="174"/>
                </a:lnTo>
                <a:close/>
                <a:moveTo>
                  <a:pt x="4475" y="162"/>
                </a:moveTo>
                <a:lnTo>
                  <a:pt x="4476" y="150"/>
                </a:lnTo>
                <a:lnTo>
                  <a:pt x="4476" y="139"/>
                </a:lnTo>
                <a:lnTo>
                  <a:pt x="4476" y="134"/>
                </a:lnTo>
                <a:lnTo>
                  <a:pt x="4475" y="129"/>
                </a:lnTo>
                <a:lnTo>
                  <a:pt x="4475" y="124"/>
                </a:lnTo>
                <a:lnTo>
                  <a:pt x="4474" y="120"/>
                </a:lnTo>
                <a:lnTo>
                  <a:pt x="4473" y="115"/>
                </a:lnTo>
                <a:lnTo>
                  <a:pt x="4472" y="111"/>
                </a:lnTo>
                <a:lnTo>
                  <a:pt x="4470" y="108"/>
                </a:lnTo>
                <a:lnTo>
                  <a:pt x="4469" y="104"/>
                </a:lnTo>
                <a:lnTo>
                  <a:pt x="4465" y="97"/>
                </a:lnTo>
                <a:lnTo>
                  <a:pt x="4460" y="91"/>
                </a:lnTo>
                <a:lnTo>
                  <a:pt x="4455" y="86"/>
                </a:lnTo>
                <a:lnTo>
                  <a:pt x="4448" y="81"/>
                </a:lnTo>
                <a:lnTo>
                  <a:pt x="4441" y="77"/>
                </a:lnTo>
                <a:lnTo>
                  <a:pt x="4432" y="73"/>
                </a:lnTo>
                <a:lnTo>
                  <a:pt x="4423" y="70"/>
                </a:lnTo>
                <a:lnTo>
                  <a:pt x="4412" y="68"/>
                </a:lnTo>
                <a:lnTo>
                  <a:pt x="4400" y="66"/>
                </a:lnTo>
                <a:lnTo>
                  <a:pt x="4388" y="65"/>
                </a:lnTo>
                <a:lnTo>
                  <a:pt x="4303" y="65"/>
                </a:lnTo>
                <a:lnTo>
                  <a:pt x="4285" y="66"/>
                </a:lnTo>
                <a:lnTo>
                  <a:pt x="4277" y="67"/>
                </a:lnTo>
                <a:lnTo>
                  <a:pt x="4269" y="68"/>
                </a:lnTo>
                <a:lnTo>
                  <a:pt x="4255" y="70"/>
                </a:lnTo>
                <a:lnTo>
                  <a:pt x="4242" y="74"/>
                </a:lnTo>
                <a:lnTo>
                  <a:pt x="4236" y="77"/>
                </a:lnTo>
                <a:lnTo>
                  <a:pt x="4230" y="80"/>
                </a:lnTo>
                <a:lnTo>
                  <a:pt x="4225" y="83"/>
                </a:lnTo>
                <a:lnTo>
                  <a:pt x="4220" y="86"/>
                </a:lnTo>
                <a:lnTo>
                  <a:pt x="4215" y="90"/>
                </a:lnTo>
                <a:lnTo>
                  <a:pt x="4211" y="94"/>
                </a:lnTo>
                <a:lnTo>
                  <a:pt x="4207" y="99"/>
                </a:lnTo>
                <a:lnTo>
                  <a:pt x="4203" y="104"/>
                </a:lnTo>
                <a:lnTo>
                  <a:pt x="4199" y="109"/>
                </a:lnTo>
                <a:lnTo>
                  <a:pt x="4196" y="115"/>
                </a:lnTo>
                <a:lnTo>
                  <a:pt x="4190" y="127"/>
                </a:lnTo>
                <a:lnTo>
                  <a:pt x="4185" y="141"/>
                </a:lnTo>
                <a:lnTo>
                  <a:pt x="4181" y="157"/>
                </a:lnTo>
                <a:lnTo>
                  <a:pt x="4177" y="175"/>
                </a:lnTo>
                <a:lnTo>
                  <a:pt x="4174" y="194"/>
                </a:lnTo>
                <a:lnTo>
                  <a:pt x="4171" y="215"/>
                </a:lnTo>
                <a:lnTo>
                  <a:pt x="4169" y="238"/>
                </a:lnTo>
                <a:lnTo>
                  <a:pt x="4117" y="754"/>
                </a:lnTo>
                <a:lnTo>
                  <a:pt x="4117" y="758"/>
                </a:lnTo>
                <a:lnTo>
                  <a:pt x="4118" y="763"/>
                </a:lnTo>
                <a:lnTo>
                  <a:pt x="4121" y="767"/>
                </a:lnTo>
                <a:lnTo>
                  <a:pt x="4123" y="770"/>
                </a:lnTo>
                <a:lnTo>
                  <a:pt x="4127" y="773"/>
                </a:lnTo>
                <a:lnTo>
                  <a:pt x="4131" y="776"/>
                </a:lnTo>
                <a:lnTo>
                  <a:pt x="4133" y="776"/>
                </a:lnTo>
                <a:lnTo>
                  <a:pt x="4135" y="777"/>
                </a:lnTo>
                <a:lnTo>
                  <a:pt x="4139" y="778"/>
                </a:lnTo>
                <a:lnTo>
                  <a:pt x="4298" y="778"/>
                </a:lnTo>
                <a:lnTo>
                  <a:pt x="4313" y="778"/>
                </a:lnTo>
                <a:lnTo>
                  <a:pt x="4327" y="777"/>
                </a:lnTo>
                <a:lnTo>
                  <a:pt x="4340" y="775"/>
                </a:lnTo>
                <a:lnTo>
                  <a:pt x="4351" y="772"/>
                </a:lnTo>
                <a:lnTo>
                  <a:pt x="4362" y="769"/>
                </a:lnTo>
                <a:lnTo>
                  <a:pt x="4372" y="765"/>
                </a:lnTo>
                <a:lnTo>
                  <a:pt x="4381" y="760"/>
                </a:lnTo>
                <a:lnTo>
                  <a:pt x="4389" y="754"/>
                </a:lnTo>
                <a:lnTo>
                  <a:pt x="4392" y="751"/>
                </a:lnTo>
                <a:lnTo>
                  <a:pt x="4396" y="747"/>
                </a:lnTo>
                <a:lnTo>
                  <a:pt x="4399" y="744"/>
                </a:lnTo>
                <a:lnTo>
                  <a:pt x="4402" y="740"/>
                </a:lnTo>
                <a:lnTo>
                  <a:pt x="4407" y="731"/>
                </a:lnTo>
                <a:lnTo>
                  <a:pt x="4410" y="727"/>
                </a:lnTo>
                <a:lnTo>
                  <a:pt x="4412" y="722"/>
                </a:lnTo>
                <a:lnTo>
                  <a:pt x="4414" y="717"/>
                </a:lnTo>
                <a:lnTo>
                  <a:pt x="4416" y="711"/>
                </a:lnTo>
                <a:lnTo>
                  <a:pt x="4418" y="706"/>
                </a:lnTo>
                <a:lnTo>
                  <a:pt x="4419" y="700"/>
                </a:lnTo>
                <a:lnTo>
                  <a:pt x="4421" y="688"/>
                </a:lnTo>
                <a:lnTo>
                  <a:pt x="4423" y="674"/>
                </a:lnTo>
                <a:lnTo>
                  <a:pt x="4475" y="162"/>
                </a:lnTo>
                <a:close/>
                <a:moveTo>
                  <a:pt x="3829" y="1014"/>
                </a:moveTo>
                <a:lnTo>
                  <a:pt x="3844" y="1008"/>
                </a:lnTo>
                <a:lnTo>
                  <a:pt x="3860" y="1002"/>
                </a:lnTo>
                <a:lnTo>
                  <a:pt x="3877" y="994"/>
                </a:lnTo>
                <a:lnTo>
                  <a:pt x="3894" y="985"/>
                </a:lnTo>
                <a:lnTo>
                  <a:pt x="3913" y="976"/>
                </a:lnTo>
                <a:lnTo>
                  <a:pt x="3931" y="966"/>
                </a:lnTo>
                <a:lnTo>
                  <a:pt x="3948" y="955"/>
                </a:lnTo>
                <a:lnTo>
                  <a:pt x="3965" y="944"/>
                </a:lnTo>
                <a:lnTo>
                  <a:pt x="3980" y="933"/>
                </a:lnTo>
                <a:lnTo>
                  <a:pt x="3994" y="922"/>
                </a:lnTo>
                <a:lnTo>
                  <a:pt x="4005" y="912"/>
                </a:lnTo>
                <a:lnTo>
                  <a:pt x="4010" y="906"/>
                </a:lnTo>
                <a:lnTo>
                  <a:pt x="4015" y="901"/>
                </a:lnTo>
                <a:lnTo>
                  <a:pt x="4018" y="896"/>
                </a:lnTo>
                <a:lnTo>
                  <a:pt x="4021" y="891"/>
                </a:lnTo>
                <a:lnTo>
                  <a:pt x="4023" y="887"/>
                </a:lnTo>
                <a:lnTo>
                  <a:pt x="4024" y="882"/>
                </a:lnTo>
                <a:lnTo>
                  <a:pt x="4024" y="878"/>
                </a:lnTo>
                <a:lnTo>
                  <a:pt x="4024" y="876"/>
                </a:lnTo>
                <a:lnTo>
                  <a:pt x="4024" y="874"/>
                </a:lnTo>
                <a:lnTo>
                  <a:pt x="4022" y="870"/>
                </a:lnTo>
                <a:lnTo>
                  <a:pt x="4019" y="866"/>
                </a:lnTo>
                <a:lnTo>
                  <a:pt x="3435" y="232"/>
                </a:lnTo>
                <a:lnTo>
                  <a:pt x="3398" y="563"/>
                </a:lnTo>
                <a:lnTo>
                  <a:pt x="3396" y="584"/>
                </a:lnTo>
                <a:lnTo>
                  <a:pt x="3394" y="604"/>
                </a:lnTo>
                <a:lnTo>
                  <a:pt x="3392" y="622"/>
                </a:lnTo>
                <a:lnTo>
                  <a:pt x="3392" y="638"/>
                </a:lnTo>
                <a:lnTo>
                  <a:pt x="3392" y="653"/>
                </a:lnTo>
                <a:lnTo>
                  <a:pt x="3392" y="666"/>
                </a:lnTo>
                <a:lnTo>
                  <a:pt x="3393" y="679"/>
                </a:lnTo>
                <a:lnTo>
                  <a:pt x="3394" y="690"/>
                </a:lnTo>
                <a:lnTo>
                  <a:pt x="3397" y="700"/>
                </a:lnTo>
                <a:lnTo>
                  <a:pt x="3399" y="709"/>
                </a:lnTo>
                <a:lnTo>
                  <a:pt x="3402" y="718"/>
                </a:lnTo>
                <a:lnTo>
                  <a:pt x="3405" y="726"/>
                </a:lnTo>
                <a:lnTo>
                  <a:pt x="3409" y="733"/>
                </a:lnTo>
                <a:lnTo>
                  <a:pt x="3413" y="739"/>
                </a:lnTo>
                <a:lnTo>
                  <a:pt x="3423" y="752"/>
                </a:lnTo>
                <a:lnTo>
                  <a:pt x="3431" y="759"/>
                </a:lnTo>
                <a:lnTo>
                  <a:pt x="3435" y="763"/>
                </a:lnTo>
                <a:lnTo>
                  <a:pt x="3440" y="766"/>
                </a:lnTo>
                <a:lnTo>
                  <a:pt x="3445" y="769"/>
                </a:lnTo>
                <a:lnTo>
                  <a:pt x="3450" y="772"/>
                </a:lnTo>
                <a:lnTo>
                  <a:pt x="3455" y="774"/>
                </a:lnTo>
                <a:lnTo>
                  <a:pt x="3461" y="776"/>
                </a:lnTo>
                <a:lnTo>
                  <a:pt x="3474" y="779"/>
                </a:lnTo>
                <a:lnTo>
                  <a:pt x="3488" y="782"/>
                </a:lnTo>
                <a:lnTo>
                  <a:pt x="3495" y="783"/>
                </a:lnTo>
                <a:lnTo>
                  <a:pt x="3503" y="783"/>
                </a:lnTo>
                <a:lnTo>
                  <a:pt x="3519" y="784"/>
                </a:lnTo>
                <a:lnTo>
                  <a:pt x="3532" y="784"/>
                </a:lnTo>
                <a:lnTo>
                  <a:pt x="3525" y="851"/>
                </a:lnTo>
                <a:lnTo>
                  <a:pt x="3302" y="851"/>
                </a:lnTo>
                <a:lnTo>
                  <a:pt x="3316" y="866"/>
                </a:lnTo>
                <a:lnTo>
                  <a:pt x="3331" y="880"/>
                </a:lnTo>
                <a:lnTo>
                  <a:pt x="3344" y="891"/>
                </a:lnTo>
                <a:lnTo>
                  <a:pt x="3356" y="902"/>
                </a:lnTo>
                <a:lnTo>
                  <a:pt x="3382" y="922"/>
                </a:lnTo>
                <a:lnTo>
                  <a:pt x="3396" y="932"/>
                </a:lnTo>
                <a:lnTo>
                  <a:pt x="3409" y="942"/>
                </a:lnTo>
                <a:lnTo>
                  <a:pt x="3423" y="951"/>
                </a:lnTo>
                <a:lnTo>
                  <a:pt x="3438" y="960"/>
                </a:lnTo>
                <a:lnTo>
                  <a:pt x="3452" y="969"/>
                </a:lnTo>
                <a:lnTo>
                  <a:pt x="3467" y="977"/>
                </a:lnTo>
                <a:lnTo>
                  <a:pt x="3482" y="985"/>
                </a:lnTo>
                <a:lnTo>
                  <a:pt x="3497" y="992"/>
                </a:lnTo>
                <a:lnTo>
                  <a:pt x="3513" y="999"/>
                </a:lnTo>
                <a:lnTo>
                  <a:pt x="3529" y="1005"/>
                </a:lnTo>
                <a:lnTo>
                  <a:pt x="3544" y="1011"/>
                </a:lnTo>
                <a:lnTo>
                  <a:pt x="3560" y="1017"/>
                </a:lnTo>
                <a:lnTo>
                  <a:pt x="3576" y="1022"/>
                </a:lnTo>
                <a:lnTo>
                  <a:pt x="3593" y="1026"/>
                </a:lnTo>
                <a:lnTo>
                  <a:pt x="3609" y="1030"/>
                </a:lnTo>
                <a:lnTo>
                  <a:pt x="3626" y="1033"/>
                </a:lnTo>
                <a:lnTo>
                  <a:pt x="3642" y="1035"/>
                </a:lnTo>
                <a:lnTo>
                  <a:pt x="3659" y="1037"/>
                </a:lnTo>
                <a:lnTo>
                  <a:pt x="3677" y="1038"/>
                </a:lnTo>
                <a:lnTo>
                  <a:pt x="3694" y="1038"/>
                </a:lnTo>
                <a:lnTo>
                  <a:pt x="3710" y="1038"/>
                </a:lnTo>
                <a:lnTo>
                  <a:pt x="3727" y="1037"/>
                </a:lnTo>
                <a:lnTo>
                  <a:pt x="3744" y="1035"/>
                </a:lnTo>
                <a:lnTo>
                  <a:pt x="3753" y="1034"/>
                </a:lnTo>
                <a:lnTo>
                  <a:pt x="3761" y="1032"/>
                </a:lnTo>
                <a:lnTo>
                  <a:pt x="3778" y="1029"/>
                </a:lnTo>
                <a:lnTo>
                  <a:pt x="3795" y="1025"/>
                </a:lnTo>
                <a:lnTo>
                  <a:pt x="3812" y="1020"/>
                </a:lnTo>
                <a:lnTo>
                  <a:pt x="3829" y="1014"/>
                </a:lnTo>
                <a:close/>
                <a:moveTo>
                  <a:pt x="2897" y="248"/>
                </a:moveTo>
                <a:lnTo>
                  <a:pt x="2898" y="238"/>
                </a:lnTo>
                <a:lnTo>
                  <a:pt x="2898" y="228"/>
                </a:lnTo>
                <a:lnTo>
                  <a:pt x="2898" y="219"/>
                </a:lnTo>
                <a:lnTo>
                  <a:pt x="2898" y="209"/>
                </a:lnTo>
                <a:lnTo>
                  <a:pt x="2897" y="200"/>
                </a:lnTo>
                <a:lnTo>
                  <a:pt x="2896" y="191"/>
                </a:lnTo>
                <a:lnTo>
                  <a:pt x="2894" y="182"/>
                </a:lnTo>
                <a:lnTo>
                  <a:pt x="2893" y="174"/>
                </a:lnTo>
                <a:lnTo>
                  <a:pt x="2890" y="166"/>
                </a:lnTo>
                <a:lnTo>
                  <a:pt x="2887" y="158"/>
                </a:lnTo>
                <a:lnTo>
                  <a:pt x="2884" y="150"/>
                </a:lnTo>
                <a:lnTo>
                  <a:pt x="2881" y="143"/>
                </a:lnTo>
                <a:lnTo>
                  <a:pt x="2877" y="136"/>
                </a:lnTo>
                <a:lnTo>
                  <a:pt x="2872" y="129"/>
                </a:lnTo>
                <a:lnTo>
                  <a:pt x="2868" y="123"/>
                </a:lnTo>
                <a:lnTo>
                  <a:pt x="2863" y="117"/>
                </a:lnTo>
                <a:lnTo>
                  <a:pt x="2857" y="110"/>
                </a:lnTo>
                <a:lnTo>
                  <a:pt x="2851" y="105"/>
                </a:lnTo>
                <a:lnTo>
                  <a:pt x="2844" y="99"/>
                </a:lnTo>
                <a:lnTo>
                  <a:pt x="2837" y="94"/>
                </a:lnTo>
                <a:lnTo>
                  <a:pt x="2829" y="90"/>
                </a:lnTo>
                <a:lnTo>
                  <a:pt x="2821" y="85"/>
                </a:lnTo>
                <a:lnTo>
                  <a:pt x="2813" y="81"/>
                </a:lnTo>
                <a:lnTo>
                  <a:pt x="2804" y="78"/>
                </a:lnTo>
                <a:lnTo>
                  <a:pt x="2795" y="75"/>
                </a:lnTo>
                <a:lnTo>
                  <a:pt x="2786" y="72"/>
                </a:lnTo>
                <a:lnTo>
                  <a:pt x="2776" y="70"/>
                </a:lnTo>
                <a:lnTo>
                  <a:pt x="2766" y="68"/>
                </a:lnTo>
                <a:lnTo>
                  <a:pt x="2756" y="67"/>
                </a:lnTo>
                <a:lnTo>
                  <a:pt x="2745" y="66"/>
                </a:lnTo>
                <a:lnTo>
                  <a:pt x="2734" y="65"/>
                </a:lnTo>
                <a:lnTo>
                  <a:pt x="2723" y="65"/>
                </a:lnTo>
                <a:lnTo>
                  <a:pt x="2621" y="65"/>
                </a:lnTo>
                <a:lnTo>
                  <a:pt x="2587" y="407"/>
                </a:lnTo>
                <a:lnTo>
                  <a:pt x="2739" y="407"/>
                </a:lnTo>
                <a:lnTo>
                  <a:pt x="2755" y="406"/>
                </a:lnTo>
                <a:lnTo>
                  <a:pt x="2763" y="405"/>
                </a:lnTo>
                <a:lnTo>
                  <a:pt x="2771" y="404"/>
                </a:lnTo>
                <a:lnTo>
                  <a:pt x="2778" y="403"/>
                </a:lnTo>
                <a:lnTo>
                  <a:pt x="2786" y="401"/>
                </a:lnTo>
                <a:lnTo>
                  <a:pt x="2800" y="396"/>
                </a:lnTo>
                <a:lnTo>
                  <a:pt x="2806" y="393"/>
                </a:lnTo>
                <a:lnTo>
                  <a:pt x="2813" y="390"/>
                </a:lnTo>
                <a:lnTo>
                  <a:pt x="2825" y="382"/>
                </a:lnTo>
                <a:lnTo>
                  <a:pt x="2837" y="374"/>
                </a:lnTo>
                <a:lnTo>
                  <a:pt x="2842" y="369"/>
                </a:lnTo>
                <a:lnTo>
                  <a:pt x="2848" y="364"/>
                </a:lnTo>
                <a:lnTo>
                  <a:pt x="2853" y="359"/>
                </a:lnTo>
                <a:lnTo>
                  <a:pt x="2857" y="353"/>
                </a:lnTo>
                <a:lnTo>
                  <a:pt x="2862" y="347"/>
                </a:lnTo>
                <a:lnTo>
                  <a:pt x="2866" y="341"/>
                </a:lnTo>
                <a:lnTo>
                  <a:pt x="2870" y="335"/>
                </a:lnTo>
                <a:lnTo>
                  <a:pt x="2874" y="328"/>
                </a:lnTo>
                <a:lnTo>
                  <a:pt x="2878" y="321"/>
                </a:lnTo>
                <a:lnTo>
                  <a:pt x="2881" y="314"/>
                </a:lnTo>
                <a:lnTo>
                  <a:pt x="2887" y="299"/>
                </a:lnTo>
                <a:lnTo>
                  <a:pt x="2891" y="283"/>
                </a:lnTo>
                <a:lnTo>
                  <a:pt x="2893" y="275"/>
                </a:lnTo>
                <a:lnTo>
                  <a:pt x="2895" y="266"/>
                </a:lnTo>
                <a:lnTo>
                  <a:pt x="2897" y="248"/>
                </a:lnTo>
                <a:close/>
                <a:moveTo>
                  <a:pt x="2341" y="174"/>
                </a:moveTo>
                <a:lnTo>
                  <a:pt x="2342" y="159"/>
                </a:lnTo>
                <a:lnTo>
                  <a:pt x="2342" y="146"/>
                </a:lnTo>
                <a:lnTo>
                  <a:pt x="2342" y="134"/>
                </a:lnTo>
                <a:lnTo>
                  <a:pt x="2341" y="128"/>
                </a:lnTo>
                <a:lnTo>
                  <a:pt x="2340" y="123"/>
                </a:lnTo>
                <a:lnTo>
                  <a:pt x="2339" y="118"/>
                </a:lnTo>
                <a:lnTo>
                  <a:pt x="2338" y="113"/>
                </a:lnTo>
                <a:lnTo>
                  <a:pt x="2335" y="105"/>
                </a:lnTo>
                <a:lnTo>
                  <a:pt x="2331" y="97"/>
                </a:lnTo>
                <a:lnTo>
                  <a:pt x="2326" y="91"/>
                </a:lnTo>
                <a:lnTo>
                  <a:pt x="2320" y="85"/>
                </a:lnTo>
                <a:lnTo>
                  <a:pt x="2314" y="80"/>
                </a:lnTo>
                <a:lnTo>
                  <a:pt x="2306" y="76"/>
                </a:lnTo>
                <a:lnTo>
                  <a:pt x="2297" y="73"/>
                </a:lnTo>
                <a:lnTo>
                  <a:pt x="2288" y="70"/>
                </a:lnTo>
                <a:lnTo>
                  <a:pt x="2277" y="68"/>
                </a:lnTo>
                <a:lnTo>
                  <a:pt x="2271" y="67"/>
                </a:lnTo>
                <a:lnTo>
                  <a:pt x="2265" y="66"/>
                </a:lnTo>
                <a:lnTo>
                  <a:pt x="2252" y="65"/>
                </a:lnTo>
                <a:lnTo>
                  <a:pt x="2129" y="65"/>
                </a:lnTo>
                <a:lnTo>
                  <a:pt x="2111" y="230"/>
                </a:lnTo>
                <a:lnTo>
                  <a:pt x="2035" y="230"/>
                </a:lnTo>
                <a:lnTo>
                  <a:pt x="2034" y="220"/>
                </a:lnTo>
                <a:lnTo>
                  <a:pt x="2033" y="211"/>
                </a:lnTo>
                <a:lnTo>
                  <a:pt x="2031" y="202"/>
                </a:lnTo>
                <a:lnTo>
                  <a:pt x="2029" y="194"/>
                </a:lnTo>
                <a:lnTo>
                  <a:pt x="2026" y="185"/>
                </a:lnTo>
                <a:lnTo>
                  <a:pt x="2023" y="177"/>
                </a:lnTo>
                <a:lnTo>
                  <a:pt x="2019" y="169"/>
                </a:lnTo>
                <a:lnTo>
                  <a:pt x="2015" y="162"/>
                </a:lnTo>
                <a:lnTo>
                  <a:pt x="2010" y="154"/>
                </a:lnTo>
                <a:lnTo>
                  <a:pt x="2005" y="147"/>
                </a:lnTo>
                <a:lnTo>
                  <a:pt x="1999" y="140"/>
                </a:lnTo>
                <a:lnTo>
                  <a:pt x="1993" y="133"/>
                </a:lnTo>
                <a:lnTo>
                  <a:pt x="1987" y="127"/>
                </a:lnTo>
                <a:lnTo>
                  <a:pt x="1981" y="121"/>
                </a:lnTo>
                <a:lnTo>
                  <a:pt x="1974" y="115"/>
                </a:lnTo>
                <a:lnTo>
                  <a:pt x="1966" y="110"/>
                </a:lnTo>
                <a:lnTo>
                  <a:pt x="1959" y="104"/>
                </a:lnTo>
                <a:lnTo>
                  <a:pt x="1951" y="99"/>
                </a:lnTo>
                <a:lnTo>
                  <a:pt x="1943" y="95"/>
                </a:lnTo>
                <a:lnTo>
                  <a:pt x="1934" y="90"/>
                </a:lnTo>
                <a:lnTo>
                  <a:pt x="1917" y="83"/>
                </a:lnTo>
                <a:lnTo>
                  <a:pt x="1908" y="79"/>
                </a:lnTo>
                <a:lnTo>
                  <a:pt x="1898" y="76"/>
                </a:lnTo>
                <a:lnTo>
                  <a:pt x="1889" y="74"/>
                </a:lnTo>
                <a:lnTo>
                  <a:pt x="1879" y="71"/>
                </a:lnTo>
                <a:lnTo>
                  <a:pt x="1869" y="69"/>
                </a:lnTo>
                <a:lnTo>
                  <a:pt x="1859" y="68"/>
                </a:lnTo>
                <a:lnTo>
                  <a:pt x="1849" y="66"/>
                </a:lnTo>
                <a:lnTo>
                  <a:pt x="1838" y="66"/>
                </a:lnTo>
                <a:lnTo>
                  <a:pt x="1818" y="65"/>
                </a:lnTo>
                <a:lnTo>
                  <a:pt x="1582" y="65"/>
                </a:lnTo>
                <a:lnTo>
                  <a:pt x="1552" y="365"/>
                </a:lnTo>
                <a:lnTo>
                  <a:pt x="1663" y="365"/>
                </a:lnTo>
                <a:lnTo>
                  <a:pt x="1674" y="364"/>
                </a:lnTo>
                <a:lnTo>
                  <a:pt x="1685" y="364"/>
                </a:lnTo>
                <a:lnTo>
                  <a:pt x="1695" y="362"/>
                </a:lnTo>
                <a:lnTo>
                  <a:pt x="1704" y="360"/>
                </a:lnTo>
                <a:lnTo>
                  <a:pt x="1713" y="358"/>
                </a:lnTo>
                <a:lnTo>
                  <a:pt x="1721" y="355"/>
                </a:lnTo>
                <a:lnTo>
                  <a:pt x="1729" y="352"/>
                </a:lnTo>
                <a:lnTo>
                  <a:pt x="1736" y="349"/>
                </a:lnTo>
                <a:lnTo>
                  <a:pt x="1748" y="341"/>
                </a:lnTo>
                <a:lnTo>
                  <a:pt x="1754" y="337"/>
                </a:lnTo>
                <a:lnTo>
                  <a:pt x="1759" y="332"/>
                </a:lnTo>
                <a:lnTo>
                  <a:pt x="1768" y="323"/>
                </a:lnTo>
                <a:lnTo>
                  <a:pt x="1776" y="313"/>
                </a:lnTo>
                <a:lnTo>
                  <a:pt x="1782" y="304"/>
                </a:lnTo>
                <a:lnTo>
                  <a:pt x="1787" y="295"/>
                </a:lnTo>
                <a:lnTo>
                  <a:pt x="1791" y="286"/>
                </a:lnTo>
                <a:lnTo>
                  <a:pt x="1793" y="278"/>
                </a:lnTo>
                <a:lnTo>
                  <a:pt x="1796" y="267"/>
                </a:lnTo>
                <a:lnTo>
                  <a:pt x="1797" y="262"/>
                </a:lnTo>
                <a:lnTo>
                  <a:pt x="1870" y="262"/>
                </a:lnTo>
                <a:lnTo>
                  <a:pt x="1841" y="542"/>
                </a:lnTo>
                <a:lnTo>
                  <a:pt x="1756" y="542"/>
                </a:lnTo>
                <a:lnTo>
                  <a:pt x="1756" y="532"/>
                </a:lnTo>
                <a:lnTo>
                  <a:pt x="1757" y="524"/>
                </a:lnTo>
                <a:lnTo>
                  <a:pt x="1756" y="515"/>
                </a:lnTo>
                <a:lnTo>
                  <a:pt x="1756" y="508"/>
                </a:lnTo>
                <a:lnTo>
                  <a:pt x="1755" y="500"/>
                </a:lnTo>
                <a:lnTo>
                  <a:pt x="1753" y="494"/>
                </a:lnTo>
                <a:lnTo>
                  <a:pt x="1750" y="482"/>
                </a:lnTo>
                <a:lnTo>
                  <a:pt x="1748" y="476"/>
                </a:lnTo>
                <a:lnTo>
                  <a:pt x="1745" y="471"/>
                </a:lnTo>
                <a:lnTo>
                  <a:pt x="1742" y="467"/>
                </a:lnTo>
                <a:lnTo>
                  <a:pt x="1739" y="462"/>
                </a:lnTo>
                <a:lnTo>
                  <a:pt x="1735" y="459"/>
                </a:lnTo>
                <a:lnTo>
                  <a:pt x="1731" y="455"/>
                </a:lnTo>
                <a:lnTo>
                  <a:pt x="1727" y="452"/>
                </a:lnTo>
                <a:lnTo>
                  <a:pt x="1723" y="449"/>
                </a:lnTo>
                <a:lnTo>
                  <a:pt x="1713" y="444"/>
                </a:lnTo>
                <a:lnTo>
                  <a:pt x="1708" y="442"/>
                </a:lnTo>
                <a:lnTo>
                  <a:pt x="1703" y="440"/>
                </a:lnTo>
                <a:lnTo>
                  <a:pt x="1691" y="437"/>
                </a:lnTo>
                <a:lnTo>
                  <a:pt x="1678" y="435"/>
                </a:lnTo>
                <a:lnTo>
                  <a:pt x="1665" y="434"/>
                </a:lnTo>
                <a:lnTo>
                  <a:pt x="1650" y="433"/>
                </a:lnTo>
                <a:lnTo>
                  <a:pt x="1635" y="433"/>
                </a:lnTo>
                <a:lnTo>
                  <a:pt x="1619" y="432"/>
                </a:lnTo>
                <a:lnTo>
                  <a:pt x="1546" y="432"/>
                </a:lnTo>
                <a:lnTo>
                  <a:pt x="1522" y="670"/>
                </a:lnTo>
                <a:lnTo>
                  <a:pt x="1521" y="684"/>
                </a:lnTo>
                <a:lnTo>
                  <a:pt x="1521" y="697"/>
                </a:lnTo>
                <a:lnTo>
                  <a:pt x="1521" y="703"/>
                </a:lnTo>
                <a:lnTo>
                  <a:pt x="1521" y="708"/>
                </a:lnTo>
                <a:lnTo>
                  <a:pt x="1523" y="719"/>
                </a:lnTo>
                <a:lnTo>
                  <a:pt x="1525" y="728"/>
                </a:lnTo>
                <a:lnTo>
                  <a:pt x="1529" y="736"/>
                </a:lnTo>
                <a:lnTo>
                  <a:pt x="1533" y="744"/>
                </a:lnTo>
                <a:lnTo>
                  <a:pt x="1535" y="747"/>
                </a:lnTo>
                <a:lnTo>
                  <a:pt x="1538" y="751"/>
                </a:lnTo>
                <a:lnTo>
                  <a:pt x="1542" y="755"/>
                </a:lnTo>
                <a:lnTo>
                  <a:pt x="1546" y="759"/>
                </a:lnTo>
                <a:lnTo>
                  <a:pt x="1556" y="766"/>
                </a:lnTo>
                <a:lnTo>
                  <a:pt x="1561" y="769"/>
                </a:lnTo>
                <a:lnTo>
                  <a:pt x="1567" y="772"/>
                </a:lnTo>
                <a:lnTo>
                  <a:pt x="1579" y="777"/>
                </a:lnTo>
                <a:lnTo>
                  <a:pt x="1587" y="779"/>
                </a:lnTo>
                <a:lnTo>
                  <a:pt x="1594" y="780"/>
                </a:lnTo>
                <a:lnTo>
                  <a:pt x="1612" y="783"/>
                </a:lnTo>
                <a:lnTo>
                  <a:pt x="1621" y="784"/>
                </a:lnTo>
                <a:lnTo>
                  <a:pt x="1632" y="785"/>
                </a:lnTo>
                <a:lnTo>
                  <a:pt x="1655" y="786"/>
                </a:lnTo>
                <a:lnTo>
                  <a:pt x="1656" y="786"/>
                </a:lnTo>
                <a:lnTo>
                  <a:pt x="1655" y="786"/>
                </a:lnTo>
                <a:lnTo>
                  <a:pt x="1654" y="786"/>
                </a:lnTo>
                <a:lnTo>
                  <a:pt x="1655" y="786"/>
                </a:lnTo>
                <a:lnTo>
                  <a:pt x="1682" y="785"/>
                </a:lnTo>
                <a:lnTo>
                  <a:pt x="1707" y="784"/>
                </a:lnTo>
                <a:lnTo>
                  <a:pt x="1719" y="782"/>
                </a:lnTo>
                <a:lnTo>
                  <a:pt x="1731" y="781"/>
                </a:lnTo>
                <a:lnTo>
                  <a:pt x="1753" y="777"/>
                </a:lnTo>
                <a:lnTo>
                  <a:pt x="1764" y="774"/>
                </a:lnTo>
                <a:lnTo>
                  <a:pt x="1775" y="772"/>
                </a:lnTo>
                <a:lnTo>
                  <a:pt x="1795" y="766"/>
                </a:lnTo>
                <a:lnTo>
                  <a:pt x="1814" y="759"/>
                </a:lnTo>
                <a:lnTo>
                  <a:pt x="1832" y="752"/>
                </a:lnTo>
                <a:lnTo>
                  <a:pt x="1849" y="744"/>
                </a:lnTo>
                <a:lnTo>
                  <a:pt x="1864" y="736"/>
                </a:lnTo>
                <a:lnTo>
                  <a:pt x="1879" y="727"/>
                </a:lnTo>
                <a:lnTo>
                  <a:pt x="1893" y="717"/>
                </a:lnTo>
                <a:lnTo>
                  <a:pt x="1906" y="708"/>
                </a:lnTo>
                <a:lnTo>
                  <a:pt x="1917" y="698"/>
                </a:lnTo>
                <a:lnTo>
                  <a:pt x="1928" y="688"/>
                </a:lnTo>
                <a:lnTo>
                  <a:pt x="1938" y="678"/>
                </a:lnTo>
                <a:lnTo>
                  <a:pt x="1947" y="667"/>
                </a:lnTo>
                <a:lnTo>
                  <a:pt x="1956" y="657"/>
                </a:lnTo>
                <a:lnTo>
                  <a:pt x="1970" y="638"/>
                </a:lnTo>
                <a:lnTo>
                  <a:pt x="1981" y="619"/>
                </a:lnTo>
                <a:lnTo>
                  <a:pt x="1990" y="603"/>
                </a:lnTo>
                <a:lnTo>
                  <a:pt x="1997" y="589"/>
                </a:lnTo>
                <a:lnTo>
                  <a:pt x="2001" y="578"/>
                </a:lnTo>
                <a:lnTo>
                  <a:pt x="2004" y="569"/>
                </a:lnTo>
                <a:lnTo>
                  <a:pt x="2078" y="569"/>
                </a:lnTo>
                <a:lnTo>
                  <a:pt x="2057" y="784"/>
                </a:lnTo>
                <a:lnTo>
                  <a:pt x="2178" y="784"/>
                </a:lnTo>
                <a:lnTo>
                  <a:pt x="2193" y="783"/>
                </a:lnTo>
                <a:lnTo>
                  <a:pt x="2207" y="781"/>
                </a:lnTo>
                <a:lnTo>
                  <a:pt x="2220" y="778"/>
                </a:lnTo>
                <a:lnTo>
                  <a:pt x="2230" y="775"/>
                </a:lnTo>
                <a:lnTo>
                  <a:pt x="2240" y="771"/>
                </a:lnTo>
                <a:lnTo>
                  <a:pt x="2245" y="768"/>
                </a:lnTo>
                <a:lnTo>
                  <a:pt x="2249" y="766"/>
                </a:lnTo>
                <a:lnTo>
                  <a:pt x="2253" y="763"/>
                </a:lnTo>
                <a:lnTo>
                  <a:pt x="2256" y="760"/>
                </a:lnTo>
                <a:lnTo>
                  <a:pt x="2263" y="754"/>
                </a:lnTo>
                <a:lnTo>
                  <a:pt x="2269" y="747"/>
                </a:lnTo>
                <a:lnTo>
                  <a:pt x="2273" y="739"/>
                </a:lnTo>
                <a:lnTo>
                  <a:pt x="2277" y="731"/>
                </a:lnTo>
                <a:lnTo>
                  <a:pt x="2281" y="722"/>
                </a:lnTo>
                <a:lnTo>
                  <a:pt x="2284" y="712"/>
                </a:lnTo>
                <a:lnTo>
                  <a:pt x="2286" y="702"/>
                </a:lnTo>
                <a:lnTo>
                  <a:pt x="2289" y="679"/>
                </a:lnTo>
                <a:lnTo>
                  <a:pt x="2341" y="174"/>
                </a:lnTo>
                <a:close/>
                <a:moveTo>
                  <a:pt x="7278" y="851"/>
                </a:moveTo>
                <a:lnTo>
                  <a:pt x="7330" y="851"/>
                </a:lnTo>
                <a:lnTo>
                  <a:pt x="7308" y="874"/>
                </a:lnTo>
                <a:lnTo>
                  <a:pt x="7286" y="897"/>
                </a:lnTo>
                <a:lnTo>
                  <a:pt x="7275" y="908"/>
                </a:lnTo>
                <a:lnTo>
                  <a:pt x="7263" y="919"/>
                </a:lnTo>
                <a:lnTo>
                  <a:pt x="7240" y="939"/>
                </a:lnTo>
                <a:lnTo>
                  <a:pt x="7216" y="959"/>
                </a:lnTo>
                <a:lnTo>
                  <a:pt x="7204" y="969"/>
                </a:lnTo>
                <a:lnTo>
                  <a:pt x="7192" y="978"/>
                </a:lnTo>
                <a:lnTo>
                  <a:pt x="7167" y="996"/>
                </a:lnTo>
                <a:lnTo>
                  <a:pt x="7155" y="1004"/>
                </a:lnTo>
                <a:lnTo>
                  <a:pt x="7142" y="1013"/>
                </a:lnTo>
                <a:lnTo>
                  <a:pt x="7129" y="1021"/>
                </a:lnTo>
                <a:lnTo>
                  <a:pt x="7116" y="1029"/>
                </a:lnTo>
                <a:lnTo>
                  <a:pt x="7090" y="1043"/>
                </a:lnTo>
                <a:lnTo>
                  <a:pt x="7064" y="1057"/>
                </a:lnTo>
                <a:lnTo>
                  <a:pt x="7037" y="1070"/>
                </a:lnTo>
                <a:lnTo>
                  <a:pt x="7009" y="1082"/>
                </a:lnTo>
                <a:lnTo>
                  <a:pt x="6982" y="1092"/>
                </a:lnTo>
                <a:lnTo>
                  <a:pt x="6954" y="1102"/>
                </a:lnTo>
                <a:lnTo>
                  <a:pt x="6925" y="1110"/>
                </a:lnTo>
                <a:lnTo>
                  <a:pt x="6897" y="1118"/>
                </a:lnTo>
                <a:lnTo>
                  <a:pt x="6868" y="1124"/>
                </a:lnTo>
                <a:lnTo>
                  <a:pt x="6838" y="1129"/>
                </a:lnTo>
                <a:lnTo>
                  <a:pt x="6809" y="1133"/>
                </a:lnTo>
                <a:lnTo>
                  <a:pt x="6779" y="1136"/>
                </a:lnTo>
                <a:lnTo>
                  <a:pt x="6749" y="1137"/>
                </a:lnTo>
                <a:lnTo>
                  <a:pt x="6734" y="1137"/>
                </a:lnTo>
                <a:lnTo>
                  <a:pt x="6719" y="1137"/>
                </a:lnTo>
                <a:lnTo>
                  <a:pt x="6688" y="1137"/>
                </a:lnTo>
                <a:lnTo>
                  <a:pt x="6658" y="1135"/>
                </a:lnTo>
                <a:lnTo>
                  <a:pt x="6627" y="1131"/>
                </a:lnTo>
                <a:lnTo>
                  <a:pt x="6596" y="1127"/>
                </a:lnTo>
                <a:lnTo>
                  <a:pt x="6563" y="1121"/>
                </a:lnTo>
                <a:lnTo>
                  <a:pt x="6532" y="1114"/>
                </a:lnTo>
                <a:lnTo>
                  <a:pt x="6501" y="1106"/>
                </a:lnTo>
                <a:lnTo>
                  <a:pt x="6469" y="1096"/>
                </a:lnTo>
                <a:lnTo>
                  <a:pt x="6437" y="1085"/>
                </a:lnTo>
                <a:lnTo>
                  <a:pt x="6414" y="1076"/>
                </a:lnTo>
                <a:lnTo>
                  <a:pt x="6391" y="1066"/>
                </a:lnTo>
                <a:lnTo>
                  <a:pt x="6369" y="1055"/>
                </a:lnTo>
                <a:lnTo>
                  <a:pt x="6358" y="1049"/>
                </a:lnTo>
                <a:lnTo>
                  <a:pt x="6347" y="1043"/>
                </a:lnTo>
                <a:lnTo>
                  <a:pt x="6326" y="1030"/>
                </a:lnTo>
                <a:lnTo>
                  <a:pt x="6306" y="1016"/>
                </a:lnTo>
                <a:lnTo>
                  <a:pt x="6286" y="1002"/>
                </a:lnTo>
                <a:lnTo>
                  <a:pt x="6277" y="995"/>
                </a:lnTo>
                <a:lnTo>
                  <a:pt x="6267" y="987"/>
                </a:lnTo>
                <a:lnTo>
                  <a:pt x="6249" y="972"/>
                </a:lnTo>
                <a:lnTo>
                  <a:pt x="6231" y="955"/>
                </a:lnTo>
                <a:lnTo>
                  <a:pt x="6213" y="939"/>
                </a:lnTo>
                <a:lnTo>
                  <a:pt x="6196" y="921"/>
                </a:lnTo>
                <a:lnTo>
                  <a:pt x="6180" y="903"/>
                </a:lnTo>
                <a:lnTo>
                  <a:pt x="6164" y="885"/>
                </a:lnTo>
                <a:lnTo>
                  <a:pt x="6148" y="866"/>
                </a:lnTo>
                <a:lnTo>
                  <a:pt x="6133" y="847"/>
                </a:lnTo>
                <a:lnTo>
                  <a:pt x="6103" y="808"/>
                </a:lnTo>
                <a:lnTo>
                  <a:pt x="6089" y="787"/>
                </a:lnTo>
                <a:lnTo>
                  <a:pt x="6074" y="767"/>
                </a:lnTo>
                <a:lnTo>
                  <a:pt x="6047" y="726"/>
                </a:lnTo>
                <a:lnTo>
                  <a:pt x="6020" y="685"/>
                </a:lnTo>
                <a:lnTo>
                  <a:pt x="5967" y="603"/>
                </a:lnTo>
                <a:lnTo>
                  <a:pt x="5941" y="562"/>
                </a:lnTo>
                <a:lnTo>
                  <a:pt x="5915" y="522"/>
                </a:lnTo>
                <a:lnTo>
                  <a:pt x="5911" y="517"/>
                </a:lnTo>
                <a:lnTo>
                  <a:pt x="5906" y="511"/>
                </a:lnTo>
                <a:lnTo>
                  <a:pt x="5900" y="507"/>
                </a:lnTo>
                <a:lnTo>
                  <a:pt x="5895" y="503"/>
                </a:lnTo>
                <a:lnTo>
                  <a:pt x="5888" y="499"/>
                </a:lnTo>
                <a:lnTo>
                  <a:pt x="5882" y="496"/>
                </a:lnTo>
                <a:lnTo>
                  <a:pt x="5874" y="493"/>
                </a:lnTo>
                <a:lnTo>
                  <a:pt x="5867" y="490"/>
                </a:lnTo>
                <a:lnTo>
                  <a:pt x="5859" y="488"/>
                </a:lnTo>
                <a:lnTo>
                  <a:pt x="5851" y="487"/>
                </a:lnTo>
                <a:lnTo>
                  <a:pt x="5835" y="484"/>
                </a:lnTo>
                <a:lnTo>
                  <a:pt x="5817" y="482"/>
                </a:lnTo>
                <a:lnTo>
                  <a:pt x="5800" y="481"/>
                </a:lnTo>
                <a:lnTo>
                  <a:pt x="5751" y="481"/>
                </a:lnTo>
                <a:lnTo>
                  <a:pt x="5732" y="676"/>
                </a:lnTo>
                <a:lnTo>
                  <a:pt x="5731" y="683"/>
                </a:lnTo>
                <a:lnTo>
                  <a:pt x="5730" y="691"/>
                </a:lnTo>
                <a:lnTo>
                  <a:pt x="5730" y="704"/>
                </a:lnTo>
                <a:lnTo>
                  <a:pt x="5731" y="716"/>
                </a:lnTo>
                <a:lnTo>
                  <a:pt x="5731" y="721"/>
                </a:lnTo>
                <a:lnTo>
                  <a:pt x="5732" y="726"/>
                </a:lnTo>
                <a:lnTo>
                  <a:pt x="5733" y="731"/>
                </a:lnTo>
                <a:lnTo>
                  <a:pt x="5734" y="736"/>
                </a:lnTo>
                <a:lnTo>
                  <a:pt x="5737" y="744"/>
                </a:lnTo>
                <a:lnTo>
                  <a:pt x="5741" y="751"/>
                </a:lnTo>
                <a:lnTo>
                  <a:pt x="5744" y="755"/>
                </a:lnTo>
                <a:lnTo>
                  <a:pt x="5746" y="758"/>
                </a:lnTo>
                <a:lnTo>
                  <a:pt x="5749" y="761"/>
                </a:lnTo>
                <a:lnTo>
                  <a:pt x="5753" y="764"/>
                </a:lnTo>
                <a:lnTo>
                  <a:pt x="5757" y="767"/>
                </a:lnTo>
                <a:lnTo>
                  <a:pt x="5761" y="769"/>
                </a:lnTo>
                <a:lnTo>
                  <a:pt x="5766" y="772"/>
                </a:lnTo>
                <a:lnTo>
                  <a:pt x="5771" y="774"/>
                </a:lnTo>
                <a:lnTo>
                  <a:pt x="5782" y="778"/>
                </a:lnTo>
                <a:lnTo>
                  <a:pt x="5795" y="780"/>
                </a:lnTo>
                <a:lnTo>
                  <a:pt x="5809" y="782"/>
                </a:lnTo>
                <a:lnTo>
                  <a:pt x="5824" y="784"/>
                </a:lnTo>
                <a:lnTo>
                  <a:pt x="5841" y="784"/>
                </a:lnTo>
                <a:lnTo>
                  <a:pt x="5849" y="784"/>
                </a:lnTo>
                <a:lnTo>
                  <a:pt x="5843" y="851"/>
                </a:lnTo>
                <a:lnTo>
                  <a:pt x="5416" y="851"/>
                </a:lnTo>
                <a:lnTo>
                  <a:pt x="4988" y="851"/>
                </a:lnTo>
                <a:lnTo>
                  <a:pt x="4561" y="851"/>
                </a:lnTo>
                <a:lnTo>
                  <a:pt x="4134" y="851"/>
                </a:lnTo>
                <a:lnTo>
                  <a:pt x="4112" y="877"/>
                </a:lnTo>
                <a:lnTo>
                  <a:pt x="4102" y="889"/>
                </a:lnTo>
                <a:lnTo>
                  <a:pt x="4090" y="901"/>
                </a:lnTo>
                <a:lnTo>
                  <a:pt x="4068" y="925"/>
                </a:lnTo>
                <a:lnTo>
                  <a:pt x="4056" y="936"/>
                </a:lnTo>
                <a:lnTo>
                  <a:pt x="4045" y="947"/>
                </a:lnTo>
                <a:lnTo>
                  <a:pt x="4033" y="957"/>
                </a:lnTo>
                <a:lnTo>
                  <a:pt x="4021" y="967"/>
                </a:lnTo>
                <a:lnTo>
                  <a:pt x="4010" y="977"/>
                </a:lnTo>
                <a:lnTo>
                  <a:pt x="3998" y="987"/>
                </a:lnTo>
                <a:lnTo>
                  <a:pt x="3973" y="1005"/>
                </a:lnTo>
                <a:lnTo>
                  <a:pt x="3949" y="1022"/>
                </a:lnTo>
                <a:lnTo>
                  <a:pt x="3924" y="1038"/>
                </a:lnTo>
                <a:lnTo>
                  <a:pt x="3911" y="1046"/>
                </a:lnTo>
                <a:lnTo>
                  <a:pt x="3898" y="1053"/>
                </a:lnTo>
                <a:lnTo>
                  <a:pt x="3872" y="1066"/>
                </a:lnTo>
                <a:lnTo>
                  <a:pt x="3846" y="1078"/>
                </a:lnTo>
                <a:lnTo>
                  <a:pt x="3820" y="1089"/>
                </a:lnTo>
                <a:lnTo>
                  <a:pt x="3806" y="1094"/>
                </a:lnTo>
                <a:lnTo>
                  <a:pt x="3793" y="1099"/>
                </a:lnTo>
                <a:lnTo>
                  <a:pt x="3766" y="1108"/>
                </a:lnTo>
                <a:lnTo>
                  <a:pt x="3739" y="1115"/>
                </a:lnTo>
                <a:lnTo>
                  <a:pt x="3725" y="1119"/>
                </a:lnTo>
                <a:lnTo>
                  <a:pt x="3711" y="1122"/>
                </a:lnTo>
                <a:lnTo>
                  <a:pt x="3683" y="1127"/>
                </a:lnTo>
                <a:lnTo>
                  <a:pt x="3669" y="1129"/>
                </a:lnTo>
                <a:lnTo>
                  <a:pt x="3654" y="1131"/>
                </a:lnTo>
                <a:lnTo>
                  <a:pt x="3640" y="1133"/>
                </a:lnTo>
                <a:lnTo>
                  <a:pt x="3626" y="1134"/>
                </a:lnTo>
                <a:lnTo>
                  <a:pt x="3612" y="1135"/>
                </a:lnTo>
                <a:lnTo>
                  <a:pt x="3598" y="1136"/>
                </a:lnTo>
                <a:lnTo>
                  <a:pt x="3569" y="1137"/>
                </a:lnTo>
                <a:lnTo>
                  <a:pt x="3540" y="1136"/>
                </a:lnTo>
                <a:lnTo>
                  <a:pt x="3511" y="1135"/>
                </a:lnTo>
                <a:lnTo>
                  <a:pt x="3482" y="1132"/>
                </a:lnTo>
                <a:lnTo>
                  <a:pt x="3453" y="1129"/>
                </a:lnTo>
                <a:lnTo>
                  <a:pt x="3424" y="1124"/>
                </a:lnTo>
                <a:lnTo>
                  <a:pt x="3395" y="1118"/>
                </a:lnTo>
                <a:lnTo>
                  <a:pt x="3366" y="1112"/>
                </a:lnTo>
                <a:lnTo>
                  <a:pt x="3336" y="1104"/>
                </a:lnTo>
                <a:lnTo>
                  <a:pt x="3307" y="1095"/>
                </a:lnTo>
                <a:lnTo>
                  <a:pt x="3278" y="1085"/>
                </a:lnTo>
                <a:lnTo>
                  <a:pt x="3266" y="1080"/>
                </a:lnTo>
                <a:lnTo>
                  <a:pt x="3254" y="1075"/>
                </a:lnTo>
                <a:lnTo>
                  <a:pt x="3231" y="1065"/>
                </a:lnTo>
                <a:lnTo>
                  <a:pt x="3209" y="1053"/>
                </a:lnTo>
                <a:lnTo>
                  <a:pt x="3187" y="1041"/>
                </a:lnTo>
                <a:lnTo>
                  <a:pt x="3166" y="1028"/>
                </a:lnTo>
                <a:lnTo>
                  <a:pt x="3146" y="1014"/>
                </a:lnTo>
                <a:lnTo>
                  <a:pt x="3126" y="1000"/>
                </a:lnTo>
                <a:lnTo>
                  <a:pt x="3107" y="985"/>
                </a:lnTo>
                <a:lnTo>
                  <a:pt x="3097" y="977"/>
                </a:lnTo>
                <a:lnTo>
                  <a:pt x="3088" y="969"/>
                </a:lnTo>
                <a:lnTo>
                  <a:pt x="3070" y="953"/>
                </a:lnTo>
                <a:lnTo>
                  <a:pt x="3052" y="936"/>
                </a:lnTo>
                <a:lnTo>
                  <a:pt x="3034" y="919"/>
                </a:lnTo>
                <a:lnTo>
                  <a:pt x="3017" y="901"/>
                </a:lnTo>
                <a:lnTo>
                  <a:pt x="3009" y="892"/>
                </a:lnTo>
                <a:lnTo>
                  <a:pt x="3001" y="883"/>
                </a:lnTo>
                <a:lnTo>
                  <a:pt x="2984" y="864"/>
                </a:lnTo>
                <a:lnTo>
                  <a:pt x="2968" y="845"/>
                </a:lnTo>
                <a:lnTo>
                  <a:pt x="2953" y="826"/>
                </a:lnTo>
                <a:lnTo>
                  <a:pt x="2938" y="806"/>
                </a:lnTo>
                <a:lnTo>
                  <a:pt x="2923" y="786"/>
                </a:lnTo>
                <a:lnTo>
                  <a:pt x="2908" y="766"/>
                </a:lnTo>
                <a:lnTo>
                  <a:pt x="2879" y="725"/>
                </a:lnTo>
                <a:lnTo>
                  <a:pt x="2865" y="705"/>
                </a:lnTo>
                <a:lnTo>
                  <a:pt x="2852" y="684"/>
                </a:lnTo>
                <a:lnTo>
                  <a:pt x="2798" y="602"/>
                </a:lnTo>
                <a:lnTo>
                  <a:pt x="2771" y="562"/>
                </a:lnTo>
                <a:lnTo>
                  <a:pt x="2745" y="522"/>
                </a:lnTo>
                <a:lnTo>
                  <a:pt x="2740" y="517"/>
                </a:lnTo>
                <a:lnTo>
                  <a:pt x="2736" y="512"/>
                </a:lnTo>
                <a:lnTo>
                  <a:pt x="2730" y="507"/>
                </a:lnTo>
                <a:lnTo>
                  <a:pt x="2725" y="503"/>
                </a:lnTo>
                <a:lnTo>
                  <a:pt x="2718" y="499"/>
                </a:lnTo>
                <a:lnTo>
                  <a:pt x="2712" y="496"/>
                </a:lnTo>
                <a:lnTo>
                  <a:pt x="2705" y="493"/>
                </a:lnTo>
                <a:lnTo>
                  <a:pt x="2698" y="491"/>
                </a:lnTo>
                <a:lnTo>
                  <a:pt x="2682" y="487"/>
                </a:lnTo>
                <a:lnTo>
                  <a:pt x="2666" y="484"/>
                </a:lnTo>
                <a:lnTo>
                  <a:pt x="2649" y="482"/>
                </a:lnTo>
                <a:lnTo>
                  <a:pt x="2632" y="481"/>
                </a:lnTo>
                <a:lnTo>
                  <a:pt x="2579" y="481"/>
                </a:lnTo>
                <a:lnTo>
                  <a:pt x="2560" y="676"/>
                </a:lnTo>
                <a:lnTo>
                  <a:pt x="2559" y="690"/>
                </a:lnTo>
                <a:lnTo>
                  <a:pt x="2558" y="703"/>
                </a:lnTo>
                <a:lnTo>
                  <a:pt x="2559" y="715"/>
                </a:lnTo>
                <a:lnTo>
                  <a:pt x="2560" y="726"/>
                </a:lnTo>
                <a:lnTo>
                  <a:pt x="2561" y="731"/>
                </a:lnTo>
                <a:lnTo>
                  <a:pt x="2562" y="736"/>
                </a:lnTo>
                <a:lnTo>
                  <a:pt x="2565" y="744"/>
                </a:lnTo>
                <a:lnTo>
                  <a:pt x="2569" y="752"/>
                </a:lnTo>
                <a:lnTo>
                  <a:pt x="2572" y="755"/>
                </a:lnTo>
                <a:lnTo>
                  <a:pt x="2574" y="758"/>
                </a:lnTo>
                <a:lnTo>
                  <a:pt x="2581" y="765"/>
                </a:lnTo>
                <a:lnTo>
                  <a:pt x="2589" y="770"/>
                </a:lnTo>
                <a:lnTo>
                  <a:pt x="2593" y="772"/>
                </a:lnTo>
                <a:lnTo>
                  <a:pt x="2598" y="775"/>
                </a:lnTo>
                <a:lnTo>
                  <a:pt x="2609" y="778"/>
                </a:lnTo>
                <a:lnTo>
                  <a:pt x="2621" y="781"/>
                </a:lnTo>
                <a:lnTo>
                  <a:pt x="2635" y="783"/>
                </a:lnTo>
                <a:lnTo>
                  <a:pt x="2651" y="784"/>
                </a:lnTo>
                <a:lnTo>
                  <a:pt x="2668" y="785"/>
                </a:lnTo>
                <a:lnTo>
                  <a:pt x="2678" y="785"/>
                </a:lnTo>
                <a:lnTo>
                  <a:pt x="2673" y="851"/>
                </a:lnTo>
                <a:lnTo>
                  <a:pt x="1880" y="851"/>
                </a:lnTo>
                <a:lnTo>
                  <a:pt x="1088" y="851"/>
                </a:lnTo>
                <a:lnTo>
                  <a:pt x="1094" y="784"/>
                </a:lnTo>
                <a:lnTo>
                  <a:pt x="1127" y="784"/>
                </a:lnTo>
                <a:lnTo>
                  <a:pt x="1142" y="784"/>
                </a:lnTo>
                <a:lnTo>
                  <a:pt x="1155" y="783"/>
                </a:lnTo>
                <a:lnTo>
                  <a:pt x="1168" y="781"/>
                </a:lnTo>
                <a:lnTo>
                  <a:pt x="1180" y="778"/>
                </a:lnTo>
                <a:lnTo>
                  <a:pt x="1191" y="775"/>
                </a:lnTo>
                <a:lnTo>
                  <a:pt x="1200" y="771"/>
                </a:lnTo>
                <a:lnTo>
                  <a:pt x="1209" y="766"/>
                </a:lnTo>
                <a:lnTo>
                  <a:pt x="1217" y="760"/>
                </a:lnTo>
                <a:lnTo>
                  <a:pt x="1221" y="757"/>
                </a:lnTo>
                <a:lnTo>
                  <a:pt x="1224" y="753"/>
                </a:lnTo>
                <a:lnTo>
                  <a:pt x="1228" y="750"/>
                </a:lnTo>
                <a:lnTo>
                  <a:pt x="1231" y="746"/>
                </a:lnTo>
                <a:lnTo>
                  <a:pt x="1236" y="737"/>
                </a:lnTo>
                <a:lnTo>
                  <a:pt x="1238" y="733"/>
                </a:lnTo>
                <a:lnTo>
                  <a:pt x="1241" y="728"/>
                </a:lnTo>
                <a:lnTo>
                  <a:pt x="1243" y="723"/>
                </a:lnTo>
                <a:lnTo>
                  <a:pt x="1244" y="717"/>
                </a:lnTo>
                <a:lnTo>
                  <a:pt x="1246" y="712"/>
                </a:lnTo>
                <a:lnTo>
                  <a:pt x="1248" y="706"/>
                </a:lnTo>
                <a:lnTo>
                  <a:pt x="1250" y="694"/>
                </a:lnTo>
                <a:lnTo>
                  <a:pt x="1252" y="680"/>
                </a:lnTo>
                <a:lnTo>
                  <a:pt x="1303" y="162"/>
                </a:lnTo>
                <a:lnTo>
                  <a:pt x="1304" y="150"/>
                </a:lnTo>
                <a:lnTo>
                  <a:pt x="1304" y="139"/>
                </a:lnTo>
                <a:lnTo>
                  <a:pt x="1304" y="134"/>
                </a:lnTo>
                <a:lnTo>
                  <a:pt x="1304" y="129"/>
                </a:lnTo>
                <a:lnTo>
                  <a:pt x="1303" y="124"/>
                </a:lnTo>
                <a:lnTo>
                  <a:pt x="1302" y="120"/>
                </a:lnTo>
                <a:lnTo>
                  <a:pt x="1301" y="115"/>
                </a:lnTo>
                <a:lnTo>
                  <a:pt x="1300" y="111"/>
                </a:lnTo>
                <a:lnTo>
                  <a:pt x="1299" y="108"/>
                </a:lnTo>
                <a:lnTo>
                  <a:pt x="1297" y="104"/>
                </a:lnTo>
                <a:lnTo>
                  <a:pt x="1293" y="97"/>
                </a:lnTo>
                <a:lnTo>
                  <a:pt x="1289" y="91"/>
                </a:lnTo>
                <a:lnTo>
                  <a:pt x="1282" y="85"/>
                </a:lnTo>
                <a:lnTo>
                  <a:pt x="1274" y="79"/>
                </a:lnTo>
                <a:lnTo>
                  <a:pt x="1270" y="77"/>
                </a:lnTo>
                <a:lnTo>
                  <a:pt x="1265" y="75"/>
                </a:lnTo>
                <a:lnTo>
                  <a:pt x="1255" y="71"/>
                </a:lnTo>
                <a:lnTo>
                  <a:pt x="1243" y="68"/>
                </a:lnTo>
                <a:lnTo>
                  <a:pt x="1230" y="66"/>
                </a:lnTo>
                <a:lnTo>
                  <a:pt x="1215" y="65"/>
                </a:lnTo>
                <a:lnTo>
                  <a:pt x="1199" y="65"/>
                </a:lnTo>
                <a:lnTo>
                  <a:pt x="1157" y="65"/>
                </a:lnTo>
                <a:lnTo>
                  <a:pt x="1164" y="1"/>
                </a:lnTo>
                <a:lnTo>
                  <a:pt x="1196" y="1"/>
                </a:lnTo>
                <a:lnTo>
                  <a:pt x="1611" y="1"/>
                </a:lnTo>
                <a:lnTo>
                  <a:pt x="2027" y="1"/>
                </a:lnTo>
                <a:lnTo>
                  <a:pt x="2444" y="1"/>
                </a:lnTo>
                <a:lnTo>
                  <a:pt x="2860" y="1"/>
                </a:lnTo>
                <a:lnTo>
                  <a:pt x="2882" y="2"/>
                </a:lnTo>
                <a:lnTo>
                  <a:pt x="2903" y="3"/>
                </a:lnTo>
                <a:lnTo>
                  <a:pt x="2924" y="4"/>
                </a:lnTo>
                <a:lnTo>
                  <a:pt x="2944" y="7"/>
                </a:lnTo>
                <a:lnTo>
                  <a:pt x="2963" y="10"/>
                </a:lnTo>
                <a:lnTo>
                  <a:pt x="2981" y="14"/>
                </a:lnTo>
                <a:lnTo>
                  <a:pt x="2998" y="18"/>
                </a:lnTo>
                <a:lnTo>
                  <a:pt x="3014" y="23"/>
                </a:lnTo>
                <a:lnTo>
                  <a:pt x="3030" y="29"/>
                </a:lnTo>
                <a:lnTo>
                  <a:pt x="3044" y="35"/>
                </a:lnTo>
                <a:lnTo>
                  <a:pt x="3058" y="42"/>
                </a:lnTo>
                <a:lnTo>
                  <a:pt x="3071" y="50"/>
                </a:lnTo>
                <a:lnTo>
                  <a:pt x="3083" y="58"/>
                </a:lnTo>
                <a:lnTo>
                  <a:pt x="3095" y="67"/>
                </a:lnTo>
                <a:lnTo>
                  <a:pt x="3100" y="72"/>
                </a:lnTo>
                <a:lnTo>
                  <a:pt x="3105" y="77"/>
                </a:lnTo>
                <a:lnTo>
                  <a:pt x="3110" y="82"/>
                </a:lnTo>
                <a:lnTo>
                  <a:pt x="3115" y="87"/>
                </a:lnTo>
                <a:lnTo>
                  <a:pt x="3122" y="95"/>
                </a:lnTo>
                <a:lnTo>
                  <a:pt x="3128" y="103"/>
                </a:lnTo>
                <a:lnTo>
                  <a:pt x="3133" y="112"/>
                </a:lnTo>
                <a:lnTo>
                  <a:pt x="3139" y="120"/>
                </a:lnTo>
                <a:lnTo>
                  <a:pt x="3143" y="129"/>
                </a:lnTo>
                <a:lnTo>
                  <a:pt x="3148" y="139"/>
                </a:lnTo>
                <a:lnTo>
                  <a:pt x="3151" y="148"/>
                </a:lnTo>
                <a:lnTo>
                  <a:pt x="3155" y="158"/>
                </a:lnTo>
                <a:lnTo>
                  <a:pt x="3157" y="167"/>
                </a:lnTo>
                <a:lnTo>
                  <a:pt x="3159" y="172"/>
                </a:lnTo>
                <a:lnTo>
                  <a:pt x="3160" y="177"/>
                </a:lnTo>
                <a:lnTo>
                  <a:pt x="3162" y="187"/>
                </a:lnTo>
                <a:lnTo>
                  <a:pt x="3163" y="198"/>
                </a:lnTo>
                <a:lnTo>
                  <a:pt x="3164" y="208"/>
                </a:lnTo>
                <a:lnTo>
                  <a:pt x="3164" y="218"/>
                </a:lnTo>
                <a:lnTo>
                  <a:pt x="3164" y="229"/>
                </a:lnTo>
                <a:lnTo>
                  <a:pt x="3163" y="239"/>
                </a:lnTo>
                <a:lnTo>
                  <a:pt x="3162" y="251"/>
                </a:lnTo>
                <a:lnTo>
                  <a:pt x="3159" y="263"/>
                </a:lnTo>
                <a:lnTo>
                  <a:pt x="3158" y="270"/>
                </a:lnTo>
                <a:lnTo>
                  <a:pt x="3156" y="277"/>
                </a:lnTo>
                <a:lnTo>
                  <a:pt x="3151" y="292"/>
                </a:lnTo>
                <a:lnTo>
                  <a:pt x="3145" y="307"/>
                </a:lnTo>
                <a:lnTo>
                  <a:pt x="3142" y="315"/>
                </a:lnTo>
                <a:lnTo>
                  <a:pt x="3138" y="323"/>
                </a:lnTo>
                <a:lnTo>
                  <a:pt x="3133" y="331"/>
                </a:lnTo>
                <a:lnTo>
                  <a:pt x="3128" y="339"/>
                </a:lnTo>
                <a:lnTo>
                  <a:pt x="3117" y="355"/>
                </a:lnTo>
                <a:lnTo>
                  <a:pt x="3110" y="363"/>
                </a:lnTo>
                <a:lnTo>
                  <a:pt x="3103" y="371"/>
                </a:lnTo>
                <a:lnTo>
                  <a:pt x="3096" y="378"/>
                </a:lnTo>
                <a:lnTo>
                  <a:pt x="3087" y="386"/>
                </a:lnTo>
                <a:lnTo>
                  <a:pt x="3069" y="401"/>
                </a:lnTo>
                <a:lnTo>
                  <a:pt x="3059" y="408"/>
                </a:lnTo>
                <a:lnTo>
                  <a:pt x="3048" y="415"/>
                </a:lnTo>
                <a:lnTo>
                  <a:pt x="3037" y="422"/>
                </a:lnTo>
                <a:lnTo>
                  <a:pt x="3024" y="428"/>
                </a:lnTo>
                <a:lnTo>
                  <a:pt x="3011" y="435"/>
                </a:lnTo>
                <a:lnTo>
                  <a:pt x="2997" y="440"/>
                </a:lnTo>
                <a:lnTo>
                  <a:pt x="2983" y="446"/>
                </a:lnTo>
                <a:lnTo>
                  <a:pt x="2967" y="451"/>
                </a:lnTo>
                <a:lnTo>
                  <a:pt x="2951" y="456"/>
                </a:lnTo>
                <a:lnTo>
                  <a:pt x="2934" y="460"/>
                </a:lnTo>
                <a:lnTo>
                  <a:pt x="2957" y="474"/>
                </a:lnTo>
                <a:lnTo>
                  <a:pt x="2979" y="489"/>
                </a:lnTo>
                <a:lnTo>
                  <a:pt x="3001" y="506"/>
                </a:lnTo>
                <a:lnTo>
                  <a:pt x="3011" y="514"/>
                </a:lnTo>
                <a:lnTo>
                  <a:pt x="3021" y="523"/>
                </a:lnTo>
                <a:lnTo>
                  <a:pt x="3041" y="541"/>
                </a:lnTo>
                <a:lnTo>
                  <a:pt x="3060" y="560"/>
                </a:lnTo>
                <a:lnTo>
                  <a:pt x="3079" y="580"/>
                </a:lnTo>
                <a:lnTo>
                  <a:pt x="3097" y="600"/>
                </a:lnTo>
                <a:lnTo>
                  <a:pt x="3115" y="620"/>
                </a:lnTo>
                <a:lnTo>
                  <a:pt x="3133" y="641"/>
                </a:lnTo>
                <a:lnTo>
                  <a:pt x="3150" y="663"/>
                </a:lnTo>
                <a:lnTo>
                  <a:pt x="3167" y="684"/>
                </a:lnTo>
                <a:lnTo>
                  <a:pt x="3232" y="770"/>
                </a:lnTo>
                <a:lnTo>
                  <a:pt x="3240" y="765"/>
                </a:lnTo>
                <a:lnTo>
                  <a:pt x="3247" y="760"/>
                </a:lnTo>
                <a:lnTo>
                  <a:pt x="3253" y="754"/>
                </a:lnTo>
                <a:lnTo>
                  <a:pt x="3259" y="748"/>
                </a:lnTo>
                <a:lnTo>
                  <a:pt x="3265" y="741"/>
                </a:lnTo>
                <a:lnTo>
                  <a:pt x="3270" y="734"/>
                </a:lnTo>
                <a:lnTo>
                  <a:pt x="3275" y="726"/>
                </a:lnTo>
                <a:lnTo>
                  <a:pt x="3279" y="717"/>
                </a:lnTo>
                <a:lnTo>
                  <a:pt x="3284" y="708"/>
                </a:lnTo>
                <a:lnTo>
                  <a:pt x="3287" y="698"/>
                </a:lnTo>
                <a:lnTo>
                  <a:pt x="3291" y="687"/>
                </a:lnTo>
                <a:lnTo>
                  <a:pt x="3294" y="676"/>
                </a:lnTo>
                <a:lnTo>
                  <a:pt x="3298" y="652"/>
                </a:lnTo>
                <a:lnTo>
                  <a:pt x="3300" y="639"/>
                </a:lnTo>
                <a:lnTo>
                  <a:pt x="3302" y="625"/>
                </a:lnTo>
                <a:lnTo>
                  <a:pt x="3347" y="175"/>
                </a:lnTo>
                <a:lnTo>
                  <a:pt x="3348" y="160"/>
                </a:lnTo>
                <a:lnTo>
                  <a:pt x="3348" y="147"/>
                </a:lnTo>
                <a:lnTo>
                  <a:pt x="3348" y="135"/>
                </a:lnTo>
                <a:lnTo>
                  <a:pt x="3347" y="129"/>
                </a:lnTo>
                <a:lnTo>
                  <a:pt x="3346" y="124"/>
                </a:lnTo>
                <a:lnTo>
                  <a:pt x="3345" y="119"/>
                </a:lnTo>
                <a:lnTo>
                  <a:pt x="3344" y="114"/>
                </a:lnTo>
                <a:lnTo>
                  <a:pt x="3341" y="106"/>
                </a:lnTo>
                <a:lnTo>
                  <a:pt x="3337" y="98"/>
                </a:lnTo>
                <a:lnTo>
                  <a:pt x="3332" y="92"/>
                </a:lnTo>
                <a:lnTo>
                  <a:pt x="3329" y="88"/>
                </a:lnTo>
                <a:lnTo>
                  <a:pt x="3326" y="86"/>
                </a:lnTo>
                <a:lnTo>
                  <a:pt x="3318" y="80"/>
                </a:lnTo>
                <a:lnTo>
                  <a:pt x="3308" y="76"/>
                </a:lnTo>
                <a:lnTo>
                  <a:pt x="3303" y="74"/>
                </a:lnTo>
                <a:lnTo>
                  <a:pt x="3298" y="72"/>
                </a:lnTo>
                <a:lnTo>
                  <a:pt x="3286" y="70"/>
                </a:lnTo>
                <a:lnTo>
                  <a:pt x="3272" y="68"/>
                </a:lnTo>
                <a:lnTo>
                  <a:pt x="3258" y="66"/>
                </a:lnTo>
                <a:lnTo>
                  <a:pt x="3242" y="66"/>
                </a:lnTo>
                <a:lnTo>
                  <a:pt x="3223" y="66"/>
                </a:lnTo>
                <a:lnTo>
                  <a:pt x="3229" y="1"/>
                </a:lnTo>
                <a:lnTo>
                  <a:pt x="3581" y="1"/>
                </a:lnTo>
                <a:lnTo>
                  <a:pt x="4047" y="504"/>
                </a:lnTo>
                <a:lnTo>
                  <a:pt x="4079" y="175"/>
                </a:lnTo>
                <a:lnTo>
                  <a:pt x="4081" y="160"/>
                </a:lnTo>
                <a:lnTo>
                  <a:pt x="4081" y="146"/>
                </a:lnTo>
                <a:lnTo>
                  <a:pt x="4080" y="134"/>
                </a:lnTo>
                <a:lnTo>
                  <a:pt x="4080" y="129"/>
                </a:lnTo>
                <a:lnTo>
                  <a:pt x="4079" y="123"/>
                </a:lnTo>
                <a:lnTo>
                  <a:pt x="4078" y="118"/>
                </a:lnTo>
                <a:lnTo>
                  <a:pt x="4077" y="114"/>
                </a:lnTo>
                <a:lnTo>
                  <a:pt x="4074" y="105"/>
                </a:lnTo>
                <a:lnTo>
                  <a:pt x="4070" y="98"/>
                </a:lnTo>
                <a:lnTo>
                  <a:pt x="4065" y="91"/>
                </a:lnTo>
                <a:lnTo>
                  <a:pt x="4062" y="88"/>
                </a:lnTo>
                <a:lnTo>
                  <a:pt x="4058" y="85"/>
                </a:lnTo>
                <a:lnTo>
                  <a:pt x="4050" y="80"/>
                </a:lnTo>
                <a:lnTo>
                  <a:pt x="4041" y="75"/>
                </a:lnTo>
                <a:lnTo>
                  <a:pt x="4036" y="74"/>
                </a:lnTo>
                <a:lnTo>
                  <a:pt x="4030" y="72"/>
                </a:lnTo>
                <a:lnTo>
                  <a:pt x="4018" y="69"/>
                </a:lnTo>
                <a:lnTo>
                  <a:pt x="4005" y="67"/>
                </a:lnTo>
                <a:lnTo>
                  <a:pt x="3990" y="66"/>
                </a:lnTo>
                <a:lnTo>
                  <a:pt x="3974" y="65"/>
                </a:lnTo>
                <a:lnTo>
                  <a:pt x="3919" y="65"/>
                </a:lnTo>
                <a:lnTo>
                  <a:pt x="3925" y="1"/>
                </a:lnTo>
                <a:lnTo>
                  <a:pt x="4448" y="1"/>
                </a:lnTo>
                <a:lnTo>
                  <a:pt x="4972" y="1"/>
                </a:lnTo>
                <a:lnTo>
                  <a:pt x="5497" y="1"/>
                </a:lnTo>
                <a:lnTo>
                  <a:pt x="6021" y="1"/>
                </a:lnTo>
                <a:lnTo>
                  <a:pt x="6045" y="2"/>
                </a:lnTo>
                <a:lnTo>
                  <a:pt x="6068" y="3"/>
                </a:lnTo>
                <a:lnTo>
                  <a:pt x="6090" y="4"/>
                </a:lnTo>
                <a:lnTo>
                  <a:pt x="6111" y="7"/>
                </a:lnTo>
                <a:lnTo>
                  <a:pt x="6131" y="10"/>
                </a:lnTo>
                <a:lnTo>
                  <a:pt x="6150" y="14"/>
                </a:lnTo>
                <a:lnTo>
                  <a:pt x="6159" y="16"/>
                </a:lnTo>
                <a:lnTo>
                  <a:pt x="6167" y="18"/>
                </a:lnTo>
                <a:lnTo>
                  <a:pt x="6184" y="23"/>
                </a:lnTo>
                <a:lnTo>
                  <a:pt x="6200" y="29"/>
                </a:lnTo>
                <a:lnTo>
                  <a:pt x="6215" y="35"/>
                </a:lnTo>
                <a:lnTo>
                  <a:pt x="6229" y="42"/>
                </a:lnTo>
                <a:lnTo>
                  <a:pt x="6243" y="50"/>
                </a:lnTo>
                <a:lnTo>
                  <a:pt x="6255" y="58"/>
                </a:lnTo>
                <a:lnTo>
                  <a:pt x="6266" y="67"/>
                </a:lnTo>
                <a:lnTo>
                  <a:pt x="6272" y="72"/>
                </a:lnTo>
                <a:lnTo>
                  <a:pt x="6277" y="77"/>
                </a:lnTo>
                <a:lnTo>
                  <a:pt x="6282" y="82"/>
                </a:lnTo>
                <a:lnTo>
                  <a:pt x="6287" y="87"/>
                </a:lnTo>
                <a:lnTo>
                  <a:pt x="6293" y="95"/>
                </a:lnTo>
                <a:lnTo>
                  <a:pt x="6299" y="103"/>
                </a:lnTo>
                <a:lnTo>
                  <a:pt x="6305" y="112"/>
                </a:lnTo>
                <a:lnTo>
                  <a:pt x="6310" y="120"/>
                </a:lnTo>
                <a:lnTo>
                  <a:pt x="6315" y="129"/>
                </a:lnTo>
                <a:lnTo>
                  <a:pt x="6319" y="139"/>
                </a:lnTo>
                <a:lnTo>
                  <a:pt x="6323" y="148"/>
                </a:lnTo>
                <a:lnTo>
                  <a:pt x="6326" y="158"/>
                </a:lnTo>
                <a:lnTo>
                  <a:pt x="6329" y="167"/>
                </a:lnTo>
                <a:lnTo>
                  <a:pt x="6330" y="172"/>
                </a:lnTo>
                <a:lnTo>
                  <a:pt x="6332" y="177"/>
                </a:lnTo>
                <a:lnTo>
                  <a:pt x="6333" y="187"/>
                </a:lnTo>
                <a:lnTo>
                  <a:pt x="6335" y="198"/>
                </a:lnTo>
                <a:lnTo>
                  <a:pt x="6335" y="208"/>
                </a:lnTo>
                <a:lnTo>
                  <a:pt x="6336" y="218"/>
                </a:lnTo>
                <a:lnTo>
                  <a:pt x="6336" y="229"/>
                </a:lnTo>
                <a:lnTo>
                  <a:pt x="6335" y="239"/>
                </a:lnTo>
                <a:lnTo>
                  <a:pt x="6333" y="251"/>
                </a:lnTo>
                <a:lnTo>
                  <a:pt x="6331" y="263"/>
                </a:lnTo>
                <a:lnTo>
                  <a:pt x="6329" y="270"/>
                </a:lnTo>
                <a:lnTo>
                  <a:pt x="6328" y="277"/>
                </a:lnTo>
                <a:lnTo>
                  <a:pt x="6325" y="284"/>
                </a:lnTo>
                <a:lnTo>
                  <a:pt x="6323" y="292"/>
                </a:lnTo>
                <a:lnTo>
                  <a:pt x="6317" y="307"/>
                </a:lnTo>
                <a:lnTo>
                  <a:pt x="6313" y="315"/>
                </a:lnTo>
                <a:lnTo>
                  <a:pt x="6309" y="323"/>
                </a:lnTo>
                <a:lnTo>
                  <a:pt x="6305" y="331"/>
                </a:lnTo>
                <a:lnTo>
                  <a:pt x="6300" y="339"/>
                </a:lnTo>
                <a:lnTo>
                  <a:pt x="6294" y="347"/>
                </a:lnTo>
                <a:lnTo>
                  <a:pt x="6288" y="355"/>
                </a:lnTo>
                <a:lnTo>
                  <a:pt x="6282" y="363"/>
                </a:lnTo>
                <a:lnTo>
                  <a:pt x="6275" y="371"/>
                </a:lnTo>
                <a:lnTo>
                  <a:pt x="6267" y="379"/>
                </a:lnTo>
                <a:lnTo>
                  <a:pt x="6259" y="386"/>
                </a:lnTo>
                <a:lnTo>
                  <a:pt x="6250" y="394"/>
                </a:lnTo>
                <a:lnTo>
                  <a:pt x="6241" y="401"/>
                </a:lnTo>
                <a:lnTo>
                  <a:pt x="6230" y="409"/>
                </a:lnTo>
                <a:lnTo>
                  <a:pt x="6219" y="415"/>
                </a:lnTo>
                <a:lnTo>
                  <a:pt x="6208" y="422"/>
                </a:lnTo>
                <a:lnTo>
                  <a:pt x="6196" y="429"/>
                </a:lnTo>
                <a:lnTo>
                  <a:pt x="6182" y="435"/>
                </a:lnTo>
                <a:lnTo>
                  <a:pt x="6169" y="441"/>
                </a:lnTo>
                <a:lnTo>
                  <a:pt x="6154" y="446"/>
                </a:lnTo>
                <a:lnTo>
                  <a:pt x="6138" y="451"/>
                </a:lnTo>
                <a:lnTo>
                  <a:pt x="6122" y="456"/>
                </a:lnTo>
                <a:lnTo>
                  <a:pt x="6105" y="460"/>
                </a:lnTo>
                <a:lnTo>
                  <a:pt x="6120" y="470"/>
                </a:lnTo>
                <a:lnTo>
                  <a:pt x="6135" y="480"/>
                </a:lnTo>
                <a:lnTo>
                  <a:pt x="6150" y="490"/>
                </a:lnTo>
                <a:lnTo>
                  <a:pt x="6164" y="501"/>
                </a:lnTo>
                <a:lnTo>
                  <a:pt x="6178" y="512"/>
                </a:lnTo>
                <a:lnTo>
                  <a:pt x="6191" y="524"/>
                </a:lnTo>
                <a:lnTo>
                  <a:pt x="6204" y="536"/>
                </a:lnTo>
                <a:lnTo>
                  <a:pt x="6217" y="549"/>
                </a:lnTo>
                <a:lnTo>
                  <a:pt x="6229" y="562"/>
                </a:lnTo>
                <a:lnTo>
                  <a:pt x="6241" y="575"/>
                </a:lnTo>
                <a:lnTo>
                  <a:pt x="6253" y="588"/>
                </a:lnTo>
                <a:lnTo>
                  <a:pt x="6264" y="602"/>
                </a:lnTo>
                <a:lnTo>
                  <a:pt x="6287" y="630"/>
                </a:lnTo>
                <a:lnTo>
                  <a:pt x="6309" y="659"/>
                </a:lnTo>
                <a:lnTo>
                  <a:pt x="6352" y="717"/>
                </a:lnTo>
                <a:lnTo>
                  <a:pt x="6373" y="745"/>
                </a:lnTo>
                <a:lnTo>
                  <a:pt x="6395" y="774"/>
                </a:lnTo>
                <a:lnTo>
                  <a:pt x="6406" y="788"/>
                </a:lnTo>
                <a:lnTo>
                  <a:pt x="6418" y="803"/>
                </a:lnTo>
                <a:lnTo>
                  <a:pt x="6429" y="816"/>
                </a:lnTo>
                <a:lnTo>
                  <a:pt x="6441" y="830"/>
                </a:lnTo>
                <a:lnTo>
                  <a:pt x="6453" y="843"/>
                </a:lnTo>
                <a:lnTo>
                  <a:pt x="6465" y="856"/>
                </a:lnTo>
                <a:lnTo>
                  <a:pt x="6478" y="868"/>
                </a:lnTo>
                <a:lnTo>
                  <a:pt x="6491" y="880"/>
                </a:lnTo>
                <a:lnTo>
                  <a:pt x="6509" y="896"/>
                </a:lnTo>
                <a:lnTo>
                  <a:pt x="6529" y="912"/>
                </a:lnTo>
                <a:lnTo>
                  <a:pt x="6539" y="920"/>
                </a:lnTo>
                <a:lnTo>
                  <a:pt x="6549" y="927"/>
                </a:lnTo>
                <a:lnTo>
                  <a:pt x="6559" y="935"/>
                </a:lnTo>
                <a:lnTo>
                  <a:pt x="6570" y="942"/>
                </a:lnTo>
                <a:lnTo>
                  <a:pt x="6591" y="956"/>
                </a:lnTo>
                <a:lnTo>
                  <a:pt x="6615" y="970"/>
                </a:lnTo>
                <a:lnTo>
                  <a:pt x="6638" y="982"/>
                </a:lnTo>
                <a:lnTo>
                  <a:pt x="6661" y="994"/>
                </a:lnTo>
                <a:lnTo>
                  <a:pt x="6685" y="1004"/>
                </a:lnTo>
                <a:lnTo>
                  <a:pt x="6697" y="1009"/>
                </a:lnTo>
                <a:lnTo>
                  <a:pt x="6710" y="1014"/>
                </a:lnTo>
                <a:lnTo>
                  <a:pt x="6734" y="1022"/>
                </a:lnTo>
                <a:lnTo>
                  <a:pt x="6760" y="1030"/>
                </a:lnTo>
                <a:lnTo>
                  <a:pt x="6785" y="1035"/>
                </a:lnTo>
                <a:lnTo>
                  <a:pt x="6811" y="1040"/>
                </a:lnTo>
                <a:lnTo>
                  <a:pt x="6836" y="1043"/>
                </a:lnTo>
                <a:lnTo>
                  <a:pt x="6862" y="1044"/>
                </a:lnTo>
                <a:lnTo>
                  <a:pt x="6877" y="1045"/>
                </a:lnTo>
                <a:lnTo>
                  <a:pt x="6892" y="1044"/>
                </a:lnTo>
                <a:lnTo>
                  <a:pt x="6906" y="1043"/>
                </a:lnTo>
                <a:lnTo>
                  <a:pt x="6921" y="1042"/>
                </a:lnTo>
                <a:lnTo>
                  <a:pt x="6936" y="1039"/>
                </a:lnTo>
                <a:lnTo>
                  <a:pt x="6950" y="1037"/>
                </a:lnTo>
                <a:lnTo>
                  <a:pt x="6964" y="1033"/>
                </a:lnTo>
                <a:lnTo>
                  <a:pt x="6979" y="1029"/>
                </a:lnTo>
                <a:lnTo>
                  <a:pt x="7002" y="1023"/>
                </a:lnTo>
                <a:lnTo>
                  <a:pt x="7025" y="1015"/>
                </a:lnTo>
                <a:lnTo>
                  <a:pt x="7048" y="1007"/>
                </a:lnTo>
                <a:lnTo>
                  <a:pt x="7070" y="998"/>
                </a:lnTo>
                <a:lnTo>
                  <a:pt x="7091" y="988"/>
                </a:lnTo>
                <a:lnTo>
                  <a:pt x="7112" y="977"/>
                </a:lnTo>
                <a:lnTo>
                  <a:pt x="7132" y="966"/>
                </a:lnTo>
                <a:lnTo>
                  <a:pt x="7151" y="954"/>
                </a:lnTo>
                <a:lnTo>
                  <a:pt x="7170" y="942"/>
                </a:lnTo>
                <a:lnTo>
                  <a:pt x="7188" y="929"/>
                </a:lnTo>
                <a:lnTo>
                  <a:pt x="7205" y="916"/>
                </a:lnTo>
                <a:lnTo>
                  <a:pt x="7221" y="903"/>
                </a:lnTo>
                <a:lnTo>
                  <a:pt x="7237" y="890"/>
                </a:lnTo>
                <a:lnTo>
                  <a:pt x="7252" y="877"/>
                </a:lnTo>
                <a:lnTo>
                  <a:pt x="7265" y="864"/>
                </a:lnTo>
                <a:lnTo>
                  <a:pt x="7278" y="851"/>
                </a:lnTo>
                <a:close/>
              </a:path>
            </a:pathLst>
          </a:custGeom>
          <a:solidFill>
            <a:srgbClr val="00347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A196AA-A964-4BEF-92CE-110737F724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1951673"/>
            <a:ext cx="11090275" cy="1477328"/>
          </a:xfrm>
        </p:spPr>
        <p:txBody>
          <a:bodyPr anchor="b">
            <a:sp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DC690F-209B-441E-838B-48C1728121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645024"/>
            <a:ext cx="11090275" cy="369332"/>
          </a:xfrm>
        </p:spPr>
        <p:txBody>
          <a:bodyPr>
            <a:sp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53212-68F6-4DA4-8CD8-335B6F4AD5D4}" type="datetime1">
              <a:rPr lang="fi-FI" smtClean="0"/>
              <a:t>14.4.2026</a:t>
            </a:fld>
            <a:endParaRPr lang="fi-FI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© Berner Oy  |  Esittäjä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98F4-D9F1-4002-AD5C-3866A5A71344}" type="slidenum">
              <a:rPr lang="fi-FI" noProof="0" smtClean="0"/>
              <a:pPr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3986630618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953A6-676E-471D-844B-91B80618D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134271-DFBF-46EC-8CB8-1AFF0E4C0F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F8E01B-DAD6-497D-85F5-AF498A5B6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EDB82-CD69-4E8D-8A35-6E00E71D5CBF}" type="datetime1">
              <a:rPr lang="fi-FI" noProof="0" smtClean="0"/>
              <a:t>14.4.2026</a:t>
            </a:fld>
            <a:endParaRPr lang="fi-FI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2C88EE-4E5F-4598-8ED6-73AC7DC74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© Berner Oy  |  Esittäjä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FF62D4-609F-4307-B742-BE77DD872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98F4-D9F1-4002-AD5C-3866A5A71344}" type="slidenum">
              <a:rPr lang="fi-FI" noProof="0" smtClean="0"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21624921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tusivu Kuvalla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0"/>
          <p:cNvSpPr>
            <a:spLocks noGrp="1"/>
          </p:cNvSpPr>
          <p:nvPr>
            <p:ph type="pic" sz="quarter" idx="20"/>
          </p:nvPr>
        </p:nvSpPr>
        <p:spPr>
          <a:xfrm>
            <a:off x="1" y="1"/>
            <a:ext cx="12192000" cy="6165849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 sz="900"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6165850"/>
            <a:ext cx="12192000" cy="692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A196AA-A964-4BEF-92CE-110737F724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1951673"/>
            <a:ext cx="11090275" cy="1477328"/>
          </a:xfrm>
        </p:spPr>
        <p:txBody>
          <a:bodyPr anchor="b">
            <a:sp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DC690F-209B-441E-838B-48C1728121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645024"/>
            <a:ext cx="11090275" cy="369332"/>
          </a:xfrm>
        </p:spPr>
        <p:txBody>
          <a:bodyPr>
            <a:sp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53212-68F6-4DA4-8CD8-335B6F4AD5D4}" type="datetime1">
              <a:rPr lang="fi-FI" smtClean="0"/>
              <a:t>14.4.2026</a:t>
            </a:fld>
            <a:endParaRPr lang="fi-FI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© Berner Oy  |  Esittäjä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98F4-D9F1-4002-AD5C-3866A5A71344}" type="slidenum">
              <a:rPr lang="fi-FI" noProof="0" smtClean="0"/>
              <a:pPr/>
              <a:t>‹#›</a:t>
            </a:fld>
            <a:endParaRPr lang="fi-FI" noProof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6CAF45-1CA4-8334-7168-8E2E6C63E9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03173" y="6349771"/>
            <a:ext cx="954807" cy="20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685029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953A6-676E-471D-844B-91B80618D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134271-DFBF-46EC-8CB8-1AFF0E4C0F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FontTx/>
              <a:buNone/>
              <a:defRPr/>
            </a:lvl1pPr>
            <a:lvl2pPr marL="357188" indent="-266700">
              <a:defRPr/>
            </a:lvl2pPr>
            <a:lvl3pPr marL="714375" indent="-274638">
              <a:defRPr/>
            </a:lvl3pPr>
            <a:lvl4pPr marL="1071563" indent="-274638">
              <a:defRPr/>
            </a:lvl4pPr>
            <a:lvl5pPr marL="1438275" indent="-265113">
              <a:defRPr/>
            </a:lvl5pPr>
            <a:lvl6pPr marL="1795463" indent="-266700">
              <a:defRPr/>
            </a:lvl6pPr>
            <a:lvl7pPr marL="2152650" indent="-266700">
              <a:defRPr/>
            </a:lvl7pPr>
            <a:lvl8pPr marL="2509838" indent="-266700">
              <a:defRPr/>
            </a:lvl8pPr>
            <a:lvl9pPr marL="2868613" indent="-273050"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F8E01B-DAD6-497D-85F5-AF498A5B6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EDB82-CD69-4E8D-8A35-6E00E71D5CBF}" type="datetime1">
              <a:rPr lang="fi-FI" noProof="0" smtClean="0"/>
              <a:t>14.4.2026</a:t>
            </a:fld>
            <a:endParaRPr lang="fi-FI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2C88EE-4E5F-4598-8ED6-73AC7DC74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© Berner Oy  |  Esittäjä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FF62D4-609F-4307-B742-BE77DD872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98F4-D9F1-4002-AD5C-3866A5A71344}" type="slidenum">
              <a:rPr lang="fi-FI" noProof="0" smtClean="0"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99374073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l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953A6-676E-471D-844B-91B80618D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F8E01B-DAD6-497D-85F5-AF498A5B6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EDB82-CD69-4E8D-8A35-6E00E71D5CBF}" type="datetime1">
              <a:rPr lang="fi-FI" noProof="0" smtClean="0"/>
              <a:t>14.4.2026</a:t>
            </a:fld>
            <a:endParaRPr lang="fi-FI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2C88EE-4E5F-4598-8ED6-73AC7DC74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© Berner Oy  |  Esittäjä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FF62D4-609F-4307-B742-BE77DD872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98F4-D9F1-4002-AD5C-3866A5A71344}" type="slidenum">
              <a:rPr lang="fi-FI" noProof="0" smtClean="0"/>
              <a:t>‹#›</a:t>
            </a:fld>
            <a:endParaRPr lang="fi-FI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487489" y="1844675"/>
            <a:ext cx="9217024" cy="4176713"/>
          </a:xfrm>
        </p:spPr>
        <p:txBody>
          <a:bodyPr/>
          <a:lstStyle>
            <a:lvl1pPr marL="357188" indent="-357188">
              <a:buFont typeface="+mj-lt"/>
              <a:buAutoNum type="arabicPeriod"/>
              <a:defRPr/>
            </a:lvl1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3743221035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022641-559D-49BA-BF1F-905E4B10E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5CEC-899D-4ACE-9F78-49DC3E6E1504}" type="datetime1">
              <a:rPr lang="fi-FI" noProof="0" smtClean="0"/>
              <a:t>14.4.2026</a:t>
            </a:fld>
            <a:endParaRPr lang="fi-FI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C8E0B2-12FC-4A20-876E-D180EFF26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© Berner Oy  |  Esittäjä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68958D-0025-43E1-BB14-F1BCE62B8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98F4-D9F1-4002-AD5C-3866A5A71344}" type="slidenum">
              <a:rPr lang="fi-FI" noProof="0" smtClean="0"/>
              <a:t>‹#›</a:t>
            </a:fld>
            <a:endParaRPr lang="fi-FI" noProof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AA196AA-A964-4BEF-92CE-110737F724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1951673"/>
            <a:ext cx="11090275" cy="1477328"/>
          </a:xfrm>
        </p:spPr>
        <p:txBody>
          <a:bodyPr anchor="b">
            <a:spAutoFit/>
          </a:bodyPr>
          <a:lstStyle>
            <a:lvl1pPr algn="ctr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225621326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022641-559D-49BA-BF1F-905E4B10E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19C5CEC-899D-4ACE-9F78-49DC3E6E1504}" type="datetime1">
              <a:rPr lang="fi-FI" smtClean="0"/>
              <a:pPr/>
              <a:t>14.4.2026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C8E0B2-12FC-4A20-876E-D180EFF26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© Berner Oy  |  Esittäjä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68958D-0025-43E1-BB14-F1BCE62B8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E98F4-D9F1-4002-AD5C-3866A5A71344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AA196AA-A964-4BEF-92CE-110737F724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1951673"/>
            <a:ext cx="11090275" cy="1477328"/>
          </a:xfrm>
        </p:spPr>
        <p:txBody>
          <a:bodyPr anchor="b">
            <a:sp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sp>
        <p:nvSpPr>
          <p:cNvPr id="7" name="Freeform 6"/>
          <p:cNvSpPr>
            <a:spLocks noChangeAspect="1" noEditPoints="1"/>
          </p:cNvSpPr>
          <p:nvPr userDrawn="1"/>
        </p:nvSpPr>
        <p:spPr bwMode="auto">
          <a:xfrm>
            <a:off x="10691290" y="6381750"/>
            <a:ext cx="1152442" cy="250456"/>
          </a:xfrm>
          <a:custGeom>
            <a:avLst/>
            <a:gdLst>
              <a:gd name="T0" fmla="*/ 5840 w 7330"/>
              <a:gd name="T1" fmla="*/ 1317 h 1593"/>
              <a:gd name="T2" fmla="*/ 5357 w 7330"/>
              <a:gd name="T3" fmla="*/ 1467 h 1593"/>
              <a:gd name="T4" fmla="*/ 2874 w 7330"/>
              <a:gd name="T5" fmla="*/ 1589 h 1593"/>
              <a:gd name="T6" fmla="*/ 684 w 7330"/>
              <a:gd name="T7" fmla="*/ 1394 h 1593"/>
              <a:gd name="T8" fmla="*/ 863 w 7330"/>
              <a:gd name="T9" fmla="*/ 1338 h 1593"/>
              <a:gd name="T10" fmla="*/ 497 w 7330"/>
              <a:gd name="T11" fmla="*/ 753 h 1593"/>
              <a:gd name="T12" fmla="*/ 757 w 7330"/>
              <a:gd name="T13" fmla="*/ 719 h 1593"/>
              <a:gd name="T14" fmla="*/ 771 w 7330"/>
              <a:gd name="T15" fmla="*/ 502 h 1593"/>
              <a:gd name="T16" fmla="*/ 468 w 7330"/>
              <a:gd name="T17" fmla="*/ 709 h 1593"/>
              <a:gd name="T18" fmla="*/ 787 w 7330"/>
              <a:gd name="T19" fmla="*/ 281 h 1593"/>
              <a:gd name="T20" fmla="*/ 733 w 7330"/>
              <a:gd name="T21" fmla="*/ 82 h 1593"/>
              <a:gd name="T22" fmla="*/ 154 w 7330"/>
              <a:gd name="T23" fmla="*/ 767 h 1593"/>
              <a:gd name="T24" fmla="*/ 220 w 7330"/>
              <a:gd name="T25" fmla="*/ 78 h 1593"/>
              <a:gd name="T26" fmla="*/ 1075 w 7330"/>
              <a:gd name="T27" fmla="*/ 82 h 1593"/>
              <a:gd name="T28" fmla="*/ 1065 w 7330"/>
              <a:gd name="T29" fmla="*/ 315 h 1593"/>
              <a:gd name="T30" fmla="*/ 980 w 7330"/>
              <a:gd name="T31" fmla="*/ 435 h 1593"/>
              <a:gd name="T32" fmla="*/ 1073 w 7330"/>
              <a:gd name="T33" fmla="*/ 678 h 1593"/>
              <a:gd name="T34" fmla="*/ 6070 w 7330"/>
              <a:gd name="T35" fmla="*/ 209 h 1593"/>
              <a:gd name="T36" fmla="*/ 5917 w 7330"/>
              <a:gd name="T37" fmla="*/ 66 h 1593"/>
              <a:gd name="T38" fmla="*/ 6058 w 7330"/>
              <a:gd name="T39" fmla="*/ 299 h 1593"/>
              <a:gd name="T40" fmla="*/ 5284 w 7330"/>
              <a:gd name="T41" fmla="*/ 230 h 1593"/>
              <a:gd name="T42" fmla="*/ 5037 w 7330"/>
              <a:gd name="T43" fmla="*/ 69 h 1593"/>
              <a:gd name="T44" fmla="*/ 4979 w 7330"/>
              <a:gd name="T45" fmla="*/ 262 h 1593"/>
              <a:gd name="T46" fmla="*/ 4818 w 7330"/>
              <a:gd name="T47" fmla="*/ 433 h 1593"/>
              <a:gd name="T48" fmla="*/ 4812 w 7330"/>
              <a:gd name="T49" fmla="*/ 785 h 1593"/>
              <a:gd name="T50" fmla="*/ 5137 w 7330"/>
              <a:gd name="T51" fmla="*/ 646 h 1593"/>
              <a:gd name="T52" fmla="*/ 5456 w 7330"/>
              <a:gd name="T53" fmla="*/ 712 h 1593"/>
              <a:gd name="T54" fmla="*/ 4285 w 7330"/>
              <a:gd name="T55" fmla="*/ 66 h 1593"/>
              <a:gd name="T56" fmla="*/ 4123 w 7330"/>
              <a:gd name="T57" fmla="*/ 770 h 1593"/>
              <a:gd name="T58" fmla="*/ 4421 w 7330"/>
              <a:gd name="T59" fmla="*/ 688 h 1593"/>
              <a:gd name="T60" fmla="*/ 3435 w 7330"/>
              <a:gd name="T61" fmla="*/ 232 h 1593"/>
              <a:gd name="T62" fmla="*/ 3495 w 7330"/>
              <a:gd name="T63" fmla="*/ 783 h 1593"/>
              <a:gd name="T64" fmla="*/ 3626 w 7330"/>
              <a:gd name="T65" fmla="*/ 1033 h 1593"/>
              <a:gd name="T66" fmla="*/ 2881 w 7330"/>
              <a:gd name="T67" fmla="*/ 143 h 1593"/>
              <a:gd name="T68" fmla="*/ 2771 w 7330"/>
              <a:gd name="T69" fmla="*/ 404 h 1593"/>
              <a:gd name="T70" fmla="*/ 2342 w 7330"/>
              <a:gd name="T71" fmla="*/ 134 h 1593"/>
              <a:gd name="T72" fmla="*/ 2019 w 7330"/>
              <a:gd name="T73" fmla="*/ 169 h 1593"/>
              <a:gd name="T74" fmla="*/ 1663 w 7330"/>
              <a:gd name="T75" fmla="*/ 365 h 1593"/>
              <a:gd name="T76" fmla="*/ 1756 w 7330"/>
              <a:gd name="T77" fmla="*/ 508 h 1593"/>
              <a:gd name="T78" fmla="*/ 1521 w 7330"/>
              <a:gd name="T79" fmla="*/ 708 h 1593"/>
              <a:gd name="T80" fmla="*/ 1731 w 7330"/>
              <a:gd name="T81" fmla="*/ 781 h 1593"/>
              <a:gd name="T82" fmla="*/ 2193 w 7330"/>
              <a:gd name="T83" fmla="*/ 783 h 1593"/>
              <a:gd name="T84" fmla="*/ 7204 w 7330"/>
              <a:gd name="T85" fmla="*/ 969 h 1593"/>
              <a:gd name="T86" fmla="*/ 6563 w 7330"/>
              <a:gd name="T87" fmla="*/ 1121 h 1593"/>
              <a:gd name="T88" fmla="*/ 6047 w 7330"/>
              <a:gd name="T89" fmla="*/ 726 h 1593"/>
              <a:gd name="T90" fmla="*/ 5733 w 7330"/>
              <a:gd name="T91" fmla="*/ 731 h 1593"/>
              <a:gd name="T92" fmla="*/ 4068 w 7330"/>
              <a:gd name="T93" fmla="*/ 925 h 1593"/>
              <a:gd name="T94" fmla="*/ 3612 w 7330"/>
              <a:gd name="T95" fmla="*/ 1135 h 1593"/>
              <a:gd name="T96" fmla="*/ 3034 w 7330"/>
              <a:gd name="T97" fmla="*/ 919 h 1593"/>
              <a:gd name="T98" fmla="*/ 2649 w 7330"/>
              <a:gd name="T99" fmla="*/ 482 h 1593"/>
              <a:gd name="T100" fmla="*/ 1088 w 7330"/>
              <a:gd name="T101" fmla="*/ 851 h 1593"/>
              <a:gd name="T102" fmla="*/ 1304 w 7330"/>
              <a:gd name="T103" fmla="*/ 139 h 1593"/>
              <a:gd name="T104" fmla="*/ 2860 w 7330"/>
              <a:gd name="T105" fmla="*/ 1 h 1593"/>
              <a:gd name="T106" fmla="*/ 3155 w 7330"/>
              <a:gd name="T107" fmla="*/ 158 h 1593"/>
              <a:gd name="T108" fmla="*/ 3059 w 7330"/>
              <a:gd name="T109" fmla="*/ 408 h 1593"/>
              <a:gd name="T110" fmla="*/ 3253 w 7330"/>
              <a:gd name="T111" fmla="*/ 754 h 1593"/>
              <a:gd name="T112" fmla="*/ 3318 w 7330"/>
              <a:gd name="T113" fmla="*/ 80 h 1593"/>
              <a:gd name="T114" fmla="*/ 4041 w 7330"/>
              <a:gd name="T115" fmla="*/ 75 h 1593"/>
              <a:gd name="T116" fmla="*/ 6255 w 7330"/>
              <a:gd name="T117" fmla="*/ 58 h 1593"/>
              <a:gd name="T118" fmla="*/ 6328 w 7330"/>
              <a:gd name="T119" fmla="*/ 277 h 1593"/>
              <a:gd name="T120" fmla="*/ 6120 w 7330"/>
              <a:gd name="T121" fmla="*/ 470 h 1593"/>
              <a:gd name="T122" fmla="*/ 6529 w 7330"/>
              <a:gd name="T123" fmla="*/ 912 h 1593"/>
              <a:gd name="T124" fmla="*/ 7002 w 7330"/>
              <a:gd name="T125" fmla="*/ 1023 h 15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7330" h="1593">
                <a:moveTo>
                  <a:pt x="3255" y="1454"/>
                </a:moveTo>
                <a:lnTo>
                  <a:pt x="3373" y="1453"/>
                </a:lnTo>
                <a:lnTo>
                  <a:pt x="3491" y="1453"/>
                </a:lnTo>
                <a:lnTo>
                  <a:pt x="3608" y="1451"/>
                </a:lnTo>
                <a:lnTo>
                  <a:pt x="3726" y="1449"/>
                </a:lnTo>
                <a:lnTo>
                  <a:pt x="3842" y="1447"/>
                </a:lnTo>
                <a:lnTo>
                  <a:pt x="3957" y="1444"/>
                </a:lnTo>
                <a:lnTo>
                  <a:pt x="4071" y="1441"/>
                </a:lnTo>
                <a:lnTo>
                  <a:pt x="4184" y="1437"/>
                </a:lnTo>
                <a:lnTo>
                  <a:pt x="4297" y="1433"/>
                </a:lnTo>
                <a:lnTo>
                  <a:pt x="4408" y="1428"/>
                </a:lnTo>
                <a:lnTo>
                  <a:pt x="4518" y="1423"/>
                </a:lnTo>
                <a:lnTo>
                  <a:pt x="4628" y="1417"/>
                </a:lnTo>
                <a:lnTo>
                  <a:pt x="4736" y="1411"/>
                </a:lnTo>
                <a:lnTo>
                  <a:pt x="4843" y="1405"/>
                </a:lnTo>
                <a:lnTo>
                  <a:pt x="4949" y="1398"/>
                </a:lnTo>
                <a:lnTo>
                  <a:pt x="5002" y="1394"/>
                </a:lnTo>
                <a:lnTo>
                  <a:pt x="5054" y="1390"/>
                </a:lnTo>
                <a:lnTo>
                  <a:pt x="5158" y="1383"/>
                </a:lnTo>
                <a:lnTo>
                  <a:pt x="5260" y="1374"/>
                </a:lnTo>
                <a:lnTo>
                  <a:pt x="5360" y="1366"/>
                </a:lnTo>
                <a:lnTo>
                  <a:pt x="5459" y="1357"/>
                </a:lnTo>
                <a:lnTo>
                  <a:pt x="5557" y="1347"/>
                </a:lnTo>
                <a:lnTo>
                  <a:pt x="5653" y="1338"/>
                </a:lnTo>
                <a:lnTo>
                  <a:pt x="5747" y="1327"/>
                </a:lnTo>
                <a:lnTo>
                  <a:pt x="5840" y="1317"/>
                </a:lnTo>
                <a:lnTo>
                  <a:pt x="5931" y="1306"/>
                </a:lnTo>
                <a:lnTo>
                  <a:pt x="6020" y="1295"/>
                </a:lnTo>
                <a:lnTo>
                  <a:pt x="6108" y="1283"/>
                </a:lnTo>
                <a:lnTo>
                  <a:pt x="6194" y="1271"/>
                </a:lnTo>
                <a:lnTo>
                  <a:pt x="6277" y="1259"/>
                </a:lnTo>
                <a:lnTo>
                  <a:pt x="6359" y="1246"/>
                </a:lnTo>
                <a:lnTo>
                  <a:pt x="6439" y="1233"/>
                </a:lnTo>
                <a:lnTo>
                  <a:pt x="6517" y="1220"/>
                </a:lnTo>
                <a:lnTo>
                  <a:pt x="6518" y="1228"/>
                </a:lnTo>
                <a:lnTo>
                  <a:pt x="6454" y="1248"/>
                </a:lnTo>
                <a:lnTo>
                  <a:pt x="6386" y="1268"/>
                </a:lnTo>
                <a:lnTo>
                  <a:pt x="6316" y="1287"/>
                </a:lnTo>
                <a:lnTo>
                  <a:pt x="6279" y="1297"/>
                </a:lnTo>
                <a:lnTo>
                  <a:pt x="6242" y="1306"/>
                </a:lnTo>
                <a:lnTo>
                  <a:pt x="6204" y="1316"/>
                </a:lnTo>
                <a:lnTo>
                  <a:pt x="6166" y="1325"/>
                </a:lnTo>
                <a:lnTo>
                  <a:pt x="6087" y="1343"/>
                </a:lnTo>
                <a:lnTo>
                  <a:pt x="6004" y="1360"/>
                </a:lnTo>
                <a:lnTo>
                  <a:pt x="5920" y="1377"/>
                </a:lnTo>
                <a:lnTo>
                  <a:pt x="5832" y="1394"/>
                </a:lnTo>
                <a:lnTo>
                  <a:pt x="5742" y="1410"/>
                </a:lnTo>
                <a:lnTo>
                  <a:pt x="5649" y="1425"/>
                </a:lnTo>
                <a:lnTo>
                  <a:pt x="5554" y="1440"/>
                </a:lnTo>
                <a:lnTo>
                  <a:pt x="5457" y="1454"/>
                </a:lnTo>
                <a:lnTo>
                  <a:pt x="5407" y="1461"/>
                </a:lnTo>
                <a:lnTo>
                  <a:pt x="5357" y="1467"/>
                </a:lnTo>
                <a:lnTo>
                  <a:pt x="5255" y="1480"/>
                </a:lnTo>
                <a:lnTo>
                  <a:pt x="5151" y="1493"/>
                </a:lnTo>
                <a:lnTo>
                  <a:pt x="5044" y="1504"/>
                </a:lnTo>
                <a:lnTo>
                  <a:pt x="4936" y="1515"/>
                </a:lnTo>
                <a:lnTo>
                  <a:pt x="4826" y="1526"/>
                </a:lnTo>
                <a:lnTo>
                  <a:pt x="4714" y="1535"/>
                </a:lnTo>
                <a:lnTo>
                  <a:pt x="4601" y="1544"/>
                </a:lnTo>
                <a:lnTo>
                  <a:pt x="4485" y="1553"/>
                </a:lnTo>
                <a:lnTo>
                  <a:pt x="4427" y="1556"/>
                </a:lnTo>
                <a:lnTo>
                  <a:pt x="4368" y="1560"/>
                </a:lnTo>
                <a:lnTo>
                  <a:pt x="4309" y="1564"/>
                </a:lnTo>
                <a:lnTo>
                  <a:pt x="4250" y="1567"/>
                </a:lnTo>
                <a:lnTo>
                  <a:pt x="4190" y="1570"/>
                </a:lnTo>
                <a:lnTo>
                  <a:pt x="4130" y="1573"/>
                </a:lnTo>
                <a:lnTo>
                  <a:pt x="4070" y="1576"/>
                </a:lnTo>
                <a:lnTo>
                  <a:pt x="4009" y="1578"/>
                </a:lnTo>
                <a:lnTo>
                  <a:pt x="3948" y="1581"/>
                </a:lnTo>
                <a:lnTo>
                  <a:pt x="3886" y="1583"/>
                </a:lnTo>
                <a:lnTo>
                  <a:pt x="3762" y="1586"/>
                </a:lnTo>
                <a:lnTo>
                  <a:pt x="3636" y="1589"/>
                </a:lnTo>
                <a:lnTo>
                  <a:pt x="3510" y="1591"/>
                </a:lnTo>
                <a:lnTo>
                  <a:pt x="3383" y="1593"/>
                </a:lnTo>
                <a:lnTo>
                  <a:pt x="3255" y="1593"/>
                </a:lnTo>
                <a:lnTo>
                  <a:pt x="3127" y="1593"/>
                </a:lnTo>
                <a:lnTo>
                  <a:pt x="3000" y="1591"/>
                </a:lnTo>
                <a:lnTo>
                  <a:pt x="2874" y="1589"/>
                </a:lnTo>
                <a:lnTo>
                  <a:pt x="2811" y="1588"/>
                </a:lnTo>
                <a:lnTo>
                  <a:pt x="2749" y="1586"/>
                </a:lnTo>
                <a:lnTo>
                  <a:pt x="2687" y="1585"/>
                </a:lnTo>
                <a:lnTo>
                  <a:pt x="2625" y="1583"/>
                </a:lnTo>
                <a:lnTo>
                  <a:pt x="2564" y="1581"/>
                </a:lnTo>
                <a:lnTo>
                  <a:pt x="2503" y="1578"/>
                </a:lnTo>
                <a:lnTo>
                  <a:pt x="2382" y="1573"/>
                </a:lnTo>
                <a:lnTo>
                  <a:pt x="2262" y="1567"/>
                </a:lnTo>
                <a:lnTo>
                  <a:pt x="2143" y="1560"/>
                </a:lnTo>
                <a:lnTo>
                  <a:pt x="2026" y="1553"/>
                </a:lnTo>
                <a:lnTo>
                  <a:pt x="1911" y="1544"/>
                </a:lnTo>
                <a:lnTo>
                  <a:pt x="1854" y="1540"/>
                </a:lnTo>
                <a:lnTo>
                  <a:pt x="1798" y="1535"/>
                </a:lnTo>
                <a:lnTo>
                  <a:pt x="1742" y="1531"/>
                </a:lnTo>
                <a:lnTo>
                  <a:pt x="1687" y="1526"/>
                </a:lnTo>
                <a:lnTo>
                  <a:pt x="1577" y="1515"/>
                </a:lnTo>
                <a:lnTo>
                  <a:pt x="1469" y="1504"/>
                </a:lnTo>
                <a:lnTo>
                  <a:pt x="1363" y="1493"/>
                </a:lnTo>
                <a:lnTo>
                  <a:pt x="1260" y="1480"/>
                </a:lnTo>
                <a:lnTo>
                  <a:pt x="1158" y="1467"/>
                </a:lnTo>
                <a:lnTo>
                  <a:pt x="1059" y="1454"/>
                </a:lnTo>
                <a:lnTo>
                  <a:pt x="1010" y="1447"/>
                </a:lnTo>
                <a:lnTo>
                  <a:pt x="962" y="1440"/>
                </a:lnTo>
                <a:lnTo>
                  <a:pt x="867" y="1425"/>
                </a:lnTo>
                <a:lnTo>
                  <a:pt x="775" y="1410"/>
                </a:lnTo>
                <a:lnTo>
                  <a:pt x="684" y="1394"/>
                </a:lnTo>
                <a:lnTo>
                  <a:pt x="640" y="1386"/>
                </a:lnTo>
                <a:lnTo>
                  <a:pt x="597" y="1377"/>
                </a:lnTo>
                <a:lnTo>
                  <a:pt x="554" y="1369"/>
                </a:lnTo>
                <a:lnTo>
                  <a:pt x="512" y="1360"/>
                </a:lnTo>
                <a:lnTo>
                  <a:pt x="431" y="1343"/>
                </a:lnTo>
                <a:lnTo>
                  <a:pt x="351" y="1325"/>
                </a:lnTo>
                <a:lnTo>
                  <a:pt x="313" y="1316"/>
                </a:lnTo>
                <a:lnTo>
                  <a:pt x="275" y="1307"/>
                </a:lnTo>
                <a:lnTo>
                  <a:pt x="238" y="1297"/>
                </a:lnTo>
                <a:lnTo>
                  <a:pt x="202" y="1288"/>
                </a:lnTo>
                <a:lnTo>
                  <a:pt x="166" y="1278"/>
                </a:lnTo>
                <a:lnTo>
                  <a:pt x="132" y="1268"/>
                </a:lnTo>
                <a:lnTo>
                  <a:pt x="97" y="1258"/>
                </a:lnTo>
                <a:lnTo>
                  <a:pt x="64" y="1248"/>
                </a:lnTo>
                <a:lnTo>
                  <a:pt x="0" y="1228"/>
                </a:lnTo>
                <a:lnTo>
                  <a:pt x="1" y="1220"/>
                </a:lnTo>
                <a:lnTo>
                  <a:pt x="79" y="1234"/>
                </a:lnTo>
                <a:lnTo>
                  <a:pt x="158" y="1247"/>
                </a:lnTo>
                <a:lnTo>
                  <a:pt x="240" y="1259"/>
                </a:lnTo>
                <a:lnTo>
                  <a:pt x="323" y="1272"/>
                </a:lnTo>
                <a:lnTo>
                  <a:pt x="409" y="1284"/>
                </a:lnTo>
                <a:lnTo>
                  <a:pt x="496" y="1295"/>
                </a:lnTo>
                <a:lnTo>
                  <a:pt x="585" y="1307"/>
                </a:lnTo>
                <a:lnTo>
                  <a:pt x="676" y="1318"/>
                </a:lnTo>
                <a:lnTo>
                  <a:pt x="769" y="1328"/>
                </a:lnTo>
                <a:lnTo>
                  <a:pt x="863" y="1338"/>
                </a:lnTo>
                <a:lnTo>
                  <a:pt x="958" y="1348"/>
                </a:lnTo>
                <a:lnTo>
                  <a:pt x="1055" y="1357"/>
                </a:lnTo>
                <a:lnTo>
                  <a:pt x="1154" y="1366"/>
                </a:lnTo>
                <a:lnTo>
                  <a:pt x="1254" y="1375"/>
                </a:lnTo>
                <a:lnTo>
                  <a:pt x="1355" y="1383"/>
                </a:lnTo>
                <a:lnTo>
                  <a:pt x="1458" y="1391"/>
                </a:lnTo>
                <a:lnTo>
                  <a:pt x="1562" y="1398"/>
                </a:lnTo>
                <a:lnTo>
                  <a:pt x="1667" y="1405"/>
                </a:lnTo>
                <a:lnTo>
                  <a:pt x="1774" y="1412"/>
                </a:lnTo>
                <a:lnTo>
                  <a:pt x="1882" y="1418"/>
                </a:lnTo>
                <a:lnTo>
                  <a:pt x="1991" y="1423"/>
                </a:lnTo>
                <a:lnTo>
                  <a:pt x="2101" y="1428"/>
                </a:lnTo>
                <a:lnTo>
                  <a:pt x="2213" y="1433"/>
                </a:lnTo>
                <a:lnTo>
                  <a:pt x="2325" y="1437"/>
                </a:lnTo>
                <a:lnTo>
                  <a:pt x="2439" y="1441"/>
                </a:lnTo>
                <a:lnTo>
                  <a:pt x="2553" y="1444"/>
                </a:lnTo>
                <a:lnTo>
                  <a:pt x="2668" y="1447"/>
                </a:lnTo>
                <a:lnTo>
                  <a:pt x="2784" y="1449"/>
                </a:lnTo>
                <a:lnTo>
                  <a:pt x="2900" y="1451"/>
                </a:lnTo>
                <a:lnTo>
                  <a:pt x="3018" y="1453"/>
                </a:lnTo>
                <a:lnTo>
                  <a:pt x="3136" y="1453"/>
                </a:lnTo>
                <a:lnTo>
                  <a:pt x="3255" y="1454"/>
                </a:lnTo>
                <a:close/>
                <a:moveTo>
                  <a:pt x="484" y="741"/>
                </a:moveTo>
                <a:lnTo>
                  <a:pt x="488" y="746"/>
                </a:lnTo>
                <a:lnTo>
                  <a:pt x="492" y="750"/>
                </a:lnTo>
                <a:lnTo>
                  <a:pt x="497" y="753"/>
                </a:lnTo>
                <a:lnTo>
                  <a:pt x="502" y="757"/>
                </a:lnTo>
                <a:lnTo>
                  <a:pt x="508" y="760"/>
                </a:lnTo>
                <a:lnTo>
                  <a:pt x="514" y="763"/>
                </a:lnTo>
                <a:lnTo>
                  <a:pt x="528" y="768"/>
                </a:lnTo>
                <a:lnTo>
                  <a:pt x="545" y="772"/>
                </a:lnTo>
                <a:lnTo>
                  <a:pt x="565" y="775"/>
                </a:lnTo>
                <a:lnTo>
                  <a:pt x="590" y="776"/>
                </a:lnTo>
                <a:lnTo>
                  <a:pt x="618" y="777"/>
                </a:lnTo>
                <a:lnTo>
                  <a:pt x="628" y="777"/>
                </a:lnTo>
                <a:lnTo>
                  <a:pt x="638" y="776"/>
                </a:lnTo>
                <a:lnTo>
                  <a:pt x="647" y="775"/>
                </a:lnTo>
                <a:lnTo>
                  <a:pt x="657" y="774"/>
                </a:lnTo>
                <a:lnTo>
                  <a:pt x="665" y="772"/>
                </a:lnTo>
                <a:lnTo>
                  <a:pt x="674" y="770"/>
                </a:lnTo>
                <a:lnTo>
                  <a:pt x="682" y="767"/>
                </a:lnTo>
                <a:lnTo>
                  <a:pt x="690" y="765"/>
                </a:lnTo>
                <a:lnTo>
                  <a:pt x="698" y="761"/>
                </a:lnTo>
                <a:lnTo>
                  <a:pt x="706" y="758"/>
                </a:lnTo>
                <a:lnTo>
                  <a:pt x="713" y="754"/>
                </a:lnTo>
                <a:lnTo>
                  <a:pt x="720" y="750"/>
                </a:lnTo>
                <a:lnTo>
                  <a:pt x="726" y="745"/>
                </a:lnTo>
                <a:lnTo>
                  <a:pt x="734" y="741"/>
                </a:lnTo>
                <a:lnTo>
                  <a:pt x="740" y="736"/>
                </a:lnTo>
                <a:lnTo>
                  <a:pt x="746" y="730"/>
                </a:lnTo>
                <a:lnTo>
                  <a:pt x="751" y="725"/>
                </a:lnTo>
                <a:lnTo>
                  <a:pt x="757" y="719"/>
                </a:lnTo>
                <a:lnTo>
                  <a:pt x="762" y="713"/>
                </a:lnTo>
                <a:lnTo>
                  <a:pt x="766" y="706"/>
                </a:lnTo>
                <a:lnTo>
                  <a:pt x="775" y="693"/>
                </a:lnTo>
                <a:lnTo>
                  <a:pt x="779" y="686"/>
                </a:lnTo>
                <a:lnTo>
                  <a:pt x="782" y="678"/>
                </a:lnTo>
                <a:lnTo>
                  <a:pt x="785" y="671"/>
                </a:lnTo>
                <a:lnTo>
                  <a:pt x="788" y="663"/>
                </a:lnTo>
                <a:lnTo>
                  <a:pt x="791" y="655"/>
                </a:lnTo>
                <a:lnTo>
                  <a:pt x="793" y="647"/>
                </a:lnTo>
                <a:lnTo>
                  <a:pt x="795" y="639"/>
                </a:lnTo>
                <a:lnTo>
                  <a:pt x="797" y="630"/>
                </a:lnTo>
                <a:lnTo>
                  <a:pt x="799" y="613"/>
                </a:lnTo>
                <a:lnTo>
                  <a:pt x="800" y="604"/>
                </a:lnTo>
                <a:lnTo>
                  <a:pt x="800" y="596"/>
                </a:lnTo>
                <a:lnTo>
                  <a:pt x="800" y="587"/>
                </a:lnTo>
                <a:lnTo>
                  <a:pt x="799" y="579"/>
                </a:lnTo>
                <a:lnTo>
                  <a:pt x="798" y="571"/>
                </a:lnTo>
                <a:lnTo>
                  <a:pt x="797" y="562"/>
                </a:lnTo>
                <a:lnTo>
                  <a:pt x="795" y="554"/>
                </a:lnTo>
                <a:lnTo>
                  <a:pt x="793" y="546"/>
                </a:lnTo>
                <a:lnTo>
                  <a:pt x="790" y="539"/>
                </a:lnTo>
                <a:lnTo>
                  <a:pt x="787" y="531"/>
                </a:lnTo>
                <a:lnTo>
                  <a:pt x="784" y="523"/>
                </a:lnTo>
                <a:lnTo>
                  <a:pt x="780" y="516"/>
                </a:lnTo>
                <a:lnTo>
                  <a:pt x="776" y="509"/>
                </a:lnTo>
                <a:lnTo>
                  <a:pt x="771" y="502"/>
                </a:lnTo>
                <a:lnTo>
                  <a:pt x="766" y="496"/>
                </a:lnTo>
                <a:lnTo>
                  <a:pt x="761" y="490"/>
                </a:lnTo>
                <a:lnTo>
                  <a:pt x="754" y="483"/>
                </a:lnTo>
                <a:lnTo>
                  <a:pt x="747" y="476"/>
                </a:lnTo>
                <a:lnTo>
                  <a:pt x="740" y="470"/>
                </a:lnTo>
                <a:lnTo>
                  <a:pt x="733" y="465"/>
                </a:lnTo>
                <a:lnTo>
                  <a:pt x="724" y="459"/>
                </a:lnTo>
                <a:lnTo>
                  <a:pt x="715" y="455"/>
                </a:lnTo>
                <a:lnTo>
                  <a:pt x="707" y="450"/>
                </a:lnTo>
                <a:lnTo>
                  <a:pt x="698" y="446"/>
                </a:lnTo>
                <a:lnTo>
                  <a:pt x="688" y="443"/>
                </a:lnTo>
                <a:lnTo>
                  <a:pt x="679" y="440"/>
                </a:lnTo>
                <a:lnTo>
                  <a:pt x="669" y="437"/>
                </a:lnTo>
                <a:lnTo>
                  <a:pt x="659" y="435"/>
                </a:lnTo>
                <a:lnTo>
                  <a:pt x="648" y="433"/>
                </a:lnTo>
                <a:lnTo>
                  <a:pt x="638" y="432"/>
                </a:lnTo>
                <a:lnTo>
                  <a:pt x="627" y="431"/>
                </a:lnTo>
                <a:lnTo>
                  <a:pt x="616" y="431"/>
                </a:lnTo>
                <a:lnTo>
                  <a:pt x="491" y="431"/>
                </a:lnTo>
                <a:lnTo>
                  <a:pt x="467" y="660"/>
                </a:lnTo>
                <a:lnTo>
                  <a:pt x="466" y="674"/>
                </a:lnTo>
                <a:lnTo>
                  <a:pt x="466" y="687"/>
                </a:lnTo>
                <a:lnTo>
                  <a:pt x="466" y="693"/>
                </a:lnTo>
                <a:lnTo>
                  <a:pt x="467" y="699"/>
                </a:lnTo>
                <a:lnTo>
                  <a:pt x="467" y="704"/>
                </a:lnTo>
                <a:lnTo>
                  <a:pt x="468" y="709"/>
                </a:lnTo>
                <a:lnTo>
                  <a:pt x="471" y="718"/>
                </a:lnTo>
                <a:lnTo>
                  <a:pt x="472" y="723"/>
                </a:lnTo>
                <a:lnTo>
                  <a:pt x="474" y="727"/>
                </a:lnTo>
                <a:lnTo>
                  <a:pt x="479" y="735"/>
                </a:lnTo>
                <a:lnTo>
                  <a:pt x="481" y="738"/>
                </a:lnTo>
                <a:lnTo>
                  <a:pt x="484" y="741"/>
                </a:lnTo>
                <a:close/>
                <a:moveTo>
                  <a:pt x="529" y="64"/>
                </a:moveTo>
                <a:lnTo>
                  <a:pt x="498" y="365"/>
                </a:lnTo>
                <a:lnTo>
                  <a:pt x="627" y="365"/>
                </a:lnTo>
                <a:lnTo>
                  <a:pt x="643" y="364"/>
                </a:lnTo>
                <a:lnTo>
                  <a:pt x="651" y="363"/>
                </a:lnTo>
                <a:lnTo>
                  <a:pt x="659" y="362"/>
                </a:lnTo>
                <a:lnTo>
                  <a:pt x="675" y="359"/>
                </a:lnTo>
                <a:lnTo>
                  <a:pt x="683" y="357"/>
                </a:lnTo>
                <a:lnTo>
                  <a:pt x="691" y="354"/>
                </a:lnTo>
                <a:lnTo>
                  <a:pt x="698" y="352"/>
                </a:lnTo>
                <a:lnTo>
                  <a:pt x="706" y="349"/>
                </a:lnTo>
                <a:lnTo>
                  <a:pt x="720" y="342"/>
                </a:lnTo>
                <a:lnTo>
                  <a:pt x="734" y="334"/>
                </a:lnTo>
                <a:lnTo>
                  <a:pt x="747" y="325"/>
                </a:lnTo>
                <a:lnTo>
                  <a:pt x="753" y="321"/>
                </a:lnTo>
                <a:lnTo>
                  <a:pt x="759" y="316"/>
                </a:lnTo>
                <a:lnTo>
                  <a:pt x="769" y="305"/>
                </a:lnTo>
                <a:lnTo>
                  <a:pt x="779" y="294"/>
                </a:lnTo>
                <a:lnTo>
                  <a:pt x="783" y="288"/>
                </a:lnTo>
                <a:lnTo>
                  <a:pt x="787" y="281"/>
                </a:lnTo>
                <a:lnTo>
                  <a:pt x="794" y="268"/>
                </a:lnTo>
                <a:lnTo>
                  <a:pt x="797" y="262"/>
                </a:lnTo>
                <a:lnTo>
                  <a:pt x="800" y="255"/>
                </a:lnTo>
                <a:lnTo>
                  <a:pt x="802" y="248"/>
                </a:lnTo>
                <a:lnTo>
                  <a:pt x="804" y="240"/>
                </a:lnTo>
                <a:lnTo>
                  <a:pt x="805" y="233"/>
                </a:lnTo>
                <a:lnTo>
                  <a:pt x="806" y="225"/>
                </a:lnTo>
                <a:lnTo>
                  <a:pt x="807" y="209"/>
                </a:lnTo>
                <a:lnTo>
                  <a:pt x="807" y="201"/>
                </a:lnTo>
                <a:lnTo>
                  <a:pt x="806" y="193"/>
                </a:lnTo>
                <a:lnTo>
                  <a:pt x="805" y="185"/>
                </a:lnTo>
                <a:lnTo>
                  <a:pt x="804" y="178"/>
                </a:lnTo>
                <a:lnTo>
                  <a:pt x="800" y="163"/>
                </a:lnTo>
                <a:lnTo>
                  <a:pt x="795" y="148"/>
                </a:lnTo>
                <a:lnTo>
                  <a:pt x="792" y="141"/>
                </a:lnTo>
                <a:lnTo>
                  <a:pt x="789" y="135"/>
                </a:lnTo>
                <a:lnTo>
                  <a:pt x="785" y="128"/>
                </a:lnTo>
                <a:lnTo>
                  <a:pt x="781" y="122"/>
                </a:lnTo>
                <a:lnTo>
                  <a:pt x="777" y="116"/>
                </a:lnTo>
                <a:lnTo>
                  <a:pt x="772" y="111"/>
                </a:lnTo>
                <a:lnTo>
                  <a:pt x="767" y="105"/>
                </a:lnTo>
                <a:lnTo>
                  <a:pt x="761" y="100"/>
                </a:lnTo>
                <a:lnTo>
                  <a:pt x="754" y="95"/>
                </a:lnTo>
                <a:lnTo>
                  <a:pt x="748" y="90"/>
                </a:lnTo>
                <a:lnTo>
                  <a:pt x="740" y="86"/>
                </a:lnTo>
                <a:lnTo>
                  <a:pt x="733" y="82"/>
                </a:lnTo>
                <a:lnTo>
                  <a:pt x="724" y="79"/>
                </a:lnTo>
                <a:lnTo>
                  <a:pt x="715" y="76"/>
                </a:lnTo>
                <a:lnTo>
                  <a:pt x="707" y="73"/>
                </a:lnTo>
                <a:lnTo>
                  <a:pt x="698" y="71"/>
                </a:lnTo>
                <a:lnTo>
                  <a:pt x="689" y="69"/>
                </a:lnTo>
                <a:lnTo>
                  <a:pt x="680" y="67"/>
                </a:lnTo>
                <a:lnTo>
                  <a:pt x="661" y="65"/>
                </a:lnTo>
                <a:lnTo>
                  <a:pt x="642" y="64"/>
                </a:lnTo>
                <a:lnTo>
                  <a:pt x="529" y="64"/>
                </a:lnTo>
                <a:close/>
                <a:moveTo>
                  <a:pt x="863" y="842"/>
                </a:moveTo>
                <a:lnTo>
                  <a:pt x="855" y="843"/>
                </a:lnTo>
                <a:lnTo>
                  <a:pt x="845" y="845"/>
                </a:lnTo>
                <a:lnTo>
                  <a:pt x="831" y="846"/>
                </a:lnTo>
                <a:lnTo>
                  <a:pt x="814" y="848"/>
                </a:lnTo>
                <a:lnTo>
                  <a:pt x="794" y="849"/>
                </a:lnTo>
                <a:lnTo>
                  <a:pt x="771" y="850"/>
                </a:lnTo>
                <a:lnTo>
                  <a:pt x="746" y="851"/>
                </a:lnTo>
                <a:lnTo>
                  <a:pt x="37" y="851"/>
                </a:lnTo>
                <a:lnTo>
                  <a:pt x="45" y="784"/>
                </a:lnTo>
                <a:lnTo>
                  <a:pt x="76" y="784"/>
                </a:lnTo>
                <a:lnTo>
                  <a:pt x="93" y="783"/>
                </a:lnTo>
                <a:lnTo>
                  <a:pt x="108" y="781"/>
                </a:lnTo>
                <a:lnTo>
                  <a:pt x="122" y="779"/>
                </a:lnTo>
                <a:lnTo>
                  <a:pt x="134" y="775"/>
                </a:lnTo>
                <a:lnTo>
                  <a:pt x="145" y="771"/>
                </a:lnTo>
                <a:lnTo>
                  <a:pt x="154" y="767"/>
                </a:lnTo>
                <a:lnTo>
                  <a:pt x="163" y="761"/>
                </a:lnTo>
                <a:lnTo>
                  <a:pt x="170" y="755"/>
                </a:lnTo>
                <a:lnTo>
                  <a:pt x="176" y="748"/>
                </a:lnTo>
                <a:lnTo>
                  <a:pt x="179" y="744"/>
                </a:lnTo>
                <a:lnTo>
                  <a:pt x="181" y="740"/>
                </a:lnTo>
                <a:lnTo>
                  <a:pt x="186" y="731"/>
                </a:lnTo>
                <a:lnTo>
                  <a:pt x="189" y="721"/>
                </a:lnTo>
                <a:lnTo>
                  <a:pt x="192" y="711"/>
                </a:lnTo>
                <a:lnTo>
                  <a:pt x="195" y="700"/>
                </a:lnTo>
                <a:lnTo>
                  <a:pt x="197" y="688"/>
                </a:lnTo>
                <a:lnTo>
                  <a:pt x="198" y="675"/>
                </a:lnTo>
                <a:lnTo>
                  <a:pt x="248" y="176"/>
                </a:lnTo>
                <a:lnTo>
                  <a:pt x="249" y="160"/>
                </a:lnTo>
                <a:lnTo>
                  <a:pt x="250" y="146"/>
                </a:lnTo>
                <a:lnTo>
                  <a:pt x="250" y="134"/>
                </a:lnTo>
                <a:lnTo>
                  <a:pt x="248" y="123"/>
                </a:lnTo>
                <a:lnTo>
                  <a:pt x="246" y="113"/>
                </a:lnTo>
                <a:lnTo>
                  <a:pt x="245" y="108"/>
                </a:lnTo>
                <a:lnTo>
                  <a:pt x="243" y="104"/>
                </a:lnTo>
                <a:lnTo>
                  <a:pt x="239" y="96"/>
                </a:lnTo>
                <a:lnTo>
                  <a:pt x="237" y="93"/>
                </a:lnTo>
                <a:lnTo>
                  <a:pt x="234" y="90"/>
                </a:lnTo>
                <a:lnTo>
                  <a:pt x="231" y="86"/>
                </a:lnTo>
                <a:lnTo>
                  <a:pt x="228" y="83"/>
                </a:lnTo>
                <a:lnTo>
                  <a:pt x="224" y="81"/>
                </a:lnTo>
                <a:lnTo>
                  <a:pt x="220" y="78"/>
                </a:lnTo>
                <a:lnTo>
                  <a:pt x="211" y="74"/>
                </a:lnTo>
                <a:lnTo>
                  <a:pt x="201" y="70"/>
                </a:lnTo>
                <a:lnTo>
                  <a:pt x="189" y="67"/>
                </a:lnTo>
                <a:lnTo>
                  <a:pt x="176" y="66"/>
                </a:lnTo>
                <a:lnTo>
                  <a:pt x="161" y="64"/>
                </a:lnTo>
                <a:lnTo>
                  <a:pt x="145" y="64"/>
                </a:lnTo>
                <a:lnTo>
                  <a:pt x="121" y="64"/>
                </a:lnTo>
                <a:lnTo>
                  <a:pt x="127" y="0"/>
                </a:lnTo>
                <a:lnTo>
                  <a:pt x="848" y="0"/>
                </a:lnTo>
                <a:lnTo>
                  <a:pt x="867" y="1"/>
                </a:lnTo>
                <a:lnTo>
                  <a:pt x="886" y="1"/>
                </a:lnTo>
                <a:lnTo>
                  <a:pt x="903" y="3"/>
                </a:lnTo>
                <a:lnTo>
                  <a:pt x="920" y="5"/>
                </a:lnTo>
                <a:lnTo>
                  <a:pt x="937" y="8"/>
                </a:lnTo>
                <a:lnTo>
                  <a:pt x="952" y="11"/>
                </a:lnTo>
                <a:lnTo>
                  <a:pt x="967" y="15"/>
                </a:lnTo>
                <a:lnTo>
                  <a:pt x="982" y="19"/>
                </a:lnTo>
                <a:lnTo>
                  <a:pt x="995" y="24"/>
                </a:lnTo>
                <a:lnTo>
                  <a:pt x="1008" y="30"/>
                </a:lnTo>
                <a:lnTo>
                  <a:pt x="1020" y="36"/>
                </a:lnTo>
                <a:lnTo>
                  <a:pt x="1031" y="43"/>
                </a:lnTo>
                <a:lnTo>
                  <a:pt x="1042" y="50"/>
                </a:lnTo>
                <a:lnTo>
                  <a:pt x="1052" y="58"/>
                </a:lnTo>
                <a:lnTo>
                  <a:pt x="1061" y="66"/>
                </a:lnTo>
                <a:lnTo>
                  <a:pt x="1069" y="75"/>
                </a:lnTo>
                <a:lnTo>
                  <a:pt x="1075" y="82"/>
                </a:lnTo>
                <a:lnTo>
                  <a:pt x="1080" y="89"/>
                </a:lnTo>
                <a:lnTo>
                  <a:pt x="1085" y="96"/>
                </a:lnTo>
                <a:lnTo>
                  <a:pt x="1090" y="104"/>
                </a:lnTo>
                <a:lnTo>
                  <a:pt x="1094" y="112"/>
                </a:lnTo>
                <a:lnTo>
                  <a:pt x="1097" y="120"/>
                </a:lnTo>
                <a:lnTo>
                  <a:pt x="1101" y="128"/>
                </a:lnTo>
                <a:lnTo>
                  <a:pt x="1104" y="136"/>
                </a:lnTo>
                <a:lnTo>
                  <a:pt x="1106" y="145"/>
                </a:lnTo>
                <a:lnTo>
                  <a:pt x="1108" y="153"/>
                </a:lnTo>
                <a:lnTo>
                  <a:pt x="1110" y="162"/>
                </a:lnTo>
                <a:lnTo>
                  <a:pt x="1111" y="171"/>
                </a:lnTo>
                <a:lnTo>
                  <a:pt x="1112" y="180"/>
                </a:lnTo>
                <a:lnTo>
                  <a:pt x="1112" y="189"/>
                </a:lnTo>
                <a:lnTo>
                  <a:pt x="1112" y="198"/>
                </a:lnTo>
                <a:lnTo>
                  <a:pt x="1111" y="207"/>
                </a:lnTo>
                <a:lnTo>
                  <a:pt x="1110" y="216"/>
                </a:lnTo>
                <a:lnTo>
                  <a:pt x="1108" y="227"/>
                </a:lnTo>
                <a:lnTo>
                  <a:pt x="1105" y="238"/>
                </a:lnTo>
                <a:lnTo>
                  <a:pt x="1102" y="250"/>
                </a:lnTo>
                <a:lnTo>
                  <a:pt x="1097" y="262"/>
                </a:lnTo>
                <a:lnTo>
                  <a:pt x="1091" y="275"/>
                </a:lnTo>
                <a:lnTo>
                  <a:pt x="1088" y="282"/>
                </a:lnTo>
                <a:lnTo>
                  <a:pt x="1084" y="288"/>
                </a:lnTo>
                <a:lnTo>
                  <a:pt x="1075" y="301"/>
                </a:lnTo>
                <a:lnTo>
                  <a:pt x="1070" y="308"/>
                </a:lnTo>
                <a:lnTo>
                  <a:pt x="1065" y="315"/>
                </a:lnTo>
                <a:lnTo>
                  <a:pt x="1053" y="327"/>
                </a:lnTo>
                <a:lnTo>
                  <a:pt x="1046" y="334"/>
                </a:lnTo>
                <a:lnTo>
                  <a:pt x="1039" y="340"/>
                </a:lnTo>
                <a:lnTo>
                  <a:pt x="1023" y="352"/>
                </a:lnTo>
                <a:lnTo>
                  <a:pt x="1014" y="358"/>
                </a:lnTo>
                <a:lnTo>
                  <a:pt x="1005" y="363"/>
                </a:lnTo>
                <a:lnTo>
                  <a:pt x="995" y="369"/>
                </a:lnTo>
                <a:lnTo>
                  <a:pt x="985" y="374"/>
                </a:lnTo>
                <a:lnTo>
                  <a:pt x="974" y="379"/>
                </a:lnTo>
                <a:lnTo>
                  <a:pt x="962" y="384"/>
                </a:lnTo>
                <a:lnTo>
                  <a:pt x="950" y="388"/>
                </a:lnTo>
                <a:lnTo>
                  <a:pt x="937" y="392"/>
                </a:lnTo>
                <a:lnTo>
                  <a:pt x="916" y="396"/>
                </a:lnTo>
                <a:lnTo>
                  <a:pt x="896" y="399"/>
                </a:lnTo>
                <a:lnTo>
                  <a:pt x="885" y="401"/>
                </a:lnTo>
                <a:lnTo>
                  <a:pt x="874" y="402"/>
                </a:lnTo>
                <a:lnTo>
                  <a:pt x="888" y="405"/>
                </a:lnTo>
                <a:lnTo>
                  <a:pt x="901" y="407"/>
                </a:lnTo>
                <a:lnTo>
                  <a:pt x="913" y="410"/>
                </a:lnTo>
                <a:lnTo>
                  <a:pt x="926" y="413"/>
                </a:lnTo>
                <a:lnTo>
                  <a:pt x="932" y="415"/>
                </a:lnTo>
                <a:lnTo>
                  <a:pt x="938" y="417"/>
                </a:lnTo>
                <a:lnTo>
                  <a:pt x="949" y="421"/>
                </a:lnTo>
                <a:lnTo>
                  <a:pt x="960" y="425"/>
                </a:lnTo>
                <a:lnTo>
                  <a:pt x="970" y="430"/>
                </a:lnTo>
                <a:lnTo>
                  <a:pt x="980" y="435"/>
                </a:lnTo>
                <a:lnTo>
                  <a:pt x="990" y="441"/>
                </a:lnTo>
                <a:lnTo>
                  <a:pt x="999" y="446"/>
                </a:lnTo>
                <a:lnTo>
                  <a:pt x="1008" y="452"/>
                </a:lnTo>
                <a:lnTo>
                  <a:pt x="1016" y="459"/>
                </a:lnTo>
                <a:lnTo>
                  <a:pt x="1024" y="466"/>
                </a:lnTo>
                <a:lnTo>
                  <a:pt x="1031" y="473"/>
                </a:lnTo>
                <a:lnTo>
                  <a:pt x="1038" y="480"/>
                </a:lnTo>
                <a:lnTo>
                  <a:pt x="1044" y="488"/>
                </a:lnTo>
                <a:lnTo>
                  <a:pt x="1050" y="496"/>
                </a:lnTo>
                <a:lnTo>
                  <a:pt x="1056" y="504"/>
                </a:lnTo>
                <a:lnTo>
                  <a:pt x="1061" y="512"/>
                </a:lnTo>
                <a:lnTo>
                  <a:pt x="1065" y="521"/>
                </a:lnTo>
                <a:lnTo>
                  <a:pt x="1070" y="530"/>
                </a:lnTo>
                <a:lnTo>
                  <a:pt x="1073" y="539"/>
                </a:lnTo>
                <a:lnTo>
                  <a:pt x="1076" y="548"/>
                </a:lnTo>
                <a:lnTo>
                  <a:pt x="1079" y="558"/>
                </a:lnTo>
                <a:lnTo>
                  <a:pt x="1081" y="567"/>
                </a:lnTo>
                <a:lnTo>
                  <a:pt x="1085" y="587"/>
                </a:lnTo>
                <a:lnTo>
                  <a:pt x="1085" y="597"/>
                </a:lnTo>
                <a:lnTo>
                  <a:pt x="1086" y="607"/>
                </a:lnTo>
                <a:lnTo>
                  <a:pt x="1085" y="617"/>
                </a:lnTo>
                <a:lnTo>
                  <a:pt x="1085" y="627"/>
                </a:lnTo>
                <a:lnTo>
                  <a:pt x="1083" y="638"/>
                </a:lnTo>
                <a:lnTo>
                  <a:pt x="1081" y="651"/>
                </a:lnTo>
                <a:lnTo>
                  <a:pt x="1078" y="664"/>
                </a:lnTo>
                <a:lnTo>
                  <a:pt x="1073" y="678"/>
                </a:lnTo>
                <a:lnTo>
                  <a:pt x="1067" y="693"/>
                </a:lnTo>
                <a:lnTo>
                  <a:pt x="1060" y="708"/>
                </a:lnTo>
                <a:lnTo>
                  <a:pt x="1051" y="724"/>
                </a:lnTo>
                <a:lnTo>
                  <a:pt x="1046" y="731"/>
                </a:lnTo>
                <a:lnTo>
                  <a:pt x="1040" y="739"/>
                </a:lnTo>
                <a:lnTo>
                  <a:pt x="1034" y="747"/>
                </a:lnTo>
                <a:lnTo>
                  <a:pt x="1027" y="754"/>
                </a:lnTo>
                <a:lnTo>
                  <a:pt x="1019" y="762"/>
                </a:lnTo>
                <a:lnTo>
                  <a:pt x="1011" y="769"/>
                </a:lnTo>
                <a:lnTo>
                  <a:pt x="1003" y="777"/>
                </a:lnTo>
                <a:lnTo>
                  <a:pt x="994" y="784"/>
                </a:lnTo>
                <a:lnTo>
                  <a:pt x="984" y="791"/>
                </a:lnTo>
                <a:lnTo>
                  <a:pt x="973" y="798"/>
                </a:lnTo>
                <a:lnTo>
                  <a:pt x="962" y="805"/>
                </a:lnTo>
                <a:lnTo>
                  <a:pt x="950" y="811"/>
                </a:lnTo>
                <a:lnTo>
                  <a:pt x="938" y="817"/>
                </a:lnTo>
                <a:lnTo>
                  <a:pt x="924" y="823"/>
                </a:lnTo>
                <a:lnTo>
                  <a:pt x="910" y="828"/>
                </a:lnTo>
                <a:lnTo>
                  <a:pt x="895" y="833"/>
                </a:lnTo>
                <a:lnTo>
                  <a:pt x="879" y="838"/>
                </a:lnTo>
                <a:lnTo>
                  <a:pt x="863" y="842"/>
                </a:lnTo>
                <a:close/>
                <a:moveTo>
                  <a:pt x="6069" y="248"/>
                </a:moveTo>
                <a:lnTo>
                  <a:pt x="6070" y="238"/>
                </a:lnTo>
                <a:lnTo>
                  <a:pt x="6070" y="228"/>
                </a:lnTo>
                <a:lnTo>
                  <a:pt x="6070" y="219"/>
                </a:lnTo>
                <a:lnTo>
                  <a:pt x="6070" y="209"/>
                </a:lnTo>
                <a:lnTo>
                  <a:pt x="6069" y="200"/>
                </a:lnTo>
                <a:lnTo>
                  <a:pt x="6068" y="191"/>
                </a:lnTo>
                <a:lnTo>
                  <a:pt x="6066" y="182"/>
                </a:lnTo>
                <a:lnTo>
                  <a:pt x="6064" y="174"/>
                </a:lnTo>
                <a:lnTo>
                  <a:pt x="6062" y="166"/>
                </a:lnTo>
                <a:lnTo>
                  <a:pt x="6059" y="158"/>
                </a:lnTo>
                <a:lnTo>
                  <a:pt x="6056" y="150"/>
                </a:lnTo>
                <a:lnTo>
                  <a:pt x="6052" y="143"/>
                </a:lnTo>
                <a:lnTo>
                  <a:pt x="6048" y="136"/>
                </a:lnTo>
                <a:lnTo>
                  <a:pt x="6044" y="129"/>
                </a:lnTo>
                <a:lnTo>
                  <a:pt x="6039" y="123"/>
                </a:lnTo>
                <a:lnTo>
                  <a:pt x="6034" y="117"/>
                </a:lnTo>
                <a:lnTo>
                  <a:pt x="6029" y="110"/>
                </a:lnTo>
                <a:lnTo>
                  <a:pt x="6022" y="105"/>
                </a:lnTo>
                <a:lnTo>
                  <a:pt x="6016" y="99"/>
                </a:lnTo>
                <a:lnTo>
                  <a:pt x="6009" y="94"/>
                </a:lnTo>
                <a:lnTo>
                  <a:pt x="6001" y="90"/>
                </a:lnTo>
                <a:lnTo>
                  <a:pt x="5993" y="85"/>
                </a:lnTo>
                <a:lnTo>
                  <a:pt x="5985" y="81"/>
                </a:lnTo>
                <a:lnTo>
                  <a:pt x="5976" y="78"/>
                </a:lnTo>
                <a:lnTo>
                  <a:pt x="5967" y="75"/>
                </a:lnTo>
                <a:lnTo>
                  <a:pt x="5958" y="72"/>
                </a:lnTo>
                <a:lnTo>
                  <a:pt x="5948" y="70"/>
                </a:lnTo>
                <a:lnTo>
                  <a:pt x="5938" y="68"/>
                </a:lnTo>
                <a:lnTo>
                  <a:pt x="5928" y="67"/>
                </a:lnTo>
                <a:lnTo>
                  <a:pt x="5917" y="66"/>
                </a:lnTo>
                <a:lnTo>
                  <a:pt x="5906" y="65"/>
                </a:lnTo>
                <a:lnTo>
                  <a:pt x="5894" y="65"/>
                </a:lnTo>
                <a:lnTo>
                  <a:pt x="5793" y="65"/>
                </a:lnTo>
                <a:lnTo>
                  <a:pt x="5759" y="407"/>
                </a:lnTo>
                <a:lnTo>
                  <a:pt x="5911" y="407"/>
                </a:lnTo>
                <a:lnTo>
                  <a:pt x="5927" y="406"/>
                </a:lnTo>
                <a:lnTo>
                  <a:pt x="5935" y="405"/>
                </a:lnTo>
                <a:lnTo>
                  <a:pt x="5943" y="404"/>
                </a:lnTo>
                <a:lnTo>
                  <a:pt x="5950" y="403"/>
                </a:lnTo>
                <a:lnTo>
                  <a:pt x="5957" y="401"/>
                </a:lnTo>
                <a:lnTo>
                  <a:pt x="5971" y="396"/>
                </a:lnTo>
                <a:lnTo>
                  <a:pt x="5978" y="393"/>
                </a:lnTo>
                <a:lnTo>
                  <a:pt x="5985" y="390"/>
                </a:lnTo>
                <a:lnTo>
                  <a:pt x="5997" y="382"/>
                </a:lnTo>
                <a:lnTo>
                  <a:pt x="6009" y="374"/>
                </a:lnTo>
                <a:lnTo>
                  <a:pt x="6014" y="369"/>
                </a:lnTo>
                <a:lnTo>
                  <a:pt x="6019" y="364"/>
                </a:lnTo>
                <a:lnTo>
                  <a:pt x="6024" y="359"/>
                </a:lnTo>
                <a:lnTo>
                  <a:pt x="6029" y="353"/>
                </a:lnTo>
                <a:lnTo>
                  <a:pt x="6034" y="347"/>
                </a:lnTo>
                <a:lnTo>
                  <a:pt x="6038" y="341"/>
                </a:lnTo>
                <a:lnTo>
                  <a:pt x="6042" y="335"/>
                </a:lnTo>
                <a:lnTo>
                  <a:pt x="6046" y="328"/>
                </a:lnTo>
                <a:lnTo>
                  <a:pt x="6049" y="321"/>
                </a:lnTo>
                <a:lnTo>
                  <a:pt x="6053" y="314"/>
                </a:lnTo>
                <a:lnTo>
                  <a:pt x="6058" y="299"/>
                </a:lnTo>
                <a:lnTo>
                  <a:pt x="6063" y="283"/>
                </a:lnTo>
                <a:lnTo>
                  <a:pt x="6065" y="275"/>
                </a:lnTo>
                <a:lnTo>
                  <a:pt x="6067" y="266"/>
                </a:lnTo>
                <a:lnTo>
                  <a:pt x="6069" y="248"/>
                </a:lnTo>
                <a:close/>
                <a:moveTo>
                  <a:pt x="5512" y="174"/>
                </a:moveTo>
                <a:lnTo>
                  <a:pt x="5514" y="159"/>
                </a:lnTo>
                <a:lnTo>
                  <a:pt x="5514" y="146"/>
                </a:lnTo>
                <a:lnTo>
                  <a:pt x="5513" y="134"/>
                </a:lnTo>
                <a:lnTo>
                  <a:pt x="5513" y="128"/>
                </a:lnTo>
                <a:lnTo>
                  <a:pt x="5512" y="123"/>
                </a:lnTo>
                <a:lnTo>
                  <a:pt x="5511" y="118"/>
                </a:lnTo>
                <a:lnTo>
                  <a:pt x="5510" y="113"/>
                </a:lnTo>
                <a:lnTo>
                  <a:pt x="5507" y="105"/>
                </a:lnTo>
                <a:lnTo>
                  <a:pt x="5503" y="97"/>
                </a:lnTo>
                <a:lnTo>
                  <a:pt x="5498" y="91"/>
                </a:lnTo>
                <a:lnTo>
                  <a:pt x="5492" y="85"/>
                </a:lnTo>
                <a:lnTo>
                  <a:pt x="5485" y="80"/>
                </a:lnTo>
                <a:lnTo>
                  <a:pt x="5478" y="76"/>
                </a:lnTo>
                <a:lnTo>
                  <a:pt x="5469" y="73"/>
                </a:lnTo>
                <a:lnTo>
                  <a:pt x="5459" y="70"/>
                </a:lnTo>
                <a:lnTo>
                  <a:pt x="5448" y="68"/>
                </a:lnTo>
                <a:lnTo>
                  <a:pt x="5443" y="67"/>
                </a:lnTo>
                <a:lnTo>
                  <a:pt x="5436" y="66"/>
                </a:lnTo>
                <a:lnTo>
                  <a:pt x="5423" y="65"/>
                </a:lnTo>
                <a:lnTo>
                  <a:pt x="5303" y="65"/>
                </a:lnTo>
                <a:lnTo>
                  <a:pt x="5284" y="230"/>
                </a:lnTo>
                <a:lnTo>
                  <a:pt x="5208" y="230"/>
                </a:lnTo>
                <a:lnTo>
                  <a:pt x="5207" y="220"/>
                </a:lnTo>
                <a:lnTo>
                  <a:pt x="5206" y="211"/>
                </a:lnTo>
                <a:lnTo>
                  <a:pt x="5204" y="202"/>
                </a:lnTo>
                <a:lnTo>
                  <a:pt x="5202" y="194"/>
                </a:lnTo>
                <a:lnTo>
                  <a:pt x="5199" y="185"/>
                </a:lnTo>
                <a:lnTo>
                  <a:pt x="5195" y="177"/>
                </a:lnTo>
                <a:lnTo>
                  <a:pt x="5192" y="169"/>
                </a:lnTo>
                <a:lnTo>
                  <a:pt x="5187" y="162"/>
                </a:lnTo>
                <a:lnTo>
                  <a:pt x="5182" y="154"/>
                </a:lnTo>
                <a:lnTo>
                  <a:pt x="5177" y="147"/>
                </a:lnTo>
                <a:lnTo>
                  <a:pt x="5171" y="140"/>
                </a:lnTo>
                <a:lnTo>
                  <a:pt x="5165" y="133"/>
                </a:lnTo>
                <a:lnTo>
                  <a:pt x="5159" y="127"/>
                </a:lnTo>
                <a:lnTo>
                  <a:pt x="5152" y="121"/>
                </a:lnTo>
                <a:lnTo>
                  <a:pt x="5145" y="115"/>
                </a:lnTo>
                <a:lnTo>
                  <a:pt x="5138" y="110"/>
                </a:lnTo>
                <a:lnTo>
                  <a:pt x="5121" y="99"/>
                </a:lnTo>
                <a:lnTo>
                  <a:pt x="5112" y="95"/>
                </a:lnTo>
                <a:lnTo>
                  <a:pt x="5104" y="90"/>
                </a:lnTo>
                <a:lnTo>
                  <a:pt x="5086" y="83"/>
                </a:lnTo>
                <a:lnTo>
                  <a:pt x="5076" y="79"/>
                </a:lnTo>
                <a:lnTo>
                  <a:pt x="5067" y="76"/>
                </a:lnTo>
                <a:lnTo>
                  <a:pt x="5057" y="74"/>
                </a:lnTo>
                <a:lnTo>
                  <a:pt x="5047" y="71"/>
                </a:lnTo>
                <a:lnTo>
                  <a:pt x="5037" y="69"/>
                </a:lnTo>
                <a:lnTo>
                  <a:pt x="5027" y="68"/>
                </a:lnTo>
                <a:lnTo>
                  <a:pt x="5017" y="66"/>
                </a:lnTo>
                <a:lnTo>
                  <a:pt x="5007" y="66"/>
                </a:lnTo>
                <a:lnTo>
                  <a:pt x="4986" y="65"/>
                </a:lnTo>
                <a:lnTo>
                  <a:pt x="4754" y="65"/>
                </a:lnTo>
                <a:lnTo>
                  <a:pt x="4724" y="365"/>
                </a:lnTo>
                <a:lnTo>
                  <a:pt x="4846" y="365"/>
                </a:lnTo>
                <a:lnTo>
                  <a:pt x="4857" y="364"/>
                </a:lnTo>
                <a:lnTo>
                  <a:pt x="4867" y="364"/>
                </a:lnTo>
                <a:lnTo>
                  <a:pt x="4877" y="362"/>
                </a:lnTo>
                <a:lnTo>
                  <a:pt x="4886" y="360"/>
                </a:lnTo>
                <a:lnTo>
                  <a:pt x="4895" y="358"/>
                </a:lnTo>
                <a:lnTo>
                  <a:pt x="4903" y="355"/>
                </a:lnTo>
                <a:lnTo>
                  <a:pt x="4911" y="352"/>
                </a:lnTo>
                <a:lnTo>
                  <a:pt x="4918" y="349"/>
                </a:lnTo>
                <a:lnTo>
                  <a:pt x="4931" y="341"/>
                </a:lnTo>
                <a:lnTo>
                  <a:pt x="4937" y="337"/>
                </a:lnTo>
                <a:lnTo>
                  <a:pt x="4942" y="332"/>
                </a:lnTo>
                <a:lnTo>
                  <a:pt x="4951" y="323"/>
                </a:lnTo>
                <a:lnTo>
                  <a:pt x="4958" y="313"/>
                </a:lnTo>
                <a:lnTo>
                  <a:pt x="4965" y="304"/>
                </a:lnTo>
                <a:lnTo>
                  <a:pt x="4969" y="295"/>
                </a:lnTo>
                <a:lnTo>
                  <a:pt x="4973" y="286"/>
                </a:lnTo>
                <a:lnTo>
                  <a:pt x="4976" y="278"/>
                </a:lnTo>
                <a:lnTo>
                  <a:pt x="4979" y="267"/>
                </a:lnTo>
                <a:lnTo>
                  <a:pt x="4979" y="262"/>
                </a:lnTo>
                <a:lnTo>
                  <a:pt x="5053" y="262"/>
                </a:lnTo>
                <a:lnTo>
                  <a:pt x="5023" y="542"/>
                </a:lnTo>
                <a:lnTo>
                  <a:pt x="4938" y="542"/>
                </a:lnTo>
                <a:lnTo>
                  <a:pt x="4939" y="532"/>
                </a:lnTo>
                <a:lnTo>
                  <a:pt x="4939" y="524"/>
                </a:lnTo>
                <a:lnTo>
                  <a:pt x="4939" y="515"/>
                </a:lnTo>
                <a:lnTo>
                  <a:pt x="4938" y="508"/>
                </a:lnTo>
                <a:lnTo>
                  <a:pt x="4937" y="500"/>
                </a:lnTo>
                <a:lnTo>
                  <a:pt x="4936" y="494"/>
                </a:lnTo>
                <a:lnTo>
                  <a:pt x="4932" y="482"/>
                </a:lnTo>
                <a:lnTo>
                  <a:pt x="4930" y="476"/>
                </a:lnTo>
                <a:lnTo>
                  <a:pt x="4927" y="471"/>
                </a:lnTo>
                <a:lnTo>
                  <a:pt x="4925" y="467"/>
                </a:lnTo>
                <a:lnTo>
                  <a:pt x="4921" y="462"/>
                </a:lnTo>
                <a:lnTo>
                  <a:pt x="4918" y="459"/>
                </a:lnTo>
                <a:lnTo>
                  <a:pt x="4914" y="455"/>
                </a:lnTo>
                <a:lnTo>
                  <a:pt x="4910" y="452"/>
                </a:lnTo>
                <a:lnTo>
                  <a:pt x="4905" y="449"/>
                </a:lnTo>
                <a:lnTo>
                  <a:pt x="4896" y="444"/>
                </a:lnTo>
                <a:lnTo>
                  <a:pt x="4891" y="442"/>
                </a:lnTo>
                <a:lnTo>
                  <a:pt x="4885" y="440"/>
                </a:lnTo>
                <a:lnTo>
                  <a:pt x="4873" y="437"/>
                </a:lnTo>
                <a:lnTo>
                  <a:pt x="4861" y="435"/>
                </a:lnTo>
                <a:lnTo>
                  <a:pt x="4847" y="434"/>
                </a:lnTo>
                <a:lnTo>
                  <a:pt x="4833" y="433"/>
                </a:lnTo>
                <a:lnTo>
                  <a:pt x="4818" y="433"/>
                </a:lnTo>
                <a:lnTo>
                  <a:pt x="4802" y="432"/>
                </a:lnTo>
                <a:lnTo>
                  <a:pt x="4717" y="432"/>
                </a:lnTo>
                <a:lnTo>
                  <a:pt x="4694" y="670"/>
                </a:lnTo>
                <a:lnTo>
                  <a:pt x="4693" y="684"/>
                </a:lnTo>
                <a:lnTo>
                  <a:pt x="4692" y="697"/>
                </a:lnTo>
                <a:lnTo>
                  <a:pt x="4693" y="703"/>
                </a:lnTo>
                <a:lnTo>
                  <a:pt x="4693" y="708"/>
                </a:lnTo>
                <a:lnTo>
                  <a:pt x="4694" y="714"/>
                </a:lnTo>
                <a:lnTo>
                  <a:pt x="4695" y="719"/>
                </a:lnTo>
                <a:lnTo>
                  <a:pt x="4697" y="728"/>
                </a:lnTo>
                <a:lnTo>
                  <a:pt x="4700" y="736"/>
                </a:lnTo>
                <a:lnTo>
                  <a:pt x="4705" y="744"/>
                </a:lnTo>
                <a:lnTo>
                  <a:pt x="4707" y="747"/>
                </a:lnTo>
                <a:lnTo>
                  <a:pt x="4710" y="751"/>
                </a:lnTo>
                <a:lnTo>
                  <a:pt x="4714" y="755"/>
                </a:lnTo>
                <a:lnTo>
                  <a:pt x="4719" y="759"/>
                </a:lnTo>
                <a:lnTo>
                  <a:pt x="4723" y="763"/>
                </a:lnTo>
                <a:lnTo>
                  <a:pt x="4729" y="766"/>
                </a:lnTo>
                <a:lnTo>
                  <a:pt x="4734" y="770"/>
                </a:lnTo>
                <a:lnTo>
                  <a:pt x="4741" y="772"/>
                </a:lnTo>
                <a:lnTo>
                  <a:pt x="4755" y="777"/>
                </a:lnTo>
                <a:lnTo>
                  <a:pt x="4762" y="779"/>
                </a:lnTo>
                <a:lnTo>
                  <a:pt x="4771" y="781"/>
                </a:lnTo>
                <a:lnTo>
                  <a:pt x="4790" y="784"/>
                </a:lnTo>
                <a:lnTo>
                  <a:pt x="4801" y="785"/>
                </a:lnTo>
                <a:lnTo>
                  <a:pt x="4812" y="785"/>
                </a:lnTo>
                <a:lnTo>
                  <a:pt x="4838" y="786"/>
                </a:lnTo>
                <a:lnTo>
                  <a:pt x="4840" y="786"/>
                </a:lnTo>
                <a:lnTo>
                  <a:pt x="4852" y="786"/>
                </a:lnTo>
                <a:lnTo>
                  <a:pt x="4865" y="785"/>
                </a:lnTo>
                <a:lnTo>
                  <a:pt x="4877" y="784"/>
                </a:lnTo>
                <a:lnTo>
                  <a:pt x="4889" y="783"/>
                </a:lnTo>
                <a:lnTo>
                  <a:pt x="4912" y="779"/>
                </a:lnTo>
                <a:lnTo>
                  <a:pt x="4934" y="775"/>
                </a:lnTo>
                <a:lnTo>
                  <a:pt x="4944" y="772"/>
                </a:lnTo>
                <a:lnTo>
                  <a:pt x="4954" y="770"/>
                </a:lnTo>
                <a:lnTo>
                  <a:pt x="4964" y="767"/>
                </a:lnTo>
                <a:lnTo>
                  <a:pt x="4974" y="764"/>
                </a:lnTo>
                <a:lnTo>
                  <a:pt x="4992" y="757"/>
                </a:lnTo>
                <a:lnTo>
                  <a:pt x="5001" y="753"/>
                </a:lnTo>
                <a:lnTo>
                  <a:pt x="5010" y="750"/>
                </a:lnTo>
                <a:lnTo>
                  <a:pt x="5026" y="742"/>
                </a:lnTo>
                <a:lnTo>
                  <a:pt x="5041" y="733"/>
                </a:lnTo>
                <a:lnTo>
                  <a:pt x="5055" y="724"/>
                </a:lnTo>
                <a:lnTo>
                  <a:pt x="5068" y="715"/>
                </a:lnTo>
                <a:lnTo>
                  <a:pt x="5081" y="705"/>
                </a:lnTo>
                <a:lnTo>
                  <a:pt x="5092" y="695"/>
                </a:lnTo>
                <a:lnTo>
                  <a:pt x="5102" y="685"/>
                </a:lnTo>
                <a:lnTo>
                  <a:pt x="5112" y="675"/>
                </a:lnTo>
                <a:lnTo>
                  <a:pt x="5121" y="665"/>
                </a:lnTo>
                <a:lnTo>
                  <a:pt x="5130" y="655"/>
                </a:lnTo>
                <a:lnTo>
                  <a:pt x="5137" y="646"/>
                </a:lnTo>
                <a:lnTo>
                  <a:pt x="5144" y="636"/>
                </a:lnTo>
                <a:lnTo>
                  <a:pt x="5150" y="627"/>
                </a:lnTo>
                <a:lnTo>
                  <a:pt x="5155" y="618"/>
                </a:lnTo>
                <a:lnTo>
                  <a:pt x="5163" y="602"/>
                </a:lnTo>
                <a:lnTo>
                  <a:pt x="5170" y="589"/>
                </a:lnTo>
                <a:lnTo>
                  <a:pt x="5174" y="578"/>
                </a:lnTo>
                <a:lnTo>
                  <a:pt x="5176" y="572"/>
                </a:lnTo>
                <a:lnTo>
                  <a:pt x="5177" y="569"/>
                </a:lnTo>
                <a:lnTo>
                  <a:pt x="5251" y="569"/>
                </a:lnTo>
                <a:lnTo>
                  <a:pt x="5230" y="784"/>
                </a:lnTo>
                <a:lnTo>
                  <a:pt x="5351" y="784"/>
                </a:lnTo>
                <a:lnTo>
                  <a:pt x="5366" y="783"/>
                </a:lnTo>
                <a:lnTo>
                  <a:pt x="5380" y="781"/>
                </a:lnTo>
                <a:lnTo>
                  <a:pt x="5392" y="778"/>
                </a:lnTo>
                <a:lnTo>
                  <a:pt x="5403" y="775"/>
                </a:lnTo>
                <a:lnTo>
                  <a:pt x="5412" y="771"/>
                </a:lnTo>
                <a:lnTo>
                  <a:pt x="5417" y="768"/>
                </a:lnTo>
                <a:lnTo>
                  <a:pt x="5421" y="766"/>
                </a:lnTo>
                <a:lnTo>
                  <a:pt x="5425" y="763"/>
                </a:lnTo>
                <a:lnTo>
                  <a:pt x="5429" y="760"/>
                </a:lnTo>
                <a:lnTo>
                  <a:pt x="5435" y="754"/>
                </a:lnTo>
                <a:lnTo>
                  <a:pt x="5441" y="747"/>
                </a:lnTo>
                <a:lnTo>
                  <a:pt x="5446" y="739"/>
                </a:lnTo>
                <a:lnTo>
                  <a:pt x="5450" y="731"/>
                </a:lnTo>
                <a:lnTo>
                  <a:pt x="5453" y="722"/>
                </a:lnTo>
                <a:lnTo>
                  <a:pt x="5456" y="712"/>
                </a:lnTo>
                <a:lnTo>
                  <a:pt x="5458" y="702"/>
                </a:lnTo>
                <a:lnTo>
                  <a:pt x="5461" y="679"/>
                </a:lnTo>
                <a:lnTo>
                  <a:pt x="5512" y="174"/>
                </a:lnTo>
                <a:close/>
                <a:moveTo>
                  <a:pt x="4475" y="162"/>
                </a:moveTo>
                <a:lnTo>
                  <a:pt x="4476" y="150"/>
                </a:lnTo>
                <a:lnTo>
                  <a:pt x="4476" y="139"/>
                </a:lnTo>
                <a:lnTo>
                  <a:pt x="4476" y="134"/>
                </a:lnTo>
                <a:lnTo>
                  <a:pt x="4475" y="129"/>
                </a:lnTo>
                <a:lnTo>
                  <a:pt x="4475" y="124"/>
                </a:lnTo>
                <a:lnTo>
                  <a:pt x="4474" y="120"/>
                </a:lnTo>
                <a:lnTo>
                  <a:pt x="4473" y="115"/>
                </a:lnTo>
                <a:lnTo>
                  <a:pt x="4472" y="111"/>
                </a:lnTo>
                <a:lnTo>
                  <a:pt x="4470" y="108"/>
                </a:lnTo>
                <a:lnTo>
                  <a:pt x="4469" y="104"/>
                </a:lnTo>
                <a:lnTo>
                  <a:pt x="4465" y="97"/>
                </a:lnTo>
                <a:lnTo>
                  <a:pt x="4460" y="91"/>
                </a:lnTo>
                <a:lnTo>
                  <a:pt x="4455" y="86"/>
                </a:lnTo>
                <a:lnTo>
                  <a:pt x="4448" y="81"/>
                </a:lnTo>
                <a:lnTo>
                  <a:pt x="4441" y="77"/>
                </a:lnTo>
                <a:lnTo>
                  <a:pt x="4432" y="73"/>
                </a:lnTo>
                <a:lnTo>
                  <a:pt x="4423" y="70"/>
                </a:lnTo>
                <a:lnTo>
                  <a:pt x="4412" y="68"/>
                </a:lnTo>
                <a:lnTo>
                  <a:pt x="4400" y="66"/>
                </a:lnTo>
                <a:lnTo>
                  <a:pt x="4388" y="65"/>
                </a:lnTo>
                <a:lnTo>
                  <a:pt x="4303" y="65"/>
                </a:lnTo>
                <a:lnTo>
                  <a:pt x="4285" y="66"/>
                </a:lnTo>
                <a:lnTo>
                  <a:pt x="4277" y="67"/>
                </a:lnTo>
                <a:lnTo>
                  <a:pt x="4269" y="68"/>
                </a:lnTo>
                <a:lnTo>
                  <a:pt x="4255" y="70"/>
                </a:lnTo>
                <a:lnTo>
                  <a:pt x="4242" y="74"/>
                </a:lnTo>
                <a:lnTo>
                  <a:pt x="4236" y="77"/>
                </a:lnTo>
                <a:lnTo>
                  <a:pt x="4230" y="80"/>
                </a:lnTo>
                <a:lnTo>
                  <a:pt x="4225" y="83"/>
                </a:lnTo>
                <a:lnTo>
                  <a:pt x="4220" y="86"/>
                </a:lnTo>
                <a:lnTo>
                  <a:pt x="4215" y="90"/>
                </a:lnTo>
                <a:lnTo>
                  <a:pt x="4211" y="94"/>
                </a:lnTo>
                <a:lnTo>
                  <a:pt x="4207" y="99"/>
                </a:lnTo>
                <a:lnTo>
                  <a:pt x="4203" y="104"/>
                </a:lnTo>
                <a:lnTo>
                  <a:pt x="4199" y="109"/>
                </a:lnTo>
                <a:lnTo>
                  <a:pt x="4196" y="115"/>
                </a:lnTo>
                <a:lnTo>
                  <a:pt x="4190" y="127"/>
                </a:lnTo>
                <a:lnTo>
                  <a:pt x="4185" y="141"/>
                </a:lnTo>
                <a:lnTo>
                  <a:pt x="4181" y="157"/>
                </a:lnTo>
                <a:lnTo>
                  <a:pt x="4177" y="175"/>
                </a:lnTo>
                <a:lnTo>
                  <a:pt x="4174" y="194"/>
                </a:lnTo>
                <a:lnTo>
                  <a:pt x="4171" y="215"/>
                </a:lnTo>
                <a:lnTo>
                  <a:pt x="4169" y="238"/>
                </a:lnTo>
                <a:lnTo>
                  <a:pt x="4117" y="754"/>
                </a:lnTo>
                <a:lnTo>
                  <a:pt x="4117" y="758"/>
                </a:lnTo>
                <a:lnTo>
                  <a:pt x="4118" y="763"/>
                </a:lnTo>
                <a:lnTo>
                  <a:pt x="4121" y="767"/>
                </a:lnTo>
                <a:lnTo>
                  <a:pt x="4123" y="770"/>
                </a:lnTo>
                <a:lnTo>
                  <a:pt x="4127" y="773"/>
                </a:lnTo>
                <a:lnTo>
                  <a:pt x="4131" y="776"/>
                </a:lnTo>
                <a:lnTo>
                  <a:pt x="4133" y="776"/>
                </a:lnTo>
                <a:lnTo>
                  <a:pt x="4135" y="777"/>
                </a:lnTo>
                <a:lnTo>
                  <a:pt x="4139" y="778"/>
                </a:lnTo>
                <a:lnTo>
                  <a:pt x="4298" y="778"/>
                </a:lnTo>
                <a:lnTo>
                  <a:pt x="4313" y="778"/>
                </a:lnTo>
                <a:lnTo>
                  <a:pt x="4327" y="777"/>
                </a:lnTo>
                <a:lnTo>
                  <a:pt x="4340" y="775"/>
                </a:lnTo>
                <a:lnTo>
                  <a:pt x="4351" y="772"/>
                </a:lnTo>
                <a:lnTo>
                  <a:pt x="4362" y="769"/>
                </a:lnTo>
                <a:lnTo>
                  <a:pt x="4372" y="765"/>
                </a:lnTo>
                <a:lnTo>
                  <a:pt x="4381" y="760"/>
                </a:lnTo>
                <a:lnTo>
                  <a:pt x="4389" y="754"/>
                </a:lnTo>
                <a:lnTo>
                  <a:pt x="4392" y="751"/>
                </a:lnTo>
                <a:lnTo>
                  <a:pt x="4396" y="747"/>
                </a:lnTo>
                <a:lnTo>
                  <a:pt x="4399" y="744"/>
                </a:lnTo>
                <a:lnTo>
                  <a:pt x="4402" y="740"/>
                </a:lnTo>
                <a:lnTo>
                  <a:pt x="4407" y="731"/>
                </a:lnTo>
                <a:lnTo>
                  <a:pt x="4410" y="727"/>
                </a:lnTo>
                <a:lnTo>
                  <a:pt x="4412" y="722"/>
                </a:lnTo>
                <a:lnTo>
                  <a:pt x="4414" y="717"/>
                </a:lnTo>
                <a:lnTo>
                  <a:pt x="4416" y="711"/>
                </a:lnTo>
                <a:lnTo>
                  <a:pt x="4418" y="706"/>
                </a:lnTo>
                <a:lnTo>
                  <a:pt x="4419" y="700"/>
                </a:lnTo>
                <a:lnTo>
                  <a:pt x="4421" y="688"/>
                </a:lnTo>
                <a:lnTo>
                  <a:pt x="4423" y="674"/>
                </a:lnTo>
                <a:lnTo>
                  <a:pt x="4475" y="162"/>
                </a:lnTo>
                <a:close/>
                <a:moveTo>
                  <a:pt x="3829" y="1014"/>
                </a:moveTo>
                <a:lnTo>
                  <a:pt x="3844" y="1008"/>
                </a:lnTo>
                <a:lnTo>
                  <a:pt x="3860" y="1002"/>
                </a:lnTo>
                <a:lnTo>
                  <a:pt x="3877" y="994"/>
                </a:lnTo>
                <a:lnTo>
                  <a:pt x="3894" y="985"/>
                </a:lnTo>
                <a:lnTo>
                  <a:pt x="3913" y="976"/>
                </a:lnTo>
                <a:lnTo>
                  <a:pt x="3931" y="966"/>
                </a:lnTo>
                <a:lnTo>
                  <a:pt x="3948" y="955"/>
                </a:lnTo>
                <a:lnTo>
                  <a:pt x="3965" y="944"/>
                </a:lnTo>
                <a:lnTo>
                  <a:pt x="3980" y="933"/>
                </a:lnTo>
                <a:lnTo>
                  <a:pt x="3994" y="922"/>
                </a:lnTo>
                <a:lnTo>
                  <a:pt x="4005" y="912"/>
                </a:lnTo>
                <a:lnTo>
                  <a:pt x="4010" y="906"/>
                </a:lnTo>
                <a:lnTo>
                  <a:pt x="4015" y="901"/>
                </a:lnTo>
                <a:lnTo>
                  <a:pt x="4018" y="896"/>
                </a:lnTo>
                <a:lnTo>
                  <a:pt x="4021" y="891"/>
                </a:lnTo>
                <a:lnTo>
                  <a:pt x="4023" y="887"/>
                </a:lnTo>
                <a:lnTo>
                  <a:pt x="4024" y="882"/>
                </a:lnTo>
                <a:lnTo>
                  <a:pt x="4024" y="878"/>
                </a:lnTo>
                <a:lnTo>
                  <a:pt x="4024" y="876"/>
                </a:lnTo>
                <a:lnTo>
                  <a:pt x="4024" y="874"/>
                </a:lnTo>
                <a:lnTo>
                  <a:pt x="4022" y="870"/>
                </a:lnTo>
                <a:lnTo>
                  <a:pt x="4019" y="866"/>
                </a:lnTo>
                <a:lnTo>
                  <a:pt x="3435" y="232"/>
                </a:lnTo>
                <a:lnTo>
                  <a:pt x="3398" y="563"/>
                </a:lnTo>
                <a:lnTo>
                  <a:pt x="3396" y="584"/>
                </a:lnTo>
                <a:lnTo>
                  <a:pt x="3394" y="604"/>
                </a:lnTo>
                <a:lnTo>
                  <a:pt x="3392" y="622"/>
                </a:lnTo>
                <a:lnTo>
                  <a:pt x="3392" y="638"/>
                </a:lnTo>
                <a:lnTo>
                  <a:pt x="3392" y="653"/>
                </a:lnTo>
                <a:lnTo>
                  <a:pt x="3392" y="666"/>
                </a:lnTo>
                <a:lnTo>
                  <a:pt x="3393" y="679"/>
                </a:lnTo>
                <a:lnTo>
                  <a:pt x="3394" y="690"/>
                </a:lnTo>
                <a:lnTo>
                  <a:pt x="3397" y="700"/>
                </a:lnTo>
                <a:lnTo>
                  <a:pt x="3399" y="709"/>
                </a:lnTo>
                <a:lnTo>
                  <a:pt x="3402" y="718"/>
                </a:lnTo>
                <a:lnTo>
                  <a:pt x="3405" y="726"/>
                </a:lnTo>
                <a:lnTo>
                  <a:pt x="3409" y="733"/>
                </a:lnTo>
                <a:lnTo>
                  <a:pt x="3413" y="739"/>
                </a:lnTo>
                <a:lnTo>
                  <a:pt x="3423" y="752"/>
                </a:lnTo>
                <a:lnTo>
                  <a:pt x="3431" y="759"/>
                </a:lnTo>
                <a:lnTo>
                  <a:pt x="3435" y="763"/>
                </a:lnTo>
                <a:lnTo>
                  <a:pt x="3440" y="766"/>
                </a:lnTo>
                <a:lnTo>
                  <a:pt x="3445" y="769"/>
                </a:lnTo>
                <a:lnTo>
                  <a:pt x="3450" y="772"/>
                </a:lnTo>
                <a:lnTo>
                  <a:pt x="3455" y="774"/>
                </a:lnTo>
                <a:lnTo>
                  <a:pt x="3461" y="776"/>
                </a:lnTo>
                <a:lnTo>
                  <a:pt x="3474" y="779"/>
                </a:lnTo>
                <a:lnTo>
                  <a:pt x="3488" y="782"/>
                </a:lnTo>
                <a:lnTo>
                  <a:pt x="3495" y="783"/>
                </a:lnTo>
                <a:lnTo>
                  <a:pt x="3503" y="783"/>
                </a:lnTo>
                <a:lnTo>
                  <a:pt x="3519" y="784"/>
                </a:lnTo>
                <a:lnTo>
                  <a:pt x="3532" y="784"/>
                </a:lnTo>
                <a:lnTo>
                  <a:pt x="3525" y="851"/>
                </a:lnTo>
                <a:lnTo>
                  <a:pt x="3302" y="851"/>
                </a:lnTo>
                <a:lnTo>
                  <a:pt x="3316" y="866"/>
                </a:lnTo>
                <a:lnTo>
                  <a:pt x="3331" y="880"/>
                </a:lnTo>
                <a:lnTo>
                  <a:pt x="3344" y="891"/>
                </a:lnTo>
                <a:lnTo>
                  <a:pt x="3356" y="902"/>
                </a:lnTo>
                <a:lnTo>
                  <a:pt x="3382" y="922"/>
                </a:lnTo>
                <a:lnTo>
                  <a:pt x="3396" y="932"/>
                </a:lnTo>
                <a:lnTo>
                  <a:pt x="3409" y="942"/>
                </a:lnTo>
                <a:lnTo>
                  <a:pt x="3423" y="951"/>
                </a:lnTo>
                <a:lnTo>
                  <a:pt x="3438" y="960"/>
                </a:lnTo>
                <a:lnTo>
                  <a:pt x="3452" y="969"/>
                </a:lnTo>
                <a:lnTo>
                  <a:pt x="3467" y="977"/>
                </a:lnTo>
                <a:lnTo>
                  <a:pt x="3482" y="985"/>
                </a:lnTo>
                <a:lnTo>
                  <a:pt x="3497" y="992"/>
                </a:lnTo>
                <a:lnTo>
                  <a:pt x="3513" y="999"/>
                </a:lnTo>
                <a:lnTo>
                  <a:pt x="3529" y="1005"/>
                </a:lnTo>
                <a:lnTo>
                  <a:pt x="3544" y="1011"/>
                </a:lnTo>
                <a:lnTo>
                  <a:pt x="3560" y="1017"/>
                </a:lnTo>
                <a:lnTo>
                  <a:pt x="3576" y="1022"/>
                </a:lnTo>
                <a:lnTo>
                  <a:pt x="3593" y="1026"/>
                </a:lnTo>
                <a:lnTo>
                  <a:pt x="3609" y="1030"/>
                </a:lnTo>
                <a:lnTo>
                  <a:pt x="3626" y="1033"/>
                </a:lnTo>
                <a:lnTo>
                  <a:pt x="3642" y="1035"/>
                </a:lnTo>
                <a:lnTo>
                  <a:pt x="3659" y="1037"/>
                </a:lnTo>
                <a:lnTo>
                  <a:pt x="3677" y="1038"/>
                </a:lnTo>
                <a:lnTo>
                  <a:pt x="3694" y="1038"/>
                </a:lnTo>
                <a:lnTo>
                  <a:pt x="3710" y="1038"/>
                </a:lnTo>
                <a:lnTo>
                  <a:pt x="3727" y="1037"/>
                </a:lnTo>
                <a:lnTo>
                  <a:pt x="3744" y="1035"/>
                </a:lnTo>
                <a:lnTo>
                  <a:pt x="3753" y="1034"/>
                </a:lnTo>
                <a:lnTo>
                  <a:pt x="3761" y="1032"/>
                </a:lnTo>
                <a:lnTo>
                  <a:pt x="3778" y="1029"/>
                </a:lnTo>
                <a:lnTo>
                  <a:pt x="3795" y="1025"/>
                </a:lnTo>
                <a:lnTo>
                  <a:pt x="3812" y="1020"/>
                </a:lnTo>
                <a:lnTo>
                  <a:pt x="3829" y="1014"/>
                </a:lnTo>
                <a:close/>
                <a:moveTo>
                  <a:pt x="2897" y="248"/>
                </a:moveTo>
                <a:lnTo>
                  <a:pt x="2898" y="238"/>
                </a:lnTo>
                <a:lnTo>
                  <a:pt x="2898" y="228"/>
                </a:lnTo>
                <a:lnTo>
                  <a:pt x="2898" y="219"/>
                </a:lnTo>
                <a:lnTo>
                  <a:pt x="2898" y="209"/>
                </a:lnTo>
                <a:lnTo>
                  <a:pt x="2897" y="200"/>
                </a:lnTo>
                <a:lnTo>
                  <a:pt x="2896" y="191"/>
                </a:lnTo>
                <a:lnTo>
                  <a:pt x="2894" y="182"/>
                </a:lnTo>
                <a:lnTo>
                  <a:pt x="2893" y="174"/>
                </a:lnTo>
                <a:lnTo>
                  <a:pt x="2890" y="166"/>
                </a:lnTo>
                <a:lnTo>
                  <a:pt x="2887" y="158"/>
                </a:lnTo>
                <a:lnTo>
                  <a:pt x="2884" y="150"/>
                </a:lnTo>
                <a:lnTo>
                  <a:pt x="2881" y="143"/>
                </a:lnTo>
                <a:lnTo>
                  <a:pt x="2877" y="136"/>
                </a:lnTo>
                <a:lnTo>
                  <a:pt x="2872" y="129"/>
                </a:lnTo>
                <a:lnTo>
                  <a:pt x="2868" y="123"/>
                </a:lnTo>
                <a:lnTo>
                  <a:pt x="2863" y="117"/>
                </a:lnTo>
                <a:lnTo>
                  <a:pt x="2857" y="110"/>
                </a:lnTo>
                <a:lnTo>
                  <a:pt x="2851" y="105"/>
                </a:lnTo>
                <a:lnTo>
                  <a:pt x="2844" y="99"/>
                </a:lnTo>
                <a:lnTo>
                  <a:pt x="2837" y="94"/>
                </a:lnTo>
                <a:lnTo>
                  <a:pt x="2829" y="90"/>
                </a:lnTo>
                <a:lnTo>
                  <a:pt x="2821" y="85"/>
                </a:lnTo>
                <a:lnTo>
                  <a:pt x="2813" y="81"/>
                </a:lnTo>
                <a:lnTo>
                  <a:pt x="2804" y="78"/>
                </a:lnTo>
                <a:lnTo>
                  <a:pt x="2795" y="75"/>
                </a:lnTo>
                <a:lnTo>
                  <a:pt x="2786" y="72"/>
                </a:lnTo>
                <a:lnTo>
                  <a:pt x="2776" y="70"/>
                </a:lnTo>
                <a:lnTo>
                  <a:pt x="2766" y="68"/>
                </a:lnTo>
                <a:lnTo>
                  <a:pt x="2756" y="67"/>
                </a:lnTo>
                <a:lnTo>
                  <a:pt x="2745" y="66"/>
                </a:lnTo>
                <a:lnTo>
                  <a:pt x="2734" y="65"/>
                </a:lnTo>
                <a:lnTo>
                  <a:pt x="2723" y="65"/>
                </a:lnTo>
                <a:lnTo>
                  <a:pt x="2621" y="65"/>
                </a:lnTo>
                <a:lnTo>
                  <a:pt x="2587" y="407"/>
                </a:lnTo>
                <a:lnTo>
                  <a:pt x="2739" y="407"/>
                </a:lnTo>
                <a:lnTo>
                  <a:pt x="2755" y="406"/>
                </a:lnTo>
                <a:lnTo>
                  <a:pt x="2763" y="405"/>
                </a:lnTo>
                <a:lnTo>
                  <a:pt x="2771" y="404"/>
                </a:lnTo>
                <a:lnTo>
                  <a:pt x="2778" y="403"/>
                </a:lnTo>
                <a:lnTo>
                  <a:pt x="2786" y="401"/>
                </a:lnTo>
                <a:lnTo>
                  <a:pt x="2800" y="396"/>
                </a:lnTo>
                <a:lnTo>
                  <a:pt x="2806" y="393"/>
                </a:lnTo>
                <a:lnTo>
                  <a:pt x="2813" y="390"/>
                </a:lnTo>
                <a:lnTo>
                  <a:pt x="2825" y="382"/>
                </a:lnTo>
                <a:lnTo>
                  <a:pt x="2837" y="374"/>
                </a:lnTo>
                <a:lnTo>
                  <a:pt x="2842" y="369"/>
                </a:lnTo>
                <a:lnTo>
                  <a:pt x="2848" y="364"/>
                </a:lnTo>
                <a:lnTo>
                  <a:pt x="2853" y="359"/>
                </a:lnTo>
                <a:lnTo>
                  <a:pt x="2857" y="353"/>
                </a:lnTo>
                <a:lnTo>
                  <a:pt x="2862" y="347"/>
                </a:lnTo>
                <a:lnTo>
                  <a:pt x="2866" y="341"/>
                </a:lnTo>
                <a:lnTo>
                  <a:pt x="2870" y="335"/>
                </a:lnTo>
                <a:lnTo>
                  <a:pt x="2874" y="328"/>
                </a:lnTo>
                <a:lnTo>
                  <a:pt x="2878" y="321"/>
                </a:lnTo>
                <a:lnTo>
                  <a:pt x="2881" y="314"/>
                </a:lnTo>
                <a:lnTo>
                  <a:pt x="2887" y="299"/>
                </a:lnTo>
                <a:lnTo>
                  <a:pt x="2891" y="283"/>
                </a:lnTo>
                <a:lnTo>
                  <a:pt x="2893" y="275"/>
                </a:lnTo>
                <a:lnTo>
                  <a:pt x="2895" y="266"/>
                </a:lnTo>
                <a:lnTo>
                  <a:pt x="2897" y="248"/>
                </a:lnTo>
                <a:close/>
                <a:moveTo>
                  <a:pt x="2341" y="174"/>
                </a:moveTo>
                <a:lnTo>
                  <a:pt x="2342" y="159"/>
                </a:lnTo>
                <a:lnTo>
                  <a:pt x="2342" y="146"/>
                </a:lnTo>
                <a:lnTo>
                  <a:pt x="2342" y="134"/>
                </a:lnTo>
                <a:lnTo>
                  <a:pt x="2341" y="128"/>
                </a:lnTo>
                <a:lnTo>
                  <a:pt x="2340" y="123"/>
                </a:lnTo>
                <a:lnTo>
                  <a:pt x="2339" y="118"/>
                </a:lnTo>
                <a:lnTo>
                  <a:pt x="2338" y="113"/>
                </a:lnTo>
                <a:lnTo>
                  <a:pt x="2335" y="105"/>
                </a:lnTo>
                <a:lnTo>
                  <a:pt x="2331" y="97"/>
                </a:lnTo>
                <a:lnTo>
                  <a:pt x="2326" y="91"/>
                </a:lnTo>
                <a:lnTo>
                  <a:pt x="2320" y="85"/>
                </a:lnTo>
                <a:lnTo>
                  <a:pt x="2314" y="80"/>
                </a:lnTo>
                <a:lnTo>
                  <a:pt x="2306" y="76"/>
                </a:lnTo>
                <a:lnTo>
                  <a:pt x="2297" y="73"/>
                </a:lnTo>
                <a:lnTo>
                  <a:pt x="2288" y="70"/>
                </a:lnTo>
                <a:lnTo>
                  <a:pt x="2277" y="68"/>
                </a:lnTo>
                <a:lnTo>
                  <a:pt x="2271" y="67"/>
                </a:lnTo>
                <a:lnTo>
                  <a:pt x="2265" y="66"/>
                </a:lnTo>
                <a:lnTo>
                  <a:pt x="2252" y="65"/>
                </a:lnTo>
                <a:lnTo>
                  <a:pt x="2129" y="65"/>
                </a:lnTo>
                <a:lnTo>
                  <a:pt x="2111" y="230"/>
                </a:lnTo>
                <a:lnTo>
                  <a:pt x="2035" y="230"/>
                </a:lnTo>
                <a:lnTo>
                  <a:pt x="2034" y="220"/>
                </a:lnTo>
                <a:lnTo>
                  <a:pt x="2033" y="211"/>
                </a:lnTo>
                <a:lnTo>
                  <a:pt x="2031" y="202"/>
                </a:lnTo>
                <a:lnTo>
                  <a:pt x="2029" y="194"/>
                </a:lnTo>
                <a:lnTo>
                  <a:pt x="2026" y="185"/>
                </a:lnTo>
                <a:lnTo>
                  <a:pt x="2023" y="177"/>
                </a:lnTo>
                <a:lnTo>
                  <a:pt x="2019" y="169"/>
                </a:lnTo>
                <a:lnTo>
                  <a:pt x="2015" y="162"/>
                </a:lnTo>
                <a:lnTo>
                  <a:pt x="2010" y="154"/>
                </a:lnTo>
                <a:lnTo>
                  <a:pt x="2005" y="147"/>
                </a:lnTo>
                <a:lnTo>
                  <a:pt x="1999" y="140"/>
                </a:lnTo>
                <a:lnTo>
                  <a:pt x="1993" y="133"/>
                </a:lnTo>
                <a:lnTo>
                  <a:pt x="1987" y="127"/>
                </a:lnTo>
                <a:lnTo>
                  <a:pt x="1981" y="121"/>
                </a:lnTo>
                <a:lnTo>
                  <a:pt x="1974" y="115"/>
                </a:lnTo>
                <a:lnTo>
                  <a:pt x="1966" y="110"/>
                </a:lnTo>
                <a:lnTo>
                  <a:pt x="1959" y="104"/>
                </a:lnTo>
                <a:lnTo>
                  <a:pt x="1951" y="99"/>
                </a:lnTo>
                <a:lnTo>
                  <a:pt x="1943" y="95"/>
                </a:lnTo>
                <a:lnTo>
                  <a:pt x="1934" y="90"/>
                </a:lnTo>
                <a:lnTo>
                  <a:pt x="1917" y="83"/>
                </a:lnTo>
                <a:lnTo>
                  <a:pt x="1908" y="79"/>
                </a:lnTo>
                <a:lnTo>
                  <a:pt x="1898" y="76"/>
                </a:lnTo>
                <a:lnTo>
                  <a:pt x="1889" y="74"/>
                </a:lnTo>
                <a:lnTo>
                  <a:pt x="1879" y="71"/>
                </a:lnTo>
                <a:lnTo>
                  <a:pt x="1869" y="69"/>
                </a:lnTo>
                <a:lnTo>
                  <a:pt x="1859" y="68"/>
                </a:lnTo>
                <a:lnTo>
                  <a:pt x="1849" y="66"/>
                </a:lnTo>
                <a:lnTo>
                  <a:pt x="1838" y="66"/>
                </a:lnTo>
                <a:lnTo>
                  <a:pt x="1818" y="65"/>
                </a:lnTo>
                <a:lnTo>
                  <a:pt x="1582" y="65"/>
                </a:lnTo>
                <a:lnTo>
                  <a:pt x="1552" y="365"/>
                </a:lnTo>
                <a:lnTo>
                  <a:pt x="1663" y="365"/>
                </a:lnTo>
                <a:lnTo>
                  <a:pt x="1674" y="364"/>
                </a:lnTo>
                <a:lnTo>
                  <a:pt x="1685" y="364"/>
                </a:lnTo>
                <a:lnTo>
                  <a:pt x="1695" y="362"/>
                </a:lnTo>
                <a:lnTo>
                  <a:pt x="1704" y="360"/>
                </a:lnTo>
                <a:lnTo>
                  <a:pt x="1713" y="358"/>
                </a:lnTo>
                <a:lnTo>
                  <a:pt x="1721" y="355"/>
                </a:lnTo>
                <a:lnTo>
                  <a:pt x="1729" y="352"/>
                </a:lnTo>
                <a:lnTo>
                  <a:pt x="1736" y="349"/>
                </a:lnTo>
                <a:lnTo>
                  <a:pt x="1748" y="341"/>
                </a:lnTo>
                <a:lnTo>
                  <a:pt x="1754" y="337"/>
                </a:lnTo>
                <a:lnTo>
                  <a:pt x="1759" y="332"/>
                </a:lnTo>
                <a:lnTo>
                  <a:pt x="1768" y="323"/>
                </a:lnTo>
                <a:lnTo>
                  <a:pt x="1776" y="313"/>
                </a:lnTo>
                <a:lnTo>
                  <a:pt x="1782" y="304"/>
                </a:lnTo>
                <a:lnTo>
                  <a:pt x="1787" y="295"/>
                </a:lnTo>
                <a:lnTo>
                  <a:pt x="1791" y="286"/>
                </a:lnTo>
                <a:lnTo>
                  <a:pt x="1793" y="278"/>
                </a:lnTo>
                <a:lnTo>
                  <a:pt x="1796" y="267"/>
                </a:lnTo>
                <a:lnTo>
                  <a:pt x="1797" y="262"/>
                </a:lnTo>
                <a:lnTo>
                  <a:pt x="1870" y="262"/>
                </a:lnTo>
                <a:lnTo>
                  <a:pt x="1841" y="542"/>
                </a:lnTo>
                <a:lnTo>
                  <a:pt x="1756" y="542"/>
                </a:lnTo>
                <a:lnTo>
                  <a:pt x="1756" y="532"/>
                </a:lnTo>
                <a:lnTo>
                  <a:pt x="1757" y="524"/>
                </a:lnTo>
                <a:lnTo>
                  <a:pt x="1756" y="515"/>
                </a:lnTo>
                <a:lnTo>
                  <a:pt x="1756" y="508"/>
                </a:lnTo>
                <a:lnTo>
                  <a:pt x="1755" y="500"/>
                </a:lnTo>
                <a:lnTo>
                  <a:pt x="1753" y="494"/>
                </a:lnTo>
                <a:lnTo>
                  <a:pt x="1750" y="482"/>
                </a:lnTo>
                <a:lnTo>
                  <a:pt x="1748" y="476"/>
                </a:lnTo>
                <a:lnTo>
                  <a:pt x="1745" y="471"/>
                </a:lnTo>
                <a:lnTo>
                  <a:pt x="1742" y="467"/>
                </a:lnTo>
                <a:lnTo>
                  <a:pt x="1739" y="462"/>
                </a:lnTo>
                <a:lnTo>
                  <a:pt x="1735" y="459"/>
                </a:lnTo>
                <a:lnTo>
                  <a:pt x="1731" y="455"/>
                </a:lnTo>
                <a:lnTo>
                  <a:pt x="1727" y="452"/>
                </a:lnTo>
                <a:lnTo>
                  <a:pt x="1723" y="449"/>
                </a:lnTo>
                <a:lnTo>
                  <a:pt x="1713" y="444"/>
                </a:lnTo>
                <a:lnTo>
                  <a:pt x="1708" y="442"/>
                </a:lnTo>
                <a:lnTo>
                  <a:pt x="1703" y="440"/>
                </a:lnTo>
                <a:lnTo>
                  <a:pt x="1691" y="437"/>
                </a:lnTo>
                <a:lnTo>
                  <a:pt x="1678" y="435"/>
                </a:lnTo>
                <a:lnTo>
                  <a:pt x="1665" y="434"/>
                </a:lnTo>
                <a:lnTo>
                  <a:pt x="1650" y="433"/>
                </a:lnTo>
                <a:lnTo>
                  <a:pt x="1635" y="433"/>
                </a:lnTo>
                <a:lnTo>
                  <a:pt x="1619" y="432"/>
                </a:lnTo>
                <a:lnTo>
                  <a:pt x="1546" y="432"/>
                </a:lnTo>
                <a:lnTo>
                  <a:pt x="1522" y="670"/>
                </a:lnTo>
                <a:lnTo>
                  <a:pt x="1521" y="684"/>
                </a:lnTo>
                <a:lnTo>
                  <a:pt x="1521" y="697"/>
                </a:lnTo>
                <a:lnTo>
                  <a:pt x="1521" y="703"/>
                </a:lnTo>
                <a:lnTo>
                  <a:pt x="1521" y="708"/>
                </a:lnTo>
                <a:lnTo>
                  <a:pt x="1523" y="719"/>
                </a:lnTo>
                <a:lnTo>
                  <a:pt x="1525" y="728"/>
                </a:lnTo>
                <a:lnTo>
                  <a:pt x="1529" y="736"/>
                </a:lnTo>
                <a:lnTo>
                  <a:pt x="1533" y="744"/>
                </a:lnTo>
                <a:lnTo>
                  <a:pt x="1535" y="747"/>
                </a:lnTo>
                <a:lnTo>
                  <a:pt x="1538" y="751"/>
                </a:lnTo>
                <a:lnTo>
                  <a:pt x="1542" y="755"/>
                </a:lnTo>
                <a:lnTo>
                  <a:pt x="1546" y="759"/>
                </a:lnTo>
                <a:lnTo>
                  <a:pt x="1556" y="766"/>
                </a:lnTo>
                <a:lnTo>
                  <a:pt x="1561" y="769"/>
                </a:lnTo>
                <a:lnTo>
                  <a:pt x="1567" y="772"/>
                </a:lnTo>
                <a:lnTo>
                  <a:pt x="1579" y="777"/>
                </a:lnTo>
                <a:lnTo>
                  <a:pt x="1587" y="779"/>
                </a:lnTo>
                <a:lnTo>
                  <a:pt x="1594" y="780"/>
                </a:lnTo>
                <a:lnTo>
                  <a:pt x="1612" y="783"/>
                </a:lnTo>
                <a:lnTo>
                  <a:pt x="1621" y="784"/>
                </a:lnTo>
                <a:lnTo>
                  <a:pt x="1632" y="785"/>
                </a:lnTo>
                <a:lnTo>
                  <a:pt x="1655" y="786"/>
                </a:lnTo>
                <a:lnTo>
                  <a:pt x="1656" y="786"/>
                </a:lnTo>
                <a:lnTo>
                  <a:pt x="1655" y="786"/>
                </a:lnTo>
                <a:lnTo>
                  <a:pt x="1654" y="786"/>
                </a:lnTo>
                <a:lnTo>
                  <a:pt x="1655" y="786"/>
                </a:lnTo>
                <a:lnTo>
                  <a:pt x="1682" y="785"/>
                </a:lnTo>
                <a:lnTo>
                  <a:pt x="1707" y="784"/>
                </a:lnTo>
                <a:lnTo>
                  <a:pt x="1719" y="782"/>
                </a:lnTo>
                <a:lnTo>
                  <a:pt x="1731" y="781"/>
                </a:lnTo>
                <a:lnTo>
                  <a:pt x="1753" y="777"/>
                </a:lnTo>
                <a:lnTo>
                  <a:pt x="1764" y="774"/>
                </a:lnTo>
                <a:lnTo>
                  <a:pt x="1775" y="772"/>
                </a:lnTo>
                <a:lnTo>
                  <a:pt x="1795" y="766"/>
                </a:lnTo>
                <a:lnTo>
                  <a:pt x="1814" y="759"/>
                </a:lnTo>
                <a:lnTo>
                  <a:pt x="1832" y="752"/>
                </a:lnTo>
                <a:lnTo>
                  <a:pt x="1849" y="744"/>
                </a:lnTo>
                <a:lnTo>
                  <a:pt x="1864" y="736"/>
                </a:lnTo>
                <a:lnTo>
                  <a:pt x="1879" y="727"/>
                </a:lnTo>
                <a:lnTo>
                  <a:pt x="1893" y="717"/>
                </a:lnTo>
                <a:lnTo>
                  <a:pt x="1906" y="708"/>
                </a:lnTo>
                <a:lnTo>
                  <a:pt x="1917" y="698"/>
                </a:lnTo>
                <a:lnTo>
                  <a:pt x="1928" y="688"/>
                </a:lnTo>
                <a:lnTo>
                  <a:pt x="1938" y="678"/>
                </a:lnTo>
                <a:lnTo>
                  <a:pt x="1947" y="667"/>
                </a:lnTo>
                <a:lnTo>
                  <a:pt x="1956" y="657"/>
                </a:lnTo>
                <a:lnTo>
                  <a:pt x="1970" y="638"/>
                </a:lnTo>
                <a:lnTo>
                  <a:pt x="1981" y="619"/>
                </a:lnTo>
                <a:lnTo>
                  <a:pt x="1990" y="603"/>
                </a:lnTo>
                <a:lnTo>
                  <a:pt x="1997" y="589"/>
                </a:lnTo>
                <a:lnTo>
                  <a:pt x="2001" y="578"/>
                </a:lnTo>
                <a:lnTo>
                  <a:pt x="2004" y="569"/>
                </a:lnTo>
                <a:lnTo>
                  <a:pt x="2078" y="569"/>
                </a:lnTo>
                <a:lnTo>
                  <a:pt x="2057" y="784"/>
                </a:lnTo>
                <a:lnTo>
                  <a:pt x="2178" y="784"/>
                </a:lnTo>
                <a:lnTo>
                  <a:pt x="2193" y="783"/>
                </a:lnTo>
                <a:lnTo>
                  <a:pt x="2207" y="781"/>
                </a:lnTo>
                <a:lnTo>
                  <a:pt x="2220" y="778"/>
                </a:lnTo>
                <a:lnTo>
                  <a:pt x="2230" y="775"/>
                </a:lnTo>
                <a:lnTo>
                  <a:pt x="2240" y="771"/>
                </a:lnTo>
                <a:lnTo>
                  <a:pt x="2245" y="768"/>
                </a:lnTo>
                <a:lnTo>
                  <a:pt x="2249" y="766"/>
                </a:lnTo>
                <a:lnTo>
                  <a:pt x="2253" y="763"/>
                </a:lnTo>
                <a:lnTo>
                  <a:pt x="2256" y="760"/>
                </a:lnTo>
                <a:lnTo>
                  <a:pt x="2263" y="754"/>
                </a:lnTo>
                <a:lnTo>
                  <a:pt x="2269" y="747"/>
                </a:lnTo>
                <a:lnTo>
                  <a:pt x="2273" y="739"/>
                </a:lnTo>
                <a:lnTo>
                  <a:pt x="2277" y="731"/>
                </a:lnTo>
                <a:lnTo>
                  <a:pt x="2281" y="722"/>
                </a:lnTo>
                <a:lnTo>
                  <a:pt x="2284" y="712"/>
                </a:lnTo>
                <a:lnTo>
                  <a:pt x="2286" y="702"/>
                </a:lnTo>
                <a:lnTo>
                  <a:pt x="2289" y="679"/>
                </a:lnTo>
                <a:lnTo>
                  <a:pt x="2341" y="174"/>
                </a:lnTo>
                <a:close/>
                <a:moveTo>
                  <a:pt x="7278" y="851"/>
                </a:moveTo>
                <a:lnTo>
                  <a:pt x="7330" y="851"/>
                </a:lnTo>
                <a:lnTo>
                  <a:pt x="7308" y="874"/>
                </a:lnTo>
                <a:lnTo>
                  <a:pt x="7286" y="897"/>
                </a:lnTo>
                <a:lnTo>
                  <a:pt x="7275" y="908"/>
                </a:lnTo>
                <a:lnTo>
                  <a:pt x="7263" y="919"/>
                </a:lnTo>
                <a:lnTo>
                  <a:pt x="7240" y="939"/>
                </a:lnTo>
                <a:lnTo>
                  <a:pt x="7216" y="959"/>
                </a:lnTo>
                <a:lnTo>
                  <a:pt x="7204" y="969"/>
                </a:lnTo>
                <a:lnTo>
                  <a:pt x="7192" y="978"/>
                </a:lnTo>
                <a:lnTo>
                  <a:pt x="7167" y="996"/>
                </a:lnTo>
                <a:lnTo>
                  <a:pt x="7155" y="1004"/>
                </a:lnTo>
                <a:lnTo>
                  <a:pt x="7142" y="1013"/>
                </a:lnTo>
                <a:lnTo>
                  <a:pt x="7129" y="1021"/>
                </a:lnTo>
                <a:lnTo>
                  <a:pt x="7116" y="1029"/>
                </a:lnTo>
                <a:lnTo>
                  <a:pt x="7090" y="1043"/>
                </a:lnTo>
                <a:lnTo>
                  <a:pt x="7064" y="1057"/>
                </a:lnTo>
                <a:lnTo>
                  <a:pt x="7037" y="1070"/>
                </a:lnTo>
                <a:lnTo>
                  <a:pt x="7009" y="1082"/>
                </a:lnTo>
                <a:lnTo>
                  <a:pt x="6982" y="1092"/>
                </a:lnTo>
                <a:lnTo>
                  <a:pt x="6954" y="1102"/>
                </a:lnTo>
                <a:lnTo>
                  <a:pt x="6925" y="1110"/>
                </a:lnTo>
                <a:lnTo>
                  <a:pt x="6897" y="1118"/>
                </a:lnTo>
                <a:lnTo>
                  <a:pt x="6868" y="1124"/>
                </a:lnTo>
                <a:lnTo>
                  <a:pt x="6838" y="1129"/>
                </a:lnTo>
                <a:lnTo>
                  <a:pt x="6809" y="1133"/>
                </a:lnTo>
                <a:lnTo>
                  <a:pt x="6779" y="1136"/>
                </a:lnTo>
                <a:lnTo>
                  <a:pt x="6749" y="1137"/>
                </a:lnTo>
                <a:lnTo>
                  <a:pt x="6734" y="1137"/>
                </a:lnTo>
                <a:lnTo>
                  <a:pt x="6719" y="1137"/>
                </a:lnTo>
                <a:lnTo>
                  <a:pt x="6688" y="1137"/>
                </a:lnTo>
                <a:lnTo>
                  <a:pt x="6658" y="1135"/>
                </a:lnTo>
                <a:lnTo>
                  <a:pt x="6627" y="1131"/>
                </a:lnTo>
                <a:lnTo>
                  <a:pt x="6596" y="1127"/>
                </a:lnTo>
                <a:lnTo>
                  <a:pt x="6563" y="1121"/>
                </a:lnTo>
                <a:lnTo>
                  <a:pt x="6532" y="1114"/>
                </a:lnTo>
                <a:lnTo>
                  <a:pt x="6501" y="1106"/>
                </a:lnTo>
                <a:lnTo>
                  <a:pt x="6469" y="1096"/>
                </a:lnTo>
                <a:lnTo>
                  <a:pt x="6437" y="1085"/>
                </a:lnTo>
                <a:lnTo>
                  <a:pt x="6414" y="1076"/>
                </a:lnTo>
                <a:lnTo>
                  <a:pt x="6391" y="1066"/>
                </a:lnTo>
                <a:lnTo>
                  <a:pt x="6369" y="1055"/>
                </a:lnTo>
                <a:lnTo>
                  <a:pt x="6358" y="1049"/>
                </a:lnTo>
                <a:lnTo>
                  <a:pt x="6347" y="1043"/>
                </a:lnTo>
                <a:lnTo>
                  <a:pt x="6326" y="1030"/>
                </a:lnTo>
                <a:lnTo>
                  <a:pt x="6306" y="1016"/>
                </a:lnTo>
                <a:lnTo>
                  <a:pt x="6286" y="1002"/>
                </a:lnTo>
                <a:lnTo>
                  <a:pt x="6277" y="995"/>
                </a:lnTo>
                <a:lnTo>
                  <a:pt x="6267" y="987"/>
                </a:lnTo>
                <a:lnTo>
                  <a:pt x="6249" y="972"/>
                </a:lnTo>
                <a:lnTo>
                  <a:pt x="6231" y="955"/>
                </a:lnTo>
                <a:lnTo>
                  <a:pt x="6213" y="939"/>
                </a:lnTo>
                <a:lnTo>
                  <a:pt x="6196" y="921"/>
                </a:lnTo>
                <a:lnTo>
                  <a:pt x="6180" y="903"/>
                </a:lnTo>
                <a:lnTo>
                  <a:pt x="6164" y="885"/>
                </a:lnTo>
                <a:lnTo>
                  <a:pt x="6148" y="866"/>
                </a:lnTo>
                <a:lnTo>
                  <a:pt x="6133" y="847"/>
                </a:lnTo>
                <a:lnTo>
                  <a:pt x="6103" y="808"/>
                </a:lnTo>
                <a:lnTo>
                  <a:pt x="6089" y="787"/>
                </a:lnTo>
                <a:lnTo>
                  <a:pt x="6074" y="767"/>
                </a:lnTo>
                <a:lnTo>
                  <a:pt x="6047" y="726"/>
                </a:lnTo>
                <a:lnTo>
                  <a:pt x="6020" y="685"/>
                </a:lnTo>
                <a:lnTo>
                  <a:pt x="5967" y="603"/>
                </a:lnTo>
                <a:lnTo>
                  <a:pt x="5941" y="562"/>
                </a:lnTo>
                <a:lnTo>
                  <a:pt x="5915" y="522"/>
                </a:lnTo>
                <a:lnTo>
                  <a:pt x="5911" y="517"/>
                </a:lnTo>
                <a:lnTo>
                  <a:pt x="5906" y="511"/>
                </a:lnTo>
                <a:lnTo>
                  <a:pt x="5900" y="507"/>
                </a:lnTo>
                <a:lnTo>
                  <a:pt x="5895" y="503"/>
                </a:lnTo>
                <a:lnTo>
                  <a:pt x="5888" y="499"/>
                </a:lnTo>
                <a:lnTo>
                  <a:pt x="5882" y="496"/>
                </a:lnTo>
                <a:lnTo>
                  <a:pt x="5874" y="493"/>
                </a:lnTo>
                <a:lnTo>
                  <a:pt x="5867" y="490"/>
                </a:lnTo>
                <a:lnTo>
                  <a:pt x="5859" y="488"/>
                </a:lnTo>
                <a:lnTo>
                  <a:pt x="5851" y="487"/>
                </a:lnTo>
                <a:lnTo>
                  <a:pt x="5835" y="484"/>
                </a:lnTo>
                <a:lnTo>
                  <a:pt x="5817" y="482"/>
                </a:lnTo>
                <a:lnTo>
                  <a:pt x="5800" y="481"/>
                </a:lnTo>
                <a:lnTo>
                  <a:pt x="5751" y="481"/>
                </a:lnTo>
                <a:lnTo>
                  <a:pt x="5732" y="676"/>
                </a:lnTo>
                <a:lnTo>
                  <a:pt x="5731" y="683"/>
                </a:lnTo>
                <a:lnTo>
                  <a:pt x="5730" y="691"/>
                </a:lnTo>
                <a:lnTo>
                  <a:pt x="5730" y="704"/>
                </a:lnTo>
                <a:lnTo>
                  <a:pt x="5731" y="716"/>
                </a:lnTo>
                <a:lnTo>
                  <a:pt x="5731" y="721"/>
                </a:lnTo>
                <a:lnTo>
                  <a:pt x="5732" y="726"/>
                </a:lnTo>
                <a:lnTo>
                  <a:pt x="5733" y="731"/>
                </a:lnTo>
                <a:lnTo>
                  <a:pt x="5734" y="736"/>
                </a:lnTo>
                <a:lnTo>
                  <a:pt x="5737" y="744"/>
                </a:lnTo>
                <a:lnTo>
                  <a:pt x="5741" y="751"/>
                </a:lnTo>
                <a:lnTo>
                  <a:pt x="5744" y="755"/>
                </a:lnTo>
                <a:lnTo>
                  <a:pt x="5746" y="758"/>
                </a:lnTo>
                <a:lnTo>
                  <a:pt x="5749" y="761"/>
                </a:lnTo>
                <a:lnTo>
                  <a:pt x="5753" y="764"/>
                </a:lnTo>
                <a:lnTo>
                  <a:pt x="5757" y="767"/>
                </a:lnTo>
                <a:lnTo>
                  <a:pt x="5761" y="769"/>
                </a:lnTo>
                <a:lnTo>
                  <a:pt x="5766" y="772"/>
                </a:lnTo>
                <a:lnTo>
                  <a:pt x="5771" y="774"/>
                </a:lnTo>
                <a:lnTo>
                  <a:pt x="5782" y="778"/>
                </a:lnTo>
                <a:lnTo>
                  <a:pt x="5795" y="780"/>
                </a:lnTo>
                <a:lnTo>
                  <a:pt x="5809" y="782"/>
                </a:lnTo>
                <a:lnTo>
                  <a:pt x="5824" y="784"/>
                </a:lnTo>
                <a:lnTo>
                  <a:pt x="5841" y="784"/>
                </a:lnTo>
                <a:lnTo>
                  <a:pt x="5849" y="784"/>
                </a:lnTo>
                <a:lnTo>
                  <a:pt x="5843" y="851"/>
                </a:lnTo>
                <a:lnTo>
                  <a:pt x="5416" y="851"/>
                </a:lnTo>
                <a:lnTo>
                  <a:pt x="4988" y="851"/>
                </a:lnTo>
                <a:lnTo>
                  <a:pt x="4561" y="851"/>
                </a:lnTo>
                <a:lnTo>
                  <a:pt x="4134" y="851"/>
                </a:lnTo>
                <a:lnTo>
                  <a:pt x="4112" y="877"/>
                </a:lnTo>
                <a:lnTo>
                  <a:pt x="4102" y="889"/>
                </a:lnTo>
                <a:lnTo>
                  <a:pt x="4090" y="901"/>
                </a:lnTo>
                <a:lnTo>
                  <a:pt x="4068" y="925"/>
                </a:lnTo>
                <a:lnTo>
                  <a:pt x="4056" y="936"/>
                </a:lnTo>
                <a:lnTo>
                  <a:pt x="4045" y="947"/>
                </a:lnTo>
                <a:lnTo>
                  <a:pt x="4033" y="957"/>
                </a:lnTo>
                <a:lnTo>
                  <a:pt x="4021" y="967"/>
                </a:lnTo>
                <a:lnTo>
                  <a:pt x="4010" y="977"/>
                </a:lnTo>
                <a:lnTo>
                  <a:pt x="3998" y="987"/>
                </a:lnTo>
                <a:lnTo>
                  <a:pt x="3973" y="1005"/>
                </a:lnTo>
                <a:lnTo>
                  <a:pt x="3949" y="1022"/>
                </a:lnTo>
                <a:lnTo>
                  <a:pt x="3924" y="1038"/>
                </a:lnTo>
                <a:lnTo>
                  <a:pt x="3911" y="1046"/>
                </a:lnTo>
                <a:lnTo>
                  <a:pt x="3898" y="1053"/>
                </a:lnTo>
                <a:lnTo>
                  <a:pt x="3872" y="1066"/>
                </a:lnTo>
                <a:lnTo>
                  <a:pt x="3846" y="1078"/>
                </a:lnTo>
                <a:lnTo>
                  <a:pt x="3820" y="1089"/>
                </a:lnTo>
                <a:lnTo>
                  <a:pt x="3806" y="1094"/>
                </a:lnTo>
                <a:lnTo>
                  <a:pt x="3793" y="1099"/>
                </a:lnTo>
                <a:lnTo>
                  <a:pt x="3766" y="1108"/>
                </a:lnTo>
                <a:lnTo>
                  <a:pt x="3739" y="1115"/>
                </a:lnTo>
                <a:lnTo>
                  <a:pt x="3725" y="1119"/>
                </a:lnTo>
                <a:lnTo>
                  <a:pt x="3711" y="1122"/>
                </a:lnTo>
                <a:lnTo>
                  <a:pt x="3683" y="1127"/>
                </a:lnTo>
                <a:lnTo>
                  <a:pt x="3669" y="1129"/>
                </a:lnTo>
                <a:lnTo>
                  <a:pt x="3654" y="1131"/>
                </a:lnTo>
                <a:lnTo>
                  <a:pt x="3640" y="1133"/>
                </a:lnTo>
                <a:lnTo>
                  <a:pt x="3626" y="1134"/>
                </a:lnTo>
                <a:lnTo>
                  <a:pt x="3612" y="1135"/>
                </a:lnTo>
                <a:lnTo>
                  <a:pt x="3598" y="1136"/>
                </a:lnTo>
                <a:lnTo>
                  <a:pt x="3569" y="1137"/>
                </a:lnTo>
                <a:lnTo>
                  <a:pt x="3540" y="1136"/>
                </a:lnTo>
                <a:lnTo>
                  <a:pt x="3511" y="1135"/>
                </a:lnTo>
                <a:lnTo>
                  <a:pt x="3482" y="1132"/>
                </a:lnTo>
                <a:lnTo>
                  <a:pt x="3453" y="1129"/>
                </a:lnTo>
                <a:lnTo>
                  <a:pt x="3424" y="1124"/>
                </a:lnTo>
                <a:lnTo>
                  <a:pt x="3395" y="1118"/>
                </a:lnTo>
                <a:lnTo>
                  <a:pt x="3366" y="1112"/>
                </a:lnTo>
                <a:lnTo>
                  <a:pt x="3336" y="1104"/>
                </a:lnTo>
                <a:lnTo>
                  <a:pt x="3307" y="1095"/>
                </a:lnTo>
                <a:lnTo>
                  <a:pt x="3278" y="1085"/>
                </a:lnTo>
                <a:lnTo>
                  <a:pt x="3266" y="1080"/>
                </a:lnTo>
                <a:lnTo>
                  <a:pt x="3254" y="1075"/>
                </a:lnTo>
                <a:lnTo>
                  <a:pt x="3231" y="1065"/>
                </a:lnTo>
                <a:lnTo>
                  <a:pt x="3209" y="1053"/>
                </a:lnTo>
                <a:lnTo>
                  <a:pt x="3187" y="1041"/>
                </a:lnTo>
                <a:lnTo>
                  <a:pt x="3166" y="1028"/>
                </a:lnTo>
                <a:lnTo>
                  <a:pt x="3146" y="1014"/>
                </a:lnTo>
                <a:lnTo>
                  <a:pt x="3126" y="1000"/>
                </a:lnTo>
                <a:lnTo>
                  <a:pt x="3107" y="985"/>
                </a:lnTo>
                <a:lnTo>
                  <a:pt x="3097" y="977"/>
                </a:lnTo>
                <a:lnTo>
                  <a:pt x="3088" y="969"/>
                </a:lnTo>
                <a:lnTo>
                  <a:pt x="3070" y="953"/>
                </a:lnTo>
                <a:lnTo>
                  <a:pt x="3052" y="936"/>
                </a:lnTo>
                <a:lnTo>
                  <a:pt x="3034" y="919"/>
                </a:lnTo>
                <a:lnTo>
                  <a:pt x="3017" y="901"/>
                </a:lnTo>
                <a:lnTo>
                  <a:pt x="3009" y="892"/>
                </a:lnTo>
                <a:lnTo>
                  <a:pt x="3001" y="883"/>
                </a:lnTo>
                <a:lnTo>
                  <a:pt x="2984" y="864"/>
                </a:lnTo>
                <a:lnTo>
                  <a:pt x="2968" y="845"/>
                </a:lnTo>
                <a:lnTo>
                  <a:pt x="2953" y="826"/>
                </a:lnTo>
                <a:lnTo>
                  <a:pt x="2938" y="806"/>
                </a:lnTo>
                <a:lnTo>
                  <a:pt x="2923" y="786"/>
                </a:lnTo>
                <a:lnTo>
                  <a:pt x="2908" y="766"/>
                </a:lnTo>
                <a:lnTo>
                  <a:pt x="2879" y="725"/>
                </a:lnTo>
                <a:lnTo>
                  <a:pt x="2865" y="705"/>
                </a:lnTo>
                <a:lnTo>
                  <a:pt x="2852" y="684"/>
                </a:lnTo>
                <a:lnTo>
                  <a:pt x="2798" y="602"/>
                </a:lnTo>
                <a:lnTo>
                  <a:pt x="2771" y="562"/>
                </a:lnTo>
                <a:lnTo>
                  <a:pt x="2745" y="522"/>
                </a:lnTo>
                <a:lnTo>
                  <a:pt x="2740" y="517"/>
                </a:lnTo>
                <a:lnTo>
                  <a:pt x="2736" y="512"/>
                </a:lnTo>
                <a:lnTo>
                  <a:pt x="2730" y="507"/>
                </a:lnTo>
                <a:lnTo>
                  <a:pt x="2725" y="503"/>
                </a:lnTo>
                <a:lnTo>
                  <a:pt x="2718" y="499"/>
                </a:lnTo>
                <a:lnTo>
                  <a:pt x="2712" y="496"/>
                </a:lnTo>
                <a:lnTo>
                  <a:pt x="2705" y="493"/>
                </a:lnTo>
                <a:lnTo>
                  <a:pt x="2698" y="491"/>
                </a:lnTo>
                <a:lnTo>
                  <a:pt x="2682" y="487"/>
                </a:lnTo>
                <a:lnTo>
                  <a:pt x="2666" y="484"/>
                </a:lnTo>
                <a:lnTo>
                  <a:pt x="2649" y="482"/>
                </a:lnTo>
                <a:lnTo>
                  <a:pt x="2632" y="481"/>
                </a:lnTo>
                <a:lnTo>
                  <a:pt x="2579" y="481"/>
                </a:lnTo>
                <a:lnTo>
                  <a:pt x="2560" y="676"/>
                </a:lnTo>
                <a:lnTo>
                  <a:pt x="2559" y="690"/>
                </a:lnTo>
                <a:lnTo>
                  <a:pt x="2558" y="703"/>
                </a:lnTo>
                <a:lnTo>
                  <a:pt x="2559" y="715"/>
                </a:lnTo>
                <a:lnTo>
                  <a:pt x="2560" y="726"/>
                </a:lnTo>
                <a:lnTo>
                  <a:pt x="2561" y="731"/>
                </a:lnTo>
                <a:lnTo>
                  <a:pt x="2562" y="736"/>
                </a:lnTo>
                <a:lnTo>
                  <a:pt x="2565" y="744"/>
                </a:lnTo>
                <a:lnTo>
                  <a:pt x="2569" y="752"/>
                </a:lnTo>
                <a:lnTo>
                  <a:pt x="2572" y="755"/>
                </a:lnTo>
                <a:lnTo>
                  <a:pt x="2574" y="758"/>
                </a:lnTo>
                <a:lnTo>
                  <a:pt x="2581" y="765"/>
                </a:lnTo>
                <a:lnTo>
                  <a:pt x="2589" y="770"/>
                </a:lnTo>
                <a:lnTo>
                  <a:pt x="2593" y="772"/>
                </a:lnTo>
                <a:lnTo>
                  <a:pt x="2598" y="775"/>
                </a:lnTo>
                <a:lnTo>
                  <a:pt x="2609" y="778"/>
                </a:lnTo>
                <a:lnTo>
                  <a:pt x="2621" y="781"/>
                </a:lnTo>
                <a:lnTo>
                  <a:pt x="2635" y="783"/>
                </a:lnTo>
                <a:lnTo>
                  <a:pt x="2651" y="784"/>
                </a:lnTo>
                <a:lnTo>
                  <a:pt x="2668" y="785"/>
                </a:lnTo>
                <a:lnTo>
                  <a:pt x="2678" y="785"/>
                </a:lnTo>
                <a:lnTo>
                  <a:pt x="2673" y="851"/>
                </a:lnTo>
                <a:lnTo>
                  <a:pt x="1880" y="851"/>
                </a:lnTo>
                <a:lnTo>
                  <a:pt x="1088" y="851"/>
                </a:lnTo>
                <a:lnTo>
                  <a:pt x="1094" y="784"/>
                </a:lnTo>
                <a:lnTo>
                  <a:pt x="1127" y="784"/>
                </a:lnTo>
                <a:lnTo>
                  <a:pt x="1142" y="784"/>
                </a:lnTo>
                <a:lnTo>
                  <a:pt x="1155" y="783"/>
                </a:lnTo>
                <a:lnTo>
                  <a:pt x="1168" y="781"/>
                </a:lnTo>
                <a:lnTo>
                  <a:pt x="1180" y="778"/>
                </a:lnTo>
                <a:lnTo>
                  <a:pt x="1191" y="775"/>
                </a:lnTo>
                <a:lnTo>
                  <a:pt x="1200" y="771"/>
                </a:lnTo>
                <a:lnTo>
                  <a:pt x="1209" y="766"/>
                </a:lnTo>
                <a:lnTo>
                  <a:pt x="1217" y="760"/>
                </a:lnTo>
                <a:lnTo>
                  <a:pt x="1221" y="757"/>
                </a:lnTo>
                <a:lnTo>
                  <a:pt x="1224" y="753"/>
                </a:lnTo>
                <a:lnTo>
                  <a:pt x="1228" y="750"/>
                </a:lnTo>
                <a:lnTo>
                  <a:pt x="1231" y="746"/>
                </a:lnTo>
                <a:lnTo>
                  <a:pt x="1236" y="737"/>
                </a:lnTo>
                <a:lnTo>
                  <a:pt x="1238" y="733"/>
                </a:lnTo>
                <a:lnTo>
                  <a:pt x="1241" y="728"/>
                </a:lnTo>
                <a:lnTo>
                  <a:pt x="1243" y="723"/>
                </a:lnTo>
                <a:lnTo>
                  <a:pt x="1244" y="717"/>
                </a:lnTo>
                <a:lnTo>
                  <a:pt x="1246" y="712"/>
                </a:lnTo>
                <a:lnTo>
                  <a:pt x="1248" y="706"/>
                </a:lnTo>
                <a:lnTo>
                  <a:pt x="1250" y="694"/>
                </a:lnTo>
                <a:lnTo>
                  <a:pt x="1252" y="680"/>
                </a:lnTo>
                <a:lnTo>
                  <a:pt x="1303" y="162"/>
                </a:lnTo>
                <a:lnTo>
                  <a:pt x="1304" y="150"/>
                </a:lnTo>
                <a:lnTo>
                  <a:pt x="1304" y="139"/>
                </a:lnTo>
                <a:lnTo>
                  <a:pt x="1304" y="134"/>
                </a:lnTo>
                <a:lnTo>
                  <a:pt x="1304" y="129"/>
                </a:lnTo>
                <a:lnTo>
                  <a:pt x="1303" y="124"/>
                </a:lnTo>
                <a:lnTo>
                  <a:pt x="1302" y="120"/>
                </a:lnTo>
                <a:lnTo>
                  <a:pt x="1301" y="115"/>
                </a:lnTo>
                <a:lnTo>
                  <a:pt x="1300" y="111"/>
                </a:lnTo>
                <a:lnTo>
                  <a:pt x="1299" y="108"/>
                </a:lnTo>
                <a:lnTo>
                  <a:pt x="1297" y="104"/>
                </a:lnTo>
                <a:lnTo>
                  <a:pt x="1293" y="97"/>
                </a:lnTo>
                <a:lnTo>
                  <a:pt x="1289" y="91"/>
                </a:lnTo>
                <a:lnTo>
                  <a:pt x="1282" y="85"/>
                </a:lnTo>
                <a:lnTo>
                  <a:pt x="1274" y="79"/>
                </a:lnTo>
                <a:lnTo>
                  <a:pt x="1270" y="77"/>
                </a:lnTo>
                <a:lnTo>
                  <a:pt x="1265" y="75"/>
                </a:lnTo>
                <a:lnTo>
                  <a:pt x="1255" y="71"/>
                </a:lnTo>
                <a:lnTo>
                  <a:pt x="1243" y="68"/>
                </a:lnTo>
                <a:lnTo>
                  <a:pt x="1230" y="66"/>
                </a:lnTo>
                <a:lnTo>
                  <a:pt x="1215" y="65"/>
                </a:lnTo>
                <a:lnTo>
                  <a:pt x="1199" y="65"/>
                </a:lnTo>
                <a:lnTo>
                  <a:pt x="1157" y="65"/>
                </a:lnTo>
                <a:lnTo>
                  <a:pt x="1164" y="1"/>
                </a:lnTo>
                <a:lnTo>
                  <a:pt x="1196" y="1"/>
                </a:lnTo>
                <a:lnTo>
                  <a:pt x="1611" y="1"/>
                </a:lnTo>
                <a:lnTo>
                  <a:pt x="2027" y="1"/>
                </a:lnTo>
                <a:lnTo>
                  <a:pt x="2444" y="1"/>
                </a:lnTo>
                <a:lnTo>
                  <a:pt x="2860" y="1"/>
                </a:lnTo>
                <a:lnTo>
                  <a:pt x="2882" y="2"/>
                </a:lnTo>
                <a:lnTo>
                  <a:pt x="2903" y="3"/>
                </a:lnTo>
                <a:lnTo>
                  <a:pt x="2924" y="4"/>
                </a:lnTo>
                <a:lnTo>
                  <a:pt x="2944" y="7"/>
                </a:lnTo>
                <a:lnTo>
                  <a:pt x="2963" y="10"/>
                </a:lnTo>
                <a:lnTo>
                  <a:pt x="2981" y="14"/>
                </a:lnTo>
                <a:lnTo>
                  <a:pt x="2998" y="18"/>
                </a:lnTo>
                <a:lnTo>
                  <a:pt x="3014" y="23"/>
                </a:lnTo>
                <a:lnTo>
                  <a:pt x="3030" y="29"/>
                </a:lnTo>
                <a:lnTo>
                  <a:pt x="3044" y="35"/>
                </a:lnTo>
                <a:lnTo>
                  <a:pt x="3058" y="42"/>
                </a:lnTo>
                <a:lnTo>
                  <a:pt x="3071" y="50"/>
                </a:lnTo>
                <a:lnTo>
                  <a:pt x="3083" y="58"/>
                </a:lnTo>
                <a:lnTo>
                  <a:pt x="3095" y="67"/>
                </a:lnTo>
                <a:lnTo>
                  <a:pt x="3100" y="72"/>
                </a:lnTo>
                <a:lnTo>
                  <a:pt x="3105" y="77"/>
                </a:lnTo>
                <a:lnTo>
                  <a:pt x="3110" y="82"/>
                </a:lnTo>
                <a:lnTo>
                  <a:pt x="3115" y="87"/>
                </a:lnTo>
                <a:lnTo>
                  <a:pt x="3122" y="95"/>
                </a:lnTo>
                <a:lnTo>
                  <a:pt x="3128" y="103"/>
                </a:lnTo>
                <a:lnTo>
                  <a:pt x="3133" y="112"/>
                </a:lnTo>
                <a:lnTo>
                  <a:pt x="3139" y="120"/>
                </a:lnTo>
                <a:lnTo>
                  <a:pt x="3143" y="129"/>
                </a:lnTo>
                <a:lnTo>
                  <a:pt x="3148" y="139"/>
                </a:lnTo>
                <a:lnTo>
                  <a:pt x="3151" y="148"/>
                </a:lnTo>
                <a:lnTo>
                  <a:pt x="3155" y="158"/>
                </a:lnTo>
                <a:lnTo>
                  <a:pt x="3157" y="167"/>
                </a:lnTo>
                <a:lnTo>
                  <a:pt x="3159" y="172"/>
                </a:lnTo>
                <a:lnTo>
                  <a:pt x="3160" y="177"/>
                </a:lnTo>
                <a:lnTo>
                  <a:pt x="3162" y="187"/>
                </a:lnTo>
                <a:lnTo>
                  <a:pt x="3163" y="198"/>
                </a:lnTo>
                <a:lnTo>
                  <a:pt x="3164" y="208"/>
                </a:lnTo>
                <a:lnTo>
                  <a:pt x="3164" y="218"/>
                </a:lnTo>
                <a:lnTo>
                  <a:pt x="3164" y="229"/>
                </a:lnTo>
                <a:lnTo>
                  <a:pt x="3163" y="239"/>
                </a:lnTo>
                <a:lnTo>
                  <a:pt x="3162" y="251"/>
                </a:lnTo>
                <a:lnTo>
                  <a:pt x="3159" y="263"/>
                </a:lnTo>
                <a:lnTo>
                  <a:pt x="3158" y="270"/>
                </a:lnTo>
                <a:lnTo>
                  <a:pt x="3156" y="277"/>
                </a:lnTo>
                <a:lnTo>
                  <a:pt x="3151" y="292"/>
                </a:lnTo>
                <a:lnTo>
                  <a:pt x="3145" y="307"/>
                </a:lnTo>
                <a:lnTo>
                  <a:pt x="3142" y="315"/>
                </a:lnTo>
                <a:lnTo>
                  <a:pt x="3138" y="323"/>
                </a:lnTo>
                <a:lnTo>
                  <a:pt x="3133" y="331"/>
                </a:lnTo>
                <a:lnTo>
                  <a:pt x="3128" y="339"/>
                </a:lnTo>
                <a:lnTo>
                  <a:pt x="3117" y="355"/>
                </a:lnTo>
                <a:lnTo>
                  <a:pt x="3110" y="363"/>
                </a:lnTo>
                <a:lnTo>
                  <a:pt x="3103" y="371"/>
                </a:lnTo>
                <a:lnTo>
                  <a:pt x="3096" y="378"/>
                </a:lnTo>
                <a:lnTo>
                  <a:pt x="3087" y="386"/>
                </a:lnTo>
                <a:lnTo>
                  <a:pt x="3069" y="401"/>
                </a:lnTo>
                <a:lnTo>
                  <a:pt x="3059" y="408"/>
                </a:lnTo>
                <a:lnTo>
                  <a:pt x="3048" y="415"/>
                </a:lnTo>
                <a:lnTo>
                  <a:pt x="3037" y="422"/>
                </a:lnTo>
                <a:lnTo>
                  <a:pt x="3024" y="428"/>
                </a:lnTo>
                <a:lnTo>
                  <a:pt x="3011" y="435"/>
                </a:lnTo>
                <a:lnTo>
                  <a:pt x="2997" y="440"/>
                </a:lnTo>
                <a:lnTo>
                  <a:pt x="2983" y="446"/>
                </a:lnTo>
                <a:lnTo>
                  <a:pt x="2967" y="451"/>
                </a:lnTo>
                <a:lnTo>
                  <a:pt x="2951" y="456"/>
                </a:lnTo>
                <a:lnTo>
                  <a:pt x="2934" y="460"/>
                </a:lnTo>
                <a:lnTo>
                  <a:pt x="2957" y="474"/>
                </a:lnTo>
                <a:lnTo>
                  <a:pt x="2979" y="489"/>
                </a:lnTo>
                <a:lnTo>
                  <a:pt x="3001" y="506"/>
                </a:lnTo>
                <a:lnTo>
                  <a:pt x="3011" y="514"/>
                </a:lnTo>
                <a:lnTo>
                  <a:pt x="3021" y="523"/>
                </a:lnTo>
                <a:lnTo>
                  <a:pt x="3041" y="541"/>
                </a:lnTo>
                <a:lnTo>
                  <a:pt x="3060" y="560"/>
                </a:lnTo>
                <a:lnTo>
                  <a:pt x="3079" y="580"/>
                </a:lnTo>
                <a:lnTo>
                  <a:pt x="3097" y="600"/>
                </a:lnTo>
                <a:lnTo>
                  <a:pt x="3115" y="620"/>
                </a:lnTo>
                <a:lnTo>
                  <a:pt x="3133" y="641"/>
                </a:lnTo>
                <a:lnTo>
                  <a:pt x="3150" y="663"/>
                </a:lnTo>
                <a:lnTo>
                  <a:pt x="3167" y="684"/>
                </a:lnTo>
                <a:lnTo>
                  <a:pt x="3232" y="770"/>
                </a:lnTo>
                <a:lnTo>
                  <a:pt x="3240" y="765"/>
                </a:lnTo>
                <a:lnTo>
                  <a:pt x="3247" y="760"/>
                </a:lnTo>
                <a:lnTo>
                  <a:pt x="3253" y="754"/>
                </a:lnTo>
                <a:lnTo>
                  <a:pt x="3259" y="748"/>
                </a:lnTo>
                <a:lnTo>
                  <a:pt x="3265" y="741"/>
                </a:lnTo>
                <a:lnTo>
                  <a:pt x="3270" y="734"/>
                </a:lnTo>
                <a:lnTo>
                  <a:pt x="3275" y="726"/>
                </a:lnTo>
                <a:lnTo>
                  <a:pt x="3279" y="717"/>
                </a:lnTo>
                <a:lnTo>
                  <a:pt x="3284" y="708"/>
                </a:lnTo>
                <a:lnTo>
                  <a:pt x="3287" y="698"/>
                </a:lnTo>
                <a:lnTo>
                  <a:pt x="3291" y="687"/>
                </a:lnTo>
                <a:lnTo>
                  <a:pt x="3294" y="676"/>
                </a:lnTo>
                <a:lnTo>
                  <a:pt x="3298" y="652"/>
                </a:lnTo>
                <a:lnTo>
                  <a:pt x="3300" y="639"/>
                </a:lnTo>
                <a:lnTo>
                  <a:pt x="3302" y="625"/>
                </a:lnTo>
                <a:lnTo>
                  <a:pt x="3347" y="175"/>
                </a:lnTo>
                <a:lnTo>
                  <a:pt x="3348" y="160"/>
                </a:lnTo>
                <a:lnTo>
                  <a:pt x="3348" y="147"/>
                </a:lnTo>
                <a:lnTo>
                  <a:pt x="3348" y="135"/>
                </a:lnTo>
                <a:lnTo>
                  <a:pt x="3347" y="129"/>
                </a:lnTo>
                <a:lnTo>
                  <a:pt x="3346" y="124"/>
                </a:lnTo>
                <a:lnTo>
                  <a:pt x="3345" y="119"/>
                </a:lnTo>
                <a:lnTo>
                  <a:pt x="3344" y="114"/>
                </a:lnTo>
                <a:lnTo>
                  <a:pt x="3341" y="106"/>
                </a:lnTo>
                <a:lnTo>
                  <a:pt x="3337" y="98"/>
                </a:lnTo>
                <a:lnTo>
                  <a:pt x="3332" y="92"/>
                </a:lnTo>
                <a:lnTo>
                  <a:pt x="3329" y="88"/>
                </a:lnTo>
                <a:lnTo>
                  <a:pt x="3326" y="86"/>
                </a:lnTo>
                <a:lnTo>
                  <a:pt x="3318" y="80"/>
                </a:lnTo>
                <a:lnTo>
                  <a:pt x="3308" y="76"/>
                </a:lnTo>
                <a:lnTo>
                  <a:pt x="3303" y="74"/>
                </a:lnTo>
                <a:lnTo>
                  <a:pt x="3298" y="72"/>
                </a:lnTo>
                <a:lnTo>
                  <a:pt x="3286" y="70"/>
                </a:lnTo>
                <a:lnTo>
                  <a:pt x="3272" y="68"/>
                </a:lnTo>
                <a:lnTo>
                  <a:pt x="3258" y="66"/>
                </a:lnTo>
                <a:lnTo>
                  <a:pt x="3242" y="66"/>
                </a:lnTo>
                <a:lnTo>
                  <a:pt x="3223" y="66"/>
                </a:lnTo>
                <a:lnTo>
                  <a:pt x="3229" y="1"/>
                </a:lnTo>
                <a:lnTo>
                  <a:pt x="3581" y="1"/>
                </a:lnTo>
                <a:lnTo>
                  <a:pt x="4047" y="504"/>
                </a:lnTo>
                <a:lnTo>
                  <a:pt x="4079" y="175"/>
                </a:lnTo>
                <a:lnTo>
                  <a:pt x="4081" y="160"/>
                </a:lnTo>
                <a:lnTo>
                  <a:pt x="4081" y="146"/>
                </a:lnTo>
                <a:lnTo>
                  <a:pt x="4080" y="134"/>
                </a:lnTo>
                <a:lnTo>
                  <a:pt x="4080" y="129"/>
                </a:lnTo>
                <a:lnTo>
                  <a:pt x="4079" y="123"/>
                </a:lnTo>
                <a:lnTo>
                  <a:pt x="4078" y="118"/>
                </a:lnTo>
                <a:lnTo>
                  <a:pt x="4077" y="114"/>
                </a:lnTo>
                <a:lnTo>
                  <a:pt x="4074" y="105"/>
                </a:lnTo>
                <a:lnTo>
                  <a:pt x="4070" y="98"/>
                </a:lnTo>
                <a:lnTo>
                  <a:pt x="4065" y="91"/>
                </a:lnTo>
                <a:lnTo>
                  <a:pt x="4062" y="88"/>
                </a:lnTo>
                <a:lnTo>
                  <a:pt x="4058" y="85"/>
                </a:lnTo>
                <a:lnTo>
                  <a:pt x="4050" y="80"/>
                </a:lnTo>
                <a:lnTo>
                  <a:pt x="4041" y="75"/>
                </a:lnTo>
                <a:lnTo>
                  <a:pt x="4036" y="74"/>
                </a:lnTo>
                <a:lnTo>
                  <a:pt x="4030" y="72"/>
                </a:lnTo>
                <a:lnTo>
                  <a:pt x="4018" y="69"/>
                </a:lnTo>
                <a:lnTo>
                  <a:pt x="4005" y="67"/>
                </a:lnTo>
                <a:lnTo>
                  <a:pt x="3990" y="66"/>
                </a:lnTo>
                <a:lnTo>
                  <a:pt x="3974" y="65"/>
                </a:lnTo>
                <a:lnTo>
                  <a:pt x="3919" y="65"/>
                </a:lnTo>
                <a:lnTo>
                  <a:pt x="3925" y="1"/>
                </a:lnTo>
                <a:lnTo>
                  <a:pt x="4448" y="1"/>
                </a:lnTo>
                <a:lnTo>
                  <a:pt x="4972" y="1"/>
                </a:lnTo>
                <a:lnTo>
                  <a:pt x="5497" y="1"/>
                </a:lnTo>
                <a:lnTo>
                  <a:pt x="6021" y="1"/>
                </a:lnTo>
                <a:lnTo>
                  <a:pt x="6045" y="2"/>
                </a:lnTo>
                <a:lnTo>
                  <a:pt x="6068" y="3"/>
                </a:lnTo>
                <a:lnTo>
                  <a:pt x="6090" y="4"/>
                </a:lnTo>
                <a:lnTo>
                  <a:pt x="6111" y="7"/>
                </a:lnTo>
                <a:lnTo>
                  <a:pt x="6131" y="10"/>
                </a:lnTo>
                <a:lnTo>
                  <a:pt x="6150" y="14"/>
                </a:lnTo>
                <a:lnTo>
                  <a:pt x="6159" y="16"/>
                </a:lnTo>
                <a:lnTo>
                  <a:pt x="6167" y="18"/>
                </a:lnTo>
                <a:lnTo>
                  <a:pt x="6184" y="23"/>
                </a:lnTo>
                <a:lnTo>
                  <a:pt x="6200" y="29"/>
                </a:lnTo>
                <a:lnTo>
                  <a:pt x="6215" y="35"/>
                </a:lnTo>
                <a:lnTo>
                  <a:pt x="6229" y="42"/>
                </a:lnTo>
                <a:lnTo>
                  <a:pt x="6243" y="50"/>
                </a:lnTo>
                <a:lnTo>
                  <a:pt x="6255" y="58"/>
                </a:lnTo>
                <a:lnTo>
                  <a:pt x="6266" y="67"/>
                </a:lnTo>
                <a:lnTo>
                  <a:pt x="6272" y="72"/>
                </a:lnTo>
                <a:lnTo>
                  <a:pt x="6277" y="77"/>
                </a:lnTo>
                <a:lnTo>
                  <a:pt x="6282" y="82"/>
                </a:lnTo>
                <a:lnTo>
                  <a:pt x="6287" y="87"/>
                </a:lnTo>
                <a:lnTo>
                  <a:pt x="6293" y="95"/>
                </a:lnTo>
                <a:lnTo>
                  <a:pt x="6299" y="103"/>
                </a:lnTo>
                <a:lnTo>
                  <a:pt x="6305" y="112"/>
                </a:lnTo>
                <a:lnTo>
                  <a:pt x="6310" y="120"/>
                </a:lnTo>
                <a:lnTo>
                  <a:pt x="6315" y="129"/>
                </a:lnTo>
                <a:lnTo>
                  <a:pt x="6319" y="139"/>
                </a:lnTo>
                <a:lnTo>
                  <a:pt x="6323" y="148"/>
                </a:lnTo>
                <a:lnTo>
                  <a:pt x="6326" y="158"/>
                </a:lnTo>
                <a:lnTo>
                  <a:pt x="6329" y="167"/>
                </a:lnTo>
                <a:lnTo>
                  <a:pt x="6330" y="172"/>
                </a:lnTo>
                <a:lnTo>
                  <a:pt x="6332" y="177"/>
                </a:lnTo>
                <a:lnTo>
                  <a:pt x="6333" y="187"/>
                </a:lnTo>
                <a:lnTo>
                  <a:pt x="6335" y="198"/>
                </a:lnTo>
                <a:lnTo>
                  <a:pt x="6335" y="208"/>
                </a:lnTo>
                <a:lnTo>
                  <a:pt x="6336" y="218"/>
                </a:lnTo>
                <a:lnTo>
                  <a:pt x="6336" y="229"/>
                </a:lnTo>
                <a:lnTo>
                  <a:pt x="6335" y="239"/>
                </a:lnTo>
                <a:lnTo>
                  <a:pt x="6333" y="251"/>
                </a:lnTo>
                <a:lnTo>
                  <a:pt x="6331" y="263"/>
                </a:lnTo>
                <a:lnTo>
                  <a:pt x="6329" y="270"/>
                </a:lnTo>
                <a:lnTo>
                  <a:pt x="6328" y="277"/>
                </a:lnTo>
                <a:lnTo>
                  <a:pt x="6325" y="284"/>
                </a:lnTo>
                <a:lnTo>
                  <a:pt x="6323" y="292"/>
                </a:lnTo>
                <a:lnTo>
                  <a:pt x="6317" y="307"/>
                </a:lnTo>
                <a:lnTo>
                  <a:pt x="6313" y="315"/>
                </a:lnTo>
                <a:lnTo>
                  <a:pt x="6309" y="323"/>
                </a:lnTo>
                <a:lnTo>
                  <a:pt x="6305" y="331"/>
                </a:lnTo>
                <a:lnTo>
                  <a:pt x="6300" y="339"/>
                </a:lnTo>
                <a:lnTo>
                  <a:pt x="6294" y="347"/>
                </a:lnTo>
                <a:lnTo>
                  <a:pt x="6288" y="355"/>
                </a:lnTo>
                <a:lnTo>
                  <a:pt x="6282" y="363"/>
                </a:lnTo>
                <a:lnTo>
                  <a:pt x="6275" y="371"/>
                </a:lnTo>
                <a:lnTo>
                  <a:pt x="6267" y="379"/>
                </a:lnTo>
                <a:lnTo>
                  <a:pt x="6259" y="386"/>
                </a:lnTo>
                <a:lnTo>
                  <a:pt x="6250" y="394"/>
                </a:lnTo>
                <a:lnTo>
                  <a:pt x="6241" y="401"/>
                </a:lnTo>
                <a:lnTo>
                  <a:pt x="6230" y="409"/>
                </a:lnTo>
                <a:lnTo>
                  <a:pt x="6219" y="415"/>
                </a:lnTo>
                <a:lnTo>
                  <a:pt x="6208" y="422"/>
                </a:lnTo>
                <a:lnTo>
                  <a:pt x="6196" y="429"/>
                </a:lnTo>
                <a:lnTo>
                  <a:pt x="6182" y="435"/>
                </a:lnTo>
                <a:lnTo>
                  <a:pt x="6169" y="441"/>
                </a:lnTo>
                <a:lnTo>
                  <a:pt x="6154" y="446"/>
                </a:lnTo>
                <a:lnTo>
                  <a:pt x="6138" y="451"/>
                </a:lnTo>
                <a:lnTo>
                  <a:pt x="6122" y="456"/>
                </a:lnTo>
                <a:lnTo>
                  <a:pt x="6105" y="460"/>
                </a:lnTo>
                <a:lnTo>
                  <a:pt x="6120" y="470"/>
                </a:lnTo>
                <a:lnTo>
                  <a:pt x="6135" y="480"/>
                </a:lnTo>
                <a:lnTo>
                  <a:pt x="6150" y="490"/>
                </a:lnTo>
                <a:lnTo>
                  <a:pt x="6164" y="501"/>
                </a:lnTo>
                <a:lnTo>
                  <a:pt x="6178" y="512"/>
                </a:lnTo>
                <a:lnTo>
                  <a:pt x="6191" y="524"/>
                </a:lnTo>
                <a:lnTo>
                  <a:pt x="6204" y="536"/>
                </a:lnTo>
                <a:lnTo>
                  <a:pt x="6217" y="549"/>
                </a:lnTo>
                <a:lnTo>
                  <a:pt x="6229" y="562"/>
                </a:lnTo>
                <a:lnTo>
                  <a:pt x="6241" y="575"/>
                </a:lnTo>
                <a:lnTo>
                  <a:pt x="6253" y="588"/>
                </a:lnTo>
                <a:lnTo>
                  <a:pt x="6264" y="602"/>
                </a:lnTo>
                <a:lnTo>
                  <a:pt x="6287" y="630"/>
                </a:lnTo>
                <a:lnTo>
                  <a:pt x="6309" y="659"/>
                </a:lnTo>
                <a:lnTo>
                  <a:pt x="6352" y="717"/>
                </a:lnTo>
                <a:lnTo>
                  <a:pt x="6373" y="745"/>
                </a:lnTo>
                <a:lnTo>
                  <a:pt x="6395" y="774"/>
                </a:lnTo>
                <a:lnTo>
                  <a:pt x="6406" y="788"/>
                </a:lnTo>
                <a:lnTo>
                  <a:pt x="6418" y="803"/>
                </a:lnTo>
                <a:lnTo>
                  <a:pt x="6429" y="816"/>
                </a:lnTo>
                <a:lnTo>
                  <a:pt x="6441" y="830"/>
                </a:lnTo>
                <a:lnTo>
                  <a:pt x="6453" y="843"/>
                </a:lnTo>
                <a:lnTo>
                  <a:pt x="6465" y="856"/>
                </a:lnTo>
                <a:lnTo>
                  <a:pt x="6478" y="868"/>
                </a:lnTo>
                <a:lnTo>
                  <a:pt x="6491" y="880"/>
                </a:lnTo>
                <a:lnTo>
                  <a:pt x="6509" y="896"/>
                </a:lnTo>
                <a:lnTo>
                  <a:pt x="6529" y="912"/>
                </a:lnTo>
                <a:lnTo>
                  <a:pt x="6539" y="920"/>
                </a:lnTo>
                <a:lnTo>
                  <a:pt x="6549" y="927"/>
                </a:lnTo>
                <a:lnTo>
                  <a:pt x="6559" y="935"/>
                </a:lnTo>
                <a:lnTo>
                  <a:pt x="6570" y="942"/>
                </a:lnTo>
                <a:lnTo>
                  <a:pt x="6591" y="956"/>
                </a:lnTo>
                <a:lnTo>
                  <a:pt x="6615" y="970"/>
                </a:lnTo>
                <a:lnTo>
                  <a:pt x="6638" y="982"/>
                </a:lnTo>
                <a:lnTo>
                  <a:pt x="6661" y="994"/>
                </a:lnTo>
                <a:lnTo>
                  <a:pt x="6685" y="1004"/>
                </a:lnTo>
                <a:lnTo>
                  <a:pt x="6697" y="1009"/>
                </a:lnTo>
                <a:lnTo>
                  <a:pt x="6710" y="1014"/>
                </a:lnTo>
                <a:lnTo>
                  <a:pt x="6734" y="1022"/>
                </a:lnTo>
                <a:lnTo>
                  <a:pt x="6760" y="1030"/>
                </a:lnTo>
                <a:lnTo>
                  <a:pt x="6785" y="1035"/>
                </a:lnTo>
                <a:lnTo>
                  <a:pt x="6811" y="1040"/>
                </a:lnTo>
                <a:lnTo>
                  <a:pt x="6836" y="1043"/>
                </a:lnTo>
                <a:lnTo>
                  <a:pt x="6862" y="1044"/>
                </a:lnTo>
                <a:lnTo>
                  <a:pt x="6877" y="1045"/>
                </a:lnTo>
                <a:lnTo>
                  <a:pt x="6892" y="1044"/>
                </a:lnTo>
                <a:lnTo>
                  <a:pt x="6906" y="1043"/>
                </a:lnTo>
                <a:lnTo>
                  <a:pt x="6921" y="1042"/>
                </a:lnTo>
                <a:lnTo>
                  <a:pt x="6936" y="1039"/>
                </a:lnTo>
                <a:lnTo>
                  <a:pt x="6950" y="1037"/>
                </a:lnTo>
                <a:lnTo>
                  <a:pt x="6964" y="1033"/>
                </a:lnTo>
                <a:lnTo>
                  <a:pt x="6979" y="1029"/>
                </a:lnTo>
                <a:lnTo>
                  <a:pt x="7002" y="1023"/>
                </a:lnTo>
                <a:lnTo>
                  <a:pt x="7025" y="1015"/>
                </a:lnTo>
                <a:lnTo>
                  <a:pt x="7048" y="1007"/>
                </a:lnTo>
                <a:lnTo>
                  <a:pt x="7070" y="998"/>
                </a:lnTo>
                <a:lnTo>
                  <a:pt x="7091" y="988"/>
                </a:lnTo>
                <a:lnTo>
                  <a:pt x="7112" y="977"/>
                </a:lnTo>
                <a:lnTo>
                  <a:pt x="7132" y="966"/>
                </a:lnTo>
                <a:lnTo>
                  <a:pt x="7151" y="954"/>
                </a:lnTo>
                <a:lnTo>
                  <a:pt x="7170" y="942"/>
                </a:lnTo>
                <a:lnTo>
                  <a:pt x="7188" y="929"/>
                </a:lnTo>
                <a:lnTo>
                  <a:pt x="7205" y="916"/>
                </a:lnTo>
                <a:lnTo>
                  <a:pt x="7221" y="903"/>
                </a:lnTo>
                <a:lnTo>
                  <a:pt x="7237" y="890"/>
                </a:lnTo>
                <a:lnTo>
                  <a:pt x="7252" y="877"/>
                </a:lnTo>
                <a:lnTo>
                  <a:pt x="7265" y="864"/>
                </a:lnTo>
                <a:lnTo>
                  <a:pt x="7278" y="85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187155369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022641-559D-49BA-BF1F-905E4B10E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19C5CEC-899D-4ACE-9F78-49DC3E6E1504}" type="datetime1">
              <a:rPr lang="fi-FI" smtClean="0"/>
              <a:pPr/>
              <a:t>14.4.2026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C8E0B2-12FC-4A20-876E-D180EFF26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© Berner Oy  |  Esittäjä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68958D-0025-43E1-BB14-F1BCE62B8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E98F4-D9F1-4002-AD5C-3866A5A71344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AA196AA-A964-4BEF-92CE-110737F724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1951673"/>
            <a:ext cx="11090275" cy="1477328"/>
          </a:xfrm>
        </p:spPr>
        <p:txBody>
          <a:bodyPr anchor="b">
            <a:sp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sp>
        <p:nvSpPr>
          <p:cNvPr id="7" name="Freeform 6"/>
          <p:cNvSpPr>
            <a:spLocks noChangeAspect="1" noEditPoints="1"/>
          </p:cNvSpPr>
          <p:nvPr userDrawn="1"/>
        </p:nvSpPr>
        <p:spPr bwMode="auto">
          <a:xfrm>
            <a:off x="10691290" y="6381750"/>
            <a:ext cx="1152442" cy="250456"/>
          </a:xfrm>
          <a:custGeom>
            <a:avLst/>
            <a:gdLst>
              <a:gd name="T0" fmla="*/ 5840 w 7330"/>
              <a:gd name="T1" fmla="*/ 1317 h 1593"/>
              <a:gd name="T2" fmla="*/ 5357 w 7330"/>
              <a:gd name="T3" fmla="*/ 1467 h 1593"/>
              <a:gd name="T4" fmla="*/ 2874 w 7330"/>
              <a:gd name="T5" fmla="*/ 1589 h 1593"/>
              <a:gd name="T6" fmla="*/ 684 w 7330"/>
              <a:gd name="T7" fmla="*/ 1394 h 1593"/>
              <a:gd name="T8" fmla="*/ 863 w 7330"/>
              <a:gd name="T9" fmla="*/ 1338 h 1593"/>
              <a:gd name="T10" fmla="*/ 497 w 7330"/>
              <a:gd name="T11" fmla="*/ 753 h 1593"/>
              <a:gd name="T12" fmla="*/ 757 w 7330"/>
              <a:gd name="T13" fmla="*/ 719 h 1593"/>
              <a:gd name="T14" fmla="*/ 771 w 7330"/>
              <a:gd name="T15" fmla="*/ 502 h 1593"/>
              <a:gd name="T16" fmla="*/ 468 w 7330"/>
              <a:gd name="T17" fmla="*/ 709 h 1593"/>
              <a:gd name="T18" fmla="*/ 787 w 7330"/>
              <a:gd name="T19" fmla="*/ 281 h 1593"/>
              <a:gd name="T20" fmla="*/ 733 w 7330"/>
              <a:gd name="T21" fmla="*/ 82 h 1593"/>
              <a:gd name="T22" fmla="*/ 154 w 7330"/>
              <a:gd name="T23" fmla="*/ 767 h 1593"/>
              <a:gd name="T24" fmla="*/ 220 w 7330"/>
              <a:gd name="T25" fmla="*/ 78 h 1593"/>
              <a:gd name="T26" fmla="*/ 1075 w 7330"/>
              <a:gd name="T27" fmla="*/ 82 h 1593"/>
              <a:gd name="T28" fmla="*/ 1065 w 7330"/>
              <a:gd name="T29" fmla="*/ 315 h 1593"/>
              <a:gd name="T30" fmla="*/ 980 w 7330"/>
              <a:gd name="T31" fmla="*/ 435 h 1593"/>
              <a:gd name="T32" fmla="*/ 1073 w 7330"/>
              <a:gd name="T33" fmla="*/ 678 h 1593"/>
              <a:gd name="T34" fmla="*/ 6070 w 7330"/>
              <a:gd name="T35" fmla="*/ 209 h 1593"/>
              <a:gd name="T36" fmla="*/ 5917 w 7330"/>
              <a:gd name="T37" fmla="*/ 66 h 1593"/>
              <a:gd name="T38" fmla="*/ 6058 w 7330"/>
              <a:gd name="T39" fmla="*/ 299 h 1593"/>
              <a:gd name="T40" fmla="*/ 5284 w 7330"/>
              <a:gd name="T41" fmla="*/ 230 h 1593"/>
              <a:gd name="T42" fmla="*/ 5037 w 7330"/>
              <a:gd name="T43" fmla="*/ 69 h 1593"/>
              <a:gd name="T44" fmla="*/ 4979 w 7330"/>
              <a:gd name="T45" fmla="*/ 262 h 1593"/>
              <a:gd name="T46" fmla="*/ 4818 w 7330"/>
              <a:gd name="T47" fmla="*/ 433 h 1593"/>
              <a:gd name="T48" fmla="*/ 4812 w 7330"/>
              <a:gd name="T49" fmla="*/ 785 h 1593"/>
              <a:gd name="T50" fmla="*/ 5137 w 7330"/>
              <a:gd name="T51" fmla="*/ 646 h 1593"/>
              <a:gd name="T52" fmla="*/ 5456 w 7330"/>
              <a:gd name="T53" fmla="*/ 712 h 1593"/>
              <a:gd name="T54" fmla="*/ 4285 w 7330"/>
              <a:gd name="T55" fmla="*/ 66 h 1593"/>
              <a:gd name="T56" fmla="*/ 4123 w 7330"/>
              <a:gd name="T57" fmla="*/ 770 h 1593"/>
              <a:gd name="T58" fmla="*/ 4421 w 7330"/>
              <a:gd name="T59" fmla="*/ 688 h 1593"/>
              <a:gd name="T60" fmla="*/ 3435 w 7330"/>
              <a:gd name="T61" fmla="*/ 232 h 1593"/>
              <a:gd name="T62" fmla="*/ 3495 w 7330"/>
              <a:gd name="T63" fmla="*/ 783 h 1593"/>
              <a:gd name="T64" fmla="*/ 3626 w 7330"/>
              <a:gd name="T65" fmla="*/ 1033 h 1593"/>
              <a:gd name="T66" fmla="*/ 2881 w 7330"/>
              <a:gd name="T67" fmla="*/ 143 h 1593"/>
              <a:gd name="T68" fmla="*/ 2771 w 7330"/>
              <a:gd name="T69" fmla="*/ 404 h 1593"/>
              <a:gd name="T70" fmla="*/ 2342 w 7330"/>
              <a:gd name="T71" fmla="*/ 134 h 1593"/>
              <a:gd name="T72" fmla="*/ 2019 w 7330"/>
              <a:gd name="T73" fmla="*/ 169 h 1593"/>
              <a:gd name="T74" fmla="*/ 1663 w 7330"/>
              <a:gd name="T75" fmla="*/ 365 h 1593"/>
              <a:gd name="T76" fmla="*/ 1756 w 7330"/>
              <a:gd name="T77" fmla="*/ 508 h 1593"/>
              <a:gd name="T78" fmla="*/ 1521 w 7330"/>
              <a:gd name="T79" fmla="*/ 708 h 1593"/>
              <a:gd name="T80" fmla="*/ 1731 w 7330"/>
              <a:gd name="T81" fmla="*/ 781 h 1593"/>
              <a:gd name="T82" fmla="*/ 2193 w 7330"/>
              <a:gd name="T83" fmla="*/ 783 h 1593"/>
              <a:gd name="T84" fmla="*/ 7204 w 7330"/>
              <a:gd name="T85" fmla="*/ 969 h 1593"/>
              <a:gd name="T86" fmla="*/ 6563 w 7330"/>
              <a:gd name="T87" fmla="*/ 1121 h 1593"/>
              <a:gd name="T88" fmla="*/ 6047 w 7330"/>
              <a:gd name="T89" fmla="*/ 726 h 1593"/>
              <a:gd name="T90" fmla="*/ 5733 w 7330"/>
              <a:gd name="T91" fmla="*/ 731 h 1593"/>
              <a:gd name="T92" fmla="*/ 4068 w 7330"/>
              <a:gd name="T93" fmla="*/ 925 h 1593"/>
              <a:gd name="T94" fmla="*/ 3612 w 7330"/>
              <a:gd name="T95" fmla="*/ 1135 h 1593"/>
              <a:gd name="T96" fmla="*/ 3034 w 7330"/>
              <a:gd name="T97" fmla="*/ 919 h 1593"/>
              <a:gd name="T98" fmla="*/ 2649 w 7330"/>
              <a:gd name="T99" fmla="*/ 482 h 1593"/>
              <a:gd name="T100" fmla="*/ 1088 w 7330"/>
              <a:gd name="T101" fmla="*/ 851 h 1593"/>
              <a:gd name="T102" fmla="*/ 1304 w 7330"/>
              <a:gd name="T103" fmla="*/ 139 h 1593"/>
              <a:gd name="T104" fmla="*/ 2860 w 7330"/>
              <a:gd name="T105" fmla="*/ 1 h 1593"/>
              <a:gd name="T106" fmla="*/ 3155 w 7330"/>
              <a:gd name="T107" fmla="*/ 158 h 1593"/>
              <a:gd name="T108" fmla="*/ 3059 w 7330"/>
              <a:gd name="T109" fmla="*/ 408 h 1593"/>
              <a:gd name="T110" fmla="*/ 3253 w 7330"/>
              <a:gd name="T111" fmla="*/ 754 h 1593"/>
              <a:gd name="T112" fmla="*/ 3318 w 7330"/>
              <a:gd name="T113" fmla="*/ 80 h 1593"/>
              <a:gd name="T114" fmla="*/ 4041 w 7330"/>
              <a:gd name="T115" fmla="*/ 75 h 1593"/>
              <a:gd name="T116" fmla="*/ 6255 w 7330"/>
              <a:gd name="T117" fmla="*/ 58 h 1593"/>
              <a:gd name="T118" fmla="*/ 6328 w 7330"/>
              <a:gd name="T119" fmla="*/ 277 h 1593"/>
              <a:gd name="T120" fmla="*/ 6120 w 7330"/>
              <a:gd name="T121" fmla="*/ 470 h 1593"/>
              <a:gd name="T122" fmla="*/ 6529 w 7330"/>
              <a:gd name="T123" fmla="*/ 912 h 1593"/>
              <a:gd name="T124" fmla="*/ 7002 w 7330"/>
              <a:gd name="T125" fmla="*/ 1023 h 15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7330" h="1593">
                <a:moveTo>
                  <a:pt x="3255" y="1454"/>
                </a:moveTo>
                <a:lnTo>
                  <a:pt x="3373" y="1453"/>
                </a:lnTo>
                <a:lnTo>
                  <a:pt x="3491" y="1453"/>
                </a:lnTo>
                <a:lnTo>
                  <a:pt x="3608" y="1451"/>
                </a:lnTo>
                <a:lnTo>
                  <a:pt x="3726" y="1449"/>
                </a:lnTo>
                <a:lnTo>
                  <a:pt x="3842" y="1447"/>
                </a:lnTo>
                <a:lnTo>
                  <a:pt x="3957" y="1444"/>
                </a:lnTo>
                <a:lnTo>
                  <a:pt x="4071" y="1441"/>
                </a:lnTo>
                <a:lnTo>
                  <a:pt x="4184" y="1437"/>
                </a:lnTo>
                <a:lnTo>
                  <a:pt x="4297" y="1433"/>
                </a:lnTo>
                <a:lnTo>
                  <a:pt x="4408" y="1428"/>
                </a:lnTo>
                <a:lnTo>
                  <a:pt x="4518" y="1423"/>
                </a:lnTo>
                <a:lnTo>
                  <a:pt x="4628" y="1417"/>
                </a:lnTo>
                <a:lnTo>
                  <a:pt x="4736" y="1411"/>
                </a:lnTo>
                <a:lnTo>
                  <a:pt x="4843" y="1405"/>
                </a:lnTo>
                <a:lnTo>
                  <a:pt x="4949" y="1398"/>
                </a:lnTo>
                <a:lnTo>
                  <a:pt x="5002" y="1394"/>
                </a:lnTo>
                <a:lnTo>
                  <a:pt x="5054" y="1390"/>
                </a:lnTo>
                <a:lnTo>
                  <a:pt x="5158" y="1383"/>
                </a:lnTo>
                <a:lnTo>
                  <a:pt x="5260" y="1374"/>
                </a:lnTo>
                <a:lnTo>
                  <a:pt x="5360" y="1366"/>
                </a:lnTo>
                <a:lnTo>
                  <a:pt x="5459" y="1357"/>
                </a:lnTo>
                <a:lnTo>
                  <a:pt x="5557" y="1347"/>
                </a:lnTo>
                <a:lnTo>
                  <a:pt x="5653" y="1338"/>
                </a:lnTo>
                <a:lnTo>
                  <a:pt x="5747" y="1327"/>
                </a:lnTo>
                <a:lnTo>
                  <a:pt x="5840" y="1317"/>
                </a:lnTo>
                <a:lnTo>
                  <a:pt x="5931" y="1306"/>
                </a:lnTo>
                <a:lnTo>
                  <a:pt x="6020" y="1295"/>
                </a:lnTo>
                <a:lnTo>
                  <a:pt x="6108" y="1283"/>
                </a:lnTo>
                <a:lnTo>
                  <a:pt x="6194" y="1271"/>
                </a:lnTo>
                <a:lnTo>
                  <a:pt x="6277" y="1259"/>
                </a:lnTo>
                <a:lnTo>
                  <a:pt x="6359" y="1246"/>
                </a:lnTo>
                <a:lnTo>
                  <a:pt x="6439" y="1233"/>
                </a:lnTo>
                <a:lnTo>
                  <a:pt x="6517" y="1220"/>
                </a:lnTo>
                <a:lnTo>
                  <a:pt x="6518" y="1228"/>
                </a:lnTo>
                <a:lnTo>
                  <a:pt x="6454" y="1248"/>
                </a:lnTo>
                <a:lnTo>
                  <a:pt x="6386" y="1268"/>
                </a:lnTo>
                <a:lnTo>
                  <a:pt x="6316" y="1287"/>
                </a:lnTo>
                <a:lnTo>
                  <a:pt x="6279" y="1297"/>
                </a:lnTo>
                <a:lnTo>
                  <a:pt x="6242" y="1306"/>
                </a:lnTo>
                <a:lnTo>
                  <a:pt x="6204" y="1316"/>
                </a:lnTo>
                <a:lnTo>
                  <a:pt x="6166" y="1325"/>
                </a:lnTo>
                <a:lnTo>
                  <a:pt x="6087" y="1343"/>
                </a:lnTo>
                <a:lnTo>
                  <a:pt x="6004" y="1360"/>
                </a:lnTo>
                <a:lnTo>
                  <a:pt x="5920" y="1377"/>
                </a:lnTo>
                <a:lnTo>
                  <a:pt x="5832" y="1394"/>
                </a:lnTo>
                <a:lnTo>
                  <a:pt x="5742" y="1410"/>
                </a:lnTo>
                <a:lnTo>
                  <a:pt x="5649" y="1425"/>
                </a:lnTo>
                <a:lnTo>
                  <a:pt x="5554" y="1440"/>
                </a:lnTo>
                <a:lnTo>
                  <a:pt x="5457" y="1454"/>
                </a:lnTo>
                <a:lnTo>
                  <a:pt x="5407" y="1461"/>
                </a:lnTo>
                <a:lnTo>
                  <a:pt x="5357" y="1467"/>
                </a:lnTo>
                <a:lnTo>
                  <a:pt x="5255" y="1480"/>
                </a:lnTo>
                <a:lnTo>
                  <a:pt x="5151" y="1493"/>
                </a:lnTo>
                <a:lnTo>
                  <a:pt x="5044" y="1504"/>
                </a:lnTo>
                <a:lnTo>
                  <a:pt x="4936" y="1515"/>
                </a:lnTo>
                <a:lnTo>
                  <a:pt x="4826" y="1526"/>
                </a:lnTo>
                <a:lnTo>
                  <a:pt x="4714" y="1535"/>
                </a:lnTo>
                <a:lnTo>
                  <a:pt x="4601" y="1544"/>
                </a:lnTo>
                <a:lnTo>
                  <a:pt x="4485" y="1553"/>
                </a:lnTo>
                <a:lnTo>
                  <a:pt x="4427" y="1556"/>
                </a:lnTo>
                <a:lnTo>
                  <a:pt x="4368" y="1560"/>
                </a:lnTo>
                <a:lnTo>
                  <a:pt x="4309" y="1564"/>
                </a:lnTo>
                <a:lnTo>
                  <a:pt x="4250" y="1567"/>
                </a:lnTo>
                <a:lnTo>
                  <a:pt x="4190" y="1570"/>
                </a:lnTo>
                <a:lnTo>
                  <a:pt x="4130" y="1573"/>
                </a:lnTo>
                <a:lnTo>
                  <a:pt x="4070" y="1576"/>
                </a:lnTo>
                <a:lnTo>
                  <a:pt x="4009" y="1578"/>
                </a:lnTo>
                <a:lnTo>
                  <a:pt x="3948" y="1581"/>
                </a:lnTo>
                <a:lnTo>
                  <a:pt x="3886" y="1583"/>
                </a:lnTo>
                <a:lnTo>
                  <a:pt x="3762" y="1586"/>
                </a:lnTo>
                <a:lnTo>
                  <a:pt x="3636" y="1589"/>
                </a:lnTo>
                <a:lnTo>
                  <a:pt x="3510" y="1591"/>
                </a:lnTo>
                <a:lnTo>
                  <a:pt x="3383" y="1593"/>
                </a:lnTo>
                <a:lnTo>
                  <a:pt x="3255" y="1593"/>
                </a:lnTo>
                <a:lnTo>
                  <a:pt x="3127" y="1593"/>
                </a:lnTo>
                <a:lnTo>
                  <a:pt x="3000" y="1591"/>
                </a:lnTo>
                <a:lnTo>
                  <a:pt x="2874" y="1589"/>
                </a:lnTo>
                <a:lnTo>
                  <a:pt x="2811" y="1588"/>
                </a:lnTo>
                <a:lnTo>
                  <a:pt x="2749" y="1586"/>
                </a:lnTo>
                <a:lnTo>
                  <a:pt x="2687" y="1585"/>
                </a:lnTo>
                <a:lnTo>
                  <a:pt x="2625" y="1583"/>
                </a:lnTo>
                <a:lnTo>
                  <a:pt x="2564" y="1581"/>
                </a:lnTo>
                <a:lnTo>
                  <a:pt x="2503" y="1578"/>
                </a:lnTo>
                <a:lnTo>
                  <a:pt x="2382" y="1573"/>
                </a:lnTo>
                <a:lnTo>
                  <a:pt x="2262" y="1567"/>
                </a:lnTo>
                <a:lnTo>
                  <a:pt x="2143" y="1560"/>
                </a:lnTo>
                <a:lnTo>
                  <a:pt x="2026" y="1553"/>
                </a:lnTo>
                <a:lnTo>
                  <a:pt x="1911" y="1544"/>
                </a:lnTo>
                <a:lnTo>
                  <a:pt x="1854" y="1540"/>
                </a:lnTo>
                <a:lnTo>
                  <a:pt x="1798" y="1535"/>
                </a:lnTo>
                <a:lnTo>
                  <a:pt x="1742" y="1531"/>
                </a:lnTo>
                <a:lnTo>
                  <a:pt x="1687" y="1526"/>
                </a:lnTo>
                <a:lnTo>
                  <a:pt x="1577" y="1515"/>
                </a:lnTo>
                <a:lnTo>
                  <a:pt x="1469" y="1504"/>
                </a:lnTo>
                <a:lnTo>
                  <a:pt x="1363" y="1493"/>
                </a:lnTo>
                <a:lnTo>
                  <a:pt x="1260" y="1480"/>
                </a:lnTo>
                <a:lnTo>
                  <a:pt x="1158" y="1467"/>
                </a:lnTo>
                <a:lnTo>
                  <a:pt x="1059" y="1454"/>
                </a:lnTo>
                <a:lnTo>
                  <a:pt x="1010" y="1447"/>
                </a:lnTo>
                <a:lnTo>
                  <a:pt x="962" y="1440"/>
                </a:lnTo>
                <a:lnTo>
                  <a:pt x="867" y="1425"/>
                </a:lnTo>
                <a:lnTo>
                  <a:pt x="775" y="1410"/>
                </a:lnTo>
                <a:lnTo>
                  <a:pt x="684" y="1394"/>
                </a:lnTo>
                <a:lnTo>
                  <a:pt x="640" y="1386"/>
                </a:lnTo>
                <a:lnTo>
                  <a:pt x="597" y="1377"/>
                </a:lnTo>
                <a:lnTo>
                  <a:pt x="554" y="1369"/>
                </a:lnTo>
                <a:lnTo>
                  <a:pt x="512" y="1360"/>
                </a:lnTo>
                <a:lnTo>
                  <a:pt x="431" y="1343"/>
                </a:lnTo>
                <a:lnTo>
                  <a:pt x="351" y="1325"/>
                </a:lnTo>
                <a:lnTo>
                  <a:pt x="313" y="1316"/>
                </a:lnTo>
                <a:lnTo>
                  <a:pt x="275" y="1307"/>
                </a:lnTo>
                <a:lnTo>
                  <a:pt x="238" y="1297"/>
                </a:lnTo>
                <a:lnTo>
                  <a:pt x="202" y="1288"/>
                </a:lnTo>
                <a:lnTo>
                  <a:pt x="166" y="1278"/>
                </a:lnTo>
                <a:lnTo>
                  <a:pt x="132" y="1268"/>
                </a:lnTo>
                <a:lnTo>
                  <a:pt x="97" y="1258"/>
                </a:lnTo>
                <a:lnTo>
                  <a:pt x="64" y="1248"/>
                </a:lnTo>
                <a:lnTo>
                  <a:pt x="0" y="1228"/>
                </a:lnTo>
                <a:lnTo>
                  <a:pt x="1" y="1220"/>
                </a:lnTo>
                <a:lnTo>
                  <a:pt x="79" y="1234"/>
                </a:lnTo>
                <a:lnTo>
                  <a:pt x="158" y="1247"/>
                </a:lnTo>
                <a:lnTo>
                  <a:pt x="240" y="1259"/>
                </a:lnTo>
                <a:lnTo>
                  <a:pt x="323" y="1272"/>
                </a:lnTo>
                <a:lnTo>
                  <a:pt x="409" y="1284"/>
                </a:lnTo>
                <a:lnTo>
                  <a:pt x="496" y="1295"/>
                </a:lnTo>
                <a:lnTo>
                  <a:pt x="585" y="1307"/>
                </a:lnTo>
                <a:lnTo>
                  <a:pt x="676" y="1318"/>
                </a:lnTo>
                <a:lnTo>
                  <a:pt x="769" y="1328"/>
                </a:lnTo>
                <a:lnTo>
                  <a:pt x="863" y="1338"/>
                </a:lnTo>
                <a:lnTo>
                  <a:pt x="958" y="1348"/>
                </a:lnTo>
                <a:lnTo>
                  <a:pt x="1055" y="1357"/>
                </a:lnTo>
                <a:lnTo>
                  <a:pt x="1154" y="1366"/>
                </a:lnTo>
                <a:lnTo>
                  <a:pt x="1254" y="1375"/>
                </a:lnTo>
                <a:lnTo>
                  <a:pt x="1355" y="1383"/>
                </a:lnTo>
                <a:lnTo>
                  <a:pt x="1458" y="1391"/>
                </a:lnTo>
                <a:lnTo>
                  <a:pt x="1562" y="1398"/>
                </a:lnTo>
                <a:lnTo>
                  <a:pt x="1667" y="1405"/>
                </a:lnTo>
                <a:lnTo>
                  <a:pt x="1774" y="1412"/>
                </a:lnTo>
                <a:lnTo>
                  <a:pt x="1882" y="1418"/>
                </a:lnTo>
                <a:lnTo>
                  <a:pt x="1991" y="1423"/>
                </a:lnTo>
                <a:lnTo>
                  <a:pt x="2101" y="1428"/>
                </a:lnTo>
                <a:lnTo>
                  <a:pt x="2213" y="1433"/>
                </a:lnTo>
                <a:lnTo>
                  <a:pt x="2325" y="1437"/>
                </a:lnTo>
                <a:lnTo>
                  <a:pt x="2439" y="1441"/>
                </a:lnTo>
                <a:lnTo>
                  <a:pt x="2553" y="1444"/>
                </a:lnTo>
                <a:lnTo>
                  <a:pt x="2668" y="1447"/>
                </a:lnTo>
                <a:lnTo>
                  <a:pt x="2784" y="1449"/>
                </a:lnTo>
                <a:lnTo>
                  <a:pt x="2900" y="1451"/>
                </a:lnTo>
                <a:lnTo>
                  <a:pt x="3018" y="1453"/>
                </a:lnTo>
                <a:lnTo>
                  <a:pt x="3136" y="1453"/>
                </a:lnTo>
                <a:lnTo>
                  <a:pt x="3255" y="1454"/>
                </a:lnTo>
                <a:close/>
                <a:moveTo>
                  <a:pt x="484" y="741"/>
                </a:moveTo>
                <a:lnTo>
                  <a:pt x="488" y="746"/>
                </a:lnTo>
                <a:lnTo>
                  <a:pt x="492" y="750"/>
                </a:lnTo>
                <a:lnTo>
                  <a:pt x="497" y="753"/>
                </a:lnTo>
                <a:lnTo>
                  <a:pt x="502" y="757"/>
                </a:lnTo>
                <a:lnTo>
                  <a:pt x="508" y="760"/>
                </a:lnTo>
                <a:lnTo>
                  <a:pt x="514" y="763"/>
                </a:lnTo>
                <a:lnTo>
                  <a:pt x="528" y="768"/>
                </a:lnTo>
                <a:lnTo>
                  <a:pt x="545" y="772"/>
                </a:lnTo>
                <a:lnTo>
                  <a:pt x="565" y="775"/>
                </a:lnTo>
                <a:lnTo>
                  <a:pt x="590" y="776"/>
                </a:lnTo>
                <a:lnTo>
                  <a:pt x="618" y="777"/>
                </a:lnTo>
                <a:lnTo>
                  <a:pt x="628" y="777"/>
                </a:lnTo>
                <a:lnTo>
                  <a:pt x="638" y="776"/>
                </a:lnTo>
                <a:lnTo>
                  <a:pt x="647" y="775"/>
                </a:lnTo>
                <a:lnTo>
                  <a:pt x="657" y="774"/>
                </a:lnTo>
                <a:lnTo>
                  <a:pt x="665" y="772"/>
                </a:lnTo>
                <a:lnTo>
                  <a:pt x="674" y="770"/>
                </a:lnTo>
                <a:lnTo>
                  <a:pt x="682" y="767"/>
                </a:lnTo>
                <a:lnTo>
                  <a:pt x="690" y="765"/>
                </a:lnTo>
                <a:lnTo>
                  <a:pt x="698" y="761"/>
                </a:lnTo>
                <a:lnTo>
                  <a:pt x="706" y="758"/>
                </a:lnTo>
                <a:lnTo>
                  <a:pt x="713" y="754"/>
                </a:lnTo>
                <a:lnTo>
                  <a:pt x="720" y="750"/>
                </a:lnTo>
                <a:lnTo>
                  <a:pt x="726" y="745"/>
                </a:lnTo>
                <a:lnTo>
                  <a:pt x="734" y="741"/>
                </a:lnTo>
                <a:lnTo>
                  <a:pt x="740" y="736"/>
                </a:lnTo>
                <a:lnTo>
                  <a:pt x="746" y="730"/>
                </a:lnTo>
                <a:lnTo>
                  <a:pt x="751" y="725"/>
                </a:lnTo>
                <a:lnTo>
                  <a:pt x="757" y="719"/>
                </a:lnTo>
                <a:lnTo>
                  <a:pt x="762" y="713"/>
                </a:lnTo>
                <a:lnTo>
                  <a:pt x="766" y="706"/>
                </a:lnTo>
                <a:lnTo>
                  <a:pt x="775" y="693"/>
                </a:lnTo>
                <a:lnTo>
                  <a:pt x="779" y="686"/>
                </a:lnTo>
                <a:lnTo>
                  <a:pt x="782" y="678"/>
                </a:lnTo>
                <a:lnTo>
                  <a:pt x="785" y="671"/>
                </a:lnTo>
                <a:lnTo>
                  <a:pt x="788" y="663"/>
                </a:lnTo>
                <a:lnTo>
                  <a:pt x="791" y="655"/>
                </a:lnTo>
                <a:lnTo>
                  <a:pt x="793" y="647"/>
                </a:lnTo>
                <a:lnTo>
                  <a:pt x="795" y="639"/>
                </a:lnTo>
                <a:lnTo>
                  <a:pt x="797" y="630"/>
                </a:lnTo>
                <a:lnTo>
                  <a:pt x="799" y="613"/>
                </a:lnTo>
                <a:lnTo>
                  <a:pt x="800" y="604"/>
                </a:lnTo>
                <a:lnTo>
                  <a:pt x="800" y="596"/>
                </a:lnTo>
                <a:lnTo>
                  <a:pt x="800" y="587"/>
                </a:lnTo>
                <a:lnTo>
                  <a:pt x="799" y="579"/>
                </a:lnTo>
                <a:lnTo>
                  <a:pt x="798" y="571"/>
                </a:lnTo>
                <a:lnTo>
                  <a:pt x="797" y="562"/>
                </a:lnTo>
                <a:lnTo>
                  <a:pt x="795" y="554"/>
                </a:lnTo>
                <a:lnTo>
                  <a:pt x="793" y="546"/>
                </a:lnTo>
                <a:lnTo>
                  <a:pt x="790" y="539"/>
                </a:lnTo>
                <a:lnTo>
                  <a:pt x="787" y="531"/>
                </a:lnTo>
                <a:lnTo>
                  <a:pt x="784" y="523"/>
                </a:lnTo>
                <a:lnTo>
                  <a:pt x="780" y="516"/>
                </a:lnTo>
                <a:lnTo>
                  <a:pt x="776" y="509"/>
                </a:lnTo>
                <a:lnTo>
                  <a:pt x="771" y="502"/>
                </a:lnTo>
                <a:lnTo>
                  <a:pt x="766" y="496"/>
                </a:lnTo>
                <a:lnTo>
                  <a:pt x="761" y="490"/>
                </a:lnTo>
                <a:lnTo>
                  <a:pt x="754" y="483"/>
                </a:lnTo>
                <a:lnTo>
                  <a:pt x="747" y="476"/>
                </a:lnTo>
                <a:lnTo>
                  <a:pt x="740" y="470"/>
                </a:lnTo>
                <a:lnTo>
                  <a:pt x="733" y="465"/>
                </a:lnTo>
                <a:lnTo>
                  <a:pt x="724" y="459"/>
                </a:lnTo>
                <a:lnTo>
                  <a:pt x="715" y="455"/>
                </a:lnTo>
                <a:lnTo>
                  <a:pt x="707" y="450"/>
                </a:lnTo>
                <a:lnTo>
                  <a:pt x="698" y="446"/>
                </a:lnTo>
                <a:lnTo>
                  <a:pt x="688" y="443"/>
                </a:lnTo>
                <a:lnTo>
                  <a:pt x="679" y="440"/>
                </a:lnTo>
                <a:lnTo>
                  <a:pt x="669" y="437"/>
                </a:lnTo>
                <a:lnTo>
                  <a:pt x="659" y="435"/>
                </a:lnTo>
                <a:lnTo>
                  <a:pt x="648" y="433"/>
                </a:lnTo>
                <a:lnTo>
                  <a:pt x="638" y="432"/>
                </a:lnTo>
                <a:lnTo>
                  <a:pt x="627" y="431"/>
                </a:lnTo>
                <a:lnTo>
                  <a:pt x="616" y="431"/>
                </a:lnTo>
                <a:lnTo>
                  <a:pt x="491" y="431"/>
                </a:lnTo>
                <a:lnTo>
                  <a:pt x="467" y="660"/>
                </a:lnTo>
                <a:lnTo>
                  <a:pt x="466" y="674"/>
                </a:lnTo>
                <a:lnTo>
                  <a:pt x="466" y="687"/>
                </a:lnTo>
                <a:lnTo>
                  <a:pt x="466" y="693"/>
                </a:lnTo>
                <a:lnTo>
                  <a:pt x="467" y="699"/>
                </a:lnTo>
                <a:lnTo>
                  <a:pt x="467" y="704"/>
                </a:lnTo>
                <a:lnTo>
                  <a:pt x="468" y="709"/>
                </a:lnTo>
                <a:lnTo>
                  <a:pt x="471" y="718"/>
                </a:lnTo>
                <a:lnTo>
                  <a:pt x="472" y="723"/>
                </a:lnTo>
                <a:lnTo>
                  <a:pt x="474" y="727"/>
                </a:lnTo>
                <a:lnTo>
                  <a:pt x="479" y="735"/>
                </a:lnTo>
                <a:lnTo>
                  <a:pt x="481" y="738"/>
                </a:lnTo>
                <a:lnTo>
                  <a:pt x="484" y="741"/>
                </a:lnTo>
                <a:close/>
                <a:moveTo>
                  <a:pt x="529" y="64"/>
                </a:moveTo>
                <a:lnTo>
                  <a:pt x="498" y="365"/>
                </a:lnTo>
                <a:lnTo>
                  <a:pt x="627" y="365"/>
                </a:lnTo>
                <a:lnTo>
                  <a:pt x="643" y="364"/>
                </a:lnTo>
                <a:lnTo>
                  <a:pt x="651" y="363"/>
                </a:lnTo>
                <a:lnTo>
                  <a:pt x="659" y="362"/>
                </a:lnTo>
                <a:lnTo>
                  <a:pt x="675" y="359"/>
                </a:lnTo>
                <a:lnTo>
                  <a:pt x="683" y="357"/>
                </a:lnTo>
                <a:lnTo>
                  <a:pt x="691" y="354"/>
                </a:lnTo>
                <a:lnTo>
                  <a:pt x="698" y="352"/>
                </a:lnTo>
                <a:lnTo>
                  <a:pt x="706" y="349"/>
                </a:lnTo>
                <a:lnTo>
                  <a:pt x="720" y="342"/>
                </a:lnTo>
                <a:lnTo>
                  <a:pt x="734" y="334"/>
                </a:lnTo>
                <a:lnTo>
                  <a:pt x="747" y="325"/>
                </a:lnTo>
                <a:lnTo>
                  <a:pt x="753" y="321"/>
                </a:lnTo>
                <a:lnTo>
                  <a:pt x="759" y="316"/>
                </a:lnTo>
                <a:lnTo>
                  <a:pt x="769" y="305"/>
                </a:lnTo>
                <a:lnTo>
                  <a:pt x="779" y="294"/>
                </a:lnTo>
                <a:lnTo>
                  <a:pt x="783" y="288"/>
                </a:lnTo>
                <a:lnTo>
                  <a:pt x="787" y="281"/>
                </a:lnTo>
                <a:lnTo>
                  <a:pt x="794" y="268"/>
                </a:lnTo>
                <a:lnTo>
                  <a:pt x="797" y="262"/>
                </a:lnTo>
                <a:lnTo>
                  <a:pt x="800" y="255"/>
                </a:lnTo>
                <a:lnTo>
                  <a:pt x="802" y="248"/>
                </a:lnTo>
                <a:lnTo>
                  <a:pt x="804" y="240"/>
                </a:lnTo>
                <a:lnTo>
                  <a:pt x="805" y="233"/>
                </a:lnTo>
                <a:lnTo>
                  <a:pt x="806" y="225"/>
                </a:lnTo>
                <a:lnTo>
                  <a:pt x="807" y="209"/>
                </a:lnTo>
                <a:lnTo>
                  <a:pt x="807" y="201"/>
                </a:lnTo>
                <a:lnTo>
                  <a:pt x="806" y="193"/>
                </a:lnTo>
                <a:lnTo>
                  <a:pt x="805" y="185"/>
                </a:lnTo>
                <a:lnTo>
                  <a:pt x="804" y="178"/>
                </a:lnTo>
                <a:lnTo>
                  <a:pt x="800" y="163"/>
                </a:lnTo>
                <a:lnTo>
                  <a:pt x="795" y="148"/>
                </a:lnTo>
                <a:lnTo>
                  <a:pt x="792" y="141"/>
                </a:lnTo>
                <a:lnTo>
                  <a:pt x="789" y="135"/>
                </a:lnTo>
                <a:lnTo>
                  <a:pt x="785" y="128"/>
                </a:lnTo>
                <a:lnTo>
                  <a:pt x="781" y="122"/>
                </a:lnTo>
                <a:lnTo>
                  <a:pt x="777" y="116"/>
                </a:lnTo>
                <a:lnTo>
                  <a:pt x="772" y="111"/>
                </a:lnTo>
                <a:lnTo>
                  <a:pt x="767" y="105"/>
                </a:lnTo>
                <a:lnTo>
                  <a:pt x="761" y="100"/>
                </a:lnTo>
                <a:lnTo>
                  <a:pt x="754" y="95"/>
                </a:lnTo>
                <a:lnTo>
                  <a:pt x="748" y="90"/>
                </a:lnTo>
                <a:lnTo>
                  <a:pt x="740" y="86"/>
                </a:lnTo>
                <a:lnTo>
                  <a:pt x="733" y="82"/>
                </a:lnTo>
                <a:lnTo>
                  <a:pt x="724" y="79"/>
                </a:lnTo>
                <a:lnTo>
                  <a:pt x="715" y="76"/>
                </a:lnTo>
                <a:lnTo>
                  <a:pt x="707" y="73"/>
                </a:lnTo>
                <a:lnTo>
                  <a:pt x="698" y="71"/>
                </a:lnTo>
                <a:lnTo>
                  <a:pt x="689" y="69"/>
                </a:lnTo>
                <a:lnTo>
                  <a:pt x="680" y="67"/>
                </a:lnTo>
                <a:lnTo>
                  <a:pt x="661" y="65"/>
                </a:lnTo>
                <a:lnTo>
                  <a:pt x="642" y="64"/>
                </a:lnTo>
                <a:lnTo>
                  <a:pt x="529" y="64"/>
                </a:lnTo>
                <a:close/>
                <a:moveTo>
                  <a:pt x="863" y="842"/>
                </a:moveTo>
                <a:lnTo>
                  <a:pt x="855" y="843"/>
                </a:lnTo>
                <a:lnTo>
                  <a:pt x="845" y="845"/>
                </a:lnTo>
                <a:lnTo>
                  <a:pt x="831" y="846"/>
                </a:lnTo>
                <a:lnTo>
                  <a:pt x="814" y="848"/>
                </a:lnTo>
                <a:lnTo>
                  <a:pt x="794" y="849"/>
                </a:lnTo>
                <a:lnTo>
                  <a:pt x="771" y="850"/>
                </a:lnTo>
                <a:lnTo>
                  <a:pt x="746" y="851"/>
                </a:lnTo>
                <a:lnTo>
                  <a:pt x="37" y="851"/>
                </a:lnTo>
                <a:lnTo>
                  <a:pt x="45" y="784"/>
                </a:lnTo>
                <a:lnTo>
                  <a:pt x="76" y="784"/>
                </a:lnTo>
                <a:lnTo>
                  <a:pt x="93" y="783"/>
                </a:lnTo>
                <a:lnTo>
                  <a:pt x="108" y="781"/>
                </a:lnTo>
                <a:lnTo>
                  <a:pt x="122" y="779"/>
                </a:lnTo>
                <a:lnTo>
                  <a:pt x="134" y="775"/>
                </a:lnTo>
                <a:lnTo>
                  <a:pt x="145" y="771"/>
                </a:lnTo>
                <a:lnTo>
                  <a:pt x="154" y="767"/>
                </a:lnTo>
                <a:lnTo>
                  <a:pt x="163" y="761"/>
                </a:lnTo>
                <a:lnTo>
                  <a:pt x="170" y="755"/>
                </a:lnTo>
                <a:lnTo>
                  <a:pt x="176" y="748"/>
                </a:lnTo>
                <a:lnTo>
                  <a:pt x="179" y="744"/>
                </a:lnTo>
                <a:lnTo>
                  <a:pt x="181" y="740"/>
                </a:lnTo>
                <a:lnTo>
                  <a:pt x="186" y="731"/>
                </a:lnTo>
                <a:lnTo>
                  <a:pt x="189" y="721"/>
                </a:lnTo>
                <a:lnTo>
                  <a:pt x="192" y="711"/>
                </a:lnTo>
                <a:lnTo>
                  <a:pt x="195" y="700"/>
                </a:lnTo>
                <a:lnTo>
                  <a:pt x="197" y="688"/>
                </a:lnTo>
                <a:lnTo>
                  <a:pt x="198" y="675"/>
                </a:lnTo>
                <a:lnTo>
                  <a:pt x="248" y="176"/>
                </a:lnTo>
                <a:lnTo>
                  <a:pt x="249" y="160"/>
                </a:lnTo>
                <a:lnTo>
                  <a:pt x="250" y="146"/>
                </a:lnTo>
                <a:lnTo>
                  <a:pt x="250" y="134"/>
                </a:lnTo>
                <a:lnTo>
                  <a:pt x="248" y="123"/>
                </a:lnTo>
                <a:lnTo>
                  <a:pt x="246" y="113"/>
                </a:lnTo>
                <a:lnTo>
                  <a:pt x="245" y="108"/>
                </a:lnTo>
                <a:lnTo>
                  <a:pt x="243" y="104"/>
                </a:lnTo>
                <a:lnTo>
                  <a:pt x="239" y="96"/>
                </a:lnTo>
                <a:lnTo>
                  <a:pt x="237" y="93"/>
                </a:lnTo>
                <a:lnTo>
                  <a:pt x="234" y="90"/>
                </a:lnTo>
                <a:lnTo>
                  <a:pt x="231" y="86"/>
                </a:lnTo>
                <a:lnTo>
                  <a:pt x="228" y="83"/>
                </a:lnTo>
                <a:lnTo>
                  <a:pt x="224" y="81"/>
                </a:lnTo>
                <a:lnTo>
                  <a:pt x="220" y="78"/>
                </a:lnTo>
                <a:lnTo>
                  <a:pt x="211" y="74"/>
                </a:lnTo>
                <a:lnTo>
                  <a:pt x="201" y="70"/>
                </a:lnTo>
                <a:lnTo>
                  <a:pt x="189" y="67"/>
                </a:lnTo>
                <a:lnTo>
                  <a:pt x="176" y="66"/>
                </a:lnTo>
                <a:lnTo>
                  <a:pt x="161" y="64"/>
                </a:lnTo>
                <a:lnTo>
                  <a:pt x="145" y="64"/>
                </a:lnTo>
                <a:lnTo>
                  <a:pt x="121" y="64"/>
                </a:lnTo>
                <a:lnTo>
                  <a:pt x="127" y="0"/>
                </a:lnTo>
                <a:lnTo>
                  <a:pt x="848" y="0"/>
                </a:lnTo>
                <a:lnTo>
                  <a:pt x="867" y="1"/>
                </a:lnTo>
                <a:lnTo>
                  <a:pt x="886" y="1"/>
                </a:lnTo>
                <a:lnTo>
                  <a:pt x="903" y="3"/>
                </a:lnTo>
                <a:lnTo>
                  <a:pt x="920" y="5"/>
                </a:lnTo>
                <a:lnTo>
                  <a:pt x="937" y="8"/>
                </a:lnTo>
                <a:lnTo>
                  <a:pt x="952" y="11"/>
                </a:lnTo>
                <a:lnTo>
                  <a:pt x="967" y="15"/>
                </a:lnTo>
                <a:lnTo>
                  <a:pt x="982" y="19"/>
                </a:lnTo>
                <a:lnTo>
                  <a:pt x="995" y="24"/>
                </a:lnTo>
                <a:lnTo>
                  <a:pt x="1008" y="30"/>
                </a:lnTo>
                <a:lnTo>
                  <a:pt x="1020" y="36"/>
                </a:lnTo>
                <a:lnTo>
                  <a:pt x="1031" y="43"/>
                </a:lnTo>
                <a:lnTo>
                  <a:pt x="1042" y="50"/>
                </a:lnTo>
                <a:lnTo>
                  <a:pt x="1052" y="58"/>
                </a:lnTo>
                <a:lnTo>
                  <a:pt x="1061" y="66"/>
                </a:lnTo>
                <a:lnTo>
                  <a:pt x="1069" y="75"/>
                </a:lnTo>
                <a:lnTo>
                  <a:pt x="1075" y="82"/>
                </a:lnTo>
                <a:lnTo>
                  <a:pt x="1080" y="89"/>
                </a:lnTo>
                <a:lnTo>
                  <a:pt x="1085" y="96"/>
                </a:lnTo>
                <a:lnTo>
                  <a:pt x="1090" y="104"/>
                </a:lnTo>
                <a:lnTo>
                  <a:pt x="1094" y="112"/>
                </a:lnTo>
                <a:lnTo>
                  <a:pt x="1097" y="120"/>
                </a:lnTo>
                <a:lnTo>
                  <a:pt x="1101" y="128"/>
                </a:lnTo>
                <a:lnTo>
                  <a:pt x="1104" y="136"/>
                </a:lnTo>
                <a:lnTo>
                  <a:pt x="1106" y="145"/>
                </a:lnTo>
                <a:lnTo>
                  <a:pt x="1108" y="153"/>
                </a:lnTo>
                <a:lnTo>
                  <a:pt x="1110" y="162"/>
                </a:lnTo>
                <a:lnTo>
                  <a:pt x="1111" y="171"/>
                </a:lnTo>
                <a:lnTo>
                  <a:pt x="1112" y="180"/>
                </a:lnTo>
                <a:lnTo>
                  <a:pt x="1112" y="189"/>
                </a:lnTo>
                <a:lnTo>
                  <a:pt x="1112" y="198"/>
                </a:lnTo>
                <a:lnTo>
                  <a:pt x="1111" y="207"/>
                </a:lnTo>
                <a:lnTo>
                  <a:pt x="1110" y="216"/>
                </a:lnTo>
                <a:lnTo>
                  <a:pt x="1108" y="227"/>
                </a:lnTo>
                <a:lnTo>
                  <a:pt x="1105" y="238"/>
                </a:lnTo>
                <a:lnTo>
                  <a:pt x="1102" y="250"/>
                </a:lnTo>
                <a:lnTo>
                  <a:pt x="1097" y="262"/>
                </a:lnTo>
                <a:lnTo>
                  <a:pt x="1091" y="275"/>
                </a:lnTo>
                <a:lnTo>
                  <a:pt x="1088" y="282"/>
                </a:lnTo>
                <a:lnTo>
                  <a:pt x="1084" y="288"/>
                </a:lnTo>
                <a:lnTo>
                  <a:pt x="1075" y="301"/>
                </a:lnTo>
                <a:lnTo>
                  <a:pt x="1070" y="308"/>
                </a:lnTo>
                <a:lnTo>
                  <a:pt x="1065" y="315"/>
                </a:lnTo>
                <a:lnTo>
                  <a:pt x="1053" y="327"/>
                </a:lnTo>
                <a:lnTo>
                  <a:pt x="1046" y="334"/>
                </a:lnTo>
                <a:lnTo>
                  <a:pt x="1039" y="340"/>
                </a:lnTo>
                <a:lnTo>
                  <a:pt x="1023" y="352"/>
                </a:lnTo>
                <a:lnTo>
                  <a:pt x="1014" y="358"/>
                </a:lnTo>
                <a:lnTo>
                  <a:pt x="1005" y="363"/>
                </a:lnTo>
                <a:lnTo>
                  <a:pt x="995" y="369"/>
                </a:lnTo>
                <a:lnTo>
                  <a:pt x="985" y="374"/>
                </a:lnTo>
                <a:lnTo>
                  <a:pt x="974" y="379"/>
                </a:lnTo>
                <a:lnTo>
                  <a:pt x="962" y="384"/>
                </a:lnTo>
                <a:lnTo>
                  <a:pt x="950" y="388"/>
                </a:lnTo>
                <a:lnTo>
                  <a:pt x="937" y="392"/>
                </a:lnTo>
                <a:lnTo>
                  <a:pt x="916" y="396"/>
                </a:lnTo>
                <a:lnTo>
                  <a:pt x="896" y="399"/>
                </a:lnTo>
                <a:lnTo>
                  <a:pt x="885" y="401"/>
                </a:lnTo>
                <a:lnTo>
                  <a:pt x="874" y="402"/>
                </a:lnTo>
                <a:lnTo>
                  <a:pt x="888" y="405"/>
                </a:lnTo>
                <a:lnTo>
                  <a:pt x="901" y="407"/>
                </a:lnTo>
                <a:lnTo>
                  <a:pt x="913" y="410"/>
                </a:lnTo>
                <a:lnTo>
                  <a:pt x="926" y="413"/>
                </a:lnTo>
                <a:lnTo>
                  <a:pt x="932" y="415"/>
                </a:lnTo>
                <a:lnTo>
                  <a:pt x="938" y="417"/>
                </a:lnTo>
                <a:lnTo>
                  <a:pt x="949" y="421"/>
                </a:lnTo>
                <a:lnTo>
                  <a:pt x="960" y="425"/>
                </a:lnTo>
                <a:lnTo>
                  <a:pt x="970" y="430"/>
                </a:lnTo>
                <a:lnTo>
                  <a:pt x="980" y="435"/>
                </a:lnTo>
                <a:lnTo>
                  <a:pt x="990" y="441"/>
                </a:lnTo>
                <a:lnTo>
                  <a:pt x="999" y="446"/>
                </a:lnTo>
                <a:lnTo>
                  <a:pt x="1008" y="452"/>
                </a:lnTo>
                <a:lnTo>
                  <a:pt x="1016" y="459"/>
                </a:lnTo>
                <a:lnTo>
                  <a:pt x="1024" y="466"/>
                </a:lnTo>
                <a:lnTo>
                  <a:pt x="1031" y="473"/>
                </a:lnTo>
                <a:lnTo>
                  <a:pt x="1038" y="480"/>
                </a:lnTo>
                <a:lnTo>
                  <a:pt x="1044" y="488"/>
                </a:lnTo>
                <a:lnTo>
                  <a:pt x="1050" y="496"/>
                </a:lnTo>
                <a:lnTo>
                  <a:pt x="1056" y="504"/>
                </a:lnTo>
                <a:lnTo>
                  <a:pt x="1061" y="512"/>
                </a:lnTo>
                <a:lnTo>
                  <a:pt x="1065" y="521"/>
                </a:lnTo>
                <a:lnTo>
                  <a:pt x="1070" y="530"/>
                </a:lnTo>
                <a:lnTo>
                  <a:pt x="1073" y="539"/>
                </a:lnTo>
                <a:lnTo>
                  <a:pt x="1076" y="548"/>
                </a:lnTo>
                <a:lnTo>
                  <a:pt x="1079" y="558"/>
                </a:lnTo>
                <a:lnTo>
                  <a:pt x="1081" y="567"/>
                </a:lnTo>
                <a:lnTo>
                  <a:pt x="1085" y="587"/>
                </a:lnTo>
                <a:lnTo>
                  <a:pt x="1085" y="597"/>
                </a:lnTo>
                <a:lnTo>
                  <a:pt x="1086" y="607"/>
                </a:lnTo>
                <a:lnTo>
                  <a:pt x="1085" y="617"/>
                </a:lnTo>
                <a:lnTo>
                  <a:pt x="1085" y="627"/>
                </a:lnTo>
                <a:lnTo>
                  <a:pt x="1083" y="638"/>
                </a:lnTo>
                <a:lnTo>
                  <a:pt x="1081" y="651"/>
                </a:lnTo>
                <a:lnTo>
                  <a:pt x="1078" y="664"/>
                </a:lnTo>
                <a:lnTo>
                  <a:pt x="1073" y="678"/>
                </a:lnTo>
                <a:lnTo>
                  <a:pt x="1067" y="693"/>
                </a:lnTo>
                <a:lnTo>
                  <a:pt x="1060" y="708"/>
                </a:lnTo>
                <a:lnTo>
                  <a:pt x="1051" y="724"/>
                </a:lnTo>
                <a:lnTo>
                  <a:pt x="1046" y="731"/>
                </a:lnTo>
                <a:lnTo>
                  <a:pt x="1040" y="739"/>
                </a:lnTo>
                <a:lnTo>
                  <a:pt x="1034" y="747"/>
                </a:lnTo>
                <a:lnTo>
                  <a:pt x="1027" y="754"/>
                </a:lnTo>
                <a:lnTo>
                  <a:pt x="1019" y="762"/>
                </a:lnTo>
                <a:lnTo>
                  <a:pt x="1011" y="769"/>
                </a:lnTo>
                <a:lnTo>
                  <a:pt x="1003" y="777"/>
                </a:lnTo>
                <a:lnTo>
                  <a:pt x="994" y="784"/>
                </a:lnTo>
                <a:lnTo>
                  <a:pt x="984" y="791"/>
                </a:lnTo>
                <a:lnTo>
                  <a:pt x="973" y="798"/>
                </a:lnTo>
                <a:lnTo>
                  <a:pt x="962" y="805"/>
                </a:lnTo>
                <a:lnTo>
                  <a:pt x="950" y="811"/>
                </a:lnTo>
                <a:lnTo>
                  <a:pt x="938" y="817"/>
                </a:lnTo>
                <a:lnTo>
                  <a:pt x="924" y="823"/>
                </a:lnTo>
                <a:lnTo>
                  <a:pt x="910" y="828"/>
                </a:lnTo>
                <a:lnTo>
                  <a:pt x="895" y="833"/>
                </a:lnTo>
                <a:lnTo>
                  <a:pt x="879" y="838"/>
                </a:lnTo>
                <a:lnTo>
                  <a:pt x="863" y="842"/>
                </a:lnTo>
                <a:close/>
                <a:moveTo>
                  <a:pt x="6069" y="248"/>
                </a:moveTo>
                <a:lnTo>
                  <a:pt x="6070" y="238"/>
                </a:lnTo>
                <a:lnTo>
                  <a:pt x="6070" y="228"/>
                </a:lnTo>
                <a:lnTo>
                  <a:pt x="6070" y="219"/>
                </a:lnTo>
                <a:lnTo>
                  <a:pt x="6070" y="209"/>
                </a:lnTo>
                <a:lnTo>
                  <a:pt x="6069" y="200"/>
                </a:lnTo>
                <a:lnTo>
                  <a:pt x="6068" y="191"/>
                </a:lnTo>
                <a:lnTo>
                  <a:pt x="6066" y="182"/>
                </a:lnTo>
                <a:lnTo>
                  <a:pt x="6064" y="174"/>
                </a:lnTo>
                <a:lnTo>
                  <a:pt x="6062" y="166"/>
                </a:lnTo>
                <a:lnTo>
                  <a:pt x="6059" y="158"/>
                </a:lnTo>
                <a:lnTo>
                  <a:pt x="6056" y="150"/>
                </a:lnTo>
                <a:lnTo>
                  <a:pt x="6052" y="143"/>
                </a:lnTo>
                <a:lnTo>
                  <a:pt x="6048" y="136"/>
                </a:lnTo>
                <a:lnTo>
                  <a:pt x="6044" y="129"/>
                </a:lnTo>
                <a:lnTo>
                  <a:pt x="6039" y="123"/>
                </a:lnTo>
                <a:lnTo>
                  <a:pt x="6034" y="117"/>
                </a:lnTo>
                <a:lnTo>
                  <a:pt x="6029" y="110"/>
                </a:lnTo>
                <a:lnTo>
                  <a:pt x="6022" y="105"/>
                </a:lnTo>
                <a:lnTo>
                  <a:pt x="6016" y="99"/>
                </a:lnTo>
                <a:lnTo>
                  <a:pt x="6009" y="94"/>
                </a:lnTo>
                <a:lnTo>
                  <a:pt x="6001" y="90"/>
                </a:lnTo>
                <a:lnTo>
                  <a:pt x="5993" y="85"/>
                </a:lnTo>
                <a:lnTo>
                  <a:pt x="5985" y="81"/>
                </a:lnTo>
                <a:lnTo>
                  <a:pt x="5976" y="78"/>
                </a:lnTo>
                <a:lnTo>
                  <a:pt x="5967" y="75"/>
                </a:lnTo>
                <a:lnTo>
                  <a:pt x="5958" y="72"/>
                </a:lnTo>
                <a:lnTo>
                  <a:pt x="5948" y="70"/>
                </a:lnTo>
                <a:lnTo>
                  <a:pt x="5938" y="68"/>
                </a:lnTo>
                <a:lnTo>
                  <a:pt x="5928" y="67"/>
                </a:lnTo>
                <a:lnTo>
                  <a:pt x="5917" y="66"/>
                </a:lnTo>
                <a:lnTo>
                  <a:pt x="5906" y="65"/>
                </a:lnTo>
                <a:lnTo>
                  <a:pt x="5894" y="65"/>
                </a:lnTo>
                <a:lnTo>
                  <a:pt x="5793" y="65"/>
                </a:lnTo>
                <a:lnTo>
                  <a:pt x="5759" y="407"/>
                </a:lnTo>
                <a:lnTo>
                  <a:pt x="5911" y="407"/>
                </a:lnTo>
                <a:lnTo>
                  <a:pt x="5927" y="406"/>
                </a:lnTo>
                <a:lnTo>
                  <a:pt x="5935" y="405"/>
                </a:lnTo>
                <a:lnTo>
                  <a:pt x="5943" y="404"/>
                </a:lnTo>
                <a:lnTo>
                  <a:pt x="5950" y="403"/>
                </a:lnTo>
                <a:lnTo>
                  <a:pt x="5957" y="401"/>
                </a:lnTo>
                <a:lnTo>
                  <a:pt x="5971" y="396"/>
                </a:lnTo>
                <a:lnTo>
                  <a:pt x="5978" y="393"/>
                </a:lnTo>
                <a:lnTo>
                  <a:pt x="5985" y="390"/>
                </a:lnTo>
                <a:lnTo>
                  <a:pt x="5997" y="382"/>
                </a:lnTo>
                <a:lnTo>
                  <a:pt x="6009" y="374"/>
                </a:lnTo>
                <a:lnTo>
                  <a:pt x="6014" y="369"/>
                </a:lnTo>
                <a:lnTo>
                  <a:pt x="6019" y="364"/>
                </a:lnTo>
                <a:lnTo>
                  <a:pt x="6024" y="359"/>
                </a:lnTo>
                <a:lnTo>
                  <a:pt x="6029" y="353"/>
                </a:lnTo>
                <a:lnTo>
                  <a:pt x="6034" y="347"/>
                </a:lnTo>
                <a:lnTo>
                  <a:pt x="6038" y="341"/>
                </a:lnTo>
                <a:lnTo>
                  <a:pt x="6042" y="335"/>
                </a:lnTo>
                <a:lnTo>
                  <a:pt x="6046" y="328"/>
                </a:lnTo>
                <a:lnTo>
                  <a:pt x="6049" y="321"/>
                </a:lnTo>
                <a:lnTo>
                  <a:pt x="6053" y="314"/>
                </a:lnTo>
                <a:lnTo>
                  <a:pt x="6058" y="299"/>
                </a:lnTo>
                <a:lnTo>
                  <a:pt x="6063" y="283"/>
                </a:lnTo>
                <a:lnTo>
                  <a:pt x="6065" y="275"/>
                </a:lnTo>
                <a:lnTo>
                  <a:pt x="6067" y="266"/>
                </a:lnTo>
                <a:lnTo>
                  <a:pt x="6069" y="248"/>
                </a:lnTo>
                <a:close/>
                <a:moveTo>
                  <a:pt x="5512" y="174"/>
                </a:moveTo>
                <a:lnTo>
                  <a:pt x="5514" y="159"/>
                </a:lnTo>
                <a:lnTo>
                  <a:pt x="5514" y="146"/>
                </a:lnTo>
                <a:lnTo>
                  <a:pt x="5513" y="134"/>
                </a:lnTo>
                <a:lnTo>
                  <a:pt x="5513" y="128"/>
                </a:lnTo>
                <a:lnTo>
                  <a:pt x="5512" y="123"/>
                </a:lnTo>
                <a:lnTo>
                  <a:pt x="5511" y="118"/>
                </a:lnTo>
                <a:lnTo>
                  <a:pt x="5510" y="113"/>
                </a:lnTo>
                <a:lnTo>
                  <a:pt x="5507" y="105"/>
                </a:lnTo>
                <a:lnTo>
                  <a:pt x="5503" y="97"/>
                </a:lnTo>
                <a:lnTo>
                  <a:pt x="5498" y="91"/>
                </a:lnTo>
                <a:lnTo>
                  <a:pt x="5492" y="85"/>
                </a:lnTo>
                <a:lnTo>
                  <a:pt x="5485" y="80"/>
                </a:lnTo>
                <a:lnTo>
                  <a:pt x="5478" y="76"/>
                </a:lnTo>
                <a:lnTo>
                  <a:pt x="5469" y="73"/>
                </a:lnTo>
                <a:lnTo>
                  <a:pt x="5459" y="70"/>
                </a:lnTo>
                <a:lnTo>
                  <a:pt x="5448" y="68"/>
                </a:lnTo>
                <a:lnTo>
                  <a:pt x="5443" y="67"/>
                </a:lnTo>
                <a:lnTo>
                  <a:pt x="5436" y="66"/>
                </a:lnTo>
                <a:lnTo>
                  <a:pt x="5423" y="65"/>
                </a:lnTo>
                <a:lnTo>
                  <a:pt x="5303" y="65"/>
                </a:lnTo>
                <a:lnTo>
                  <a:pt x="5284" y="230"/>
                </a:lnTo>
                <a:lnTo>
                  <a:pt x="5208" y="230"/>
                </a:lnTo>
                <a:lnTo>
                  <a:pt x="5207" y="220"/>
                </a:lnTo>
                <a:lnTo>
                  <a:pt x="5206" y="211"/>
                </a:lnTo>
                <a:lnTo>
                  <a:pt x="5204" y="202"/>
                </a:lnTo>
                <a:lnTo>
                  <a:pt x="5202" y="194"/>
                </a:lnTo>
                <a:lnTo>
                  <a:pt x="5199" y="185"/>
                </a:lnTo>
                <a:lnTo>
                  <a:pt x="5195" y="177"/>
                </a:lnTo>
                <a:lnTo>
                  <a:pt x="5192" y="169"/>
                </a:lnTo>
                <a:lnTo>
                  <a:pt x="5187" y="162"/>
                </a:lnTo>
                <a:lnTo>
                  <a:pt x="5182" y="154"/>
                </a:lnTo>
                <a:lnTo>
                  <a:pt x="5177" y="147"/>
                </a:lnTo>
                <a:lnTo>
                  <a:pt x="5171" y="140"/>
                </a:lnTo>
                <a:lnTo>
                  <a:pt x="5165" y="133"/>
                </a:lnTo>
                <a:lnTo>
                  <a:pt x="5159" y="127"/>
                </a:lnTo>
                <a:lnTo>
                  <a:pt x="5152" y="121"/>
                </a:lnTo>
                <a:lnTo>
                  <a:pt x="5145" y="115"/>
                </a:lnTo>
                <a:lnTo>
                  <a:pt x="5138" y="110"/>
                </a:lnTo>
                <a:lnTo>
                  <a:pt x="5121" y="99"/>
                </a:lnTo>
                <a:lnTo>
                  <a:pt x="5112" y="95"/>
                </a:lnTo>
                <a:lnTo>
                  <a:pt x="5104" y="90"/>
                </a:lnTo>
                <a:lnTo>
                  <a:pt x="5086" y="83"/>
                </a:lnTo>
                <a:lnTo>
                  <a:pt x="5076" y="79"/>
                </a:lnTo>
                <a:lnTo>
                  <a:pt x="5067" y="76"/>
                </a:lnTo>
                <a:lnTo>
                  <a:pt x="5057" y="74"/>
                </a:lnTo>
                <a:lnTo>
                  <a:pt x="5047" y="71"/>
                </a:lnTo>
                <a:lnTo>
                  <a:pt x="5037" y="69"/>
                </a:lnTo>
                <a:lnTo>
                  <a:pt x="5027" y="68"/>
                </a:lnTo>
                <a:lnTo>
                  <a:pt x="5017" y="66"/>
                </a:lnTo>
                <a:lnTo>
                  <a:pt x="5007" y="66"/>
                </a:lnTo>
                <a:lnTo>
                  <a:pt x="4986" y="65"/>
                </a:lnTo>
                <a:lnTo>
                  <a:pt x="4754" y="65"/>
                </a:lnTo>
                <a:lnTo>
                  <a:pt x="4724" y="365"/>
                </a:lnTo>
                <a:lnTo>
                  <a:pt x="4846" y="365"/>
                </a:lnTo>
                <a:lnTo>
                  <a:pt x="4857" y="364"/>
                </a:lnTo>
                <a:lnTo>
                  <a:pt x="4867" y="364"/>
                </a:lnTo>
                <a:lnTo>
                  <a:pt x="4877" y="362"/>
                </a:lnTo>
                <a:lnTo>
                  <a:pt x="4886" y="360"/>
                </a:lnTo>
                <a:lnTo>
                  <a:pt x="4895" y="358"/>
                </a:lnTo>
                <a:lnTo>
                  <a:pt x="4903" y="355"/>
                </a:lnTo>
                <a:lnTo>
                  <a:pt x="4911" y="352"/>
                </a:lnTo>
                <a:lnTo>
                  <a:pt x="4918" y="349"/>
                </a:lnTo>
                <a:lnTo>
                  <a:pt x="4931" y="341"/>
                </a:lnTo>
                <a:lnTo>
                  <a:pt x="4937" y="337"/>
                </a:lnTo>
                <a:lnTo>
                  <a:pt x="4942" y="332"/>
                </a:lnTo>
                <a:lnTo>
                  <a:pt x="4951" y="323"/>
                </a:lnTo>
                <a:lnTo>
                  <a:pt x="4958" y="313"/>
                </a:lnTo>
                <a:lnTo>
                  <a:pt x="4965" y="304"/>
                </a:lnTo>
                <a:lnTo>
                  <a:pt x="4969" y="295"/>
                </a:lnTo>
                <a:lnTo>
                  <a:pt x="4973" y="286"/>
                </a:lnTo>
                <a:lnTo>
                  <a:pt x="4976" y="278"/>
                </a:lnTo>
                <a:lnTo>
                  <a:pt x="4979" y="267"/>
                </a:lnTo>
                <a:lnTo>
                  <a:pt x="4979" y="262"/>
                </a:lnTo>
                <a:lnTo>
                  <a:pt x="5053" y="262"/>
                </a:lnTo>
                <a:lnTo>
                  <a:pt x="5023" y="542"/>
                </a:lnTo>
                <a:lnTo>
                  <a:pt x="4938" y="542"/>
                </a:lnTo>
                <a:lnTo>
                  <a:pt x="4939" y="532"/>
                </a:lnTo>
                <a:lnTo>
                  <a:pt x="4939" y="524"/>
                </a:lnTo>
                <a:lnTo>
                  <a:pt x="4939" y="515"/>
                </a:lnTo>
                <a:lnTo>
                  <a:pt x="4938" y="508"/>
                </a:lnTo>
                <a:lnTo>
                  <a:pt x="4937" y="500"/>
                </a:lnTo>
                <a:lnTo>
                  <a:pt x="4936" y="494"/>
                </a:lnTo>
                <a:lnTo>
                  <a:pt x="4932" y="482"/>
                </a:lnTo>
                <a:lnTo>
                  <a:pt x="4930" y="476"/>
                </a:lnTo>
                <a:lnTo>
                  <a:pt x="4927" y="471"/>
                </a:lnTo>
                <a:lnTo>
                  <a:pt x="4925" y="467"/>
                </a:lnTo>
                <a:lnTo>
                  <a:pt x="4921" y="462"/>
                </a:lnTo>
                <a:lnTo>
                  <a:pt x="4918" y="459"/>
                </a:lnTo>
                <a:lnTo>
                  <a:pt x="4914" y="455"/>
                </a:lnTo>
                <a:lnTo>
                  <a:pt x="4910" y="452"/>
                </a:lnTo>
                <a:lnTo>
                  <a:pt x="4905" y="449"/>
                </a:lnTo>
                <a:lnTo>
                  <a:pt x="4896" y="444"/>
                </a:lnTo>
                <a:lnTo>
                  <a:pt x="4891" y="442"/>
                </a:lnTo>
                <a:lnTo>
                  <a:pt x="4885" y="440"/>
                </a:lnTo>
                <a:lnTo>
                  <a:pt x="4873" y="437"/>
                </a:lnTo>
                <a:lnTo>
                  <a:pt x="4861" y="435"/>
                </a:lnTo>
                <a:lnTo>
                  <a:pt x="4847" y="434"/>
                </a:lnTo>
                <a:lnTo>
                  <a:pt x="4833" y="433"/>
                </a:lnTo>
                <a:lnTo>
                  <a:pt x="4818" y="433"/>
                </a:lnTo>
                <a:lnTo>
                  <a:pt x="4802" y="432"/>
                </a:lnTo>
                <a:lnTo>
                  <a:pt x="4717" y="432"/>
                </a:lnTo>
                <a:lnTo>
                  <a:pt x="4694" y="670"/>
                </a:lnTo>
                <a:lnTo>
                  <a:pt x="4693" y="684"/>
                </a:lnTo>
                <a:lnTo>
                  <a:pt x="4692" y="697"/>
                </a:lnTo>
                <a:lnTo>
                  <a:pt x="4693" y="703"/>
                </a:lnTo>
                <a:lnTo>
                  <a:pt x="4693" y="708"/>
                </a:lnTo>
                <a:lnTo>
                  <a:pt x="4694" y="714"/>
                </a:lnTo>
                <a:lnTo>
                  <a:pt x="4695" y="719"/>
                </a:lnTo>
                <a:lnTo>
                  <a:pt x="4697" y="728"/>
                </a:lnTo>
                <a:lnTo>
                  <a:pt x="4700" y="736"/>
                </a:lnTo>
                <a:lnTo>
                  <a:pt x="4705" y="744"/>
                </a:lnTo>
                <a:lnTo>
                  <a:pt x="4707" y="747"/>
                </a:lnTo>
                <a:lnTo>
                  <a:pt x="4710" y="751"/>
                </a:lnTo>
                <a:lnTo>
                  <a:pt x="4714" y="755"/>
                </a:lnTo>
                <a:lnTo>
                  <a:pt x="4719" y="759"/>
                </a:lnTo>
                <a:lnTo>
                  <a:pt x="4723" y="763"/>
                </a:lnTo>
                <a:lnTo>
                  <a:pt x="4729" y="766"/>
                </a:lnTo>
                <a:lnTo>
                  <a:pt x="4734" y="770"/>
                </a:lnTo>
                <a:lnTo>
                  <a:pt x="4741" y="772"/>
                </a:lnTo>
                <a:lnTo>
                  <a:pt x="4755" y="777"/>
                </a:lnTo>
                <a:lnTo>
                  <a:pt x="4762" y="779"/>
                </a:lnTo>
                <a:lnTo>
                  <a:pt x="4771" y="781"/>
                </a:lnTo>
                <a:lnTo>
                  <a:pt x="4790" y="784"/>
                </a:lnTo>
                <a:lnTo>
                  <a:pt x="4801" y="785"/>
                </a:lnTo>
                <a:lnTo>
                  <a:pt x="4812" y="785"/>
                </a:lnTo>
                <a:lnTo>
                  <a:pt x="4838" y="786"/>
                </a:lnTo>
                <a:lnTo>
                  <a:pt x="4840" y="786"/>
                </a:lnTo>
                <a:lnTo>
                  <a:pt x="4852" y="786"/>
                </a:lnTo>
                <a:lnTo>
                  <a:pt x="4865" y="785"/>
                </a:lnTo>
                <a:lnTo>
                  <a:pt x="4877" y="784"/>
                </a:lnTo>
                <a:lnTo>
                  <a:pt x="4889" y="783"/>
                </a:lnTo>
                <a:lnTo>
                  <a:pt x="4912" y="779"/>
                </a:lnTo>
                <a:lnTo>
                  <a:pt x="4934" y="775"/>
                </a:lnTo>
                <a:lnTo>
                  <a:pt x="4944" y="772"/>
                </a:lnTo>
                <a:lnTo>
                  <a:pt x="4954" y="770"/>
                </a:lnTo>
                <a:lnTo>
                  <a:pt x="4964" y="767"/>
                </a:lnTo>
                <a:lnTo>
                  <a:pt x="4974" y="764"/>
                </a:lnTo>
                <a:lnTo>
                  <a:pt x="4992" y="757"/>
                </a:lnTo>
                <a:lnTo>
                  <a:pt x="5001" y="753"/>
                </a:lnTo>
                <a:lnTo>
                  <a:pt x="5010" y="750"/>
                </a:lnTo>
                <a:lnTo>
                  <a:pt x="5026" y="742"/>
                </a:lnTo>
                <a:lnTo>
                  <a:pt x="5041" y="733"/>
                </a:lnTo>
                <a:lnTo>
                  <a:pt x="5055" y="724"/>
                </a:lnTo>
                <a:lnTo>
                  <a:pt x="5068" y="715"/>
                </a:lnTo>
                <a:lnTo>
                  <a:pt x="5081" y="705"/>
                </a:lnTo>
                <a:lnTo>
                  <a:pt x="5092" y="695"/>
                </a:lnTo>
                <a:lnTo>
                  <a:pt x="5102" y="685"/>
                </a:lnTo>
                <a:lnTo>
                  <a:pt x="5112" y="675"/>
                </a:lnTo>
                <a:lnTo>
                  <a:pt x="5121" y="665"/>
                </a:lnTo>
                <a:lnTo>
                  <a:pt x="5130" y="655"/>
                </a:lnTo>
                <a:lnTo>
                  <a:pt x="5137" y="646"/>
                </a:lnTo>
                <a:lnTo>
                  <a:pt x="5144" y="636"/>
                </a:lnTo>
                <a:lnTo>
                  <a:pt x="5150" y="627"/>
                </a:lnTo>
                <a:lnTo>
                  <a:pt x="5155" y="618"/>
                </a:lnTo>
                <a:lnTo>
                  <a:pt x="5163" y="602"/>
                </a:lnTo>
                <a:lnTo>
                  <a:pt x="5170" y="589"/>
                </a:lnTo>
                <a:lnTo>
                  <a:pt x="5174" y="578"/>
                </a:lnTo>
                <a:lnTo>
                  <a:pt x="5176" y="572"/>
                </a:lnTo>
                <a:lnTo>
                  <a:pt x="5177" y="569"/>
                </a:lnTo>
                <a:lnTo>
                  <a:pt x="5251" y="569"/>
                </a:lnTo>
                <a:lnTo>
                  <a:pt x="5230" y="784"/>
                </a:lnTo>
                <a:lnTo>
                  <a:pt x="5351" y="784"/>
                </a:lnTo>
                <a:lnTo>
                  <a:pt x="5366" y="783"/>
                </a:lnTo>
                <a:lnTo>
                  <a:pt x="5380" y="781"/>
                </a:lnTo>
                <a:lnTo>
                  <a:pt x="5392" y="778"/>
                </a:lnTo>
                <a:lnTo>
                  <a:pt x="5403" y="775"/>
                </a:lnTo>
                <a:lnTo>
                  <a:pt x="5412" y="771"/>
                </a:lnTo>
                <a:lnTo>
                  <a:pt x="5417" y="768"/>
                </a:lnTo>
                <a:lnTo>
                  <a:pt x="5421" y="766"/>
                </a:lnTo>
                <a:lnTo>
                  <a:pt x="5425" y="763"/>
                </a:lnTo>
                <a:lnTo>
                  <a:pt x="5429" y="760"/>
                </a:lnTo>
                <a:lnTo>
                  <a:pt x="5435" y="754"/>
                </a:lnTo>
                <a:lnTo>
                  <a:pt x="5441" y="747"/>
                </a:lnTo>
                <a:lnTo>
                  <a:pt x="5446" y="739"/>
                </a:lnTo>
                <a:lnTo>
                  <a:pt x="5450" y="731"/>
                </a:lnTo>
                <a:lnTo>
                  <a:pt x="5453" y="722"/>
                </a:lnTo>
                <a:lnTo>
                  <a:pt x="5456" y="712"/>
                </a:lnTo>
                <a:lnTo>
                  <a:pt x="5458" y="702"/>
                </a:lnTo>
                <a:lnTo>
                  <a:pt x="5461" y="679"/>
                </a:lnTo>
                <a:lnTo>
                  <a:pt x="5512" y="174"/>
                </a:lnTo>
                <a:close/>
                <a:moveTo>
                  <a:pt x="4475" y="162"/>
                </a:moveTo>
                <a:lnTo>
                  <a:pt x="4476" y="150"/>
                </a:lnTo>
                <a:lnTo>
                  <a:pt x="4476" y="139"/>
                </a:lnTo>
                <a:lnTo>
                  <a:pt x="4476" y="134"/>
                </a:lnTo>
                <a:lnTo>
                  <a:pt x="4475" y="129"/>
                </a:lnTo>
                <a:lnTo>
                  <a:pt x="4475" y="124"/>
                </a:lnTo>
                <a:lnTo>
                  <a:pt x="4474" y="120"/>
                </a:lnTo>
                <a:lnTo>
                  <a:pt x="4473" y="115"/>
                </a:lnTo>
                <a:lnTo>
                  <a:pt x="4472" y="111"/>
                </a:lnTo>
                <a:lnTo>
                  <a:pt x="4470" y="108"/>
                </a:lnTo>
                <a:lnTo>
                  <a:pt x="4469" y="104"/>
                </a:lnTo>
                <a:lnTo>
                  <a:pt x="4465" y="97"/>
                </a:lnTo>
                <a:lnTo>
                  <a:pt x="4460" y="91"/>
                </a:lnTo>
                <a:lnTo>
                  <a:pt x="4455" y="86"/>
                </a:lnTo>
                <a:lnTo>
                  <a:pt x="4448" y="81"/>
                </a:lnTo>
                <a:lnTo>
                  <a:pt x="4441" y="77"/>
                </a:lnTo>
                <a:lnTo>
                  <a:pt x="4432" y="73"/>
                </a:lnTo>
                <a:lnTo>
                  <a:pt x="4423" y="70"/>
                </a:lnTo>
                <a:lnTo>
                  <a:pt x="4412" y="68"/>
                </a:lnTo>
                <a:lnTo>
                  <a:pt x="4400" y="66"/>
                </a:lnTo>
                <a:lnTo>
                  <a:pt x="4388" y="65"/>
                </a:lnTo>
                <a:lnTo>
                  <a:pt x="4303" y="65"/>
                </a:lnTo>
                <a:lnTo>
                  <a:pt x="4285" y="66"/>
                </a:lnTo>
                <a:lnTo>
                  <a:pt x="4277" y="67"/>
                </a:lnTo>
                <a:lnTo>
                  <a:pt x="4269" y="68"/>
                </a:lnTo>
                <a:lnTo>
                  <a:pt x="4255" y="70"/>
                </a:lnTo>
                <a:lnTo>
                  <a:pt x="4242" y="74"/>
                </a:lnTo>
                <a:lnTo>
                  <a:pt x="4236" y="77"/>
                </a:lnTo>
                <a:lnTo>
                  <a:pt x="4230" y="80"/>
                </a:lnTo>
                <a:lnTo>
                  <a:pt x="4225" y="83"/>
                </a:lnTo>
                <a:lnTo>
                  <a:pt x="4220" y="86"/>
                </a:lnTo>
                <a:lnTo>
                  <a:pt x="4215" y="90"/>
                </a:lnTo>
                <a:lnTo>
                  <a:pt x="4211" y="94"/>
                </a:lnTo>
                <a:lnTo>
                  <a:pt x="4207" y="99"/>
                </a:lnTo>
                <a:lnTo>
                  <a:pt x="4203" y="104"/>
                </a:lnTo>
                <a:lnTo>
                  <a:pt x="4199" y="109"/>
                </a:lnTo>
                <a:lnTo>
                  <a:pt x="4196" y="115"/>
                </a:lnTo>
                <a:lnTo>
                  <a:pt x="4190" y="127"/>
                </a:lnTo>
                <a:lnTo>
                  <a:pt x="4185" y="141"/>
                </a:lnTo>
                <a:lnTo>
                  <a:pt x="4181" y="157"/>
                </a:lnTo>
                <a:lnTo>
                  <a:pt x="4177" y="175"/>
                </a:lnTo>
                <a:lnTo>
                  <a:pt x="4174" y="194"/>
                </a:lnTo>
                <a:lnTo>
                  <a:pt x="4171" y="215"/>
                </a:lnTo>
                <a:lnTo>
                  <a:pt x="4169" y="238"/>
                </a:lnTo>
                <a:lnTo>
                  <a:pt x="4117" y="754"/>
                </a:lnTo>
                <a:lnTo>
                  <a:pt x="4117" y="758"/>
                </a:lnTo>
                <a:lnTo>
                  <a:pt x="4118" y="763"/>
                </a:lnTo>
                <a:lnTo>
                  <a:pt x="4121" y="767"/>
                </a:lnTo>
                <a:lnTo>
                  <a:pt x="4123" y="770"/>
                </a:lnTo>
                <a:lnTo>
                  <a:pt x="4127" y="773"/>
                </a:lnTo>
                <a:lnTo>
                  <a:pt x="4131" y="776"/>
                </a:lnTo>
                <a:lnTo>
                  <a:pt x="4133" y="776"/>
                </a:lnTo>
                <a:lnTo>
                  <a:pt x="4135" y="777"/>
                </a:lnTo>
                <a:lnTo>
                  <a:pt x="4139" y="778"/>
                </a:lnTo>
                <a:lnTo>
                  <a:pt x="4298" y="778"/>
                </a:lnTo>
                <a:lnTo>
                  <a:pt x="4313" y="778"/>
                </a:lnTo>
                <a:lnTo>
                  <a:pt x="4327" y="777"/>
                </a:lnTo>
                <a:lnTo>
                  <a:pt x="4340" y="775"/>
                </a:lnTo>
                <a:lnTo>
                  <a:pt x="4351" y="772"/>
                </a:lnTo>
                <a:lnTo>
                  <a:pt x="4362" y="769"/>
                </a:lnTo>
                <a:lnTo>
                  <a:pt x="4372" y="765"/>
                </a:lnTo>
                <a:lnTo>
                  <a:pt x="4381" y="760"/>
                </a:lnTo>
                <a:lnTo>
                  <a:pt x="4389" y="754"/>
                </a:lnTo>
                <a:lnTo>
                  <a:pt x="4392" y="751"/>
                </a:lnTo>
                <a:lnTo>
                  <a:pt x="4396" y="747"/>
                </a:lnTo>
                <a:lnTo>
                  <a:pt x="4399" y="744"/>
                </a:lnTo>
                <a:lnTo>
                  <a:pt x="4402" y="740"/>
                </a:lnTo>
                <a:lnTo>
                  <a:pt x="4407" y="731"/>
                </a:lnTo>
                <a:lnTo>
                  <a:pt x="4410" y="727"/>
                </a:lnTo>
                <a:lnTo>
                  <a:pt x="4412" y="722"/>
                </a:lnTo>
                <a:lnTo>
                  <a:pt x="4414" y="717"/>
                </a:lnTo>
                <a:lnTo>
                  <a:pt x="4416" y="711"/>
                </a:lnTo>
                <a:lnTo>
                  <a:pt x="4418" y="706"/>
                </a:lnTo>
                <a:lnTo>
                  <a:pt x="4419" y="700"/>
                </a:lnTo>
                <a:lnTo>
                  <a:pt x="4421" y="688"/>
                </a:lnTo>
                <a:lnTo>
                  <a:pt x="4423" y="674"/>
                </a:lnTo>
                <a:lnTo>
                  <a:pt x="4475" y="162"/>
                </a:lnTo>
                <a:close/>
                <a:moveTo>
                  <a:pt x="3829" y="1014"/>
                </a:moveTo>
                <a:lnTo>
                  <a:pt x="3844" y="1008"/>
                </a:lnTo>
                <a:lnTo>
                  <a:pt x="3860" y="1002"/>
                </a:lnTo>
                <a:lnTo>
                  <a:pt x="3877" y="994"/>
                </a:lnTo>
                <a:lnTo>
                  <a:pt x="3894" y="985"/>
                </a:lnTo>
                <a:lnTo>
                  <a:pt x="3913" y="976"/>
                </a:lnTo>
                <a:lnTo>
                  <a:pt x="3931" y="966"/>
                </a:lnTo>
                <a:lnTo>
                  <a:pt x="3948" y="955"/>
                </a:lnTo>
                <a:lnTo>
                  <a:pt x="3965" y="944"/>
                </a:lnTo>
                <a:lnTo>
                  <a:pt x="3980" y="933"/>
                </a:lnTo>
                <a:lnTo>
                  <a:pt x="3994" y="922"/>
                </a:lnTo>
                <a:lnTo>
                  <a:pt x="4005" y="912"/>
                </a:lnTo>
                <a:lnTo>
                  <a:pt x="4010" y="906"/>
                </a:lnTo>
                <a:lnTo>
                  <a:pt x="4015" y="901"/>
                </a:lnTo>
                <a:lnTo>
                  <a:pt x="4018" y="896"/>
                </a:lnTo>
                <a:lnTo>
                  <a:pt x="4021" y="891"/>
                </a:lnTo>
                <a:lnTo>
                  <a:pt x="4023" y="887"/>
                </a:lnTo>
                <a:lnTo>
                  <a:pt x="4024" y="882"/>
                </a:lnTo>
                <a:lnTo>
                  <a:pt x="4024" y="878"/>
                </a:lnTo>
                <a:lnTo>
                  <a:pt x="4024" y="876"/>
                </a:lnTo>
                <a:lnTo>
                  <a:pt x="4024" y="874"/>
                </a:lnTo>
                <a:lnTo>
                  <a:pt x="4022" y="870"/>
                </a:lnTo>
                <a:lnTo>
                  <a:pt x="4019" y="866"/>
                </a:lnTo>
                <a:lnTo>
                  <a:pt x="3435" y="232"/>
                </a:lnTo>
                <a:lnTo>
                  <a:pt x="3398" y="563"/>
                </a:lnTo>
                <a:lnTo>
                  <a:pt x="3396" y="584"/>
                </a:lnTo>
                <a:lnTo>
                  <a:pt x="3394" y="604"/>
                </a:lnTo>
                <a:lnTo>
                  <a:pt x="3392" y="622"/>
                </a:lnTo>
                <a:lnTo>
                  <a:pt x="3392" y="638"/>
                </a:lnTo>
                <a:lnTo>
                  <a:pt x="3392" y="653"/>
                </a:lnTo>
                <a:lnTo>
                  <a:pt x="3392" y="666"/>
                </a:lnTo>
                <a:lnTo>
                  <a:pt x="3393" y="679"/>
                </a:lnTo>
                <a:lnTo>
                  <a:pt x="3394" y="690"/>
                </a:lnTo>
                <a:lnTo>
                  <a:pt x="3397" y="700"/>
                </a:lnTo>
                <a:lnTo>
                  <a:pt x="3399" y="709"/>
                </a:lnTo>
                <a:lnTo>
                  <a:pt x="3402" y="718"/>
                </a:lnTo>
                <a:lnTo>
                  <a:pt x="3405" y="726"/>
                </a:lnTo>
                <a:lnTo>
                  <a:pt x="3409" y="733"/>
                </a:lnTo>
                <a:lnTo>
                  <a:pt x="3413" y="739"/>
                </a:lnTo>
                <a:lnTo>
                  <a:pt x="3423" y="752"/>
                </a:lnTo>
                <a:lnTo>
                  <a:pt x="3431" y="759"/>
                </a:lnTo>
                <a:lnTo>
                  <a:pt x="3435" y="763"/>
                </a:lnTo>
                <a:lnTo>
                  <a:pt x="3440" y="766"/>
                </a:lnTo>
                <a:lnTo>
                  <a:pt x="3445" y="769"/>
                </a:lnTo>
                <a:lnTo>
                  <a:pt x="3450" y="772"/>
                </a:lnTo>
                <a:lnTo>
                  <a:pt x="3455" y="774"/>
                </a:lnTo>
                <a:lnTo>
                  <a:pt x="3461" y="776"/>
                </a:lnTo>
                <a:lnTo>
                  <a:pt x="3474" y="779"/>
                </a:lnTo>
                <a:lnTo>
                  <a:pt x="3488" y="782"/>
                </a:lnTo>
                <a:lnTo>
                  <a:pt x="3495" y="783"/>
                </a:lnTo>
                <a:lnTo>
                  <a:pt x="3503" y="783"/>
                </a:lnTo>
                <a:lnTo>
                  <a:pt x="3519" y="784"/>
                </a:lnTo>
                <a:lnTo>
                  <a:pt x="3532" y="784"/>
                </a:lnTo>
                <a:lnTo>
                  <a:pt x="3525" y="851"/>
                </a:lnTo>
                <a:lnTo>
                  <a:pt x="3302" y="851"/>
                </a:lnTo>
                <a:lnTo>
                  <a:pt x="3316" y="866"/>
                </a:lnTo>
                <a:lnTo>
                  <a:pt x="3331" y="880"/>
                </a:lnTo>
                <a:lnTo>
                  <a:pt x="3344" y="891"/>
                </a:lnTo>
                <a:lnTo>
                  <a:pt x="3356" y="902"/>
                </a:lnTo>
                <a:lnTo>
                  <a:pt x="3382" y="922"/>
                </a:lnTo>
                <a:lnTo>
                  <a:pt x="3396" y="932"/>
                </a:lnTo>
                <a:lnTo>
                  <a:pt x="3409" y="942"/>
                </a:lnTo>
                <a:lnTo>
                  <a:pt x="3423" y="951"/>
                </a:lnTo>
                <a:lnTo>
                  <a:pt x="3438" y="960"/>
                </a:lnTo>
                <a:lnTo>
                  <a:pt x="3452" y="969"/>
                </a:lnTo>
                <a:lnTo>
                  <a:pt x="3467" y="977"/>
                </a:lnTo>
                <a:lnTo>
                  <a:pt x="3482" y="985"/>
                </a:lnTo>
                <a:lnTo>
                  <a:pt x="3497" y="992"/>
                </a:lnTo>
                <a:lnTo>
                  <a:pt x="3513" y="999"/>
                </a:lnTo>
                <a:lnTo>
                  <a:pt x="3529" y="1005"/>
                </a:lnTo>
                <a:lnTo>
                  <a:pt x="3544" y="1011"/>
                </a:lnTo>
                <a:lnTo>
                  <a:pt x="3560" y="1017"/>
                </a:lnTo>
                <a:lnTo>
                  <a:pt x="3576" y="1022"/>
                </a:lnTo>
                <a:lnTo>
                  <a:pt x="3593" y="1026"/>
                </a:lnTo>
                <a:lnTo>
                  <a:pt x="3609" y="1030"/>
                </a:lnTo>
                <a:lnTo>
                  <a:pt x="3626" y="1033"/>
                </a:lnTo>
                <a:lnTo>
                  <a:pt x="3642" y="1035"/>
                </a:lnTo>
                <a:lnTo>
                  <a:pt x="3659" y="1037"/>
                </a:lnTo>
                <a:lnTo>
                  <a:pt x="3677" y="1038"/>
                </a:lnTo>
                <a:lnTo>
                  <a:pt x="3694" y="1038"/>
                </a:lnTo>
                <a:lnTo>
                  <a:pt x="3710" y="1038"/>
                </a:lnTo>
                <a:lnTo>
                  <a:pt x="3727" y="1037"/>
                </a:lnTo>
                <a:lnTo>
                  <a:pt x="3744" y="1035"/>
                </a:lnTo>
                <a:lnTo>
                  <a:pt x="3753" y="1034"/>
                </a:lnTo>
                <a:lnTo>
                  <a:pt x="3761" y="1032"/>
                </a:lnTo>
                <a:lnTo>
                  <a:pt x="3778" y="1029"/>
                </a:lnTo>
                <a:lnTo>
                  <a:pt x="3795" y="1025"/>
                </a:lnTo>
                <a:lnTo>
                  <a:pt x="3812" y="1020"/>
                </a:lnTo>
                <a:lnTo>
                  <a:pt x="3829" y="1014"/>
                </a:lnTo>
                <a:close/>
                <a:moveTo>
                  <a:pt x="2897" y="248"/>
                </a:moveTo>
                <a:lnTo>
                  <a:pt x="2898" y="238"/>
                </a:lnTo>
                <a:lnTo>
                  <a:pt x="2898" y="228"/>
                </a:lnTo>
                <a:lnTo>
                  <a:pt x="2898" y="219"/>
                </a:lnTo>
                <a:lnTo>
                  <a:pt x="2898" y="209"/>
                </a:lnTo>
                <a:lnTo>
                  <a:pt x="2897" y="200"/>
                </a:lnTo>
                <a:lnTo>
                  <a:pt x="2896" y="191"/>
                </a:lnTo>
                <a:lnTo>
                  <a:pt x="2894" y="182"/>
                </a:lnTo>
                <a:lnTo>
                  <a:pt x="2893" y="174"/>
                </a:lnTo>
                <a:lnTo>
                  <a:pt x="2890" y="166"/>
                </a:lnTo>
                <a:lnTo>
                  <a:pt x="2887" y="158"/>
                </a:lnTo>
                <a:lnTo>
                  <a:pt x="2884" y="150"/>
                </a:lnTo>
                <a:lnTo>
                  <a:pt x="2881" y="143"/>
                </a:lnTo>
                <a:lnTo>
                  <a:pt x="2877" y="136"/>
                </a:lnTo>
                <a:lnTo>
                  <a:pt x="2872" y="129"/>
                </a:lnTo>
                <a:lnTo>
                  <a:pt x="2868" y="123"/>
                </a:lnTo>
                <a:lnTo>
                  <a:pt x="2863" y="117"/>
                </a:lnTo>
                <a:lnTo>
                  <a:pt x="2857" y="110"/>
                </a:lnTo>
                <a:lnTo>
                  <a:pt x="2851" y="105"/>
                </a:lnTo>
                <a:lnTo>
                  <a:pt x="2844" y="99"/>
                </a:lnTo>
                <a:lnTo>
                  <a:pt x="2837" y="94"/>
                </a:lnTo>
                <a:lnTo>
                  <a:pt x="2829" y="90"/>
                </a:lnTo>
                <a:lnTo>
                  <a:pt x="2821" y="85"/>
                </a:lnTo>
                <a:lnTo>
                  <a:pt x="2813" y="81"/>
                </a:lnTo>
                <a:lnTo>
                  <a:pt x="2804" y="78"/>
                </a:lnTo>
                <a:lnTo>
                  <a:pt x="2795" y="75"/>
                </a:lnTo>
                <a:lnTo>
                  <a:pt x="2786" y="72"/>
                </a:lnTo>
                <a:lnTo>
                  <a:pt x="2776" y="70"/>
                </a:lnTo>
                <a:lnTo>
                  <a:pt x="2766" y="68"/>
                </a:lnTo>
                <a:lnTo>
                  <a:pt x="2756" y="67"/>
                </a:lnTo>
                <a:lnTo>
                  <a:pt x="2745" y="66"/>
                </a:lnTo>
                <a:lnTo>
                  <a:pt x="2734" y="65"/>
                </a:lnTo>
                <a:lnTo>
                  <a:pt x="2723" y="65"/>
                </a:lnTo>
                <a:lnTo>
                  <a:pt x="2621" y="65"/>
                </a:lnTo>
                <a:lnTo>
                  <a:pt x="2587" y="407"/>
                </a:lnTo>
                <a:lnTo>
                  <a:pt x="2739" y="407"/>
                </a:lnTo>
                <a:lnTo>
                  <a:pt x="2755" y="406"/>
                </a:lnTo>
                <a:lnTo>
                  <a:pt x="2763" y="405"/>
                </a:lnTo>
                <a:lnTo>
                  <a:pt x="2771" y="404"/>
                </a:lnTo>
                <a:lnTo>
                  <a:pt x="2778" y="403"/>
                </a:lnTo>
                <a:lnTo>
                  <a:pt x="2786" y="401"/>
                </a:lnTo>
                <a:lnTo>
                  <a:pt x="2800" y="396"/>
                </a:lnTo>
                <a:lnTo>
                  <a:pt x="2806" y="393"/>
                </a:lnTo>
                <a:lnTo>
                  <a:pt x="2813" y="390"/>
                </a:lnTo>
                <a:lnTo>
                  <a:pt x="2825" y="382"/>
                </a:lnTo>
                <a:lnTo>
                  <a:pt x="2837" y="374"/>
                </a:lnTo>
                <a:lnTo>
                  <a:pt x="2842" y="369"/>
                </a:lnTo>
                <a:lnTo>
                  <a:pt x="2848" y="364"/>
                </a:lnTo>
                <a:lnTo>
                  <a:pt x="2853" y="359"/>
                </a:lnTo>
                <a:lnTo>
                  <a:pt x="2857" y="353"/>
                </a:lnTo>
                <a:lnTo>
                  <a:pt x="2862" y="347"/>
                </a:lnTo>
                <a:lnTo>
                  <a:pt x="2866" y="341"/>
                </a:lnTo>
                <a:lnTo>
                  <a:pt x="2870" y="335"/>
                </a:lnTo>
                <a:lnTo>
                  <a:pt x="2874" y="328"/>
                </a:lnTo>
                <a:lnTo>
                  <a:pt x="2878" y="321"/>
                </a:lnTo>
                <a:lnTo>
                  <a:pt x="2881" y="314"/>
                </a:lnTo>
                <a:lnTo>
                  <a:pt x="2887" y="299"/>
                </a:lnTo>
                <a:lnTo>
                  <a:pt x="2891" y="283"/>
                </a:lnTo>
                <a:lnTo>
                  <a:pt x="2893" y="275"/>
                </a:lnTo>
                <a:lnTo>
                  <a:pt x="2895" y="266"/>
                </a:lnTo>
                <a:lnTo>
                  <a:pt x="2897" y="248"/>
                </a:lnTo>
                <a:close/>
                <a:moveTo>
                  <a:pt x="2341" y="174"/>
                </a:moveTo>
                <a:lnTo>
                  <a:pt x="2342" y="159"/>
                </a:lnTo>
                <a:lnTo>
                  <a:pt x="2342" y="146"/>
                </a:lnTo>
                <a:lnTo>
                  <a:pt x="2342" y="134"/>
                </a:lnTo>
                <a:lnTo>
                  <a:pt x="2341" y="128"/>
                </a:lnTo>
                <a:lnTo>
                  <a:pt x="2340" y="123"/>
                </a:lnTo>
                <a:lnTo>
                  <a:pt x="2339" y="118"/>
                </a:lnTo>
                <a:lnTo>
                  <a:pt x="2338" y="113"/>
                </a:lnTo>
                <a:lnTo>
                  <a:pt x="2335" y="105"/>
                </a:lnTo>
                <a:lnTo>
                  <a:pt x="2331" y="97"/>
                </a:lnTo>
                <a:lnTo>
                  <a:pt x="2326" y="91"/>
                </a:lnTo>
                <a:lnTo>
                  <a:pt x="2320" y="85"/>
                </a:lnTo>
                <a:lnTo>
                  <a:pt x="2314" y="80"/>
                </a:lnTo>
                <a:lnTo>
                  <a:pt x="2306" y="76"/>
                </a:lnTo>
                <a:lnTo>
                  <a:pt x="2297" y="73"/>
                </a:lnTo>
                <a:lnTo>
                  <a:pt x="2288" y="70"/>
                </a:lnTo>
                <a:lnTo>
                  <a:pt x="2277" y="68"/>
                </a:lnTo>
                <a:lnTo>
                  <a:pt x="2271" y="67"/>
                </a:lnTo>
                <a:lnTo>
                  <a:pt x="2265" y="66"/>
                </a:lnTo>
                <a:lnTo>
                  <a:pt x="2252" y="65"/>
                </a:lnTo>
                <a:lnTo>
                  <a:pt x="2129" y="65"/>
                </a:lnTo>
                <a:lnTo>
                  <a:pt x="2111" y="230"/>
                </a:lnTo>
                <a:lnTo>
                  <a:pt x="2035" y="230"/>
                </a:lnTo>
                <a:lnTo>
                  <a:pt x="2034" y="220"/>
                </a:lnTo>
                <a:lnTo>
                  <a:pt x="2033" y="211"/>
                </a:lnTo>
                <a:lnTo>
                  <a:pt x="2031" y="202"/>
                </a:lnTo>
                <a:lnTo>
                  <a:pt x="2029" y="194"/>
                </a:lnTo>
                <a:lnTo>
                  <a:pt x="2026" y="185"/>
                </a:lnTo>
                <a:lnTo>
                  <a:pt x="2023" y="177"/>
                </a:lnTo>
                <a:lnTo>
                  <a:pt x="2019" y="169"/>
                </a:lnTo>
                <a:lnTo>
                  <a:pt x="2015" y="162"/>
                </a:lnTo>
                <a:lnTo>
                  <a:pt x="2010" y="154"/>
                </a:lnTo>
                <a:lnTo>
                  <a:pt x="2005" y="147"/>
                </a:lnTo>
                <a:lnTo>
                  <a:pt x="1999" y="140"/>
                </a:lnTo>
                <a:lnTo>
                  <a:pt x="1993" y="133"/>
                </a:lnTo>
                <a:lnTo>
                  <a:pt x="1987" y="127"/>
                </a:lnTo>
                <a:lnTo>
                  <a:pt x="1981" y="121"/>
                </a:lnTo>
                <a:lnTo>
                  <a:pt x="1974" y="115"/>
                </a:lnTo>
                <a:lnTo>
                  <a:pt x="1966" y="110"/>
                </a:lnTo>
                <a:lnTo>
                  <a:pt x="1959" y="104"/>
                </a:lnTo>
                <a:lnTo>
                  <a:pt x="1951" y="99"/>
                </a:lnTo>
                <a:lnTo>
                  <a:pt x="1943" y="95"/>
                </a:lnTo>
                <a:lnTo>
                  <a:pt x="1934" y="90"/>
                </a:lnTo>
                <a:lnTo>
                  <a:pt x="1917" y="83"/>
                </a:lnTo>
                <a:lnTo>
                  <a:pt x="1908" y="79"/>
                </a:lnTo>
                <a:lnTo>
                  <a:pt x="1898" y="76"/>
                </a:lnTo>
                <a:lnTo>
                  <a:pt x="1889" y="74"/>
                </a:lnTo>
                <a:lnTo>
                  <a:pt x="1879" y="71"/>
                </a:lnTo>
                <a:lnTo>
                  <a:pt x="1869" y="69"/>
                </a:lnTo>
                <a:lnTo>
                  <a:pt x="1859" y="68"/>
                </a:lnTo>
                <a:lnTo>
                  <a:pt x="1849" y="66"/>
                </a:lnTo>
                <a:lnTo>
                  <a:pt x="1838" y="66"/>
                </a:lnTo>
                <a:lnTo>
                  <a:pt x="1818" y="65"/>
                </a:lnTo>
                <a:lnTo>
                  <a:pt x="1582" y="65"/>
                </a:lnTo>
                <a:lnTo>
                  <a:pt x="1552" y="365"/>
                </a:lnTo>
                <a:lnTo>
                  <a:pt x="1663" y="365"/>
                </a:lnTo>
                <a:lnTo>
                  <a:pt x="1674" y="364"/>
                </a:lnTo>
                <a:lnTo>
                  <a:pt x="1685" y="364"/>
                </a:lnTo>
                <a:lnTo>
                  <a:pt x="1695" y="362"/>
                </a:lnTo>
                <a:lnTo>
                  <a:pt x="1704" y="360"/>
                </a:lnTo>
                <a:lnTo>
                  <a:pt x="1713" y="358"/>
                </a:lnTo>
                <a:lnTo>
                  <a:pt x="1721" y="355"/>
                </a:lnTo>
                <a:lnTo>
                  <a:pt x="1729" y="352"/>
                </a:lnTo>
                <a:lnTo>
                  <a:pt x="1736" y="349"/>
                </a:lnTo>
                <a:lnTo>
                  <a:pt x="1748" y="341"/>
                </a:lnTo>
                <a:lnTo>
                  <a:pt x="1754" y="337"/>
                </a:lnTo>
                <a:lnTo>
                  <a:pt x="1759" y="332"/>
                </a:lnTo>
                <a:lnTo>
                  <a:pt x="1768" y="323"/>
                </a:lnTo>
                <a:lnTo>
                  <a:pt x="1776" y="313"/>
                </a:lnTo>
                <a:lnTo>
                  <a:pt x="1782" y="304"/>
                </a:lnTo>
                <a:lnTo>
                  <a:pt x="1787" y="295"/>
                </a:lnTo>
                <a:lnTo>
                  <a:pt x="1791" y="286"/>
                </a:lnTo>
                <a:lnTo>
                  <a:pt x="1793" y="278"/>
                </a:lnTo>
                <a:lnTo>
                  <a:pt x="1796" y="267"/>
                </a:lnTo>
                <a:lnTo>
                  <a:pt x="1797" y="262"/>
                </a:lnTo>
                <a:lnTo>
                  <a:pt x="1870" y="262"/>
                </a:lnTo>
                <a:lnTo>
                  <a:pt x="1841" y="542"/>
                </a:lnTo>
                <a:lnTo>
                  <a:pt x="1756" y="542"/>
                </a:lnTo>
                <a:lnTo>
                  <a:pt x="1756" y="532"/>
                </a:lnTo>
                <a:lnTo>
                  <a:pt x="1757" y="524"/>
                </a:lnTo>
                <a:lnTo>
                  <a:pt x="1756" y="515"/>
                </a:lnTo>
                <a:lnTo>
                  <a:pt x="1756" y="508"/>
                </a:lnTo>
                <a:lnTo>
                  <a:pt x="1755" y="500"/>
                </a:lnTo>
                <a:lnTo>
                  <a:pt x="1753" y="494"/>
                </a:lnTo>
                <a:lnTo>
                  <a:pt x="1750" y="482"/>
                </a:lnTo>
                <a:lnTo>
                  <a:pt x="1748" y="476"/>
                </a:lnTo>
                <a:lnTo>
                  <a:pt x="1745" y="471"/>
                </a:lnTo>
                <a:lnTo>
                  <a:pt x="1742" y="467"/>
                </a:lnTo>
                <a:lnTo>
                  <a:pt x="1739" y="462"/>
                </a:lnTo>
                <a:lnTo>
                  <a:pt x="1735" y="459"/>
                </a:lnTo>
                <a:lnTo>
                  <a:pt x="1731" y="455"/>
                </a:lnTo>
                <a:lnTo>
                  <a:pt x="1727" y="452"/>
                </a:lnTo>
                <a:lnTo>
                  <a:pt x="1723" y="449"/>
                </a:lnTo>
                <a:lnTo>
                  <a:pt x="1713" y="444"/>
                </a:lnTo>
                <a:lnTo>
                  <a:pt x="1708" y="442"/>
                </a:lnTo>
                <a:lnTo>
                  <a:pt x="1703" y="440"/>
                </a:lnTo>
                <a:lnTo>
                  <a:pt x="1691" y="437"/>
                </a:lnTo>
                <a:lnTo>
                  <a:pt x="1678" y="435"/>
                </a:lnTo>
                <a:lnTo>
                  <a:pt x="1665" y="434"/>
                </a:lnTo>
                <a:lnTo>
                  <a:pt x="1650" y="433"/>
                </a:lnTo>
                <a:lnTo>
                  <a:pt x="1635" y="433"/>
                </a:lnTo>
                <a:lnTo>
                  <a:pt x="1619" y="432"/>
                </a:lnTo>
                <a:lnTo>
                  <a:pt x="1546" y="432"/>
                </a:lnTo>
                <a:lnTo>
                  <a:pt x="1522" y="670"/>
                </a:lnTo>
                <a:lnTo>
                  <a:pt x="1521" y="684"/>
                </a:lnTo>
                <a:lnTo>
                  <a:pt x="1521" y="697"/>
                </a:lnTo>
                <a:lnTo>
                  <a:pt x="1521" y="703"/>
                </a:lnTo>
                <a:lnTo>
                  <a:pt x="1521" y="708"/>
                </a:lnTo>
                <a:lnTo>
                  <a:pt x="1523" y="719"/>
                </a:lnTo>
                <a:lnTo>
                  <a:pt x="1525" y="728"/>
                </a:lnTo>
                <a:lnTo>
                  <a:pt x="1529" y="736"/>
                </a:lnTo>
                <a:lnTo>
                  <a:pt x="1533" y="744"/>
                </a:lnTo>
                <a:lnTo>
                  <a:pt x="1535" y="747"/>
                </a:lnTo>
                <a:lnTo>
                  <a:pt x="1538" y="751"/>
                </a:lnTo>
                <a:lnTo>
                  <a:pt x="1542" y="755"/>
                </a:lnTo>
                <a:lnTo>
                  <a:pt x="1546" y="759"/>
                </a:lnTo>
                <a:lnTo>
                  <a:pt x="1556" y="766"/>
                </a:lnTo>
                <a:lnTo>
                  <a:pt x="1561" y="769"/>
                </a:lnTo>
                <a:lnTo>
                  <a:pt x="1567" y="772"/>
                </a:lnTo>
                <a:lnTo>
                  <a:pt x="1579" y="777"/>
                </a:lnTo>
                <a:lnTo>
                  <a:pt x="1587" y="779"/>
                </a:lnTo>
                <a:lnTo>
                  <a:pt x="1594" y="780"/>
                </a:lnTo>
                <a:lnTo>
                  <a:pt x="1612" y="783"/>
                </a:lnTo>
                <a:lnTo>
                  <a:pt x="1621" y="784"/>
                </a:lnTo>
                <a:lnTo>
                  <a:pt x="1632" y="785"/>
                </a:lnTo>
                <a:lnTo>
                  <a:pt x="1655" y="786"/>
                </a:lnTo>
                <a:lnTo>
                  <a:pt x="1656" y="786"/>
                </a:lnTo>
                <a:lnTo>
                  <a:pt x="1655" y="786"/>
                </a:lnTo>
                <a:lnTo>
                  <a:pt x="1654" y="786"/>
                </a:lnTo>
                <a:lnTo>
                  <a:pt x="1655" y="786"/>
                </a:lnTo>
                <a:lnTo>
                  <a:pt x="1682" y="785"/>
                </a:lnTo>
                <a:lnTo>
                  <a:pt x="1707" y="784"/>
                </a:lnTo>
                <a:lnTo>
                  <a:pt x="1719" y="782"/>
                </a:lnTo>
                <a:lnTo>
                  <a:pt x="1731" y="781"/>
                </a:lnTo>
                <a:lnTo>
                  <a:pt x="1753" y="777"/>
                </a:lnTo>
                <a:lnTo>
                  <a:pt x="1764" y="774"/>
                </a:lnTo>
                <a:lnTo>
                  <a:pt x="1775" y="772"/>
                </a:lnTo>
                <a:lnTo>
                  <a:pt x="1795" y="766"/>
                </a:lnTo>
                <a:lnTo>
                  <a:pt x="1814" y="759"/>
                </a:lnTo>
                <a:lnTo>
                  <a:pt x="1832" y="752"/>
                </a:lnTo>
                <a:lnTo>
                  <a:pt x="1849" y="744"/>
                </a:lnTo>
                <a:lnTo>
                  <a:pt x="1864" y="736"/>
                </a:lnTo>
                <a:lnTo>
                  <a:pt x="1879" y="727"/>
                </a:lnTo>
                <a:lnTo>
                  <a:pt x="1893" y="717"/>
                </a:lnTo>
                <a:lnTo>
                  <a:pt x="1906" y="708"/>
                </a:lnTo>
                <a:lnTo>
                  <a:pt x="1917" y="698"/>
                </a:lnTo>
                <a:lnTo>
                  <a:pt x="1928" y="688"/>
                </a:lnTo>
                <a:lnTo>
                  <a:pt x="1938" y="678"/>
                </a:lnTo>
                <a:lnTo>
                  <a:pt x="1947" y="667"/>
                </a:lnTo>
                <a:lnTo>
                  <a:pt x="1956" y="657"/>
                </a:lnTo>
                <a:lnTo>
                  <a:pt x="1970" y="638"/>
                </a:lnTo>
                <a:lnTo>
                  <a:pt x="1981" y="619"/>
                </a:lnTo>
                <a:lnTo>
                  <a:pt x="1990" y="603"/>
                </a:lnTo>
                <a:lnTo>
                  <a:pt x="1997" y="589"/>
                </a:lnTo>
                <a:lnTo>
                  <a:pt x="2001" y="578"/>
                </a:lnTo>
                <a:lnTo>
                  <a:pt x="2004" y="569"/>
                </a:lnTo>
                <a:lnTo>
                  <a:pt x="2078" y="569"/>
                </a:lnTo>
                <a:lnTo>
                  <a:pt x="2057" y="784"/>
                </a:lnTo>
                <a:lnTo>
                  <a:pt x="2178" y="784"/>
                </a:lnTo>
                <a:lnTo>
                  <a:pt x="2193" y="783"/>
                </a:lnTo>
                <a:lnTo>
                  <a:pt x="2207" y="781"/>
                </a:lnTo>
                <a:lnTo>
                  <a:pt x="2220" y="778"/>
                </a:lnTo>
                <a:lnTo>
                  <a:pt x="2230" y="775"/>
                </a:lnTo>
                <a:lnTo>
                  <a:pt x="2240" y="771"/>
                </a:lnTo>
                <a:lnTo>
                  <a:pt x="2245" y="768"/>
                </a:lnTo>
                <a:lnTo>
                  <a:pt x="2249" y="766"/>
                </a:lnTo>
                <a:lnTo>
                  <a:pt x="2253" y="763"/>
                </a:lnTo>
                <a:lnTo>
                  <a:pt x="2256" y="760"/>
                </a:lnTo>
                <a:lnTo>
                  <a:pt x="2263" y="754"/>
                </a:lnTo>
                <a:lnTo>
                  <a:pt x="2269" y="747"/>
                </a:lnTo>
                <a:lnTo>
                  <a:pt x="2273" y="739"/>
                </a:lnTo>
                <a:lnTo>
                  <a:pt x="2277" y="731"/>
                </a:lnTo>
                <a:lnTo>
                  <a:pt x="2281" y="722"/>
                </a:lnTo>
                <a:lnTo>
                  <a:pt x="2284" y="712"/>
                </a:lnTo>
                <a:lnTo>
                  <a:pt x="2286" y="702"/>
                </a:lnTo>
                <a:lnTo>
                  <a:pt x="2289" y="679"/>
                </a:lnTo>
                <a:lnTo>
                  <a:pt x="2341" y="174"/>
                </a:lnTo>
                <a:close/>
                <a:moveTo>
                  <a:pt x="7278" y="851"/>
                </a:moveTo>
                <a:lnTo>
                  <a:pt x="7330" y="851"/>
                </a:lnTo>
                <a:lnTo>
                  <a:pt x="7308" y="874"/>
                </a:lnTo>
                <a:lnTo>
                  <a:pt x="7286" y="897"/>
                </a:lnTo>
                <a:lnTo>
                  <a:pt x="7275" y="908"/>
                </a:lnTo>
                <a:lnTo>
                  <a:pt x="7263" y="919"/>
                </a:lnTo>
                <a:lnTo>
                  <a:pt x="7240" y="939"/>
                </a:lnTo>
                <a:lnTo>
                  <a:pt x="7216" y="959"/>
                </a:lnTo>
                <a:lnTo>
                  <a:pt x="7204" y="969"/>
                </a:lnTo>
                <a:lnTo>
                  <a:pt x="7192" y="978"/>
                </a:lnTo>
                <a:lnTo>
                  <a:pt x="7167" y="996"/>
                </a:lnTo>
                <a:lnTo>
                  <a:pt x="7155" y="1004"/>
                </a:lnTo>
                <a:lnTo>
                  <a:pt x="7142" y="1013"/>
                </a:lnTo>
                <a:lnTo>
                  <a:pt x="7129" y="1021"/>
                </a:lnTo>
                <a:lnTo>
                  <a:pt x="7116" y="1029"/>
                </a:lnTo>
                <a:lnTo>
                  <a:pt x="7090" y="1043"/>
                </a:lnTo>
                <a:lnTo>
                  <a:pt x="7064" y="1057"/>
                </a:lnTo>
                <a:lnTo>
                  <a:pt x="7037" y="1070"/>
                </a:lnTo>
                <a:lnTo>
                  <a:pt x="7009" y="1082"/>
                </a:lnTo>
                <a:lnTo>
                  <a:pt x="6982" y="1092"/>
                </a:lnTo>
                <a:lnTo>
                  <a:pt x="6954" y="1102"/>
                </a:lnTo>
                <a:lnTo>
                  <a:pt x="6925" y="1110"/>
                </a:lnTo>
                <a:lnTo>
                  <a:pt x="6897" y="1118"/>
                </a:lnTo>
                <a:lnTo>
                  <a:pt x="6868" y="1124"/>
                </a:lnTo>
                <a:lnTo>
                  <a:pt x="6838" y="1129"/>
                </a:lnTo>
                <a:lnTo>
                  <a:pt x="6809" y="1133"/>
                </a:lnTo>
                <a:lnTo>
                  <a:pt x="6779" y="1136"/>
                </a:lnTo>
                <a:lnTo>
                  <a:pt x="6749" y="1137"/>
                </a:lnTo>
                <a:lnTo>
                  <a:pt x="6734" y="1137"/>
                </a:lnTo>
                <a:lnTo>
                  <a:pt x="6719" y="1137"/>
                </a:lnTo>
                <a:lnTo>
                  <a:pt x="6688" y="1137"/>
                </a:lnTo>
                <a:lnTo>
                  <a:pt x="6658" y="1135"/>
                </a:lnTo>
                <a:lnTo>
                  <a:pt x="6627" y="1131"/>
                </a:lnTo>
                <a:lnTo>
                  <a:pt x="6596" y="1127"/>
                </a:lnTo>
                <a:lnTo>
                  <a:pt x="6563" y="1121"/>
                </a:lnTo>
                <a:lnTo>
                  <a:pt x="6532" y="1114"/>
                </a:lnTo>
                <a:lnTo>
                  <a:pt x="6501" y="1106"/>
                </a:lnTo>
                <a:lnTo>
                  <a:pt x="6469" y="1096"/>
                </a:lnTo>
                <a:lnTo>
                  <a:pt x="6437" y="1085"/>
                </a:lnTo>
                <a:lnTo>
                  <a:pt x="6414" y="1076"/>
                </a:lnTo>
                <a:lnTo>
                  <a:pt x="6391" y="1066"/>
                </a:lnTo>
                <a:lnTo>
                  <a:pt x="6369" y="1055"/>
                </a:lnTo>
                <a:lnTo>
                  <a:pt x="6358" y="1049"/>
                </a:lnTo>
                <a:lnTo>
                  <a:pt x="6347" y="1043"/>
                </a:lnTo>
                <a:lnTo>
                  <a:pt x="6326" y="1030"/>
                </a:lnTo>
                <a:lnTo>
                  <a:pt x="6306" y="1016"/>
                </a:lnTo>
                <a:lnTo>
                  <a:pt x="6286" y="1002"/>
                </a:lnTo>
                <a:lnTo>
                  <a:pt x="6277" y="995"/>
                </a:lnTo>
                <a:lnTo>
                  <a:pt x="6267" y="987"/>
                </a:lnTo>
                <a:lnTo>
                  <a:pt x="6249" y="972"/>
                </a:lnTo>
                <a:lnTo>
                  <a:pt x="6231" y="955"/>
                </a:lnTo>
                <a:lnTo>
                  <a:pt x="6213" y="939"/>
                </a:lnTo>
                <a:lnTo>
                  <a:pt x="6196" y="921"/>
                </a:lnTo>
                <a:lnTo>
                  <a:pt x="6180" y="903"/>
                </a:lnTo>
                <a:lnTo>
                  <a:pt x="6164" y="885"/>
                </a:lnTo>
                <a:lnTo>
                  <a:pt x="6148" y="866"/>
                </a:lnTo>
                <a:lnTo>
                  <a:pt x="6133" y="847"/>
                </a:lnTo>
                <a:lnTo>
                  <a:pt x="6103" y="808"/>
                </a:lnTo>
                <a:lnTo>
                  <a:pt x="6089" y="787"/>
                </a:lnTo>
                <a:lnTo>
                  <a:pt x="6074" y="767"/>
                </a:lnTo>
                <a:lnTo>
                  <a:pt x="6047" y="726"/>
                </a:lnTo>
                <a:lnTo>
                  <a:pt x="6020" y="685"/>
                </a:lnTo>
                <a:lnTo>
                  <a:pt x="5967" y="603"/>
                </a:lnTo>
                <a:lnTo>
                  <a:pt x="5941" y="562"/>
                </a:lnTo>
                <a:lnTo>
                  <a:pt x="5915" y="522"/>
                </a:lnTo>
                <a:lnTo>
                  <a:pt x="5911" y="517"/>
                </a:lnTo>
                <a:lnTo>
                  <a:pt x="5906" y="511"/>
                </a:lnTo>
                <a:lnTo>
                  <a:pt x="5900" y="507"/>
                </a:lnTo>
                <a:lnTo>
                  <a:pt x="5895" y="503"/>
                </a:lnTo>
                <a:lnTo>
                  <a:pt x="5888" y="499"/>
                </a:lnTo>
                <a:lnTo>
                  <a:pt x="5882" y="496"/>
                </a:lnTo>
                <a:lnTo>
                  <a:pt x="5874" y="493"/>
                </a:lnTo>
                <a:lnTo>
                  <a:pt x="5867" y="490"/>
                </a:lnTo>
                <a:lnTo>
                  <a:pt x="5859" y="488"/>
                </a:lnTo>
                <a:lnTo>
                  <a:pt x="5851" y="487"/>
                </a:lnTo>
                <a:lnTo>
                  <a:pt x="5835" y="484"/>
                </a:lnTo>
                <a:lnTo>
                  <a:pt x="5817" y="482"/>
                </a:lnTo>
                <a:lnTo>
                  <a:pt x="5800" y="481"/>
                </a:lnTo>
                <a:lnTo>
                  <a:pt x="5751" y="481"/>
                </a:lnTo>
                <a:lnTo>
                  <a:pt x="5732" y="676"/>
                </a:lnTo>
                <a:lnTo>
                  <a:pt x="5731" y="683"/>
                </a:lnTo>
                <a:lnTo>
                  <a:pt x="5730" y="691"/>
                </a:lnTo>
                <a:lnTo>
                  <a:pt x="5730" y="704"/>
                </a:lnTo>
                <a:lnTo>
                  <a:pt x="5731" y="716"/>
                </a:lnTo>
                <a:lnTo>
                  <a:pt x="5731" y="721"/>
                </a:lnTo>
                <a:lnTo>
                  <a:pt x="5732" y="726"/>
                </a:lnTo>
                <a:lnTo>
                  <a:pt x="5733" y="731"/>
                </a:lnTo>
                <a:lnTo>
                  <a:pt x="5734" y="736"/>
                </a:lnTo>
                <a:lnTo>
                  <a:pt x="5737" y="744"/>
                </a:lnTo>
                <a:lnTo>
                  <a:pt x="5741" y="751"/>
                </a:lnTo>
                <a:lnTo>
                  <a:pt x="5744" y="755"/>
                </a:lnTo>
                <a:lnTo>
                  <a:pt x="5746" y="758"/>
                </a:lnTo>
                <a:lnTo>
                  <a:pt x="5749" y="761"/>
                </a:lnTo>
                <a:lnTo>
                  <a:pt x="5753" y="764"/>
                </a:lnTo>
                <a:lnTo>
                  <a:pt x="5757" y="767"/>
                </a:lnTo>
                <a:lnTo>
                  <a:pt x="5761" y="769"/>
                </a:lnTo>
                <a:lnTo>
                  <a:pt x="5766" y="772"/>
                </a:lnTo>
                <a:lnTo>
                  <a:pt x="5771" y="774"/>
                </a:lnTo>
                <a:lnTo>
                  <a:pt x="5782" y="778"/>
                </a:lnTo>
                <a:lnTo>
                  <a:pt x="5795" y="780"/>
                </a:lnTo>
                <a:lnTo>
                  <a:pt x="5809" y="782"/>
                </a:lnTo>
                <a:lnTo>
                  <a:pt x="5824" y="784"/>
                </a:lnTo>
                <a:lnTo>
                  <a:pt x="5841" y="784"/>
                </a:lnTo>
                <a:lnTo>
                  <a:pt x="5849" y="784"/>
                </a:lnTo>
                <a:lnTo>
                  <a:pt x="5843" y="851"/>
                </a:lnTo>
                <a:lnTo>
                  <a:pt x="5416" y="851"/>
                </a:lnTo>
                <a:lnTo>
                  <a:pt x="4988" y="851"/>
                </a:lnTo>
                <a:lnTo>
                  <a:pt x="4561" y="851"/>
                </a:lnTo>
                <a:lnTo>
                  <a:pt x="4134" y="851"/>
                </a:lnTo>
                <a:lnTo>
                  <a:pt x="4112" y="877"/>
                </a:lnTo>
                <a:lnTo>
                  <a:pt x="4102" y="889"/>
                </a:lnTo>
                <a:lnTo>
                  <a:pt x="4090" y="901"/>
                </a:lnTo>
                <a:lnTo>
                  <a:pt x="4068" y="925"/>
                </a:lnTo>
                <a:lnTo>
                  <a:pt x="4056" y="936"/>
                </a:lnTo>
                <a:lnTo>
                  <a:pt x="4045" y="947"/>
                </a:lnTo>
                <a:lnTo>
                  <a:pt x="4033" y="957"/>
                </a:lnTo>
                <a:lnTo>
                  <a:pt x="4021" y="967"/>
                </a:lnTo>
                <a:lnTo>
                  <a:pt x="4010" y="977"/>
                </a:lnTo>
                <a:lnTo>
                  <a:pt x="3998" y="987"/>
                </a:lnTo>
                <a:lnTo>
                  <a:pt x="3973" y="1005"/>
                </a:lnTo>
                <a:lnTo>
                  <a:pt x="3949" y="1022"/>
                </a:lnTo>
                <a:lnTo>
                  <a:pt x="3924" y="1038"/>
                </a:lnTo>
                <a:lnTo>
                  <a:pt x="3911" y="1046"/>
                </a:lnTo>
                <a:lnTo>
                  <a:pt x="3898" y="1053"/>
                </a:lnTo>
                <a:lnTo>
                  <a:pt x="3872" y="1066"/>
                </a:lnTo>
                <a:lnTo>
                  <a:pt x="3846" y="1078"/>
                </a:lnTo>
                <a:lnTo>
                  <a:pt x="3820" y="1089"/>
                </a:lnTo>
                <a:lnTo>
                  <a:pt x="3806" y="1094"/>
                </a:lnTo>
                <a:lnTo>
                  <a:pt x="3793" y="1099"/>
                </a:lnTo>
                <a:lnTo>
                  <a:pt x="3766" y="1108"/>
                </a:lnTo>
                <a:lnTo>
                  <a:pt x="3739" y="1115"/>
                </a:lnTo>
                <a:lnTo>
                  <a:pt x="3725" y="1119"/>
                </a:lnTo>
                <a:lnTo>
                  <a:pt x="3711" y="1122"/>
                </a:lnTo>
                <a:lnTo>
                  <a:pt x="3683" y="1127"/>
                </a:lnTo>
                <a:lnTo>
                  <a:pt x="3669" y="1129"/>
                </a:lnTo>
                <a:lnTo>
                  <a:pt x="3654" y="1131"/>
                </a:lnTo>
                <a:lnTo>
                  <a:pt x="3640" y="1133"/>
                </a:lnTo>
                <a:lnTo>
                  <a:pt x="3626" y="1134"/>
                </a:lnTo>
                <a:lnTo>
                  <a:pt x="3612" y="1135"/>
                </a:lnTo>
                <a:lnTo>
                  <a:pt x="3598" y="1136"/>
                </a:lnTo>
                <a:lnTo>
                  <a:pt x="3569" y="1137"/>
                </a:lnTo>
                <a:lnTo>
                  <a:pt x="3540" y="1136"/>
                </a:lnTo>
                <a:lnTo>
                  <a:pt x="3511" y="1135"/>
                </a:lnTo>
                <a:lnTo>
                  <a:pt x="3482" y="1132"/>
                </a:lnTo>
                <a:lnTo>
                  <a:pt x="3453" y="1129"/>
                </a:lnTo>
                <a:lnTo>
                  <a:pt x="3424" y="1124"/>
                </a:lnTo>
                <a:lnTo>
                  <a:pt x="3395" y="1118"/>
                </a:lnTo>
                <a:lnTo>
                  <a:pt x="3366" y="1112"/>
                </a:lnTo>
                <a:lnTo>
                  <a:pt x="3336" y="1104"/>
                </a:lnTo>
                <a:lnTo>
                  <a:pt x="3307" y="1095"/>
                </a:lnTo>
                <a:lnTo>
                  <a:pt x="3278" y="1085"/>
                </a:lnTo>
                <a:lnTo>
                  <a:pt x="3266" y="1080"/>
                </a:lnTo>
                <a:lnTo>
                  <a:pt x="3254" y="1075"/>
                </a:lnTo>
                <a:lnTo>
                  <a:pt x="3231" y="1065"/>
                </a:lnTo>
                <a:lnTo>
                  <a:pt x="3209" y="1053"/>
                </a:lnTo>
                <a:lnTo>
                  <a:pt x="3187" y="1041"/>
                </a:lnTo>
                <a:lnTo>
                  <a:pt x="3166" y="1028"/>
                </a:lnTo>
                <a:lnTo>
                  <a:pt x="3146" y="1014"/>
                </a:lnTo>
                <a:lnTo>
                  <a:pt x="3126" y="1000"/>
                </a:lnTo>
                <a:lnTo>
                  <a:pt x="3107" y="985"/>
                </a:lnTo>
                <a:lnTo>
                  <a:pt x="3097" y="977"/>
                </a:lnTo>
                <a:lnTo>
                  <a:pt x="3088" y="969"/>
                </a:lnTo>
                <a:lnTo>
                  <a:pt x="3070" y="953"/>
                </a:lnTo>
                <a:lnTo>
                  <a:pt x="3052" y="936"/>
                </a:lnTo>
                <a:lnTo>
                  <a:pt x="3034" y="919"/>
                </a:lnTo>
                <a:lnTo>
                  <a:pt x="3017" y="901"/>
                </a:lnTo>
                <a:lnTo>
                  <a:pt x="3009" y="892"/>
                </a:lnTo>
                <a:lnTo>
                  <a:pt x="3001" y="883"/>
                </a:lnTo>
                <a:lnTo>
                  <a:pt x="2984" y="864"/>
                </a:lnTo>
                <a:lnTo>
                  <a:pt x="2968" y="845"/>
                </a:lnTo>
                <a:lnTo>
                  <a:pt x="2953" y="826"/>
                </a:lnTo>
                <a:lnTo>
                  <a:pt x="2938" y="806"/>
                </a:lnTo>
                <a:lnTo>
                  <a:pt x="2923" y="786"/>
                </a:lnTo>
                <a:lnTo>
                  <a:pt x="2908" y="766"/>
                </a:lnTo>
                <a:lnTo>
                  <a:pt x="2879" y="725"/>
                </a:lnTo>
                <a:lnTo>
                  <a:pt x="2865" y="705"/>
                </a:lnTo>
                <a:lnTo>
                  <a:pt x="2852" y="684"/>
                </a:lnTo>
                <a:lnTo>
                  <a:pt x="2798" y="602"/>
                </a:lnTo>
                <a:lnTo>
                  <a:pt x="2771" y="562"/>
                </a:lnTo>
                <a:lnTo>
                  <a:pt x="2745" y="522"/>
                </a:lnTo>
                <a:lnTo>
                  <a:pt x="2740" y="517"/>
                </a:lnTo>
                <a:lnTo>
                  <a:pt x="2736" y="512"/>
                </a:lnTo>
                <a:lnTo>
                  <a:pt x="2730" y="507"/>
                </a:lnTo>
                <a:lnTo>
                  <a:pt x="2725" y="503"/>
                </a:lnTo>
                <a:lnTo>
                  <a:pt x="2718" y="499"/>
                </a:lnTo>
                <a:lnTo>
                  <a:pt x="2712" y="496"/>
                </a:lnTo>
                <a:lnTo>
                  <a:pt x="2705" y="493"/>
                </a:lnTo>
                <a:lnTo>
                  <a:pt x="2698" y="491"/>
                </a:lnTo>
                <a:lnTo>
                  <a:pt x="2682" y="487"/>
                </a:lnTo>
                <a:lnTo>
                  <a:pt x="2666" y="484"/>
                </a:lnTo>
                <a:lnTo>
                  <a:pt x="2649" y="482"/>
                </a:lnTo>
                <a:lnTo>
                  <a:pt x="2632" y="481"/>
                </a:lnTo>
                <a:lnTo>
                  <a:pt x="2579" y="481"/>
                </a:lnTo>
                <a:lnTo>
                  <a:pt x="2560" y="676"/>
                </a:lnTo>
                <a:lnTo>
                  <a:pt x="2559" y="690"/>
                </a:lnTo>
                <a:lnTo>
                  <a:pt x="2558" y="703"/>
                </a:lnTo>
                <a:lnTo>
                  <a:pt x="2559" y="715"/>
                </a:lnTo>
                <a:lnTo>
                  <a:pt x="2560" y="726"/>
                </a:lnTo>
                <a:lnTo>
                  <a:pt x="2561" y="731"/>
                </a:lnTo>
                <a:lnTo>
                  <a:pt x="2562" y="736"/>
                </a:lnTo>
                <a:lnTo>
                  <a:pt x="2565" y="744"/>
                </a:lnTo>
                <a:lnTo>
                  <a:pt x="2569" y="752"/>
                </a:lnTo>
                <a:lnTo>
                  <a:pt x="2572" y="755"/>
                </a:lnTo>
                <a:lnTo>
                  <a:pt x="2574" y="758"/>
                </a:lnTo>
                <a:lnTo>
                  <a:pt x="2581" y="765"/>
                </a:lnTo>
                <a:lnTo>
                  <a:pt x="2589" y="770"/>
                </a:lnTo>
                <a:lnTo>
                  <a:pt x="2593" y="772"/>
                </a:lnTo>
                <a:lnTo>
                  <a:pt x="2598" y="775"/>
                </a:lnTo>
                <a:lnTo>
                  <a:pt x="2609" y="778"/>
                </a:lnTo>
                <a:lnTo>
                  <a:pt x="2621" y="781"/>
                </a:lnTo>
                <a:lnTo>
                  <a:pt x="2635" y="783"/>
                </a:lnTo>
                <a:lnTo>
                  <a:pt x="2651" y="784"/>
                </a:lnTo>
                <a:lnTo>
                  <a:pt x="2668" y="785"/>
                </a:lnTo>
                <a:lnTo>
                  <a:pt x="2678" y="785"/>
                </a:lnTo>
                <a:lnTo>
                  <a:pt x="2673" y="851"/>
                </a:lnTo>
                <a:lnTo>
                  <a:pt x="1880" y="851"/>
                </a:lnTo>
                <a:lnTo>
                  <a:pt x="1088" y="851"/>
                </a:lnTo>
                <a:lnTo>
                  <a:pt x="1094" y="784"/>
                </a:lnTo>
                <a:lnTo>
                  <a:pt x="1127" y="784"/>
                </a:lnTo>
                <a:lnTo>
                  <a:pt x="1142" y="784"/>
                </a:lnTo>
                <a:lnTo>
                  <a:pt x="1155" y="783"/>
                </a:lnTo>
                <a:lnTo>
                  <a:pt x="1168" y="781"/>
                </a:lnTo>
                <a:lnTo>
                  <a:pt x="1180" y="778"/>
                </a:lnTo>
                <a:lnTo>
                  <a:pt x="1191" y="775"/>
                </a:lnTo>
                <a:lnTo>
                  <a:pt x="1200" y="771"/>
                </a:lnTo>
                <a:lnTo>
                  <a:pt x="1209" y="766"/>
                </a:lnTo>
                <a:lnTo>
                  <a:pt x="1217" y="760"/>
                </a:lnTo>
                <a:lnTo>
                  <a:pt x="1221" y="757"/>
                </a:lnTo>
                <a:lnTo>
                  <a:pt x="1224" y="753"/>
                </a:lnTo>
                <a:lnTo>
                  <a:pt x="1228" y="750"/>
                </a:lnTo>
                <a:lnTo>
                  <a:pt x="1231" y="746"/>
                </a:lnTo>
                <a:lnTo>
                  <a:pt x="1236" y="737"/>
                </a:lnTo>
                <a:lnTo>
                  <a:pt x="1238" y="733"/>
                </a:lnTo>
                <a:lnTo>
                  <a:pt x="1241" y="728"/>
                </a:lnTo>
                <a:lnTo>
                  <a:pt x="1243" y="723"/>
                </a:lnTo>
                <a:lnTo>
                  <a:pt x="1244" y="717"/>
                </a:lnTo>
                <a:lnTo>
                  <a:pt x="1246" y="712"/>
                </a:lnTo>
                <a:lnTo>
                  <a:pt x="1248" y="706"/>
                </a:lnTo>
                <a:lnTo>
                  <a:pt x="1250" y="694"/>
                </a:lnTo>
                <a:lnTo>
                  <a:pt x="1252" y="680"/>
                </a:lnTo>
                <a:lnTo>
                  <a:pt x="1303" y="162"/>
                </a:lnTo>
                <a:lnTo>
                  <a:pt x="1304" y="150"/>
                </a:lnTo>
                <a:lnTo>
                  <a:pt x="1304" y="139"/>
                </a:lnTo>
                <a:lnTo>
                  <a:pt x="1304" y="134"/>
                </a:lnTo>
                <a:lnTo>
                  <a:pt x="1304" y="129"/>
                </a:lnTo>
                <a:lnTo>
                  <a:pt x="1303" y="124"/>
                </a:lnTo>
                <a:lnTo>
                  <a:pt x="1302" y="120"/>
                </a:lnTo>
                <a:lnTo>
                  <a:pt x="1301" y="115"/>
                </a:lnTo>
                <a:lnTo>
                  <a:pt x="1300" y="111"/>
                </a:lnTo>
                <a:lnTo>
                  <a:pt x="1299" y="108"/>
                </a:lnTo>
                <a:lnTo>
                  <a:pt x="1297" y="104"/>
                </a:lnTo>
                <a:lnTo>
                  <a:pt x="1293" y="97"/>
                </a:lnTo>
                <a:lnTo>
                  <a:pt x="1289" y="91"/>
                </a:lnTo>
                <a:lnTo>
                  <a:pt x="1282" y="85"/>
                </a:lnTo>
                <a:lnTo>
                  <a:pt x="1274" y="79"/>
                </a:lnTo>
                <a:lnTo>
                  <a:pt x="1270" y="77"/>
                </a:lnTo>
                <a:lnTo>
                  <a:pt x="1265" y="75"/>
                </a:lnTo>
                <a:lnTo>
                  <a:pt x="1255" y="71"/>
                </a:lnTo>
                <a:lnTo>
                  <a:pt x="1243" y="68"/>
                </a:lnTo>
                <a:lnTo>
                  <a:pt x="1230" y="66"/>
                </a:lnTo>
                <a:lnTo>
                  <a:pt x="1215" y="65"/>
                </a:lnTo>
                <a:lnTo>
                  <a:pt x="1199" y="65"/>
                </a:lnTo>
                <a:lnTo>
                  <a:pt x="1157" y="65"/>
                </a:lnTo>
                <a:lnTo>
                  <a:pt x="1164" y="1"/>
                </a:lnTo>
                <a:lnTo>
                  <a:pt x="1196" y="1"/>
                </a:lnTo>
                <a:lnTo>
                  <a:pt x="1611" y="1"/>
                </a:lnTo>
                <a:lnTo>
                  <a:pt x="2027" y="1"/>
                </a:lnTo>
                <a:lnTo>
                  <a:pt x="2444" y="1"/>
                </a:lnTo>
                <a:lnTo>
                  <a:pt x="2860" y="1"/>
                </a:lnTo>
                <a:lnTo>
                  <a:pt x="2882" y="2"/>
                </a:lnTo>
                <a:lnTo>
                  <a:pt x="2903" y="3"/>
                </a:lnTo>
                <a:lnTo>
                  <a:pt x="2924" y="4"/>
                </a:lnTo>
                <a:lnTo>
                  <a:pt x="2944" y="7"/>
                </a:lnTo>
                <a:lnTo>
                  <a:pt x="2963" y="10"/>
                </a:lnTo>
                <a:lnTo>
                  <a:pt x="2981" y="14"/>
                </a:lnTo>
                <a:lnTo>
                  <a:pt x="2998" y="18"/>
                </a:lnTo>
                <a:lnTo>
                  <a:pt x="3014" y="23"/>
                </a:lnTo>
                <a:lnTo>
                  <a:pt x="3030" y="29"/>
                </a:lnTo>
                <a:lnTo>
                  <a:pt x="3044" y="35"/>
                </a:lnTo>
                <a:lnTo>
                  <a:pt x="3058" y="42"/>
                </a:lnTo>
                <a:lnTo>
                  <a:pt x="3071" y="50"/>
                </a:lnTo>
                <a:lnTo>
                  <a:pt x="3083" y="58"/>
                </a:lnTo>
                <a:lnTo>
                  <a:pt x="3095" y="67"/>
                </a:lnTo>
                <a:lnTo>
                  <a:pt x="3100" y="72"/>
                </a:lnTo>
                <a:lnTo>
                  <a:pt x="3105" y="77"/>
                </a:lnTo>
                <a:lnTo>
                  <a:pt x="3110" y="82"/>
                </a:lnTo>
                <a:lnTo>
                  <a:pt x="3115" y="87"/>
                </a:lnTo>
                <a:lnTo>
                  <a:pt x="3122" y="95"/>
                </a:lnTo>
                <a:lnTo>
                  <a:pt x="3128" y="103"/>
                </a:lnTo>
                <a:lnTo>
                  <a:pt x="3133" y="112"/>
                </a:lnTo>
                <a:lnTo>
                  <a:pt x="3139" y="120"/>
                </a:lnTo>
                <a:lnTo>
                  <a:pt x="3143" y="129"/>
                </a:lnTo>
                <a:lnTo>
                  <a:pt x="3148" y="139"/>
                </a:lnTo>
                <a:lnTo>
                  <a:pt x="3151" y="148"/>
                </a:lnTo>
                <a:lnTo>
                  <a:pt x="3155" y="158"/>
                </a:lnTo>
                <a:lnTo>
                  <a:pt x="3157" y="167"/>
                </a:lnTo>
                <a:lnTo>
                  <a:pt x="3159" y="172"/>
                </a:lnTo>
                <a:lnTo>
                  <a:pt x="3160" y="177"/>
                </a:lnTo>
                <a:lnTo>
                  <a:pt x="3162" y="187"/>
                </a:lnTo>
                <a:lnTo>
                  <a:pt x="3163" y="198"/>
                </a:lnTo>
                <a:lnTo>
                  <a:pt x="3164" y="208"/>
                </a:lnTo>
                <a:lnTo>
                  <a:pt x="3164" y="218"/>
                </a:lnTo>
                <a:lnTo>
                  <a:pt x="3164" y="229"/>
                </a:lnTo>
                <a:lnTo>
                  <a:pt x="3163" y="239"/>
                </a:lnTo>
                <a:lnTo>
                  <a:pt x="3162" y="251"/>
                </a:lnTo>
                <a:lnTo>
                  <a:pt x="3159" y="263"/>
                </a:lnTo>
                <a:lnTo>
                  <a:pt x="3158" y="270"/>
                </a:lnTo>
                <a:lnTo>
                  <a:pt x="3156" y="277"/>
                </a:lnTo>
                <a:lnTo>
                  <a:pt x="3151" y="292"/>
                </a:lnTo>
                <a:lnTo>
                  <a:pt x="3145" y="307"/>
                </a:lnTo>
                <a:lnTo>
                  <a:pt x="3142" y="315"/>
                </a:lnTo>
                <a:lnTo>
                  <a:pt x="3138" y="323"/>
                </a:lnTo>
                <a:lnTo>
                  <a:pt x="3133" y="331"/>
                </a:lnTo>
                <a:lnTo>
                  <a:pt x="3128" y="339"/>
                </a:lnTo>
                <a:lnTo>
                  <a:pt x="3117" y="355"/>
                </a:lnTo>
                <a:lnTo>
                  <a:pt x="3110" y="363"/>
                </a:lnTo>
                <a:lnTo>
                  <a:pt x="3103" y="371"/>
                </a:lnTo>
                <a:lnTo>
                  <a:pt x="3096" y="378"/>
                </a:lnTo>
                <a:lnTo>
                  <a:pt x="3087" y="386"/>
                </a:lnTo>
                <a:lnTo>
                  <a:pt x="3069" y="401"/>
                </a:lnTo>
                <a:lnTo>
                  <a:pt x="3059" y="408"/>
                </a:lnTo>
                <a:lnTo>
                  <a:pt x="3048" y="415"/>
                </a:lnTo>
                <a:lnTo>
                  <a:pt x="3037" y="422"/>
                </a:lnTo>
                <a:lnTo>
                  <a:pt x="3024" y="428"/>
                </a:lnTo>
                <a:lnTo>
                  <a:pt x="3011" y="435"/>
                </a:lnTo>
                <a:lnTo>
                  <a:pt x="2997" y="440"/>
                </a:lnTo>
                <a:lnTo>
                  <a:pt x="2983" y="446"/>
                </a:lnTo>
                <a:lnTo>
                  <a:pt x="2967" y="451"/>
                </a:lnTo>
                <a:lnTo>
                  <a:pt x="2951" y="456"/>
                </a:lnTo>
                <a:lnTo>
                  <a:pt x="2934" y="460"/>
                </a:lnTo>
                <a:lnTo>
                  <a:pt x="2957" y="474"/>
                </a:lnTo>
                <a:lnTo>
                  <a:pt x="2979" y="489"/>
                </a:lnTo>
                <a:lnTo>
                  <a:pt x="3001" y="506"/>
                </a:lnTo>
                <a:lnTo>
                  <a:pt x="3011" y="514"/>
                </a:lnTo>
                <a:lnTo>
                  <a:pt x="3021" y="523"/>
                </a:lnTo>
                <a:lnTo>
                  <a:pt x="3041" y="541"/>
                </a:lnTo>
                <a:lnTo>
                  <a:pt x="3060" y="560"/>
                </a:lnTo>
                <a:lnTo>
                  <a:pt x="3079" y="580"/>
                </a:lnTo>
                <a:lnTo>
                  <a:pt x="3097" y="600"/>
                </a:lnTo>
                <a:lnTo>
                  <a:pt x="3115" y="620"/>
                </a:lnTo>
                <a:lnTo>
                  <a:pt x="3133" y="641"/>
                </a:lnTo>
                <a:lnTo>
                  <a:pt x="3150" y="663"/>
                </a:lnTo>
                <a:lnTo>
                  <a:pt x="3167" y="684"/>
                </a:lnTo>
                <a:lnTo>
                  <a:pt x="3232" y="770"/>
                </a:lnTo>
                <a:lnTo>
                  <a:pt x="3240" y="765"/>
                </a:lnTo>
                <a:lnTo>
                  <a:pt x="3247" y="760"/>
                </a:lnTo>
                <a:lnTo>
                  <a:pt x="3253" y="754"/>
                </a:lnTo>
                <a:lnTo>
                  <a:pt x="3259" y="748"/>
                </a:lnTo>
                <a:lnTo>
                  <a:pt x="3265" y="741"/>
                </a:lnTo>
                <a:lnTo>
                  <a:pt x="3270" y="734"/>
                </a:lnTo>
                <a:lnTo>
                  <a:pt x="3275" y="726"/>
                </a:lnTo>
                <a:lnTo>
                  <a:pt x="3279" y="717"/>
                </a:lnTo>
                <a:lnTo>
                  <a:pt x="3284" y="708"/>
                </a:lnTo>
                <a:lnTo>
                  <a:pt x="3287" y="698"/>
                </a:lnTo>
                <a:lnTo>
                  <a:pt x="3291" y="687"/>
                </a:lnTo>
                <a:lnTo>
                  <a:pt x="3294" y="676"/>
                </a:lnTo>
                <a:lnTo>
                  <a:pt x="3298" y="652"/>
                </a:lnTo>
                <a:lnTo>
                  <a:pt x="3300" y="639"/>
                </a:lnTo>
                <a:lnTo>
                  <a:pt x="3302" y="625"/>
                </a:lnTo>
                <a:lnTo>
                  <a:pt x="3347" y="175"/>
                </a:lnTo>
                <a:lnTo>
                  <a:pt x="3348" y="160"/>
                </a:lnTo>
                <a:lnTo>
                  <a:pt x="3348" y="147"/>
                </a:lnTo>
                <a:lnTo>
                  <a:pt x="3348" y="135"/>
                </a:lnTo>
                <a:lnTo>
                  <a:pt x="3347" y="129"/>
                </a:lnTo>
                <a:lnTo>
                  <a:pt x="3346" y="124"/>
                </a:lnTo>
                <a:lnTo>
                  <a:pt x="3345" y="119"/>
                </a:lnTo>
                <a:lnTo>
                  <a:pt x="3344" y="114"/>
                </a:lnTo>
                <a:lnTo>
                  <a:pt x="3341" y="106"/>
                </a:lnTo>
                <a:lnTo>
                  <a:pt x="3337" y="98"/>
                </a:lnTo>
                <a:lnTo>
                  <a:pt x="3332" y="92"/>
                </a:lnTo>
                <a:lnTo>
                  <a:pt x="3329" y="88"/>
                </a:lnTo>
                <a:lnTo>
                  <a:pt x="3326" y="86"/>
                </a:lnTo>
                <a:lnTo>
                  <a:pt x="3318" y="80"/>
                </a:lnTo>
                <a:lnTo>
                  <a:pt x="3308" y="76"/>
                </a:lnTo>
                <a:lnTo>
                  <a:pt x="3303" y="74"/>
                </a:lnTo>
                <a:lnTo>
                  <a:pt x="3298" y="72"/>
                </a:lnTo>
                <a:lnTo>
                  <a:pt x="3286" y="70"/>
                </a:lnTo>
                <a:lnTo>
                  <a:pt x="3272" y="68"/>
                </a:lnTo>
                <a:lnTo>
                  <a:pt x="3258" y="66"/>
                </a:lnTo>
                <a:lnTo>
                  <a:pt x="3242" y="66"/>
                </a:lnTo>
                <a:lnTo>
                  <a:pt x="3223" y="66"/>
                </a:lnTo>
                <a:lnTo>
                  <a:pt x="3229" y="1"/>
                </a:lnTo>
                <a:lnTo>
                  <a:pt x="3581" y="1"/>
                </a:lnTo>
                <a:lnTo>
                  <a:pt x="4047" y="504"/>
                </a:lnTo>
                <a:lnTo>
                  <a:pt x="4079" y="175"/>
                </a:lnTo>
                <a:lnTo>
                  <a:pt x="4081" y="160"/>
                </a:lnTo>
                <a:lnTo>
                  <a:pt x="4081" y="146"/>
                </a:lnTo>
                <a:lnTo>
                  <a:pt x="4080" y="134"/>
                </a:lnTo>
                <a:lnTo>
                  <a:pt x="4080" y="129"/>
                </a:lnTo>
                <a:lnTo>
                  <a:pt x="4079" y="123"/>
                </a:lnTo>
                <a:lnTo>
                  <a:pt x="4078" y="118"/>
                </a:lnTo>
                <a:lnTo>
                  <a:pt x="4077" y="114"/>
                </a:lnTo>
                <a:lnTo>
                  <a:pt x="4074" y="105"/>
                </a:lnTo>
                <a:lnTo>
                  <a:pt x="4070" y="98"/>
                </a:lnTo>
                <a:lnTo>
                  <a:pt x="4065" y="91"/>
                </a:lnTo>
                <a:lnTo>
                  <a:pt x="4062" y="88"/>
                </a:lnTo>
                <a:lnTo>
                  <a:pt x="4058" y="85"/>
                </a:lnTo>
                <a:lnTo>
                  <a:pt x="4050" y="80"/>
                </a:lnTo>
                <a:lnTo>
                  <a:pt x="4041" y="75"/>
                </a:lnTo>
                <a:lnTo>
                  <a:pt x="4036" y="74"/>
                </a:lnTo>
                <a:lnTo>
                  <a:pt x="4030" y="72"/>
                </a:lnTo>
                <a:lnTo>
                  <a:pt x="4018" y="69"/>
                </a:lnTo>
                <a:lnTo>
                  <a:pt x="4005" y="67"/>
                </a:lnTo>
                <a:lnTo>
                  <a:pt x="3990" y="66"/>
                </a:lnTo>
                <a:lnTo>
                  <a:pt x="3974" y="65"/>
                </a:lnTo>
                <a:lnTo>
                  <a:pt x="3919" y="65"/>
                </a:lnTo>
                <a:lnTo>
                  <a:pt x="3925" y="1"/>
                </a:lnTo>
                <a:lnTo>
                  <a:pt x="4448" y="1"/>
                </a:lnTo>
                <a:lnTo>
                  <a:pt x="4972" y="1"/>
                </a:lnTo>
                <a:lnTo>
                  <a:pt x="5497" y="1"/>
                </a:lnTo>
                <a:lnTo>
                  <a:pt x="6021" y="1"/>
                </a:lnTo>
                <a:lnTo>
                  <a:pt x="6045" y="2"/>
                </a:lnTo>
                <a:lnTo>
                  <a:pt x="6068" y="3"/>
                </a:lnTo>
                <a:lnTo>
                  <a:pt x="6090" y="4"/>
                </a:lnTo>
                <a:lnTo>
                  <a:pt x="6111" y="7"/>
                </a:lnTo>
                <a:lnTo>
                  <a:pt x="6131" y="10"/>
                </a:lnTo>
                <a:lnTo>
                  <a:pt x="6150" y="14"/>
                </a:lnTo>
                <a:lnTo>
                  <a:pt x="6159" y="16"/>
                </a:lnTo>
                <a:lnTo>
                  <a:pt x="6167" y="18"/>
                </a:lnTo>
                <a:lnTo>
                  <a:pt x="6184" y="23"/>
                </a:lnTo>
                <a:lnTo>
                  <a:pt x="6200" y="29"/>
                </a:lnTo>
                <a:lnTo>
                  <a:pt x="6215" y="35"/>
                </a:lnTo>
                <a:lnTo>
                  <a:pt x="6229" y="42"/>
                </a:lnTo>
                <a:lnTo>
                  <a:pt x="6243" y="50"/>
                </a:lnTo>
                <a:lnTo>
                  <a:pt x="6255" y="58"/>
                </a:lnTo>
                <a:lnTo>
                  <a:pt x="6266" y="67"/>
                </a:lnTo>
                <a:lnTo>
                  <a:pt x="6272" y="72"/>
                </a:lnTo>
                <a:lnTo>
                  <a:pt x="6277" y="77"/>
                </a:lnTo>
                <a:lnTo>
                  <a:pt x="6282" y="82"/>
                </a:lnTo>
                <a:lnTo>
                  <a:pt x="6287" y="87"/>
                </a:lnTo>
                <a:lnTo>
                  <a:pt x="6293" y="95"/>
                </a:lnTo>
                <a:lnTo>
                  <a:pt x="6299" y="103"/>
                </a:lnTo>
                <a:lnTo>
                  <a:pt x="6305" y="112"/>
                </a:lnTo>
                <a:lnTo>
                  <a:pt x="6310" y="120"/>
                </a:lnTo>
                <a:lnTo>
                  <a:pt x="6315" y="129"/>
                </a:lnTo>
                <a:lnTo>
                  <a:pt x="6319" y="139"/>
                </a:lnTo>
                <a:lnTo>
                  <a:pt x="6323" y="148"/>
                </a:lnTo>
                <a:lnTo>
                  <a:pt x="6326" y="158"/>
                </a:lnTo>
                <a:lnTo>
                  <a:pt x="6329" y="167"/>
                </a:lnTo>
                <a:lnTo>
                  <a:pt x="6330" y="172"/>
                </a:lnTo>
                <a:lnTo>
                  <a:pt x="6332" y="177"/>
                </a:lnTo>
                <a:lnTo>
                  <a:pt x="6333" y="187"/>
                </a:lnTo>
                <a:lnTo>
                  <a:pt x="6335" y="198"/>
                </a:lnTo>
                <a:lnTo>
                  <a:pt x="6335" y="208"/>
                </a:lnTo>
                <a:lnTo>
                  <a:pt x="6336" y="218"/>
                </a:lnTo>
                <a:lnTo>
                  <a:pt x="6336" y="229"/>
                </a:lnTo>
                <a:lnTo>
                  <a:pt x="6335" y="239"/>
                </a:lnTo>
                <a:lnTo>
                  <a:pt x="6333" y="251"/>
                </a:lnTo>
                <a:lnTo>
                  <a:pt x="6331" y="263"/>
                </a:lnTo>
                <a:lnTo>
                  <a:pt x="6329" y="270"/>
                </a:lnTo>
                <a:lnTo>
                  <a:pt x="6328" y="277"/>
                </a:lnTo>
                <a:lnTo>
                  <a:pt x="6325" y="284"/>
                </a:lnTo>
                <a:lnTo>
                  <a:pt x="6323" y="292"/>
                </a:lnTo>
                <a:lnTo>
                  <a:pt x="6317" y="307"/>
                </a:lnTo>
                <a:lnTo>
                  <a:pt x="6313" y="315"/>
                </a:lnTo>
                <a:lnTo>
                  <a:pt x="6309" y="323"/>
                </a:lnTo>
                <a:lnTo>
                  <a:pt x="6305" y="331"/>
                </a:lnTo>
                <a:lnTo>
                  <a:pt x="6300" y="339"/>
                </a:lnTo>
                <a:lnTo>
                  <a:pt x="6294" y="347"/>
                </a:lnTo>
                <a:lnTo>
                  <a:pt x="6288" y="355"/>
                </a:lnTo>
                <a:lnTo>
                  <a:pt x="6282" y="363"/>
                </a:lnTo>
                <a:lnTo>
                  <a:pt x="6275" y="371"/>
                </a:lnTo>
                <a:lnTo>
                  <a:pt x="6267" y="379"/>
                </a:lnTo>
                <a:lnTo>
                  <a:pt x="6259" y="386"/>
                </a:lnTo>
                <a:lnTo>
                  <a:pt x="6250" y="394"/>
                </a:lnTo>
                <a:lnTo>
                  <a:pt x="6241" y="401"/>
                </a:lnTo>
                <a:lnTo>
                  <a:pt x="6230" y="409"/>
                </a:lnTo>
                <a:lnTo>
                  <a:pt x="6219" y="415"/>
                </a:lnTo>
                <a:lnTo>
                  <a:pt x="6208" y="422"/>
                </a:lnTo>
                <a:lnTo>
                  <a:pt x="6196" y="429"/>
                </a:lnTo>
                <a:lnTo>
                  <a:pt x="6182" y="435"/>
                </a:lnTo>
                <a:lnTo>
                  <a:pt x="6169" y="441"/>
                </a:lnTo>
                <a:lnTo>
                  <a:pt x="6154" y="446"/>
                </a:lnTo>
                <a:lnTo>
                  <a:pt x="6138" y="451"/>
                </a:lnTo>
                <a:lnTo>
                  <a:pt x="6122" y="456"/>
                </a:lnTo>
                <a:lnTo>
                  <a:pt x="6105" y="460"/>
                </a:lnTo>
                <a:lnTo>
                  <a:pt x="6120" y="470"/>
                </a:lnTo>
                <a:lnTo>
                  <a:pt x="6135" y="480"/>
                </a:lnTo>
                <a:lnTo>
                  <a:pt x="6150" y="490"/>
                </a:lnTo>
                <a:lnTo>
                  <a:pt x="6164" y="501"/>
                </a:lnTo>
                <a:lnTo>
                  <a:pt x="6178" y="512"/>
                </a:lnTo>
                <a:lnTo>
                  <a:pt x="6191" y="524"/>
                </a:lnTo>
                <a:lnTo>
                  <a:pt x="6204" y="536"/>
                </a:lnTo>
                <a:lnTo>
                  <a:pt x="6217" y="549"/>
                </a:lnTo>
                <a:lnTo>
                  <a:pt x="6229" y="562"/>
                </a:lnTo>
                <a:lnTo>
                  <a:pt x="6241" y="575"/>
                </a:lnTo>
                <a:lnTo>
                  <a:pt x="6253" y="588"/>
                </a:lnTo>
                <a:lnTo>
                  <a:pt x="6264" y="602"/>
                </a:lnTo>
                <a:lnTo>
                  <a:pt x="6287" y="630"/>
                </a:lnTo>
                <a:lnTo>
                  <a:pt x="6309" y="659"/>
                </a:lnTo>
                <a:lnTo>
                  <a:pt x="6352" y="717"/>
                </a:lnTo>
                <a:lnTo>
                  <a:pt x="6373" y="745"/>
                </a:lnTo>
                <a:lnTo>
                  <a:pt x="6395" y="774"/>
                </a:lnTo>
                <a:lnTo>
                  <a:pt x="6406" y="788"/>
                </a:lnTo>
                <a:lnTo>
                  <a:pt x="6418" y="803"/>
                </a:lnTo>
                <a:lnTo>
                  <a:pt x="6429" y="816"/>
                </a:lnTo>
                <a:lnTo>
                  <a:pt x="6441" y="830"/>
                </a:lnTo>
                <a:lnTo>
                  <a:pt x="6453" y="843"/>
                </a:lnTo>
                <a:lnTo>
                  <a:pt x="6465" y="856"/>
                </a:lnTo>
                <a:lnTo>
                  <a:pt x="6478" y="868"/>
                </a:lnTo>
                <a:lnTo>
                  <a:pt x="6491" y="880"/>
                </a:lnTo>
                <a:lnTo>
                  <a:pt x="6509" y="896"/>
                </a:lnTo>
                <a:lnTo>
                  <a:pt x="6529" y="912"/>
                </a:lnTo>
                <a:lnTo>
                  <a:pt x="6539" y="920"/>
                </a:lnTo>
                <a:lnTo>
                  <a:pt x="6549" y="927"/>
                </a:lnTo>
                <a:lnTo>
                  <a:pt x="6559" y="935"/>
                </a:lnTo>
                <a:lnTo>
                  <a:pt x="6570" y="942"/>
                </a:lnTo>
                <a:lnTo>
                  <a:pt x="6591" y="956"/>
                </a:lnTo>
                <a:lnTo>
                  <a:pt x="6615" y="970"/>
                </a:lnTo>
                <a:lnTo>
                  <a:pt x="6638" y="982"/>
                </a:lnTo>
                <a:lnTo>
                  <a:pt x="6661" y="994"/>
                </a:lnTo>
                <a:lnTo>
                  <a:pt x="6685" y="1004"/>
                </a:lnTo>
                <a:lnTo>
                  <a:pt x="6697" y="1009"/>
                </a:lnTo>
                <a:lnTo>
                  <a:pt x="6710" y="1014"/>
                </a:lnTo>
                <a:lnTo>
                  <a:pt x="6734" y="1022"/>
                </a:lnTo>
                <a:lnTo>
                  <a:pt x="6760" y="1030"/>
                </a:lnTo>
                <a:lnTo>
                  <a:pt x="6785" y="1035"/>
                </a:lnTo>
                <a:lnTo>
                  <a:pt x="6811" y="1040"/>
                </a:lnTo>
                <a:lnTo>
                  <a:pt x="6836" y="1043"/>
                </a:lnTo>
                <a:lnTo>
                  <a:pt x="6862" y="1044"/>
                </a:lnTo>
                <a:lnTo>
                  <a:pt x="6877" y="1045"/>
                </a:lnTo>
                <a:lnTo>
                  <a:pt x="6892" y="1044"/>
                </a:lnTo>
                <a:lnTo>
                  <a:pt x="6906" y="1043"/>
                </a:lnTo>
                <a:lnTo>
                  <a:pt x="6921" y="1042"/>
                </a:lnTo>
                <a:lnTo>
                  <a:pt x="6936" y="1039"/>
                </a:lnTo>
                <a:lnTo>
                  <a:pt x="6950" y="1037"/>
                </a:lnTo>
                <a:lnTo>
                  <a:pt x="6964" y="1033"/>
                </a:lnTo>
                <a:lnTo>
                  <a:pt x="6979" y="1029"/>
                </a:lnTo>
                <a:lnTo>
                  <a:pt x="7002" y="1023"/>
                </a:lnTo>
                <a:lnTo>
                  <a:pt x="7025" y="1015"/>
                </a:lnTo>
                <a:lnTo>
                  <a:pt x="7048" y="1007"/>
                </a:lnTo>
                <a:lnTo>
                  <a:pt x="7070" y="998"/>
                </a:lnTo>
                <a:lnTo>
                  <a:pt x="7091" y="988"/>
                </a:lnTo>
                <a:lnTo>
                  <a:pt x="7112" y="977"/>
                </a:lnTo>
                <a:lnTo>
                  <a:pt x="7132" y="966"/>
                </a:lnTo>
                <a:lnTo>
                  <a:pt x="7151" y="954"/>
                </a:lnTo>
                <a:lnTo>
                  <a:pt x="7170" y="942"/>
                </a:lnTo>
                <a:lnTo>
                  <a:pt x="7188" y="929"/>
                </a:lnTo>
                <a:lnTo>
                  <a:pt x="7205" y="916"/>
                </a:lnTo>
                <a:lnTo>
                  <a:pt x="7221" y="903"/>
                </a:lnTo>
                <a:lnTo>
                  <a:pt x="7237" y="890"/>
                </a:lnTo>
                <a:lnTo>
                  <a:pt x="7252" y="877"/>
                </a:lnTo>
                <a:lnTo>
                  <a:pt x="7265" y="864"/>
                </a:lnTo>
                <a:lnTo>
                  <a:pt x="7278" y="85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2861599249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4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6165850"/>
            <a:ext cx="12192000" cy="692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022641-559D-49BA-BF1F-905E4B10E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5CEC-899D-4ACE-9F78-49DC3E6E1504}" type="datetime1">
              <a:rPr lang="fi-FI" noProof="0" smtClean="0"/>
              <a:t>14.4.2026</a:t>
            </a:fld>
            <a:endParaRPr lang="fi-FI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C8E0B2-12FC-4A20-876E-D180EFF26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© Berner Oy  |  Esittäjä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68958D-0025-43E1-BB14-F1BCE62B8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98F4-D9F1-4002-AD5C-3866A5A71344}" type="slidenum">
              <a:rPr lang="fi-FI" noProof="0" smtClean="0"/>
              <a:t>‹#›</a:t>
            </a:fld>
            <a:endParaRPr lang="fi-FI" noProof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AA196AA-A964-4BEF-92CE-110737F724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1951673"/>
            <a:ext cx="11090275" cy="1477328"/>
          </a:xfrm>
        </p:spPr>
        <p:txBody>
          <a:bodyPr anchor="b">
            <a:sp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sp>
        <p:nvSpPr>
          <p:cNvPr id="9" name="Freeform 6"/>
          <p:cNvSpPr>
            <a:spLocks noChangeAspect="1" noEditPoints="1"/>
          </p:cNvSpPr>
          <p:nvPr userDrawn="1"/>
        </p:nvSpPr>
        <p:spPr bwMode="auto">
          <a:xfrm>
            <a:off x="10691290" y="6381750"/>
            <a:ext cx="1152442" cy="250456"/>
          </a:xfrm>
          <a:custGeom>
            <a:avLst/>
            <a:gdLst>
              <a:gd name="T0" fmla="*/ 5840 w 7330"/>
              <a:gd name="T1" fmla="*/ 1317 h 1593"/>
              <a:gd name="T2" fmla="*/ 5357 w 7330"/>
              <a:gd name="T3" fmla="*/ 1467 h 1593"/>
              <a:gd name="T4" fmla="*/ 2874 w 7330"/>
              <a:gd name="T5" fmla="*/ 1589 h 1593"/>
              <a:gd name="T6" fmla="*/ 684 w 7330"/>
              <a:gd name="T7" fmla="*/ 1394 h 1593"/>
              <a:gd name="T8" fmla="*/ 863 w 7330"/>
              <a:gd name="T9" fmla="*/ 1338 h 1593"/>
              <a:gd name="T10" fmla="*/ 497 w 7330"/>
              <a:gd name="T11" fmla="*/ 753 h 1593"/>
              <a:gd name="T12" fmla="*/ 757 w 7330"/>
              <a:gd name="T13" fmla="*/ 719 h 1593"/>
              <a:gd name="T14" fmla="*/ 771 w 7330"/>
              <a:gd name="T15" fmla="*/ 502 h 1593"/>
              <a:gd name="T16" fmla="*/ 468 w 7330"/>
              <a:gd name="T17" fmla="*/ 709 h 1593"/>
              <a:gd name="T18" fmla="*/ 787 w 7330"/>
              <a:gd name="T19" fmla="*/ 281 h 1593"/>
              <a:gd name="T20" fmla="*/ 733 w 7330"/>
              <a:gd name="T21" fmla="*/ 82 h 1593"/>
              <a:gd name="T22" fmla="*/ 154 w 7330"/>
              <a:gd name="T23" fmla="*/ 767 h 1593"/>
              <a:gd name="T24" fmla="*/ 220 w 7330"/>
              <a:gd name="T25" fmla="*/ 78 h 1593"/>
              <a:gd name="T26" fmla="*/ 1075 w 7330"/>
              <a:gd name="T27" fmla="*/ 82 h 1593"/>
              <a:gd name="T28" fmla="*/ 1065 w 7330"/>
              <a:gd name="T29" fmla="*/ 315 h 1593"/>
              <a:gd name="T30" fmla="*/ 980 w 7330"/>
              <a:gd name="T31" fmla="*/ 435 h 1593"/>
              <a:gd name="T32" fmla="*/ 1073 w 7330"/>
              <a:gd name="T33" fmla="*/ 678 h 1593"/>
              <a:gd name="T34" fmla="*/ 6070 w 7330"/>
              <a:gd name="T35" fmla="*/ 209 h 1593"/>
              <a:gd name="T36" fmla="*/ 5917 w 7330"/>
              <a:gd name="T37" fmla="*/ 66 h 1593"/>
              <a:gd name="T38" fmla="*/ 6058 w 7330"/>
              <a:gd name="T39" fmla="*/ 299 h 1593"/>
              <a:gd name="T40" fmla="*/ 5284 w 7330"/>
              <a:gd name="T41" fmla="*/ 230 h 1593"/>
              <a:gd name="T42" fmla="*/ 5037 w 7330"/>
              <a:gd name="T43" fmla="*/ 69 h 1593"/>
              <a:gd name="T44" fmla="*/ 4979 w 7330"/>
              <a:gd name="T45" fmla="*/ 262 h 1593"/>
              <a:gd name="T46" fmla="*/ 4818 w 7330"/>
              <a:gd name="T47" fmla="*/ 433 h 1593"/>
              <a:gd name="T48" fmla="*/ 4812 w 7330"/>
              <a:gd name="T49" fmla="*/ 785 h 1593"/>
              <a:gd name="T50" fmla="*/ 5137 w 7330"/>
              <a:gd name="T51" fmla="*/ 646 h 1593"/>
              <a:gd name="T52" fmla="*/ 5456 w 7330"/>
              <a:gd name="T53" fmla="*/ 712 h 1593"/>
              <a:gd name="T54" fmla="*/ 4285 w 7330"/>
              <a:gd name="T55" fmla="*/ 66 h 1593"/>
              <a:gd name="T56" fmla="*/ 4123 w 7330"/>
              <a:gd name="T57" fmla="*/ 770 h 1593"/>
              <a:gd name="T58" fmla="*/ 4421 w 7330"/>
              <a:gd name="T59" fmla="*/ 688 h 1593"/>
              <a:gd name="T60" fmla="*/ 3435 w 7330"/>
              <a:gd name="T61" fmla="*/ 232 h 1593"/>
              <a:gd name="T62" fmla="*/ 3495 w 7330"/>
              <a:gd name="T63" fmla="*/ 783 h 1593"/>
              <a:gd name="T64" fmla="*/ 3626 w 7330"/>
              <a:gd name="T65" fmla="*/ 1033 h 1593"/>
              <a:gd name="T66" fmla="*/ 2881 w 7330"/>
              <a:gd name="T67" fmla="*/ 143 h 1593"/>
              <a:gd name="T68" fmla="*/ 2771 w 7330"/>
              <a:gd name="T69" fmla="*/ 404 h 1593"/>
              <a:gd name="T70" fmla="*/ 2342 w 7330"/>
              <a:gd name="T71" fmla="*/ 134 h 1593"/>
              <a:gd name="T72" fmla="*/ 2019 w 7330"/>
              <a:gd name="T73" fmla="*/ 169 h 1593"/>
              <a:gd name="T74" fmla="*/ 1663 w 7330"/>
              <a:gd name="T75" fmla="*/ 365 h 1593"/>
              <a:gd name="T76" fmla="*/ 1756 w 7330"/>
              <a:gd name="T77" fmla="*/ 508 h 1593"/>
              <a:gd name="T78" fmla="*/ 1521 w 7330"/>
              <a:gd name="T79" fmla="*/ 708 h 1593"/>
              <a:gd name="T80" fmla="*/ 1731 w 7330"/>
              <a:gd name="T81" fmla="*/ 781 h 1593"/>
              <a:gd name="T82" fmla="*/ 2193 w 7330"/>
              <a:gd name="T83" fmla="*/ 783 h 1593"/>
              <a:gd name="T84" fmla="*/ 7204 w 7330"/>
              <a:gd name="T85" fmla="*/ 969 h 1593"/>
              <a:gd name="T86" fmla="*/ 6563 w 7330"/>
              <a:gd name="T87" fmla="*/ 1121 h 1593"/>
              <a:gd name="T88" fmla="*/ 6047 w 7330"/>
              <a:gd name="T89" fmla="*/ 726 h 1593"/>
              <a:gd name="T90" fmla="*/ 5733 w 7330"/>
              <a:gd name="T91" fmla="*/ 731 h 1593"/>
              <a:gd name="T92" fmla="*/ 4068 w 7330"/>
              <a:gd name="T93" fmla="*/ 925 h 1593"/>
              <a:gd name="T94" fmla="*/ 3612 w 7330"/>
              <a:gd name="T95" fmla="*/ 1135 h 1593"/>
              <a:gd name="T96" fmla="*/ 3034 w 7330"/>
              <a:gd name="T97" fmla="*/ 919 h 1593"/>
              <a:gd name="T98" fmla="*/ 2649 w 7330"/>
              <a:gd name="T99" fmla="*/ 482 h 1593"/>
              <a:gd name="T100" fmla="*/ 1088 w 7330"/>
              <a:gd name="T101" fmla="*/ 851 h 1593"/>
              <a:gd name="T102" fmla="*/ 1304 w 7330"/>
              <a:gd name="T103" fmla="*/ 139 h 1593"/>
              <a:gd name="T104" fmla="*/ 2860 w 7330"/>
              <a:gd name="T105" fmla="*/ 1 h 1593"/>
              <a:gd name="T106" fmla="*/ 3155 w 7330"/>
              <a:gd name="T107" fmla="*/ 158 h 1593"/>
              <a:gd name="T108" fmla="*/ 3059 w 7330"/>
              <a:gd name="T109" fmla="*/ 408 h 1593"/>
              <a:gd name="T110" fmla="*/ 3253 w 7330"/>
              <a:gd name="T111" fmla="*/ 754 h 1593"/>
              <a:gd name="T112" fmla="*/ 3318 w 7330"/>
              <a:gd name="T113" fmla="*/ 80 h 1593"/>
              <a:gd name="T114" fmla="*/ 4041 w 7330"/>
              <a:gd name="T115" fmla="*/ 75 h 1593"/>
              <a:gd name="T116" fmla="*/ 6255 w 7330"/>
              <a:gd name="T117" fmla="*/ 58 h 1593"/>
              <a:gd name="T118" fmla="*/ 6328 w 7330"/>
              <a:gd name="T119" fmla="*/ 277 h 1593"/>
              <a:gd name="T120" fmla="*/ 6120 w 7330"/>
              <a:gd name="T121" fmla="*/ 470 h 1593"/>
              <a:gd name="T122" fmla="*/ 6529 w 7330"/>
              <a:gd name="T123" fmla="*/ 912 h 1593"/>
              <a:gd name="T124" fmla="*/ 7002 w 7330"/>
              <a:gd name="T125" fmla="*/ 1023 h 15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7330" h="1593">
                <a:moveTo>
                  <a:pt x="3255" y="1454"/>
                </a:moveTo>
                <a:lnTo>
                  <a:pt x="3373" y="1453"/>
                </a:lnTo>
                <a:lnTo>
                  <a:pt x="3491" y="1453"/>
                </a:lnTo>
                <a:lnTo>
                  <a:pt x="3608" y="1451"/>
                </a:lnTo>
                <a:lnTo>
                  <a:pt x="3726" y="1449"/>
                </a:lnTo>
                <a:lnTo>
                  <a:pt x="3842" y="1447"/>
                </a:lnTo>
                <a:lnTo>
                  <a:pt x="3957" y="1444"/>
                </a:lnTo>
                <a:lnTo>
                  <a:pt x="4071" y="1441"/>
                </a:lnTo>
                <a:lnTo>
                  <a:pt x="4184" y="1437"/>
                </a:lnTo>
                <a:lnTo>
                  <a:pt x="4297" y="1433"/>
                </a:lnTo>
                <a:lnTo>
                  <a:pt x="4408" y="1428"/>
                </a:lnTo>
                <a:lnTo>
                  <a:pt x="4518" y="1423"/>
                </a:lnTo>
                <a:lnTo>
                  <a:pt x="4628" y="1417"/>
                </a:lnTo>
                <a:lnTo>
                  <a:pt x="4736" y="1411"/>
                </a:lnTo>
                <a:lnTo>
                  <a:pt x="4843" y="1405"/>
                </a:lnTo>
                <a:lnTo>
                  <a:pt x="4949" y="1398"/>
                </a:lnTo>
                <a:lnTo>
                  <a:pt x="5002" y="1394"/>
                </a:lnTo>
                <a:lnTo>
                  <a:pt x="5054" y="1390"/>
                </a:lnTo>
                <a:lnTo>
                  <a:pt x="5158" y="1383"/>
                </a:lnTo>
                <a:lnTo>
                  <a:pt x="5260" y="1374"/>
                </a:lnTo>
                <a:lnTo>
                  <a:pt x="5360" y="1366"/>
                </a:lnTo>
                <a:lnTo>
                  <a:pt x="5459" y="1357"/>
                </a:lnTo>
                <a:lnTo>
                  <a:pt x="5557" y="1347"/>
                </a:lnTo>
                <a:lnTo>
                  <a:pt x="5653" y="1338"/>
                </a:lnTo>
                <a:lnTo>
                  <a:pt x="5747" y="1327"/>
                </a:lnTo>
                <a:lnTo>
                  <a:pt x="5840" y="1317"/>
                </a:lnTo>
                <a:lnTo>
                  <a:pt x="5931" y="1306"/>
                </a:lnTo>
                <a:lnTo>
                  <a:pt x="6020" y="1295"/>
                </a:lnTo>
                <a:lnTo>
                  <a:pt x="6108" y="1283"/>
                </a:lnTo>
                <a:lnTo>
                  <a:pt x="6194" y="1271"/>
                </a:lnTo>
                <a:lnTo>
                  <a:pt x="6277" y="1259"/>
                </a:lnTo>
                <a:lnTo>
                  <a:pt x="6359" y="1246"/>
                </a:lnTo>
                <a:lnTo>
                  <a:pt x="6439" y="1233"/>
                </a:lnTo>
                <a:lnTo>
                  <a:pt x="6517" y="1220"/>
                </a:lnTo>
                <a:lnTo>
                  <a:pt x="6518" y="1228"/>
                </a:lnTo>
                <a:lnTo>
                  <a:pt x="6454" y="1248"/>
                </a:lnTo>
                <a:lnTo>
                  <a:pt x="6386" y="1268"/>
                </a:lnTo>
                <a:lnTo>
                  <a:pt x="6316" y="1287"/>
                </a:lnTo>
                <a:lnTo>
                  <a:pt x="6279" y="1297"/>
                </a:lnTo>
                <a:lnTo>
                  <a:pt x="6242" y="1306"/>
                </a:lnTo>
                <a:lnTo>
                  <a:pt x="6204" y="1316"/>
                </a:lnTo>
                <a:lnTo>
                  <a:pt x="6166" y="1325"/>
                </a:lnTo>
                <a:lnTo>
                  <a:pt x="6087" y="1343"/>
                </a:lnTo>
                <a:lnTo>
                  <a:pt x="6004" y="1360"/>
                </a:lnTo>
                <a:lnTo>
                  <a:pt x="5920" y="1377"/>
                </a:lnTo>
                <a:lnTo>
                  <a:pt x="5832" y="1394"/>
                </a:lnTo>
                <a:lnTo>
                  <a:pt x="5742" y="1410"/>
                </a:lnTo>
                <a:lnTo>
                  <a:pt x="5649" y="1425"/>
                </a:lnTo>
                <a:lnTo>
                  <a:pt x="5554" y="1440"/>
                </a:lnTo>
                <a:lnTo>
                  <a:pt x="5457" y="1454"/>
                </a:lnTo>
                <a:lnTo>
                  <a:pt x="5407" y="1461"/>
                </a:lnTo>
                <a:lnTo>
                  <a:pt x="5357" y="1467"/>
                </a:lnTo>
                <a:lnTo>
                  <a:pt x="5255" y="1480"/>
                </a:lnTo>
                <a:lnTo>
                  <a:pt x="5151" y="1493"/>
                </a:lnTo>
                <a:lnTo>
                  <a:pt x="5044" y="1504"/>
                </a:lnTo>
                <a:lnTo>
                  <a:pt x="4936" y="1515"/>
                </a:lnTo>
                <a:lnTo>
                  <a:pt x="4826" y="1526"/>
                </a:lnTo>
                <a:lnTo>
                  <a:pt x="4714" y="1535"/>
                </a:lnTo>
                <a:lnTo>
                  <a:pt x="4601" y="1544"/>
                </a:lnTo>
                <a:lnTo>
                  <a:pt x="4485" y="1553"/>
                </a:lnTo>
                <a:lnTo>
                  <a:pt x="4427" y="1556"/>
                </a:lnTo>
                <a:lnTo>
                  <a:pt x="4368" y="1560"/>
                </a:lnTo>
                <a:lnTo>
                  <a:pt x="4309" y="1564"/>
                </a:lnTo>
                <a:lnTo>
                  <a:pt x="4250" y="1567"/>
                </a:lnTo>
                <a:lnTo>
                  <a:pt x="4190" y="1570"/>
                </a:lnTo>
                <a:lnTo>
                  <a:pt x="4130" y="1573"/>
                </a:lnTo>
                <a:lnTo>
                  <a:pt x="4070" y="1576"/>
                </a:lnTo>
                <a:lnTo>
                  <a:pt x="4009" y="1578"/>
                </a:lnTo>
                <a:lnTo>
                  <a:pt x="3948" y="1581"/>
                </a:lnTo>
                <a:lnTo>
                  <a:pt x="3886" y="1583"/>
                </a:lnTo>
                <a:lnTo>
                  <a:pt x="3762" y="1586"/>
                </a:lnTo>
                <a:lnTo>
                  <a:pt x="3636" y="1589"/>
                </a:lnTo>
                <a:lnTo>
                  <a:pt x="3510" y="1591"/>
                </a:lnTo>
                <a:lnTo>
                  <a:pt x="3383" y="1593"/>
                </a:lnTo>
                <a:lnTo>
                  <a:pt x="3255" y="1593"/>
                </a:lnTo>
                <a:lnTo>
                  <a:pt x="3127" y="1593"/>
                </a:lnTo>
                <a:lnTo>
                  <a:pt x="3000" y="1591"/>
                </a:lnTo>
                <a:lnTo>
                  <a:pt x="2874" y="1589"/>
                </a:lnTo>
                <a:lnTo>
                  <a:pt x="2811" y="1588"/>
                </a:lnTo>
                <a:lnTo>
                  <a:pt x="2749" y="1586"/>
                </a:lnTo>
                <a:lnTo>
                  <a:pt x="2687" y="1585"/>
                </a:lnTo>
                <a:lnTo>
                  <a:pt x="2625" y="1583"/>
                </a:lnTo>
                <a:lnTo>
                  <a:pt x="2564" y="1581"/>
                </a:lnTo>
                <a:lnTo>
                  <a:pt x="2503" y="1578"/>
                </a:lnTo>
                <a:lnTo>
                  <a:pt x="2382" y="1573"/>
                </a:lnTo>
                <a:lnTo>
                  <a:pt x="2262" y="1567"/>
                </a:lnTo>
                <a:lnTo>
                  <a:pt x="2143" y="1560"/>
                </a:lnTo>
                <a:lnTo>
                  <a:pt x="2026" y="1553"/>
                </a:lnTo>
                <a:lnTo>
                  <a:pt x="1911" y="1544"/>
                </a:lnTo>
                <a:lnTo>
                  <a:pt x="1854" y="1540"/>
                </a:lnTo>
                <a:lnTo>
                  <a:pt x="1798" y="1535"/>
                </a:lnTo>
                <a:lnTo>
                  <a:pt x="1742" y="1531"/>
                </a:lnTo>
                <a:lnTo>
                  <a:pt x="1687" y="1526"/>
                </a:lnTo>
                <a:lnTo>
                  <a:pt x="1577" y="1515"/>
                </a:lnTo>
                <a:lnTo>
                  <a:pt x="1469" y="1504"/>
                </a:lnTo>
                <a:lnTo>
                  <a:pt x="1363" y="1493"/>
                </a:lnTo>
                <a:lnTo>
                  <a:pt x="1260" y="1480"/>
                </a:lnTo>
                <a:lnTo>
                  <a:pt x="1158" y="1467"/>
                </a:lnTo>
                <a:lnTo>
                  <a:pt x="1059" y="1454"/>
                </a:lnTo>
                <a:lnTo>
                  <a:pt x="1010" y="1447"/>
                </a:lnTo>
                <a:lnTo>
                  <a:pt x="962" y="1440"/>
                </a:lnTo>
                <a:lnTo>
                  <a:pt x="867" y="1425"/>
                </a:lnTo>
                <a:lnTo>
                  <a:pt x="775" y="1410"/>
                </a:lnTo>
                <a:lnTo>
                  <a:pt x="684" y="1394"/>
                </a:lnTo>
                <a:lnTo>
                  <a:pt x="640" y="1386"/>
                </a:lnTo>
                <a:lnTo>
                  <a:pt x="597" y="1377"/>
                </a:lnTo>
                <a:lnTo>
                  <a:pt x="554" y="1369"/>
                </a:lnTo>
                <a:lnTo>
                  <a:pt x="512" y="1360"/>
                </a:lnTo>
                <a:lnTo>
                  <a:pt x="431" y="1343"/>
                </a:lnTo>
                <a:lnTo>
                  <a:pt x="351" y="1325"/>
                </a:lnTo>
                <a:lnTo>
                  <a:pt x="313" y="1316"/>
                </a:lnTo>
                <a:lnTo>
                  <a:pt x="275" y="1307"/>
                </a:lnTo>
                <a:lnTo>
                  <a:pt x="238" y="1297"/>
                </a:lnTo>
                <a:lnTo>
                  <a:pt x="202" y="1288"/>
                </a:lnTo>
                <a:lnTo>
                  <a:pt x="166" y="1278"/>
                </a:lnTo>
                <a:lnTo>
                  <a:pt x="132" y="1268"/>
                </a:lnTo>
                <a:lnTo>
                  <a:pt x="97" y="1258"/>
                </a:lnTo>
                <a:lnTo>
                  <a:pt x="64" y="1248"/>
                </a:lnTo>
                <a:lnTo>
                  <a:pt x="0" y="1228"/>
                </a:lnTo>
                <a:lnTo>
                  <a:pt x="1" y="1220"/>
                </a:lnTo>
                <a:lnTo>
                  <a:pt x="79" y="1234"/>
                </a:lnTo>
                <a:lnTo>
                  <a:pt x="158" y="1247"/>
                </a:lnTo>
                <a:lnTo>
                  <a:pt x="240" y="1259"/>
                </a:lnTo>
                <a:lnTo>
                  <a:pt x="323" y="1272"/>
                </a:lnTo>
                <a:lnTo>
                  <a:pt x="409" y="1284"/>
                </a:lnTo>
                <a:lnTo>
                  <a:pt x="496" y="1295"/>
                </a:lnTo>
                <a:lnTo>
                  <a:pt x="585" y="1307"/>
                </a:lnTo>
                <a:lnTo>
                  <a:pt x="676" y="1318"/>
                </a:lnTo>
                <a:lnTo>
                  <a:pt x="769" y="1328"/>
                </a:lnTo>
                <a:lnTo>
                  <a:pt x="863" y="1338"/>
                </a:lnTo>
                <a:lnTo>
                  <a:pt x="958" y="1348"/>
                </a:lnTo>
                <a:lnTo>
                  <a:pt x="1055" y="1357"/>
                </a:lnTo>
                <a:lnTo>
                  <a:pt x="1154" y="1366"/>
                </a:lnTo>
                <a:lnTo>
                  <a:pt x="1254" y="1375"/>
                </a:lnTo>
                <a:lnTo>
                  <a:pt x="1355" y="1383"/>
                </a:lnTo>
                <a:lnTo>
                  <a:pt x="1458" y="1391"/>
                </a:lnTo>
                <a:lnTo>
                  <a:pt x="1562" y="1398"/>
                </a:lnTo>
                <a:lnTo>
                  <a:pt x="1667" y="1405"/>
                </a:lnTo>
                <a:lnTo>
                  <a:pt x="1774" y="1412"/>
                </a:lnTo>
                <a:lnTo>
                  <a:pt x="1882" y="1418"/>
                </a:lnTo>
                <a:lnTo>
                  <a:pt x="1991" y="1423"/>
                </a:lnTo>
                <a:lnTo>
                  <a:pt x="2101" y="1428"/>
                </a:lnTo>
                <a:lnTo>
                  <a:pt x="2213" y="1433"/>
                </a:lnTo>
                <a:lnTo>
                  <a:pt x="2325" y="1437"/>
                </a:lnTo>
                <a:lnTo>
                  <a:pt x="2439" y="1441"/>
                </a:lnTo>
                <a:lnTo>
                  <a:pt x="2553" y="1444"/>
                </a:lnTo>
                <a:lnTo>
                  <a:pt x="2668" y="1447"/>
                </a:lnTo>
                <a:lnTo>
                  <a:pt x="2784" y="1449"/>
                </a:lnTo>
                <a:lnTo>
                  <a:pt x="2900" y="1451"/>
                </a:lnTo>
                <a:lnTo>
                  <a:pt x="3018" y="1453"/>
                </a:lnTo>
                <a:lnTo>
                  <a:pt x="3136" y="1453"/>
                </a:lnTo>
                <a:lnTo>
                  <a:pt x="3255" y="1454"/>
                </a:lnTo>
                <a:close/>
                <a:moveTo>
                  <a:pt x="484" y="741"/>
                </a:moveTo>
                <a:lnTo>
                  <a:pt x="488" y="746"/>
                </a:lnTo>
                <a:lnTo>
                  <a:pt x="492" y="750"/>
                </a:lnTo>
                <a:lnTo>
                  <a:pt x="497" y="753"/>
                </a:lnTo>
                <a:lnTo>
                  <a:pt x="502" y="757"/>
                </a:lnTo>
                <a:lnTo>
                  <a:pt x="508" y="760"/>
                </a:lnTo>
                <a:lnTo>
                  <a:pt x="514" y="763"/>
                </a:lnTo>
                <a:lnTo>
                  <a:pt x="528" y="768"/>
                </a:lnTo>
                <a:lnTo>
                  <a:pt x="545" y="772"/>
                </a:lnTo>
                <a:lnTo>
                  <a:pt x="565" y="775"/>
                </a:lnTo>
                <a:lnTo>
                  <a:pt x="590" y="776"/>
                </a:lnTo>
                <a:lnTo>
                  <a:pt x="618" y="777"/>
                </a:lnTo>
                <a:lnTo>
                  <a:pt x="628" y="777"/>
                </a:lnTo>
                <a:lnTo>
                  <a:pt x="638" y="776"/>
                </a:lnTo>
                <a:lnTo>
                  <a:pt x="647" y="775"/>
                </a:lnTo>
                <a:lnTo>
                  <a:pt x="657" y="774"/>
                </a:lnTo>
                <a:lnTo>
                  <a:pt x="665" y="772"/>
                </a:lnTo>
                <a:lnTo>
                  <a:pt x="674" y="770"/>
                </a:lnTo>
                <a:lnTo>
                  <a:pt x="682" y="767"/>
                </a:lnTo>
                <a:lnTo>
                  <a:pt x="690" y="765"/>
                </a:lnTo>
                <a:lnTo>
                  <a:pt x="698" y="761"/>
                </a:lnTo>
                <a:lnTo>
                  <a:pt x="706" y="758"/>
                </a:lnTo>
                <a:lnTo>
                  <a:pt x="713" y="754"/>
                </a:lnTo>
                <a:lnTo>
                  <a:pt x="720" y="750"/>
                </a:lnTo>
                <a:lnTo>
                  <a:pt x="726" y="745"/>
                </a:lnTo>
                <a:lnTo>
                  <a:pt x="734" y="741"/>
                </a:lnTo>
                <a:lnTo>
                  <a:pt x="740" y="736"/>
                </a:lnTo>
                <a:lnTo>
                  <a:pt x="746" y="730"/>
                </a:lnTo>
                <a:lnTo>
                  <a:pt x="751" y="725"/>
                </a:lnTo>
                <a:lnTo>
                  <a:pt x="757" y="719"/>
                </a:lnTo>
                <a:lnTo>
                  <a:pt x="762" y="713"/>
                </a:lnTo>
                <a:lnTo>
                  <a:pt x="766" y="706"/>
                </a:lnTo>
                <a:lnTo>
                  <a:pt x="775" y="693"/>
                </a:lnTo>
                <a:lnTo>
                  <a:pt x="779" y="686"/>
                </a:lnTo>
                <a:lnTo>
                  <a:pt x="782" y="678"/>
                </a:lnTo>
                <a:lnTo>
                  <a:pt x="785" y="671"/>
                </a:lnTo>
                <a:lnTo>
                  <a:pt x="788" y="663"/>
                </a:lnTo>
                <a:lnTo>
                  <a:pt x="791" y="655"/>
                </a:lnTo>
                <a:lnTo>
                  <a:pt x="793" y="647"/>
                </a:lnTo>
                <a:lnTo>
                  <a:pt x="795" y="639"/>
                </a:lnTo>
                <a:lnTo>
                  <a:pt x="797" y="630"/>
                </a:lnTo>
                <a:lnTo>
                  <a:pt x="799" y="613"/>
                </a:lnTo>
                <a:lnTo>
                  <a:pt x="800" y="604"/>
                </a:lnTo>
                <a:lnTo>
                  <a:pt x="800" y="596"/>
                </a:lnTo>
                <a:lnTo>
                  <a:pt x="800" y="587"/>
                </a:lnTo>
                <a:lnTo>
                  <a:pt x="799" y="579"/>
                </a:lnTo>
                <a:lnTo>
                  <a:pt x="798" y="571"/>
                </a:lnTo>
                <a:lnTo>
                  <a:pt x="797" y="562"/>
                </a:lnTo>
                <a:lnTo>
                  <a:pt x="795" y="554"/>
                </a:lnTo>
                <a:lnTo>
                  <a:pt x="793" y="546"/>
                </a:lnTo>
                <a:lnTo>
                  <a:pt x="790" y="539"/>
                </a:lnTo>
                <a:lnTo>
                  <a:pt x="787" y="531"/>
                </a:lnTo>
                <a:lnTo>
                  <a:pt x="784" y="523"/>
                </a:lnTo>
                <a:lnTo>
                  <a:pt x="780" y="516"/>
                </a:lnTo>
                <a:lnTo>
                  <a:pt x="776" y="509"/>
                </a:lnTo>
                <a:lnTo>
                  <a:pt x="771" y="502"/>
                </a:lnTo>
                <a:lnTo>
                  <a:pt x="766" y="496"/>
                </a:lnTo>
                <a:lnTo>
                  <a:pt x="761" y="490"/>
                </a:lnTo>
                <a:lnTo>
                  <a:pt x="754" y="483"/>
                </a:lnTo>
                <a:lnTo>
                  <a:pt x="747" y="476"/>
                </a:lnTo>
                <a:lnTo>
                  <a:pt x="740" y="470"/>
                </a:lnTo>
                <a:lnTo>
                  <a:pt x="733" y="465"/>
                </a:lnTo>
                <a:lnTo>
                  <a:pt x="724" y="459"/>
                </a:lnTo>
                <a:lnTo>
                  <a:pt x="715" y="455"/>
                </a:lnTo>
                <a:lnTo>
                  <a:pt x="707" y="450"/>
                </a:lnTo>
                <a:lnTo>
                  <a:pt x="698" y="446"/>
                </a:lnTo>
                <a:lnTo>
                  <a:pt x="688" y="443"/>
                </a:lnTo>
                <a:lnTo>
                  <a:pt x="679" y="440"/>
                </a:lnTo>
                <a:lnTo>
                  <a:pt x="669" y="437"/>
                </a:lnTo>
                <a:lnTo>
                  <a:pt x="659" y="435"/>
                </a:lnTo>
                <a:lnTo>
                  <a:pt x="648" y="433"/>
                </a:lnTo>
                <a:lnTo>
                  <a:pt x="638" y="432"/>
                </a:lnTo>
                <a:lnTo>
                  <a:pt x="627" y="431"/>
                </a:lnTo>
                <a:lnTo>
                  <a:pt x="616" y="431"/>
                </a:lnTo>
                <a:lnTo>
                  <a:pt x="491" y="431"/>
                </a:lnTo>
                <a:lnTo>
                  <a:pt x="467" y="660"/>
                </a:lnTo>
                <a:lnTo>
                  <a:pt x="466" y="674"/>
                </a:lnTo>
                <a:lnTo>
                  <a:pt x="466" y="687"/>
                </a:lnTo>
                <a:lnTo>
                  <a:pt x="466" y="693"/>
                </a:lnTo>
                <a:lnTo>
                  <a:pt x="467" y="699"/>
                </a:lnTo>
                <a:lnTo>
                  <a:pt x="467" y="704"/>
                </a:lnTo>
                <a:lnTo>
                  <a:pt x="468" y="709"/>
                </a:lnTo>
                <a:lnTo>
                  <a:pt x="471" y="718"/>
                </a:lnTo>
                <a:lnTo>
                  <a:pt x="472" y="723"/>
                </a:lnTo>
                <a:lnTo>
                  <a:pt x="474" y="727"/>
                </a:lnTo>
                <a:lnTo>
                  <a:pt x="479" y="735"/>
                </a:lnTo>
                <a:lnTo>
                  <a:pt x="481" y="738"/>
                </a:lnTo>
                <a:lnTo>
                  <a:pt x="484" y="741"/>
                </a:lnTo>
                <a:close/>
                <a:moveTo>
                  <a:pt x="529" y="64"/>
                </a:moveTo>
                <a:lnTo>
                  <a:pt x="498" y="365"/>
                </a:lnTo>
                <a:lnTo>
                  <a:pt x="627" y="365"/>
                </a:lnTo>
                <a:lnTo>
                  <a:pt x="643" y="364"/>
                </a:lnTo>
                <a:lnTo>
                  <a:pt x="651" y="363"/>
                </a:lnTo>
                <a:lnTo>
                  <a:pt x="659" y="362"/>
                </a:lnTo>
                <a:lnTo>
                  <a:pt x="675" y="359"/>
                </a:lnTo>
                <a:lnTo>
                  <a:pt x="683" y="357"/>
                </a:lnTo>
                <a:lnTo>
                  <a:pt x="691" y="354"/>
                </a:lnTo>
                <a:lnTo>
                  <a:pt x="698" y="352"/>
                </a:lnTo>
                <a:lnTo>
                  <a:pt x="706" y="349"/>
                </a:lnTo>
                <a:lnTo>
                  <a:pt x="720" y="342"/>
                </a:lnTo>
                <a:lnTo>
                  <a:pt x="734" y="334"/>
                </a:lnTo>
                <a:lnTo>
                  <a:pt x="747" y="325"/>
                </a:lnTo>
                <a:lnTo>
                  <a:pt x="753" y="321"/>
                </a:lnTo>
                <a:lnTo>
                  <a:pt x="759" y="316"/>
                </a:lnTo>
                <a:lnTo>
                  <a:pt x="769" y="305"/>
                </a:lnTo>
                <a:lnTo>
                  <a:pt x="779" y="294"/>
                </a:lnTo>
                <a:lnTo>
                  <a:pt x="783" y="288"/>
                </a:lnTo>
                <a:lnTo>
                  <a:pt x="787" y="281"/>
                </a:lnTo>
                <a:lnTo>
                  <a:pt x="794" y="268"/>
                </a:lnTo>
                <a:lnTo>
                  <a:pt x="797" y="262"/>
                </a:lnTo>
                <a:lnTo>
                  <a:pt x="800" y="255"/>
                </a:lnTo>
                <a:lnTo>
                  <a:pt x="802" y="248"/>
                </a:lnTo>
                <a:lnTo>
                  <a:pt x="804" y="240"/>
                </a:lnTo>
                <a:lnTo>
                  <a:pt x="805" y="233"/>
                </a:lnTo>
                <a:lnTo>
                  <a:pt x="806" y="225"/>
                </a:lnTo>
                <a:lnTo>
                  <a:pt x="807" y="209"/>
                </a:lnTo>
                <a:lnTo>
                  <a:pt x="807" y="201"/>
                </a:lnTo>
                <a:lnTo>
                  <a:pt x="806" y="193"/>
                </a:lnTo>
                <a:lnTo>
                  <a:pt x="805" y="185"/>
                </a:lnTo>
                <a:lnTo>
                  <a:pt x="804" y="178"/>
                </a:lnTo>
                <a:lnTo>
                  <a:pt x="800" y="163"/>
                </a:lnTo>
                <a:lnTo>
                  <a:pt x="795" y="148"/>
                </a:lnTo>
                <a:lnTo>
                  <a:pt x="792" y="141"/>
                </a:lnTo>
                <a:lnTo>
                  <a:pt x="789" y="135"/>
                </a:lnTo>
                <a:lnTo>
                  <a:pt x="785" y="128"/>
                </a:lnTo>
                <a:lnTo>
                  <a:pt x="781" y="122"/>
                </a:lnTo>
                <a:lnTo>
                  <a:pt x="777" y="116"/>
                </a:lnTo>
                <a:lnTo>
                  <a:pt x="772" y="111"/>
                </a:lnTo>
                <a:lnTo>
                  <a:pt x="767" y="105"/>
                </a:lnTo>
                <a:lnTo>
                  <a:pt x="761" y="100"/>
                </a:lnTo>
                <a:lnTo>
                  <a:pt x="754" y="95"/>
                </a:lnTo>
                <a:lnTo>
                  <a:pt x="748" y="90"/>
                </a:lnTo>
                <a:lnTo>
                  <a:pt x="740" y="86"/>
                </a:lnTo>
                <a:lnTo>
                  <a:pt x="733" y="82"/>
                </a:lnTo>
                <a:lnTo>
                  <a:pt x="724" y="79"/>
                </a:lnTo>
                <a:lnTo>
                  <a:pt x="715" y="76"/>
                </a:lnTo>
                <a:lnTo>
                  <a:pt x="707" y="73"/>
                </a:lnTo>
                <a:lnTo>
                  <a:pt x="698" y="71"/>
                </a:lnTo>
                <a:lnTo>
                  <a:pt x="689" y="69"/>
                </a:lnTo>
                <a:lnTo>
                  <a:pt x="680" y="67"/>
                </a:lnTo>
                <a:lnTo>
                  <a:pt x="661" y="65"/>
                </a:lnTo>
                <a:lnTo>
                  <a:pt x="642" y="64"/>
                </a:lnTo>
                <a:lnTo>
                  <a:pt x="529" y="64"/>
                </a:lnTo>
                <a:close/>
                <a:moveTo>
                  <a:pt x="863" y="842"/>
                </a:moveTo>
                <a:lnTo>
                  <a:pt x="855" y="843"/>
                </a:lnTo>
                <a:lnTo>
                  <a:pt x="845" y="845"/>
                </a:lnTo>
                <a:lnTo>
                  <a:pt x="831" y="846"/>
                </a:lnTo>
                <a:lnTo>
                  <a:pt x="814" y="848"/>
                </a:lnTo>
                <a:lnTo>
                  <a:pt x="794" y="849"/>
                </a:lnTo>
                <a:lnTo>
                  <a:pt x="771" y="850"/>
                </a:lnTo>
                <a:lnTo>
                  <a:pt x="746" y="851"/>
                </a:lnTo>
                <a:lnTo>
                  <a:pt x="37" y="851"/>
                </a:lnTo>
                <a:lnTo>
                  <a:pt x="45" y="784"/>
                </a:lnTo>
                <a:lnTo>
                  <a:pt x="76" y="784"/>
                </a:lnTo>
                <a:lnTo>
                  <a:pt x="93" y="783"/>
                </a:lnTo>
                <a:lnTo>
                  <a:pt x="108" y="781"/>
                </a:lnTo>
                <a:lnTo>
                  <a:pt x="122" y="779"/>
                </a:lnTo>
                <a:lnTo>
                  <a:pt x="134" y="775"/>
                </a:lnTo>
                <a:lnTo>
                  <a:pt x="145" y="771"/>
                </a:lnTo>
                <a:lnTo>
                  <a:pt x="154" y="767"/>
                </a:lnTo>
                <a:lnTo>
                  <a:pt x="163" y="761"/>
                </a:lnTo>
                <a:lnTo>
                  <a:pt x="170" y="755"/>
                </a:lnTo>
                <a:lnTo>
                  <a:pt x="176" y="748"/>
                </a:lnTo>
                <a:lnTo>
                  <a:pt x="179" y="744"/>
                </a:lnTo>
                <a:lnTo>
                  <a:pt x="181" y="740"/>
                </a:lnTo>
                <a:lnTo>
                  <a:pt x="186" y="731"/>
                </a:lnTo>
                <a:lnTo>
                  <a:pt x="189" y="721"/>
                </a:lnTo>
                <a:lnTo>
                  <a:pt x="192" y="711"/>
                </a:lnTo>
                <a:lnTo>
                  <a:pt x="195" y="700"/>
                </a:lnTo>
                <a:lnTo>
                  <a:pt x="197" y="688"/>
                </a:lnTo>
                <a:lnTo>
                  <a:pt x="198" y="675"/>
                </a:lnTo>
                <a:lnTo>
                  <a:pt x="248" y="176"/>
                </a:lnTo>
                <a:lnTo>
                  <a:pt x="249" y="160"/>
                </a:lnTo>
                <a:lnTo>
                  <a:pt x="250" y="146"/>
                </a:lnTo>
                <a:lnTo>
                  <a:pt x="250" y="134"/>
                </a:lnTo>
                <a:lnTo>
                  <a:pt x="248" y="123"/>
                </a:lnTo>
                <a:lnTo>
                  <a:pt x="246" y="113"/>
                </a:lnTo>
                <a:lnTo>
                  <a:pt x="245" y="108"/>
                </a:lnTo>
                <a:lnTo>
                  <a:pt x="243" y="104"/>
                </a:lnTo>
                <a:lnTo>
                  <a:pt x="239" y="96"/>
                </a:lnTo>
                <a:lnTo>
                  <a:pt x="237" y="93"/>
                </a:lnTo>
                <a:lnTo>
                  <a:pt x="234" y="90"/>
                </a:lnTo>
                <a:lnTo>
                  <a:pt x="231" y="86"/>
                </a:lnTo>
                <a:lnTo>
                  <a:pt x="228" y="83"/>
                </a:lnTo>
                <a:lnTo>
                  <a:pt x="224" y="81"/>
                </a:lnTo>
                <a:lnTo>
                  <a:pt x="220" y="78"/>
                </a:lnTo>
                <a:lnTo>
                  <a:pt x="211" y="74"/>
                </a:lnTo>
                <a:lnTo>
                  <a:pt x="201" y="70"/>
                </a:lnTo>
                <a:lnTo>
                  <a:pt x="189" y="67"/>
                </a:lnTo>
                <a:lnTo>
                  <a:pt x="176" y="66"/>
                </a:lnTo>
                <a:lnTo>
                  <a:pt x="161" y="64"/>
                </a:lnTo>
                <a:lnTo>
                  <a:pt x="145" y="64"/>
                </a:lnTo>
                <a:lnTo>
                  <a:pt x="121" y="64"/>
                </a:lnTo>
                <a:lnTo>
                  <a:pt x="127" y="0"/>
                </a:lnTo>
                <a:lnTo>
                  <a:pt x="848" y="0"/>
                </a:lnTo>
                <a:lnTo>
                  <a:pt x="867" y="1"/>
                </a:lnTo>
                <a:lnTo>
                  <a:pt x="886" y="1"/>
                </a:lnTo>
                <a:lnTo>
                  <a:pt x="903" y="3"/>
                </a:lnTo>
                <a:lnTo>
                  <a:pt x="920" y="5"/>
                </a:lnTo>
                <a:lnTo>
                  <a:pt x="937" y="8"/>
                </a:lnTo>
                <a:lnTo>
                  <a:pt x="952" y="11"/>
                </a:lnTo>
                <a:lnTo>
                  <a:pt x="967" y="15"/>
                </a:lnTo>
                <a:lnTo>
                  <a:pt x="982" y="19"/>
                </a:lnTo>
                <a:lnTo>
                  <a:pt x="995" y="24"/>
                </a:lnTo>
                <a:lnTo>
                  <a:pt x="1008" y="30"/>
                </a:lnTo>
                <a:lnTo>
                  <a:pt x="1020" y="36"/>
                </a:lnTo>
                <a:lnTo>
                  <a:pt x="1031" y="43"/>
                </a:lnTo>
                <a:lnTo>
                  <a:pt x="1042" y="50"/>
                </a:lnTo>
                <a:lnTo>
                  <a:pt x="1052" y="58"/>
                </a:lnTo>
                <a:lnTo>
                  <a:pt x="1061" y="66"/>
                </a:lnTo>
                <a:lnTo>
                  <a:pt x="1069" y="75"/>
                </a:lnTo>
                <a:lnTo>
                  <a:pt x="1075" y="82"/>
                </a:lnTo>
                <a:lnTo>
                  <a:pt x="1080" y="89"/>
                </a:lnTo>
                <a:lnTo>
                  <a:pt x="1085" y="96"/>
                </a:lnTo>
                <a:lnTo>
                  <a:pt x="1090" y="104"/>
                </a:lnTo>
                <a:lnTo>
                  <a:pt x="1094" y="112"/>
                </a:lnTo>
                <a:lnTo>
                  <a:pt x="1097" y="120"/>
                </a:lnTo>
                <a:lnTo>
                  <a:pt x="1101" y="128"/>
                </a:lnTo>
                <a:lnTo>
                  <a:pt x="1104" y="136"/>
                </a:lnTo>
                <a:lnTo>
                  <a:pt x="1106" y="145"/>
                </a:lnTo>
                <a:lnTo>
                  <a:pt x="1108" y="153"/>
                </a:lnTo>
                <a:lnTo>
                  <a:pt x="1110" y="162"/>
                </a:lnTo>
                <a:lnTo>
                  <a:pt x="1111" y="171"/>
                </a:lnTo>
                <a:lnTo>
                  <a:pt x="1112" y="180"/>
                </a:lnTo>
                <a:lnTo>
                  <a:pt x="1112" y="189"/>
                </a:lnTo>
                <a:lnTo>
                  <a:pt x="1112" y="198"/>
                </a:lnTo>
                <a:lnTo>
                  <a:pt x="1111" y="207"/>
                </a:lnTo>
                <a:lnTo>
                  <a:pt x="1110" y="216"/>
                </a:lnTo>
                <a:lnTo>
                  <a:pt x="1108" y="227"/>
                </a:lnTo>
                <a:lnTo>
                  <a:pt x="1105" y="238"/>
                </a:lnTo>
                <a:lnTo>
                  <a:pt x="1102" y="250"/>
                </a:lnTo>
                <a:lnTo>
                  <a:pt x="1097" y="262"/>
                </a:lnTo>
                <a:lnTo>
                  <a:pt x="1091" y="275"/>
                </a:lnTo>
                <a:lnTo>
                  <a:pt x="1088" y="282"/>
                </a:lnTo>
                <a:lnTo>
                  <a:pt x="1084" y="288"/>
                </a:lnTo>
                <a:lnTo>
                  <a:pt x="1075" y="301"/>
                </a:lnTo>
                <a:lnTo>
                  <a:pt x="1070" y="308"/>
                </a:lnTo>
                <a:lnTo>
                  <a:pt x="1065" y="315"/>
                </a:lnTo>
                <a:lnTo>
                  <a:pt x="1053" y="327"/>
                </a:lnTo>
                <a:lnTo>
                  <a:pt x="1046" y="334"/>
                </a:lnTo>
                <a:lnTo>
                  <a:pt x="1039" y="340"/>
                </a:lnTo>
                <a:lnTo>
                  <a:pt x="1023" y="352"/>
                </a:lnTo>
                <a:lnTo>
                  <a:pt x="1014" y="358"/>
                </a:lnTo>
                <a:lnTo>
                  <a:pt x="1005" y="363"/>
                </a:lnTo>
                <a:lnTo>
                  <a:pt x="995" y="369"/>
                </a:lnTo>
                <a:lnTo>
                  <a:pt x="985" y="374"/>
                </a:lnTo>
                <a:lnTo>
                  <a:pt x="974" y="379"/>
                </a:lnTo>
                <a:lnTo>
                  <a:pt x="962" y="384"/>
                </a:lnTo>
                <a:lnTo>
                  <a:pt x="950" y="388"/>
                </a:lnTo>
                <a:lnTo>
                  <a:pt x="937" y="392"/>
                </a:lnTo>
                <a:lnTo>
                  <a:pt x="916" y="396"/>
                </a:lnTo>
                <a:lnTo>
                  <a:pt x="896" y="399"/>
                </a:lnTo>
                <a:lnTo>
                  <a:pt x="885" y="401"/>
                </a:lnTo>
                <a:lnTo>
                  <a:pt x="874" y="402"/>
                </a:lnTo>
                <a:lnTo>
                  <a:pt x="888" y="405"/>
                </a:lnTo>
                <a:lnTo>
                  <a:pt x="901" y="407"/>
                </a:lnTo>
                <a:lnTo>
                  <a:pt x="913" y="410"/>
                </a:lnTo>
                <a:lnTo>
                  <a:pt x="926" y="413"/>
                </a:lnTo>
                <a:lnTo>
                  <a:pt x="932" y="415"/>
                </a:lnTo>
                <a:lnTo>
                  <a:pt x="938" y="417"/>
                </a:lnTo>
                <a:lnTo>
                  <a:pt x="949" y="421"/>
                </a:lnTo>
                <a:lnTo>
                  <a:pt x="960" y="425"/>
                </a:lnTo>
                <a:lnTo>
                  <a:pt x="970" y="430"/>
                </a:lnTo>
                <a:lnTo>
                  <a:pt x="980" y="435"/>
                </a:lnTo>
                <a:lnTo>
                  <a:pt x="990" y="441"/>
                </a:lnTo>
                <a:lnTo>
                  <a:pt x="999" y="446"/>
                </a:lnTo>
                <a:lnTo>
                  <a:pt x="1008" y="452"/>
                </a:lnTo>
                <a:lnTo>
                  <a:pt x="1016" y="459"/>
                </a:lnTo>
                <a:lnTo>
                  <a:pt x="1024" y="466"/>
                </a:lnTo>
                <a:lnTo>
                  <a:pt x="1031" y="473"/>
                </a:lnTo>
                <a:lnTo>
                  <a:pt x="1038" y="480"/>
                </a:lnTo>
                <a:lnTo>
                  <a:pt x="1044" y="488"/>
                </a:lnTo>
                <a:lnTo>
                  <a:pt x="1050" y="496"/>
                </a:lnTo>
                <a:lnTo>
                  <a:pt x="1056" y="504"/>
                </a:lnTo>
                <a:lnTo>
                  <a:pt x="1061" y="512"/>
                </a:lnTo>
                <a:lnTo>
                  <a:pt x="1065" y="521"/>
                </a:lnTo>
                <a:lnTo>
                  <a:pt x="1070" y="530"/>
                </a:lnTo>
                <a:lnTo>
                  <a:pt x="1073" y="539"/>
                </a:lnTo>
                <a:lnTo>
                  <a:pt x="1076" y="548"/>
                </a:lnTo>
                <a:lnTo>
                  <a:pt x="1079" y="558"/>
                </a:lnTo>
                <a:lnTo>
                  <a:pt x="1081" y="567"/>
                </a:lnTo>
                <a:lnTo>
                  <a:pt x="1085" y="587"/>
                </a:lnTo>
                <a:lnTo>
                  <a:pt x="1085" y="597"/>
                </a:lnTo>
                <a:lnTo>
                  <a:pt x="1086" y="607"/>
                </a:lnTo>
                <a:lnTo>
                  <a:pt x="1085" y="617"/>
                </a:lnTo>
                <a:lnTo>
                  <a:pt x="1085" y="627"/>
                </a:lnTo>
                <a:lnTo>
                  <a:pt x="1083" y="638"/>
                </a:lnTo>
                <a:lnTo>
                  <a:pt x="1081" y="651"/>
                </a:lnTo>
                <a:lnTo>
                  <a:pt x="1078" y="664"/>
                </a:lnTo>
                <a:lnTo>
                  <a:pt x="1073" y="678"/>
                </a:lnTo>
                <a:lnTo>
                  <a:pt x="1067" y="693"/>
                </a:lnTo>
                <a:lnTo>
                  <a:pt x="1060" y="708"/>
                </a:lnTo>
                <a:lnTo>
                  <a:pt x="1051" y="724"/>
                </a:lnTo>
                <a:lnTo>
                  <a:pt x="1046" y="731"/>
                </a:lnTo>
                <a:lnTo>
                  <a:pt x="1040" y="739"/>
                </a:lnTo>
                <a:lnTo>
                  <a:pt x="1034" y="747"/>
                </a:lnTo>
                <a:lnTo>
                  <a:pt x="1027" y="754"/>
                </a:lnTo>
                <a:lnTo>
                  <a:pt x="1019" y="762"/>
                </a:lnTo>
                <a:lnTo>
                  <a:pt x="1011" y="769"/>
                </a:lnTo>
                <a:lnTo>
                  <a:pt x="1003" y="777"/>
                </a:lnTo>
                <a:lnTo>
                  <a:pt x="994" y="784"/>
                </a:lnTo>
                <a:lnTo>
                  <a:pt x="984" y="791"/>
                </a:lnTo>
                <a:lnTo>
                  <a:pt x="973" y="798"/>
                </a:lnTo>
                <a:lnTo>
                  <a:pt x="962" y="805"/>
                </a:lnTo>
                <a:lnTo>
                  <a:pt x="950" y="811"/>
                </a:lnTo>
                <a:lnTo>
                  <a:pt x="938" y="817"/>
                </a:lnTo>
                <a:lnTo>
                  <a:pt x="924" y="823"/>
                </a:lnTo>
                <a:lnTo>
                  <a:pt x="910" y="828"/>
                </a:lnTo>
                <a:lnTo>
                  <a:pt x="895" y="833"/>
                </a:lnTo>
                <a:lnTo>
                  <a:pt x="879" y="838"/>
                </a:lnTo>
                <a:lnTo>
                  <a:pt x="863" y="842"/>
                </a:lnTo>
                <a:close/>
                <a:moveTo>
                  <a:pt x="6069" y="248"/>
                </a:moveTo>
                <a:lnTo>
                  <a:pt x="6070" y="238"/>
                </a:lnTo>
                <a:lnTo>
                  <a:pt x="6070" y="228"/>
                </a:lnTo>
                <a:lnTo>
                  <a:pt x="6070" y="219"/>
                </a:lnTo>
                <a:lnTo>
                  <a:pt x="6070" y="209"/>
                </a:lnTo>
                <a:lnTo>
                  <a:pt x="6069" y="200"/>
                </a:lnTo>
                <a:lnTo>
                  <a:pt x="6068" y="191"/>
                </a:lnTo>
                <a:lnTo>
                  <a:pt x="6066" y="182"/>
                </a:lnTo>
                <a:lnTo>
                  <a:pt x="6064" y="174"/>
                </a:lnTo>
                <a:lnTo>
                  <a:pt x="6062" y="166"/>
                </a:lnTo>
                <a:lnTo>
                  <a:pt x="6059" y="158"/>
                </a:lnTo>
                <a:lnTo>
                  <a:pt x="6056" y="150"/>
                </a:lnTo>
                <a:lnTo>
                  <a:pt x="6052" y="143"/>
                </a:lnTo>
                <a:lnTo>
                  <a:pt x="6048" y="136"/>
                </a:lnTo>
                <a:lnTo>
                  <a:pt x="6044" y="129"/>
                </a:lnTo>
                <a:lnTo>
                  <a:pt x="6039" y="123"/>
                </a:lnTo>
                <a:lnTo>
                  <a:pt x="6034" y="117"/>
                </a:lnTo>
                <a:lnTo>
                  <a:pt x="6029" y="110"/>
                </a:lnTo>
                <a:lnTo>
                  <a:pt x="6022" y="105"/>
                </a:lnTo>
                <a:lnTo>
                  <a:pt x="6016" y="99"/>
                </a:lnTo>
                <a:lnTo>
                  <a:pt x="6009" y="94"/>
                </a:lnTo>
                <a:lnTo>
                  <a:pt x="6001" y="90"/>
                </a:lnTo>
                <a:lnTo>
                  <a:pt x="5993" y="85"/>
                </a:lnTo>
                <a:lnTo>
                  <a:pt x="5985" y="81"/>
                </a:lnTo>
                <a:lnTo>
                  <a:pt x="5976" y="78"/>
                </a:lnTo>
                <a:lnTo>
                  <a:pt x="5967" y="75"/>
                </a:lnTo>
                <a:lnTo>
                  <a:pt x="5958" y="72"/>
                </a:lnTo>
                <a:lnTo>
                  <a:pt x="5948" y="70"/>
                </a:lnTo>
                <a:lnTo>
                  <a:pt x="5938" y="68"/>
                </a:lnTo>
                <a:lnTo>
                  <a:pt x="5928" y="67"/>
                </a:lnTo>
                <a:lnTo>
                  <a:pt x="5917" y="66"/>
                </a:lnTo>
                <a:lnTo>
                  <a:pt x="5906" y="65"/>
                </a:lnTo>
                <a:lnTo>
                  <a:pt x="5894" y="65"/>
                </a:lnTo>
                <a:lnTo>
                  <a:pt x="5793" y="65"/>
                </a:lnTo>
                <a:lnTo>
                  <a:pt x="5759" y="407"/>
                </a:lnTo>
                <a:lnTo>
                  <a:pt x="5911" y="407"/>
                </a:lnTo>
                <a:lnTo>
                  <a:pt x="5927" y="406"/>
                </a:lnTo>
                <a:lnTo>
                  <a:pt x="5935" y="405"/>
                </a:lnTo>
                <a:lnTo>
                  <a:pt x="5943" y="404"/>
                </a:lnTo>
                <a:lnTo>
                  <a:pt x="5950" y="403"/>
                </a:lnTo>
                <a:lnTo>
                  <a:pt x="5957" y="401"/>
                </a:lnTo>
                <a:lnTo>
                  <a:pt x="5971" y="396"/>
                </a:lnTo>
                <a:lnTo>
                  <a:pt x="5978" y="393"/>
                </a:lnTo>
                <a:lnTo>
                  <a:pt x="5985" y="390"/>
                </a:lnTo>
                <a:lnTo>
                  <a:pt x="5997" y="382"/>
                </a:lnTo>
                <a:lnTo>
                  <a:pt x="6009" y="374"/>
                </a:lnTo>
                <a:lnTo>
                  <a:pt x="6014" y="369"/>
                </a:lnTo>
                <a:lnTo>
                  <a:pt x="6019" y="364"/>
                </a:lnTo>
                <a:lnTo>
                  <a:pt x="6024" y="359"/>
                </a:lnTo>
                <a:lnTo>
                  <a:pt x="6029" y="353"/>
                </a:lnTo>
                <a:lnTo>
                  <a:pt x="6034" y="347"/>
                </a:lnTo>
                <a:lnTo>
                  <a:pt x="6038" y="341"/>
                </a:lnTo>
                <a:lnTo>
                  <a:pt x="6042" y="335"/>
                </a:lnTo>
                <a:lnTo>
                  <a:pt x="6046" y="328"/>
                </a:lnTo>
                <a:lnTo>
                  <a:pt x="6049" y="321"/>
                </a:lnTo>
                <a:lnTo>
                  <a:pt x="6053" y="314"/>
                </a:lnTo>
                <a:lnTo>
                  <a:pt x="6058" y="299"/>
                </a:lnTo>
                <a:lnTo>
                  <a:pt x="6063" y="283"/>
                </a:lnTo>
                <a:lnTo>
                  <a:pt x="6065" y="275"/>
                </a:lnTo>
                <a:lnTo>
                  <a:pt x="6067" y="266"/>
                </a:lnTo>
                <a:lnTo>
                  <a:pt x="6069" y="248"/>
                </a:lnTo>
                <a:close/>
                <a:moveTo>
                  <a:pt x="5512" y="174"/>
                </a:moveTo>
                <a:lnTo>
                  <a:pt x="5514" y="159"/>
                </a:lnTo>
                <a:lnTo>
                  <a:pt x="5514" y="146"/>
                </a:lnTo>
                <a:lnTo>
                  <a:pt x="5513" y="134"/>
                </a:lnTo>
                <a:lnTo>
                  <a:pt x="5513" y="128"/>
                </a:lnTo>
                <a:lnTo>
                  <a:pt x="5512" y="123"/>
                </a:lnTo>
                <a:lnTo>
                  <a:pt x="5511" y="118"/>
                </a:lnTo>
                <a:lnTo>
                  <a:pt x="5510" y="113"/>
                </a:lnTo>
                <a:lnTo>
                  <a:pt x="5507" y="105"/>
                </a:lnTo>
                <a:lnTo>
                  <a:pt x="5503" y="97"/>
                </a:lnTo>
                <a:lnTo>
                  <a:pt x="5498" y="91"/>
                </a:lnTo>
                <a:lnTo>
                  <a:pt x="5492" y="85"/>
                </a:lnTo>
                <a:lnTo>
                  <a:pt x="5485" y="80"/>
                </a:lnTo>
                <a:lnTo>
                  <a:pt x="5478" y="76"/>
                </a:lnTo>
                <a:lnTo>
                  <a:pt x="5469" y="73"/>
                </a:lnTo>
                <a:lnTo>
                  <a:pt x="5459" y="70"/>
                </a:lnTo>
                <a:lnTo>
                  <a:pt x="5448" y="68"/>
                </a:lnTo>
                <a:lnTo>
                  <a:pt x="5443" y="67"/>
                </a:lnTo>
                <a:lnTo>
                  <a:pt x="5436" y="66"/>
                </a:lnTo>
                <a:lnTo>
                  <a:pt x="5423" y="65"/>
                </a:lnTo>
                <a:lnTo>
                  <a:pt x="5303" y="65"/>
                </a:lnTo>
                <a:lnTo>
                  <a:pt x="5284" y="230"/>
                </a:lnTo>
                <a:lnTo>
                  <a:pt x="5208" y="230"/>
                </a:lnTo>
                <a:lnTo>
                  <a:pt x="5207" y="220"/>
                </a:lnTo>
                <a:lnTo>
                  <a:pt x="5206" y="211"/>
                </a:lnTo>
                <a:lnTo>
                  <a:pt x="5204" y="202"/>
                </a:lnTo>
                <a:lnTo>
                  <a:pt x="5202" y="194"/>
                </a:lnTo>
                <a:lnTo>
                  <a:pt x="5199" y="185"/>
                </a:lnTo>
                <a:lnTo>
                  <a:pt x="5195" y="177"/>
                </a:lnTo>
                <a:lnTo>
                  <a:pt x="5192" y="169"/>
                </a:lnTo>
                <a:lnTo>
                  <a:pt x="5187" y="162"/>
                </a:lnTo>
                <a:lnTo>
                  <a:pt x="5182" y="154"/>
                </a:lnTo>
                <a:lnTo>
                  <a:pt x="5177" y="147"/>
                </a:lnTo>
                <a:lnTo>
                  <a:pt x="5171" y="140"/>
                </a:lnTo>
                <a:lnTo>
                  <a:pt x="5165" y="133"/>
                </a:lnTo>
                <a:lnTo>
                  <a:pt x="5159" y="127"/>
                </a:lnTo>
                <a:lnTo>
                  <a:pt x="5152" y="121"/>
                </a:lnTo>
                <a:lnTo>
                  <a:pt x="5145" y="115"/>
                </a:lnTo>
                <a:lnTo>
                  <a:pt x="5138" y="110"/>
                </a:lnTo>
                <a:lnTo>
                  <a:pt x="5121" y="99"/>
                </a:lnTo>
                <a:lnTo>
                  <a:pt x="5112" y="95"/>
                </a:lnTo>
                <a:lnTo>
                  <a:pt x="5104" y="90"/>
                </a:lnTo>
                <a:lnTo>
                  <a:pt x="5086" y="83"/>
                </a:lnTo>
                <a:lnTo>
                  <a:pt x="5076" y="79"/>
                </a:lnTo>
                <a:lnTo>
                  <a:pt x="5067" y="76"/>
                </a:lnTo>
                <a:lnTo>
                  <a:pt x="5057" y="74"/>
                </a:lnTo>
                <a:lnTo>
                  <a:pt x="5047" y="71"/>
                </a:lnTo>
                <a:lnTo>
                  <a:pt x="5037" y="69"/>
                </a:lnTo>
                <a:lnTo>
                  <a:pt x="5027" y="68"/>
                </a:lnTo>
                <a:lnTo>
                  <a:pt x="5017" y="66"/>
                </a:lnTo>
                <a:lnTo>
                  <a:pt x="5007" y="66"/>
                </a:lnTo>
                <a:lnTo>
                  <a:pt x="4986" y="65"/>
                </a:lnTo>
                <a:lnTo>
                  <a:pt x="4754" y="65"/>
                </a:lnTo>
                <a:lnTo>
                  <a:pt x="4724" y="365"/>
                </a:lnTo>
                <a:lnTo>
                  <a:pt x="4846" y="365"/>
                </a:lnTo>
                <a:lnTo>
                  <a:pt x="4857" y="364"/>
                </a:lnTo>
                <a:lnTo>
                  <a:pt x="4867" y="364"/>
                </a:lnTo>
                <a:lnTo>
                  <a:pt x="4877" y="362"/>
                </a:lnTo>
                <a:lnTo>
                  <a:pt x="4886" y="360"/>
                </a:lnTo>
                <a:lnTo>
                  <a:pt x="4895" y="358"/>
                </a:lnTo>
                <a:lnTo>
                  <a:pt x="4903" y="355"/>
                </a:lnTo>
                <a:lnTo>
                  <a:pt x="4911" y="352"/>
                </a:lnTo>
                <a:lnTo>
                  <a:pt x="4918" y="349"/>
                </a:lnTo>
                <a:lnTo>
                  <a:pt x="4931" y="341"/>
                </a:lnTo>
                <a:lnTo>
                  <a:pt x="4937" y="337"/>
                </a:lnTo>
                <a:lnTo>
                  <a:pt x="4942" y="332"/>
                </a:lnTo>
                <a:lnTo>
                  <a:pt x="4951" y="323"/>
                </a:lnTo>
                <a:lnTo>
                  <a:pt x="4958" y="313"/>
                </a:lnTo>
                <a:lnTo>
                  <a:pt x="4965" y="304"/>
                </a:lnTo>
                <a:lnTo>
                  <a:pt x="4969" y="295"/>
                </a:lnTo>
                <a:lnTo>
                  <a:pt x="4973" y="286"/>
                </a:lnTo>
                <a:lnTo>
                  <a:pt x="4976" y="278"/>
                </a:lnTo>
                <a:lnTo>
                  <a:pt x="4979" y="267"/>
                </a:lnTo>
                <a:lnTo>
                  <a:pt x="4979" y="262"/>
                </a:lnTo>
                <a:lnTo>
                  <a:pt x="5053" y="262"/>
                </a:lnTo>
                <a:lnTo>
                  <a:pt x="5023" y="542"/>
                </a:lnTo>
                <a:lnTo>
                  <a:pt x="4938" y="542"/>
                </a:lnTo>
                <a:lnTo>
                  <a:pt x="4939" y="532"/>
                </a:lnTo>
                <a:lnTo>
                  <a:pt x="4939" y="524"/>
                </a:lnTo>
                <a:lnTo>
                  <a:pt x="4939" y="515"/>
                </a:lnTo>
                <a:lnTo>
                  <a:pt x="4938" y="508"/>
                </a:lnTo>
                <a:lnTo>
                  <a:pt x="4937" y="500"/>
                </a:lnTo>
                <a:lnTo>
                  <a:pt x="4936" y="494"/>
                </a:lnTo>
                <a:lnTo>
                  <a:pt x="4932" y="482"/>
                </a:lnTo>
                <a:lnTo>
                  <a:pt x="4930" y="476"/>
                </a:lnTo>
                <a:lnTo>
                  <a:pt x="4927" y="471"/>
                </a:lnTo>
                <a:lnTo>
                  <a:pt x="4925" y="467"/>
                </a:lnTo>
                <a:lnTo>
                  <a:pt x="4921" y="462"/>
                </a:lnTo>
                <a:lnTo>
                  <a:pt x="4918" y="459"/>
                </a:lnTo>
                <a:lnTo>
                  <a:pt x="4914" y="455"/>
                </a:lnTo>
                <a:lnTo>
                  <a:pt x="4910" y="452"/>
                </a:lnTo>
                <a:lnTo>
                  <a:pt x="4905" y="449"/>
                </a:lnTo>
                <a:lnTo>
                  <a:pt x="4896" y="444"/>
                </a:lnTo>
                <a:lnTo>
                  <a:pt x="4891" y="442"/>
                </a:lnTo>
                <a:lnTo>
                  <a:pt x="4885" y="440"/>
                </a:lnTo>
                <a:lnTo>
                  <a:pt x="4873" y="437"/>
                </a:lnTo>
                <a:lnTo>
                  <a:pt x="4861" y="435"/>
                </a:lnTo>
                <a:lnTo>
                  <a:pt x="4847" y="434"/>
                </a:lnTo>
                <a:lnTo>
                  <a:pt x="4833" y="433"/>
                </a:lnTo>
                <a:lnTo>
                  <a:pt x="4818" y="433"/>
                </a:lnTo>
                <a:lnTo>
                  <a:pt x="4802" y="432"/>
                </a:lnTo>
                <a:lnTo>
                  <a:pt x="4717" y="432"/>
                </a:lnTo>
                <a:lnTo>
                  <a:pt x="4694" y="670"/>
                </a:lnTo>
                <a:lnTo>
                  <a:pt x="4693" y="684"/>
                </a:lnTo>
                <a:lnTo>
                  <a:pt x="4692" y="697"/>
                </a:lnTo>
                <a:lnTo>
                  <a:pt x="4693" y="703"/>
                </a:lnTo>
                <a:lnTo>
                  <a:pt x="4693" y="708"/>
                </a:lnTo>
                <a:lnTo>
                  <a:pt x="4694" y="714"/>
                </a:lnTo>
                <a:lnTo>
                  <a:pt x="4695" y="719"/>
                </a:lnTo>
                <a:lnTo>
                  <a:pt x="4697" y="728"/>
                </a:lnTo>
                <a:lnTo>
                  <a:pt x="4700" y="736"/>
                </a:lnTo>
                <a:lnTo>
                  <a:pt x="4705" y="744"/>
                </a:lnTo>
                <a:lnTo>
                  <a:pt x="4707" y="747"/>
                </a:lnTo>
                <a:lnTo>
                  <a:pt x="4710" y="751"/>
                </a:lnTo>
                <a:lnTo>
                  <a:pt x="4714" y="755"/>
                </a:lnTo>
                <a:lnTo>
                  <a:pt x="4719" y="759"/>
                </a:lnTo>
                <a:lnTo>
                  <a:pt x="4723" y="763"/>
                </a:lnTo>
                <a:lnTo>
                  <a:pt x="4729" y="766"/>
                </a:lnTo>
                <a:lnTo>
                  <a:pt x="4734" y="770"/>
                </a:lnTo>
                <a:lnTo>
                  <a:pt x="4741" y="772"/>
                </a:lnTo>
                <a:lnTo>
                  <a:pt x="4755" y="777"/>
                </a:lnTo>
                <a:lnTo>
                  <a:pt x="4762" y="779"/>
                </a:lnTo>
                <a:lnTo>
                  <a:pt x="4771" y="781"/>
                </a:lnTo>
                <a:lnTo>
                  <a:pt x="4790" y="784"/>
                </a:lnTo>
                <a:lnTo>
                  <a:pt x="4801" y="785"/>
                </a:lnTo>
                <a:lnTo>
                  <a:pt x="4812" y="785"/>
                </a:lnTo>
                <a:lnTo>
                  <a:pt x="4838" y="786"/>
                </a:lnTo>
                <a:lnTo>
                  <a:pt x="4840" y="786"/>
                </a:lnTo>
                <a:lnTo>
                  <a:pt x="4852" y="786"/>
                </a:lnTo>
                <a:lnTo>
                  <a:pt x="4865" y="785"/>
                </a:lnTo>
                <a:lnTo>
                  <a:pt x="4877" y="784"/>
                </a:lnTo>
                <a:lnTo>
                  <a:pt x="4889" y="783"/>
                </a:lnTo>
                <a:lnTo>
                  <a:pt x="4912" y="779"/>
                </a:lnTo>
                <a:lnTo>
                  <a:pt x="4934" y="775"/>
                </a:lnTo>
                <a:lnTo>
                  <a:pt x="4944" y="772"/>
                </a:lnTo>
                <a:lnTo>
                  <a:pt x="4954" y="770"/>
                </a:lnTo>
                <a:lnTo>
                  <a:pt x="4964" y="767"/>
                </a:lnTo>
                <a:lnTo>
                  <a:pt x="4974" y="764"/>
                </a:lnTo>
                <a:lnTo>
                  <a:pt x="4992" y="757"/>
                </a:lnTo>
                <a:lnTo>
                  <a:pt x="5001" y="753"/>
                </a:lnTo>
                <a:lnTo>
                  <a:pt x="5010" y="750"/>
                </a:lnTo>
                <a:lnTo>
                  <a:pt x="5026" y="742"/>
                </a:lnTo>
                <a:lnTo>
                  <a:pt x="5041" y="733"/>
                </a:lnTo>
                <a:lnTo>
                  <a:pt x="5055" y="724"/>
                </a:lnTo>
                <a:lnTo>
                  <a:pt x="5068" y="715"/>
                </a:lnTo>
                <a:lnTo>
                  <a:pt x="5081" y="705"/>
                </a:lnTo>
                <a:lnTo>
                  <a:pt x="5092" y="695"/>
                </a:lnTo>
                <a:lnTo>
                  <a:pt x="5102" y="685"/>
                </a:lnTo>
                <a:lnTo>
                  <a:pt x="5112" y="675"/>
                </a:lnTo>
                <a:lnTo>
                  <a:pt x="5121" y="665"/>
                </a:lnTo>
                <a:lnTo>
                  <a:pt x="5130" y="655"/>
                </a:lnTo>
                <a:lnTo>
                  <a:pt x="5137" y="646"/>
                </a:lnTo>
                <a:lnTo>
                  <a:pt x="5144" y="636"/>
                </a:lnTo>
                <a:lnTo>
                  <a:pt x="5150" y="627"/>
                </a:lnTo>
                <a:lnTo>
                  <a:pt x="5155" y="618"/>
                </a:lnTo>
                <a:lnTo>
                  <a:pt x="5163" y="602"/>
                </a:lnTo>
                <a:lnTo>
                  <a:pt x="5170" y="589"/>
                </a:lnTo>
                <a:lnTo>
                  <a:pt x="5174" y="578"/>
                </a:lnTo>
                <a:lnTo>
                  <a:pt x="5176" y="572"/>
                </a:lnTo>
                <a:lnTo>
                  <a:pt x="5177" y="569"/>
                </a:lnTo>
                <a:lnTo>
                  <a:pt x="5251" y="569"/>
                </a:lnTo>
                <a:lnTo>
                  <a:pt x="5230" y="784"/>
                </a:lnTo>
                <a:lnTo>
                  <a:pt x="5351" y="784"/>
                </a:lnTo>
                <a:lnTo>
                  <a:pt x="5366" y="783"/>
                </a:lnTo>
                <a:lnTo>
                  <a:pt x="5380" y="781"/>
                </a:lnTo>
                <a:lnTo>
                  <a:pt x="5392" y="778"/>
                </a:lnTo>
                <a:lnTo>
                  <a:pt x="5403" y="775"/>
                </a:lnTo>
                <a:lnTo>
                  <a:pt x="5412" y="771"/>
                </a:lnTo>
                <a:lnTo>
                  <a:pt x="5417" y="768"/>
                </a:lnTo>
                <a:lnTo>
                  <a:pt x="5421" y="766"/>
                </a:lnTo>
                <a:lnTo>
                  <a:pt x="5425" y="763"/>
                </a:lnTo>
                <a:lnTo>
                  <a:pt x="5429" y="760"/>
                </a:lnTo>
                <a:lnTo>
                  <a:pt x="5435" y="754"/>
                </a:lnTo>
                <a:lnTo>
                  <a:pt x="5441" y="747"/>
                </a:lnTo>
                <a:lnTo>
                  <a:pt x="5446" y="739"/>
                </a:lnTo>
                <a:lnTo>
                  <a:pt x="5450" y="731"/>
                </a:lnTo>
                <a:lnTo>
                  <a:pt x="5453" y="722"/>
                </a:lnTo>
                <a:lnTo>
                  <a:pt x="5456" y="712"/>
                </a:lnTo>
                <a:lnTo>
                  <a:pt x="5458" y="702"/>
                </a:lnTo>
                <a:lnTo>
                  <a:pt x="5461" y="679"/>
                </a:lnTo>
                <a:lnTo>
                  <a:pt x="5512" y="174"/>
                </a:lnTo>
                <a:close/>
                <a:moveTo>
                  <a:pt x="4475" y="162"/>
                </a:moveTo>
                <a:lnTo>
                  <a:pt x="4476" y="150"/>
                </a:lnTo>
                <a:lnTo>
                  <a:pt x="4476" y="139"/>
                </a:lnTo>
                <a:lnTo>
                  <a:pt x="4476" y="134"/>
                </a:lnTo>
                <a:lnTo>
                  <a:pt x="4475" y="129"/>
                </a:lnTo>
                <a:lnTo>
                  <a:pt x="4475" y="124"/>
                </a:lnTo>
                <a:lnTo>
                  <a:pt x="4474" y="120"/>
                </a:lnTo>
                <a:lnTo>
                  <a:pt x="4473" y="115"/>
                </a:lnTo>
                <a:lnTo>
                  <a:pt x="4472" y="111"/>
                </a:lnTo>
                <a:lnTo>
                  <a:pt x="4470" y="108"/>
                </a:lnTo>
                <a:lnTo>
                  <a:pt x="4469" y="104"/>
                </a:lnTo>
                <a:lnTo>
                  <a:pt x="4465" y="97"/>
                </a:lnTo>
                <a:lnTo>
                  <a:pt x="4460" y="91"/>
                </a:lnTo>
                <a:lnTo>
                  <a:pt x="4455" y="86"/>
                </a:lnTo>
                <a:lnTo>
                  <a:pt x="4448" y="81"/>
                </a:lnTo>
                <a:lnTo>
                  <a:pt x="4441" y="77"/>
                </a:lnTo>
                <a:lnTo>
                  <a:pt x="4432" y="73"/>
                </a:lnTo>
                <a:lnTo>
                  <a:pt x="4423" y="70"/>
                </a:lnTo>
                <a:lnTo>
                  <a:pt x="4412" y="68"/>
                </a:lnTo>
                <a:lnTo>
                  <a:pt x="4400" y="66"/>
                </a:lnTo>
                <a:lnTo>
                  <a:pt x="4388" y="65"/>
                </a:lnTo>
                <a:lnTo>
                  <a:pt x="4303" y="65"/>
                </a:lnTo>
                <a:lnTo>
                  <a:pt x="4285" y="66"/>
                </a:lnTo>
                <a:lnTo>
                  <a:pt x="4277" y="67"/>
                </a:lnTo>
                <a:lnTo>
                  <a:pt x="4269" y="68"/>
                </a:lnTo>
                <a:lnTo>
                  <a:pt x="4255" y="70"/>
                </a:lnTo>
                <a:lnTo>
                  <a:pt x="4242" y="74"/>
                </a:lnTo>
                <a:lnTo>
                  <a:pt x="4236" y="77"/>
                </a:lnTo>
                <a:lnTo>
                  <a:pt x="4230" y="80"/>
                </a:lnTo>
                <a:lnTo>
                  <a:pt x="4225" y="83"/>
                </a:lnTo>
                <a:lnTo>
                  <a:pt x="4220" y="86"/>
                </a:lnTo>
                <a:lnTo>
                  <a:pt x="4215" y="90"/>
                </a:lnTo>
                <a:lnTo>
                  <a:pt x="4211" y="94"/>
                </a:lnTo>
                <a:lnTo>
                  <a:pt x="4207" y="99"/>
                </a:lnTo>
                <a:lnTo>
                  <a:pt x="4203" y="104"/>
                </a:lnTo>
                <a:lnTo>
                  <a:pt x="4199" y="109"/>
                </a:lnTo>
                <a:lnTo>
                  <a:pt x="4196" y="115"/>
                </a:lnTo>
                <a:lnTo>
                  <a:pt x="4190" y="127"/>
                </a:lnTo>
                <a:lnTo>
                  <a:pt x="4185" y="141"/>
                </a:lnTo>
                <a:lnTo>
                  <a:pt x="4181" y="157"/>
                </a:lnTo>
                <a:lnTo>
                  <a:pt x="4177" y="175"/>
                </a:lnTo>
                <a:lnTo>
                  <a:pt x="4174" y="194"/>
                </a:lnTo>
                <a:lnTo>
                  <a:pt x="4171" y="215"/>
                </a:lnTo>
                <a:lnTo>
                  <a:pt x="4169" y="238"/>
                </a:lnTo>
                <a:lnTo>
                  <a:pt x="4117" y="754"/>
                </a:lnTo>
                <a:lnTo>
                  <a:pt x="4117" y="758"/>
                </a:lnTo>
                <a:lnTo>
                  <a:pt x="4118" y="763"/>
                </a:lnTo>
                <a:lnTo>
                  <a:pt x="4121" y="767"/>
                </a:lnTo>
                <a:lnTo>
                  <a:pt x="4123" y="770"/>
                </a:lnTo>
                <a:lnTo>
                  <a:pt x="4127" y="773"/>
                </a:lnTo>
                <a:lnTo>
                  <a:pt x="4131" y="776"/>
                </a:lnTo>
                <a:lnTo>
                  <a:pt x="4133" y="776"/>
                </a:lnTo>
                <a:lnTo>
                  <a:pt x="4135" y="777"/>
                </a:lnTo>
                <a:lnTo>
                  <a:pt x="4139" y="778"/>
                </a:lnTo>
                <a:lnTo>
                  <a:pt x="4298" y="778"/>
                </a:lnTo>
                <a:lnTo>
                  <a:pt x="4313" y="778"/>
                </a:lnTo>
                <a:lnTo>
                  <a:pt x="4327" y="777"/>
                </a:lnTo>
                <a:lnTo>
                  <a:pt x="4340" y="775"/>
                </a:lnTo>
                <a:lnTo>
                  <a:pt x="4351" y="772"/>
                </a:lnTo>
                <a:lnTo>
                  <a:pt x="4362" y="769"/>
                </a:lnTo>
                <a:lnTo>
                  <a:pt x="4372" y="765"/>
                </a:lnTo>
                <a:lnTo>
                  <a:pt x="4381" y="760"/>
                </a:lnTo>
                <a:lnTo>
                  <a:pt x="4389" y="754"/>
                </a:lnTo>
                <a:lnTo>
                  <a:pt x="4392" y="751"/>
                </a:lnTo>
                <a:lnTo>
                  <a:pt x="4396" y="747"/>
                </a:lnTo>
                <a:lnTo>
                  <a:pt x="4399" y="744"/>
                </a:lnTo>
                <a:lnTo>
                  <a:pt x="4402" y="740"/>
                </a:lnTo>
                <a:lnTo>
                  <a:pt x="4407" y="731"/>
                </a:lnTo>
                <a:lnTo>
                  <a:pt x="4410" y="727"/>
                </a:lnTo>
                <a:lnTo>
                  <a:pt x="4412" y="722"/>
                </a:lnTo>
                <a:lnTo>
                  <a:pt x="4414" y="717"/>
                </a:lnTo>
                <a:lnTo>
                  <a:pt x="4416" y="711"/>
                </a:lnTo>
                <a:lnTo>
                  <a:pt x="4418" y="706"/>
                </a:lnTo>
                <a:lnTo>
                  <a:pt x="4419" y="700"/>
                </a:lnTo>
                <a:lnTo>
                  <a:pt x="4421" y="688"/>
                </a:lnTo>
                <a:lnTo>
                  <a:pt x="4423" y="674"/>
                </a:lnTo>
                <a:lnTo>
                  <a:pt x="4475" y="162"/>
                </a:lnTo>
                <a:close/>
                <a:moveTo>
                  <a:pt x="3829" y="1014"/>
                </a:moveTo>
                <a:lnTo>
                  <a:pt x="3844" y="1008"/>
                </a:lnTo>
                <a:lnTo>
                  <a:pt x="3860" y="1002"/>
                </a:lnTo>
                <a:lnTo>
                  <a:pt x="3877" y="994"/>
                </a:lnTo>
                <a:lnTo>
                  <a:pt x="3894" y="985"/>
                </a:lnTo>
                <a:lnTo>
                  <a:pt x="3913" y="976"/>
                </a:lnTo>
                <a:lnTo>
                  <a:pt x="3931" y="966"/>
                </a:lnTo>
                <a:lnTo>
                  <a:pt x="3948" y="955"/>
                </a:lnTo>
                <a:lnTo>
                  <a:pt x="3965" y="944"/>
                </a:lnTo>
                <a:lnTo>
                  <a:pt x="3980" y="933"/>
                </a:lnTo>
                <a:lnTo>
                  <a:pt x="3994" y="922"/>
                </a:lnTo>
                <a:lnTo>
                  <a:pt x="4005" y="912"/>
                </a:lnTo>
                <a:lnTo>
                  <a:pt x="4010" y="906"/>
                </a:lnTo>
                <a:lnTo>
                  <a:pt x="4015" y="901"/>
                </a:lnTo>
                <a:lnTo>
                  <a:pt x="4018" y="896"/>
                </a:lnTo>
                <a:lnTo>
                  <a:pt x="4021" y="891"/>
                </a:lnTo>
                <a:lnTo>
                  <a:pt x="4023" y="887"/>
                </a:lnTo>
                <a:lnTo>
                  <a:pt x="4024" y="882"/>
                </a:lnTo>
                <a:lnTo>
                  <a:pt x="4024" y="878"/>
                </a:lnTo>
                <a:lnTo>
                  <a:pt x="4024" y="876"/>
                </a:lnTo>
                <a:lnTo>
                  <a:pt x="4024" y="874"/>
                </a:lnTo>
                <a:lnTo>
                  <a:pt x="4022" y="870"/>
                </a:lnTo>
                <a:lnTo>
                  <a:pt x="4019" y="866"/>
                </a:lnTo>
                <a:lnTo>
                  <a:pt x="3435" y="232"/>
                </a:lnTo>
                <a:lnTo>
                  <a:pt x="3398" y="563"/>
                </a:lnTo>
                <a:lnTo>
                  <a:pt x="3396" y="584"/>
                </a:lnTo>
                <a:lnTo>
                  <a:pt x="3394" y="604"/>
                </a:lnTo>
                <a:lnTo>
                  <a:pt x="3392" y="622"/>
                </a:lnTo>
                <a:lnTo>
                  <a:pt x="3392" y="638"/>
                </a:lnTo>
                <a:lnTo>
                  <a:pt x="3392" y="653"/>
                </a:lnTo>
                <a:lnTo>
                  <a:pt x="3392" y="666"/>
                </a:lnTo>
                <a:lnTo>
                  <a:pt x="3393" y="679"/>
                </a:lnTo>
                <a:lnTo>
                  <a:pt x="3394" y="690"/>
                </a:lnTo>
                <a:lnTo>
                  <a:pt x="3397" y="700"/>
                </a:lnTo>
                <a:lnTo>
                  <a:pt x="3399" y="709"/>
                </a:lnTo>
                <a:lnTo>
                  <a:pt x="3402" y="718"/>
                </a:lnTo>
                <a:lnTo>
                  <a:pt x="3405" y="726"/>
                </a:lnTo>
                <a:lnTo>
                  <a:pt x="3409" y="733"/>
                </a:lnTo>
                <a:lnTo>
                  <a:pt x="3413" y="739"/>
                </a:lnTo>
                <a:lnTo>
                  <a:pt x="3423" y="752"/>
                </a:lnTo>
                <a:lnTo>
                  <a:pt x="3431" y="759"/>
                </a:lnTo>
                <a:lnTo>
                  <a:pt x="3435" y="763"/>
                </a:lnTo>
                <a:lnTo>
                  <a:pt x="3440" y="766"/>
                </a:lnTo>
                <a:lnTo>
                  <a:pt x="3445" y="769"/>
                </a:lnTo>
                <a:lnTo>
                  <a:pt x="3450" y="772"/>
                </a:lnTo>
                <a:lnTo>
                  <a:pt x="3455" y="774"/>
                </a:lnTo>
                <a:lnTo>
                  <a:pt x="3461" y="776"/>
                </a:lnTo>
                <a:lnTo>
                  <a:pt x="3474" y="779"/>
                </a:lnTo>
                <a:lnTo>
                  <a:pt x="3488" y="782"/>
                </a:lnTo>
                <a:lnTo>
                  <a:pt x="3495" y="783"/>
                </a:lnTo>
                <a:lnTo>
                  <a:pt x="3503" y="783"/>
                </a:lnTo>
                <a:lnTo>
                  <a:pt x="3519" y="784"/>
                </a:lnTo>
                <a:lnTo>
                  <a:pt x="3532" y="784"/>
                </a:lnTo>
                <a:lnTo>
                  <a:pt x="3525" y="851"/>
                </a:lnTo>
                <a:lnTo>
                  <a:pt x="3302" y="851"/>
                </a:lnTo>
                <a:lnTo>
                  <a:pt x="3316" y="866"/>
                </a:lnTo>
                <a:lnTo>
                  <a:pt x="3331" y="880"/>
                </a:lnTo>
                <a:lnTo>
                  <a:pt x="3344" y="891"/>
                </a:lnTo>
                <a:lnTo>
                  <a:pt x="3356" y="902"/>
                </a:lnTo>
                <a:lnTo>
                  <a:pt x="3382" y="922"/>
                </a:lnTo>
                <a:lnTo>
                  <a:pt x="3396" y="932"/>
                </a:lnTo>
                <a:lnTo>
                  <a:pt x="3409" y="942"/>
                </a:lnTo>
                <a:lnTo>
                  <a:pt x="3423" y="951"/>
                </a:lnTo>
                <a:lnTo>
                  <a:pt x="3438" y="960"/>
                </a:lnTo>
                <a:lnTo>
                  <a:pt x="3452" y="969"/>
                </a:lnTo>
                <a:lnTo>
                  <a:pt x="3467" y="977"/>
                </a:lnTo>
                <a:lnTo>
                  <a:pt x="3482" y="985"/>
                </a:lnTo>
                <a:lnTo>
                  <a:pt x="3497" y="992"/>
                </a:lnTo>
                <a:lnTo>
                  <a:pt x="3513" y="999"/>
                </a:lnTo>
                <a:lnTo>
                  <a:pt x="3529" y="1005"/>
                </a:lnTo>
                <a:lnTo>
                  <a:pt x="3544" y="1011"/>
                </a:lnTo>
                <a:lnTo>
                  <a:pt x="3560" y="1017"/>
                </a:lnTo>
                <a:lnTo>
                  <a:pt x="3576" y="1022"/>
                </a:lnTo>
                <a:lnTo>
                  <a:pt x="3593" y="1026"/>
                </a:lnTo>
                <a:lnTo>
                  <a:pt x="3609" y="1030"/>
                </a:lnTo>
                <a:lnTo>
                  <a:pt x="3626" y="1033"/>
                </a:lnTo>
                <a:lnTo>
                  <a:pt x="3642" y="1035"/>
                </a:lnTo>
                <a:lnTo>
                  <a:pt x="3659" y="1037"/>
                </a:lnTo>
                <a:lnTo>
                  <a:pt x="3677" y="1038"/>
                </a:lnTo>
                <a:lnTo>
                  <a:pt x="3694" y="1038"/>
                </a:lnTo>
                <a:lnTo>
                  <a:pt x="3710" y="1038"/>
                </a:lnTo>
                <a:lnTo>
                  <a:pt x="3727" y="1037"/>
                </a:lnTo>
                <a:lnTo>
                  <a:pt x="3744" y="1035"/>
                </a:lnTo>
                <a:lnTo>
                  <a:pt x="3753" y="1034"/>
                </a:lnTo>
                <a:lnTo>
                  <a:pt x="3761" y="1032"/>
                </a:lnTo>
                <a:lnTo>
                  <a:pt x="3778" y="1029"/>
                </a:lnTo>
                <a:lnTo>
                  <a:pt x="3795" y="1025"/>
                </a:lnTo>
                <a:lnTo>
                  <a:pt x="3812" y="1020"/>
                </a:lnTo>
                <a:lnTo>
                  <a:pt x="3829" y="1014"/>
                </a:lnTo>
                <a:close/>
                <a:moveTo>
                  <a:pt x="2897" y="248"/>
                </a:moveTo>
                <a:lnTo>
                  <a:pt x="2898" y="238"/>
                </a:lnTo>
                <a:lnTo>
                  <a:pt x="2898" y="228"/>
                </a:lnTo>
                <a:lnTo>
                  <a:pt x="2898" y="219"/>
                </a:lnTo>
                <a:lnTo>
                  <a:pt x="2898" y="209"/>
                </a:lnTo>
                <a:lnTo>
                  <a:pt x="2897" y="200"/>
                </a:lnTo>
                <a:lnTo>
                  <a:pt x="2896" y="191"/>
                </a:lnTo>
                <a:lnTo>
                  <a:pt x="2894" y="182"/>
                </a:lnTo>
                <a:lnTo>
                  <a:pt x="2893" y="174"/>
                </a:lnTo>
                <a:lnTo>
                  <a:pt x="2890" y="166"/>
                </a:lnTo>
                <a:lnTo>
                  <a:pt x="2887" y="158"/>
                </a:lnTo>
                <a:lnTo>
                  <a:pt x="2884" y="150"/>
                </a:lnTo>
                <a:lnTo>
                  <a:pt x="2881" y="143"/>
                </a:lnTo>
                <a:lnTo>
                  <a:pt x="2877" y="136"/>
                </a:lnTo>
                <a:lnTo>
                  <a:pt x="2872" y="129"/>
                </a:lnTo>
                <a:lnTo>
                  <a:pt x="2868" y="123"/>
                </a:lnTo>
                <a:lnTo>
                  <a:pt x="2863" y="117"/>
                </a:lnTo>
                <a:lnTo>
                  <a:pt x="2857" y="110"/>
                </a:lnTo>
                <a:lnTo>
                  <a:pt x="2851" y="105"/>
                </a:lnTo>
                <a:lnTo>
                  <a:pt x="2844" y="99"/>
                </a:lnTo>
                <a:lnTo>
                  <a:pt x="2837" y="94"/>
                </a:lnTo>
                <a:lnTo>
                  <a:pt x="2829" y="90"/>
                </a:lnTo>
                <a:lnTo>
                  <a:pt x="2821" y="85"/>
                </a:lnTo>
                <a:lnTo>
                  <a:pt x="2813" y="81"/>
                </a:lnTo>
                <a:lnTo>
                  <a:pt x="2804" y="78"/>
                </a:lnTo>
                <a:lnTo>
                  <a:pt x="2795" y="75"/>
                </a:lnTo>
                <a:lnTo>
                  <a:pt x="2786" y="72"/>
                </a:lnTo>
                <a:lnTo>
                  <a:pt x="2776" y="70"/>
                </a:lnTo>
                <a:lnTo>
                  <a:pt x="2766" y="68"/>
                </a:lnTo>
                <a:lnTo>
                  <a:pt x="2756" y="67"/>
                </a:lnTo>
                <a:lnTo>
                  <a:pt x="2745" y="66"/>
                </a:lnTo>
                <a:lnTo>
                  <a:pt x="2734" y="65"/>
                </a:lnTo>
                <a:lnTo>
                  <a:pt x="2723" y="65"/>
                </a:lnTo>
                <a:lnTo>
                  <a:pt x="2621" y="65"/>
                </a:lnTo>
                <a:lnTo>
                  <a:pt x="2587" y="407"/>
                </a:lnTo>
                <a:lnTo>
                  <a:pt x="2739" y="407"/>
                </a:lnTo>
                <a:lnTo>
                  <a:pt x="2755" y="406"/>
                </a:lnTo>
                <a:lnTo>
                  <a:pt x="2763" y="405"/>
                </a:lnTo>
                <a:lnTo>
                  <a:pt x="2771" y="404"/>
                </a:lnTo>
                <a:lnTo>
                  <a:pt x="2778" y="403"/>
                </a:lnTo>
                <a:lnTo>
                  <a:pt x="2786" y="401"/>
                </a:lnTo>
                <a:lnTo>
                  <a:pt x="2800" y="396"/>
                </a:lnTo>
                <a:lnTo>
                  <a:pt x="2806" y="393"/>
                </a:lnTo>
                <a:lnTo>
                  <a:pt x="2813" y="390"/>
                </a:lnTo>
                <a:lnTo>
                  <a:pt x="2825" y="382"/>
                </a:lnTo>
                <a:lnTo>
                  <a:pt x="2837" y="374"/>
                </a:lnTo>
                <a:lnTo>
                  <a:pt x="2842" y="369"/>
                </a:lnTo>
                <a:lnTo>
                  <a:pt x="2848" y="364"/>
                </a:lnTo>
                <a:lnTo>
                  <a:pt x="2853" y="359"/>
                </a:lnTo>
                <a:lnTo>
                  <a:pt x="2857" y="353"/>
                </a:lnTo>
                <a:lnTo>
                  <a:pt x="2862" y="347"/>
                </a:lnTo>
                <a:lnTo>
                  <a:pt x="2866" y="341"/>
                </a:lnTo>
                <a:lnTo>
                  <a:pt x="2870" y="335"/>
                </a:lnTo>
                <a:lnTo>
                  <a:pt x="2874" y="328"/>
                </a:lnTo>
                <a:lnTo>
                  <a:pt x="2878" y="321"/>
                </a:lnTo>
                <a:lnTo>
                  <a:pt x="2881" y="314"/>
                </a:lnTo>
                <a:lnTo>
                  <a:pt x="2887" y="299"/>
                </a:lnTo>
                <a:lnTo>
                  <a:pt x="2891" y="283"/>
                </a:lnTo>
                <a:lnTo>
                  <a:pt x="2893" y="275"/>
                </a:lnTo>
                <a:lnTo>
                  <a:pt x="2895" y="266"/>
                </a:lnTo>
                <a:lnTo>
                  <a:pt x="2897" y="248"/>
                </a:lnTo>
                <a:close/>
                <a:moveTo>
                  <a:pt x="2341" y="174"/>
                </a:moveTo>
                <a:lnTo>
                  <a:pt x="2342" y="159"/>
                </a:lnTo>
                <a:lnTo>
                  <a:pt x="2342" y="146"/>
                </a:lnTo>
                <a:lnTo>
                  <a:pt x="2342" y="134"/>
                </a:lnTo>
                <a:lnTo>
                  <a:pt x="2341" y="128"/>
                </a:lnTo>
                <a:lnTo>
                  <a:pt x="2340" y="123"/>
                </a:lnTo>
                <a:lnTo>
                  <a:pt x="2339" y="118"/>
                </a:lnTo>
                <a:lnTo>
                  <a:pt x="2338" y="113"/>
                </a:lnTo>
                <a:lnTo>
                  <a:pt x="2335" y="105"/>
                </a:lnTo>
                <a:lnTo>
                  <a:pt x="2331" y="97"/>
                </a:lnTo>
                <a:lnTo>
                  <a:pt x="2326" y="91"/>
                </a:lnTo>
                <a:lnTo>
                  <a:pt x="2320" y="85"/>
                </a:lnTo>
                <a:lnTo>
                  <a:pt x="2314" y="80"/>
                </a:lnTo>
                <a:lnTo>
                  <a:pt x="2306" y="76"/>
                </a:lnTo>
                <a:lnTo>
                  <a:pt x="2297" y="73"/>
                </a:lnTo>
                <a:lnTo>
                  <a:pt x="2288" y="70"/>
                </a:lnTo>
                <a:lnTo>
                  <a:pt x="2277" y="68"/>
                </a:lnTo>
                <a:lnTo>
                  <a:pt x="2271" y="67"/>
                </a:lnTo>
                <a:lnTo>
                  <a:pt x="2265" y="66"/>
                </a:lnTo>
                <a:lnTo>
                  <a:pt x="2252" y="65"/>
                </a:lnTo>
                <a:lnTo>
                  <a:pt x="2129" y="65"/>
                </a:lnTo>
                <a:lnTo>
                  <a:pt x="2111" y="230"/>
                </a:lnTo>
                <a:lnTo>
                  <a:pt x="2035" y="230"/>
                </a:lnTo>
                <a:lnTo>
                  <a:pt x="2034" y="220"/>
                </a:lnTo>
                <a:lnTo>
                  <a:pt x="2033" y="211"/>
                </a:lnTo>
                <a:lnTo>
                  <a:pt x="2031" y="202"/>
                </a:lnTo>
                <a:lnTo>
                  <a:pt x="2029" y="194"/>
                </a:lnTo>
                <a:lnTo>
                  <a:pt x="2026" y="185"/>
                </a:lnTo>
                <a:lnTo>
                  <a:pt x="2023" y="177"/>
                </a:lnTo>
                <a:lnTo>
                  <a:pt x="2019" y="169"/>
                </a:lnTo>
                <a:lnTo>
                  <a:pt x="2015" y="162"/>
                </a:lnTo>
                <a:lnTo>
                  <a:pt x="2010" y="154"/>
                </a:lnTo>
                <a:lnTo>
                  <a:pt x="2005" y="147"/>
                </a:lnTo>
                <a:lnTo>
                  <a:pt x="1999" y="140"/>
                </a:lnTo>
                <a:lnTo>
                  <a:pt x="1993" y="133"/>
                </a:lnTo>
                <a:lnTo>
                  <a:pt x="1987" y="127"/>
                </a:lnTo>
                <a:lnTo>
                  <a:pt x="1981" y="121"/>
                </a:lnTo>
                <a:lnTo>
                  <a:pt x="1974" y="115"/>
                </a:lnTo>
                <a:lnTo>
                  <a:pt x="1966" y="110"/>
                </a:lnTo>
                <a:lnTo>
                  <a:pt x="1959" y="104"/>
                </a:lnTo>
                <a:lnTo>
                  <a:pt x="1951" y="99"/>
                </a:lnTo>
                <a:lnTo>
                  <a:pt x="1943" y="95"/>
                </a:lnTo>
                <a:lnTo>
                  <a:pt x="1934" y="90"/>
                </a:lnTo>
                <a:lnTo>
                  <a:pt x="1917" y="83"/>
                </a:lnTo>
                <a:lnTo>
                  <a:pt x="1908" y="79"/>
                </a:lnTo>
                <a:lnTo>
                  <a:pt x="1898" y="76"/>
                </a:lnTo>
                <a:lnTo>
                  <a:pt x="1889" y="74"/>
                </a:lnTo>
                <a:lnTo>
                  <a:pt x="1879" y="71"/>
                </a:lnTo>
                <a:lnTo>
                  <a:pt x="1869" y="69"/>
                </a:lnTo>
                <a:lnTo>
                  <a:pt x="1859" y="68"/>
                </a:lnTo>
                <a:lnTo>
                  <a:pt x="1849" y="66"/>
                </a:lnTo>
                <a:lnTo>
                  <a:pt x="1838" y="66"/>
                </a:lnTo>
                <a:lnTo>
                  <a:pt x="1818" y="65"/>
                </a:lnTo>
                <a:lnTo>
                  <a:pt x="1582" y="65"/>
                </a:lnTo>
                <a:lnTo>
                  <a:pt x="1552" y="365"/>
                </a:lnTo>
                <a:lnTo>
                  <a:pt x="1663" y="365"/>
                </a:lnTo>
                <a:lnTo>
                  <a:pt x="1674" y="364"/>
                </a:lnTo>
                <a:lnTo>
                  <a:pt x="1685" y="364"/>
                </a:lnTo>
                <a:lnTo>
                  <a:pt x="1695" y="362"/>
                </a:lnTo>
                <a:lnTo>
                  <a:pt x="1704" y="360"/>
                </a:lnTo>
                <a:lnTo>
                  <a:pt x="1713" y="358"/>
                </a:lnTo>
                <a:lnTo>
                  <a:pt x="1721" y="355"/>
                </a:lnTo>
                <a:lnTo>
                  <a:pt x="1729" y="352"/>
                </a:lnTo>
                <a:lnTo>
                  <a:pt x="1736" y="349"/>
                </a:lnTo>
                <a:lnTo>
                  <a:pt x="1748" y="341"/>
                </a:lnTo>
                <a:lnTo>
                  <a:pt x="1754" y="337"/>
                </a:lnTo>
                <a:lnTo>
                  <a:pt x="1759" y="332"/>
                </a:lnTo>
                <a:lnTo>
                  <a:pt x="1768" y="323"/>
                </a:lnTo>
                <a:lnTo>
                  <a:pt x="1776" y="313"/>
                </a:lnTo>
                <a:lnTo>
                  <a:pt x="1782" y="304"/>
                </a:lnTo>
                <a:lnTo>
                  <a:pt x="1787" y="295"/>
                </a:lnTo>
                <a:lnTo>
                  <a:pt x="1791" y="286"/>
                </a:lnTo>
                <a:lnTo>
                  <a:pt x="1793" y="278"/>
                </a:lnTo>
                <a:lnTo>
                  <a:pt x="1796" y="267"/>
                </a:lnTo>
                <a:lnTo>
                  <a:pt x="1797" y="262"/>
                </a:lnTo>
                <a:lnTo>
                  <a:pt x="1870" y="262"/>
                </a:lnTo>
                <a:lnTo>
                  <a:pt x="1841" y="542"/>
                </a:lnTo>
                <a:lnTo>
                  <a:pt x="1756" y="542"/>
                </a:lnTo>
                <a:lnTo>
                  <a:pt x="1756" y="532"/>
                </a:lnTo>
                <a:lnTo>
                  <a:pt x="1757" y="524"/>
                </a:lnTo>
                <a:lnTo>
                  <a:pt x="1756" y="515"/>
                </a:lnTo>
                <a:lnTo>
                  <a:pt x="1756" y="508"/>
                </a:lnTo>
                <a:lnTo>
                  <a:pt x="1755" y="500"/>
                </a:lnTo>
                <a:lnTo>
                  <a:pt x="1753" y="494"/>
                </a:lnTo>
                <a:lnTo>
                  <a:pt x="1750" y="482"/>
                </a:lnTo>
                <a:lnTo>
                  <a:pt x="1748" y="476"/>
                </a:lnTo>
                <a:lnTo>
                  <a:pt x="1745" y="471"/>
                </a:lnTo>
                <a:lnTo>
                  <a:pt x="1742" y="467"/>
                </a:lnTo>
                <a:lnTo>
                  <a:pt x="1739" y="462"/>
                </a:lnTo>
                <a:lnTo>
                  <a:pt x="1735" y="459"/>
                </a:lnTo>
                <a:lnTo>
                  <a:pt x="1731" y="455"/>
                </a:lnTo>
                <a:lnTo>
                  <a:pt x="1727" y="452"/>
                </a:lnTo>
                <a:lnTo>
                  <a:pt x="1723" y="449"/>
                </a:lnTo>
                <a:lnTo>
                  <a:pt x="1713" y="444"/>
                </a:lnTo>
                <a:lnTo>
                  <a:pt x="1708" y="442"/>
                </a:lnTo>
                <a:lnTo>
                  <a:pt x="1703" y="440"/>
                </a:lnTo>
                <a:lnTo>
                  <a:pt x="1691" y="437"/>
                </a:lnTo>
                <a:lnTo>
                  <a:pt x="1678" y="435"/>
                </a:lnTo>
                <a:lnTo>
                  <a:pt x="1665" y="434"/>
                </a:lnTo>
                <a:lnTo>
                  <a:pt x="1650" y="433"/>
                </a:lnTo>
                <a:lnTo>
                  <a:pt x="1635" y="433"/>
                </a:lnTo>
                <a:lnTo>
                  <a:pt x="1619" y="432"/>
                </a:lnTo>
                <a:lnTo>
                  <a:pt x="1546" y="432"/>
                </a:lnTo>
                <a:lnTo>
                  <a:pt x="1522" y="670"/>
                </a:lnTo>
                <a:lnTo>
                  <a:pt x="1521" y="684"/>
                </a:lnTo>
                <a:lnTo>
                  <a:pt x="1521" y="697"/>
                </a:lnTo>
                <a:lnTo>
                  <a:pt x="1521" y="703"/>
                </a:lnTo>
                <a:lnTo>
                  <a:pt x="1521" y="708"/>
                </a:lnTo>
                <a:lnTo>
                  <a:pt x="1523" y="719"/>
                </a:lnTo>
                <a:lnTo>
                  <a:pt x="1525" y="728"/>
                </a:lnTo>
                <a:lnTo>
                  <a:pt x="1529" y="736"/>
                </a:lnTo>
                <a:lnTo>
                  <a:pt x="1533" y="744"/>
                </a:lnTo>
                <a:lnTo>
                  <a:pt x="1535" y="747"/>
                </a:lnTo>
                <a:lnTo>
                  <a:pt x="1538" y="751"/>
                </a:lnTo>
                <a:lnTo>
                  <a:pt x="1542" y="755"/>
                </a:lnTo>
                <a:lnTo>
                  <a:pt x="1546" y="759"/>
                </a:lnTo>
                <a:lnTo>
                  <a:pt x="1556" y="766"/>
                </a:lnTo>
                <a:lnTo>
                  <a:pt x="1561" y="769"/>
                </a:lnTo>
                <a:lnTo>
                  <a:pt x="1567" y="772"/>
                </a:lnTo>
                <a:lnTo>
                  <a:pt x="1579" y="777"/>
                </a:lnTo>
                <a:lnTo>
                  <a:pt x="1587" y="779"/>
                </a:lnTo>
                <a:lnTo>
                  <a:pt x="1594" y="780"/>
                </a:lnTo>
                <a:lnTo>
                  <a:pt x="1612" y="783"/>
                </a:lnTo>
                <a:lnTo>
                  <a:pt x="1621" y="784"/>
                </a:lnTo>
                <a:lnTo>
                  <a:pt x="1632" y="785"/>
                </a:lnTo>
                <a:lnTo>
                  <a:pt x="1655" y="786"/>
                </a:lnTo>
                <a:lnTo>
                  <a:pt x="1656" y="786"/>
                </a:lnTo>
                <a:lnTo>
                  <a:pt x="1655" y="786"/>
                </a:lnTo>
                <a:lnTo>
                  <a:pt x="1654" y="786"/>
                </a:lnTo>
                <a:lnTo>
                  <a:pt x="1655" y="786"/>
                </a:lnTo>
                <a:lnTo>
                  <a:pt x="1682" y="785"/>
                </a:lnTo>
                <a:lnTo>
                  <a:pt x="1707" y="784"/>
                </a:lnTo>
                <a:lnTo>
                  <a:pt x="1719" y="782"/>
                </a:lnTo>
                <a:lnTo>
                  <a:pt x="1731" y="781"/>
                </a:lnTo>
                <a:lnTo>
                  <a:pt x="1753" y="777"/>
                </a:lnTo>
                <a:lnTo>
                  <a:pt x="1764" y="774"/>
                </a:lnTo>
                <a:lnTo>
                  <a:pt x="1775" y="772"/>
                </a:lnTo>
                <a:lnTo>
                  <a:pt x="1795" y="766"/>
                </a:lnTo>
                <a:lnTo>
                  <a:pt x="1814" y="759"/>
                </a:lnTo>
                <a:lnTo>
                  <a:pt x="1832" y="752"/>
                </a:lnTo>
                <a:lnTo>
                  <a:pt x="1849" y="744"/>
                </a:lnTo>
                <a:lnTo>
                  <a:pt x="1864" y="736"/>
                </a:lnTo>
                <a:lnTo>
                  <a:pt x="1879" y="727"/>
                </a:lnTo>
                <a:lnTo>
                  <a:pt x="1893" y="717"/>
                </a:lnTo>
                <a:lnTo>
                  <a:pt x="1906" y="708"/>
                </a:lnTo>
                <a:lnTo>
                  <a:pt x="1917" y="698"/>
                </a:lnTo>
                <a:lnTo>
                  <a:pt x="1928" y="688"/>
                </a:lnTo>
                <a:lnTo>
                  <a:pt x="1938" y="678"/>
                </a:lnTo>
                <a:lnTo>
                  <a:pt x="1947" y="667"/>
                </a:lnTo>
                <a:lnTo>
                  <a:pt x="1956" y="657"/>
                </a:lnTo>
                <a:lnTo>
                  <a:pt x="1970" y="638"/>
                </a:lnTo>
                <a:lnTo>
                  <a:pt x="1981" y="619"/>
                </a:lnTo>
                <a:lnTo>
                  <a:pt x="1990" y="603"/>
                </a:lnTo>
                <a:lnTo>
                  <a:pt x="1997" y="589"/>
                </a:lnTo>
                <a:lnTo>
                  <a:pt x="2001" y="578"/>
                </a:lnTo>
                <a:lnTo>
                  <a:pt x="2004" y="569"/>
                </a:lnTo>
                <a:lnTo>
                  <a:pt x="2078" y="569"/>
                </a:lnTo>
                <a:lnTo>
                  <a:pt x="2057" y="784"/>
                </a:lnTo>
                <a:lnTo>
                  <a:pt x="2178" y="784"/>
                </a:lnTo>
                <a:lnTo>
                  <a:pt x="2193" y="783"/>
                </a:lnTo>
                <a:lnTo>
                  <a:pt x="2207" y="781"/>
                </a:lnTo>
                <a:lnTo>
                  <a:pt x="2220" y="778"/>
                </a:lnTo>
                <a:lnTo>
                  <a:pt x="2230" y="775"/>
                </a:lnTo>
                <a:lnTo>
                  <a:pt x="2240" y="771"/>
                </a:lnTo>
                <a:lnTo>
                  <a:pt x="2245" y="768"/>
                </a:lnTo>
                <a:lnTo>
                  <a:pt x="2249" y="766"/>
                </a:lnTo>
                <a:lnTo>
                  <a:pt x="2253" y="763"/>
                </a:lnTo>
                <a:lnTo>
                  <a:pt x="2256" y="760"/>
                </a:lnTo>
                <a:lnTo>
                  <a:pt x="2263" y="754"/>
                </a:lnTo>
                <a:lnTo>
                  <a:pt x="2269" y="747"/>
                </a:lnTo>
                <a:lnTo>
                  <a:pt x="2273" y="739"/>
                </a:lnTo>
                <a:lnTo>
                  <a:pt x="2277" y="731"/>
                </a:lnTo>
                <a:lnTo>
                  <a:pt x="2281" y="722"/>
                </a:lnTo>
                <a:lnTo>
                  <a:pt x="2284" y="712"/>
                </a:lnTo>
                <a:lnTo>
                  <a:pt x="2286" y="702"/>
                </a:lnTo>
                <a:lnTo>
                  <a:pt x="2289" y="679"/>
                </a:lnTo>
                <a:lnTo>
                  <a:pt x="2341" y="174"/>
                </a:lnTo>
                <a:close/>
                <a:moveTo>
                  <a:pt x="7278" y="851"/>
                </a:moveTo>
                <a:lnTo>
                  <a:pt x="7330" y="851"/>
                </a:lnTo>
                <a:lnTo>
                  <a:pt x="7308" y="874"/>
                </a:lnTo>
                <a:lnTo>
                  <a:pt x="7286" y="897"/>
                </a:lnTo>
                <a:lnTo>
                  <a:pt x="7275" y="908"/>
                </a:lnTo>
                <a:lnTo>
                  <a:pt x="7263" y="919"/>
                </a:lnTo>
                <a:lnTo>
                  <a:pt x="7240" y="939"/>
                </a:lnTo>
                <a:lnTo>
                  <a:pt x="7216" y="959"/>
                </a:lnTo>
                <a:lnTo>
                  <a:pt x="7204" y="969"/>
                </a:lnTo>
                <a:lnTo>
                  <a:pt x="7192" y="978"/>
                </a:lnTo>
                <a:lnTo>
                  <a:pt x="7167" y="996"/>
                </a:lnTo>
                <a:lnTo>
                  <a:pt x="7155" y="1004"/>
                </a:lnTo>
                <a:lnTo>
                  <a:pt x="7142" y="1013"/>
                </a:lnTo>
                <a:lnTo>
                  <a:pt x="7129" y="1021"/>
                </a:lnTo>
                <a:lnTo>
                  <a:pt x="7116" y="1029"/>
                </a:lnTo>
                <a:lnTo>
                  <a:pt x="7090" y="1043"/>
                </a:lnTo>
                <a:lnTo>
                  <a:pt x="7064" y="1057"/>
                </a:lnTo>
                <a:lnTo>
                  <a:pt x="7037" y="1070"/>
                </a:lnTo>
                <a:lnTo>
                  <a:pt x="7009" y="1082"/>
                </a:lnTo>
                <a:lnTo>
                  <a:pt x="6982" y="1092"/>
                </a:lnTo>
                <a:lnTo>
                  <a:pt x="6954" y="1102"/>
                </a:lnTo>
                <a:lnTo>
                  <a:pt x="6925" y="1110"/>
                </a:lnTo>
                <a:lnTo>
                  <a:pt x="6897" y="1118"/>
                </a:lnTo>
                <a:lnTo>
                  <a:pt x="6868" y="1124"/>
                </a:lnTo>
                <a:lnTo>
                  <a:pt x="6838" y="1129"/>
                </a:lnTo>
                <a:lnTo>
                  <a:pt x="6809" y="1133"/>
                </a:lnTo>
                <a:lnTo>
                  <a:pt x="6779" y="1136"/>
                </a:lnTo>
                <a:lnTo>
                  <a:pt x="6749" y="1137"/>
                </a:lnTo>
                <a:lnTo>
                  <a:pt x="6734" y="1137"/>
                </a:lnTo>
                <a:lnTo>
                  <a:pt x="6719" y="1137"/>
                </a:lnTo>
                <a:lnTo>
                  <a:pt x="6688" y="1137"/>
                </a:lnTo>
                <a:lnTo>
                  <a:pt x="6658" y="1135"/>
                </a:lnTo>
                <a:lnTo>
                  <a:pt x="6627" y="1131"/>
                </a:lnTo>
                <a:lnTo>
                  <a:pt x="6596" y="1127"/>
                </a:lnTo>
                <a:lnTo>
                  <a:pt x="6563" y="1121"/>
                </a:lnTo>
                <a:lnTo>
                  <a:pt x="6532" y="1114"/>
                </a:lnTo>
                <a:lnTo>
                  <a:pt x="6501" y="1106"/>
                </a:lnTo>
                <a:lnTo>
                  <a:pt x="6469" y="1096"/>
                </a:lnTo>
                <a:lnTo>
                  <a:pt x="6437" y="1085"/>
                </a:lnTo>
                <a:lnTo>
                  <a:pt x="6414" y="1076"/>
                </a:lnTo>
                <a:lnTo>
                  <a:pt x="6391" y="1066"/>
                </a:lnTo>
                <a:lnTo>
                  <a:pt x="6369" y="1055"/>
                </a:lnTo>
                <a:lnTo>
                  <a:pt x="6358" y="1049"/>
                </a:lnTo>
                <a:lnTo>
                  <a:pt x="6347" y="1043"/>
                </a:lnTo>
                <a:lnTo>
                  <a:pt x="6326" y="1030"/>
                </a:lnTo>
                <a:lnTo>
                  <a:pt x="6306" y="1016"/>
                </a:lnTo>
                <a:lnTo>
                  <a:pt x="6286" y="1002"/>
                </a:lnTo>
                <a:lnTo>
                  <a:pt x="6277" y="995"/>
                </a:lnTo>
                <a:lnTo>
                  <a:pt x="6267" y="987"/>
                </a:lnTo>
                <a:lnTo>
                  <a:pt x="6249" y="972"/>
                </a:lnTo>
                <a:lnTo>
                  <a:pt x="6231" y="955"/>
                </a:lnTo>
                <a:lnTo>
                  <a:pt x="6213" y="939"/>
                </a:lnTo>
                <a:lnTo>
                  <a:pt x="6196" y="921"/>
                </a:lnTo>
                <a:lnTo>
                  <a:pt x="6180" y="903"/>
                </a:lnTo>
                <a:lnTo>
                  <a:pt x="6164" y="885"/>
                </a:lnTo>
                <a:lnTo>
                  <a:pt x="6148" y="866"/>
                </a:lnTo>
                <a:lnTo>
                  <a:pt x="6133" y="847"/>
                </a:lnTo>
                <a:lnTo>
                  <a:pt x="6103" y="808"/>
                </a:lnTo>
                <a:lnTo>
                  <a:pt x="6089" y="787"/>
                </a:lnTo>
                <a:lnTo>
                  <a:pt x="6074" y="767"/>
                </a:lnTo>
                <a:lnTo>
                  <a:pt x="6047" y="726"/>
                </a:lnTo>
                <a:lnTo>
                  <a:pt x="6020" y="685"/>
                </a:lnTo>
                <a:lnTo>
                  <a:pt x="5967" y="603"/>
                </a:lnTo>
                <a:lnTo>
                  <a:pt x="5941" y="562"/>
                </a:lnTo>
                <a:lnTo>
                  <a:pt x="5915" y="522"/>
                </a:lnTo>
                <a:lnTo>
                  <a:pt x="5911" y="517"/>
                </a:lnTo>
                <a:lnTo>
                  <a:pt x="5906" y="511"/>
                </a:lnTo>
                <a:lnTo>
                  <a:pt x="5900" y="507"/>
                </a:lnTo>
                <a:lnTo>
                  <a:pt x="5895" y="503"/>
                </a:lnTo>
                <a:lnTo>
                  <a:pt x="5888" y="499"/>
                </a:lnTo>
                <a:lnTo>
                  <a:pt x="5882" y="496"/>
                </a:lnTo>
                <a:lnTo>
                  <a:pt x="5874" y="493"/>
                </a:lnTo>
                <a:lnTo>
                  <a:pt x="5867" y="490"/>
                </a:lnTo>
                <a:lnTo>
                  <a:pt x="5859" y="488"/>
                </a:lnTo>
                <a:lnTo>
                  <a:pt x="5851" y="487"/>
                </a:lnTo>
                <a:lnTo>
                  <a:pt x="5835" y="484"/>
                </a:lnTo>
                <a:lnTo>
                  <a:pt x="5817" y="482"/>
                </a:lnTo>
                <a:lnTo>
                  <a:pt x="5800" y="481"/>
                </a:lnTo>
                <a:lnTo>
                  <a:pt x="5751" y="481"/>
                </a:lnTo>
                <a:lnTo>
                  <a:pt x="5732" y="676"/>
                </a:lnTo>
                <a:lnTo>
                  <a:pt x="5731" y="683"/>
                </a:lnTo>
                <a:lnTo>
                  <a:pt x="5730" y="691"/>
                </a:lnTo>
                <a:lnTo>
                  <a:pt x="5730" y="704"/>
                </a:lnTo>
                <a:lnTo>
                  <a:pt x="5731" y="716"/>
                </a:lnTo>
                <a:lnTo>
                  <a:pt x="5731" y="721"/>
                </a:lnTo>
                <a:lnTo>
                  <a:pt x="5732" y="726"/>
                </a:lnTo>
                <a:lnTo>
                  <a:pt x="5733" y="731"/>
                </a:lnTo>
                <a:lnTo>
                  <a:pt x="5734" y="736"/>
                </a:lnTo>
                <a:lnTo>
                  <a:pt x="5737" y="744"/>
                </a:lnTo>
                <a:lnTo>
                  <a:pt x="5741" y="751"/>
                </a:lnTo>
                <a:lnTo>
                  <a:pt x="5744" y="755"/>
                </a:lnTo>
                <a:lnTo>
                  <a:pt x="5746" y="758"/>
                </a:lnTo>
                <a:lnTo>
                  <a:pt x="5749" y="761"/>
                </a:lnTo>
                <a:lnTo>
                  <a:pt x="5753" y="764"/>
                </a:lnTo>
                <a:lnTo>
                  <a:pt x="5757" y="767"/>
                </a:lnTo>
                <a:lnTo>
                  <a:pt x="5761" y="769"/>
                </a:lnTo>
                <a:lnTo>
                  <a:pt x="5766" y="772"/>
                </a:lnTo>
                <a:lnTo>
                  <a:pt x="5771" y="774"/>
                </a:lnTo>
                <a:lnTo>
                  <a:pt x="5782" y="778"/>
                </a:lnTo>
                <a:lnTo>
                  <a:pt x="5795" y="780"/>
                </a:lnTo>
                <a:lnTo>
                  <a:pt x="5809" y="782"/>
                </a:lnTo>
                <a:lnTo>
                  <a:pt x="5824" y="784"/>
                </a:lnTo>
                <a:lnTo>
                  <a:pt x="5841" y="784"/>
                </a:lnTo>
                <a:lnTo>
                  <a:pt x="5849" y="784"/>
                </a:lnTo>
                <a:lnTo>
                  <a:pt x="5843" y="851"/>
                </a:lnTo>
                <a:lnTo>
                  <a:pt x="5416" y="851"/>
                </a:lnTo>
                <a:lnTo>
                  <a:pt x="4988" y="851"/>
                </a:lnTo>
                <a:lnTo>
                  <a:pt x="4561" y="851"/>
                </a:lnTo>
                <a:lnTo>
                  <a:pt x="4134" y="851"/>
                </a:lnTo>
                <a:lnTo>
                  <a:pt x="4112" y="877"/>
                </a:lnTo>
                <a:lnTo>
                  <a:pt x="4102" y="889"/>
                </a:lnTo>
                <a:lnTo>
                  <a:pt x="4090" y="901"/>
                </a:lnTo>
                <a:lnTo>
                  <a:pt x="4068" y="925"/>
                </a:lnTo>
                <a:lnTo>
                  <a:pt x="4056" y="936"/>
                </a:lnTo>
                <a:lnTo>
                  <a:pt x="4045" y="947"/>
                </a:lnTo>
                <a:lnTo>
                  <a:pt x="4033" y="957"/>
                </a:lnTo>
                <a:lnTo>
                  <a:pt x="4021" y="967"/>
                </a:lnTo>
                <a:lnTo>
                  <a:pt x="4010" y="977"/>
                </a:lnTo>
                <a:lnTo>
                  <a:pt x="3998" y="987"/>
                </a:lnTo>
                <a:lnTo>
                  <a:pt x="3973" y="1005"/>
                </a:lnTo>
                <a:lnTo>
                  <a:pt x="3949" y="1022"/>
                </a:lnTo>
                <a:lnTo>
                  <a:pt x="3924" y="1038"/>
                </a:lnTo>
                <a:lnTo>
                  <a:pt x="3911" y="1046"/>
                </a:lnTo>
                <a:lnTo>
                  <a:pt x="3898" y="1053"/>
                </a:lnTo>
                <a:lnTo>
                  <a:pt x="3872" y="1066"/>
                </a:lnTo>
                <a:lnTo>
                  <a:pt x="3846" y="1078"/>
                </a:lnTo>
                <a:lnTo>
                  <a:pt x="3820" y="1089"/>
                </a:lnTo>
                <a:lnTo>
                  <a:pt x="3806" y="1094"/>
                </a:lnTo>
                <a:lnTo>
                  <a:pt x="3793" y="1099"/>
                </a:lnTo>
                <a:lnTo>
                  <a:pt x="3766" y="1108"/>
                </a:lnTo>
                <a:lnTo>
                  <a:pt x="3739" y="1115"/>
                </a:lnTo>
                <a:lnTo>
                  <a:pt x="3725" y="1119"/>
                </a:lnTo>
                <a:lnTo>
                  <a:pt x="3711" y="1122"/>
                </a:lnTo>
                <a:lnTo>
                  <a:pt x="3683" y="1127"/>
                </a:lnTo>
                <a:lnTo>
                  <a:pt x="3669" y="1129"/>
                </a:lnTo>
                <a:lnTo>
                  <a:pt x="3654" y="1131"/>
                </a:lnTo>
                <a:lnTo>
                  <a:pt x="3640" y="1133"/>
                </a:lnTo>
                <a:lnTo>
                  <a:pt x="3626" y="1134"/>
                </a:lnTo>
                <a:lnTo>
                  <a:pt x="3612" y="1135"/>
                </a:lnTo>
                <a:lnTo>
                  <a:pt x="3598" y="1136"/>
                </a:lnTo>
                <a:lnTo>
                  <a:pt x="3569" y="1137"/>
                </a:lnTo>
                <a:lnTo>
                  <a:pt x="3540" y="1136"/>
                </a:lnTo>
                <a:lnTo>
                  <a:pt x="3511" y="1135"/>
                </a:lnTo>
                <a:lnTo>
                  <a:pt x="3482" y="1132"/>
                </a:lnTo>
                <a:lnTo>
                  <a:pt x="3453" y="1129"/>
                </a:lnTo>
                <a:lnTo>
                  <a:pt x="3424" y="1124"/>
                </a:lnTo>
                <a:lnTo>
                  <a:pt x="3395" y="1118"/>
                </a:lnTo>
                <a:lnTo>
                  <a:pt x="3366" y="1112"/>
                </a:lnTo>
                <a:lnTo>
                  <a:pt x="3336" y="1104"/>
                </a:lnTo>
                <a:lnTo>
                  <a:pt x="3307" y="1095"/>
                </a:lnTo>
                <a:lnTo>
                  <a:pt x="3278" y="1085"/>
                </a:lnTo>
                <a:lnTo>
                  <a:pt x="3266" y="1080"/>
                </a:lnTo>
                <a:lnTo>
                  <a:pt x="3254" y="1075"/>
                </a:lnTo>
                <a:lnTo>
                  <a:pt x="3231" y="1065"/>
                </a:lnTo>
                <a:lnTo>
                  <a:pt x="3209" y="1053"/>
                </a:lnTo>
                <a:lnTo>
                  <a:pt x="3187" y="1041"/>
                </a:lnTo>
                <a:lnTo>
                  <a:pt x="3166" y="1028"/>
                </a:lnTo>
                <a:lnTo>
                  <a:pt x="3146" y="1014"/>
                </a:lnTo>
                <a:lnTo>
                  <a:pt x="3126" y="1000"/>
                </a:lnTo>
                <a:lnTo>
                  <a:pt x="3107" y="985"/>
                </a:lnTo>
                <a:lnTo>
                  <a:pt x="3097" y="977"/>
                </a:lnTo>
                <a:lnTo>
                  <a:pt x="3088" y="969"/>
                </a:lnTo>
                <a:lnTo>
                  <a:pt x="3070" y="953"/>
                </a:lnTo>
                <a:lnTo>
                  <a:pt x="3052" y="936"/>
                </a:lnTo>
                <a:lnTo>
                  <a:pt x="3034" y="919"/>
                </a:lnTo>
                <a:lnTo>
                  <a:pt x="3017" y="901"/>
                </a:lnTo>
                <a:lnTo>
                  <a:pt x="3009" y="892"/>
                </a:lnTo>
                <a:lnTo>
                  <a:pt x="3001" y="883"/>
                </a:lnTo>
                <a:lnTo>
                  <a:pt x="2984" y="864"/>
                </a:lnTo>
                <a:lnTo>
                  <a:pt x="2968" y="845"/>
                </a:lnTo>
                <a:lnTo>
                  <a:pt x="2953" y="826"/>
                </a:lnTo>
                <a:lnTo>
                  <a:pt x="2938" y="806"/>
                </a:lnTo>
                <a:lnTo>
                  <a:pt x="2923" y="786"/>
                </a:lnTo>
                <a:lnTo>
                  <a:pt x="2908" y="766"/>
                </a:lnTo>
                <a:lnTo>
                  <a:pt x="2879" y="725"/>
                </a:lnTo>
                <a:lnTo>
                  <a:pt x="2865" y="705"/>
                </a:lnTo>
                <a:lnTo>
                  <a:pt x="2852" y="684"/>
                </a:lnTo>
                <a:lnTo>
                  <a:pt x="2798" y="602"/>
                </a:lnTo>
                <a:lnTo>
                  <a:pt x="2771" y="562"/>
                </a:lnTo>
                <a:lnTo>
                  <a:pt x="2745" y="522"/>
                </a:lnTo>
                <a:lnTo>
                  <a:pt x="2740" y="517"/>
                </a:lnTo>
                <a:lnTo>
                  <a:pt x="2736" y="512"/>
                </a:lnTo>
                <a:lnTo>
                  <a:pt x="2730" y="507"/>
                </a:lnTo>
                <a:lnTo>
                  <a:pt x="2725" y="503"/>
                </a:lnTo>
                <a:lnTo>
                  <a:pt x="2718" y="499"/>
                </a:lnTo>
                <a:lnTo>
                  <a:pt x="2712" y="496"/>
                </a:lnTo>
                <a:lnTo>
                  <a:pt x="2705" y="493"/>
                </a:lnTo>
                <a:lnTo>
                  <a:pt x="2698" y="491"/>
                </a:lnTo>
                <a:lnTo>
                  <a:pt x="2682" y="487"/>
                </a:lnTo>
                <a:lnTo>
                  <a:pt x="2666" y="484"/>
                </a:lnTo>
                <a:lnTo>
                  <a:pt x="2649" y="482"/>
                </a:lnTo>
                <a:lnTo>
                  <a:pt x="2632" y="481"/>
                </a:lnTo>
                <a:lnTo>
                  <a:pt x="2579" y="481"/>
                </a:lnTo>
                <a:lnTo>
                  <a:pt x="2560" y="676"/>
                </a:lnTo>
                <a:lnTo>
                  <a:pt x="2559" y="690"/>
                </a:lnTo>
                <a:lnTo>
                  <a:pt x="2558" y="703"/>
                </a:lnTo>
                <a:lnTo>
                  <a:pt x="2559" y="715"/>
                </a:lnTo>
                <a:lnTo>
                  <a:pt x="2560" y="726"/>
                </a:lnTo>
                <a:lnTo>
                  <a:pt x="2561" y="731"/>
                </a:lnTo>
                <a:lnTo>
                  <a:pt x="2562" y="736"/>
                </a:lnTo>
                <a:lnTo>
                  <a:pt x="2565" y="744"/>
                </a:lnTo>
                <a:lnTo>
                  <a:pt x="2569" y="752"/>
                </a:lnTo>
                <a:lnTo>
                  <a:pt x="2572" y="755"/>
                </a:lnTo>
                <a:lnTo>
                  <a:pt x="2574" y="758"/>
                </a:lnTo>
                <a:lnTo>
                  <a:pt x="2581" y="765"/>
                </a:lnTo>
                <a:lnTo>
                  <a:pt x="2589" y="770"/>
                </a:lnTo>
                <a:lnTo>
                  <a:pt x="2593" y="772"/>
                </a:lnTo>
                <a:lnTo>
                  <a:pt x="2598" y="775"/>
                </a:lnTo>
                <a:lnTo>
                  <a:pt x="2609" y="778"/>
                </a:lnTo>
                <a:lnTo>
                  <a:pt x="2621" y="781"/>
                </a:lnTo>
                <a:lnTo>
                  <a:pt x="2635" y="783"/>
                </a:lnTo>
                <a:lnTo>
                  <a:pt x="2651" y="784"/>
                </a:lnTo>
                <a:lnTo>
                  <a:pt x="2668" y="785"/>
                </a:lnTo>
                <a:lnTo>
                  <a:pt x="2678" y="785"/>
                </a:lnTo>
                <a:lnTo>
                  <a:pt x="2673" y="851"/>
                </a:lnTo>
                <a:lnTo>
                  <a:pt x="1880" y="851"/>
                </a:lnTo>
                <a:lnTo>
                  <a:pt x="1088" y="851"/>
                </a:lnTo>
                <a:lnTo>
                  <a:pt x="1094" y="784"/>
                </a:lnTo>
                <a:lnTo>
                  <a:pt x="1127" y="784"/>
                </a:lnTo>
                <a:lnTo>
                  <a:pt x="1142" y="784"/>
                </a:lnTo>
                <a:lnTo>
                  <a:pt x="1155" y="783"/>
                </a:lnTo>
                <a:lnTo>
                  <a:pt x="1168" y="781"/>
                </a:lnTo>
                <a:lnTo>
                  <a:pt x="1180" y="778"/>
                </a:lnTo>
                <a:lnTo>
                  <a:pt x="1191" y="775"/>
                </a:lnTo>
                <a:lnTo>
                  <a:pt x="1200" y="771"/>
                </a:lnTo>
                <a:lnTo>
                  <a:pt x="1209" y="766"/>
                </a:lnTo>
                <a:lnTo>
                  <a:pt x="1217" y="760"/>
                </a:lnTo>
                <a:lnTo>
                  <a:pt x="1221" y="757"/>
                </a:lnTo>
                <a:lnTo>
                  <a:pt x="1224" y="753"/>
                </a:lnTo>
                <a:lnTo>
                  <a:pt x="1228" y="750"/>
                </a:lnTo>
                <a:lnTo>
                  <a:pt x="1231" y="746"/>
                </a:lnTo>
                <a:lnTo>
                  <a:pt x="1236" y="737"/>
                </a:lnTo>
                <a:lnTo>
                  <a:pt x="1238" y="733"/>
                </a:lnTo>
                <a:lnTo>
                  <a:pt x="1241" y="728"/>
                </a:lnTo>
                <a:lnTo>
                  <a:pt x="1243" y="723"/>
                </a:lnTo>
                <a:lnTo>
                  <a:pt x="1244" y="717"/>
                </a:lnTo>
                <a:lnTo>
                  <a:pt x="1246" y="712"/>
                </a:lnTo>
                <a:lnTo>
                  <a:pt x="1248" y="706"/>
                </a:lnTo>
                <a:lnTo>
                  <a:pt x="1250" y="694"/>
                </a:lnTo>
                <a:lnTo>
                  <a:pt x="1252" y="680"/>
                </a:lnTo>
                <a:lnTo>
                  <a:pt x="1303" y="162"/>
                </a:lnTo>
                <a:lnTo>
                  <a:pt x="1304" y="150"/>
                </a:lnTo>
                <a:lnTo>
                  <a:pt x="1304" y="139"/>
                </a:lnTo>
                <a:lnTo>
                  <a:pt x="1304" y="134"/>
                </a:lnTo>
                <a:lnTo>
                  <a:pt x="1304" y="129"/>
                </a:lnTo>
                <a:lnTo>
                  <a:pt x="1303" y="124"/>
                </a:lnTo>
                <a:lnTo>
                  <a:pt x="1302" y="120"/>
                </a:lnTo>
                <a:lnTo>
                  <a:pt x="1301" y="115"/>
                </a:lnTo>
                <a:lnTo>
                  <a:pt x="1300" y="111"/>
                </a:lnTo>
                <a:lnTo>
                  <a:pt x="1299" y="108"/>
                </a:lnTo>
                <a:lnTo>
                  <a:pt x="1297" y="104"/>
                </a:lnTo>
                <a:lnTo>
                  <a:pt x="1293" y="97"/>
                </a:lnTo>
                <a:lnTo>
                  <a:pt x="1289" y="91"/>
                </a:lnTo>
                <a:lnTo>
                  <a:pt x="1282" y="85"/>
                </a:lnTo>
                <a:lnTo>
                  <a:pt x="1274" y="79"/>
                </a:lnTo>
                <a:lnTo>
                  <a:pt x="1270" y="77"/>
                </a:lnTo>
                <a:lnTo>
                  <a:pt x="1265" y="75"/>
                </a:lnTo>
                <a:lnTo>
                  <a:pt x="1255" y="71"/>
                </a:lnTo>
                <a:lnTo>
                  <a:pt x="1243" y="68"/>
                </a:lnTo>
                <a:lnTo>
                  <a:pt x="1230" y="66"/>
                </a:lnTo>
                <a:lnTo>
                  <a:pt x="1215" y="65"/>
                </a:lnTo>
                <a:lnTo>
                  <a:pt x="1199" y="65"/>
                </a:lnTo>
                <a:lnTo>
                  <a:pt x="1157" y="65"/>
                </a:lnTo>
                <a:lnTo>
                  <a:pt x="1164" y="1"/>
                </a:lnTo>
                <a:lnTo>
                  <a:pt x="1196" y="1"/>
                </a:lnTo>
                <a:lnTo>
                  <a:pt x="1611" y="1"/>
                </a:lnTo>
                <a:lnTo>
                  <a:pt x="2027" y="1"/>
                </a:lnTo>
                <a:lnTo>
                  <a:pt x="2444" y="1"/>
                </a:lnTo>
                <a:lnTo>
                  <a:pt x="2860" y="1"/>
                </a:lnTo>
                <a:lnTo>
                  <a:pt x="2882" y="2"/>
                </a:lnTo>
                <a:lnTo>
                  <a:pt x="2903" y="3"/>
                </a:lnTo>
                <a:lnTo>
                  <a:pt x="2924" y="4"/>
                </a:lnTo>
                <a:lnTo>
                  <a:pt x="2944" y="7"/>
                </a:lnTo>
                <a:lnTo>
                  <a:pt x="2963" y="10"/>
                </a:lnTo>
                <a:lnTo>
                  <a:pt x="2981" y="14"/>
                </a:lnTo>
                <a:lnTo>
                  <a:pt x="2998" y="18"/>
                </a:lnTo>
                <a:lnTo>
                  <a:pt x="3014" y="23"/>
                </a:lnTo>
                <a:lnTo>
                  <a:pt x="3030" y="29"/>
                </a:lnTo>
                <a:lnTo>
                  <a:pt x="3044" y="35"/>
                </a:lnTo>
                <a:lnTo>
                  <a:pt x="3058" y="42"/>
                </a:lnTo>
                <a:lnTo>
                  <a:pt x="3071" y="50"/>
                </a:lnTo>
                <a:lnTo>
                  <a:pt x="3083" y="58"/>
                </a:lnTo>
                <a:lnTo>
                  <a:pt x="3095" y="67"/>
                </a:lnTo>
                <a:lnTo>
                  <a:pt x="3100" y="72"/>
                </a:lnTo>
                <a:lnTo>
                  <a:pt x="3105" y="77"/>
                </a:lnTo>
                <a:lnTo>
                  <a:pt x="3110" y="82"/>
                </a:lnTo>
                <a:lnTo>
                  <a:pt x="3115" y="87"/>
                </a:lnTo>
                <a:lnTo>
                  <a:pt x="3122" y="95"/>
                </a:lnTo>
                <a:lnTo>
                  <a:pt x="3128" y="103"/>
                </a:lnTo>
                <a:lnTo>
                  <a:pt x="3133" y="112"/>
                </a:lnTo>
                <a:lnTo>
                  <a:pt x="3139" y="120"/>
                </a:lnTo>
                <a:lnTo>
                  <a:pt x="3143" y="129"/>
                </a:lnTo>
                <a:lnTo>
                  <a:pt x="3148" y="139"/>
                </a:lnTo>
                <a:lnTo>
                  <a:pt x="3151" y="148"/>
                </a:lnTo>
                <a:lnTo>
                  <a:pt x="3155" y="158"/>
                </a:lnTo>
                <a:lnTo>
                  <a:pt x="3157" y="167"/>
                </a:lnTo>
                <a:lnTo>
                  <a:pt x="3159" y="172"/>
                </a:lnTo>
                <a:lnTo>
                  <a:pt x="3160" y="177"/>
                </a:lnTo>
                <a:lnTo>
                  <a:pt x="3162" y="187"/>
                </a:lnTo>
                <a:lnTo>
                  <a:pt x="3163" y="198"/>
                </a:lnTo>
                <a:lnTo>
                  <a:pt x="3164" y="208"/>
                </a:lnTo>
                <a:lnTo>
                  <a:pt x="3164" y="218"/>
                </a:lnTo>
                <a:lnTo>
                  <a:pt x="3164" y="229"/>
                </a:lnTo>
                <a:lnTo>
                  <a:pt x="3163" y="239"/>
                </a:lnTo>
                <a:lnTo>
                  <a:pt x="3162" y="251"/>
                </a:lnTo>
                <a:lnTo>
                  <a:pt x="3159" y="263"/>
                </a:lnTo>
                <a:lnTo>
                  <a:pt x="3158" y="270"/>
                </a:lnTo>
                <a:lnTo>
                  <a:pt x="3156" y="277"/>
                </a:lnTo>
                <a:lnTo>
                  <a:pt x="3151" y="292"/>
                </a:lnTo>
                <a:lnTo>
                  <a:pt x="3145" y="307"/>
                </a:lnTo>
                <a:lnTo>
                  <a:pt x="3142" y="315"/>
                </a:lnTo>
                <a:lnTo>
                  <a:pt x="3138" y="323"/>
                </a:lnTo>
                <a:lnTo>
                  <a:pt x="3133" y="331"/>
                </a:lnTo>
                <a:lnTo>
                  <a:pt x="3128" y="339"/>
                </a:lnTo>
                <a:lnTo>
                  <a:pt x="3117" y="355"/>
                </a:lnTo>
                <a:lnTo>
                  <a:pt x="3110" y="363"/>
                </a:lnTo>
                <a:lnTo>
                  <a:pt x="3103" y="371"/>
                </a:lnTo>
                <a:lnTo>
                  <a:pt x="3096" y="378"/>
                </a:lnTo>
                <a:lnTo>
                  <a:pt x="3087" y="386"/>
                </a:lnTo>
                <a:lnTo>
                  <a:pt x="3069" y="401"/>
                </a:lnTo>
                <a:lnTo>
                  <a:pt x="3059" y="408"/>
                </a:lnTo>
                <a:lnTo>
                  <a:pt x="3048" y="415"/>
                </a:lnTo>
                <a:lnTo>
                  <a:pt x="3037" y="422"/>
                </a:lnTo>
                <a:lnTo>
                  <a:pt x="3024" y="428"/>
                </a:lnTo>
                <a:lnTo>
                  <a:pt x="3011" y="435"/>
                </a:lnTo>
                <a:lnTo>
                  <a:pt x="2997" y="440"/>
                </a:lnTo>
                <a:lnTo>
                  <a:pt x="2983" y="446"/>
                </a:lnTo>
                <a:lnTo>
                  <a:pt x="2967" y="451"/>
                </a:lnTo>
                <a:lnTo>
                  <a:pt x="2951" y="456"/>
                </a:lnTo>
                <a:lnTo>
                  <a:pt x="2934" y="460"/>
                </a:lnTo>
                <a:lnTo>
                  <a:pt x="2957" y="474"/>
                </a:lnTo>
                <a:lnTo>
                  <a:pt x="2979" y="489"/>
                </a:lnTo>
                <a:lnTo>
                  <a:pt x="3001" y="506"/>
                </a:lnTo>
                <a:lnTo>
                  <a:pt x="3011" y="514"/>
                </a:lnTo>
                <a:lnTo>
                  <a:pt x="3021" y="523"/>
                </a:lnTo>
                <a:lnTo>
                  <a:pt x="3041" y="541"/>
                </a:lnTo>
                <a:lnTo>
                  <a:pt x="3060" y="560"/>
                </a:lnTo>
                <a:lnTo>
                  <a:pt x="3079" y="580"/>
                </a:lnTo>
                <a:lnTo>
                  <a:pt x="3097" y="600"/>
                </a:lnTo>
                <a:lnTo>
                  <a:pt x="3115" y="620"/>
                </a:lnTo>
                <a:lnTo>
                  <a:pt x="3133" y="641"/>
                </a:lnTo>
                <a:lnTo>
                  <a:pt x="3150" y="663"/>
                </a:lnTo>
                <a:lnTo>
                  <a:pt x="3167" y="684"/>
                </a:lnTo>
                <a:lnTo>
                  <a:pt x="3232" y="770"/>
                </a:lnTo>
                <a:lnTo>
                  <a:pt x="3240" y="765"/>
                </a:lnTo>
                <a:lnTo>
                  <a:pt x="3247" y="760"/>
                </a:lnTo>
                <a:lnTo>
                  <a:pt x="3253" y="754"/>
                </a:lnTo>
                <a:lnTo>
                  <a:pt x="3259" y="748"/>
                </a:lnTo>
                <a:lnTo>
                  <a:pt x="3265" y="741"/>
                </a:lnTo>
                <a:lnTo>
                  <a:pt x="3270" y="734"/>
                </a:lnTo>
                <a:lnTo>
                  <a:pt x="3275" y="726"/>
                </a:lnTo>
                <a:lnTo>
                  <a:pt x="3279" y="717"/>
                </a:lnTo>
                <a:lnTo>
                  <a:pt x="3284" y="708"/>
                </a:lnTo>
                <a:lnTo>
                  <a:pt x="3287" y="698"/>
                </a:lnTo>
                <a:lnTo>
                  <a:pt x="3291" y="687"/>
                </a:lnTo>
                <a:lnTo>
                  <a:pt x="3294" y="676"/>
                </a:lnTo>
                <a:lnTo>
                  <a:pt x="3298" y="652"/>
                </a:lnTo>
                <a:lnTo>
                  <a:pt x="3300" y="639"/>
                </a:lnTo>
                <a:lnTo>
                  <a:pt x="3302" y="625"/>
                </a:lnTo>
                <a:lnTo>
                  <a:pt x="3347" y="175"/>
                </a:lnTo>
                <a:lnTo>
                  <a:pt x="3348" y="160"/>
                </a:lnTo>
                <a:lnTo>
                  <a:pt x="3348" y="147"/>
                </a:lnTo>
                <a:lnTo>
                  <a:pt x="3348" y="135"/>
                </a:lnTo>
                <a:lnTo>
                  <a:pt x="3347" y="129"/>
                </a:lnTo>
                <a:lnTo>
                  <a:pt x="3346" y="124"/>
                </a:lnTo>
                <a:lnTo>
                  <a:pt x="3345" y="119"/>
                </a:lnTo>
                <a:lnTo>
                  <a:pt x="3344" y="114"/>
                </a:lnTo>
                <a:lnTo>
                  <a:pt x="3341" y="106"/>
                </a:lnTo>
                <a:lnTo>
                  <a:pt x="3337" y="98"/>
                </a:lnTo>
                <a:lnTo>
                  <a:pt x="3332" y="92"/>
                </a:lnTo>
                <a:lnTo>
                  <a:pt x="3329" y="88"/>
                </a:lnTo>
                <a:lnTo>
                  <a:pt x="3326" y="86"/>
                </a:lnTo>
                <a:lnTo>
                  <a:pt x="3318" y="80"/>
                </a:lnTo>
                <a:lnTo>
                  <a:pt x="3308" y="76"/>
                </a:lnTo>
                <a:lnTo>
                  <a:pt x="3303" y="74"/>
                </a:lnTo>
                <a:lnTo>
                  <a:pt x="3298" y="72"/>
                </a:lnTo>
                <a:lnTo>
                  <a:pt x="3286" y="70"/>
                </a:lnTo>
                <a:lnTo>
                  <a:pt x="3272" y="68"/>
                </a:lnTo>
                <a:lnTo>
                  <a:pt x="3258" y="66"/>
                </a:lnTo>
                <a:lnTo>
                  <a:pt x="3242" y="66"/>
                </a:lnTo>
                <a:lnTo>
                  <a:pt x="3223" y="66"/>
                </a:lnTo>
                <a:lnTo>
                  <a:pt x="3229" y="1"/>
                </a:lnTo>
                <a:lnTo>
                  <a:pt x="3581" y="1"/>
                </a:lnTo>
                <a:lnTo>
                  <a:pt x="4047" y="504"/>
                </a:lnTo>
                <a:lnTo>
                  <a:pt x="4079" y="175"/>
                </a:lnTo>
                <a:lnTo>
                  <a:pt x="4081" y="160"/>
                </a:lnTo>
                <a:lnTo>
                  <a:pt x="4081" y="146"/>
                </a:lnTo>
                <a:lnTo>
                  <a:pt x="4080" y="134"/>
                </a:lnTo>
                <a:lnTo>
                  <a:pt x="4080" y="129"/>
                </a:lnTo>
                <a:lnTo>
                  <a:pt x="4079" y="123"/>
                </a:lnTo>
                <a:lnTo>
                  <a:pt x="4078" y="118"/>
                </a:lnTo>
                <a:lnTo>
                  <a:pt x="4077" y="114"/>
                </a:lnTo>
                <a:lnTo>
                  <a:pt x="4074" y="105"/>
                </a:lnTo>
                <a:lnTo>
                  <a:pt x="4070" y="98"/>
                </a:lnTo>
                <a:lnTo>
                  <a:pt x="4065" y="91"/>
                </a:lnTo>
                <a:lnTo>
                  <a:pt x="4062" y="88"/>
                </a:lnTo>
                <a:lnTo>
                  <a:pt x="4058" y="85"/>
                </a:lnTo>
                <a:lnTo>
                  <a:pt x="4050" y="80"/>
                </a:lnTo>
                <a:lnTo>
                  <a:pt x="4041" y="75"/>
                </a:lnTo>
                <a:lnTo>
                  <a:pt x="4036" y="74"/>
                </a:lnTo>
                <a:lnTo>
                  <a:pt x="4030" y="72"/>
                </a:lnTo>
                <a:lnTo>
                  <a:pt x="4018" y="69"/>
                </a:lnTo>
                <a:lnTo>
                  <a:pt x="4005" y="67"/>
                </a:lnTo>
                <a:lnTo>
                  <a:pt x="3990" y="66"/>
                </a:lnTo>
                <a:lnTo>
                  <a:pt x="3974" y="65"/>
                </a:lnTo>
                <a:lnTo>
                  <a:pt x="3919" y="65"/>
                </a:lnTo>
                <a:lnTo>
                  <a:pt x="3925" y="1"/>
                </a:lnTo>
                <a:lnTo>
                  <a:pt x="4448" y="1"/>
                </a:lnTo>
                <a:lnTo>
                  <a:pt x="4972" y="1"/>
                </a:lnTo>
                <a:lnTo>
                  <a:pt x="5497" y="1"/>
                </a:lnTo>
                <a:lnTo>
                  <a:pt x="6021" y="1"/>
                </a:lnTo>
                <a:lnTo>
                  <a:pt x="6045" y="2"/>
                </a:lnTo>
                <a:lnTo>
                  <a:pt x="6068" y="3"/>
                </a:lnTo>
                <a:lnTo>
                  <a:pt x="6090" y="4"/>
                </a:lnTo>
                <a:lnTo>
                  <a:pt x="6111" y="7"/>
                </a:lnTo>
                <a:lnTo>
                  <a:pt x="6131" y="10"/>
                </a:lnTo>
                <a:lnTo>
                  <a:pt x="6150" y="14"/>
                </a:lnTo>
                <a:lnTo>
                  <a:pt x="6159" y="16"/>
                </a:lnTo>
                <a:lnTo>
                  <a:pt x="6167" y="18"/>
                </a:lnTo>
                <a:lnTo>
                  <a:pt x="6184" y="23"/>
                </a:lnTo>
                <a:lnTo>
                  <a:pt x="6200" y="29"/>
                </a:lnTo>
                <a:lnTo>
                  <a:pt x="6215" y="35"/>
                </a:lnTo>
                <a:lnTo>
                  <a:pt x="6229" y="42"/>
                </a:lnTo>
                <a:lnTo>
                  <a:pt x="6243" y="50"/>
                </a:lnTo>
                <a:lnTo>
                  <a:pt x="6255" y="58"/>
                </a:lnTo>
                <a:lnTo>
                  <a:pt x="6266" y="67"/>
                </a:lnTo>
                <a:lnTo>
                  <a:pt x="6272" y="72"/>
                </a:lnTo>
                <a:lnTo>
                  <a:pt x="6277" y="77"/>
                </a:lnTo>
                <a:lnTo>
                  <a:pt x="6282" y="82"/>
                </a:lnTo>
                <a:lnTo>
                  <a:pt x="6287" y="87"/>
                </a:lnTo>
                <a:lnTo>
                  <a:pt x="6293" y="95"/>
                </a:lnTo>
                <a:lnTo>
                  <a:pt x="6299" y="103"/>
                </a:lnTo>
                <a:lnTo>
                  <a:pt x="6305" y="112"/>
                </a:lnTo>
                <a:lnTo>
                  <a:pt x="6310" y="120"/>
                </a:lnTo>
                <a:lnTo>
                  <a:pt x="6315" y="129"/>
                </a:lnTo>
                <a:lnTo>
                  <a:pt x="6319" y="139"/>
                </a:lnTo>
                <a:lnTo>
                  <a:pt x="6323" y="148"/>
                </a:lnTo>
                <a:lnTo>
                  <a:pt x="6326" y="158"/>
                </a:lnTo>
                <a:lnTo>
                  <a:pt x="6329" y="167"/>
                </a:lnTo>
                <a:lnTo>
                  <a:pt x="6330" y="172"/>
                </a:lnTo>
                <a:lnTo>
                  <a:pt x="6332" y="177"/>
                </a:lnTo>
                <a:lnTo>
                  <a:pt x="6333" y="187"/>
                </a:lnTo>
                <a:lnTo>
                  <a:pt x="6335" y="198"/>
                </a:lnTo>
                <a:lnTo>
                  <a:pt x="6335" y="208"/>
                </a:lnTo>
                <a:lnTo>
                  <a:pt x="6336" y="218"/>
                </a:lnTo>
                <a:lnTo>
                  <a:pt x="6336" y="229"/>
                </a:lnTo>
                <a:lnTo>
                  <a:pt x="6335" y="239"/>
                </a:lnTo>
                <a:lnTo>
                  <a:pt x="6333" y="251"/>
                </a:lnTo>
                <a:lnTo>
                  <a:pt x="6331" y="263"/>
                </a:lnTo>
                <a:lnTo>
                  <a:pt x="6329" y="270"/>
                </a:lnTo>
                <a:lnTo>
                  <a:pt x="6328" y="277"/>
                </a:lnTo>
                <a:lnTo>
                  <a:pt x="6325" y="284"/>
                </a:lnTo>
                <a:lnTo>
                  <a:pt x="6323" y="292"/>
                </a:lnTo>
                <a:lnTo>
                  <a:pt x="6317" y="307"/>
                </a:lnTo>
                <a:lnTo>
                  <a:pt x="6313" y="315"/>
                </a:lnTo>
                <a:lnTo>
                  <a:pt x="6309" y="323"/>
                </a:lnTo>
                <a:lnTo>
                  <a:pt x="6305" y="331"/>
                </a:lnTo>
                <a:lnTo>
                  <a:pt x="6300" y="339"/>
                </a:lnTo>
                <a:lnTo>
                  <a:pt x="6294" y="347"/>
                </a:lnTo>
                <a:lnTo>
                  <a:pt x="6288" y="355"/>
                </a:lnTo>
                <a:lnTo>
                  <a:pt x="6282" y="363"/>
                </a:lnTo>
                <a:lnTo>
                  <a:pt x="6275" y="371"/>
                </a:lnTo>
                <a:lnTo>
                  <a:pt x="6267" y="379"/>
                </a:lnTo>
                <a:lnTo>
                  <a:pt x="6259" y="386"/>
                </a:lnTo>
                <a:lnTo>
                  <a:pt x="6250" y="394"/>
                </a:lnTo>
                <a:lnTo>
                  <a:pt x="6241" y="401"/>
                </a:lnTo>
                <a:lnTo>
                  <a:pt x="6230" y="409"/>
                </a:lnTo>
                <a:lnTo>
                  <a:pt x="6219" y="415"/>
                </a:lnTo>
                <a:lnTo>
                  <a:pt x="6208" y="422"/>
                </a:lnTo>
                <a:lnTo>
                  <a:pt x="6196" y="429"/>
                </a:lnTo>
                <a:lnTo>
                  <a:pt x="6182" y="435"/>
                </a:lnTo>
                <a:lnTo>
                  <a:pt x="6169" y="441"/>
                </a:lnTo>
                <a:lnTo>
                  <a:pt x="6154" y="446"/>
                </a:lnTo>
                <a:lnTo>
                  <a:pt x="6138" y="451"/>
                </a:lnTo>
                <a:lnTo>
                  <a:pt x="6122" y="456"/>
                </a:lnTo>
                <a:lnTo>
                  <a:pt x="6105" y="460"/>
                </a:lnTo>
                <a:lnTo>
                  <a:pt x="6120" y="470"/>
                </a:lnTo>
                <a:lnTo>
                  <a:pt x="6135" y="480"/>
                </a:lnTo>
                <a:lnTo>
                  <a:pt x="6150" y="490"/>
                </a:lnTo>
                <a:lnTo>
                  <a:pt x="6164" y="501"/>
                </a:lnTo>
                <a:lnTo>
                  <a:pt x="6178" y="512"/>
                </a:lnTo>
                <a:lnTo>
                  <a:pt x="6191" y="524"/>
                </a:lnTo>
                <a:lnTo>
                  <a:pt x="6204" y="536"/>
                </a:lnTo>
                <a:lnTo>
                  <a:pt x="6217" y="549"/>
                </a:lnTo>
                <a:lnTo>
                  <a:pt x="6229" y="562"/>
                </a:lnTo>
                <a:lnTo>
                  <a:pt x="6241" y="575"/>
                </a:lnTo>
                <a:lnTo>
                  <a:pt x="6253" y="588"/>
                </a:lnTo>
                <a:lnTo>
                  <a:pt x="6264" y="602"/>
                </a:lnTo>
                <a:lnTo>
                  <a:pt x="6287" y="630"/>
                </a:lnTo>
                <a:lnTo>
                  <a:pt x="6309" y="659"/>
                </a:lnTo>
                <a:lnTo>
                  <a:pt x="6352" y="717"/>
                </a:lnTo>
                <a:lnTo>
                  <a:pt x="6373" y="745"/>
                </a:lnTo>
                <a:lnTo>
                  <a:pt x="6395" y="774"/>
                </a:lnTo>
                <a:lnTo>
                  <a:pt x="6406" y="788"/>
                </a:lnTo>
                <a:lnTo>
                  <a:pt x="6418" y="803"/>
                </a:lnTo>
                <a:lnTo>
                  <a:pt x="6429" y="816"/>
                </a:lnTo>
                <a:lnTo>
                  <a:pt x="6441" y="830"/>
                </a:lnTo>
                <a:lnTo>
                  <a:pt x="6453" y="843"/>
                </a:lnTo>
                <a:lnTo>
                  <a:pt x="6465" y="856"/>
                </a:lnTo>
                <a:lnTo>
                  <a:pt x="6478" y="868"/>
                </a:lnTo>
                <a:lnTo>
                  <a:pt x="6491" y="880"/>
                </a:lnTo>
                <a:lnTo>
                  <a:pt x="6509" y="896"/>
                </a:lnTo>
                <a:lnTo>
                  <a:pt x="6529" y="912"/>
                </a:lnTo>
                <a:lnTo>
                  <a:pt x="6539" y="920"/>
                </a:lnTo>
                <a:lnTo>
                  <a:pt x="6549" y="927"/>
                </a:lnTo>
                <a:lnTo>
                  <a:pt x="6559" y="935"/>
                </a:lnTo>
                <a:lnTo>
                  <a:pt x="6570" y="942"/>
                </a:lnTo>
                <a:lnTo>
                  <a:pt x="6591" y="956"/>
                </a:lnTo>
                <a:lnTo>
                  <a:pt x="6615" y="970"/>
                </a:lnTo>
                <a:lnTo>
                  <a:pt x="6638" y="982"/>
                </a:lnTo>
                <a:lnTo>
                  <a:pt x="6661" y="994"/>
                </a:lnTo>
                <a:lnTo>
                  <a:pt x="6685" y="1004"/>
                </a:lnTo>
                <a:lnTo>
                  <a:pt x="6697" y="1009"/>
                </a:lnTo>
                <a:lnTo>
                  <a:pt x="6710" y="1014"/>
                </a:lnTo>
                <a:lnTo>
                  <a:pt x="6734" y="1022"/>
                </a:lnTo>
                <a:lnTo>
                  <a:pt x="6760" y="1030"/>
                </a:lnTo>
                <a:lnTo>
                  <a:pt x="6785" y="1035"/>
                </a:lnTo>
                <a:lnTo>
                  <a:pt x="6811" y="1040"/>
                </a:lnTo>
                <a:lnTo>
                  <a:pt x="6836" y="1043"/>
                </a:lnTo>
                <a:lnTo>
                  <a:pt x="6862" y="1044"/>
                </a:lnTo>
                <a:lnTo>
                  <a:pt x="6877" y="1045"/>
                </a:lnTo>
                <a:lnTo>
                  <a:pt x="6892" y="1044"/>
                </a:lnTo>
                <a:lnTo>
                  <a:pt x="6906" y="1043"/>
                </a:lnTo>
                <a:lnTo>
                  <a:pt x="6921" y="1042"/>
                </a:lnTo>
                <a:lnTo>
                  <a:pt x="6936" y="1039"/>
                </a:lnTo>
                <a:lnTo>
                  <a:pt x="6950" y="1037"/>
                </a:lnTo>
                <a:lnTo>
                  <a:pt x="6964" y="1033"/>
                </a:lnTo>
                <a:lnTo>
                  <a:pt x="6979" y="1029"/>
                </a:lnTo>
                <a:lnTo>
                  <a:pt x="7002" y="1023"/>
                </a:lnTo>
                <a:lnTo>
                  <a:pt x="7025" y="1015"/>
                </a:lnTo>
                <a:lnTo>
                  <a:pt x="7048" y="1007"/>
                </a:lnTo>
                <a:lnTo>
                  <a:pt x="7070" y="998"/>
                </a:lnTo>
                <a:lnTo>
                  <a:pt x="7091" y="988"/>
                </a:lnTo>
                <a:lnTo>
                  <a:pt x="7112" y="977"/>
                </a:lnTo>
                <a:lnTo>
                  <a:pt x="7132" y="966"/>
                </a:lnTo>
                <a:lnTo>
                  <a:pt x="7151" y="954"/>
                </a:lnTo>
                <a:lnTo>
                  <a:pt x="7170" y="942"/>
                </a:lnTo>
                <a:lnTo>
                  <a:pt x="7188" y="929"/>
                </a:lnTo>
                <a:lnTo>
                  <a:pt x="7205" y="916"/>
                </a:lnTo>
                <a:lnTo>
                  <a:pt x="7221" y="903"/>
                </a:lnTo>
                <a:lnTo>
                  <a:pt x="7237" y="890"/>
                </a:lnTo>
                <a:lnTo>
                  <a:pt x="7252" y="877"/>
                </a:lnTo>
                <a:lnTo>
                  <a:pt x="7265" y="864"/>
                </a:lnTo>
                <a:lnTo>
                  <a:pt x="7278" y="851"/>
                </a:lnTo>
                <a:close/>
              </a:path>
            </a:pathLst>
          </a:custGeom>
          <a:solidFill>
            <a:srgbClr val="00347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3776871328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5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6165850"/>
            <a:ext cx="12192000" cy="692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022641-559D-49BA-BF1F-905E4B10E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5CEC-899D-4ACE-9F78-49DC3E6E1504}" type="datetime1">
              <a:rPr lang="fi-FI" noProof="0" smtClean="0"/>
              <a:t>14.4.2026</a:t>
            </a:fld>
            <a:endParaRPr lang="fi-FI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C8E0B2-12FC-4A20-876E-D180EFF26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© Berner Oy  |  Esittäjä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68958D-0025-43E1-BB14-F1BCE62B8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98F4-D9F1-4002-AD5C-3866A5A71344}" type="slidenum">
              <a:rPr lang="fi-FI" noProof="0" smtClean="0"/>
              <a:t>‹#›</a:t>
            </a:fld>
            <a:endParaRPr lang="fi-FI" noProof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AA196AA-A964-4BEF-92CE-110737F724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1951673"/>
            <a:ext cx="11090275" cy="1477328"/>
          </a:xfrm>
        </p:spPr>
        <p:txBody>
          <a:bodyPr anchor="b">
            <a:sp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sp>
        <p:nvSpPr>
          <p:cNvPr id="9" name="Freeform 6"/>
          <p:cNvSpPr>
            <a:spLocks noChangeAspect="1" noEditPoints="1"/>
          </p:cNvSpPr>
          <p:nvPr userDrawn="1"/>
        </p:nvSpPr>
        <p:spPr bwMode="auto">
          <a:xfrm>
            <a:off x="10691290" y="6381750"/>
            <a:ext cx="1152442" cy="250456"/>
          </a:xfrm>
          <a:custGeom>
            <a:avLst/>
            <a:gdLst>
              <a:gd name="T0" fmla="*/ 5840 w 7330"/>
              <a:gd name="T1" fmla="*/ 1317 h 1593"/>
              <a:gd name="T2" fmla="*/ 5357 w 7330"/>
              <a:gd name="T3" fmla="*/ 1467 h 1593"/>
              <a:gd name="T4" fmla="*/ 2874 w 7330"/>
              <a:gd name="T5" fmla="*/ 1589 h 1593"/>
              <a:gd name="T6" fmla="*/ 684 w 7330"/>
              <a:gd name="T7" fmla="*/ 1394 h 1593"/>
              <a:gd name="T8" fmla="*/ 863 w 7330"/>
              <a:gd name="T9" fmla="*/ 1338 h 1593"/>
              <a:gd name="T10" fmla="*/ 497 w 7330"/>
              <a:gd name="T11" fmla="*/ 753 h 1593"/>
              <a:gd name="T12" fmla="*/ 757 w 7330"/>
              <a:gd name="T13" fmla="*/ 719 h 1593"/>
              <a:gd name="T14" fmla="*/ 771 w 7330"/>
              <a:gd name="T15" fmla="*/ 502 h 1593"/>
              <a:gd name="T16" fmla="*/ 468 w 7330"/>
              <a:gd name="T17" fmla="*/ 709 h 1593"/>
              <a:gd name="T18" fmla="*/ 787 w 7330"/>
              <a:gd name="T19" fmla="*/ 281 h 1593"/>
              <a:gd name="T20" fmla="*/ 733 w 7330"/>
              <a:gd name="T21" fmla="*/ 82 h 1593"/>
              <a:gd name="T22" fmla="*/ 154 w 7330"/>
              <a:gd name="T23" fmla="*/ 767 h 1593"/>
              <a:gd name="T24" fmla="*/ 220 w 7330"/>
              <a:gd name="T25" fmla="*/ 78 h 1593"/>
              <a:gd name="T26" fmla="*/ 1075 w 7330"/>
              <a:gd name="T27" fmla="*/ 82 h 1593"/>
              <a:gd name="T28" fmla="*/ 1065 w 7330"/>
              <a:gd name="T29" fmla="*/ 315 h 1593"/>
              <a:gd name="T30" fmla="*/ 980 w 7330"/>
              <a:gd name="T31" fmla="*/ 435 h 1593"/>
              <a:gd name="T32" fmla="*/ 1073 w 7330"/>
              <a:gd name="T33" fmla="*/ 678 h 1593"/>
              <a:gd name="T34" fmla="*/ 6070 w 7330"/>
              <a:gd name="T35" fmla="*/ 209 h 1593"/>
              <a:gd name="T36" fmla="*/ 5917 w 7330"/>
              <a:gd name="T37" fmla="*/ 66 h 1593"/>
              <a:gd name="T38" fmla="*/ 6058 w 7330"/>
              <a:gd name="T39" fmla="*/ 299 h 1593"/>
              <a:gd name="T40" fmla="*/ 5284 w 7330"/>
              <a:gd name="T41" fmla="*/ 230 h 1593"/>
              <a:gd name="T42" fmla="*/ 5037 w 7330"/>
              <a:gd name="T43" fmla="*/ 69 h 1593"/>
              <a:gd name="T44" fmla="*/ 4979 w 7330"/>
              <a:gd name="T45" fmla="*/ 262 h 1593"/>
              <a:gd name="T46" fmla="*/ 4818 w 7330"/>
              <a:gd name="T47" fmla="*/ 433 h 1593"/>
              <a:gd name="T48" fmla="*/ 4812 w 7330"/>
              <a:gd name="T49" fmla="*/ 785 h 1593"/>
              <a:gd name="T50" fmla="*/ 5137 w 7330"/>
              <a:gd name="T51" fmla="*/ 646 h 1593"/>
              <a:gd name="T52" fmla="*/ 5456 w 7330"/>
              <a:gd name="T53" fmla="*/ 712 h 1593"/>
              <a:gd name="T54" fmla="*/ 4285 w 7330"/>
              <a:gd name="T55" fmla="*/ 66 h 1593"/>
              <a:gd name="T56" fmla="*/ 4123 w 7330"/>
              <a:gd name="T57" fmla="*/ 770 h 1593"/>
              <a:gd name="T58" fmla="*/ 4421 w 7330"/>
              <a:gd name="T59" fmla="*/ 688 h 1593"/>
              <a:gd name="T60" fmla="*/ 3435 w 7330"/>
              <a:gd name="T61" fmla="*/ 232 h 1593"/>
              <a:gd name="T62" fmla="*/ 3495 w 7330"/>
              <a:gd name="T63" fmla="*/ 783 h 1593"/>
              <a:gd name="T64" fmla="*/ 3626 w 7330"/>
              <a:gd name="T65" fmla="*/ 1033 h 1593"/>
              <a:gd name="T66" fmla="*/ 2881 w 7330"/>
              <a:gd name="T67" fmla="*/ 143 h 1593"/>
              <a:gd name="T68" fmla="*/ 2771 w 7330"/>
              <a:gd name="T69" fmla="*/ 404 h 1593"/>
              <a:gd name="T70" fmla="*/ 2342 w 7330"/>
              <a:gd name="T71" fmla="*/ 134 h 1593"/>
              <a:gd name="T72" fmla="*/ 2019 w 7330"/>
              <a:gd name="T73" fmla="*/ 169 h 1593"/>
              <a:gd name="T74" fmla="*/ 1663 w 7330"/>
              <a:gd name="T75" fmla="*/ 365 h 1593"/>
              <a:gd name="T76" fmla="*/ 1756 w 7330"/>
              <a:gd name="T77" fmla="*/ 508 h 1593"/>
              <a:gd name="T78" fmla="*/ 1521 w 7330"/>
              <a:gd name="T79" fmla="*/ 708 h 1593"/>
              <a:gd name="T80" fmla="*/ 1731 w 7330"/>
              <a:gd name="T81" fmla="*/ 781 h 1593"/>
              <a:gd name="T82" fmla="*/ 2193 w 7330"/>
              <a:gd name="T83" fmla="*/ 783 h 1593"/>
              <a:gd name="T84" fmla="*/ 7204 w 7330"/>
              <a:gd name="T85" fmla="*/ 969 h 1593"/>
              <a:gd name="T86" fmla="*/ 6563 w 7330"/>
              <a:gd name="T87" fmla="*/ 1121 h 1593"/>
              <a:gd name="T88" fmla="*/ 6047 w 7330"/>
              <a:gd name="T89" fmla="*/ 726 h 1593"/>
              <a:gd name="T90" fmla="*/ 5733 w 7330"/>
              <a:gd name="T91" fmla="*/ 731 h 1593"/>
              <a:gd name="T92" fmla="*/ 4068 w 7330"/>
              <a:gd name="T93" fmla="*/ 925 h 1593"/>
              <a:gd name="T94" fmla="*/ 3612 w 7330"/>
              <a:gd name="T95" fmla="*/ 1135 h 1593"/>
              <a:gd name="T96" fmla="*/ 3034 w 7330"/>
              <a:gd name="T97" fmla="*/ 919 h 1593"/>
              <a:gd name="T98" fmla="*/ 2649 w 7330"/>
              <a:gd name="T99" fmla="*/ 482 h 1593"/>
              <a:gd name="T100" fmla="*/ 1088 w 7330"/>
              <a:gd name="T101" fmla="*/ 851 h 1593"/>
              <a:gd name="T102" fmla="*/ 1304 w 7330"/>
              <a:gd name="T103" fmla="*/ 139 h 1593"/>
              <a:gd name="T104" fmla="*/ 2860 w 7330"/>
              <a:gd name="T105" fmla="*/ 1 h 1593"/>
              <a:gd name="T106" fmla="*/ 3155 w 7330"/>
              <a:gd name="T107" fmla="*/ 158 h 1593"/>
              <a:gd name="T108" fmla="*/ 3059 w 7330"/>
              <a:gd name="T109" fmla="*/ 408 h 1593"/>
              <a:gd name="T110" fmla="*/ 3253 w 7330"/>
              <a:gd name="T111" fmla="*/ 754 h 1593"/>
              <a:gd name="T112" fmla="*/ 3318 w 7330"/>
              <a:gd name="T113" fmla="*/ 80 h 1593"/>
              <a:gd name="T114" fmla="*/ 4041 w 7330"/>
              <a:gd name="T115" fmla="*/ 75 h 1593"/>
              <a:gd name="T116" fmla="*/ 6255 w 7330"/>
              <a:gd name="T117" fmla="*/ 58 h 1593"/>
              <a:gd name="T118" fmla="*/ 6328 w 7330"/>
              <a:gd name="T119" fmla="*/ 277 h 1593"/>
              <a:gd name="T120" fmla="*/ 6120 w 7330"/>
              <a:gd name="T121" fmla="*/ 470 h 1593"/>
              <a:gd name="T122" fmla="*/ 6529 w 7330"/>
              <a:gd name="T123" fmla="*/ 912 h 1593"/>
              <a:gd name="T124" fmla="*/ 7002 w 7330"/>
              <a:gd name="T125" fmla="*/ 1023 h 15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7330" h="1593">
                <a:moveTo>
                  <a:pt x="3255" y="1454"/>
                </a:moveTo>
                <a:lnTo>
                  <a:pt x="3373" y="1453"/>
                </a:lnTo>
                <a:lnTo>
                  <a:pt x="3491" y="1453"/>
                </a:lnTo>
                <a:lnTo>
                  <a:pt x="3608" y="1451"/>
                </a:lnTo>
                <a:lnTo>
                  <a:pt x="3726" y="1449"/>
                </a:lnTo>
                <a:lnTo>
                  <a:pt x="3842" y="1447"/>
                </a:lnTo>
                <a:lnTo>
                  <a:pt x="3957" y="1444"/>
                </a:lnTo>
                <a:lnTo>
                  <a:pt x="4071" y="1441"/>
                </a:lnTo>
                <a:lnTo>
                  <a:pt x="4184" y="1437"/>
                </a:lnTo>
                <a:lnTo>
                  <a:pt x="4297" y="1433"/>
                </a:lnTo>
                <a:lnTo>
                  <a:pt x="4408" y="1428"/>
                </a:lnTo>
                <a:lnTo>
                  <a:pt x="4518" y="1423"/>
                </a:lnTo>
                <a:lnTo>
                  <a:pt x="4628" y="1417"/>
                </a:lnTo>
                <a:lnTo>
                  <a:pt x="4736" y="1411"/>
                </a:lnTo>
                <a:lnTo>
                  <a:pt x="4843" y="1405"/>
                </a:lnTo>
                <a:lnTo>
                  <a:pt x="4949" y="1398"/>
                </a:lnTo>
                <a:lnTo>
                  <a:pt x="5002" y="1394"/>
                </a:lnTo>
                <a:lnTo>
                  <a:pt x="5054" y="1390"/>
                </a:lnTo>
                <a:lnTo>
                  <a:pt x="5158" y="1383"/>
                </a:lnTo>
                <a:lnTo>
                  <a:pt x="5260" y="1374"/>
                </a:lnTo>
                <a:lnTo>
                  <a:pt x="5360" y="1366"/>
                </a:lnTo>
                <a:lnTo>
                  <a:pt x="5459" y="1357"/>
                </a:lnTo>
                <a:lnTo>
                  <a:pt x="5557" y="1347"/>
                </a:lnTo>
                <a:lnTo>
                  <a:pt x="5653" y="1338"/>
                </a:lnTo>
                <a:lnTo>
                  <a:pt x="5747" y="1327"/>
                </a:lnTo>
                <a:lnTo>
                  <a:pt x="5840" y="1317"/>
                </a:lnTo>
                <a:lnTo>
                  <a:pt x="5931" y="1306"/>
                </a:lnTo>
                <a:lnTo>
                  <a:pt x="6020" y="1295"/>
                </a:lnTo>
                <a:lnTo>
                  <a:pt x="6108" y="1283"/>
                </a:lnTo>
                <a:lnTo>
                  <a:pt x="6194" y="1271"/>
                </a:lnTo>
                <a:lnTo>
                  <a:pt x="6277" y="1259"/>
                </a:lnTo>
                <a:lnTo>
                  <a:pt x="6359" y="1246"/>
                </a:lnTo>
                <a:lnTo>
                  <a:pt x="6439" y="1233"/>
                </a:lnTo>
                <a:lnTo>
                  <a:pt x="6517" y="1220"/>
                </a:lnTo>
                <a:lnTo>
                  <a:pt x="6518" y="1228"/>
                </a:lnTo>
                <a:lnTo>
                  <a:pt x="6454" y="1248"/>
                </a:lnTo>
                <a:lnTo>
                  <a:pt x="6386" y="1268"/>
                </a:lnTo>
                <a:lnTo>
                  <a:pt x="6316" y="1287"/>
                </a:lnTo>
                <a:lnTo>
                  <a:pt x="6279" y="1297"/>
                </a:lnTo>
                <a:lnTo>
                  <a:pt x="6242" y="1306"/>
                </a:lnTo>
                <a:lnTo>
                  <a:pt x="6204" y="1316"/>
                </a:lnTo>
                <a:lnTo>
                  <a:pt x="6166" y="1325"/>
                </a:lnTo>
                <a:lnTo>
                  <a:pt x="6087" y="1343"/>
                </a:lnTo>
                <a:lnTo>
                  <a:pt x="6004" y="1360"/>
                </a:lnTo>
                <a:lnTo>
                  <a:pt x="5920" y="1377"/>
                </a:lnTo>
                <a:lnTo>
                  <a:pt x="5832" y="1394"/>
                </a:lnTo>
                <a:lnTo>
                  <a:pt x="5742" y="1410"/>
                </a:lnTo>
                <a:lnTo>
                  <a:pt x="5649" y="1425"/>
                </a:lnTo>
                <a:lnTo>
                  <a:pt x="5554" y="1440"/>
                </a:lnTo>
                <a:lnTo>
                  <a:pt x="5457" y="1454"/>
                </a:lnTo>
                <a:lnTo>
                  <a:pt x="5407" y="1461"/>
                </a:lnTo>
                <a:lnTo>
                  <a:pt x="5357" y="1467"/>
                </a:lnTo>
                <a:lnTo>
                  <a:pt x="5255" y="1480"/>
                </a:lnTo>
                <a:lnTo>
                  <a:pt x="5151" y="1493"/>
                </a:lnTo>
                <a:lnTo>
                  <a:pt x="5044" y="1504"/>
                </a:lnTo>
                <a:lnTo>
                  <a:pt x="4936" y="1515"/>
                </a:lnTo>
                <a:lnTo>
                  <a:pt x="4826" y="1526"/>
                </a:lnTo>
                <a:lnTo>
                  <a:pt x="4714" y="1535"/>
                </a:lnTo>
                <a:lnTo>
                  <a:pt x="4601" y="1544"/>
                </a:lnTo>
                <a:lnTo>
                  <a:pt x="4485" y="1553"/>
                </a:lnTo>
                <a:lnTo>
                  <a:pt x="4427" y="1556"/>
                </a:lnTo>
                <a:lnTo>
                  <a:pt x="4368" y="1560"/>
                </a:lnTo>
                <a:lnTo>
                  <a:pt x="4309" y="1564"/>
                </a:lnTo>
                <a:lnTo>
                  <a:pt x="4250" y="1567"/>
                </a:lnTo>
                <a:lnTo>
                  <a:pt x="4190" y="1570"/>
                </a:lnTo>
                <a:lnTo>
                  <a:pt x="4130" y="1573"/>
                </a:lnTo>
                <a:lnTo>
                  <a:pt x="4070" y="1576"/>
                </a:lnTo>
                <a:lnTo>
                  <a:pt x="4009" y="1578"/>
                </a:lnTo>
                <a:lnTo>
                  <a:pt x="3948" y="1581"/>
                </a:lnTo>
                <a:lnTo>
                  <a:pt x="3886" y="1583"/>
                </a:lnTo>
                <a:lnTo>
                  <a:pt x="3762" y="1586"/>
                </a:lnTo>
                <a:lnTo>
                  <a:pt x="3636" y="1589"/>
                </a:lnTo>
                <a:lnTo>
                  <a:pt x="3510" y="1591"/>
                </a:lnTo>
                <a:lnTo>
                  <a:pt x="3383" y="1593"/>
                </a:lnTo>
                <a:lnTo>
                  <a:pt x="3255" y="1593"/>
                </a:lnTo>
                <a:lnTo>
                  <a:pt x="3127" y="1593"/>
                </a:lnTo>
                <a:lnTo>
                  <a:pt x="3000" y="1591"/>
                </a:lnTo>
                <a:lnTo>
                  <a:pt x="2874" y="1589"/>
                </a:lnTo>
                <a:lnTo>
                  <a:pt x="2811" y="1588"/>
                </a:lnTo>
                <a:lnTo>
                  <a:pt x="2749" y="1586"/>
                </a:lnTo>
                <a:lnTo>
                  <a:pt x="2687" y="1585"/>
                </a:lnTo>
                <a:lnTo>
                  <a:pt x="2625" y="1583"/>
                </a:lnTo>
                <a:lnTo>
                  <a:pt x="2564" y="1581"/>
                </a:lnTo>
                <a:lnTo>
                  <a:pt x="2503" y="1578"/>
                </a:lnTo>
                <a:lnTo>
                  <a:pt x="2382" y="1573"/>
                </a:lnTo>
                <a:lnTo>
                  <a:pt x="2262" y="1567"/>
                </a:lnTo>
                <a:lnTo>
                  <a:pt x="2143" y="1560"/>
                </a:lnTo>
                <a:lnTo>
                  <a:pt x="2026" y="1553"/>
                </a:lnTo>
                <a:lnTo>
                  <a:pt x="1911" y="1544"/>
                </a:lnTo>
                <a:lnTo>
                  <a:pt x="1854" y="1540"/>
                </a:lnTo>
                <a:lnTo>
                  <a:pt x="1798" y="1535"/>
                </a:lnTo>
                <a:lnTo>
                  <a:pt x="1742" y="1531"/>
                </a:lnTo>
                <a:lnTo>
                  <a:pt x="1687" y="1526"/>
                </a:lnTo>
                <a:lnTo>
                  <a:pt x="1577" y="1515"/>
                </a:lnTo>
                <a:lnTo>
                  <a:pt x="1469" y="1504"/>
                </a:lnTo>
                <a:lnTo>
                  <a:pt x="1363" y="1493"/>
                </a:lnTo>
                <a:lnTo>
                  <a:pt x="1260" y="1480"/>
                </a:lnTo>
                <a:lnTo>
                  <a:pt x="1158" y="1467"/>
                </a:lnTo>
                <a:lnTo>
                  <a:pt x="1059" y="1454"/>
                </a:lnTo>
                <a:lnTo>
                  <a:pt x="1010" y="1447"/>
                </a:lnTo>
                <a:lnTo>
                  <a:pt x="962" y="1440"/>
                </a:lnTo>
                <a:lnTo>
                  <a:pt x="867" y="1425"/>
                </a:lnTo>
                <a:lnTo>
                  <a:pt x="775" y="1410"/>
                </a:lnTo>
                <a:lnTo>
                  <a:pt x="684" y="1394"/>
                </a:lnTo>
                <a:lnTo>
                  <a:pt x="640" y="1386"/>
                </a:lnTo>
                <a:lnTo>
                  <a:pt x="597" y="1377"/>
                </a:lnTo>
                <a:lnTo>
                  <a:pt x="554" y="1369"/>
                </a:lnTo>
                <a:lnTo>
                  <a:pt x="512" y="1360"/>
                </a:lnTo>
                <a:lnTo>
                  <a:pt x="431" y="1343"/>
                </a:lnTo>
                <a:lnTo>
                  <a:pt x="351" y="1325"/>
                </a:lnTo>
                <a:lnTo>
                  <a:pt x="313" y="1316"/>
                </a:lnTo>
                <a:lnTo>
                  <a:pt x="275" y="1307"/>
                </a:lnTo>
                <a:lnTo>
                  <a:pt x="238" y="1297"/>
                </a:lnTo>
                <a:lnTo>
                  <a:pt x="202" y="1288"/>
                </a:lnTo>
                <a:lnTo>
                  <a:pt x="166" y="1278"/>
                </a:lnTo>
                <a:lnTo>
                  <a:pt x="132" y="1268"/>
                </a:lnTo>
                <a:lnTo>
                  <a:pt x="97" y="1258"/>
                </a:lnTo>
                <a:lnTo>
                  <a:pt x="64" y="1248"/>
                </a:lnTo>
                <a:lnTo>
                  <a:pt x="0" y="1228"/>
                </a:lnTo>
                <a:lnTo>
                  <a:pt x="1" y="1220"/>
                </a:lnTo>
                <a:lnTo>
                  <a:pt x="79" y="1234"/>
                </a:lnTo>
                <a:lnTo>
                  <a:pt x="158" y="1247"/>
                </a:lnTo>
                <a:lnTo>
                  <a:pt x="240" y="1259"/>
                </a:lnTo>
                <a:lnTo>
                  <a:pt x="323" y="1272"/>
                </a:lnTo>
                <a:lnTo>
                  <a:pt x="409" y="1284"/>
                </a:lnTo>
                <a:lnTo>
                  <a:pt x="496" y="1295"/>
                </a:lnTo>
                <a:lnTo>
                  <a:pt x="585" y="1307"/>
                </a:lnTo>
                <a:lnTo>
                  <a:pt x="676" y="1318"/>
                </a:lnTo>
                <a:lnTo>
                  <a:pt x="769" y="1328"/>
                </a:lnTo>
                <a:lnTo>
                  <a:pt x="863" y="1338"/>
                </a:lnTo>
                <a:lnTo>
                  <a:pt x="958" y="1348"/>
                </a:lnTo>
                <a:lnTo>
                  <a:pt x="1055" y="1357"/>
                </a:lnTo>
                <a:lnTo>
                  <a:pt x="1154" y="1366"/>
                </a:lnTo>
                <a:lnTo>
                  <a:pt x="1254" y="1375"/>
                </a:lnTo>
                <a:lnTo>
                  <a:pt x="1355" y="1383"/>
                </a:lnTo>
                <a:lnTo>
                  <a:pt x="1458" y="1391"/>
                </a:lnTo>
                <a:lnTo>
                  <a:pt x="1562" y="1398"/>
                </a:lnTo>
                <a:lnTo>
                  <a:pt x="1667" y="1405"/>
                </a:lnTo>
                <a:lnTo>
                  <a:pt x="1774" y="1412"/>
                </a:lnTo>
                <a:lnTo>
                  <a:pt x="1882" y="1418"/>
                </a:lnTo>
                <a:lnTo>
                  <a:pt x="1991" y="1423"/>
                </a:lnTo>
                <a:lnTo>
                  <a:pt x="2101" y="1428"/>
                </a:lnTo>
                <a:lnTo>
                  <a:pt x="2213" y="1433"/>
                </a:lnTo>
                <a:lnTo>
                  <a:pt x="2325" y="1437"/>
                </a:lnTo>
                <a:lnTo>
                  <a:pt x="2439" y="1441"/>
                </a:lnTo>
                <a:lnTo>
                  <a:pt x="2553" y="1444"/>
                </a:lnTo>
                <a:lnTo>
                  <a:pt x="2668" y="1447"/>
                </a:lnTo>
                <a:lnTo>
                  <a:pt x="2784" y="1449"/>
                </a:lnTo>
                <a:lnTo>
                  <a:pt x="2900" y="1451"/>
                </a:lnTo>
                <a:lnTo>
                  <a:pt x="3018" y="1453"/>
                </a:lnTo>
                <a:lnTo>
                  <a:pt x="3136" y="1453"/>
                </a:lnTo>
                <a:lnTo>
                  <a:pt x="3255" y="1454"/>
                </a:lnTo>
                <a:close/>
                <a:moveTo>
                  <a:pt x="484" y="741"/>
                </a:moveTo>
                <a:lnTo>
                  <a:pt x="488" y="746"/>
                </a:lnTo>
                <a:lnTo>
                  <a:pt x="492" y="750"/>
                </a:lnTo>
                <a:lnTo>
                  <a:pt x="497" y="753"/>
                </a:lnTo>
                <a:lnTo>
                  <a:pt x="502" y="757"/>
                </a:lnTo>
                <a:lnTo>
                  <a:pt x="508" y="760"/>
                </a:lnTo>
                <a:lnTo>
                  <a:pt x="514" y="763"/>
                </a:lnTo>
                <a:lnTo>
                  <a:pt x="528" y="768"/>
                </a:lnTo>
                <a:lnTo>
                  <a:pt x="545" y="772"/>
                </a:lnTo>
                <a:lnTo>
                  <a:pt x="565" y="775"/>
                </a:lnTo>
                <a:lnTo>
                  <a:pt x="590" y="776"/>
                </a:lnTo>
                <a:lnTo>
                  <a:pt x="618" y="777"/>
                </a:lnTo>
                <a:lnTo>
                  <a:pt x="628" y="777"/>
                </a:lnTo>
                <a:lnTo>
                  <a:pt x="638" y="776"/>
                </a:lnTo>
                <a:lnTo>
                  <a:pt x="647" y="775"/>
                </a:lnTo>
                <a:lnTo>
                  <a:pt x="657" y="774"/>
                </a:lnTo>
                <a:lnTo>
                  <a:pt x="665" y="772"/>
                </a:lnTo>
                <a:lnTo>
                  <a:pt x="674" y="770"/>
                </a:lnTo>
                <a:lnTo>
                  <a:pt x="682" y="767"/>
                </a:lnTo>
                <a:lnTo>
                  <a:pt x="690" y="765"/>
                </a:lnTo>
                <a:lnTo>
                  <a:pt x="698" y="761"/>
                </a:lnTo>
                <a:lnTo>
                  <a:pt x="706" y="758"/>
                </a:lnTo>
                <a:lnTo>
                  <a:pt x="713" y="754"/>
                </a:lnTo>
                <a:lnTo>
                  <a:pt x="720" y="750"/>
                </a:lnTo>
                <a:lnTo>
                  <a:pt x="726" y="745"/>
                </a:lnTo>
                <a:lnTo>
                  <a:pt x="734" y="741"/>
                </a:lnTo>
                <a:lnTo>
                  <a:pt x="740" y="736"/>
                </a:lnTo>
                <a:lnTo>
                  <a:pt x="746" y="730"/>
                </a:lnTo>
                <a:lnTo>
                  <a:pt x="751" y="725"/>
                </a:lnTo>
                <a:lnTo>
                  <a:pt x="757" y="719"/>
                </a:lnTo>
                <a:lnTo>
                  <a:pt x="762" y="713"/>
                </a:lnTo>
                <a:lnTo>
                  <a:pt x="766" y="706"/>
                </a:lnTo>
                <a:lnTo>
                  <a:pt x="775" y="693"/>
                </a:lnTo>
                <a:lnTo>
                  <a:pt x="779" y="686"/>
                </a:lnTo>
                <a:lnTo>
                  <a:pt x="782" y="678"/>
                </a:lnTo>
                <a:lnTo>
                  <a:pt x="785" y="671"/>
                </a:lnTo>
                <a:lnTo>
                  <a:pt x="788" y="663"/>
                </a:lnTo>
                <a:lnTo>
                  <a:pt x="791" y="655"/>
                </a:lnTo>
                <a:lnTo>
                  <a:pt x="793" y="647"/>
                </a:lnTo>
                <a:lnTo>
                  <a:pt x="795" y="639"/>
                </a:lnTo>
                <a:lnTo>
                  <a:pt x="797" y="630"/>
                </a:lnTo>
                <a:lnTo>
                  <a:pt x="799" y="613"/>
                </a:lnTo>
                <a:lnTo>
                  <a:pt x="800" y="604"/>
                </a:lnTo>
                <a:lnTo>
                  <a:pt x="800" y="596"/>
                </a:lnTo>
                <a:lnTo>
                  <a:pt x="800" y="587"/>
                </a:lnTo>
                <a:lnTo>
                  <a:pt x="799" y="579"/>
                </a:lnTo>
                <a:lnTo>
                  <a:pt x="798" y="571"/>
                </a:lnTo>
                <a:lnTo>
                  <a:pt x="797" y="562"/>
                </a:lnTo>
                <a:lnTo>
                  <a:pt x="795" y="554"/>
                </a:lnTo>
                <a:lnTo>
                  <a:pt x="793" y="546"/>
                </a:lnTo>
                <a:lnTo>
                  <a:pt x="790" y="539"/>
                </a:lnTo>
                <a:lnTo>
                  <a:pt x="787" y="531"/>
                </a:lnTo>
                <a:lnTo>
                  <a:pt x="784" y="523"/>
                </a:lnTo>
                <a:lnTo>
                  <a:pt x="780" y="516"/>
                </a:lnTo>
                <a:lnTo>
                  <a:pt x="776" y="509"/>
                </a:lnTo>
                <a:lnTo>
                  <a:pt x="771" y="502"/>
                </a:lnTo>
                <a:lnTo>
                  <a:pt x="766" y="496"/>
                </a:lnTo>
                <a:lnTo>
                  <a:pt x="761" y="490"/>
                </a:lnTo>
                <a:lnTo>
                  <a:pt x="754" y="483"/>
                </a:lnTo>
                <a:lnTo>
                  <a:pt x="747" y="476"/>
                </a:lnTo>
                <a:lnTo>
                  <a:pt x="740" y="470"/>
                </a:lnTo>
                <a:lnTo>
                  <a:pt x="733" y="465"/>
                </a:lnTo>
                <a:lnTo>
                  <a:pt x="724" y="459"/>
                </a:lnTo>
                <a:lnTo>
                  <a:pt x="715" y="455"/>
                </a:lnTo>
                <a:lnTo>
                  <a:pt x="707" y="450"/>
                </a:lnTo>
                <a:lnTo>
                  <a:pt x="698" y="446"/>
                </a:lnTo>
                <a:lnTo>
                  <a:pt x="688" y="443"/>
                </a:lnTo>
                <a:lnTo>
                  <a:pt x="679" y="440"/>
                </a:lnTo>
                <a:lnTo>
                  <a:pt x="669" y="437"/>
                </a:lnTo>
                <a:lnTo>
                  <a:pt x="659" y="435"/>
                </a:lnTo>
                <a:lnTo>
                  <a:pt x="648" y="433"/>
                </a:lnTo>
                <a:lnTo>
                  <a:pt x="638" y="432"/>
                </a:lnTo>
                <a:lnTo>
                  <a:pt x="627" y="431"/>
                </a:lnTo>
                <a:lnTo>
                  <a:pt x="616" y="431"/>
                </a:lnTo>
                <a:lnTo>
                  <a:pt x="491" y="431"/>
                </a:lnTo>
                <a:lnTo>
                  <a:pt x="467" y="660"/>
                </a:lnTo>
                <a:lnTo>
                  <a:pt x="466" y="674"/>
                </a:lnTo>
                <a:lnTo>
                  <a:pt x="466" y="687"/>
                </a:lnTo>
                <a:lnTo>
                  <a:pt x="466" y="693"/>
                </a:lnTo>
                <a:lnTo>
                  <a:pt x="467" y="699"/>
                </a:lnTo>
                <a:lnTo>
                  <a:pt x="467" y="704"/>
                </a:lnTo>
                <a:lnTo>
                  <a:pt x="468" y="709"/>
                </a:lnTo>
                <a:lnTo>
                  <a:pt x="471" y="718"/>
                </a:lnTo>
                <a:lnTo>
                  <a:pt x="472" y="723"/>
                </a:lnTo>
                <a:lnTo>
                  <a:pt x="474" y="727"/>
                </a:lnTo>
                <a:lnTo>
                  <a:pt x="479" y="735"/>
                </a:lnTo>
                <a:lnTo>
                  <a:pt x="481" y="738"/>
                </a:lnTo>
                <a:lnTo>
                  <a:pt x="484" y="741"/>
                </a:lnTo>
                <a:close/>
                <a:moveTo>
                  <a:pt x="529" y="64"/>
                </a:moveTo>
                <a:lnTo>
                  <a:pt x="498" y="365"/>
                </a:lnTo>
                <a:lnTo>
                  <a:pt x="627" y="365"/>
                </a:lnTo>
                <a:lnTo>
                  <a:pt x="643" y="364"/>
                </a:lnTo>
                <a:lnTo>
                  <a:pt x="651" y="363"/>
                </a:lnTo>
                <a:lnTo>
                  <a:pt x="659" y="362"/>
                </a:lnTo>
                <a:lnTo>
                  <a:pt x="675" y="359"/>
                </a:lnTo>
                <a:lnTo>
                  <a:pt x="683" y="357"/>
                </a:lnTo>
                <a:lnTo>
                  <a:pt x="691" y="354"/>
                </a:lnTo>
                <a:lnTo>
                  <a:pt x="698" y="352"/>
                </a:lnTo>
                <a:lnTo>
                  <a:pt x="706" y="349"/>
                </a:lnTo>
                <a:lnTo>
                  <a:pt x="720" y="342"/>
                </a:lnTo>
                <a:lnTo>
                  <a:pt x="734" y="334"/>
                </a:lnTo>
                <a:lnTo>
                  <a:pt x="747" y="325"/>
                </a:lnTo>
                <a:lnTo>
                  <a:pt x="753" y="321"/>
                </a:lnTo>
                <a:lnTo>
                  <a:pt x="759" y="316"/>
                </a:lnTo>
                <a:lnTo>
                  <a:pt x="769" y="305"/>
                </a:lnTo>
                <a:lnTo>
                  <a:pt x="779" y="294"/>
                </a:lnTo>
                <a:lnTo>
                  <a:pt x="783" y="288"/>
                </a:lnTo>
                <a:lnTo>
                  <a:pt x="787" y="281"/>
                </a:lnTo>
                <a:lnTo>
                  <a:pt x="794" y="268"/>
                </a:lnTo>
                <a:lnTo>
                  <a:pt x="797" y="262"/>
                </a:lnTo>
                <a:lnTo>
                  <a:pt x="800" y="255"/>
                </a:lnTo>
                <a:lnTo>
                  <a:pt x="802" y="248"/>
                </a:lnTo>
                <a:lnTo>
                  <a:pt x="804" y="240"/>
                </a:lnTo>
                <a:lnTo>
                  <a:pt x="805" y="233"/>
                </a:lnTo>
                <a:lnTo>
                  <a:pt x="806" y="225"/>
                </a:lnTo>
                <a:lnTo>
                  <a:pt x="807" y="209"/>
                </a:lnTo>
                <a:lnTo>
                  <a:pt x="807" y="201"/>
                </a:lnTo>
                <a:lnTo>
                  <a:pt x="806" y="193"/>
                </a:lnTo>
                <a:lnTo>
                  <a:pt x="805" y="185"/>
                </a:lnTo>
                <a:lnTo>
                  <a:pt x="804" y="178"/>
                </a:lnTo>
                <a:lnTo>
                  <a:pt x="800" y="163"/>
                </a:lnTo>
                <a:lnTo>
                  <a:pt x="795" y="148"/>
                </a:lnTo>
                <a:lnTo>
                  <a:pt x="792" y="141"/>
                </a:lnTo>
                <a:lnTo>
                  <a:pt x="789" y="135"/>
                </a:lnTo>
                <a:lnTo>
                  <a:pt x="785" y="128"/>
                </a:lnTo>
                <a:lnTo>
                  <a:pt x="781" y="122"/>
                </a:lnTo>
                <a:lnTo>
                  <a:pt x="777" y="116"/>
                </a:lnTo>
                <a:lnTo>
                  <a:pt x="772" y="111"/>
                </a:lnTo>
                <a:lnTo>
                  <a:pt x="767" y="105"/>
                </a:lnTo>
                <a:lnTo>
                  <a:pt x="761" y="100"/>
                </a:lnTo>
                <a:lnTo>
                  <a:pt x="754" y="95"/>
                </a:lnTo>
                <a:lnTo>
                  <a:pt x="748" y="90"/>
                </a:lnTo>
                <a:lnTo>
                  <a:pt x="740" y="86"/>
                </a:lnTo>
                <a:lnTo>
                  <a:pt x="733" y="82"/>
                </a:lnTo>
                <a:lnTo>
                  <a:pt x="724" y="79"/>
                </a:lnTo>
                <a:lnTo>
                  <a:pt x="715" y="76"/>
                </a:lnTo>
                <a:lnTo>
                  <a:pt x="707" y="73"/>
                </a:lnTo>
                <a:lnTo>
                  <a:pt x="698" y="71"/>
                </a:lnTo>
                <a:lnTo>
                  <a:pt x="689" y="69"/>
                </a:lnTo>
                <a:lnTo>
                  <a:pt x="680" y="67"/>
                </a:lnTo>
                <a:lnTo>
                  <a:pt x="661" y="65"/>
                </a:lnTo>
                <a:lnTo>
                  <a:pt x="642" y="64"/>
                </a:lnTo>
                <a:lnTo>
                  <a:pt x="529" y="64"/>
                </a:lnTo>
                <a:close/>
                <a:moveTo>
                  <a:pt x="863" y="842"/>
                </a:moveTo>
                <a:lnTo>
                  <a:pt x="855" y="843"/>
                </a:lnTo>
                <a:lnTo>
                  <a:pt x="845" y="845"/>
                </a:lnTo>
                <a:lnTo>
                  <a:pt x="831" y="846"/>
                </a:lnTo>
                <a:lnTo>
                  <a:pt x="814" y="848"/>
                </a:lnTo>
                <a:lnTo>
                  <a:pt x="794" y="849"/>
                </a:lnTo>
                <a:lnTo>
                  <a:pt x="771" y="850"/>
                </a:lnTo>
                <a:lnTo>
                  <a:pt x="746" y="851"/>
                </a:lnTo>
                <a:lnTo>
                  <a:pt x="37" y="851"/>
                </a:lnTo>
                <a:lnTo>
                  <a:pt x="45" y="784"/>
                </a:lnTo>
                <a:lnTo>
                  <a:pt x="76" y="784"/>
                </a:lnTo>
                <a:lnTo>
                  <a:pt x="93" y="783"/>
                </a:lnTo>
                <a:lnTo>
                  <a:pt x="108" y="781"/>
                </a:lnTo>
                <a:lnTo>
                  <a:pt x="122" y="779"/>
                </a:lnTo>
                <a:lnTo>
                  <a:pt x="134" y="775"/>
                </a:lnTo>
                <a:lnTo>
                  <a:pt x="145" y="771"/>
                </a:lnTo>
                <a:lnTo>
                  <a:pt x="154" y="767"/>
                </a:lnTo>
                <a:lnTo>
                  <a:pt x="163" y="761"/>
                </a:lnTo>
                <a:lnTo>
                  <a:pt x="170" y="755"/>
                </a:lnTo>
                <a:lnTo>
                  <a:pt x="176" y="748"/>
                </a:lnTo>
                <a:lnTo>
                  <a:pt x="179" y="744"/>
                </a:lnTo>
                <a:lnTo>
                  <a:pt x="181" y="740"/>
                </a:lnTo>
                <a:lnTo>
                  <a:pt x="186" y="731"/>
                </a:lnTo>
                <a:lnTo>
                  <a:pt x="189" y="721"/>
                </a:lnTo>
                <a:lnTo>
                  <a:pt x="192" y="711"/>
                </a:lnTo>
                <a:lnTo>
                  <a:pt x="195" y="700"/>
                </a:lnTo>
                <a:lnTo>
                  <a:pt x="197" y="688"/>
                </a:lnTo>
                <a:lnTo>
                  <a:pt x="198" y="675"/>
                </a:lnTo>
                <a:lnTo>
                  <a:pt x="248" y="176"/>
                </a:lnTo>
                <a:lnTo>
                  <a:pt x="249" y="160"/>
                </a:lnTo>
                <a:lnTo>
                  <a:pt x="250" y="146"/>
                </a:lnTo>
                <a:lnTo>
                  <a:pt x="250" y="134"/>
                </a:lnTo>
                <a:lnTo>
                  <a:pt x="248" y="123"/>
                </a:lnTo>
                <a:lnTo>
                  <a:pt x="246" y="113"/>
                </a:lnTo>
                <a:lnTo>
                  <a:pt x="245" y="108"/>
                </a:lnTo>
                <a:lnTo>
                  <a:pt x="243" y="104"/>
                </a:lnTo>
                <a:lnTo>
                  <a:pt x="239" y="96"/>
                </a:lnTo>
                <a:lnTo>
                  <a:pt x="237" y="93"/>
                </a:lnTo>
                <a:lnTo>
                  <a:pt x="234" y="90"/>
                </a:lnTo>
                <a:lnTo>
                  <a:pt x="231" y="86"/>
                </a:lnTo>
                <a:lnTo>
                  <a:pt x="228" y="83"/>
                </a:lnTo>
                <a:lnTo>
                  <a:pt x="224" y="81"/>
                </a:lnTo>
                <a:lnTo>
                  <a:pt x="220" y="78"/>
                </a:lnTo>
                <a:lnTo>
                  <a:pt x="211" y="74"/>
                </a:lnTo>
                <a:lnTo>
                  <a:pt x="201" y="70"/>
                </a:lnTo>
                <a:lnTo>
                  <a:pt x="189" y="67"/>
                </a:lnTo>
                <a:lnTo>
                  <a:pt x="176" y="66"/>
                </a:lnTo>
                <a:lnTo>
                  <a:pt x="161" y="64"/>
                </a:lnTo>
                <a:lnTo>
                  <a:pt x="145" y="64"/>
                </a:lnTo>
                <a:lnTo>
                  <a:pt x="121" y="64"/>
                </a:lnTo>
                <a:lnTo>
                  <a:pt x="127" y="0"/>
                </a:lnTo>
                <a:lnTo>
                  <a:pt x="848" y="0"/>
                </a:lnTo>
                <a:lnTo>
                  <a:pt x="867" y="1"/>
                </a:lnTo>
                <a:lnTo>
                  <a:pt x="886" y="1"/>
                </a:lnTo>
                <a:lnTo>
                  <a:pt x="903" y="3"/>
                </a:lnTo>
                <a:lnTo>
                  <a:pt x="920" y="5"/>
                </a:lnTo>
                <a:lnTo>
                  <a:pt x="937" y="8"/>
                </a:lnTo>
                <a:lnTo>
                  <a:pt x="952" y="11"/>
                </a:lnTo>
                <a:lnTo>
                  <a:pt x="967" y="15"/>
                </a:lnTo>
                <a:lnTo>
                  <a:pt x="982" y="19"/>
                </a:lnTo>
                <a:lnTo>
                  <a:pt x="995" y="24"/>
                </a:lnTo>
                <a:lnTo>
                  <a:pt x="1008" y="30"/>
                </a:lnTo>
                <a:lnTo>
                  <a:pt x="1020" y="36"/>
                </a:lnTo>
                <a:lnTo>
                  <a:pt x="1031" y="43"/>
                </a:lnTo>
                <a:lnTo>
                  <a:pt x="1042" y="50"/>
                </a:lnTo>
                <a:lnTo>
                  <a:pt x="1052" y="58"/>
                </a:lnTo>
                <a:lnTo>
                  <a:pt x="1061" y="66"/>
                </a:lnTo>
                <a:lnTo>
                  <a:pt x="1069" y="75"/>
                </a:lnTo>
                <a:lnTo>
                  <a:pt x="1075" y="82"/>
                </a:lnTo>
                <a:lnTo>
                  <a:pt x="1080" y="89"/>
                </a:lnTo>
                <a:lnTo>
                  <a:pt x="1085" y="96"/>
                </a:lnTo>
                <a:lnTo>
                  <a:pt x="1090" y="104"/>
                </a:lnTo>
                <a:lnTo>
                  <a:pt x="1094" y="112"/>
                </a:lnTo>
                <a:lnTo>
                  <a:pt x="1097" y="120"/>
                </a:lnTo>
                <a:lnTo>
                  <a:pt x="1101" y="128"/>
                </a:lnTo>
                <a:lnTo>
                  <a:pt x="1104" y="136"/>
                </a:lnTo>
                <a:lnTo>
                  <a:pt x="1106" y="145"/>
                </a:lnTo>
                <a:lnTo>
                  <a:pt x="1108" y="153"/>
                </a:lnTo>
                <a:lnTo>
                  <a:pt x="1110" y="162"/>
                </a:lnTo>
                <a:lnTo>
                  <a:pt x="1111" y="171"/>
                </a:lnTo>
                <a:lnTo>
                  <a:pt x="1112" y="180"/>
                </a:lnTo>
                <a:lnTo>
                  <a:pt x="1112" y="189"/>
                </a:lnTo>
                <a:lnTo>
                  <a:pt x="1112" y="198"/>
                </a:lnTo>
                <a:lnTo>
                  <a:pt x="1111" y="207"/>
                </a:lnTo>
                <a:lnTo>
                  <a:pt x="1110" y="216"/>
                </a:lnTo>
                <a:lnTo>
                  <a:pt x="1108" y="227"/>
                </a:lnTo>
                <a:lnTo>
                  <a:pt x="1105" y="238"/>
                </a:lnTo>
                <a:lnTo>
                  <a:pt x="1102" y="250"/>
                </a:lnTo>
                <a:lnTo>
                  <a:pt x="1097" y="262"/>
                </a:lnTo>
                <a:lnTo>
                  <a:pt x="1091" y="275"/>
                </a:lnTo>
                <a:lnTo>
                  <a:pt x="1088" y="282"/>
                </a:lnTo>
                <a:lnTo>
                  <a:pt x="1084" y="288"/>
                </a:lnTo>
                <a:lnTo>
                  <a:pt x="1075" y="301"/>
                </a:lnTo>
                <a:lnTo>
                  <a:pt x="1070" y="308"/>
                </a:lnTo>
                <a:lnTo>
                  <a:pt x="1065" y="315"/>
                </a:lnTo>
                <a:lnTo>
                  <a:pt x="1053" y="327"/>
                </a:lnTo>
                <a:lnTo>
                  <a:pt x="1046" y="334"/>
                </a:lnTo>
                <a:lnTo>
                  <a:pt x="1039" y="340"/>
                </a:lnTo>
                <a:lnTo>
                  <a:pt x="1023" y="352"/>
                </a:lnTo>
                <a:lnTo>
                  <a:pt x="1014" y="358"/>
                </a:lnTo>
                <a:lnTo>
                  <a:pt x="1005" y="363"/>
                </a:lnTo>
                <a:lnTo>
                  <a:pt x="995" y="369"/>
                </a:lnTo>
                <a:lnTo>
                  <a:pt x="985" y="374"/>
                </a:lnTo>
                <a:lnTo>
                  <a:pt x="974" y="379"/>
                </a:lnTo>
                <a:lnTo>
                  <a:pt x="962" y="384"/>
                </a:lnTo>
                <a:lnTo>
                  <a:pt x="950" y="388"/>
                </a:lnTo>
                <a:lnTo>
                  <a:pt x="937" y="392"/>
                </a:lnTo>
                <a:lnTo>
                  <a:pt x="916" y="396"/>
                </a:lnTo>
                <a:lnTo>
                  <a:pt x="896" y="399"/>
                </a:lnTo>
                <a:lnTo>
                  <a:pt x="885" y="401"/>
                </a:lnTo>
                <a:lnTo>
                  <a:pt x="874" y="402"/>
                </a:lnTo>
                <a:lnTo>
                  <a:pt x="888" y="405"/>
                </a:lnTo>
                <a:lnTo>
                  <a:pt x="901" y="407"/>
                </a:lnTo>
                <a:lnTo>
                  <a:pt x="913" y="410"/>
                </a:lnTo>
                <a:lnTo>
                  <a:pt x="926" y="413"/>
                </a:lnTo>
                <a:lnTo>
                  <a:pt x="932" y="415"/>
                </a:lnTo>
                <a:lnTo>
                  <a:pt x="938" y="417"/>
                </a:lnTo>
                <a:lnTo>
                  <a:pt x="949" y="421"/>
                </a:lnTo>
                <a:lnTo>
                  <a:pt x="960" y="425"/>
                </a:lnTo>
                <a:lnTo>
                  <a:pt x="970" y="430"/>
                </a:lnTo>
                <a:lnTo>
                  <a:pt x="980" y="435"/>
                </a:lnTo>
                <a:lnTo>
                  <a:pt x="990" y="441"/>
                </a:lnTo>
                <a:lnTo>
                  <a:pt x="999" y="446"/>
                </a:lnTo>
                <a:lnTo>
                  <a:pt x="1008" y="452"/>
                </a:lnTo>
                <a:lnTo>
                  <a:pt x="1016" y="459"/>
                </a:lnTo>
                <a:lnTo>
                  <a:pt x="1024" y="466"/>
                </a:lnTo>
                <a:lnTo>
                  <a:pt x="1031" y="473"/>
                </a:lnTo>
                <a:lnTo>
                  <a:pt x="1038" y="480"/>
                </a:lnTo>
                <a:lnTo>
                  <a:pt x="1044" y="488"/>
                </a:lnTo>
                <a:lnTo>
                  <a:pt x="1050" y="496"/>
                </a:lnTo>
                <a:lnTo>
                  <a:pt x="1056" y="504"/>
                </a:lnTo>
                <a:lnTo>
                  <a:pt x="1061" y="512"/>
                </a:lnTo>
                <a:lnTo>
                  <a:pt x="1065" y="521"/>
                </a:lnTo>
                <a:lnTo>
                  <a:pt x="1070" y="530"/>
                </a:lnTo>
                <a:lnTo>
                  <a:pt x="1073" y="539"/>
                </a:lnTo>
                <a:lnTo>
                  <a:pt x="1076" y="548"/>
                </a:lnTo>
                <a:lnTo>
                  <a:pt x="1079" y="558"/>
                </a:lnTo>
                <a:lnTo>
                  <a:pt x="1081" y="567"/>
                </a:lnTo>
                <a:lnTo>
                  <a:pt x="1085" y="587"/>
                </a:lnTo>
                <a:lnTo>
                  <a:pt x="1085" y="597"/>
                </a:lnTo>
                <a:lnTo>
                  <a:pt x="1086" y="607"/>
                </a:lnTo>
                <a:lnTo>
                  <a:pt x="1085" y="617"/>
                </a:lnTo>
                <a:lnTo>
                  <a:pt x="1085" y="627"/>
                </a:lnTo>
                <a:lnTo>
                  <a:pt x="1083" y="638"/>
                </a:lnTo>
                <a:lnTo>
                  <a:pt x="1081" y="651"/>
                </a:lnTo>
                <a:lnTo>
                  <a:pt x="1078" y="664"/>
                </a:lnTo>
                <a:lnTo>
                  <a:pt x="1073" y="678"/>
                </a:lnTo>
                <a:lnTo>
                  <a:pt x="1067" y="693"/>
                </a:lnTo>
                <a:lnTo>
                  <a:pt x="1060" y="708"/>
                </a:lnTo>
                <a:lnTo>
                  <a:pt x="1051" y="724"/>
                </a:lnTo>
                <a:lnTo>
                  <a:pt x="1046" y="731"/>
                </a:lnTo>
                <a:lnTo>
                  <a:pt x="1040" y="739"/>
                </a:lnTo>
                <a:lnTo>
                  <a:pt x="1034" y="747"/>
                </a:lnTo>
                <a:lnTo>
                  <a:pt x="1027" y="754"/>
                </a:lnTo>
                <a:lnTo>
                  <a:pt x="1019" y="762"/>
                </a:lnTo>
                <a:lnTo>
                  <a:pt x="1011" y="769"/>
                </a:lnTo>
                <a:lnTo>
                  <a:pt x="1003" y="777"/>
                </a:lnTo>
                <a:lnTo>
                  <a:pt x="994" y="784"/>
                </a:lnTo>
                <a:lnTo>
                  <a:pt x="984" y="791"/>
                </a:lnTo>
                <a:lnTo>
                  <a:pt x="973" y="798"/>
                </a:lnTo>
                <a:lnTo>
                  <a:pt x="962" y="805"/>
                </a:lnTo>
                <a:lnTo>
                  <a:pt x="950" y="811"/>
                </a:lnTo>
                <a:lnTo>
                  <a:pt x="938" y="817"/>
                </a:lnTo>
                <a:lnTo>
                  <a:pt x="924" y="823"/>
                </a:lnTo>
                <a:lnTo>
                  <a:pt x="910" y="828"/>
                </a:lnTo>
                <a:lnTo>
                  <a:pt x="895" y="833"/>
                </a:lnTo>
                <a:lnTo>
                  <a:pt x="879" y="838"/>
                </a:lnTo>
                <a:lnTo>
                  <a:pt x="863" y="842"/>
                </a:lnTo>
                <a:close/>
                <a:moveTo>
                  <a:pt x="6069" y="248"/>
                </a:moveTo>
                <a:lnTo>
                  <a:pt x="6070" y="238"/>
                </a:lnTo>
                <a:lnTo>
                  <a:pt x="6070" y="228"/>
                </a:lnTo>
                <a:lnTo>
                  <a:pt x="6070" y="219"/>
                </a:lnTo>
                <a:lnTo>
                  <a:pt x="6070" y="209"/>
                </a:lnTo>
                <a:lnTo>
                  <a:pt x="6069" y="200"/>
                </a:lnTo>
                <a:lnTo>
                  <a:pt x="6068" y="191"/>
                </a:lnTo>
                <a:lnTo>
                  <a:pt x="6066" y="182"/>
                </a:lnTo>
                <a:lnTo>
                  <a:pt x="6064" y="174"/>
                </a:lnTo>
                <a:lnTo>
                  <a:pt x="6062" y="166"/>
                </a:lnTo>
                <a:lnTo>
                  <a:pt x="6059" y="158"/>
                </a:lnTo>
                <a:lnTo>
                  <a:pt x="6056" y="150"/>
                </a:lnTo>
                <a:lnTo>
                  <a:pt x="6052" y="143"/>
                </a:lnTo>
                <a:lnTo>
                  <a:pt x="6048" y="136"/>
                </a:lnTo>
                <a:lnTo>
                  <a:pt x="6044" y="129"/>
                </a:lnTo>
                <a:lnTo>
                  <a:pt x="6039" y="123"/>
                </a:lnTo>
                <a:lnTo>
                  <a:pt x="6034" y="117"/>
                </a:lnTo>
                <a:lnTo>
                  <a:pt x="6029" y="110"/>
                </a:lnTo>
                <a:lnTo>
                  <a:pt x="6022" y="105"/>
                </a:lnTo>
                <a:lnTo>
                  <a:pt x="6016" y="99"/>
                </a:lnTo>
                <a:lnTo>
                  <a:pt x="6009" y="94"/>
                </a:lnTo>
                <a:lnTo>
                  <a:pt x="6001" y="90"/>
                </a:lnTo>
                <a:lnTo>
                  <a:pt x="5993" y="85"/>
                </a:lnTo>
                <a:lnTo>
                  <a:pt x="5985" y="81"/>
                </a:lnTo>
                <a:lnTo>
                  <a:pt x="5976" y="78"/>
                </a:lnTo>
                <a:lnTo>
                  <a:pt x="5967" y="75"/>
                </a:lnTo>
                <a:lnTo>
                  <a:pt x="5958" y="72"/>
                </a:lnTo>
                <a:lnTo>
                  <a:pt x="5948" y="70"/>
                </a:lnTo>
                <a:lnTo>
                  <a:pt x="5938" y="68"/>
                </a:lnTo>
                <a:lnTo>
                  <a:pt x="5928" y="67"/>
                </a:lnTo>
                <a:lnTo>
                  <a:pt x="5917" y="66"/>
                </a:lnTo>
                <a:lnTo>
                  <a:pt x="5906" y="65"/>
                </a:lnTo>
                <a:lnTo>
                  <a:pt x="5894" y="65"/>
                </a:lnTo>
                <a:lnTo>
                  <a:pt x="5793" y="65"/>
                </a:lnTo>
                <a:lnTo>
                  <a:pt x="5759" y="407"/>
                </a:lnTo>
                <a:lnTo>
                  <a:pt x="5911" y="407"/>
                </a:lnTo>
                <a:lnTo>
                  <a:pt x="5927" y="406"/>
                </a:lnTo>
                <a:lnTo>
                  <a:pt x="5935" y="405"/>
                </a:lnTo>
                <a:lnTo>
                  <a:pt x="5943" y="404"/>
                </a:lnTo>
                <a:lnTo>
                  <a:pt x="5950" y="403"/>
                </a:lnTo>
                <a:lnTo>
                  <a:pt x="5957" y="401"/>
                </a:lnTo>
                <a:lnTo>
                  <a:pt x="5971" y="396"/>
                </a:lnTo>
                <a:lnTo>
                  <a:pt x="5978" y="393"/>
                </a:lnTo>
                <a:lnTo>
                  <a:pt x="5985" y="390"/>
                </a:lnTo>
                <a:lnTo>
                  <a:pt x="5997" y="382"/>
                </a:lnTo>
                <a:lnTo>
                  <a:pt x="6009" y="374"/>
                </a:lnTo>
                <a:lnTo>
                  <a:pt x="6014" y="369"/>
                </a:lnTo>
                <a:lnTo>
                  <a:pt x="6019" y="364"/>
                </a:lnTo>
                <a:lnTo>
                  <a:pt x="6024" y="359"/>
                </a:lnTo>
                <a:lnTo>
                  <a:pt x="6029" y="353"/>
                </a:lnTo>
                <a:lnTo>
                  <a:pt x="6034" y="347"/>
                </a:lnTo>
                <a:lnTo>
                  <a:pt x="6038" y="341"/>
                </a:lnTo>
                <a:lnTo>
                  <a:pt x="6042" y="335"/>
                </a:lnTo>
                <a:lnTo>
                  <a:pt x="6046" y="328"/>
                </a:lnTo>
                <a:lnTo>
                  <a:pt x="6049" y="321"/>
                </a:lnTo>
                <a:lnTo>
                  <a:pt x="6053" y="314"/>
                </a:lnTo>
                <a:lnTo>
                  <a:pt x="6058" y="299"/>
                </a:lnTo>
                <a:lnTo>
                  <a:pt x="6063" y="283"/>
                </a:lnTo>
                <a:lnTo>
                  <a:pt x="6065" y="275"/>
                </a:lnTo>
                <a:lnTo>
                  <a:pt x="6067" y="266"/>
                </a:lnTo>
                <a:lnTo>
                  <a:pt x="6069" y="248"/>
                </a:lnTo>
                <a:close/>
                <a:moveTo>
                  <a:pt x="5512" y="174"/>
                </a:moveTo>
                <a:lnTo>
                  <a:pt x="5514" y="159"/>
                </a:lnTo>
                <a:lnTo>
                  <a:pt x="5514" y="146"/>
                </a:lnTo>
                <a:lnTo>
                  <a:pt x="5513" y="134"/>
                </a:lnTo>
                <a:lnTo>
                  <a:pt x="5513" y="128"/>
                </a:lnTo>
                <a:lnTo>
                  <a:pt x="5512" y="123"/>
                </a:lnTo>
                <a:lnTo>
                  <a:pt x="5511" y="118"/>
                </a:lnTo>
                <a:lnTo>
                  <a:pt x="5510" y="113"/>
                </a:lnTo>
                <a:lnTo>
                  <a:pt x="5507" y="105"/>
                </a:lnTo>
                <a:lnTo>
                  <a:pt x="5503" y="97"/>
                </a:lnTo>
                <a:lnTo>
                  <a:pt x="5498" y="91"/>
                </a:lnTo>
                <a:lnTo>
                  <a:pt x="5492" y="85"/>
                </a:lnTo>
                <a:lnTo>
                  <a:pt x="5485" y="80"/>
                </a:lnTo>
                <a:lnTo>
                  <a:pt x="5478" y="76"/>
                </a:lnTo>
                <a:lnTo>
                  <a:pt x="5469" y="73"/>
                </a:lnTo>
                <a:lnTo>
                  <a:pt x="5459" y="70"/>
                </a:lnTo>
                <a:lnTo>
                  <a:pt x="5448" y="68"/>
                </a:lnTo>
                <a:lnTo>
                  <a:pt x="5443" y="67"/>
                </a:lnTo>
                <a:lnTo>
                  <a:pt x="5436" y="66"/>
                </a:lnTo>
                <a:lnTo>
                  <a:pt x="5423" y="65"/>
                </a:lnTo>
                <a:lnTo>
                  <a:pt x="5303" y="65"/>
                </a:lnTo>
                <a:lnTo>
                  <a:pt x="5284" y="230"/>
                </a:lnTo>
                <a:lnTo>
                  <a:pt x="5208" y="230"/>
                </a:lnTo>
                <a:lnTo>
                  <a:pt x="5207" y="220"/>
                </a:lnTo>
                <a:lnTo>
                  <a:pt x="5206" y="211"/>
                </a:lnTo>
                <a:lnTo>
                  <a:pt x="5204" y="202"/>
                </a:lnTo>
                <a:lnTo>
                  <a:pt x="5202" y="194"/>
                </a:lnTo>
                <a:lnTo>
                  <a:pt x="5199" y="185"/>
                </a:lnTo>
                <a:lnTo>
                  <a:pt x="5195" y="177"/>
                </a:lnTo>
                <a:lnTo>
                  <a:pt x="5192" y="169"/>
                </a:lnTo>
                <a:lnTo>
                  <a:pt x="5187" y="162"/>
                </a:lnTo>
                <a:lnTo>
                  <a:pt x="5182" y="154"/>
                </a:lnTo>
                <a:lnTo>
                  <a:pt x="5177" y="147"/>
                </a:lnTo>
                <a:lnTo>
                  <a:pt x="5171" y="140"/>
                </a:lnTo>
                <a:lnTo>
                  <a:pt x="5165" y="133"/>
                </a:lnTo>
                <a:lnTo>
                  <a:pt x="5159" y="127"/>
                </a:lnTo>
                <a:lnTo>
                  <a:pt x="5152" y="121"/>
                </a:lnTo>
                <a:lnTo>
                  <a:pt x="5145" y="115"/>
                </a:lnTo>
                <a:lnTo>
                  <a:pt x="5138" y="110"/>
                </a:lnTo>
                <a:lnTo>
                  <a:pt x="5121" y="99"/>
                </a:lnTo>
                <a:lnTo>
                  <a:pt x="5112" y="95"/>
                </a:lnTo>
                <a:lnTo>
                  <a:pt x="5104" y="90"/>
                </a:lnTo>
                <a:lnTo>
                  <a:pt x="5086" y="83"/>
                </a:lnTo>
                <a:lnTo>
                  <a:pt x="5076" y="79"/>
                </a:lnTo>
                <a:lnTo>
                  <a:pt x="5067" y="76"/>
                </a:lnTo>
                <a:lnTo>
                  <a:pt x="5057" y="74"/>
                </a:lnTo>
                <a:lnTo>
                  <a:pt x="5047" y="71"/>
                </a:lnTo>
                <a:lnTo>
                  <a:pt x="5037" y="69"/>
                </a:lnTo>
                <a:lnTo>
                  <a:pt x="5027" y="68"/>
                </a:lnTo>
                <a:lnTo>
                  <a:pt x="5017" y="66"/>
                </a:lnTo>
                <a:lnTo>
                  <a:pt x="5007" y="66"/>
                </a:lnTo>
                <a:lnTo>
                  <a:pt x="4986" y="65"/>
                </a:lnTo>
                <a:lnTo>
                  <a:pt x="4754" y="65"/>
                </a:lnTo>
                <a:lnTo>
                  <a:pt x="4724" y="365"/>
                </a:lnTo>
                <a:lnTo>
                  <a:pt x="4846" y="365"/>
                </a:lnTo>
                <a:lnTo>
                  <a:pt x="4857" y="364"/>
                </a:lnTo>
                <a:lnTo>
                  <a:pt x="4867" y="364"/>
                </a:lnTo>
                <a:lnTo>
                  <a:pt x="4877" y="362"/>
                </a:lnTo>
                <a:lnTo>
                  <a:pt x="4886" y="360"/>
                </a:lnTo>
                <a:lnTo>
                  <a:pt x="4895" y="358"/>
                </a:lnTo>
                <a:lnTo>
                  <a:pt x="4903" y="355"/>
                </a:lnTo>
                <a:lnTo>
                  <a:pt x="4911" y="352"/>
                </a:lnTo>
                <a:lnTo>
                  <a:pt x="4918" y="349"/>
                </a:lnTo>
                <a:lnTo>
                  <a:pt x="4931" y="341"/>
                </a:lnTo>
                <a:lnTo>
                  <a:pt x="4937" y="337"/>
                </a:lnTo>
                <a:lnTo>
                  <a:pt x="4942" y="332"/>
                </a:lnTo>
                <a:lnTo>
                  <a:pt x="4951" y="323"/>
                </a:lnTo>
                <a:lnTo>
                  <a:pt x="4958" y="313"/>
                </a:lnTo>
                <a:lnTo>
                  <a:pt x="4965" y="304"/>
                </a:lnTo>
                <a:lnTo>
                  <a:pt x="4969" y="295"/>
                </a:lnTo>
                <a:lnTo>
                  <a:pt x="4973" y="286"/>
                </a:lnTo>
                <a:lnTo>
                  <a:pt x="4976" y="278"/>
                </a:lnTo>
                <a:lnTo>
                  <a:pt x="4979" y="267"/>
                </a:lnTo>
                <a:lnTo>
                  <a:pt x="4979" y="262"/>
                </a:lnTo>
                <a:lnTo>
                  <a:pt x="5053" y="262"/>
                </a:lnTo>
                <a:lnTo>
                  <a:pt x="5023" y="542"/>
                </a:lnTo>
                <a:lnTo>
                  <a:pt x="4938" y="542"/>
                </a:lnTo>
                <a:lnTo>
                  <a:pt x="4939" y="532"/>
                </a:lnTo>
                <a:lnTo>
                  <a:pt x="4939" y="524"/>
                </a:lnTo>
                <a:lnTo>
                  <a:pt x="4939" y="515"/>
                </a:lnTo>
                <a:lnTo>
                  <a:pt x="4938" y="508"/>
                </a:lnTo>
                <a:lnTo>
                  <a:pt x="4937" y="500"/>
                </a:lnTo>
                <a:lnTo>
                  <a:pt x="4936" y="494"/>
                </a:lnTo>
                <a:lnTo>
                  <a:pt x="4932" y="482"/>
                </a:lnTo>
                <a:lnTo>
                  <a:pt x="4930" y="476"/>
                </a:lnTo>
                <a:lnTo>
                  <a:pt x="4927" y="471"/>
                </a:lnTo>
                <a:lnTo>
                  <a:pt x="4925" y="467"/>
                </a:lnTo>
                <a:lnTo>
                  <a:pt x="4921" y="462"/>
                </a:lnTo>
                <a:lnTo>
                  <a:pt x="4918" y="459"/>
                </a:lnTo>
                <a:lnTo>
                  <a:pt x="4914" y="455"/>
                </a:lnTo>
                <a:lnTo>
                  <a:pt x="4910" y="452"/>
                </a:lnTo>
                <a:lnTo>
                  <a:pt x="4905" y="449"/>
                </a:lnTo>
                <a:lnTo>
                  <a:pt x="4896" y="444"/>
                </a:lnTo>
                <a:lnTo>
                  <a:pt x="4891" y="442"/>
                </a:lnTo>
                <a:lnTo>
                  <a:pt x="4885" y="440"/>
                </a:lnTo>
                <a:lnTo>
                  <a:pt x="4873" y="437"/>
                </a:lnTo>
                <a:lnTo>
                  <a:pt x="4861" y="435"/>
                </a:lnTo>
                <a:lnTo>
                  <a:pt x="4847" y="434"/>
                </a:lnTo>
                <a:lnTo>
                  <a:pt x="4833" y="433"/>
                </a:lnTo>
                <a:lnTo>
                  <a:pt x="4818" y="433"/>
                </a:lnTo>
                <a:lnTo>
                  <a:pt x="4802" y="432"/>
                </a:lnTo>
                <a:lnTo>
                  <a:pt x="4717" y="432"/>
                </a:lnTo>
                <a:lnTo>
                  <a:pt x="4694" y="670"/>
                </a:lnTo>
                <a:lnTo>
                  <a:pt x="4693" y="684"/>
                </a:lnTo>
                <a:lnTo>
                  <a:pt x="4692" y="697"/>
                </a:lnTo>
                <a:lnTo>
                  <a:pt x="4693" y="703"/>
                </a:lnTo>
                <a:lnTo>
                  <a:pt x="4693" y="708"/>
                </a:lnTo>
                <a:lnTo>
                  <a:pt x="4694" y="714"/>
                </a:lnTo>
                <a:lnTo>
                  <a:pt x="4695" y="719"/>
                </a:lnTo>
                <a:lnTo>
                  <a:pt x="4697" y="728"/>
                </a:lnTo>
                <a:lnTo>
                  <a:pt x="4700" y="736"/>
                </a:lnTo>
                <a:lnTo>
                  <a:pt x="4705" y="744"/>
                </a:lnTo>
                <a:lnTo>
                  <a:pt x="4707" y="747"/>
                </a:lnTo>
                <a:lnTo>
                  <a:pt x="4710" y="751"/>
                </a:lnTo>
                <a:lnTo>
                  <a:pt x="4714" y="755"/>
                </a:lnTo>
                <a:lnTo>
                  <a:pt x="4719" y="759"/>
                </a:lnTo>
                <a:lnTo>
                  <a:pt x="4723" y="763"/>
                </a:lnTo>
                <a:lnTo>
                  <a:pt x="4729" y="766"/>
                </a:lnTo>
                <a:lnTo>
                  <a:pt x="4734" y="770"/>
                </a:lnTo>
                <a:lnTo>
                  <a:pt x="4741" y="772"/>
                </a:lnTo>
                <a:lnTo>
                  <a:pt x="4755" y="777"/>
                </a:lnTo>
                <a:lnTo>
                  <a:pt x="4762" y="779"/>
                </a:lnTo>
                <a:lnTo>
                  <a:pt x="4771" y="781"/>
                </a:lnTo>
                <a:lnTo>
                  <a:pt x="4790" y="784"/>
                </a:lnTo>
                <a:lnTo>
                  <a:pt x="4801" y="785"/>
                </a:lnTo>
                <a:lnTo>
                  <a:pt x="4812" y="785"/>
                </a:lnTo>
                <a:lnTo>
                  <a:pt x="4838" y="786"/>
                </a:lnTo>
                <a:lnTo>
                  <a:pt x="4840" y="786"/>
                </a:lnTo>
                <a:lnTo>
                  <a:pt x="4852" y="786"/>
                </a:lnTo>
                <a:lnTo>
                  <a:pt x="4865" y="785"/>
                </a:lnTo>
                <a:lnTo>
                  <a:pt x="4877" y="784"/>
                </a:lnTo>
                <a:lnTo>
                  <a:pt x="4889" y="783"/>
                </a:lnTo>
                <a:lnTo>
                  <a:pt x="4912" y="779"/>
                </a:lnTo>
                <a:lnTo>
                  <a:pt x="4934" y="775"/>
                </a:lnTo>
                <a:lnTo>
                  <a:pt x="4944" y="772"/>
                </a:lnTo>
                <a:lnTo>
                  <a:pt x="4954" y="770"/>
                </a:lnTo>
                <a:lnTo>
                  <a:pt x="4964" y="767"/>
                </a:lnTo>
                <a:lnTo>
                  <a:pt x="4974" y="764"/>
                </a:lnTo>
                <a:lnTo>
                  <a:pt x="4992" y="757"/>
                </a:lnTo>
                <a:lnTo>
                  <a:pt x="5001" y="753"/>
                </a:lnTo>
                <a:lnTo>
                  <a:pt x="5010" y="750"/>
                </a:lnTo>
                <a:lnTo>
                  <a:pt x="5026" y="742"/>
                </a:lnTo>
                <a:lnTo>
                  <a:pt x="5041" y="733"/>
                </a:lnTo>
                <a:lnTo>
                  <a:pt x="5055" y="724"/>
                </a:lnTo>
                <a:lnTo>
                  <a:pt x="5068" y="715"/>
                </a:lnTo>
                <a:lnTo>
                  <a:pt x="5081" y="705"/>
                </a:lnTo>
                <a:lnTo>
                  <a:pt x="5092" y="695"/>
                </a:lnTo>
                <a:lnTo>
                  <a:pt x="5102" y="685"/>
                </a:lnTo>
                <a:lnTo>
                  <a:pt x="5112" y="675"/>
                </a:lnTo>
                <a:lnTo>
                  <a:pt x="5121" y="665"/>
                </a:lnTo>
                <a:lnTo>
                  <a:pt x="5130" y="655"/>
                </a:lnTo>
                <a:lnTo>
                  <a:pt x="5137" y="646"/>
                </a:lnTo>
                <a:lnTo>
                  <a:pt x="5144" y="636"/>
                </a:lnTo>
                <a:lnTo>
                  <a:pt x="5150" y="627"/>
                </a:lnTo>
                <a:lnTo>
                  <a:pt x="5155" y="618"/>
                </a:lnTo>
                <a:lnTo>
                  <a:pt x="5163" y="602"/>
                </a:lnTo>
                <a:lnTo>
                  <a:pt x="5170" y="589"/>
                </a:lnTo>
                <a:lnTo>
                  <a:pt x="5174" y="578"/>
                </a:lnTo>
                <a:lnTo>
                  <a:pt x="5176" y="572"/>
                </a:lnTo>
                <a:lnTo>
                  <a:pt x="5177" y="569"/>
                </a:lnTo>
                <a:lnTo>
                  <a:pt x="5251" y="569"/>
                </a:lnTo>
                <a:lnTo>
                  <a:pt x="5230" y="784"/>
                </a:lnTo>
                <a:lnTo>
                  <a:pt x="5351" y="784"/>
                </a:lnTo>
                <a:lnTo>
                  <a:pt x="5366" y="783"/>
                </a:lnTo>
                <a:lnTo>
                  <a:pt x="5380" y="781"/>
                </a:lnTo>
                <a:lnTo>
                  <a:pt x="5392" y="778"/>
                </a:lnTo>
                <a:lnTo>
                  <a:pt x="5403" y="775"/>
                </a:lnTo>
                <a:lnTo>
                  <a:pt x="5412" y="771"/>
                </a:lnTo>
                <a:lnTo>
                  <a:pt x="5417" y="768"/>
                </a:lnTo>
                <a:lnTo>
                  <a:pt x="5421" y="766"/>
                </a:lnTo>
                <a:lnTo>
                  <a:pt x="5425" y="763"/>
                </a:lnTo>
                <a:lnTo>
                  <a:pt x="5429" y="760"/>
                </a:lnTo>
                <a:lnTo>
                  <a:pt x="5435" y="754"/>
                </a:lnTo>
                <a:lnTo>
                  <a:pt x="5441" y="747"/>
                </a:lnTo>
                <a:lnTo>
                  <a:pt x="5446" y="739"/>
                </a:lnTo>
                <a:lnTo>
                  <a:pt x="5450" y="731"/>
                </a:lnTo>
                <a:lnTo>
                  <a:pt x="5453" y="722"/>
                </a:lnTo>
                <a:lnTo>
                  <a:pt x="5456" y="712"/>
                </a:lnTo>
                <a:lnTo>
                  <a:pt x="5458" y="702"/>
                </a:lnTo>
                <a:lnTo>
                  <a:pt x="5461" y="679"/>
                </a:lnTo>
                <a:lnTo>
                  <a:pt x="5512" y="174"/>
                </a:lnTo>
                <a:close/>
                <a:moveTo>
                  <a:pt x="4475" y="162"/>
                </a:moveTo>
                <a:lnTo>
                  <a:pt x="4476" y="150"/>
                </a:lnTo>
                <a:lnTo>
                  <a:pt x="4476" y="139"/>
                </a:lnTo>
                <a:lnTo>
                  <a:pt x="4476" y="134"/>
                </a:lnTo>
                <a:lnTo>
                  <a:pt x="4475" y="129"/>
                </a:lnTo>
                <a:lnTo>
                  <a:pt x="4475" y="124"/>
                </a:lnTo>
                <a:lnTo>
                  <a:pt x="4474" y="120"/>
                </a:lnTo>
                <a:lnTo>
                  <a:pt x="4473" y="115"/>
                </a:lnTo>
                <a:lnTo>
                  <a:pt x="4472" y="111"/>
                </a:lnTo>
                <a:lnTo>
                  <a:pt x="4470" y="108"/>
                </a:lnTo>
                <a:lnTo>
                  <a:pt x="4469" y="104"/>
                </a:lnTo>
                <a:lnTo>
                  <a:pt x="4465" y="97"/>
                </a:lnTo>
                <a:lnTo>
                  <a:pt x="4460" y="91"/>
                </a:lnTo>
                <a:lnTo>
                  <a:pt x="4455" y="86"/>
                </a:lnTo>
                <a:lnTo>
                  <a:pt x="4448" y="81"/>
                </a:lnTo>
                <a:lnTo>
                  <a:pt x="4441" y="77"/>
                </a:lnTo>
                <a:lnTo>
                  <a:pt x="4432" y="73"/>
                </a:lnTo>
                <a:lnTo>
                  <a:pt x="4423" y="70"/>
                </a:lnTo>
                <a:lnTo>
                  <a:pt x="4412" y="68"/>
                </a:lnTo>
                <a:lnTo>
                  <a:pt x="4400" y="66"/>
                </a:lnTo>
                <a:lnTo>
                  <a:pt x="4388" y="65"/>
                </a:lnTo>
                <a:lnTo>
                  <a:pt x="4303" y="65"/>
                </a:lnTo>
                <a:lnTo>
                  <a:pt x="4285" y="66"/>
                </a:lnTo>
                <a:lnTo>
                  <a:pt x="4277" y="67"/>
                </a:lnTo>
                <a:lnTo>
                  <a:pt x="4269" y="68"/>
                </a:lnTo>
                <a:lnTo>
                  <a:pt x="4255" y="70"/>
                </a:lnTo>
                <a:lnTo>
                  <a:pt x="4242" y="74"/>
                </a:lnTo>
                <a:lnTo>
                  <a:pt x="4236" y="77"/>
                </a:lnTo>
                <a:lnTo>
                  <a:pt x="4230" y="80"/>
                </a:lnTo>
                <a:lnTo>
                  <a:pt x="4225" y="83"/>
                </a:lnTo>
                <a:lnTo>
                  <a:pt x="4220" y="86"/>
                </a:lnTo>
                <a:lnTo>
                  <a:pt x="4215" y="90"/>
                </a:lnTo>
                <a:lnTo>
                  <a:pt x="4211" y="94"/>
                </a:lnTo>
                <a:lnTo>
                  <a:pt x="4207" y="99"/>
                </a:lnTo>
                <a:lnTo>
                  <a:pt x="4203" y="104"/>
                </a:lnTo>
                <a:lnTo>
                  <a:pt x="4199" y="109"/>
                </a:lnTo>
                <a:lnTo>
                  <a:pt x="4196" y="115"/>
                </a:lnTo>
                <a:lnTo>
                  <a:pt x="4190" y="127"/>
                </a:lnTo>
                <a:lnTo>
                  <a:pt x="4185" y="141"/>
                </a:lnTo>
                <a:lnTo>
                  <a:pt x="4181" y="157"/>
                </a:lnTo>
                <a:lnTo>
                  <a:pt x="4177" y="175"/>
                </a:lnTo>
                <a:lnTo>
                  <a:pt x="4174" y="194"/>
                </a:lnTo>
                <a:lnTo>
                  <a:pt x="4171" y="215"/>
                </a:lnTo>
                <a:lnTo>
                  <a:pt x="4169" y="238"/>
                </a:lnTo>
                <a:lnTo>
                  <a:pt x="4117" y="754"/>
                </a:lnTo>
                <a:lnTo>
                  <a:pt x="4117" y="758"/>
                </a:lnTo>
                <a:lnTo>
                  <a:pt x="4118" y="763"/>
                </a:lnTo>
                <a:lnTo>
                  <a:pt x="4121" y="767"/>
                </a:lnTo>
                <a:lnTo>
                  <a:pt x="4123" y="770"/>
                </a:lnTo>
                <a:lnTo>
                  <a:pt x="4127" y="773"/>
                </a:lnTo>
                <a:lnTo>
                  <a:pt x="4131" y="776"/>
                </a:lnTo>
                <a:lnTo>
                  <a:pt x="4133" y="776"/>
                </a:lnTo>
                <a:lnTo>
                  <a:pt x="4135" y="777"/>
                </a:lnTo>
                <a:lnTo>
                  <a:pt x="4139" y="778"/>
                </a:lnTo>
                <a:lnTo>
                  <a:pt x="4298" y="778"/>
                </a:lnTo>
                <a:lnTo>
                  <a:pt x="4313" y="778"/>
                </a:lnTo>
                <a:lnTo>
                  <a:pt x="4327" y="777"/>
                </a:lnTo>
                <a:lnTo>
                  <a:pt x="4340" y="775"/>
                </a:lnTo>
                <a:lnTo>
                  <a:pt x="4351" y="772"/>
                </a:lnTo>
                <a:lnTo>
                  <a:pt x="4362" y="769"/>
                </a:lnTo>
                <a:lnTo>
                  <a:pt x="4372" y="765"/>
                </a:lnTo>
                <a:lnTo>
                  <a:pt x="4381" y="760"/>
                </a:lnTo>
                <a:lnTo>
                  <a:pt x="4389" y="754"/>
                </a:lnTo>
                <a:lnTo>
                  <a:pt x="4392" y="751"/>
                </a:lnTo>
                <a:lnTo>
                  <a:pt x="4396" y="747"/>
                </a:lnTo>
                <a:lnTo>
                  <a:pt x="4399" y="744"/>
                </a:lnTo>
                <a:lnTo>
                  <a:pt x="4402" y="740"/>
                </a:lnTo>
                <a:lnTo>
                  <a:pt x="4407" y="731"/>
                </a:lnTo>
                <a:lnTo>
                  <a:pt x="4410" y="727"/>
                </a:lnTo>
                <a:lnTo>
                  <a:pt x="4412" y="722"/>
                </a:lnTo>
                <a:lnTo>
                  <a:pt x="4414" y="717"/>
                </a:lnTo>
                <a:lnTo>
                  <a:pt x="4416" y="711"/>
                </a:lnTo>
                <a:lnTo>
                  <a:pt x="4418" y="706"/>
                </a:lnTo>
                <a:lnTo>
                  <a:pt x="4419" y="700"/>
                </a:lnTo>
                <a:lnTo>
                  <a:pt x="4421" y="688"/>
                </a:lnTo>
                <a:lnTo>
                  <a:pt x="4423" y="674"/>
                </a:lnTo>
                <a:lnTo>
                  <a:pt x="4475" y="162"/>
                </a:lnTo>
                <a:close/>
                <a:moveTo>
                  <a:pt x="3829" y="1014"/>
                </a:moveTo>
                <a:lnTo>
                  <a:pt x="3844" y="1008"/>
                </a:lnTo>
                <a:lnTo>
                  <a:pt x="3860" y="1002"/>
                </a:lnTo>
                <a:lnTo>
                  <a:pt x="3877" y="994"/>
                </a:lnTo>
                <a:lnTo>
                  <a:pt x="3894" y="985"/>
                </a:lnTo>
                <a:lnTo>
                  <a:pt x="3913" y="976"/>
                </a:lnTo>
                <a:lnTo>
                  <a:pt x="3931" y="966"/>
                </a:lnTo>
                <a:lnTo>
                  <a:pt x="3948" y="955"/>
                </a:lnTo>
                <a:lnTo>
                  <a:pt x="3965" y="944"/>
                </a:lnTo>
                <a:lnTo>
                  <a:pt x="3980" y="933"/>
                </a:lnTo>
                <a:lnTo>
                  <a:pt x="3994" y="922"/>
                </a:lnTo>
                <a:lnTo>
                  <a:pt x="4005" y="912"/>
                </a:lnTo>
                <a:lnTo>
                  <a:pt x="4010" y="906"/>
                </a:lnTo>
                <a:lnTo>
                  <a:pt x="4015" y="901"/>
                </a:lnTo>
                <a:lnTo>
                  <a:pt x="4018" y="896"/>
                </a:lnTo>
                <a:lnTo>
                  <a:pt x="4021" y="891"/>
                </a:lnTo>
                <a:lnTo>
                  <a:pt x="4023" y="887"/>
                </a:lnTo>
                <a:lnTo>
                  <a:pt x="4024" y="882"/>
                </a:lnTo>
                <a:lnTo>
                  <a:pt x="4024" y="878"/>
                </a:lnTo>
                <a:lnTo>
                  <a:pt x="4024" y="876"/>
                </a:lnTo>
                <a:lnTo>
                  <a:pt x="4024" y="874"/>
                </a:lnTo>
                <a:lnTo>
                  <a:pt x="4022" y="870"/>
                </a:lnTo>
                <a:lnTo>
                  <a:pt x="4019" y="866"/>
                </a:lnTo>
                <a:lnTo>
                  <a:pt x="3435" y="232"/>
                </a:lnTo>
                <a:lnTo>
                  <a:pt x="3398" y="563"/>
                </a:lnTo>
                <a:lnTo>
                  <a:pt x="3396" y="584"/>
                </a:lnTo>
                <a:lnTo>
                  <a:pt x="3394" y="604"/>
                </a:lnTo>
                <a:lnTo>
                  <a:pt x="3392" y="622"/>
                </a:lnTo>
                <a:lnTo>
                  <a:pt x="3392" y="638"/>
                </a:lnTo>
                <a:lnTo>
                  <a:pt x="3392" y="653"/>
                </a:lnTo>
                <a:lnTo>
                  <a:pt x="3392" y="666"/>
                </a:lnTo>
                <a:lnTo>
                  <a:pt x="3393" y="679"/>
                </a:lnTo>
                <a:lnTo>
                  <a:pt x="3394" y="690"/>
                </a:lnTo>
                <a:lnTo>
                  <a:pt x="3397" y="700"/>
                </a:lnTo>
                <a:lnTo>
                  <a:pt x="3399" y="709"/>
                </a:lnTo>
                <a:lnTo>
                  <a:pt x="3402" y="718"/>
                </a:lnTo>
                <a:lnTo>
                  <a:pt x="3405" y="726"/>
                </a:lnTo>
                <a:lnTo>
                  <a:pt x="3409" y="733"/>
                </a:lnTo>
                <a:lnTo>
                  <a:pt x="3413" y="739"/>
                </a:lnTo>
                <a:lnTo>
                  <a:pt x="3423" y="752"/>
                </a:lnTo>
                <a:lnTo>
                  <a:pt x="3431" y="759"/>
                </a:lnTo>
                <a:lnTo>
                  <a:pt x="3435" y="763"/>
                </a:lnTo>
                <a:lnTo>
                  <a:pt x="3440" y="766"/>
                </a:lnTo>
                <a:lnTo>
                  <a:pt x="3445" y="769"/>
                </a:lnTo>
                <a:lnTo>
                  <a:pt x="3450" y="772"/>
                </a:lnTo>
                <a:lnTo>
                  <a:pt x="3455" y="774"/>
                </a:lnTo>
                <a:lnTo>
                  <a:pt x="3461" y="776"/>
                </a:lnTo>
                <a:lnTo>
                  <a:pt x="3474" y="779"/>
                </a:lnTo>
                <a:lnTo>
                  <a:pt x="3488" y="782"/>
                </a:lnTo>
                <a:lnTo>
                  <a:pt x="3495" y="783"/>
                </a:lnTo>
                <a:lnTo>
                  <a:pt x="3503" y="783"/>
                </a:lnTo>
                <a:lnTo>
                  <a:pt x="3519" y="784"/>
                </a:lnTo>
                <a:lnTo>
                  <a:pt x="3532" y="784"/>
                </a:lnTo>
                <a:lnTo>
                  <a:pt x="3525" y="851"/>
                </a:lnTo>
                <a:lnTo>
                  <a:pt x="3302" y="851"/>
                </a:lnTo>
                <a:lnTo>
                  <a:pt x="3316" y="866"/>
                </a:lnTo>
                <a:lnTo>
                  <a:pt x="3331" y="880"/>
                </a:lnTo>
                <a:lnTo>
                  <a:pt x="3344" y="891"/>
                </a:lnTo>
                <a:lnTo>
                  <a:pt x="3356" y="902"/>
                </a:lnTo>
                <a:lnTo>
                  <a:pt x="3382" y="922"/>
                </a:lnTo>
                <a:lnTo>
                  <a:pt x="3396" y="932"/>
                </a:lnTo>
                <a:lnTo>
                  <a:pt x="3409" y="942"/>
                </a:lnTo>
                <a:lnTo>
                  <a:pt x="3423" y="951"/>
                </a:lnTo>
                <a:lnTo>
                  <a:pt x="3438" y="960"/>
                </a:lnTo>
                <a:lnTo>
                  <a:pt x="3452" y="969"/>
                </a:lnTo>
                <a:lnTo>
                  <a:pt x="3467" y="977"/>
                </a:lnTo>
                <a:lnTo>
                  <a:pt x="3482" y="985"/>
                </a:lnTo>
                <a:lnTo>
                  <a:pt x="3497" y="992"/>
                </a:lnTo>
                <a:lnTo>
                  <a:pt x="3513" y="999"/>
                </a:lnTo>
                <a:lnTo>
                  <a:pt x="3529" y="1005"/>
                </a:lnTo>
                <a:lnTo>
                  <a:pt x="3544" y="1011"/>
                </a:lnTo>
                <a:lnTo>
                  <a:pt x="3560" y="1017"/>
                </a:lnTo>
                <a:lnTo>
                  <a:pt x="3576" y="1022"/>
                </a:lnTo>
                <a:lnTo>
                  <a:pt x="3593" y="1026"/>
                </a:lnTo>
                <a:lnTo>
                  <a:pt x="3609" y="1030"/>
                </a:lnTo>
                <a:lnTo>
                  <a:pt x="3626" y="1033"/>
                </a:lnTo>
                <a:lnTo>
                  <a:pt x="3642" y="1035"/>
                </a:lnTo>
                <a:lnTo>
                  <a:pt x="3659" y="1037"/>
                </a:lnTo>
                <a:lnTo>
                  <a:pt x="3677" y="1038"/>
                </a:lnTo>
                <a:lnTo>
                  <a:pt x="3694" y="1038"/>
                </a:lnTo>
                <a:lnTo>
                  <a:pt x="3710" y="1038"/>
                </a:lnTo>
                <a:lnTo>
                  <a:pt x="3727" y="1037"/>
                </a:lnTo>
                <a:lnTo>
                  <a:pt x="3744" y="1035"/>
                </a:lnTo>
                <a:lnTo>
                  <a:pt x="3753" y="1034"/>
                </a:lnTo>
                <a:lnTo>
                  <a:pt x="3761" y="1032"/>
                </a:lnTo>
                <a:lnTo>
                  <a:pt x="3778" y="1029"/>
                </a:lnTo>
                <a:lnTo>
                  <a:pt x="3795" y="1025"/>
                </a:lnTo>
                <a:lnTo>
                  <a:pt x="3812" y="1020"/>
                </a:lnTo>
                <a:lnTo>
                  <a:pt x="3829" y="1014"/>
                </a:lnTo>
                <a:close/>
                <a:moveTo>
                  <a:pt x="2897" y="248"/>
                </a:moveTo>
                <a:lnTo>
                  <a:pt x="2898" y="238"/>
                </a:lnTo>
                <a:lnTo>
                  <a:pt x="2898" y="228"/>
                </a:lnTo>
                <a:lnTo>
                  <a:pt x="2898" y="219"/>
                </a:lnTo>
                <a:lnTo>
                  <a:pt x="2898" y="209"/>
                </a:lnTo>
                <a:lnTo>
                  <a:pt x="2897" y="200"/>
                </a:lnTo>
                <a:lnTo>
                  <a:pt x="2896" y="191"/>
                </a:lnTo>
                <a:lnTo>
                  <a:pt x="2894" y="182"/>
                </a:lnTo>
                <a:lnTo>
                  <a:pt x="2893" y="174"/>
                </a:lnTo>
                <a:lnTo>
                  <a:pt x="2890" y="166"/>
                </a:lnTo>
                <a:lnTo>
                  <a:pt x="2887" y="158"/>
                </a:lnTo>
                <a:lnTo>
                  <a:pt x="2884" y="150"/>
                </a:lnTo>
                <a:lnTo>
                  <a:pt x="2881" y="143"/>
                </a:lnTo>
                <a:lnTo>
                  <a:pt x="2877" y="136"/>
                </a:lnTo>
                <a:lnTo>
                  <a:pt x="2872" y="129"/>
                </a:lnTo>
                <a:lnTo>
                  <a:pt x="2868" y="123"/>
                </a:lnTo>
                <a:lnTo>
                  <a:pt x="2863" y="117"/>
                </a:lnTo>
                <a:lnTo>
                  <a:pt x="2857" y="110"/>
                </a:lnTo>
                <a:lnTo>
                  <a:pt x="2851" y="105"/>
                </a:lnTo>
                <a:lnTo>
                  <a:pt x="2844" y="99"/>
                </a:lnTo>
                <a:lnTo>
                  <a:pt x="2837" y="94"/>
                </a:lnTo>
                <a:lnTo>
                  <a:pt x="2829" y="90"/>
                </a:lnTo>
                <a:lnTo>
                  <a:pt x="2821" y="85"/>
                </a:lnTo>
                <a:lnTo>
                  <a:pt x="2813" y="81"/>
                </a:lnTo>
                <a:lnTo>
                  <a:pt x="2804" y="78"/>
                </a:lnTo>
                <a:lnTo>
                  <a:pt x="2795" y="75"/>
                </a:lnTo>
                <a:lnTo>
                  <a:pt x="2786" y="72"/>
                </a:lnTo>
                <a:lnTo>
                  <a:pt x="2776" y="70"/>
                </a:lnTo>
                <a:lnTo>
                  <a:pt x="2766" y="68"/>
                </a:lnTo>
                <a:lnTo>
                  <a:pt x="2756" y="67"/>
                </a:lnTo>
                <a:lnTo>
                  <a:pt x="2745" y="66"/>
                </a:lnTo>
                <a:lnTo>
                  <a:pt x="2734" y="65"/>
                </a:lnTo>
                <a:lnTo>
                  <a:pt x="2723" y="65"/>
                </a:lnTo>
                <a:lnTo>
                  <a:pt x="2621" y="65"/>
                </a:lnTo>
                <a:lnTo>
                  <a:pt x="2587" y="407"/>
                </a:lnTo>
                <a:lnTo>
                  <a:pt x="2739" y="407"/>
                </a:lnTo>
                <a:lnTo>
                  <a:pt x="2755" y="406"/>
                </a:lnTo>
                <a:lnTo>
                  <a:pt x="2763" y="405"/>
                </a:lnTo>
                <a:lnTo>
                  <a:pt x="2771" y="404"/>
                </a:lnTo>
                <a:lnTo>
                  <a:pt x="2778" y="403"/>
                </a:lnTo>
                <a:lnTo>
                  <a:pt x="2786" y="401"/>
                </a:lnTo>
                <a:lnTo>
                  <a:pt x="2800" y="396"/>
                </a:lnTo>
                <a:lnTo>
                  <a:pt x="2806" y="393"/>
                </a:lnTo>
                <a:lnTo>
                  <a:pt x="2813" y="390"/>
                </a:lnTo>
                <a:lnTo>
                  <a:pt x="2825" y="382"/>
                </a:lnTo>
                <a:lnTo>
                  <a:pt x="2837" y="374"/>
                </a:lnTo>
                <a:lnTo>
                  <a:pt x="2842" y="369"/>
                </a:lnTo>
                <a:lnTo>
                  <a:pt x="2848" y="364"/>
                </a:lnTo>
                <a:lnTo>
                  <a:pt x="2853" y="359"/>
                </a:lnTo>
                <a:lnTo>
                  <a:pt x="2857" y="353"/>
                </a:lnTo>
                <a:lnTo>
                  <a:pt x="2862" y="347"/>
                </a:lnTo>
                <a:lnTo>
                  <a:pt x="2866" y="341"/>
                </a:lnTo>
                <a:lnTo>
                  <a:pt x="2870" y="335"/>
                </a:lnTo>
                <a:lnTo>
                  <a:pt x="2874" y="328"/>
                </a:lnTo>
                <a:lnTo>
                  <a:pt x="2878" y="321"/>
                </a:lnTo>
                <a:lnTo>
                  <a:pt x="2881" y="314"/>
                </a:lnTo>
                <a:lnTo>
                  <a:pt x="2887" y="299"/>
                </a:lnTo>
                <a:lnTo>
                  <a:pt x="2891" y="283"/>
                </a:lnTo>
                <a:lnTo>
                  <a:pt x="2893" y="275"/>
                </a:lnTo>
                <a:lnTo>
                  <a:pt x="2895" y="266"/>
                </a:lnTo>
                <a:lnTo>
                  <a:pt x="2897" y="248"/>
                </a:lnTo>
                <a:close/>
                <a:moveTo>
                  <a:pt x="2341" y="174"/>
                </a:moveTo>
                <a:lnTo>
                  <a:pt x="2342" y="159"/>
                </a:lnTo>
                <a:lnTo>
                  <a:pt x="2342" y="146"/>
                </a:lnTo>
                <a:lnTo>
                  <a:pt x="2342" y="134"/>
                </a:lnTo>
                <a:lnTo>
                  <a:pt x="2341" y="128"/>
                </a:lnTo>
                <a:lnTo>
                  <a:pt x="2340" y="123"/>
                </a:lnTo>
                <a:lnTo>
                  <a:pt x="2339" y="118"/>
                </a:lnTo>
                <a:lnTo>
                  <a:pt x="2338" y="113"/>
                </a:lnTo>
                <a:lnTo>
                  <a:pt x="2335" y="105"/>
                </a:lnTo>
                <a:lnTo>
                  <a:pt x="2331" y="97"/>
                </a:lnTo>
                <a:lnTo>
                  <a:pt x="2326" y="91"/>
                </a:lnTo>
                <a:lnTo>
                  <a:pt x="2320" y="85"/>
                </a:lnTo>
                <a:lnTo>
                  <a:pt x="2314" y="80"/>
                </a:lnTo>
                <a:lnTo>
                  <a:pt x="2306" y="76"/>
                </a:lnTo>
                <a:lnTo>
                  <a:pt x="2297" y="73"/>
                </a:lnTo>
                <a:lnTo>
                  <a:pt x="2288" y="70"/>
                </a:lnTo>
                <a:lnTo>
                  <a:pt x="2277" y="68"/>
                </a:lnTo>
                <a:lnTo>
                  <a:pt x="2271" y="67"/>
                </a:lnTo>
                <a:lnTo>
                  <a:pt x="2265" y="66"/>
                </a:lnTo>
                <a:lnTo>
                  <a:pt x="2252" y="65"/>
                </a:lnTo>
                <a:lnTo>
                  <a:pt x="2129" y="65"/>
                </a:lnTo>
                <a:lnTo>
                  <a:pt x="2111" y="230"/>
                </a:lnTo>
                <a:lnTo>
                  <a:pt x="2035" y="230"/>
                </a:lnTo>
                <a:lnTo>
                  <a:pt x="2034" y="220"/>
                </a:lnTo>
                <a:lnTo>
                  <a:pt x="2033" y="211"/>
                </a:lnTo>
                <a:lnTo>
                  <a:pt x="2031" y="202"/>
                </a:lnTo>
                <a:lnTo>
                  <a:pt x="2029" y="194"/>
                </a:lnTo>
                <a:lnTo>
                  <a:pt x="2026" y="185"/>
                </a:lnTo>
                <a:lnTo>
                  <a:pt x="2023" y="177"/>
                </a:lnTo>
                <a:lnTo>
                  <a:pt x="2019" y="169"/>
                </a:lnTo>
                <a:lnTo>
                  <a:pt x="2015" y="162"/>
                </a:lnTo>
                <a:lnTo>
                  <a:pt x="2010" y="154"/>
                </a:lnTo>
                <a:lnTo>
                  <a:pt x="2005" y="147"/>
                </a:lnTo>
                <a:lnTo>
                  <a:pt x="1999" y="140"/>
                </a:lnTo>
                <a:lnTo>
                  <a:pt x="1993" y="133"/>
                </a:lnTo>
                <a:lnTo>
                  <a:pt x="1987" y="127"/>
                </a:lnTo>
                <a:lnTo>
                  <a:pt x="1981" y="121"/>
                </a:lnTo>
                <a:lnTo>
                  <a:pt x="1974" y="115"/>
                </a:lnTo>
                <a:lnTo>
                  <a:pt x="1966" y="110"/>
                </a:lnTo>
                <a:lnTo>
                  <a:pt x="1959" y="104"/>
                </a:lnTo>
                <a:lnTo>
                  <a:pt x="1951" y="99"/>
                </a:lnTo>
                <a:lnTo>
                  <a:pt x="1943" y="95"/>
                </a:lnTo>
                <a:lnTo>
                  <a:pt x="1934" y="90"/>
                </a:lnTo>
                <a:lnTo>
                  <a:pt x="1917" y="83"/>
                </a:lnTo>
                <a:lnTo>
                  <a:pt x="1908" y="79"/>
                </a:lnTo>
                <a:lnTo>
                  <a:pt x="1898" y="76"/>
                </a:lnTo>
                <a:lnTo>
                  <a:pt x="1889" y="74"/>
                </a:lnTo>
                <a:lnTo>
                  <a:pt x="1879" y="71"/>
                </a:lnTo>
                <a:lnTo>
                  <a:pt x="1869" y="69"/>
                </a:lnTo>
                <a:lnTo>
                  <a:pt x="1859" y="68"/>
                </a:lnTo>
                <a:lnTo>
                  <a:pt x="1849" y="66"/>
                </a:lnTo>
                <a:lnTo>
                  <a:pt x="1838" y="66"/>
                </a:lnTo>
                <a:lnTo>
                  <a:pt x="1818" y="65"/>
                </a:lnTo>
                <a:lnTo>
                  <a:pt x="1582" y="65"/>
                </a:lnTo>
                <a:lnTo>
                  <a:pt x="1552" y="365"/>
                </a:lnTo>
                <a:lnTo>
                  <a:pt x="1663" y="365"/>
                </a:lnTo>
                <a:lnTo>
                  <a:pt x="1674" y="364"/>
                </a:lnTo>
                <a:lnTo>
                  <a:pt x="1685" y="364"/>
                </a:lnTo>
                <a:lnTo>
                  <a:pt x="1695" y="362"/>
                </a:lnTo>
                <a:lnTo>
                  <a:pt x="1704" y="360"/>
                </a:lnTo>
                <a:lnTo>
                  <a:pt x="1713" y="358"/>
                </a:lnTo>
                <a:lnTo>
                  <a:pt x="1721" y="355"/>
                </a:lnTo>
                <a:lnTo>
                  <a:pt x="1729" y="352"/>
                </a:lnTo>
                <a:lnTo>
                  <a:pt x="1736" y="349"/>
                </a:lnTo>
                <a:lnTo>
                  <a:pt x="1748" y="341"/>
                </a:lnTo>
                <a:lnTo>
                  <a:pt x="1754" y="337"/>
                </a:lnTo>
                <a:lnTo>
                  <a:pt x="1759" y="332"/>
                </a:lnTo>
                <a:lnTo>
                  <a:pt x="1768" y="323"/>
                </a:lnTo>
                <a:lnTo>
                  <a:pt x="1776" y="313"/>
                </a:lnTo>
                <a:lnTo>
                  <a:pt x="1782" y="304"/>
                </a:lnTo>
                <a:lnTo>
                  <a:pt x="1787" y="295"/>
                </a:lnTo>
                <a:lnTo>
                  <a:pt x="1791" y="286"/>
                </a:lnTo>
                <a:lnTo>
                  <a:pt x="1793" y="278"/>
                </a:lnTo>
                <a:lnTo>
                  <a:pt x="1796" y="267"/>
                </a:lnTo>
                <a:lnTo>
                  <a:pt x="1797" y="262"/>
                </a:lnTo>
                <a:lnTo>
                  <a:pt x="1870" y="262"/>
                </a:lnTo>
                <a:lnTo>
                  <a:pt x="1841" y="542"/>
                </a:lnTo>
                <a:lnTo>
                  <a:pt x="1756" y="542"/>
                </a:lnTo>
                <a:lnTo>
                  <a:pt x="1756" y="532"/>
                </a:lnTo>
                <a:lnTo>
                  <a:pt x="1757" y="524"/>
                </a:lnTo>
                <a:lnTo>
                  <a:pt x="1756" y="515"/>
                </a:lnTo>
                <a:lnTo>
                  <a:pt x="1756" y="508"/>
                </a:lnTo>
                <a:lnTo>
                  <a:pt x="1755" y="500"/>
                </a:lnTo>
                <a:lnTo>
                  <a:pt x="1753" y="494"/>
                </a:lnTo>
                <a:lnTo>
                  <a:pt x="1750" y="482"/>
                </a:lnTo>
                <a:lnTo>
                  <a:pt x="1748" y="476"/>
                </a:lnTo>
                <a:lnTo>
                  <a:pt x="1745" y="471"/>
                </a:lnTo>
                <a:lnTo>
                  <a:pt x="1742" y="467"/>
                </a:lnTo>
                <a:lnTo>
                  <a:pt x="1739" y="462"/>
                </a:lnTo>
                <a:lnTo>
                  <a:pt x="1735" y="459"/>
                </a:lnTo>
                <a:lnTo>
                  <a:pt x="1731" y="455"/>
                </a:lnTo>
                <a:lnTo>
                  <a:pt x="1727" y="452"/>
                </a:lnTo>
                <a:lnTo>
                  <a:pt x="1723" y="449"/>
                </a:lnTo>
                <a:lnTo>
                  <a:pt x="1713" y="444"/>
                </a:lnTo>
                <a:lnTo>
                  <a:pt x="1708" y="442"/>
                </a:lnTo>
                <a:lnTo>
                  <a:pt x="1703" y="440"/>
                </a:lnTo>
                <a:lnTo>
                  <a:pt x="1691" y="437"/>
                </a:lnTo>
                <a:lnTo>
                  <a:pt x="1678" y="435"/>
                </a:lnTo>
                <a:lnTo>
                  <a:pt x="1665" y="434"/>
                </a:lnTo>
                <a:lnTo>
                  <a:pt x="1650" y="433"/>
                </a:lnTo>
                <a:lnTo>
                  <a:pt x="1635" y="433"/>
                </a:lnTo>
                <a:lnTo>
                  <a:pt x="1619" y="432"/>
                </a:lnTo>
                <a:lnTo>
                  <a:pt x="1546" y="432"/>
                </a:lnTo>
                <a:lnTo>
                  <a:pt x="1522" y="670"/>
                </a:lnTo>
                <a:lnTo>
                  <a:pt x="1521" y="684"/>
                </a:lnTo>
                <a:lnTo>
                  <a:pt x="1521" y="697"/>
                </a:lnTo>
                <a:lnTo>
                  <a:pt x="1521" y="703"/>
                </a:lnTo>
                <a:lnTo>
                  <a:pt x="1521" y="708"/>
                </a:lnTo>
                <a:lnTo>
                  <a:pt x="1523" y="719"/>
                </a:lnTo>
                <a:lnTo>
                  <a:pt x="1525" y="728"/>
                </a:lnTo>
                <a:lnTo>
                  <a:pt x="1529" y="736"/>
                </a:lnTo>
                <a:lnTo>
                  <a:pt x="1533" y="744"/>
                </a:lnTo>
                <a:lnTo>
                  <a:pt x="1535" y="747"/>
                </a:lnTo>
                <a:lnTo>
                  <a:pt x="1538" y="751"/>
                </a:lnTo>
                <a:lnTo>
                  <a:pt x="1542" y="755"/>
                </a:lnTo>
                <a:lnTo>
                  <a:pt x="1546" y="759"/>
                </a:lnTo>
                <a:lnTo>
                  <a:pt x="1556" y="766"/>
                </a:lnTo>
                <a:lnTo>
                  <a:pt x="1561" y="769"/>
                </a:lnTo>
                <a:lnTo>
                  <a:pt x="1567" y="772"/>
                </a:lnTo>
                <a:lnTo>
                  <a:pt x="1579" y="777"/>
                </a:lnTo>
                <a:lnTo>
                  <a:pt x="1587" y="779"/>
                </a:lnTo>
                <a:lnTo>
                  <a:pt x="1594" y="780"/>
                </a:lnTo>
                <a:lnTo>
                  <a:pt x="1612" y="783"/>
                </a:lnTo>
                <a:lnTo>
                  <a:pt x="1621" y="784"/>
                </a:lnTo>
                <a:lnTo>
                  <a:pt x="1632" y="785"/>
                </a:lnTo>
                <a:lnTo>
                  <a:pt x="1655" y="786"/>
                </a:lnTo>
                <a:lnTo>
                  <a:pt x="1656" y="786"/>
                </a:lnTo>
                <a:lnTo>
                  <a:pt x="1655" y="786"/>
                </a:lnTo>
                <a:lnTo>
                  <a:pt x="1654" y="786"/>
                </a:lnTo>
                <a:lnTo>
                  <a:pt x="1655" y="786"/>
                </a:lnTo>
                <a:lnTo>
                  <a:pt x="1682" y="785"/>
                </a:lnTo>
                <a:lnTo>
                  <a:pt x="1707" y="784"/>
                </a:lnTo>
                <a:lnTo>
                  <a:pt x="1719" y="782"/>
                </a:lnTo>
                <a:lnTo>
                  <a:pt x="1731" y="781"/>
                </a:lnTo>
                <a:lnTo>
                  <a:pt x="1753" y="777"/>
                </a:lnTo>
                <a:lnTo>
                  <a:pt x="1764" y="774"/>
                </a:lnTo>
                <a:lnTo>
                  <a:pt x="1775" y="772"/>
                </a:lnTo>
                <a:lnTo>
                  <a:pt x="1795" y="766"/>
                </a:lnTo>
                <a:lnTo>
                  <a:pt x="1814" y="759"/>
                </a:lnTo>
                <a:lnTo>
                  <a:pt x="1832" y="752"/>
                </a:lnTo>
                <a:lnTo>
                  <a:pt x="1849" y="744"/>
                </a:lnTo>
                <a:lnTo>
                  <a:pt x="1864" y="736"/>
                </a:lnTo>
                <a:lnTo>
                  <a:pt x="1879" y="727"/>
                </a:lnTo>
                <a:lnTo>
                  <a:pt x="1893" y="717"/>
                </a:lnTo>
                <a:lnTo>
                  <a:pt x="1906" y="708"/>
                </a:lnTo>
                <a:lnTo>
                  <a:pt x="1917" y="698"/>
                </a:lnTo>
                <a:lnTo>
                  <a:pt x="1928" y="688"/>
                </a:lnTo>
                <a:lnTo>
                  <a:pt x="1938" y="678"/>
                </a:lnTo>
                <a:lnTo>
                  <a:pt x="1947" y="667"/>
                </a:lnTo>
                <a:lnTo>
                  <a:pt x="1956" y="657"/>
                </a:lnTo>
                <a:lnTo>
                  <a:pt x="1970" y="638"/>
                </a:lnTo>
                <a:lnTo>
                  <a:pt x="1981" y="619"/>
                </a:lnTo>
                <a:lnTo>
                  <a:pt x="1990" y="603"/>
                </a:lnTo>
                <a:lnTo>
                  <a:pt x="1997" y="589"/>
                </a:lnTo>
                <a:lnTo>
                  <a:pt x="2001" y="578"/>
                </a:lnTo>
                <a:lnTo>
                  <a:pt x="2004" y="569"/>
                </a:lnTo>
                <a:lnTo>
                  <a:pt x="2078" y="569"/>
                </a:lnTo>
                <a:lnTo>
                  <a:pt x="2057" y="784"/>
                </a:lnTo>
                <a:lnTo>
                  <a:pt x="2178" y="784"/>
                </a:lnTo>
                <a:lnTo>
                  <a:pt x="2193" y="783"/>
                </a:lnTo>
                <a:lnTo>
                  <a:pt x="2207" y="781"/>
                </a:lnTo>
                <a:lnTo>
                  <a:pt x="2220" y="778"/>
                </a:lnTo>
                <a:lnTo>
                  <a:pt x="2230" y="775"/>
                </a:lnTo>
                <a:lnTo>
                  <a:pt x="2240" y="771"/>
                </a:lnTo>
                <a:lnTo>
                  <a:pt x="2245" y="768"/>
                </a:lnTo>
                <a:lnTo>
                  <a:pt x="2249" y="766"/>
                </a:lnTo>
                <a:lnTo>
                  <a:pt x="2253" y="763"/>
                </a:lnTo>
                <a:lnTo>
                  <a:pt x="2256" y="760"/>
                </a:lnTo>
                <a:lnTo>
                  <a:pt x="2263" y="754"/>
                </a:lnTo>
                <a:lnTo>
                  <a:pt x="2269" y="747"/>
                </a:lnTo>
                <a:lnTo>
                  <a:pt x="2273" y="739"/>
                </a:lnTo>
                <a:lnTo>
                  <a:pt x="2277" y="731"/>
                </a:lnTo>
                <a:lnTo>
                  <a:pt x="2281" y="722"/>
                </a:lnTo>
                <a:lnTo>
                  <a:pt x="2284" y="712"/>
                </a:lnTo>
                <a:lnTo>
                  <a:pt x="2286" y="702"/>
                </a:lnTo>
                <a:lnTo>
                  <a:pt x="2289" y="679"/>
                </a:lnTo>
                <a:lnTo>
                  <a:pt x="2341" y="174"/>
                </a:lnTo>
                <a:close/>
                <a:moveTo>
                  <a:pt x="7278" y="851"/>
                </a:moveTo>
                <a:lnTo>
                  <a:pt x="7330" y="851"/>
                </a:lnTo>
                <a:lnTo>
                  <a:pt x="7308" y="874"/>
                </a:lnTo>
                <a:lnTo>
                  <a:pt x="7286" y="897"/>
                </a:lnTo>
                <a:lnTo>
                  <a:pt x="7275" y="908"/>
                </a:lnTo>
                <a:lnTo>
                  <a:pt x="7263" y="919"/>
                </a:lnTo>
                <a:lnTo>
                  <a:pt x="7240" y="939"/>
                </a:lnTo>
                <a:lnTo>
                  <a:pt x="7216" y="959"/>
                </a:lnTo>
                <a:lnTo>
                  <a:pt x="7204" y="969"/>
                </a:lnTo>
                <a:lnTo>
                  <a:pt x="7192" y="978"/>
                </a:lnTo>
                <a:lnTo>
                  <a:pt x="7167" y="996"/>
                </a:lnTo>
                <a:lnTo>
                  <a:pt x="7155" y="1004"/>
                </a:lnTo>
                <a:lnTo>
                  <a:pt x="7142" y="1013"/>
                </a:lnTo>
                <a:lnTo>
                  <a:pt x="7129" y="1021"/>
                </a:lnTo>
                <a:lnTo>
                  <a:pt x="7116" y="1029"/>
                </a:lnTo>
                <a:lnTo>
                  <a:pt x="7090" y="1043"/>
                </a:lnTo>
                <a:lnTo>
                  <a:pt x="7064" y="1057"/>
                </a:lnTo>
                <a:lnTo>
                  <a:pt x="7037" y="1070"/>
                </a:lnTo>
                <a:lnTo>
                  <a:pt x="7009" y="1082"/>
                </a:lnTo>
                <a:lnTo>
                  <a:pt x="6982" y="1092"/>
                </a:lnTo>
                <a:lnTo>
                  <a:pt x="6954" y="1102"/>
                </a:lnTo>
                <a:lnTo>
                  <a:pt x="6925" y="1110"/>
                </a:lnTo>
                <a:lnTo>
                  <a:pt x="6897" y="1118"/>
                </a:lnTo>
                <a:lnTo>
                  <a:pt x="6868" y="1124"/>
                </a:lnTo>
                <a:lnTo>
                  <a:pt x="6838" y="1129"/>
                </a:lnTo>
                <a:lnTo>
                  <a:pt x="6809" y="1133"/>
                </a:lnTo>
                <a:lnTo>
                  <a:pt x="6779" y="1136"/>
                </a:lnTo>
                <a:lnTo>
                  <a:pt x="6749" y="1137"/>
                </a:lnTo>
                <a:lnTo>
                  <a:pt x="6734" y="1137"/>
                </a:lnTo>
                <a:lnTo>
                  <a:pt x="6719" y="1137"/>
                </a:lnTo>
                <a:lnTo>
                  <a:pt x="6688" y="1137"/>
                </a:lnTo>
                <a:lnTo>
                  <a:pt x="6658" y="1135"/>
                </a:lnTo>
                <a:lnTo>
                  <a:pt x="6627" y="1131"/>
                </a:lnTo>
                <a:lnTo>
                  <a:pt x="6596" y="1127"/>
                </a:lnTo>
                <a:lnTo>
                  <a:pt x="6563" y="1121"/>
                </a:lnTo>
                <a:lnTo>
                  <a:pt x="6532" y="1114"/>
                </a:lnTo>
                <a:lnTo>
                  <a:pt x="6501" y="1106"/>
                </a:lnTo>
                <a:lnTo>
                  <a:pt x="6469" y="1096"/>
                </a:lnTo>
                <a:lnTo>
                  <a:pt x="6437" y="1085"/>
                </a:lnTo>
                <a:lnTo>
                  <a:pt x="6414" y="1076"/>
                </a:lnTo>
                <a:lnTo>
                  <a:pt x="6391" y="1066"/>
                </a:lnTo>
                <a:lnTo>
                  <a:pt x="6369" y="1055"/>
                </a:lnTo>
                <a:lnTo>
                  <a:pt x="6358" y="1049"/>
                </a:lnTo>
                <a:lnTo>
                  <a:pt x="6347" y="1043"/>
                </a:lnTo>
                <a:lnTo>
                  <a:pt x="6326" y="1030"/>
                </a:lnTo>
                <a:lnTo>
                  <a:pt x="6306" y="1016"/>
                </a:lnTo>
                <a:lnTo>
                  <a:pt x="6286" y="1002"/>
                </a:lnTo>
                <a:lnTo>
                  <a:pt x="6277" y="995"/>
                </a:lnTo>
                <a:lnTo>
                  <a:pt x="6267" y="987"/>
                </a:lnTo>
                <a:lnTo>
                  <a:pt x="6249" y="972"/>
                </a:lnTo>
                <a:lnTo>
                  <a:pt x="6231" y="955"/>
                </a:lnTo>
                <a:lnTo>
                  <a:pt x="6213" y="939"/>
                </a:lnTo>
                <a:lnTo>
                  <a:pt x="6196" y="921"/>
                </a:lnTo>
                <a:lnTo>
                  <a:pt x="6180" y="903"/>
                </a:lnTo>
                <a:lnTo>
                  <a:pt x="6164" y="885"/>
                </a:lnTo>
                <a:lnTo>
                  <a:pt x="6148" y="866"/>
                </a:lnTo>
                <a:lnTo>
                  <a:pt x="6133" y="847"/>
                </a:lnTo>
                <a:lnTo>
                  <a:pt x="6103" y="808"/>
                </a:lnTo>
                <a:lnTo>
                  <a:pt x="6089" y="787"/>
                </a:lnTo>
                <a:lnTo>
                  <a:pt x="6074" y="767"/>
                </a:lnTo>
                <a:lnTo>
                  <a:pt x="6047" y="726"/>
                </a:lnTo>
                <a:lnTo>
                  <a:pt x="6020" y="685"/>
                </a:lnTo>
                <a:lnTo>
                  <a:pt x="5967" y="603"/>
                </a:lnTo>
                <a:lnTo>
                  <a:pt x="5941" y="562"/>
                </a:lnTo>
                <a:lnTo>
                  <a:pt x="5915" y="522"/>
                </a:lnTo>
                <a:lnTo>
                  <a:pt x="5911" y="517"/>
                </a:lnTo>
                <a:lnTo>
                  <a:pt x="5906" y="511"/>
                </a:lnTo>
                <a:lnTo>
                  <a:pt x="5900" y="507"/>
                </a:lnTo>
                <a:lnTo>
                  <a:pt x="5895" y="503"/>
                </a:lnTo>
                <a:lnTo>
                  <a:pt x="5888" y="499"/>
                </a:lnTo>
                <a:lnTo>
                  <a:pt x="5882" y="496"/>
                </a:lnTo>
                <a:lnTo>
                  <a:pt x="5874" y="493"/>
                </a:lnTo>
                <a:lnTo>
                  <a:pt x="5867" y="490"/>
                </a:lnTo>
                <a:lnTo>
                  <a:pt x="5859" y="488"/>
                </a:lnTo>
                <a:lnTo>
                  <a:pt x="5851" y="487"/>
                </a:lnTo>
                <a:lnTo>
                  <a:pt x="5835" y="484"/>
                </a:lnTo>
                <a:lnTo>
                  <a:pt x="5817" y="482"/>
                </a:lnTo>
                <a:lnTo>
                  <a:pt x="5800" y="481"/>
                </a:lnTo>
                <a:lnTo>
                  <a:pt x="5751" y="481"/>
                </a:lnTo>
                <a:lnTo>
                  <a:pt x="5732" y="676"/>
                </a:lnTo>
                <a:lnTo>
                  <a:pt x="5731" y="683"/>
                </a:lnTo>
                <a:lnTo>
                  <a:pt x="5730" y="691"/>
                </a:lnTo>
                <a:lnTo>
                  <a:pt x="5730" y="704"/>
                </a:lnTo>
                <a:lnTo>
                  <a:pt x="5731" y="716"/>
                </a:lnTo>
                <a:lnTo>
                  <a:pt x="5731" y="721"/>
                </a:lnTo>
                <a:lnTo>
                  <a:pt x="5732" y="726"/>
                </a:lnTo>
                <a:lnTo>
                  <a:pt x="5733" y="731"/>
                </a:lnTo>
                <a:lnTo>
                  <a:pt x="5734" y="736"/>
                </a:lnTo>
                <a:lnTo>
                  <a:pt x="5737" y="744"/>
                </a:lnTo>
                <a:lnTo>
                  <a:pt x="5741" y="751"/>
                </a:lnTo>
                <a:lnTo>
                  <a:pt x="5744" y="755"/>
                </a:lnTo>
                <a:lnTo>
                  <a:pt x="5746" y="758"/>
                </a:lnTo>
                <a:lnTo>
                  <a:pt x="5749" y="761"/>
                </a:lnTo>
                <a:lnTo>
                  <a:pt x="5753" y="764"/>
                </a:lnTo>
                <a:lnTo>
                  <a:pt x="5757" y="767"/>
                </a:lnTo>
                <a:lnTo>
                  <a:pt x="5761" y="769"/>
                </a:lnTo>
                <a:lnTo>
                  <a:pt x="5766" y="772"/>
                </a:lnTo>
                <a:lnTo>
                  <a:pt x="5771" y="774"/>
                </a:lnTo>
                <a:lnTo>
                  <a:pt x="5782" y="778"/>
                </a:lnTo>
                <a:lnTo>
                  <a:pt x="5795" y="780"/>
                </a:lnTo>
                <a:lnTo>
                  <a:pt x="5809" y="782"/>
                </a:lnTo>
                <a:lnTo>
                  <a:pt x="5824" y="784"/>
                </a:lnTo>
                <a:lnTo>
                  <a:pt x="5841" y="784"/>
                </a:lnTo>
                <a:lnTo>
                  <a:pt x="5849" y="784"/>
                </a:lnTo>
                <a:lnTo>
                  <a:pt x="5843" y="851"/>
                </a:lnTo>
                <a:lnTo>
                  <a:pt x="5416" y="851"/>
                </a:lnTo>
                <a:lnTo>
                  <a:pt x="4988" y="851"/>
                </a:lnTo>
                <a:lnTo>
                  <a:pt x="4561" y="851"/>
                </a:lnTo>
                <a:lnTo>
                  <a:pt x="4134" y="851"/>
                </a:lnTo>
                <a:lnTo>
                  <a:pt x="4112" y="877"/>
                </a:lnTo>
                <a:lnTo>
                  <a:pt x="4102" y="889"/>
                </a:lnTo>
                <a:lnTo>
                  <a:pt x="4090" y="901"/>
                </a:lnTo>
                <a:lnTo>
                  <a:pt x="4068" y="925"/>
                </a:lnTo>
                <a:lnTo>
                  <a:pt x="4056" y="936"/>
                </a:lnTo>
                <a:lnTo>
                  <a:pt x="4045" y="947"/>
                </a:lnTo>
                <a:lnTo>
                  <a:pt x="4033" y="957"/>
                </a:lnTo>
                <a:lnTo>
                  <a:pt x="4021" y="967"/>
                </a:lnTo>
                <a:lnTo>
                  <a:pt x="4010" y="977"/>
                </a:lnTo>
                <a:lnTo>
                  <a:pt x="3998" y="987"/>
                </a:lnTo>
                <a:lnTo>
                  <a:pt x="3973" y="1005"/>
                </a:lnTo>
                <a:lnTo>
                  <a:pt x="3949" y="1022"/>
                </a:lnTo>
                <a:lnTo>
                  <a:pt x="3924" y="1038"/>
                </a:lnTo>
                <a:lnTo>
                  <a:pt x="3911" y="1046"/>
                </a:lnTo>
                <a:lnTo>
                  <a:pt x="3898" y="1053"/>
                </a:lnTo>
                <a:lnTo>
                  <a:pt x="3872" y="1066"/>
                </a:lnTo>
                <a:lnTo>
                  <a:pt x="3846" y="1078"/>
                </a:lnTo>
                <a:lnTo>
                  <a:pt x="3820" y="1089"/>
                </a:lnTo>
                <a:lnTo>
                  <a:pt x="3806" y="1094"/>
                </a:lnTo>
                <a:lnTo>
                  <a:pt x="3793" y="1099"/>
                </a:lnTo>
                <a:lnTo>
                  <a:pt x="3766" y="1108"/>
                </a:lnTo>
                <a:lnTo>
                  <a:pt x="3739" y="1115"/>
                </a:lnTo>
                <a:lnTo>
                  <a:pt x="3725" y="1119"/>
                </a:lnTo>
                <a:lnTo>
                  <a:pt x="3711" y="1122"/>
                </a:lnTo>
                <a:lnTo>
                  <a:pt x="3683" y="1127"/>
                </a:lnTo>
                <a:lnTo>
                  <a:pt x="3669" y="1129"/>
                </a:lnTo>
                <a:lnTo>
                  <a:pt x="3654" y="1131"/>
                </a:lnTo>
                <a:lnTo>
                  <a:pt x="3640" y="1133"/>
                </a:lnTo>
                <a:lnTo>
                  <a:pt x="3626" y="1134"/>
                </a:lnTo>
                <a:lnTo>
                  <a:pt x="3612" y="1135"/>
                </a:lnTo>
                <a:lnTo>
                  <a:pt x="3598" y="1136"/>
                </a:lnTo>
                <a:lnTo>
                  <a:pt x="3569" y="1137"/>
                </a:lnTo>
                <a:lnTo>
                  <a:pt x="3540" y="1136"/>
                </a:lnTo>
                <a:lnTo>
                  <a:pt x="3511" y="1135"/>
                </a:lnTo>
                <a:lnTo>
                  <a:pt x="3482" y="1132"/>
                </a:lnTo>
                <a:lnTo>
                  <a:pt x="3453" y="1129"/>
                </a:lnTo>
                <a:lnTo>
                  <a:pt x="3424" y="1124"/>
                </a:lnTo>
                <a:lnTo>
                  <a:pt x="3395" y="1118"/>
                </a:lnTo>
                <a:lnTo>
                  <a:pt x="3366" y="1112"/>
                </a:lnTo>
                <a:lnTo>
                  <a:pt x="3336" y="1104"/>
                </a:lnTo>
                <a:lnTo>
                  <a:pt x="3307" y="1095"/>
                </a:lnTo>
                <a:lnTo>
                  <a:pt x="3278" y="1085"/>
                </a:lnTo>
                <a:lnTo>
                  <a:pt x="3266" y="1080"/>
                </a:lnTo>
                <a:lnTo>
                  <a:pt x="3254" y="1075"/>
                </a:lnTo>
                <a:lnTo>
                  <a:pt x="3231" y="1065"/>
                </a:lnTo>
                <a:lnTo>
                  <a:pt x="3209" y="1053"/>
                </a:lnTo>
                <a:lnTo>
                  <a:pt x="3187" y="1041"/>
                </a:lnTo>
                <a:lnTo>
                  <a:pt x="3166" y="1028"/>
                </a:lnTo>
                <a:lnTo>
                  <a:pt x="3146" y="1014"/>
                </a:lnTo>
                <a:lnTo>
                  <a:pt x="3126" y="1000"/>
                </a:lnTo>
                <a:lnTo>
                  <a:pt x="3107" y="985"/>
                </a:lnTo>
                <a:lnTo>
                  <a:pt x="3097" y="977"/>
                </a:lnTo>
                <a:lnTo>
                  <a:pt x="3088" y="969"/>
                </a:lnTo>
                <a:lnTo>
                  <a:pt x="3070" y="953"/>
                </a:lnTo>
                <a:lnTo>
                  <a:pt x="3052" y="936"/>
                </a:lnTo>
                <a:lnTo>
                  <a:pt x="3034" y="919"/>
                </a:lnTo>
                <a:lnTo>
                  <a:pt x="3017" y="901"/>
                </a:lnTo>
                <a:lnTo>
                  <a:pt x="3009" y="892"/>
                </a:lnTo>
                <a:lnTo>
                  <a:pt x="3001" y="883"/>
                </a:lnTo>
                <a:lnTo>
                  <a:pt x="2984" y="864"/>
                </a:lnTo>
                <a:lnTo>
                  <a:pt x="2968" y="845"/>
                </a:lnTo>
                <a:lnTo>
                  <a:pt x="2953" y="826"/>
                </a:lnTo>
                <a:lnTo>
                  <a:pt x="2938" y="806"/>
                </a:lnTo>
                <a:lnTo>
                  <a:pt x="2923" y="786"/>
                </a:lnTo>
                <a:lnTo>
                  <a:pt x="2908" y="766"/>
                </a:lnTo>
                <a:lnTo>
                  <a:pt x="2879" y="725"/>
                </a:lnTo>
                <a:lnTo>
                  <a:pt x="2865" y="705"/>
                </a:lnTo>
                <a:lnTo>
                  <a:pt x="2852" y="684"/>
                </a:lnTo>
                <a:lnTo>
                  <a:pt x="2798" y="602"/>
                </a:lnTo>
                <a:lnTo>
                  <a:pt x="2771" y="562"/>
                </a:lnTo>
                <a:lnTo>
                  <a:pt x="2745" y="522"/>
                </a:lnTo>
                <a:lnTo>
                  <a:pt x="2740" y="517"/>
                </a:lnTo>
                <a:lnTo>
                  <a:pt x="2736" y="512"/>
                </a:lnTo>
                <a:lnTo>
                  <a:pt x="2730" y="507"/>
                </a:lnTo>
                <a:lnTo>
                  <a:pt x="2725" y="503"/>
                </a:lnTo>
                <a:lnTo>
                  <a:pt x="2718" y="499"/>
                </a:lnTo>
                <a:lnTo>
                  <a:pt x="2712" y="496"/>
                </a:lnTo>
                <a:lnTo>
                  <a:pt x="2705" y="493"/>
                </a:lnTo>
                <a:lnTo>
                  <a:pt x="2698" y="491"/>
                </a:lnTo>
                <a:lnTo>
                  <a:pt x="2682" y="487"/>
                </a:lnTo>
                <a:lnTo>
                  <a:pt x="2666" y="484"/>
                </a:lnTo>
                <a:lnTo>
                  <a:pt x="2649" y="482"/>
                </a:lnTo>
                <a:lnTo>
                  <a:pt x="2632" y="481"/>
                </a:lnTo>
                <a:lnTo>
                  <a:pt x="2579" y="481"/>
                </a:lnTo>
                <a:lnTo>
                  <a:pt x="2560" y="676"/>
                </a:lnTo>
                <a:lnTo>
                  <a:pt x="2559" y="690"/>
                </a:lnTo>
                <a:lnTo>
                  <a:pt x="2558" y="703"/>
                </a:lnTo>
                <a:lnTo>
                  <a:pt x="2559" y="715"/>
                </a:lnTo>
                <a:lnTo>
                  <a:pt x="2560" y="726"/>
                </a:lnTo>
                <a:lnTo>
                  <a:pt x="2561" y="731"/>
                </a:lnTo>
                <a:lnTo>
                  <a:pt x="2562" y="736"/>
                </a:lnTo>
                <a:lnTo>
                  <a:pt x="2565" y="744"/>
                </a:lnTo>
                <a:lnTo>
                  <a:pt x="2569" y="752"/>
                </a:lnTo>
                <a:lnTo>
                  <a:pt x="2572" y="755"/>
                </a:lnTo>
                <a:lnTo>
                  <a:pt x="2574" y="758"/>
                </a:lnTo>
                <a:lnTo>
                  <a:pt x="2581" y="765"/>
                </a:lnTo>
                <a:lnTo>
                  <a:pt x="2589" y="770"/>
                </a:lnTo>
                <a:lnTo>
                  <a:pt x="2593" y="772"/>
                </a:lnTo>
                <a:lnTo>
                  <a:pt x="2598" y="775"/>
                </a:lnTo>
                <a:lnTo>
                  <a:pt x="2609" y="778"/>
                </a:lnTo>
                <a:lnTo>
                  <a:pt x="2621" y="781"/>
                </a:lnTo>
                <a:lnTo>
                  <a:pt x="2635" y="783"/>
                </a:lnTo>
                <a:lnTo>
                  <a:pt x="2651" y="784"/>
                </a:lnTo>
                <a:lnTo>
                  <a:pt x="2668" y="785"/>
                </a:lnTo>
                <a:lnTo>
                  <a:pt x="2678" y="785"/>
                </a:lnTo>
                <a:lnTo>
                  <a:pt x="2673" y="851"/>
                </a:lnTo>
                <a:lnTo>
                  <a:pt x="1880" y="851"/>
                </a:lnTo>
                <a:lnTo>
                  <a:pt x="1088" y="851"/>
                </a:lnTo>
                <a:lnTo>
                  <a:pt x="1094" y="784"/>
                </a:lnTo>
                <a:lnTo>
                  <a:pt x="1127" y="784"/>
                </a:lnTo>
                <a:lnTo>
                  <a:pt x="1142" y="784"/>
                </a:lnTo>
                <a:lnTo>
                  <a:pt x="1155" y="783"/>
                </a:lnTo>
                <a:lnTo>
                  <a:pt x="1168" y="781"/>
                </a:lnTo>
                <a:lnTo>
                  <a:pt x="1180" y="778"/>
                </a:lnTo>
                <a:lnTo>
                  <a:pt x="1191" y="775"/>
                </a:lnTo>
                <a:lnTo>
                  <a:pt x="1200" y="771"/>
                </a:lnTo>
                <a:lnTo>
                  <a:pt x="1209" y="766"/>
                </a:lnTo>
                <a:lnTo>
                  <a:pt x="1217" y="760"/>
                </a:lnTo>
                <a:lnTo>
                  <a:pt x="1221" y="757"/>
                </a:lnTo>
                <a:lnTo>
                  <a:pt x="1224" y="753"/>
                </a:lnTo>
                <a:lnTo>
                  <a:pt x="1228" y="750"/>
                </a:lnTo>
                <a:lnTo>
                  <a:pt x="1231" y="746"/>
                </a:lnTo>
                <a:lnTo>
                  <a:pt x="1236" y="737"/>
                </a:lnTo>
                <a:lnTo>
                  <a:pt x="1238" y="733"/>
                </a:lnTo>
                <a:lnTo>
                  <a:pt x="1241" y="728"/>
                </a:lnTo>
                <a:lnTo>
                  <a:pt x="1243" y="723"/>
                </a:lnTo>
                <a:lnTo>
                  <a:pt x="1244" y="717"/>
                </a:lnTo>
                <a:lnTo>
                  <a:pt x="1246" y="712"/>
                </a:lnTo>
                <a:lnTo>
                  <a:pt x="1248" y="706"/>
                </a:lnTo>
                <a:lnTo>
                  <a:pt x="1250" y="694"/>
                </a:lnTo>
                <a:lnTo>
                  <a:pt x="1252" y="680"/>
                </a:lnTo>
                <a:lnTo>
                  <a:pt x="1303" y="162"/>
                </a:lnTo>
                <a:lnTo>
                  <a:pt x="1304" y="150"/>
                </a:lnTo>
                <a:lnTo>
                  <a:pt x="1304" y="139"/>
                </a:lnTo>
                <a:lnTo>
                  <a:pt x="1304" y="134"/>
                </a:lnTo>
                <a:lnTo>
                  <a:pt x="1304" y="129"/>
                </a:lnTo>
                <a:lnTo>
                  <a:pt x="1303" y="124"/>
                </a:lnTo>
                <a:lnTo>
                  <a:pt x="1302" y="120"/>
                </a:lnTo>
                <a:lnTo>
                  <a:pt x="1301" y="115"/>
                </a:lnTo>
                <a:lnTo>
                  <a:pt x="1300" y="111"/>
                </a:lnTo>
                <a:lnTo>
                  <a:pt x="1299" y="108"/>
                </a:lnTo>
                <a:lnTo>
                  <a:pt x="1297" y="104"/>
                </a:lnTo>
                <a:lnTo>
                  <a:pt x="1293" y="97"/>
                </a:lnTo>
                <a:lnTo>
                  <a:pt x="1289" y="91"/>
                </a:lnTo>
                <a:lnTo>
                  <a:pt x="1282" y="85"/>
                </a:lnTo>
                <a:lnTo>
                  <a:pt x="1274" y="79"/>
                </a:lnTo>
                <a:lnTo>
                  <a:pt x="1270" y="77"/>
                </a:lnTo>
                <a:lnTo>
                  <a:pt x="1265" y="75"/>
                </a:lnTo>
                <a:lnTo>
                  <a:pt x="1255" y="71"/>
                </a:lnTo>
                <a:lnTo>
                  <a:pt x="1243" y="68"/>
                </a:lnTo>
                <a:lnTo>
                  <a:pt x="1230" y="66"/>
                </a:lnTo>
                <a:lnTo>
                  <a:pt x="1215" y="65"/>
                </a:lnTo>
                <a:lnTo>
                  <a:pt x="1199" y="65"/>
                </a:lnTo>
                <a:lnTo>
                  <a:pt x="1157" y="65"/>
                </a:lnTo>
                <a:lnTo>
                  <a:pt x="1164" y="1"/>
                </a:lnTo>
                <a:lnTo>
                  <a:pt x="1196" y="1"/>
                </a:lnTo>
                <a:lnTo>
                  <a:pt x="1611" y="1"/>
                </a:lnTo>
                <a:lnTo>
                  <a:pt x="2027" y="1"/>
                </a:lnTo>
                <a:lnTo>
                  <a:pt x="2444" y="1"/>
                </a:lnTo>
                <a:lnTo>
                  <a:pt x="2860" y="1"/>
                </a:lnTo>
                <a:lnTo>
                  <a:pt x="2882" y="2"/>
                </a:lnTo>
                <a:lnTo>
                  <a:pt x="2903" y="3"/>
                </a:lnTo>
                <a:lnTo>
                  <a:pt x="2924" y="4"/>
                </a:lnTo>
                <a:lnTo>
                  <a:pt x="2944" y="7"/>
                </a:lnTo>
                <a:lnTo>
                  <a:pt x="2963" y="10"/>
                </a:lnTo>
                <a:lnTo>
                  <a:pt x="2981" y="14"/>
                </a:lnTo>
                <a:lnTo>
                  <a:pt x="2998" y="18"/>
                </a:lnTo>
                <a:lnTo>
                  <a:pt x="3014" y="23"/>
                </a:lnTo>
                <a:lnTo>
                  <a:pt x="3030" y="29"/>
                </a:lnTo>
                <a:lnTo>
                  <a:pt x="3044" y="35"/>
                </a:lnTo>
                <a:lnTo>
                  <a:pt x="3058" y="42"/>
                </a:lnTo>
                <a:lnTo>
                  <a:pt x="3071" y="50"/>
                </a:lnTo>
                <a:lnTo>
                  <a:pt x="3083" y="58"/>
                </a:lnTo>
                <a:lnTo>
                  <a:pt x="3095" y="67"/>
                </a:lnTo>
                <a:lnTo>
                  <a:pt x="3100" y="72"/>
                </a:lnTo>
                <a:lnTo>
                  <a:pt x="3105" y="77"/>
                </a:lnTo>
                <a:lnTo>
                  <a:pt x="3110" y="82"/>
                </a:lnTo>
                <a:lnTo>
                  <a:pt x="3115" y="87"/>
                </a:lnTo>
                <a:lnTo>
                  <a:pt x="3122" y="95"/>
                </a:lnTo>
                <a:lnTo>
                  <a:pt x="3128" y="103"/>
                </a:lnTo>
                <a:lnTo>
                  <a:pt x="3133" y="112"/>
                </a:lnTo>
                <a:lnTo>
                  <a:pt x="3139" y="120"/>
                </a:lnTo>
                <a:lnTo>
                  <a:pt x="3143" y="129"/>
                </a:lnTo>
                <a:lnTo>
                  <a:pt x="3148" y="139"/>
                </a:lnTo>
                <a:lnTo>
                  <a:pt x="3151" y="148"/>
                </a:lnTo>
                <a:lnTo>
                  <a:pt x="3155" y="158"/>
                </a:lnTo>
                <a:lnTo>
                  <a:pt x="3157" y="167"/>
                </a:lnTo>
                <a:lnTo>
                  <a:pt x="3159" y="172"/>
                </a:lnTo>
                <a:lnTo>
                  <a:pt x="3160" y="177"/>
                </a:lnTo>
                <a:lnTo>
                  <a:pt x="3162" y="187"/>
                </a:lnTo>
                <a:lnTo>
                  <a:pt x="3163" y="198"/>
                </a:lnTo>
                <a:lnTo>
                  <a:pt x="3164" y="208"/>
                </a:lnTo>
                <a:lnTo>
                  <a:pt x="3164" y="218"/>
                </a:lnTo>
                <a:lnTo>
                  <a:pt x="3164" y="229"/>
                </a:lnTo>
                <a:lnTo>
                  <a:pt x="3163" y="239"/>
                </a:lnTo>
                <a:lnTo>
                  <a:pt x="3162" y="251"/>
                </a:lnTo>
                <a:lnTo>
                  <a:pt x="3159" y="263"/>
                </a:lnTo>
                <a:lnTo>
                  <a:pt x="3158" y="270"/>
                </a:lnTo>
                <a:lnTo>
                  <a:pt x="3156" y="277"/>
                </a:lnTo>
                <a:lnTo>
                  <a:pt x="3151" y="292"/>
                </a:lnTo>
                <a:lnTo>
                  <a:pt x="3145" y="307"/>
                </a:lnTo>
                <a:lnTo>
                  <a:pt x="3142" y="315"/>
                </a:lnTo>
                <a:lnTo>
                  <a:pt x="3138" y="323"/>
                </a:lnTo>
                <a:lnTo>
                  <a:pt x="3133" y="331"/>
                </a:lnTo>
                <a:lnTo>
                  <a:pt x="3128" y="339"/>
                </a:lnTo>
                <a:lnTo>
                  <a:pt x="3117" y="355"/>
                </a:lnTo>
                <a:lnTo>
                  <a:pt x="3110" y="363"/>
                </a:lnTo>
                <a:lnTo>
                  <a:pt x="3103" y="371"/>
                </a:lnTo>
                <a:lnTo>
                  <a:pt x="3096" y="378"/>
                </a:lnTo>
                <a:lnTo>
                  <a:pt x="3087" y="386"/>
                </a:lnTo>
                <a:lnTo>
                  <a:pt x="3069" y="401"/>
                </a:lnTo>
                <a:lnTo>
                  <a:pt x="3059" y="408"/>
                </a:lnTo>
                <a:lnTo>
                  <a:pt x="3048" y="415"/>
                </a:lnTo>
                <a:lnTo>
                  <a:pt x="3037" y="422"/>
                </a:lnTo>
                <a:lnTo>
                  <a:pt x="3024" y="428"/>
                </a:lnTo>
                <a:lnTo>
                  <a:pt x="3011" y="435"/>
                </a:lnTo>
                <a:lnTo>
                  <a:pt x="2997" y="440"/>
                </a:lnTo>
                <a:lnTo>
                  <a:pt x="2983" y="446"/>
                </a:lnTo>
                <a:lnTo>
                  <a:pt x="2967" y="451"/>
                </a:lnTo>
                <a:lnTo>
                  <a:pt x="2951" y="456"/>
                </a:lnTo>
                <a:lnTo>
                  <a:pt x="2934" y="460"/>
                </a:lnTo>
                <a:lnTo>
                  <a:pt x="2957" y="474"/>
                </a:lnTo>
                <a:lnTo>
                  <a:pt x="2979" y="489"/>
                </a:lnTo>
                <a:lnTo>
                  <a:pt x="3001" y="506"/>
                </a:lnTo>
                <a:lnTo>
                  <a:pt x="3011" y="514"/>
                </a:lnTo>
                <a:lnTo>
                  <a:pt x="3021" y="523"/>
                </a:lnTo>
                <a:lnTo>
                  <a:pt x="3041" y="541"/>
                </a:lnTo>
                <a:lnTo>
                  <a:pt x="3060" y="560"/>
                </a:lnTo>
                <a:lnTo>
                  <a:pt x="3079" y="580"/>
                </a:lnTo>
                <a:lnTo>
                  <a:pt x="3097" y="600"/>
                </a:lnTo>
                <a:lnTo>
                  <a:pt x="3115" y="620"/>
                </a:lnTo>
                <a:lnTo>
                  <a:pt x="3133" y="641"/>
                </a:lnTo>
                <a:lnTo>
                  <a:pt x="3150" y="663"/>
                </a:lnTo>
                <a:lnTo>
                  <a:pt x="3167" y="684"/>
                </a:lnTo>
                <a:lnTo>
                  <a:pt x="3232" y="770"/>
                </a:lnTo>
                <a:lnTo>
                  <a:pt x="3240" y="765"/>
                </a:lnTo>
                <a:lnTo>
                  <a:pt x="3247" y="760"/>
                </a:lnTo>
                <a:lnTo>
                  <a:pt x="3253" y="754"/>
                </a:lnTo>
                <a:lnTo>
                  <a:pt x="3259" y="748"/>
                </a:lnTo>
                <a:lnTo>
                  <a:pt x="3265" y="741"/>
                </a:lnTo>
                <a:lnTo>
                  <a:pt x="3270" y="734"/>
                </a:lnTo>
                <a:lnTo>
                  <a:pt x="3275" y="726"/>
                </a:lnTo>
                <a:lnTo>
                  <a:pt x="3279" y="717"/>
                </a:lnTo>
                <a:lnTo>
                  <a:pt x="3284" y="708"/>
                </a:lnTo>
                <a:lnTo>
                  <a:pt x="3287" y="698"/>
                </a:lnTo>
                <a:lnTo>
                  <a:pt x="3291" y="687"/>
                </a:lnTo>
                <a:lnTo>
                  <a:pt x="3294" y="676"/>
                </a:lnTo>
                <a:lnTo>
                  <a:pt x="3298" y="652"/>
                </a:lnTo>
                <a:lnTo>
                  <a:pt x="3300" y="639"/>
                </a:lnTo>
                <a:lnTo>
                  <a:pt x="3302" y="625"/>
                </a:lnTo>
                <a:lnTo>
                  <a:pt x="3347" y="175"/>
                </a:lnTo>
                <a:lnTo>
                  <a:pt x="3348" y="160"/>
                </a:lnTo>
                <a:lnTo>
                  <a:pt x="3348" y="147"/>
                </a:lnTo>
                <a:lnTo>
                  <a:pt x="3348" y="135"/>
                </a:lnTo>
                <a:lnTo>
                  <a:pt x="3347" y="129"/>
                </a:lnTo>
                <a:lnTo>
                  <a:pt x="3346" y="124"/>
                </a:lnTo>
                <a:lnTo>
                  <a:pt x="3345" y="119"/>
                </a:lnTo>
                <a:lnTo>
                  <a:pt x="3344" y="114"/>
                </a:lnTo>
                <a:lnTo>
                  <a:pt x="3341" y="106"/>
                </a:lnTo>
                <a:lnTo>
                  <a:pt x="3337" y="98"/>
                </a:lnTo>
                <a:lnTo>
                  <a:pt x="3332" y="92"/>
                </a:lnTo>
                <a:lnTo>
                  <a:pt x="3329" y="88"/>
                </a:lnTo>
                <a:lnTo>
                  <a:pt x="3326" y="86"/>
                </a:lnTo>
                <a:lnTo>
                  <a:pt x="3318" y="80"/>
                </a:lnTo>
                <a:lnTo>
                  <a:pt x="3308" y="76"/>
                </a:lnTo>
                <a:lnTo>
                  <a:pt x="3303" y="74"/>
                </a:lnTo>
                <a:lnTo>
                  <a:pt x="3298" y="72"/>
                </a:lnTo>
                <a:lnTo>
                  <a:pt x="3286" y="70"/>
                </a:lnTo>
                <a:lnTo>
                  <a:pt x="3272" y="68"/>
                </a:lnTo>
                <a:lnTo>
                  <a:pt x="3258" y="66"/>
                </a:lnTo>
                <a:lnTo>
                  <a:pt x="3242" y="66"/>
                </a:lnTo>
                <a:lnTo>
                  <a:pt x="3223" y="66"/>
                </a:lnTo>
                <a:lnTo>
                  <a:pt x="3229" y="1"/>
                </a:lnTo>
                <a:lnTo>
                  <a:pt x="3581" y="1"/>
                </a:lnTo>
                <a:lnTo>
                  <a:pt x="4047" y="504"/>
                </a:lnTo>
                <a:lnTo>
                  <a:pt x="4079" y="175"/>
                </a:lnTo>
                <a:lnTo>
                  <a:pt x="4081" y="160"/>
                </a:lnTo>
                <a:lnTo>
                  <a:pt x="4081" y="146"/>
                </a:lnTo>
                <a:lnTo>
                  <a:pt x="4080" y="134"/>
                </a:lnTo>
                <a:lnTo>
                  <a:pt x="4080" y="129"/>
                </a:lnTo>
                <a:lnTo>
                  <a:pt x="4079" y="123"/>
                </a:lnTo>
                <a:lnTo>
                  <a:pt x="4078" y="118"/>
                </a:lnTo>
                <a:lnTo>
                  <a:pt x="4077" y="114"/>
                </a:lnTo>
                <a:lnTo>
                  <a:pt x="4074" y="105"/>
                </a:lnTo>
                <a:lnTo>
                  <a:pt x="4070" y="98"/>
                </a:lnTo>
                <a:lnTo>
                  <a:pt x="4065" y="91"/>
                </a:lnTo>
                <a:lnTo>
                  <a:pt x="4062" y="88"/>
                </a:lnTo>
                <a:lnTo>
                  <a:pt x="4058" y="85"/>
                </a:lnTo>
                <a:lnTo>
                  <a:pt x="4050" y="80"/>
                </a:lnTo>
                <a:lnTo>
                  <a:pt x="4041" y="75"/>
                </a:lnTo>
                <a:lnTo>
                  <a:pt x="4036" y="74"/>
                </a:lnTo>
                <a:lnTo>
                  <a:pt x="4030" y="72"/>
                </a:lnTo>
                <a:lnTo>
                  <a:pt x="4018" y="69"/>
                </a:lnTo>
                <a:lnTo>
                  <a:pt x="4005" y="67"/>
                </a:lnTo>
                <a:lnTo>
                  <a:pt x="3990" y="66"/>
                </a:lnTo>
                <a:lnTo>
                  <a:pt x="3974" y="65"/>
                </a:lnTo>
                <a:lnTo>
                  <a:pt x="3919" y="65"/>
                </a:lnTo>
                <a:lnTo>
                  <a:pt x="3925" y="1"/>
                </a:lnTo>
                <a:lnTo>
                  <a:pt x="4448" y="1"/>
                </a:lnTo>
                <a:lnTo>
                  <a:pt x="4972" y="1"/>
                </a:lnTo>
                <a:lnTo>
                  <a:pt x="5497" y="1"/>
                </a:lnTo>
                <a:lnTo>
                  <a:pt x="6021" y="1"/>
                </a:lnTo>
                <a:lnTo>
                  <a:pt x="6045" y="2"/>
                </a:lnTo>
                <a:lnTo>
                  <a:pt x="6068" y="3"/>
                </a:lnTo>
                <a:lnTo>
                  <a:pt x="6090" y="4"/>
                </a:lnTo>
                <a:lnTo>
                  <a:pt x="6111" y="7"/>
                </a:lnTo>
                <a:lnTo>
                  <a:pt x="6131" y="10"/>
                </a:lnTo>
                <a:lnTo>
                  <a:pt x="6150" y="14"/>
                </a:lnTo>
                <a:lnTo>
                  <a:pt x="6159" y="16"/>
                </a:lnTo>
                <a:lnTo>
                  <a:pt x="6167" y="18"/>
                </a:lnTo>
                <a:lnTo>
                  <a:pt x="6184" y="23"/>
                </a:lnTo>
                <a:lnTo>
                  <a:pt x="6200" y="29"/>
                </a:lnTo>
                <a:lnTo>
                  <a:pt x="6215" y="35"/>
                </a:lnTo>
                <a:lnTo>
                  <a:pt x="6229" y="42"/>
                </a:lnTo>
                <a:lnTo>
                  <a:pt x="6243" y="50"/>
                </a:lnTo>
                <a:lnTo>
                  <a:pt x="6255" y="58"/>
                </a:lnTo>
                <a:lnTo>
                  <a:pt x="6266" y="67"/>
                </a:lnTo>
                <a:lnTo>
                  <a:pt x="6272" y="72"/>
                </a:lnTo>
                <a:lnTo>
                  <a:pt x="6277" y="77"/>
                </a:lnTo>
                <a:lnTo>
                  <a:pt x="6282" y="82"/>
                </a:lnTo>
                <a:lnTo>
                  <a:pt x="6287" y="87"/>
                </a:lnTo>
                <a:lnTo>
                  <a:pt x="6293" y="95"/>
                </a:lnTo>
                <a:lnTo>
                  <a:pt x="6299" y="103"/>
                </a:lnTo>
                <a:lnTo>
                  <a:pt x="6305" y="112"/>
                </a:lnTo>
                <a:lnTo>
                  <a:pt x="6310" y="120"/>
                </a:lnTo>
                <a:lnTo>
                  <a:pt x="6315" y="129"/>
                </a:lnTo>
                <a:lnTo>
                  <a:pt x="6319" y="139"/>
                </a:lnTo>
                <a:lnTo>
                  <a:pt x="6323" y="148"/>
                </a:lnTo>
                <a:lnTo>
                  <a:pt x="6326" y="158"/>
                </a:lnTo>
                <a:lnTo>
                  <a:pt x="6329" y="167"/>
                </a:lnTo>
                <a:lnTo>
                  <a:pt x="6330" y="172"/>
                </a:lnTo>
                <a:lnTo>
                  <a:pt x="6332" y="177"/>
                </a:lnTo>
                <a:lnTo>
                  <a:pt x="6333" y="187"/>
                </a:lnTo>
                <a:lnTo>
                  <a:pt x="6335" y="198"/>
                </a:lnTo>
                <a:lnTo>
                  <a:pt x="6335" y="208"/>
                </a:lnTo>
                <a:lnTo>
                  <a:pt x="6336" y="218"/>
                </a:lnTo>
                <a:lnTo>
                  <a:pt x="6336" y="229"/>
                </a:lnTo>
                <a:lnTo>
                  <a:pt x="6335" y="239"/>
                </a:lnTo>
                <a:lnTo>
                  <a:pt x="6333" y="251"/>
                </a:lnTo>
                <a:lnTo>
                  <a:pt x="6331" y="263"/>
                </a:lnTo>
                <a:lnTo>
                  <a:pt x="6329" y="270"/>
                </a:lnTo>
                <a:lnTo>
                  <a:pt x="6328" y="277"/>
                </a:lnTo>
                <a:lnTo>
                  <a:pt x="6325" y="284"/>
                </a:lnTo>
                <a:lnTo>
                  <a:pt x="6323" y="292"/>
                </a:lnTo>
                <a:lnTo>
                  <a:pt x="6317" y="307"/>
                </a:lnTo>
                <a:lnTo>
                  <a:pt x="6313" y="315"/>
                </a:lnTo>
                <a:lnTo>
                  <a:pt x="6309" y="323"/>
                </a:lnTo>
                <a:lnTo>
                  <a:pt x="6305" y="331"/>
                </a:lnTo>
                <a:lnTo>
                  <a:pt x="6300" y="339"/>
                </a:lnTo>
                <a:lnTo>
                  <a:pt x="6294" y="347"/>
                </a:lnTo>
                <a:lnTo>
                  <a:pt x="6288" y="355"/>
                </a:lnTo>
                <a:lnTo>
                  <a:pt x="6282" y="363"/>
                </a:lnTo>
                <a:lnTo>
                  <a:pt x="6275" y="371"/>
                </a:lnTo>
                <a:lnTo>
                  <a:pt x="6267" y="379"/>
                </a:lnTo>
                <a:lnTo>
                  <a:pt x="6259" y="386"/>
                </a:lnTo>
                <a:lnTo>
                  <a:pt x="6250" y="394"/>
                </a:lnTo>
                <a:lnTo>
                  <a:pt x="6241" y="401"/>
                </a:lnTo>
                <a:lnTo>
                  <a:pt x="6230" y="409"/>
                </a:lnTo>
                <a:lnTo>
                  <a:pt x="6219" y="415"/>
                </a:lnTo>
                <a:lnTo>
                  <a:pt x="6208" y="422"/>
                </a:lnTo>
                <a:lnTo>
                  <a:pt x="6196" y="429"/>
                </a:lnTo>
                <a:lnTo>
                  <a:pt x="6182" y="435"/>
                </a:lnTo>
                <a:lnTo>
                  <a:pt x="6169" y="441"/>
                </a:lnTo>
                <a:lnTo>
                  <a:pt x="6154" y="446"/>
                </a:lnTo>
                <a:lnTo>
                  <a:pt x="6138" y="451"/>
                </a:lnTo>
                <a:lnTo>
                  <a:pt x="6122" y="456"/>
                </a:lnTo>
                <a:lnTo>
                  <a:pt x="6105" y="460"/>
                </a:lnTo>
                <a:lnTo>
                  <a:pt x="6120" y="470"/>
                </a:lnTo>
                <a:lnTo>
                  <a:pt x="6135" y="480"/>
                </a:lnTo>
                <a:lnTo>
                  <a:pt x="6150" y="490"/>
                </a:lnTo>
                <a:lnTo>
                  <a:pt x="6164" y="501"/>
                </a:lnTo>
                <a:lnTo>
                  <a:pt x="6178" y="512"/>
                </a:lnTo>
                <a:lnTo>
                  <a:pt x="6191" y="524"/>
                </a:lnTo>
                <a:lnTo>
                  <a:pt x="6204" y="536"/>
                </a:lnTo>
                <a:lnTo>
                  <a:pt x="6217" y="549"/>
                </a:lnTo>
                <a:lnTo>
                  <a:pt x="6229" y="562"/>
                </a:lnTo>
                <a:lnTo>
                  <a:pt x="6241" y="575"/>
                </a:lnTo>
                <a:lnTo>
                  <a:pt x="6253" y="588"/>
                </a:lnTo>
                <a:lnTo>
                  <a:pt x="6264" y="602"/>
                </a:lnTo>
                <a:lnTo>
                  <a:pt x="6287" y="630"/>
                </a:lnTo>
                <a:lnTo>
                  <a:pt x="6309" y="659"/>
                </a:lnTo>
                <a:lnTo>
                  <a:pt x="6352" y="717"/>
                </a:lnTo>
                <a:lnTo>
                  <a:pt x="6373" y="745"/>
                </a:lnTo>
                <a:lnTo>
                  <a:pt x="6395" y="774"/>
                </a:lnTo>
                <a:lnTo>
                  <a:pt x="6406" y="788"/>
                </a:lnTo>
                <a:lnTo>
                  <a:pt x="6418" y="803"/>
                </a:lnTo>
                <a:lnTo>
                  <a:pt x="6429" y="816"/>
                </a:lnTo>
                <a:lnTo>
                  <a:pt x="6441" y="830"/>
                </a:lnTo>
                <a:lnTo>
                  <a:pt x="6453" y="843"/>
                </a:lnTo>
                <a:lnTo>
                  <a:pt x="6465" y="856"/>
                </a:lnTo>
                <a:lnTo>
                  <a:pt x="6478" y="868"/>
                </a:lnTo>
                <a:lnTo>
                  <a:pt x="6491" y="880"/>
                </a:lnTo>
                <a:lnTo>
                  <a:pt x="6509" y="896"/>
                </a:lnTo>
                <a:lnTo>
                  <a:pt x="6529" y="912"/>
                </a:lnTo>
                <a:lnTo>
                  <a:pt x="6539" y="920"/>
                </a:lnTo>
                <a:lnTo>
                  <a:pt x="6549" y="927"/>
                </a:lnTo>
                <a:lnTo>
                  <a:pt x="6559" y="935"/>
                </a:lnTo>
                <a:lnTo>
                  <a:pt x="6570" y="942"/>
                </a:lnTo>
                <a:lnTo>
                  <a:pt x="6591" y="956"/>
                </a:lnTo>
                <a:lnTo>
                  <a:pt x="6615" y="970"/>
                </a:lnTo>
                <a:lnTo>
                  <a:pt x="6638" y="982"/>
                </a:lnTo>
                <a:lnTo>
                  <a:pt x="6661" y="994"/>
                </a:lnTo>
                <a:lnTo>
                  <a:pt x="6685" y="1004"/>
                </a:lnTo>
                <a:lnTo>
                  <a:pt x="6697" y="1009"/>
                </a:lnTo>
                <a:lnTo>
                  <a:pt x="6710" y="1014"/>
                </a:lnTo>
                <a:lnTo>
                  <a:pt x="6734" y="1022"/>
                </a:lnTo>
                <a:lnTo>
                  <a:pt x="6760" y="1030"/>
                </a:lnTo>
                <a:lnTo>
                  <a:pt x="6785" y="1035"/>
                </a:lnTo>
                <a:lnTo>
                  <a:pt x="6811" y="1040"/>
                </a:lnTo>
                <a:lnTo>
                  <a:pt x="6836" y="1043"/>
                </a:lnTo>
                <a:lnTo>
                  <a:pt x="6862" y="1044"/>
                </a:lnTo>
                <a:lnTo>
                  <a:pt x="6877" y="1045"/>
                </a:lnTo>
                <a:lnTo>
                  <a:pt x="6892" y="1044"/>
                </a:lnTo>
                <a:lnTo>
                  <a:pt x="6906" y="1043"/>
                </a:lnTo>
                <a:lnTo>
                  <a:pt x="6921" y="1042"/>
                </a:lnTo>
                <a:lnTo>
                  <a:pt x="6936" y="1039"/>
                </a:lnTo>
                <a:lnTo>
                  <a:pt x="6950" y="1037"/>
                </a:lnTo>
                <a:lnTo>
                  <a:pt x="6964" y="1033"/>
                </a:lnTo>
                <a:lnTo>
                  <a:pt x="6979" y="1029"/>
                </a:lnTo>
                <a:lnTo>
                  <a:pt x="7002" y="1023"/>
                </a:lnTo>
                <a:lnTo>
                  <a:pt x="7025" y="1015"/>
                </a:lnTo>
                <a:lnTo>
                  <a:pt x="7048" y="1007"/>
                </a:lnTo>
                <a:lnTo>
                  <a:pt x="7070" y="998"/>
                </a:lnTo>
                <a:lnTo>
                  <a:pt x="7091" y="988"/>
                </a:lnTo>
                <a:lnTo>
                  <a:pt x="7112" y="977"/>
                </a:lnTo>
                <a:lnTo>
                  <a:pt x="7132" y="966"/>
                </a:lnTo>
                <a:lnTo>
                  <a:pt x="7151" y="954"/>
                </a:lnTo>
                <a:lnTo>
                  <a:pt x="7170" y="942"/>
                </a:lnTo>
                <a:lnTo>
                  <a:pt x="7188" y="929"/>
                </a:lnTo>
                <a:lnTo>
                  <a:pt x="7205" y="916"/>
                </a:lnTo>
                <a:lnTo>
                  <a:pt x="7221" y="903"/>
                </a:lnTo>
                <a:lnTo>
                  <a:pt x="7237" y="890"/>
                </a:lnTo>
                <a:lnTo>
                  <a:pt x="7252" y="877"/>
                </a:lnTo>
                <a:lnTo>
                  <a:pt x="7265" y="864"/>
                </a:lnTo>
                <a:lnTo>
                  <a:pt x="7278" y="851"/>
                </a:lnTo>
                <a:close/>
              </a:path>
            </a:pathLst>
          </a:custGeom>
          <a:solidFill>
            <a:srgbClr val="00347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950328873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Kuvalla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0"/>
          <p:cNvSpPr>
            <a:spLocks noGrp="1"/>
          </p:cNvSpPr>
          <p:nvPr>
            <p:ph type="pic" sz="quarter" idx="20"/>
          </p:nvPr>
        </p:nvSpPr>
        <p:spPr>
          <a:xfrm>
            <a:off x="1" y="1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 sz="900"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022641-559D-49BA-BF1F-905E4B10E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19C5CEC-899D-4ACE-9F78-49DC3E6E1504}" type="datetime1">
              <a:rPr lang="fi-FI" smtClean="0"/>
              <a:pPr/>
              <a:t>14.4.2026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C8E0B2-12FC-4A20-876E-D180EFF26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© Berner Oy  |  Esittäjä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68958D-0025-43E1-BB14-F1BCE62B8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E98F4-D9F1-4002-AD5C-3866A5A71344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AA196AA-A964-4BEF-92CE-110737F724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1951673"/>
            <a:ext cx="11090275" cy="1477328"/>
          </a:xfrm>
        </p:spPr>
        <p:txBody>
          <a:bodyPr anchor="b">
            <a:sp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sp>
        <p:nvSpPr>
          <p:cNvPr id="9" name="Text Placeholder 2" descr="Logo Placeholder"/>
          <p:cNvSpPr>
            <a:spLocks noGrp="1" noChangeAspect="1"/>
          </p:cNvSpPr>
          <p:nvPr>
            <p:ph type="body" sz="quarter" idx="19"/>
          </p:nvPr>
        </p:nvSpPr>
        <p:spPr>
          <a:xfrm>
            <a:off x="10692000" y="6381328"/>
            <a:ext cx="1152000" cy="252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397851931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Kuvalla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0"/>
          <p:cNvSpPr>
            <a:spLocks noGrp="1"/>
          </p:cNvSpPr>
          <p:nvPr>
            <p:ph type="pic" sz="quarter" idx="20"/>
          </p:nvPr>
        </p:nvSpPr>
        <p:spPr>
          <a:xfrm>
            <a:off x="1" y="1"/>
            <a:ext cx="12192000" cy="6165849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 sz="900"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6165850"/>
            <a:ext cx="12192000" cy="692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022641-559D-49BA-BF1F-905E4B10E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5CEC-899D-4ACE-9F78-49DC3E6E1504}" type="datetime1">
              <a:rPr lang="fi-FI" noProof="0" smtClean="0"/>
              <a:t>14.4.2026</a:t>
            </a:fld>
            <a:endParaRPr lang="fi-FI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C8E0B2-12FC-4A20-876E-D180EFF26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© Berner Oy  |  Esittäjä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68958D-0025-43E1-BB14-F1BCE62B8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98F4-D9F1-4002-AD5C-3866A5A71344}" type="slidenum">
              <a:rPr lang="fi-FI" noProof="0" smtClean="0"/>
              <a:t>‹#›</a:t>
            </a:fld>
            <a:endParaRPr lang="fi-FI" noProof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AA196AA-A964-4BEF-92CE-110737F724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1951673"/>
            <a:ext cx="11090275" cy="1477328"/>
          </a:xfrm>
        </p:spPr>
        <p:txBody>
          <a:bodyPr anchor="b">
            <a:sp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sp>
        <p:nvSpPr>
          <p:cNvPr id="9" name="Freeform 6"/>
          <p:cNvSpPr>
            <a:spLocks noChangeAspect="1" noEditPoints="1"/>
          </p:cNvSpPr>
          <p:nvPr userDrawn="1"/>
        </p:nvSpPr>
        <p:spPr bwMode="auto">
          <a:xfrm>
            <a:off x="10691290" y="6381750"/>
            <a:ext cx="1152442" cy="250456"/>
          </a:xfrm>
          <a:custGeom>
            <a:avLst/>
            <a:gdLst>
              <a:gd name="T0" fmla="*/ 5840 w 7330"/>
              <a:gd name="T1" fmla="*/ 1317 h 1593"/>
              <a:gd name="T2" fmla="*/ 5357 w 7330"/>
              <a:gd name="T3" fmla="*/ 1467 h 1593"/>
              <a:gd name="T4" fmla="*/ 2874 w 7330"/>
              <a:gd name="T5" fmla="*/ 1589 h 1593"/>
              <a:gd name="T6" fmla="*/ 684 w 7330"/>
              <a:gd name="T7" fmla="*/ 1394 h 1593"/>
              <a:gd name="T8" fmla="*/ 863 w 7330"/>
              <a:gd name="T9" fmla="*/ 1338 h 1593"/>
              <a:gd name="T10" fmla="*/ 497 w 7330"/>
              <a:gd name="T11" fmla="*/ 753 h 1593"/>
              <a:gd name="T12" fmla="*/ 757 w 7330"/>
              <a:gd name="T13" fmla="*/ 719 h 1593"/>
              <a:gd name="T14" fmla="*/ 771 w 7330"/>
              <a:gd name="T15" fmla="*/ 502 h 1593"/>
              <a:gd name="T16" fmla="*/ 468 w 7330"/>
              <a:gd name="T17" fmla="*/ 709 h 1593"/>
              <a:gd name="T18" fmla="*/ 787 w 7330"/>
              <a:gd name="T19" fmla="*/ 281 h 1593"/>
              <a:gd name="T20" fmla="*/ 733 w 7330"/>
              <a:gd name="T21" fmla="*/ 82 h 1593"/>
              <a:gd name="T22" fmla="*/ 154 w 7330"/>
              <a:gd name="T23" fmla="*/ 767 h 1593"/>
              <a:gd name="T24" fmla="*/ 220 w 7330"/>
              <a:gd name="T25" fmla="*/ 78 h 1593"/>
              <a:gd name="T26" fmla="*/ 1075 w 7330"/>
              <a:gd name="T27" fmla="*/ 82 h 1593"/>
              <a:gd name="T28" fmla="*/ 1065 w 7330"/>
              <a:gd name="T29" fmla="*/ 315 h 1593"/>
              <a:gd name="T30" fmla="*/ 980 w 7330"/>
              <a:gd name="T31" fmla="*/ 435 h 1593"/>
              <a:gd name="T32" fmla="*/ 1073 w 7330"/>
              <a:gd name="T33" fmla="*/ 678 h 1593"/>
              <a:gd name="T34" fmla="*/ 6070 w 7330"/>
              <a:gd name="T35" fmla="*/ 209 h 1593"/>
              <a:gd name="T36" fmla="*/ 5917 w 7330"/>
              <a:gd name="T37" fmla="*/ 66 h 1593"/>
              <a:gd name="T38" fmla="*/ 6058 w 7330"/>
              <a:gd name="T39" fmla="*/ 299 h 1593"/>
              <a:gd name="T40" fmla="*/ 5284 w 7330"/>
              <a:gd name="T41" fmla="*/ 230 h 1593"/>
              <a:gd name="T42" fmla="*/ 5037 w 7330"/>
              <a:gd name="T43" fmla="*/ 69 h 1593"/>
              <a:gd name="T44" fmla="*/ 4979 w 7330"/>
              <a:gd name="T45" fmla="*/ 262 h 1593"/>
              <a:gd name="T46" fmla="*/ 4818 w 7330"/>
              <a:gd name="T47" fmla="*/ 433 h 1593"/>
              <a:gd name="T48" fmla="*/ 4812 w 7330"/>
              <a:gd name="T49" fmla="*/ 785 h 1593"/>
              <a:gd name="T50" fmla="*/ 5137 w 7330"/>
              <a:gd name="T51" fmla="*/ 646 h 1593"/>
              <a:gd name="T52" fmla="*/ 5456 w 7330"/>
              <a:gd name="T53" fmla="*/ 712 h 1593"/>
              <a:gd name="T54" fmla="*/ 4285 w 7330"/>
              <a:gd name="T55" fmla="*/ 66 h 1593"/>
              <a:gd name="T56" fmla="*/ 4123 w 7330"/>
              <a:gd name="T57" fmla="*/ 770 h 1593"/>
              <a:gd name="T58" fmla="*/ 4421 w 7330"/>
              <a:gd name="T59" fmla="*/ 688 h 1593"/>
              <a:gd name="T60" fmla="*/ 3435 w 7330"/>
              <a:gd name="T61" fmla="*/ 232 h 1593"/>
              <a:gd name="T62" fmla="*/ 3495 w 7330"/>
              <a:gd name="T63" fmla="*/ 783 h 1593"/>
              <a:gd name="T64" fmla="*/ 3626 w 7330"/>
              <a:gd name="T65" fmla="*/ 1033 h 1593"/>
              <a:gd name="T66" fmla="*/ 2881 w 7330"/>
              <a:gd name="T67" fmla="*/ 143 h 1593"/>
              <a:gd name="T68" fmla="*/ 2771 w 7330"/>
              <a:gd name="T69" fmla="*/ 404 h 1593"/>
              <a:gd name="T70" fmla="*/ 2342 w 7330"/>
              <a:gd name="T71" fmla="*/ 134 h 1593"/>
              <a:gd name="T72" fmla="*/ 2019 w 7330"/>
              <a:gd name="T73" fmla="*/ 169 h 1593"/>
              <a:gd name="T74" fmla="*/ 1663 w 7330"/>
              <a:gd name="T75" fmla="*/ 365 h 1593"/>
              <a:gd name="T76" fmla="*/ 1756 w 7330"/>
              <a:gd name="T77" fmla="*/ 508 h 1593"/>
              <a:gd name="T78" fmla="*/ 1521 w 7330"/>
              <a:gd name="T79" fmla="*/ 708 h 1593"/>
              <a:gd name="T80" fmla="*/ 1731 w 7330"/>
              <a:gd name="T81" fmla="*/ 781 h 1593"/>
              <a:gd name="T82" fmla="*/ 2193 w 7330"/>
              <a:gd name="T83" fmla="*/ 783 h 1593"/>
              <a:gd name="T84" fmla="*/ 7204 w 7330"/>
              <a:gd name="T85" fmla="*/ 969 h 1593"/>
              <a:gd name="T86" fmla="*/ 6563 w 7330"/>
              <a:gd name="T87" fmla="*/ 1121 h 1593"/>
              <a:gd name="T88" fmla="*/ 6047 w 7330"/>
              <a:gd name="T89" fmla="*/ 726 h 1593"/>
              <a:gd name="T90" fmla="*/ 5733 w 7330"/>
              <a:gd name="T91" fmla="*/ 731 h 1593"/>
              <a:gd name="T92" fmla="*/ 4068 w 7330"/>
              <a:gd name="T93" fmla="*/ 925 h 1593"/>
              <a:gd name="T94" fmla="*/ 3612 w 7330"/>
              <a:gd name="T95" fmla="*/ 1135 h 1593"/>
              <a:gd name="T96" fmla="*/ 3034 w 7330"/>
              <a:gd name="T97" fmla="*/ 919 h 1593"/>
              <a:gd name="T98" fmla="*/ 2649 w 7330"/>
              <a:gd name="T99" fmla="*/ 482 h 1593"/>
              <a:gd name="T100" fmla="*/ 1088 w 7330"/>
              <a:gd name="T101" fmla="*/ 851 h 1593"/>
              <a:gd name="T102" fmla="*/ 1304 w 7330"/>
              <a:gd name="T103" fmla="*/ 139 h 1593"/>
              <a:gd name="T104" fmla="*/ 2860 w 7330"/>
              <a:gd name="T105" fmla="*/ 1 h 1593"/>
              <a:gd name="T106" fmla="*/ 3155 w 7330"/>
              <a:gd name="T107" fmla="*/ 158 h 1593"/>
              <a:gd name="T108" fmla="*/ 3059 w 7330"/>
              <a:gd name="T109" fmla="*/ 408 h 1593"/>
              <a:gd name="T110" fmla="*/ 3253 w 7330"/>
              <a:gd name="T111" fmla="*/ 754 h 1593"/>
              <a:gd name="T112" fmla="*/ 3318 w 7330"/>
              <a:gd name="T113" fmla="*/ 80 h 1593"/>
              <a:gd name="T114" fmla="*/ 4041 w 7330"/>
              <a:gd name="T115" fmla="*/ 75 h 1593"/>
              <a:gd name="T116" fmla="*/ 6255 w 7330"/>
              <a:gd name="T117" fmla="*/ 58 h 1593"/>
              <a:gd name="T118" fmla="*/ 6328 w 7330"/>
              <a:gd name="T119" fmla="*/ 277 h 1593"/>
              <a:gd name="T120" fmla="*/ 6120 w 7330"/>
              <a:gd name="T121" fmla="*/ 470 h 1593"/>
              <a:gd name="T122" fmla="*/ 6529 w 7330"/>
              <a:gd name="T123" fmla="*/ 912 h 1593"/>
              <a:gd name="T124" fmla="*/ 7002 w 7330"/>
              <a:gd name="T125" fmla="*/ 1023 h 15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7330" h="1593">
                <a:moveTo>
                  <a:pt x="3255" y="1454"/>
                </a:moveTo>
                <a:lnTo>
                  <a:pt x="3373" y="1453"/>
                </a:lnTo>
                <a:lnTo>
                  <a:pt x="3491" y="1453"/>
                </a:lnTo>
                <a:lnTo>
                  <a:pt x="3608" y="1451"/>
                </a:lnTo>
                <a:lnTo>
                  <a:pt x="3726" y="1449"/>
                </a:lnTo>
                <a:lnTo>
                  <a:pt x="3842" y="1447"/>
                </a:lnTo>
                <a:lnTo>
                  <a:pt x="3957" y="1444"/>
                </a:lnTo>
                <a:lnTo>
                  <a:pt x="4071" y="1441"/>
                </a:lnTo>
                <a:lnTo>
                  <a:pt x="4184" y="1437"/>
                </a:lnTo>
                <a:lnTo>
                  <a:pt x="4297" y="1433"/>
                </a:lnTo>
                <a:lnTo>
                  <a:pt x="4408" y="1428"/>
                </a:lnTo>
                <a:lnTo>
                  <a:pt x="4518" y="1423"/>
                </a:lnTo>
                <a:lnTo>
                  <a:pt x="4628" y="1417"/>
                </a:lnTo>
                <a:lnTo>
                  <a:pt x="4736" y="1411"/>
                </a:lnTo>
                <a:lnTo>
                  <a:pt x="4843" y="1405"/>
                </a:lnTo>
                <a:lnTo>
                  <a:pt x="4949" y="1398"/>
                </a:lnTo>
                <a:lnTo>
                  <a:pt x="5002" y="1394"/>
                </a:lnTo>
                <a:lnTo>
                  <a:pt x="5054" y="1390"/>
                </a:lnTo>
                <a:lnTo>
                  <a:pt x="5158" y="1383"/>
                </a:lnTo>
                <a:lnTo>
                  <a:pt x="5260" y="1374"/>
                </a:lnTo>
                <a:lnTo>
                  <a:pt x="5360" y="1366"/>
                </a:lnTo>
                <a:lnTo>
                  <a:pt x="5459" y="1357"/>
                </a:lnTo>
                <a:lnTo>
                  <a:pt x="5557" y="1347"/>
                </a:lnTo>
                <a:lnTo>
                  <a:pt x="5653" y="1338"/>
                </a:lnTo>
                <a:lnTo>
                  <a:pt x="5747" y="1327"/>
                </a:lnTo>
                <a:lnTo>
                  <a:pt x="5840" y="1317"/>
                </a:lnTo>
                <a:lnTo>
                  <a:pt x="5931" y="1306"/>
                </a:lnTo>
                <a:lnTo>
                  <a:pt x="6020" y="1295"/>
                </a:lnTo>
                <a:lnTo>
                  <a:pt x="6108" y="1283"/>
                </a:lnTo>
                <a:lnTo>
                  <a:pt x="6194" y="1271"/>
                </a:lnTo>
                <a:lnTo>
                  <a:pt x="6277" y="1259"/>
                </a:lnTo>
                <a:lnTo>
                  <a:pt x="6359" y="1246"/>
                </a:lnTo>
                <a:lnTo>
                  <a:pt x="6439" y="1233"/>
                </a:lnTo>
                <a:lnTo>
                  <a:pt x="6517" y="1220"/>
                </a:lnTo>
                <a:lnTo>
                  <a:pt x="6518" y="1228"/>
                </a:lnTo>
                <a:lnTo>
                  <a:pt x="6454" y="1248"/>
                </a:lnTo>
                <a:lnTo>
                  <a:pt x="6386" y="1268"/>
                </a:lnTo>
                <a:lnTo>
                  <a:pt x="6316" y="1287"/>
                </a:lnTo>
                <a:lnTo>
                  <a:pt x="6279" y="1297"/>
                </a:lnTo>
                <a:lnTo>
                  <a:pt x="6242" y="1306"/>
                </a:lnTo>
                <a:lnTo>
                  <a:pt x="6204" y="1316"/>
                </a:lnTo>
                <a:lnTo>
                  <a:pt x="6166" y="1325"/>
                </a:lnTo>
                <a:lnTo>
                  <a:pt x="6087" y="1343"/>
                </a:lnTo>
                <a:lnTo>
                  <a:pt x="6004" y="1360"/>
                </a:lnTo>
                <a:lnTo>
                  <a:pt x="5920" y="1377"/>
                </a:lnTo>
                <a:lnTo>
                  <a:pt x="5832" y="1394"/>
                </a:lnTo>
                <a:lnTo>
                  <a:pt x="5742" y="1410"/>
                </a:lnTo>
                <a:lnTo>
                  <a:pt x="5649" y="1425"/>
                </a:lnTo>
                <a:lnTo>
                  <a:pt x="5554" y="1440"/>
                </a:lnTo>
                <a:lnTo>
                  <a:pt x="5457" y="1454"/>
                </a:lnTo>
                <a:lnTo>
                  <a:pt x="5407" y="1461"/>
                </a:lnTo>
                <a:lnTo>
                  <a:pt x="5357" y="1467"/>
                </a:lnTo>
                <a:lnTo>
                  <a:pt x="5255" y="1480"/>
                </a:lnTo>
                <a:lnTo>
                  <a:pt x="5151" y="1493"/>
                </a:lnTo>
                <a:lnTo>
                  <a:pt x="5044" y="1504"/>
                </a:lnTo>
                <a:lnTo>
                  <a:pt x="4936" y="1515"/>
                </a:lnTo>
                <a:lnTo>
                  <a:pt x="4826" y="1526"/>
                </a:lnTo>
                <a:lnTo>
                  <a:pt x="4714" y="1535"/>
                </a:lnTo>
                <a:lnTo>
                  <a:pt x="4601" y="1544"/>
                </a:lnTo>
                <a:lnTo>
                  <a:pt x="4485" y="1553"/>
                </a:lnTo>
                <a:lnTo>
                  <a:pt x="4427" y="1556"/>
                </a:lnTo>
                <a:lnTo>
                  <a:pt x="4368" y="1560"/>
                </a:lnTo>
                <a:lnTo>
                  <a:pt x="4309" y="1564"/>
                </a:lnTo>
                <a:lnTo>
                  <a:pt x="4250" y="1567"/>
                </a:lnTo>
                <a:lnTo>
                  <a:pt x="4190" y="1570"/>
                </a:lnTo>
                <a:lnTo>
                  <a:pt x="4130" y="1573"/>
                </a:lnTo>
                <a:lnTo>
                  <a:pt x="4070" y="1576"/>
                </a:lnTo>
                <a:lnTo>
                  <a:pt x="4009" y="1578"/>
                </a:lnTo>
                <a:lnTo>
                  <a:pt x="3948" y="1581"/>
                </a:lnTo>
                <a:lnTo>
                  <a:pt x="3886" y="1583"/>
                </a:lnTo>
                <a:lnTo>
                  <a:pt x="3762" y="1586"/>
                </a:lnTo>
                <a:lnTo>
                  <a:pt x="3636" y="1589"/>
                </a:lnTo>
                <a:lnTo>
                  <a:pt x="3510" y="1591"/>
                </a:lnTo>
                <a:lnTo>
                  <a:pt x="3383" y="1593"/>
                </a:lnTo>
                <a:lnTo>
                  <a:pt x="3255" y="1593"/>
                </a:lnTo>
                <a:lnTo>
                  <a:pt x="3127" y="1593"/>
                </a:lnTo>
                <a:lnTo>
                  <a:pt x="3000" y="1591"/>
                </a:lnTo>
                <a:lnTo>
                  <a:pt x="2874" y="1589"/>
                </a:lnTo>
                <a:lnTo>
                  <a:pt x="2811" y="1588"/>
                </a:lnTo>
                <a:lnTo>
                  <a:pt x="2749" y="1586"/>
                </a:lnTo>
                <a:lnTo>
                  <a:pt x="2687" y="1585"/>
                </a:lnTo>
                <a:lnTo>
                  <a:pt x="2625" y="1583"/>
                </a:lnTo>
                <a:lnTo>
                  <a:pt x="2564" y="1581"/>
                </a:lnTo>
                <a:lnTo>
                  <a:pt x="2503" y="1578"/>
                </a:lnTo>
                <a:lnTo>
                  <a:pt x="2382" y="1573"/>
                </a:lnTo>
                <a:lnTo>
                  <a:pt x="2262" y="1567"/>
                </a:lnTo>
                <a:lnTo>
                  <a:pt x="2143" y="1560"/>
                </a:lnTo>
                <a:lnTo>
                  <a:pt x="2026" y="1553"/>
                </a:lnTo>
                <a:lnTo>
                  <a:pt x="1911" y="1544"/>
                </a:lnTo>
                <a:lnTo>
                  <a:pt x="1854" y="1540"/>
                </a:lnTo>
                <a:lnTo>
                  <a:pt x="1798" y="1535"/>
                </a:lnTo>
                <a:lnTo>
                  <a:pt x="1742" y="1531"/>
                </a:lnTo>
                <a:lnTo>
                  <a:pt x="1687" y="1526"/>
                </a:lnTo>
                <a:lnTo>
                  <a:pt x="1577" y="1515"/>
                </a:lnTo>
                <a:lnTo>
                  <a:pt x="1469" y="1504"/>
                </a:lnTo>
                <a:lnTo>
                  <a:pt x="1363" y="1493"/>
                </a:lnTo>
                <a:lnTo>
                  <a:pt x="1260" y="1480"/>
                </a:lnTo>
                <a:lnTo>
                  <a:pt x="1158" y="1467"/>
                </a:lnTo>
                <a:lnTo>
                  <a:pt x="1059" y="1454"/>
                </a:lnTo>
                <a:lnTo>
                  <a:pt x="1010" y="1447"/>
                </a:lnTo>
                <a:lnTo>
                  <a:pt x="962" y="1440"/>
                </a:lnTo>
                <a:lnTo>
                  <a:pt x="867" y="1425"/>
                </a:lnTo>
                <a:lnTo>
                  <a:pt x="775" y="1410"/>
                </a:lnTo>
                <a:lnTo>
                  <a:pt x="684" y="1394"/>
                </a:lnTo>
                <a:lnTo>
                  <a:pt x="640" y="1386"/>
                </a:lnTo>
                <a:lnTo>
                  <a:pt x="597" y="1377"/>
                </a:lnTo>
                <a:lnTo>
                  <a:pt x="554" y="1369"/>
                </a:lnTo>
                <a:lnTo>
                  <a:pt x="512" y="1360"/>
                </a:lnTo>
                <a:lnTo>
                  <a:pt x="431" y="1343"/>
                </a:lnTo>
                <a:lnTo>
                  <a:pt x="351" y="1325"/>
                </a:lnTo>
                <a:lnTo>
                  <a:pt x="313" y="1316"/>
                </a:lnTo>
                <a:lnTo>
                  <a:pt x="275" y="1307"/>
                </a:lnTo>
                <a:lnTo>
                  <a:pt x="238" y="1297"/>
                </a:lnTo>
                <a:lnTo>
                  <a:pt x="202" y="1288"/>
                </a:lnTo>
                <a:lnTo>
                  <a:pt x="166" y="1278"/>
                </a:lnTo>
                <a:lnTo>
                  <a:pt x="132" y="1268"/>
                </a:lnTo>
                <a:lnTo>
                  <a:pt x="97" y="1258"/>
                </a:lnTo>
                <a:lnTo>
                  <a:pt x="64" y="1248"/>
                </a:lnTo>
                <a:lnTo>
                  <a:pt x="0" y="1228"/>
                </a:lnTo>
                <a:lnTo>
                  <a:pt x="1" y="1220"/>
                </a:lnTo>
                <a:lnTo>
                  <a:pt x="79" y="1234"/>
                </a:lnTo>
                <a:lnTo>
                  <a:pt x="158" y="1247"/>
                </a:lnTo>
                <a:lnTo>
                  <a:pt x="240" y="1259"/>
                </a:lnTo>
                <a:lnTo>
                  <a:pt x="323" y="1272"/>
                </a:lnTo>
                <a:lnTo>
                  <a:pt x="409" y="1284"/>
                </a:lnTo>
                <a:lnTo>
                  <a:pt x="496" y="1295"/>
                </a:lnTo>
                <a:lnTo>
                  <a:pt x="585" y="1307"/>
                </a:lnTo>
                <a:lnTo>
                  <a:pt x="676" y="1318"/>
                </a:lnTo>
                <a:lnTo>
                  <a:pt x="769" y="1328"/>
                </a:lnTo>
                <a:lnTo>
                  <a:pt x="863" y="1338"/>
                </a:lnTo>
                <a:lnTo>
                  <a:pt x="958" y="1348"/>
                </a:lnTo>
                <a:lnTo>
                  <a:pt x="1055" y="1357"/>
                </a:lnTo>
                <a:lnTo>
                  <a:pt x="1154" y="1366"/>
                </a:lnTo>
                <a:lnTo>
                  <a:pt x="1254" y="1375"/>
                </a:lnTo>
                <a:lnTo>
                  <a:pt x="1355" y="1383"/>
                </a:lnTo>
                <a:lnTo>
                  <a:pt x="1458" y="1391"/>
                </a:lnTo>
                <a:lnTo>
                  <a:pt x="1562" y="1398"/>
                </a:lnTo>
                <a:lnTo>
                  <a:pt x="1667" y="1405"/>
                </a:lnTo>
                <a:lnTo>
                  <a:pt x="1774" y="1412"/>
                </a:lnTo>
                <a:lnTo>
                  <a:pt x="1882" y="1418"/>
                </a:lnTo>
                <a:lnTo>
                  <a:pt x="1991" y="1423"/>
                </a:lnTo>
                <a:lnTo>
                  <a:pt x="2101" y="1428"/>
                </a:lnTo>
                <a:lnTo>
                  <a:pt x="2213" y="1433"/>
                </a:lnTo>
                <a:lnTo>
                  <a:pt x="2325" y="1437"/>
                </a:lnTo>
                <a:lnTo>
                  <a:pt x="2439" y="1441"/>
                </a:lnTo>
                <a:lnTo>
                  <a:pt x="2553" y="1444"/>
                </a:lnTo>
                <a:lnTo>
                  <a:pt x="2668" y="1447"/>
                </a:lnTo>
                <a:lnTo>
                  <a:pt x="2784" y="1449"/>
                </a:lnTo>
                <a:lnTo>
                  <a:pt x="2900" y="1451"/>
                </a:lnTo>
                <a:lnTo>
                  <a:pt x="3018" y="1453"/>
                </a:lnTo>
                <a:lnTo>
                  <a:pt x="3136" y="1453"/>
                </a:lnTo>
                <a:lnTo>
                  <a:pt x="3255" y="1454"/>
                </a:lnTo>
                <a:close/>
                <a:moveTo>
                  <a:pt x="484" y="741"/>
                </a:moveTo>
                <a:lnTo>
                  <a:pt x="488" y="746"/>
                </a:lnTo>
                <a:lnTo>
                  <a:pt x="492" y="750"/>
                </a:lnTo>
                <a:lnTo>
                  <a:pt x="497" y="753"/>
                </a:lnTo>
                <a:lnTo>
                  <a:pt x="502" y="757"/>
                </a:lnTo>
                <a:lnTo>
                  <a:pt x="508" y="760"/>
                </a:lnTo>
                <a:lnTo>
                  <a:pt x="514" y="763"/>
                </a:lnTo>
                <a:lnTo>
                  <a:pt x="528" y="768"/>
                </a:lnTo>
                <a:lnTo>
                  <a:pt x="545" y="772"/>
                </a:lnTo>
                <a:lnTo>
                  <a:pt x="565" y="775"/>
                </a:lnTo>
                <a:lnTo>
                  <a:pt x="590" y="776"/>
                </a:lnTo>
                <a:lnTo>
                  <a:pt x="618" y="777"/>
                </a:lnTo>
                <a:lnTo>
                  <a:pt x="628" y="777"/>
                </a:lnTo>
                <a:lnTo>
                  <a:pt x="638" y="776"/>
                </a:lnTo>
                <a:lnTo>
                  <a:pt x="647" y="775"/>
                </a:lnTo>
                <a:lnTo>
                  <a:pt x="657" y="774"/>
                </a:lnTo>
                <a:lnTo>
                  <a:pt x="665" y="772"/>
                </a:lnTo>
                <a:lnTo>
                  <a:pt x="674" y="770"/>
                </a:lnTo>
                <a:lnTo>
                  <a:pt x="682" y="767"/>
                </a:lnTo>
                <a:lnTo>
                  <a:pt x="690" y="765"/>
                </a:lnTo>
                <a:lnTo>
                  <a:pt x="698" y="761"/>
                </a:lnTo>
                <a:lnTo>
                  <a:pt x="706" y="758"/>
                </a:lnTo>
                <a:lnTo>
                  <a:pt x="713" y="754"/>
                </a:lnTo>
                <a:lnTo>
                  <a:pt x="720" y="750"/>
                </a:lnTo>
                <a:lnTo>
                  <a:pt x="726" y="745"/>
                </a:lnTo>
                <a:lnTo>
                  <a:pt x="734" y="741"/>
                </a:lnTo>
                <a:lnTo>
                  <a:pt x="740" y="736"/>
                </a:lnTo>
                <a:lnTo>
                  <a:pt x="746" y="730"/>
                </a:lnTo>
                <a:lnTo>
                  <a:pt x="751" y="725"/>
                </a:lnTo>
                <a:lnTo>
                  <a:pt x="757" y="719"/>
                </a:lnTo>
                <a:lnTo>
                  <a:pt x="762" y="713"/>
                </a:lnTo>
                <a:lnTo>
                  <a:pt x="766" y="706"/>
                </a:lnTo>
                <a:lnTo>
                  <a:pt x="775" y="693"/>
                </a:lnTo>
                <a:lnTo>
                  <a:pt x="779" y="686"/>
                </a:lnTo>
                <a:lnTo>
                  <a:pt x="782" y="678"/>
                </a:lnTo>
                <a:lnTo>
                  <a:pt x="785" y="671"/>
                </a:lnTo>
                <a:lnTo>
                  <a:pt x="788" y="663"/>
                </a:lnTo>
                <a:lnTo>
                  <a:pt x="791" y="655"/>
                </a:lnTo>
                <a:lnTo>
                  <a:pt x="793" y="647"/>
                </a:lnTo>
                <a:lnTo>
                  <a:pt x="795" y="639"/>
                </a:lnTo>
                <a:lnTo>
                  <a:pt x="797" y="630"/>
                </a:lnTo>
                <a:lnTo>
                  <a:pt x="799" y="613"/>
                </a:lnTo>
                <a:lnTo>
                  <a:pt x="800" y="604"/>
                </a:lnTo>
                <a:lnTo>
                  <a:pt x="800" y="596"/>
                </a:lnTo>
                <a:lnTo>
                  <a:pt x="800" y="587"/>
                </a:lnTo>
                <a:lnTo>
                  <a:pt x="799" y="579"/>
                </a:lnTo>
                <a:lnTo>
                  <a:pt x="798" y="571"/>
                </a:lnTo>
                <a:lnTo>
                  <a:pt x="797" y="562"/>
                </a:lnTo>
                <a:lnTo>
                  <a:pt x="795" y="554"/>
                </a:lnTo>
                <a:lnTo>
                  <a:pt x="793" y="546"/>
                </a:lnTo>
                <a:lnTo>
                  <a:pt x="790" y="539"/>
                </a:lnTo>
                <a:lnTo>
                  <a:pt x="787" y="531"/>
                </a:lnTo>
                <a:lnTo>
                  <a:pt x="784" y="523"/>
                </a:lnTo>
                <a:lnTo>
                  <a:pt x="780" y="516"/>
                </a:lnTo>
                <a:lnTo>
                  <a:pt x="776" y="509"/>
                </a:lnTo>
                <a:lnTo>
                  <a:pt x="771" y="502"/>
                </a:lnTo>
                <a:lnTo>
                  <a:pt x="766" y="496"/>
                </a:lnTo>
                <a:lnTo>
                  <a:pt x="761" y="490"/>
                </a:lnTo>
                <a:lnTo>
                  <a:pt x="754" y="483"/>
                </a:lnTo>
                <a:lnTo>
                  <a:pt x="747" y="476"/>
                </a:lnTo>
                <a:lnTo>
                  <a:pt x="740" y="470"/>
                </a:lnTo>
                <a:lnTo>
                  <a:pt x="733" y="465"/>
                </a:lnTo>
                <a:lnTo>
                  <a:pt x="724" y="459"/>
                </a:lnTo>
                <a:lnTo>
                  <a:pt x="715" y="455"/>
                </a:lnTo>
                <a:lnTo>
                  <a:pt x="707" y="450"/>
                </a:lnTo>
                <a:lnTo>
                  <a:pt x="698" y="446"/>
                </a:lnTo>
                <a:lnTo>
                  <a:pt x="688" y="443"/>
                </a:lnTo>
                <a:lnTo>
                  <a:pt x="679" y="440"/>
                </a:lnTo>
                <a:lnTo>
                  <a:pt x="669" y="437"/>
                </a:lnTo>
                <a:lnTo>
                  <a:pt x="659" y="435"/>
                </a:lnTo>
                <a:lnTo>
                  <a:pt x="648" y="433"/>
                </a:lnTo>
                <a:lnTo>
                  <a:pt x="638" y="432"/>
                </a:lnTo>
                <a:lnTo>
                  <a:pt x="627" y="431"/>
                </a:lnTo>
                <a:lnTo>
                  <a:pt x="616" y="431"/>
                </a:lnTo>
                <a:lnTo>
                  <a:pt x="491" y="431"/>
                </a:lnTo>
                <a:lnTo>
                  <a:pt x="467" y="660"/>
                </a:lnTo>
                <a:lnTo>
                  <a:pt x="466" y="674"/>
                </a:lnTo>
                <a:lnTo>
                  <a:pt x="466" y="687"/>
                </a:lnTo>
                <a:lnTo>
                  <a:pt x="466" y="693"/>
                </a:lnTo>
                <a:lnTo>
                  <a:pt x="467" y="699"/>
                </a:lnTo>
                <a:lnTo>
                  <a:pt x="467" y="704"/>
                </a:lnTo>
                <a:lnTo>
                  <a:pt x="468" y="709"/>
                </a:lnTo>
                <a:lnTo>
                  <a:pt x="471" y="718"/>
                </a:lnTo>
                <a:lnTo>
                  <a:pt x="472" y="723"/>
                </a:lnTo>
                <a:lnTo>
                  <a:pt x="474" y="727"/>
                </a:lnTo>
                <a:lnTo>
                  <a:pt x="479" y="735"/>
                </a:lnTo>
                <a:lnTo>
                  <a:pt x="481" y="738"/>
                </a:lnTo>
                <a:lnTo>
                  <a:pt x="484" y="741"/>
                </a:lnTo>
                <a:close/>
                <a:moveTo>
                  <a:pt x="529" y="64"/>
                </a:moveTo>
                <a:lnTo>
                  <a:pt x="498" y="365"/>
                </a:lnTo>
                <a:lnTo>
                  <a:pt x="627" y="365"/>
                </a:lnTo>
                <a:lnTo>
                  <a:pt x="643" y="364"/>
                </a:lnTo>
                <a:lnTo>
                  <a:pt x="651" y="363"/>
                </a:lnTo>
                <a:lnTo>
                  <a:pt x="659" y="362"/>
                </a:lnTo>
                <a:lnTo>
                  <a:pt x="675" y="359"/>
                </a:lnTo>
                <a:lnTo>
                  <a:pt x="683" y="357"/>
                </a:lnTo>
                <a:lnTo>
                  <a:pt x="691" y="354"/>
                </a:lnTo>
                <a:lnTo>
                  <a:pt x="698" y="352"/>
                </a:lnTo>
                <a:lnTo>
                  <a:pt x="706" y="349"/>
                </a:lnTo>
                <a:lnTo>
                  <a:pt x="720" y="342"/>
                </a:lnTo>
                <a:lnTo>
                  <a:pt x="734" y="334"/>
                </a:lnTo>
                <a:lnTo>
                  <a:pt x="747" y="325"/>
                </a:lnTo>
                <a:lnTo>
                  <a:pt x="753" y="321"/>
                </a:lnTo>
                <a:lnTo>
                  <a:pt x="759" y="316"/>
                </a:lnTo>
                <a:lnTo>
                  <a:pt x="769" y="305"/>
                </a:lnTo>
                <a:lnTo>
                  <a:pt x="779" y="294"/>
                </a:lnTo>
                <a:lnTo>
                  <a:pt x="783" y="288"/>
                </a:lnTo>
                <a:lnTo>
                  <a:pt x="787" y="281"/>
                </a:lnTo>
                <a:lnTo>
                  <a:pt x="794" y="268"/>
                </a:lnTo>
                <a:lnTo>
                  <a:pt x="797" y="262"/>
                </a:lnTo>
                <a:lnTo>
                  <a:pt x="800" y="255"/>
                </a:lnTo>
                <a:lnTo>
                  <a:pt x="802" y="248"/>
                </a:lnTo>
                <a:lnTo>
                  <a:pt x="804" y="240"/>
                </a:lnTo>
                <a:lnTo>
                  <a:pt x="805" y="233"/>
                </a:lnTo>
                <a:lnTo>
                  <a:pt x="806" y="225"/>
                </a:lnTo>
                <a:lnTo>
                  <a:pt x="807" y="209"/>
                </a:lnTo>
                <a:lnTo>
                  <a:pt x="807" y="201"/>
                </a:lnTo>
                <a:lnTo>
                  <a:pt x="806" y="193"/>
                </a:lnTo>
                <a:lnTo>
                  <a:pt x="805" y="185"/>
                </a:lnTo>
                <a:lnTo>
                  <a:pt x="804" y="178"/>
                </a:lnTo>
                <a:lnTo>
                  <a:pt x="800" y="163"/>
                </a:lnTo>
                <a:lnTo>
                  <a:pt x="795" y="148"/>
                </a:lnTo>
                <a:lnTo>
                  <a:pt x="792" y="141"/>
                </a:lnTo>
                <a:lnTo>
                  <a:pt x="789" y="135"/>
                </a:lnTo>
                <a:lnTo>
                  <a:pt x="785" y="128"/>
                </a:lnTo>
                <a:lnTo>
                  <a:pt x="781" y="122"/>
                </a:lnTo>
                <a:lnTo>
                  <a:pt x="777" y="116"/>
                </a:lnTo>
                <a:lnTo>
                  <a:pt x="772" y="111"/>
                </a:lnTo>
                <a:lnTo>
                  <a:pt x="767" y="105"/>
                </a:lnTo>
                <a:lnTo>
                  <a:pt x="761" y="100"/>
                </a:lnTo>
                <a:lnTo>
                  <a:pt x="754" y="95"/>
                </a:lnTo>
                <a:lnTo>
                  <a:pt x="748" y="90"/>
                </a:lnTo>
                <a:lnTo>
                  <a:pt x="740" y="86"/>
                </a:lnTo>
                <a:lnTo>
                  <a:pt x="733" y="82"/>
                </a:lnTo>
                <a:lnTo>
                  <a:pt x="724" y="79"/>
                </a:lnTo>
                <a:lnTo>
                  <a:pt x="715" y="76"/>
                </a:lnTo>
                <a:lnTo>
                  <a:pt x="707" y="73"/>
                </a:lnTo>
                <a:lnTo>
                  <a:pt x="698" y="71"/>
                </a:lnTo>
                <a:lnTo>
                  <a:pt x="689" y="69"/>
                </a:lnTo>
                <a:lnTo>
                  <a:pt x="680" y="67"/>
                </a:lnTo>
                <a:lnTo>
                  <a:pt x="661" y="65"/>
                </a:lnTo>
                <a:lnTo>
                  <a:pt x="642" y="64"/>
                </a:lnTo>
                <a:lnTo>
                  <a:pt x="529" y="64"/>
                </a:lnTo>
                <a:close/>
                <a:moveTo>
                  <a:pt x="863" y="842"/>
                </a:moveTo>
                <a:lnTo>
                  <a:pt x="855" y="843"/>
                </a:lnTo>
                <a:lnTo>
                  <a:pt x="845" y="845"/>
                </a:lnTo>
                <a:lnTo>
                  <a:pt x="831" y="846"/>
                </a:lnTo>
                <a:lnTo>
                  <a:pt x="814" y="848"/>
                </a:lnTo>
                <a:lnTo>
                  <a:pt x="794" y="849"/>
                </a:lnTo>
                <a:lnTo>
                  <a:pt x="771" y="850"/>
                </a:lnTo>
                <a:lnTo>
                  <a:pt x="746" y="851"/>
                </a:lnTo>
                <a:lnTo>
                  <a:pt x="37" y="851"/>
                </a:lnTo>
                <a:lnTo>
                  <a:pt x="45" y="784"/>
                </a:lnTo>
                <a:lnTo>
                  <a:pt x="76" y="784"/>
                </a:lnTo>
                <a:lnTo>
                  <a:pt x="93" y="783"/>
                </a:lnTo>
                <a:lnTo>
                  <a:pt x="108" y="781"/>
                </a:lnTo>
                <a:lnTo>
                  <a:pt x="122" y="779"/>
                </a:lnTo>
                <a:lnTo>
                  <a:pt x="134" y="775"/>
                </a:lnTo>
                <a:lnTo>
                  <a:pt x="145" y="771"/>
                </a:lnTo>
                <a:lnTo>
                  <a:pt x="154" y="767"/>
                </a:lnTo>
                <a:lnTo>
                  <a:pt x="163" y="761"/>
                </a:lnTo>
                <a:lnTo>
                  <a:pt x="170" y="755"/>
                </a:lnTo>
                <a:lnTo>
                  <a:pt x="176" y="748"/>
                </a:lnTo>
                <a:lnTo>
                  <a:pt x="179" y="744"/>
                </a:lnTo>
                <a:lnTo>
                  <a:pt x="181" y="740"/>
                </a:lnTo>
                <a:lnTo>
                  <a:pt x="186" y="731"/>
                </a:lnTo>
                <a:lnTo>
                  <a:pt x="189" y="721"/>
                </a:lnTo>
                <a:lnTo>
                  <a:pt x="192" y="711"/>
                </a:lnTo>
                <a:lnTo>
                  <a:pt x="195" y="700"/>
                </a:lnTo>
                <a:lnTo>
                  <a:pt x="197" y="688"/>
                </a:lnTo>
                <a:lnTo>
                  <a:pt x="198" y="675"/>
                </a:lnTo>
                <a:lnTo>
                  <a:pt x="248" y="176"/>
                </a:lnTo>
                <a:lnTo>
                  <a:pt x="249" y="160"/>
                </a:lnTo>
                <a:lnTo>
                  <a:pt x="250" y="146"/>
                </a:lnTo>
                <a:lnTo>
                  <a:pt x="250" y="134"/>
                </a:lnTo>
                <a:lnTo>
                  <a:pt x="248" y="123"/>
                </a:lnTo>
                <a:lnTo>
                  <a:pt x="246" y="113"/>
                </a:lnTo>
                <a:lnTo>
                  <a:pt x="245" y="108"/>
                </a:lnTo>
                <a:lnTo>
                  <a:pt x="243" y="104"/>
                </a:lnTo>
                <a:lnTo>
                  <a:pt x="239" y="96"/>
                </a:lnTo>
                <a:lnTo>
                  <a:pt x="237" y="93"/>
                </a:lnTo>
                <a:lnTo>
                  <a:pt x="234" y="90"/>
                </a:lnTo>
                <a:lnTo>
                  <a:pt x="231" y="86"/>
                </a:lnTo>
                <a:lnTo>
                  <a:pt x="228" y="83"/>
                </a:lnTo>
                <a:lnTo>
                  <a:pt x="224" y="81"/>
                </a:lnTo>
                <a:lnTo>
                  <a:pt x="220" y="78"/>
                </a:lnTo>
                <a:lnTo>
                  <a:pt x="211" y="74"/>
                </a:lnTo>
                <a:lnTo>
                  <a:pt x="201" y="70"/>
                </a:lnTo>
                <a:lnTo>
                  <a:pt x="189" y="67"/>
                </a:lnTo>
                <a:lnTo>
                  <a:pt x="176" y="66"/>
                </a:lnTo>
                <a:lnTo>
                  <a:pt x="161" y="64"/>
                </a:lnTo>
                <a:lnTo>
                  <a:pt x="145" y="64"/>
                </a:lnTo>
                <a:lnTo>
                  <a:pt x="121" y="64"/>
                </a:lnTo>
                <a:lnTo>
                  <a:pt x="127" y="0"/>
                </a:lnTo>
                <a:lnTo>
                  <a:pt x="848" y="0"/>
                </a:lnTo>
                <a:lnTo>
                  <a:pt x="867" y="1"/>
                </a:lnTo>
                <a:lnTo>
                  <a:pt x="886" y="1"/>
                </a:lnTo>
                <a:lnTo>
                  <a:pt x="903" y="3"/>
                </a:lnTo>
                <a:lnTo>
                  <a:pt x="920" y="5"/>
                </a:lnTo>
                <a:lnTo>
                  <a:pt x="937" y="8"/>
                </a:lnTo>
                <a:lnTo>
                  <a:pt x="952" y="11"/>
                </a:lnTo>
                <a:lnTo>
                  <a:pt x="967" y="15"/>
                </a:lnTo>
                <a:lnTo>
                  <a:pt x="982" y="19"/>
                </a:lnTo>
                <a:lnTo>
                  <a:pt x="995" y="24"/>
                </a:lnTo>
                <a:lnTo>
                  <a:pt x="1008" y="30"/>
                </a:lnTo>
                <a:lnTo>
                  <a:pt x="1020" y="36"/>
                </a:lnTo>
                <a:lnTo>
                  <a:pt x="1031" y="43"/>
                </a:lnTo>
                <a:lnTo>
                  <a:pt x="1042" y="50"/>
                </a:lnTo>
                <a:lnTo>
                  <a:pt x="1052" y="58"/>
                </a:lnTo>
                <a:lnTo>
                  <a:pt x="1061" y="66"/>
                </a:lnTo>
                <a:lnTo>
                  <a:pt x="1069" y="75"/>
                </a:lnTo>
                <a:lnTo>
                  <a:pt x="1075" y="82"/>
                </a:lnTo>
                <a:lnTo>
                  <a:pt x="1080" y="89"/>
                </a:lnTo>
                <a:lnTo>
                  <a:pt x="1085" y="96"/>
                </a:lnTo>
                <a:lnTo>
                  <a:pt x="1090" y="104"/>
                </a:lnTo>
                <a:lnTo>
                  <a:pt x="1094" y="112"/>
                </a:lnTo>
                <a:lnTo>
                  <a:pt x="1097" y="120"/>
                </a:lnTo>
                <a:lnTo>
                  <a:pt x="1101" y="128"/>
                </a:lnTo>
                <a:lnTo>
                  <a:pt x="1104" y="136"/>
                </a:lnTo>
                <a:lnTo>
                  <a:pt x="1106" y="145"/>
                </a:lnTo>
                <a:lnTo>
                  <a:pt x="1108" y="153"/>
                </a:lnTo>
                <a:lnTo>
                  <a:pt x="1110" y="162"/>
                </a:lnTo>
                <a:lnTo>
                  <a:pt x="1111" y="171"/>
                </a:lnTo>
                <a:lnTo>
                  <a:pt x="1112" y="180"/>
                </a:lnTo>
                <a:lnTo>
                  <a:pt x="1112" y="189"/>
                </a:lnTo>
                <a:lnTo>
                  <a:pt x="1112" y="198"/>
                </a:lnTo>
                <a:lnTo>
                  <a:pt x="1111" y="207"/>
                </a:lnTo>
                <a:lnTo>
                  <a:pt x="1110" y="216"/>
                </a:lnTo>
                <a:lnTo>
                  <a:pt x="1108" y="227"/>
                </a:lnTo>
                <a:lnTo>
                  <a:pt x="1105" y="238"/>
                </a:lnTo>
                <a:lnTo>
                  <a:pt x="1102" y="250"/>
                </a:lnTo>
                <a:lnTo>
                  <a:pt x="1097" y="262"/>
                </a:lnTo>
                <a:lnTo>
                  <a:pt x="1091" y="275"/>
                </a:lnTo>
                <a:lnTo>
                  <a:pt x="1088" y="282"/>
                </a:lnTo>
                <a:lnTo>
                  <a:pt x="1084" y="288"/>
                </a:lnTo>
                <a:lnTo>
                  <a:pt x="1075" y="301"/>
                </a:lnTo>
                <a:lnTo>
                  <a:pt x="1070" y="308"/>
                </a:lnTo>
                <a:lnTo>
                  <a:pt x="1065" y="315"/>
                </a:lnTo>
                <a:lnTo>
                  <a:pt x="1053" y="327"/>
                </a:lnTo>
                <a:lnTo>
                  <a:pt x="1046" y="334"/>
                </a:lnTo>
                <a:lnTo>
                  <a:pt x="1039" y="340"/>
                </a:lnTo>
                <a:lnTo>
                  <a:pt x="1023" y="352"/>
                </a:lnTo>
                <a:lnTo>
                  <a:pt x="1014" y="358"/>
                </a:lnTo>
                <a:lnTo>
                  <a:pt x="1005" y="363"/>
                </a:lnTo>
                <a:lnTo>
                  <a:pt x="995" y="369"/>
                </a:lnTo>
                <a:lnTo>
                  <a:pt x="985" y="374"/>
                </a:lnTo>
                <a:lnTo>
                  <a:pt x="974" y="379"/>
                </a:lnTo>
                <a:lnTo>
                  <a:pt x="962" y="384"/>
                </a:lnTo>
                <a:lnTo>
                  <a:pt x="950" y="388"/>
                </a:lnTo>
                <a:lnTo>
                  <a:pt x="937" y="392"/>
                </a:lnTo>
                <a:lnTo>
                  <a:pt x="916" y="396"/>
                </a:lnTo>
                <a:lnTo>
                  <a:pt x="896" y="399"/>
                </a:lnTo>
                <a:lnTo>
                  <a:pt x="885" y="401"/>
                </a:lnTo>
                <a:lnTo>
                  <a:pt x="874" y="402"/>
                </a:lnTo>
                <a:lnTo>
                  <a:pt x="888" y="405"/>
                </a:lnTo>
                <a:lnTo>
                  <a:pt x="901" y="407"/>
                </a:lnTo>
                <a:lnTo>
                  <a:pt x="913" y="410"/>
                </a:lnTo>
                <a:lnTo>
                  <a:pt x="926" y="413"/>
                </a:lnTo>
                <a:lnTo>
                  <a:pt x="932" y="415"/>
                </a:lnTo>
                <a:lnTo>
                  <a:pt x="938" y="417"/>
                </a:lnTo>
                <a:lnTo>
                  <a:pt x="949" y="421"/>
                </a:lnTo>
                <a:lnTo>
                  <a:pt x="960" y="425"/>
                </a:lnTo>
                <a:lnTo>
                  <a:pt x="970" y="430"/>
                </a:lnTo>
                <a:lnTo>
                  <a:pt x="980" y="435"/>
                </a:lnTo>
                <a:lnTo>
                  <a:pt x="990" y="441"/>
                </a:lnTo>
                <a:lnTo>
                  <a:pt x="999" y="446"/>
                </a:lnTo>
                <a:lnTo>
                  <a:pt x="1008" y="452"/>
                </a:lnTo>
                <a:lnTo>
                  <a:pt x="1016" y="459"/>
                </a:lnTo>
                <a:lnTo>
                  <a:pt x="1024" y="466"/>
                </a:lnTo>
                <a:lnTo>
                  <a:pt x="1031" y="473"/>
                </a:lnTo>
                <a:lnTo>
                  <a:pt x="1038" y="480"/>
                </a:lnTo>
                <a:lnTo>
                  <a:pt x="1044" y="488"/>
                </a:lnTo>
                <a:lnTo>
                  <a:pt x="1050" y="496"/>
                </a:lnTo>
                <a:lnTo>
                  <a:pt x="1056" y="504"/>
                </a:lnTo>
                <a:lnTo>
                  <a:pt x="1061" y="512"/>
                </a:lnTo>
                <a:lnTo>
                  <a:pt x="1065" y="521"/>
                </a:lnTo>
                <a:lnTo>
                  <a:pt x="1070" y="530"/>
                </a:lnTo>
                <a:lnTo>
                  <a:pt x="1073" y="539"/>
                </a:lnTo>
                <a:lnTo>
                  <a:pt x="1076" y="548"/>
                </a:lnTo>
                <a:lnTo>
                  <a:pt x="1079" y="558"/>
                </a:lnTo>
                <a:lnTo>
                  <a:pt x="1081" y="567"/>
                </a:lnTo>
                <a:lnTo>
                  <a:pt x="1085" y="587"/>
                </a:lnTo>
                <a:lnTo>
                  <a:pt x="1085" y="597"/>
                </a:lnTo>
                <a:lnTo>
                  <a:pt x="1086" y="607"/>
                </a:lnTo>
                <a:lnTo>
                  <a:pt x="1085" y="617"/>
                </a:lnTo>
                <a:lnTo>
                  <a:pt x="1085" y="627"/>
                </a:lnTo>
                <a:lnTo>
                  <a:pt x="1083" y="638"/>
                </a:lnTo>
                <a:lnTo>
                  <a:pt x="1081" y="651"/>
                </a:lnTo>
                <a:lnTo>
                  <a:pt x="1078" y="664"/>
                </a:lnTo>
                <a:lnTo>
                  <a:pt x="1073" y="678"/>
                </a:lnTo>
                <a:lnTo>
                  <a:pt x="1067" y="693"/>
                </a:lnTo>
                <a:lnTo>
                  <a:pt x="1060" y="708"/>
                </a:lnTo>
                <a:lnTo>
                  <a:pt x="1051" y="724"/>
                </a:lnTo>
                <a:lnTo>
                  <a:pt x="1046" y="731"/>
                </a:lnTo>
                <a:lnTo>
                  <a:pt x="1040" y="739"/>
                </a:lnTo>
                <a:lnTo>
                  <a:pt x="1034" y="747"/>
                </a:lnTo>
                <a:lnTo>
                  <a:pt x="1027" y="754"/>
                </a:lnTo>
                <a:lnTo>
                  <a:pt x="1019" y="762"/>
                </a:lnTo>
                <a:lnTo>
                  <a:pt x="1011" y="769"/>
                </a:lnTo>
                <a:lnTo>
                  <a:pt x="1003" y="777"/>
                </a:lnTo>
                <a:lnTo>
                  <a:pt x="994" y="784"/>
                </a:lnTo>
                <a:lnTo>
                  <a:pt x="984" y="791"/>
                </a:lnTo>
                <a:lnTo>
                  <a:pt x="973" y="798"/>
                </a:lnTo>
                <a:lnTo>
                  <a:pt x="962" y="805"/>
                </a:lnTo>
                <a:lnTo>
                  <a:pt x="950" y="811"/>
                </a:lnTo>
                <a:lnTo>
                  <a:pt x="938" y="817"/>
                </a:lnTo>
                <a:lnTo>
                  <a:pt x="924" y="823"/>
                </a:lnTo>
                <a:lnTo>
                  <a:pt x="910" y="828"/>
                </a:lnTo>
                <a:lnTo>
                  <a:pt x="895" y="833"/>
                </a:lnTo>
                <a:lnTo>
                  <a:pt x="879" y="838"/>
                </a:lnTo>
                <a:lnTo>
                  <a:pt x="863" y="842"/>
                </a:lnTo>
                <a:close/>
                <a:moveTo>
                  <a:pt x="6069" y="248"/>
                </a:moveTo>
                <a:lnTo>
                  <a:pt x="6070" y="238"/>
                </a:lnTo>
                <a:lnTo>
                  <a:pt x="6070" y="228"/>
                </a:lnTo>
                <a:lnTo>
                  <a:pt x="6070" y="219"/>
                </a:lnTo>
                <a:lnTo>
                  <a:pt x="6070" y="209"/>
                </a:lnTo>
                <a:lnTo>
                  <a:pt x="6069" y="200"/>
                </a:lnTo>
                <a:lnTo>
                  <a:pt x="6068" y="191"/>
                </a:lnTo>
                <a:lnTo>
                  <a:pt x="6066" y="182"/>
                </a:lnTo>
                <a:lnTo>
                  <a:pt x="6064" y="174"/>
                </a:lnTo>
                <a:lnTo>
                  <a:pt x="6062" y="166"/>
                </a:lnTo>
                <a:lnTo>
                  <a:pt x="6059" y="158"/>
                </a:lnTo>
                <a:lnTo>
                  <a:pt x="6056" y="150"/>
                </a:lnTo>
                <a:lnTo>
                  <a:pt x="6052" y="143"/>
                </a:lnTo>
                <a:lnTo>
                  <a:pt x="6048" y="136"/>
                </a:lnTo>
                <a:lnTo>
                  <a:pt x="6044" y="129"/>
                </a:lnTo>
                <a:lnTo>
                  <a:pt x="6039" y="123"/>
                </a:lnTo>
                <a:lnTo>
                  <a:pt x="6034" y="117"/>
                </a:lnTo>
                <a:lnTo>
                  <a:pt x="6029" y="110"/>
                </a:lnTo>
                <a:lnTo>
                  <a:pt x="6022" y="105"/>
                </a:lnTo>
                <a:lnTo>
                  <a:pt x="6016" y="99"/>
                </a:lnTo>
                <a:lnTo>
                  <a:pt x="6009" y="94"/>
                </a:lnTo>
                <a:lnTo>
                  <a:pt x="6001" y="90"/>
                </a:lnTo>
                <a:lnTo>
                  <a:pt x="5993" y="85"/>
                </a:lnTo>
                <a:lnTo>
                  <a:pt x="5985" y="81"/>
                </a:lnTo>
                <a:lnTo>
                  <a:pt x="5976" y="78"/>
                </a:lnTo>
                <a:lnTo>
                  <a:pt x="5967" y="75"/>
                </a:lnTo>
                <a:lnTo>
                  <a:pt x="5958" y="72"/>
                </a:lnTo>
                <a:lnTo>
                  <a:pt x="5948" y="70"/>
                </a:lnTo>
                <a:lnTo>
                  <a:pt x="5938" y="68"/>
                </a:lnTo>
                <a:lnTo>
                  <a:pt x="5928" y="67"/>
                </a:lnTo>
                <a:lnTo>
                  <a:pt x="5917" y="66"/>
                </a:lnTo>
                <a:lnTo>
                  <a:pt x="5906" y="65"/>
                </a:lnTo>
                <a:lnTo>
                  <a:pt x="5894" y="65"/>
                </a:lnTo>
                <a:lnTo>
                  <a:pt x="5793" y="65"/>
                </a:lnTo>
                <a:lnTo>
                  <a:pt x="5759" y="407"/>
                </a:lnTo>
                <a:lnTo>
                  <a:pt x="5911" y="407"/>
                </a:lnTo>
                <a:lnTo>
                  <a:pt x="5927" y="406"/>
                </a:lnTo>
                <a:lnTo>
                  <a:pt x="5935" y="405"/>
                </a:lnTo>
                <a:lnTo>
                  <a:pt x="5943" y="404"/>
                </a:lnTo>
                <a:lnTo>
                  <a:pt x="5950" y="403"/>
                </a:lnTo>
                <a:lnTo>
                  <a:pt x="5957" y="401"/>
                </a:lnTo>
                <a:lnTo>
                  <a:pt x="5971" y="396"/>
                </a:lnTo>
                <a:lnTo>
                  <a:pt x="5978" y="393"/>
                </a:lnTo>
                <a:lnTo>
                  <a:pt x="5985" y="390"/>
                </a:lnTo>
                <a:lnTo>
                  <a:pt x="5997" y="382"/>
                </a:lnTo>
                <a:lnTo>
                  <a:pt x="6009" y="374"/>
                </a:lnTo>
                <a:lnTo>
                  <a:pt x="6014" y="369"/>
                </a:lnTo>
                <a:lnTo>
                  <a:pt x="6019" y="364"/>
                </a:lnTo>
                <a:lnTo>
                  <a:pt x="6024" y="359"/>
                </a:lnTo>
                <a:lnTo>
                  <a:pt x="6029" y="353"/>
                </a:lnTo>
                <a:lnTo>
                  <a:pt x="6034" y="347"/>
                </a:lnTo>
                <a:lnTo>
                  <a:pt x="6038" y="341"/>
                </a:lnTo>
                <a:lnTo>
                  <a:pt x="6042" y="335"/>
                </a:lnTo>
                <a:lnTo>
                  <a:pt x="6046" y="328"/>
                </a:lnTo>
                <a:lnTo>
                  <a:pt x="6049" y="321"/>
                </a:lnTo>
                <a:lnTo>
                  <a:pt x="6053" y="314"/>
                </a:lnTo>
                <a:lnTo>
                  <a:pt x="6058" y="299"/>
                </a:lnTo>
                <a:lnTo>
                  <a:pt x="6063" y="283"/>
                </a:lnTo>
                <a:lnTo>
                  <a:pt x="6065" y="275"/>
                </a:lnTo>
                <a:lnTo>
                  <a:pt x="6067" y="266"/>
                </a:lnTo>
                <a:lnTo>
                  <a:pt x="6069" y="248"/>
                </a:lnTo>
                <a:close/>
                <a:moveTo>
                  <a:pt x="5512" y="174"/>
                </a:moveTo>
                <a:lnTo>
                  <a:pt x="5514" y="159"/>
                </a:lnTo>
                <a:lnTo>
                  <a:pt x="5514" y="146"/>
                </a:lnTo>
                <a:lnTo>
                  <a:pt x="5513" y="134"/>
                </a:lnTo>
                <a:lnTo>
                  <a:pt x="5513" y="128"/>
                </a:lnTo>
                <a:lnTo>
                  <a:pt x="5512" y="123"/>
                </a:lnTo>
                <a:lnTo>
                  <a:pt x="5511" y="118"/>
                </a:lnTo>
                <a:lnTo>
                  <a:pt x="5510" y="113"/>
                </a:lnTo>
                <a:lnTo>
                  <a:pt x="5507" y="105"/>
                </a:lnTo>
                <a:lnTo>
                  <a:pt x="5503" y="97"/>
                </a:lnTo>
                <a:lnTo>
                  <a:pt x="5498" y="91"/>
                </a:lnTo>
                <a:lnTo>
                  <a:pt x="5492" y="85"/>
                </a:lnTo>
                <a:lnTo>
                  <a:pt x="5485" y="80"/>
                </a:lnTo>
                <a:lnTo>
                  <a:pt x="5478" y="76"/>
                </a:lnTo>
                <a:lnTo>
                  <a:pt x="5469" y="73"/>
                </a:lnTo>
                <a:lnTo>
                  <a:pt x="5459" y="70"/>
                </a:lnTo>
                <a:lnTo>
                  <a:pt x="5448" y="68"/>
                </a:lnTo>
                <a:lnTo>
                  <a:pt x="5443" y="67"/>
                </a:lnTo>
                <a:lnTo>
                  <a:pt x="5436" y="66"/>
                </a:lnTo>
                <a:lnTo>
                  <a:pt x="5423" y="65"/>
                </a:lnTo>
                <a:lnTo>
                  <a:pt x="5303" y="65"/>
                </a:lnTo>
                <a:lnTo>
                  <a:pt x="5284" y="230"/>
                </a:lnTo>
                <a:lnTo>
                  <a:pt x="5208" y="230"/>
                </a:lnTo>
                <a:lnTo>
                  <a:pt x="5207" y="220"/>
                </a:lnTo>
                <a:lnTo>
                  <a:pt x="5206" y="211"/>
                </a:lnTo>
                <a:lnTo>
                  <a:pt x="5204" y="202"/>
                </a:lnTo>
                <a:lnTo>
                  <a:pt x="5202" y="194"/>
                </a:lnTo>
                <a:lnTo>
                  <a:pt x="5199" y="185"/>
                </a:lnTo>
                <a:lnTo>
                  <a:pt x="5195" y="177"/>
                </a:lnTo>
                <a:lnTo>
                  <a:pt x="5192" y="169"/>
                </a:lnTo>
                <a:lnTo>
                  <a:pt x="5187" y="162"/>
                </a:lnTo>
                <a:lnTo>
                  <a:pt x="5182" y="154"/>
                </a:lnTo>
                <a:lnTo>
                  <a:pt x="5177" y="147"/>
                </a:lnTo>
                <a:lnTo>
                  <a:pt x="5171" y="140"/>
                </a:lnTo>
                <a:lnTo>
                  <a:pt x="5165" y="133"/>
                </a:lnTo>
                <a:lnTo>
                  <a:pt x="5159" y="127"/>
                </a:lnTo>
                <a:lnTo>
                  <a:pt x="5152" y="121"/>
                </a:lnTo>
                <a:lnTo>
                  <a:pt x="5145" y="115"/>
                </a:lnTo>
                <a:lnTo>
                  <a:pt x="5138" y="110"/>
                </a:lnTo>
                <a:lnTo>
                  <a:pt x="5121" y="99"/>
                </a:lnTo>
                <a:lnTo>
                  <a:pt x="5112" y="95"/>
                </a:lnTo>
                <a:lnTo>
                  <a:pt x="5104" y="90"/>
                </a:lnTo>
                <a:lnTo>
                  <a:pt x="5086" y="83"/>
                </a:lnTo>
                <a:lnTo>
                  <a:pt x="5076" y="79"/>
                </a:lnTo>
                <a:lnTo>
                  <a:pt x="5067" y="76"/>
                </a:lnTo>
                <a:lnTo>
                  <a:pt x="5057" y="74"/>
                </a:lnTo>
                <a:lnTo>
                  <a:pt x="5047" y="71"/>
                </a:lnTo>
                <a:lnTo>
                  <a:pt x="5037" y="69"/>
                </a:lnTo>
                <a:lnTo>
                  <a:pt x="5027" y="68"/>
                </a:lnTo>
                <a:lnTo>
                  <a:pt x="5017" y="66"/>
                </a:lnTo>
                <a:lnTo>
                  <a:pt x="5007" y="66"/>
                </a:lnTo>
                <a:lnTo>
                  <a:pt x="4986" y="65"/>
                </a:lnTo>
                <a:lnTo>
                  <a:pt x="4754" y="65"/>
                </a:lnTo>
                <a:lnTo>
                  <a:pt x="4724" y="365"/>
                </a:lnTo>
                <a:lnTo>
                  <a:pt x="4846" y="365"/>
                </a:lnTo>
                <a:lnTo>
                  <a:pt x="4857" y="364"/>
                </a:lnTo>
                <a:lnTo>
                  <a:pt x="4867" y="364"/>
                </a:lnTo>
                <a:lnTo>
                  <a:pt x="4877" y="362"/>
                </a:lnTo>
                <a:lnTo>
                  <a:pt x="4886" y="360"/>
                </a:lnTo>
                <a:lnTo>
                  <a:pt x="4895" y="358"/>
                </a:lnTo>
                <a:lnTo>
                  <a:pt x="4903" y="355"/>
                </a:lnTo>
                <a:lnTo>
                  <a:pt x="4911" y="352"/>
                </a:lnTo>
                <a:lnTo>
                  <a:pt x="4918" y="349"/>
                </a:lnTo>
                <a:lnTo>
                  <a:pt x="4931" y="341"/>
                </a:lnTo>
                <a:lnTo>
                  <a:pt x="4937" y="337"/>
                </a:lnTo>
                <a:lnTo>
                  <a:pt x="4942" y="332"/>
                </a:lnTo>
                <a:lnTo>
                  <a:pt x="4951" y="323"/>
                </a:lnTo>
                <a:lnTo>
                  <a:pt x="4958" y="313"/>
                </a:lnTo>
                <a:lnTo>
                  <a:pt x="4965" y="304"/>
                </a:lnTo>
                <a:lnTo>
                  <a:pt x="4969" y="295"/>
                </a:lnTo>
                <a:lnTo>
                  <a:pt x="4973" y="286"/>
                </a:lnTo>
                <a:lnTo>
                  <a:pt x="4976" y="278"/>
                </a:lnTo>
                <a:lnTo>
                  <a:pt x="4979" y="267"/>
                </a:lnTo>
                <a:lnTo>
                  <a:pt x="4979" y="262"/>
                </a:lnTo>
                <a:lnTo>
                  <a:pt x="5053" y="262"/>
                </a:lnTo>
                <a:lnTo>
                  <a:pt x="5023" y="542"/>
                </a:lnTo>
                <a:lnTo>
                  <a:pt x="4938" y="542"/>
                </a:lnTo>
                <a:lnTo>
                  <a:pt x="4939" y="532"/>
                </a:lnTo>
                <a:lnTo>
                  <a:pt x="4939" y="524"/>
                </a:lnTo>
                <a:lnTo>
                  <a:pt x="4939" y="515"/>
                </a:lnTo>
                <a:lnTo>
                  <a:pt x="4938" y="508"/>
                </a:lnTo>
                <a:lnTo>
                  <a:pt x="4937" y="500"/>
                </a:lnTo>
                <a:lnTo>
                  <a:pt x="4936" y="494"/>
                </a:lnTo>
                <a:lnTo>
                  <a:pt x="4932" y="482"/>
                </a:lnTo>
                <a:lnTo>
                  <a:pt x="4930" y="476"/>
                </a:lnTo>
                <a:lnTo>
                  <a:pt x="4927" y="471"/>
                </a:lnTo>
                <a:lnTo>
                  <a:pt x="4925" y="467"/>
                </a:lnTo>
                <a:lnTo>
                  <a:pt x="4921" y="462"/>
                </a:lnTo>
                <a:lnTo>
                  <a:pt x="4918" y="459"/>
                </a:lnTo>
                <a:lnTo>
                  <a:pt x="4914" y="455"/>
                </a:lnTo>
                <a:lnTo>
                  <a:pt x="4910" y="452"/>
                </a:lnTo>
                <a:lnTo>
                  <a:pt x="4905" y="449"/>
                </a:lnTo>
                <a:lnTo>
                  <a:pt x="4896" y="444"/>
                </a:lnTo>
                <a:lnTo>
                  <a:pt x="4891" y="442"/>
                </a:lnTo>
                <a:lnTo>
                  <a:pt x="4885" y="440"/>
                </a:lnTo>
                <a:lnTo>
                  <a:pt x="4873" y="437"/>
                </a:lnTo>
                <a:lnTo>
                  <a:pt x="4861" y="435"/>
                </a:lnTo>
                <a:lnTo>
                  <a:pt x="4847" y="434"/>
                </a:lnTo>
                <a:lnTo>
                  <a:pt x="4833" y="433"/>
                </a:lnTo>
                <a:lnTo>
                  <a:pt x="4818" y="433"/>
                </a:lnTo>
                <a:lnTo>
                  <a:pt x="4802" y="432"/>
                </a:lnTo>
                <a:lnTo>
                  <a:pt x="4717" y="432"/>
                </a:lnTo>
                <a:lnTo>
                  <a:pt x="4694" y="670"/>
                </a:lnTo>
                <a:lnTo>
                  <a:pt x="4693" y="684"/>
                </a:lnTo>
                <a:lnTo>
                  <a:pt x="4692" y="697"/>
                </a:lnTo>
                <a:lnTo>
                  <a:pt x="4693" y="703"/>
                </a:lnTo>
                <a:lnTo>
                  <a:pt x="4693" y="708"/>
                </a:lnTo>
                <a:lnTo>
                  <a:pt x="4694" y="714"/>
                </a:lnTo>
                <a:lnTo>
                  <a:pt x="4695" y="719"/>
                </a:lnTo>
                <a:lnTo>
                  <a:pt x="4697" y="728"/>
                </a:lnTo>
                <a:lnTo>
                  <a:pt x="4700" y="736"/>
                </a:lnTo>
                <a:lnTo>
                  <a:pt x="4705" y="744"/>
                </a:lnTo>
                <a:lnTo>
                  <a:pt x="4707" y="747"/>
                </a:lnTo>
                <a:lnTo>
                  <a:pt x="4710" y="751"/>
                </a:lnTo>
                <a:lnTo>
                  <a:pt x="4714" y="755"/>
                </a:lnTo>
                <a:lnTo>
                  <a:pt x="4719" y="759"/>
                </a:lnTo>
                <a:lnTo>
                  <a:pt x="4723" y="763"/>
                </a:lnTo>
                <a:lnTo>
                  <a:pt x="4729" y="766"/>
                </a:lnTo>
                <a:lnTo>
                  <a:pt x="4734" y="770"/>
                </a:lnTo>
                <a:lnTo>
                  <a:pt x="4741" y="772"/>
                </a:lnTo>
                <a:lnTo>
                  <a:pt x="4755" y="777"/>
                </a:lnTo>
                <a:lnTo>
                  <a:pt x="4762" y="779"/>
                </a:lnTo>
                <a:lnTo>
                  <a:pt x="4771" y="781"/>
                </a:lnTo>
                <a:lnTo>
                  <a:pt x="4790" y="784"/>
                </a:lnTo>
                <a:lnTo>
                  <a:pt x="4801" y="785"/>
                </a:lnTo>
                <a:lnTo>
                  <a:pt x="4812" y="785"/>
                </a:lnTo>
                <a:lnTo>
                  <a:pt x="4838" y="786"/>
                </a:lnTo>
                <a:lnTo>
                  <a:pt x="4840" y="786"/>
                </a:lnTo>
                <a:lnTo>
                  <a:pt x="4852" y="786"/>
                </a:lnTo>
                <a:lnTo>
                  <a:pt x="4865" y="785"/>
                </a:lnTo>
                <a:lnTo>
                  <a:pt x="4877" y="784"/>
                </a:lnTo>
                <a:lnTo>
                  <a:pt x="4889" y="783"/>
                </a:lnTo>
                <a:lnTo>
                  <a:pt x="4912" y="779"/>
                </a:lnTo>
                <a:lnTo>
                  <a:pt x="4934" y="775"/>
                </a:lnTo>
                <a:lnTo>
                  <a:pt x="4944" y="772"/>
                </a:lnTo>
                <a:lnTo>
                  <a:pt x="4954" y="770"/>
                </a:lnTo>
                <a:lnTo>
                  <a:pt x="4964" y="767"/>
                </a:lnTo>
                <a:lnTo>
                  <a:pt x="4974" y="764"/>
                </a:lnTo>
                <a:lnTo>
                  <a:pt x="4992" y="757"/>
                </a:lnTo>
                <a:lnTo>
                  <a:pt x="5001" y="753"/>
                </a:lnTo>
                <a:lnTo>
                  <a:pt x="5010" y="750"/>
                </a:lnTo>
                <a:lnTo>
                  <a:pt x="5026" y="742"/>
                </a:lnTo>
                <a:lnTo>
                  <a:pt x="5041" y="733"/>
                </a:lnTo>
                <a:lnTo>
                  <a:pt x="5055" y="724"/>
                </a:lnTo>
                <a:lnTo>
                  <a:pt x="5068" y="715"/>
                </a:lnTo>
                <a:lnTo>
                  <a:pt x="5081" y="705"/>
                </a:lnTo>
                <a:lnTo>
                  <a:pt x="5092" y="695"/>
                </a:lnTo>
                <a:lnTo>
                  <a:pt x="5102" y="685"/>
                </a:lnTo>
                <a:lnTo>
                  <a:pt x="5112" y="675"/>
                </a:lnTo>
                <a:lnTo>
                  <a:pt x="5121" y="665"/>
                </a:lnTo>
                <a:lnTo>
                  <a:pt x="5130" y="655"/>
                </a:lnTo>
                <a:lnTo>
                  <a:pt x="5137" y="646"/>
                </a:lnTo>
                <a:lnTo>
                  <a:pt x="5144" y="636"/>
                </a:lnTo>
                <a:lnTo>
                  <a:pt x="5150" y="627"/>
                </a:lnTo>
                <a:lnTo>
                  <a:pt x="5155" y="618"/>
                </a:lnTo>
                <a:lnTo>
                  <a:pt x="5163" y="602"/>
                </a:lnTo>
                <a:lnTo>
                  <a:pt x="5170" y="589"/>
                </a:lnTo>
                <a:lnTo>
                  <a:pt x="5174" y="578"/>
                </a:lnTo>
                <a:lnTo>
                  <a:pt x="5176" y="572"/>
                </a:lnTo>
                <a:lnTo>
                  <a:pt x="5177" y="569"/>
                </a:lnTo>
                <a:lnTo>
                  <a:pt x="5251" y="569"/>
                </a:lnTo>
                <a:lnTo>
                  <a:pt x="5230" y="784"/>
                </a:lnTo>
                <a:lnTo>
                  <a:pt x="5351" y="784"/>
                </a:lnTo>
                <a:lnTo>
                  <a:pt x="5366" y="783"/>
                </a:lnTo>
                <a:lnTo>
                  <a:pt x="5380" y="781"/>
                </a:lnTo>
                <a:lnTo>
                  <a:pt x="5392" y="778"/>
                </a:lnTo>
                <a:lnTo>
                  <a:pt x="5403" y="775"/>
                </a:lnTo>
                <a:lnTo>
                  <a:pt x="5412" y="771"/>
                </a:lnTo>
                <a:lnTo>
                  <a:pt x="5417" y="768"/>
                </a:lnTo>
                <a:lnTo>
                  <a:pt x="5421" y="766"/>
                </a:lnTo>
                <a:lnTo>
                  <a:pt x="5425" y="763"/>
                </a:lnTo>
                <a:lnTo>
                  <a:pt x="5429" y="760"/>
                </a:lnTo>
                <a:lnTo>
                  <a:pt x="5435" y="754"/>
                </a:lnTo>
                <a:lnTo>
                  <a:pt x="5441" y="747"/>
                </a:lnTo>
                <a:lnTo>
                  <a:pt x="5446" y="739"/>
                </a:lnTo>
                <a:lnTo>
                  <a:pt x="5450" y="731"/>
                </a:lnTo>
                <a:lnTo>
                  <a:pt x="5453" y="722"/>
                </a:lnTo>
                <a:lnTo>
                  <a:pt x="5456" y="712"/>
                </a:lnTo>
                <a:lnTo>
                  <a:pt x="5458" y="702"/>
                </a:lnTo>
                <a:lnTo>
                  <a:pt x="5461" y="679"/>
                </a:lnTo>
                <a:lnTo>
                  <a:pt x="5512" y="174"/>
                </a:lnTo>
                <a:close/>
                <a:moveTo>
                  <a:pt x="4475" y="162"/>
                </a:moveTo>
                <a:lnTo>
                  <a:pt x="4476" y="150"/>
                </a:lnTo>
                <a:lnTo>
                  <a:pt x="4476" y="139"/>
                </a:lnTo>
                <a:lnTo>
                  <a:pt x="4476" y="134"/>
                </a:lnTo>
                <a:lnTo>
                  <a:pt x="4475" y="129"/>
                </a:lnTo>
                <a:lnTo>
                  <a:pt x="4475" y="124"/>
                </a:lnTo>
                <a:lnTo>
                  <a:pt x="4474" y="120"/>
                </a:lnTo>
                <a:lnTo>
                  <a:pt x="4473" y="115"/>
                </a:lnTo>
                <a:lnTo>
                  <a:pt x="4472" y="111"/>
                </a:lnTo>
                <a:lnTo>
                  <a:pt x="4470" y="108"/>
                </a:lnTo>
                <a:lnTo>
                  <a:pt x="4469" y="104"/>
                </a:lnTo>
                <a:lnTo>
                  <a:pt x="4465" y="97"/>
                </a:lnTo>
                <a:lnTo>
                  <a:pt x="4460" y="91"/>
                </a:lnTo>
                <a:lnTo>
                  <a:pt x="4455" y="86"/>
                </a:lnTo>
                <a:lnTo>
                  <a:pt x="4448" y="81"/>
                </a:lnTo>
                <a:lnTo>
                  <a:pt x="4441" y="77"/>
                </a:lnTo>
                <a:lnTo>
                  <a:pt x="4432" y="73"/>
                </a:lnTo>
                <a:lnTo>
                  <a:pt x="4423" y="70"/>
                </a:lnTo>
                <a:lnTo>
                  <a:pt x="4412" y="68"/>
                </a:lnTo>
                <a:lnTo>
                  <a:pt x="4400" y="66"/>
                </a:lnTo>
                <a:lnTo>
                  <a:pt x="4388" y="65"/>
                </a:lnTo>
                <a:lnTo>
                  <a:pt x="4303" y="65"/>
                </a:lnTo>
                <a:lnTo>
                  <a:pt x="4285" y="66"/>
                </a:lnTo>
                <a:lnTo>
                  <a:pt x="4277" y="67"/>
                </a:lnTo>
                <a:lnTo>
                  <a:pt x="4269" y="68"/>
                </a:lnTo>
                <a:lnTo>
                  <a:pt x="4255" y="70"/>
                </a:lnTo>
                <a:lnTo>
                  <a:pt x="4242" y="74"/>
                </a:lnTo>
                <a:lnTo>
                  <a:pt x="4236" y="77"/>
                </a:lnTo>
                <a:lnTo>
                  <a:pt x="4230" y="80"/>
                </a:lnTo>
                <a:lnTo>
                  <a:pt x="4225" y="83"/>
                </a:lnTo>
                <a:lnTo>
                  <a:pt x="4220" y="86"/>
                </a:lnTo>
                <a:lnTo>
                  <a:pt x="4215" y="90"/>
                </a:lnTo>
                <a:lnTo>
                  <a:pt x="4211" y="94"/>
                </a:lnTo>
                <a:lnTo>
                  <a:pt x="4207" y="99"/>
                </a:lnTo>
                <a:lnTo>
                  <a:pt x="4203" y="104"/>
                </a:lnTo>
                <a:lnTo>
                  <a:pt x="4199" y="109"/>
                </a:lnTo>
                <a:lnTo>
                  <a:pt x="4196" y="115"/>
                </a:lnTo>
                <a:lnTo>
                  <a:pt x="4190" y="127"/>
                </a:lnTo>
                <a:lnTo>
                  <a:pt x="4185" y="141"/>
                </a:lnTo>
                <a:lnTo>
                  <a:pt x="4181" y="157"/>
                </a:lnTo>
                <a:lnTo>
                  <a:pt x="4177" y="175"/>
                </a:lnTo>
                <a:lnTo>
                  <a:pt x="4174" y="194"/>
                </a:lnTo>
                <a:lnTo>
                  <a:pt x="4171" y="215"/>
                </a:lnTo>
                <a:lnTo>
                  <a:pt x="4169" y="238"/>
                </a:lnTo>
                <a:lnTo>
                  <a:pt x="4117" y="754"/>
                </a:lnTo>
                <a:lnTo>
                  <a:pt x="4117" y="758"/>
                </a:lnTo>
                <a:lnTo>
                  <a:pt x="4118" y="763"/>
                </a:lnTo>
                <a:lnTo>
                  <a:pt x="4121" y="767"/>
                </a:lnTo>
                <a:lnTo>
                  <a:pt x="4123" y="770"/>
                </a:lnTo>
                <a:lnTo>
                  <a:pt x="4127" y="773"/>
                </a:lnTo>
                <a:lnTo>
                  <a:pt x="4131" y="776"/>
                </a:lnTo>
                <a:lnTo>
                  <a:pt x="4133" y="776"/>
                </a:lnTo>
                <a:lnTo>
                  <a:pt x="4135" y="777"/>
                </a:lnTo>
                <a:lnTo>
                  <a:pt x="4139" y="778"/>
                </a:lnTo>
                <a:lnTo>
                  <a:pt x="4298" y="778"/>
                </a:lnTo>
                <a:lnTo>
                  <a:pt x="4313" y="778"/>
                </a:lnTo>
                <a:lnTo>
                  <a:pt x="4327" y="777"/>
                </a:lnTo>
                <a:lnTo>
                  <a:pt x="4340" y="775"/>
                </a:lnTo>
                <a:lnTo>
                  <a:pt x="4351" y="772"/>
                </a:lnTo>
                <a:lnTo>
                  <a:pt x="4362" y="769"/>
                </a:lnTo>
                <a:lnTo>
                  <a:pt x="4372" y="765"/>
                </a:lnTo>
                <a:lnTo>
                  <a:pt x="4381" y="760"/>
                </a:lnTo>
                <a:lnTo>
                  <a:pt x="4389" y="754"/>
                </a:lnTo>
                <a:lnTo>
                  <a:pt x="4392" y="751"/>
                </a:lnTo>
                <a:lnTo>
                  <a:pt x="4396" y="747"/>
                </a:lnTo>
                <a:lnTo>
                  <a:pt x="4399" y="744"/>
                </a:lnTo>
                <a:lnTo>
                  <a:pt x="4402" y="740"/>
                </a:lnTo>
                <a:lnTo>
                  <a:pt x="4407" y="731"/>
                </a:lnTo>
                <a:lnTo>
                  <a:pt x="4410" y="727"/>
                </a:lnTo>
                <a:lnTo>
                  <a:pt x="4412" y="722"/>
                </a:lnTo>
                <a:lnTo>
                  <a:pt x="4414" y="717"/>
                </a:lnTo>
                <a:lnTo>
                  <a:pt x="4416" y="711"/>
                </a:lnTo>
                <a:lnTo>
                  <a:pt x="4418" y="706"/>
                </a:lnTo>
                <a:lnTo>
                  <a:pt x="4419" y="700"/>
                </a:lnTo>
                <a:lnTo>
                  <a:pt x="4421" y="688"/>
                </a:lnTo>
                <a:lnTo>
                  <a:pt x="4423" y="674"/>
                </a:lnTo>
                <a:lnTo>
                  <a:pt x="4475" y="162"/>
                </a:lnTo>
                <a:close/>
                <a:moveTo>
                  <a:pt x="3829" y="1014"/>
                </a:moveTo>
                <a:lnTo>
                  <a:pt x="3844" y="1008"/>
                </a:lnTo>
                <a:lnTo>
                  <a:pt x="3860" y="1002"/>
                </a:lnTo>
                <a:lnTo>
                  <a:pt x="3877" y="994"/>
                </a:lnTo>
                <a:lnTo>
                  <a:pt x="3894" y="985"/>
                </a:lnTo>
                <a:lnTo>
                  <a:pt x="3913" y="976"/>
                </a:lnTo>
                <a:lnTo>
                  <a:pt x="3931" y="966"/>
                </a:lnTo>
                <a:lnTo>
                  <a:pt x="3948" y="955"/>
                </a:lnTo>
                <a:lnTo>
                  <a:pt x="3965" y="944"/>
                </a:lnTo>
                <a:lnTo>
                  <a:pt x="3980" y="933"/>
                </a:lnTo>
                <a:lnTo>
                  <a:pt x="3994" y="922"/>
                </a:lnTo>
                <a:lnTo>
                  <a:pt x="4005" y="912"/>
                </a:lnTo>
                <a:lnTo>
                  <a:pt x="4010" y="906"/>
                </a:lnTo>
                <a:lnTo>
                  <a:pt x="4015" y="901"/>
                </a:lnTo>
                <a:lnTo>
                  <a:pt x="4018" y="896"/>
                </a:lnTo>
                <a:lnTo>
                  <a:pt x="4021" y="891"/>
                </a:lnTo>
                <a:lnTo>
                  <a:pt x="4023" y="887"/>
                </a:lnTo>
                <a:lnTo>
                  <a:pt x="4024" y="882"/>
                </a:lnTo>
                <a:lnTo>
                  <a:pt x="4024" y="878"/>
                </a:lnTo>
                <a:lnTo>
                  <a:pt x="4024" y="876"/>
                </a:lnTo>
                <a:lnTo>
                  <a:pt x="4024" y="874"/>
                </a:lnTo>
                <a:lnTo>
                  <a:pt x="4022" y="870"/>
                </a:lnTo>
                <a:lnTo>
                  <a:pt x="4019" y="866"/>
                </a:lnTo>
                <a:lnTo>
                  <a:pt x="3435" y="232"/>
                </a:lnTo>
                <a:lnTo>
                  <a:pt x="3398" y="563"/>
                </a:lnTo>
                <a:lnTo>
                  <a:pt x="3396" y="584"/>
                </a:lnTo>
                <a:lnTo>
                  <a:pt x="3394" y="604"/>
                </a:lnTo>
                <a:lnTo>
                  <a:pt x="3392" y="622"/>
                </a:lnTo>
                <a:lnTo>
                  <a:pt x="3392" y="638"/>
                </a:lnTo>
                <a:lnTo>
                  <a:pt x="3392" y="653"/>
                </a:lnTo>
                <a:lnTo>
                  <a:pt x="3392" y="666"/>
                </a:lnTo>
                <a:lnTo>
                  <a:pt x="3393" y="679"/>
                </a:lnTo>
                <a:lnTo>
                  <a:pt x="3394" y="690"/>
                </a:lnTo>
                <a:lnTo>
                  <a:pt x="3397" y="700"/>
                </a:lnTo>
                <a:lnTo>
                  <a:pt x="3399" y="709"/>
                </a:lnTo>
                <a:lnTo>
                  <a:pt x="3402" y="718"/>
                </a:lnTo>
                <a:lnTo>
                  <a:pt x="3405" y="726"/>
                </a:lnTo>
                <a:lnTo>
                  <a:pt x="3409" y="733"/>
                </a:lnTo>
                <a:lnTo>
                  <a:pt x="3413" y="739"/>
                </a:lnTo>
                <a:lnTo>
                  <a:pt x="3423" y="752"/>
                </a:lnTo>
                <a:lnTo>
                  <a:pt x="3431" y="759"/>
                </a:lnTo>
                <a:lnTo>
                  <a:pt x="3435" y="763"/>
                </a:lnTo>
                <a:lnTo>
                  <a:pt x="3440" y="766"/>
                </a:lnTo>
                <a:lnTo>
                  <a:pt x="3445" y="769"/>
                </a:lnTo>
                <a:lnTo>
                  <a:pt x="3450" y="772"/>
                </a:lnTo>
                <a:lnTo>
                  <a:pt x="3455" y="774"/>
                </a:lnTo>
                <a:lnTo>
                  <a:pt x="3461" y="776"/>
                </a:lnTo>
                <a:lnTo>
                  <a:pt x="3474" y="779"/>
                </a:lnTo>
                <a:lnTo>
                  <a:pt x="3488" y="782"/>
                </a:lnTo>
                <a:lnTo>
                  <a:pt x="3495" y="783"/>
                </a:lnTo>
                <a:lnTo>
                  <a:pt x="3503" y="783"/>
                </a:lnTo>
                <a:lnTo>
                  <a:pt x="3519" y="784"/>
                </a:lnTo>
                <a:lnTo>
                  <a:pt x="3532" y="784"/>
                </a:lnTo>
                <a:lnTo>
                  <a:pt x="3525" y="851"/>
                </a:lnTo>
                <a:lnTo>
                  <a:pt x="3302" y="851"/>
                </a:lnTo>
                <a:lnTo>
                  <a:pt x="3316" y="866"/>
                </a:lnTo>
                <a:lnTo>
                  <a:pt x="3331" y="880"/>
                </a:lnTo>
                <a:lnTo>
                  <a:pt x="3344" y="891"/>
                </a:lnTo>
                <a:lnTo>
                  <a:pt x="3356" y="902"/>
                </a:lnTo>
                <a:lnTo>
                  <a:pt x="3382" y="922"/>
                </a:lnTo>
                <a:lnTo>
                  <a:pt x="3396" y="932"/>
                </a:lnTo>
                <a:lnTo>
                  <a:pt x="3409" y="942"/>
                </a:lnTo>
                <a:lnTo>
                  <a:pt x="3423" y="951"/>
                </a:lnTo>
                <a:lnTo>
                  <a:pt x="3438" y="960"/>
                </a:lnTo>
                <a:lnTo>
                  <a:pt x="3452" y="969"/>
                </a:lnTo>
                <a:lnTo>
                  <a:pt x="3467" y="977"/>
                </a:lnTo>
                <a:lnTo>
                  <a:pt x="3482" y="985"/>
                </a:lnTo>
                <a:lnTo>
                  <a:pt x="3497" y="992"/>
                </a:lnTo>
                <a:lnTo>
                  <a:pt x="3513" y="999"/>
                </a:lnTo>
                <a:lnTo>
                  <a:pt x="3529" y="1005"/>
                </a:lnTo>
                <a:lnTo>
                  <a:pt x="3544" y="1011"/>
                </a:lnTo>
                <a:lnTo>
                  <a:pt x="3560" y="1017"/>
                </a:lnTo>
                <a:lnTo>
                  <a:pt x="3576" y="1022"/>
                </a:lnTo>
                <a:lnTo>
                  <a:pt x="3593" y="1026"/>
                </a:lnTo>
                <a:lnTo>
                  <a:pt x="3609" y="1030"/>
                </a:lnTo>
                <a:lnTo>
                  <a:pt x="3626" y="1033"/>
                </a:lnTo>
                <a:lnTo>
                  <a:pt x="3642" y="1035"/>
                </a:lnTo>
                <a:lnTo>
                  <a:pt x="3659" y="1037"/>
                </a:lnTo>
                <a:lnTo>
                  <a:pt x="3677" y="1038"/>
                </a:lnTo>
                <a:lnTo>
                  <a:pt x="3694" y="1038"/>
                </a:lnTo>
                <a:lnTo>
                  <a:pt x="3710" y="1038"/>
                </a:lnTo>
                <a:lnTo>
                  <a:pt x="3727" y="1037"/>
                </a:lnTo>
                <a:lnTo>
                  <a:pt x="3744" y="1035"/>
                </a:lnTo>
                <a:lnTo>
                  <a:pt x="3753" y="1034"/>
                </a:lnTo>
                <a:lnTo>
                  <a:pt x="3761" y="1032"/>
                </a:lnTo>
                <a:lnTo>
                  <a:pt x="3778" y="1029"/>
                </a:lnTo>
                <a:lnTo>
                  <a:pt x="3795" y="1025"/>
                </a:lnTo>
                <a:lnTo>
                  <a:pt x="3812" y="1020"/>
                </a:lnTo>
                <a:lnTo>
                  <a:pt x="3829" y="1014"/>
                </a:lnTo>
                <a:close/>
                <a:moveTo>
                  <a:pt x="2897" y="248"/>
                </a:moveTo>
                <a:lnTo>
                  <a:pt x="2898" y="238"/>
                </a:lnTo>
                <a:lnTo>
                  <a:pt x="2898" y="228"/>
                </a:lnTo>
                <a:lnTo>
                  <a:pt x="2898" y="219"/>
                </a:lnTo>
                <a:lnTo>
                  <a:pt x="2898" y="209"/>
                </a:lnTo>
                <a:lnTo>
                  <a:pt x="2897" y="200"/>
                </a:lnTo>
                <a:lnTo>
                  <a:pt x="2896" y="191"/>
                </a:lnTo>
                <a:lnTo>
                  <a:pt x="2894" y="182"/>
                </a:lnTo>
                <a:lnTo>
                  <a:pt x="2893" y="174"/>
                </a:lnTo>
                <a:lnTo>
                  <a:pt x="2890" y="166"/>
                </a:lnTo>
                <a:lnTo>
                  <a:pt x="2887" y="158"/>
                </a:lnTo>
                <a:lnTo>
                  <a:pt x="2884" y="150"/>
                </a:lnTo>
                <a:lnTo>
                  <a:pt x="2881" y="143"/>
                </a:lnTo>
                <a:lnTo>
                  <a:pt x="2877" y="136"/>
                </a:lnTo>
                <a:lnTo>
                  <a:pt x="2872" y="129"/>
                </a:lnTo>
                <a:lnTo>
                  <a:pt x="2868" y="123"/>
                </a:lnTo>
                <a:lnTo>
                  <a:pt x="2863" y="117"/>
                </a:lnTo>
                <a:lnTo>
                  <a:pt x="2857" y="110"/>
                </a:lnTo>
                <a:lnTo>
                  <a:pt x="2851" y="105"/>
                </a:lnTo>
                <a:lnTo>
                  <a:pt x="2844" y="99"/>
                </a:lnTo>
                <a:lnTo>
                  <a:pt x="2837" y="94"/>
                </a:lnTo>
                <a:lnTo>
                  <a:pt x="2829" y="90"/>
                </a:lnTo>
                <a:lnTo>
                  <a:pt x="2821" y="85"/>
                </a:lnTo>
                <a:lnTo>
                  <a:pt x="2813" y="81"/>
                </a:lnTo>
                <a:lnTo>
                  <a:pt x="2804" y="78"/>
                </a:lnTo>
                <a:lnTo>
                  <a:pt x="2795" y="75"/>
                </a:lnTo>
                <a:lnTo>
                  <a:pt x="2786" y="72"/>
                </a:lnTo>
                <a:lnTo>
                  <a:pt x="2776" y="70"/>
                </a:lnTo>
                <a:lnTo>
                  <a:pt x="2766" y="68"/>
                </a:lnTo>
                <a:lnTo>
                  <a:pt x="2756" y="67"/>
                </a:lnTo>
                <a:lnTo>
                  <a:pt x="2745" y="66"/>
                </a:lnTo>
                <a:lnTo>
                  <a:pt x="2734" y="65"/>
                </a:lnTo>
                <a:lnTo>
                  <a:pt x="2723" y="65"/>
                </a:lnTo>
                <a:lnTo>
                  <a:pt x="2621" y="65"/>
                </a:lnTo>
                <a:lnTo>
                  <a:pt x="2587" y="407"/>
                </a:lnTo>
                <a:lnTo>
                  <a:pt x="2739" y="407"/>
                </a:lnTo>
                <a:lnTo>
                  <a:pt x="2755" y="406"/>
                </a:lnTo>
                <a:lnTo>
                  <a:pt x="2763" y="405"/>
                </a:lnTo>
                <a:lnTo>
                  <a:pt x="2771" y="404"/>
                </a:lnTo>
                <a:lnTo>
                  <a:pt x="2778" y="403"/>
                </a:lnTo>
                <a:lnTo>
                  <a:pt x="2786" y="401"/>
                </a:lnTo>
                <a:lnTo>
                  <a:pt x="2800" y="396"/>
                </a:lnTo>
                <a:lnTo>
                  <a:pt x="2806" y="393"/>
                </a:lnTo>
                <a:lnTo>
                  <a:pt x="2813" y="390"/>
                </a:lnTo>
                <a:lnTo>
                  <a:pt x="2825" y="382"/>
                </a:lnTo>
                <a:lnTo>
                  <a:pt x="2837" y="374"/>
                </a:lnTo>
                <a:lnTo>
                  <a:pt x="2842" y="369"/>
                </a:lnTo>
                <a:lnTo>
                  <a:pt x="2848" y="364"/>
                </a:lnTo>
                <a:lnTo>
                  <a:pt x="2853" y="359"/>
                </a:lnTo>
                <a:lnTo>
                  <a:pt x="2857" y="353"/>
                </a:lnTo>
                <a:lnTo>
                  <a:pt x="2862" y="347"/>
                </a:lnTo>
                <a:lnTo>
                  <a:pt x="2866" y="341"/>
                </a:lnTo>
                <a:lnTo>
                  <a:pt x="2870" y="335"/>
                </a:lnTo>
                <a:lnTo>
                  <a:pt x="2874" y="328"/>
                </a:lnTo>
                <a:lnTo>
                  <a:pt x="2878" y="321"/>
                </a:lnTo>
                <a:lnTo>
                  <a:pt x="2881" y="314"/>
                </a:lnTo>
                <a:lnTo>
                  <a:pt x="2887" y="299"/>
                </a:lnTo>
                <a:lnTo>
                  <a:pt x="2891" y="283"/>
                </a:lnTo>
                <a:lnTo>
                  <a:pt x="2893" y="275"/>
                </a:lnTo>
                <a:lnTo>
                  <a:pt x="2895" y="266"/>
                </a:lnTo>
                <a:lnTo>
                  <a:pt x="2897" y="248"/>
                </a:lnTo>
                <a:close/>
                <a:moveTo>
                  <a:pt x="2341" y="174"/>
                </a:moveTo>
                <a:lnTo>
                  <a:pt x="2342" y="159"/>
                </a:lnTo>
                <a:lnTo>
                  <a:pt x="2342" y="146"/>
                </a:lnTo>
                <a:lnTo>
                  <a:pt x="2342" y="134"/>
                </a:lnTo>
                <a:lnTo>
                  <a:pt x="2341" y="128"/>
                </a:lnTo>
                <a:lnTo>
                  <a:pt x="2340" y="123"/>
                </a:lnTo>
                <a:lnTo>
                  <a:pt x="2339" y="118"/>
                </a:lnTo>
                <a:lnTo>
                  <a:pt x="2338" y="113"/>
                </a:lnTo>
                <a:lnTo>
                  <a:pt x="2335" y="105"/>
                </a:lnTo>
                <a:lnTo>
                  <a:pt x="2331" y="97"/>
                </a:lnTo>
                <a:lnTo>
                  <a:pt x="2326" y="91"/>
                </a:lnTo>
                <a:lnTo>
                  <a:pt x="2320" y="85"/>
                </a:lnTo>
                <a:lnTo>
                  <a:pt x="2314" y="80"/>
                </a:lnTo>
                <a:lnTo>
                  <a:pt x="2306" y="76"/>
                </a:lnTo>
                <a:lnTo>
                  <a:pt x="2297" y="73"/>
                </a:lnTo>
                <a:lnTo>
                  <a:pt x="2288" y="70"/>
                </a:lnTo>
                <a:lnTo>
                  <a:pt x="2277" y="68"/>
                </a:lnTo>
                <a:lnTo>
                  <a:pt x="2271" y="67"/>
                </a:lnTo>
                <a:lnTo>
                  <a:pt x="2265" y="66"/>
                </a:lnTo>
                <a:lnTo>
                  <a:pt x="2252" y="65"/>
                </a:lnTo>
                <a:lnTo>
                  <a:pt x="2129" y="65"/>
                </a:lnTo>
                <a:lnTo>
                  <a:pt x="2111" y="230"/>
                </a:lnTo>
                <a:lnTo>
                  <a:pt x="2035" y="230"/>
                </a:lnTo>
                <a:lnTo>
                  <a:pt x="2034" y="220"/>
                </a:lnTo>
                <a:lnTo>
                  <a:pt x="2033" y="211"/>
                </a:lnTo>
                <a:lnTo>
                  <a:pt x="2031" y="202"/>
                </a:lnTo>
                <a:lnTo>
                  <a:pt x="2029" y="194"/>
                </a:lnTo>
                <a:lnTo>
                  <a:pt x="2026" y="185"/>
                </a:lnTo>
                <a:lnTo>
                  <a:pt x="2023" y="177"/>
                </a:lnTo>
                <a:lnTo>
                  <a:pt x="2019" y="169"/>
                </a:lnTo>
                <a:lnTo>
                  <a:pt x="2015" y="162"/>
                </a:lnTo>
                <a:lnTo>
                  <a:pt x="2010" y="154"/>
                </a:lnTo>
                <a:lnTo>
                  <a:pt x="2005" y="147"/>
                </a:lnTo>
                <a:lnTo>
                  <a:pt x="1999" y="140"/>
                </a:lnTo>
                <a:lnTo>
                  <a:pt x="1993" y="133"/>
                </a:lnTo>
                <a:lnTo>
                  <a:pt x="1987" y="127"/>
                </a:lnTo>
                <a:lnTo>
                  <a:pt x="1981" y="121"/>
                </a:lnTo>
                <a:lnTo>
                  <a:pt x="1974" y="115"/>
                </a:lnTo>
                <a:lnTo>
                  <a:pt x="1966" y="110"/>
                </a:lnTo>
                <a:lnTo>
                  <a:pt x="1959" y="104"/>
                </a:lnTo>
                <a:lnTo>
                  <a:pt x="1951" y="99"/>
                </a:lnTo>
                <a:lnTo>
                  <a:pt x="1943" y="95"/>
                </a:lnTo>
                <a:lnTo>
                  <a:pt x="1934" y="90"/>
                </a:lnTo>
                <a:lnTo>
                  <a:pt x="1917" y="83"/>
                </a:lnTo>
                <a:lnTo>
                  <a:pt x="1908" y="79"/>
                </a:lnTo>
                <a:lnTo>
                  <a:pt x="1898" y="76"/>
                </a:lnTo>
                <a:lnTo>
                  <a:pt x="1889" y="74"/>
                </a:lnTo>
                <a:lnTo>
                  <a:pt x="1879" y="71"/>
                </a:lnTo>
                <a:lnTo>
                  <a:pt x="1869" y="69"/>
                </a:lnTo>
                <a:lnTo>
                  <a:pt x="1859" y="68"/>
                </a:lnTo>
                <a:lnTo>
                  <a:pt x="1849" y="66"/>
                </a:lnTo>
                <a:lnTo>
                  <a:pt x="1838" y="66"/>
                </a:lnTo>
                <a:lnTo>
                  <a:pt x="1818" y="65"/>
                </a:lnTo>
                <a:lnTo>
                  <a:pt x="1582" y="65"/>
                </a:lnTo>
                <a:lnTo>
                  <a:pt x="1552" y="365"/>
                </a:lnTo>
                <a:lnTo>
                  <a:pt x="1663" y="365"/>
                </a:lnTo>
                <a:lnTo>
                  <a:pt x="1674" y="364"/>
                </a:lnTo>
                <a:lnTo>
                  <a:pt x="1685" y="364"/>
                </a:lnTo>
                <a:lnTo>
                  <a:pt x="1695" y="362"/>
                </a:lnTo>
                <a:lnTo>
                  <a:pt x="1704" y="360"/>
                </a:lnTo>
                <a:lnTo>
                  <a:pt x="1713" y="358"/>
                </a:lnTo>
                <a:lnTo>
                  <a:pt x="1721" y="355"/>
                </a:lnTo>
                <a:lnTo>
                  <a:pt x="1729" y="352"/>
                </a:lnTo>
                <a:lnTo>
                  <a:pt x="1736" y="349"/>
                </a:lnTo>
                <a:lnTo>
                  <a:pt x="1748" y="341"/>
                </a:lnTo>
                <a:lnTo>
                  <a:pt x="1754" y="337"/>
                </a:lnTo>
                <a:lnTo>
                  <a:pt x="1759" y="332"/>
                </a:lnTo>
                <a:lnTo>
                  <a:pt x="1768" y="323"/>
                </a:lnTo>
                <a:lnTo>
                  <a:pt x="1776" y="313"/>
                </a:lnTo>
                <a:lnTo>
                  <a:pt x="1782" y="304"/>
                </a:lnTo>
                <a:lnTo>
                  <a:pt x="1787" y="295"/>
                </a:lnTo>
                <a:lnTo>
                  <a:pt x="1791" y="286"/>
                </a:lnTo>
                <a:lnTo>
                  <a:pt x="1793" y="278"/>
                </a:lnTo>
                <a:lnTo>
                  <a:pt x="1796" y="267"/>
                </a:lnTo>
                <a:lnTo>
                  <a:pt x="1797" y="262"/>
                </a:lnTo>
                <a:lnTo>
                  <a:pt x="1870" y="262"/>
                </a:lnTo>
                <a:lnTo>
                  <a:pt x="1841" y="542"/>
                </a:lnTo>
                <a:lnTo>
                  <a:pt x="1756" y="542"/>
                </a:lnTo>
                <a:lnTo>
                  <a:pt x="1756" y="532"/>
                </a:lnTo>
                <a:lnTo>
                  <a:pt x="1757" y="524"/>
                </a:lnTo>
                <a:lnTo>
                  <a:pt x="1756" y="515"/>
                </a:lnTo>
                <a:lnTo>
                  <a:pt x="1756" y="508"/>
                </a:lnTo>
                <a:lnTo>
                  <a:pt x="1755" y="500"/>
                </a:lnTo>
                <a:lnTo>
                  <a:pt x="1753" y="494"/>
                </a:lnTo>
                <a:lnTo>
                  <a:pt x="1750" y="482"/>
                </a:lnTo>
                <a:lnTo>
                  <a:pt x="1748" y="476"/>
                </a:lnTo>
                <a:lnTo>
                  <a:pt x="1745" y="471"/>
                </a:lnTo>
                <a:lnTo>
                  <a:pt x="1742" y="467"/>
                </a:lnTo>
                <a:lnTo>
                  <a:pt x="1739" y="462"/>
                </a:lnTo>
                <a:lnTo>
                  <a:pt x="1735" y="459"/>
                </a:lnTo>
                <a:lnTo>
                  <a:pt x="1731" y="455"/>
                </a:lnTo>
                <a:lnTo>
                  <a:pt x="1727" y="452"/>
                </a:lnTo>
                <a:lnTo>
                  <a:pt x="1723" y="449"/>
                </a:lnTo>
                <a:lnTo>
                  <a:pt x="1713" y="444"/>
                </a:lnTo>
                <a:lnTo>
                  <a:pt x="1708" y="442"/>
                </a:lnTo>
                <a:lnTo>
                  <a:pt x="1703" y="440"/>
                </a:lnTo>
                <a:lnTo>
                  <a:pt x="1691" y="437"/>
                </a:lnTo>
                <a:lnTo>
                  <a:pt x="1678" y="435"/>
                </a:lnTo>
                <a:lnTo>
                  <a:pt x="1665" y="434"/>
                </a:lnTo>
                <a:lnTo>
                  <a:pt x="1650" y="433"/>
                </a:lnTo>
                <a:lnTo>
                  <a:pt x="1635" y="433"/>
                </a:lnTo>
                <a:lnTo>
                  <a:pt x="1619" y="432"/>
                </a:lnTo>
                <a:lnTo>
                  <a:pt x="1546" y="432"/>
                </a:lnTo>
                <a:lnTo>
                  <a:pt x="1522" y="670"/>
                </a:lnTo>
                <a:lnTo>
                  <a:pt x="1521" y="684"/>
                </a:lnTo>
                <a:lnTo>
                  <a:pt x="1521" y="697"/>
                </a:lnTo>
                <a:lnTo>
                  <a:pt x="1521" y="703"/>
                </a:lnTo>
                <a:lnTo>
                  <a:pt x="1521" y="708"/>
                </a:lnTo>
                <a:lnTo>
                  <a:pt x="1523" y="719"/>
                </a:lnTo>
                <a:lnTo>
                  <a:pt x="1525" y="728"/>
                </a:lnTo>
                <a:lnTo>
                  <a:pt x="1529" y="736"/>
                </a:lnTo>
                <a:lnTo>
                  <a:pt x="1533" y="744"/>
                </a:lnTo>
                <a:lnTo>
                  <a:pt x="1535" y="747"/>
                </a:lnTo>
                <a:lnTo>
                  <a:pt x="1538" y="751"/>
                </a:lnTo>
                <a:lnTo>
                  <a:pt x="1542" y="755"/>
                </a:lnTo>
                <a:lnTo>
                  <a:pt x="1546" y="759"/>
                </a:lnTo>
                <a:lnTo>
                  <a:pt x="1556" y="766"/>
                </a:lnTo>
                <a:lnTo>
                  <a:pt x="1561" y="769"/>
                </a:lnTo>
                <a:lnTo>
                  <a:pt x="1567" y="772"/>
                </a:lnTo>
                <a:lnTo>
                  <a:pt x="1579" y="777"/>
                </a:lnTo>
                <a:lnTo>
                  <a:pt x="1587" y="779"/>
                </a:lnTo>
                <a:lnTo>
                  <a:pt x="1594" y="780"/>
                </a:lnTo>
                <a:lnTo>
                  <a:pt x="1612" y="783"/>
                </a:lnTo>
                <a:lnTo>
                  <a:pt x="1621" y="784"/>
                </a:lnTo>
                <a:lnTo>
                  <a:pt x="1632" y="785"/>
                </a:lnTo>
                <a:lnTo>
                  <a:pt x="1655" y="786"/>
                </a:lnTo>
                <a:lnTo>
                  <a:pt x="1656" y="786"/>
                </a:lnTo>
                <a:lnTo>
                  <a:pt x="1655" y="786"/>
                </a:lnTo>
                <a:lnTo>
                  <a:pt x="1654" y="786"/>
                </a:lnTo>
                <a:lnTo>
                  <a:pt x="1655" y="786"/>
                </a:lnTo>
                <a:lnTo>
                  <a:pt x="1682" y="785"/>
                </a:lnTo>
                <a:lnTo>
                  <a:pt x="1707" y="784"/>
                </a:lnTo>
                <a:lnTo>
                  <a:pt x="1719" y="782"/>
                </a:lnTo>
                <a:lnTo>
                  <a:pt x="1731" y="781"/>
                </a:lnTo>
                <a:lnTo>
                  <a:pt x="1753" y="777"/>
                </a:lnTo>
                <a:lnTo>
                  <a:pt x="1764" y="774"/>
                </a:lnTo>
                <a:lnTo>
                  <a:pt x="1775" y="772"/>
                </a:lnTo>
                <a:lnTo>
                  <a:pt x="1795" y="766"/>
                </a:lnTo>
                <a:lnTo>
                  <a:pt x="1814" y="759"/>
                </a:lnTo>
                <a:lnTo>
                  <a:pt x="1832" y="752"/>
                </a:lnTo>
                <a:lnTo>
                  <a:pt x="1849" y="744"/>
                </a:lnTo>
                <a:lnTo>
                  <a:pt x="1864" y="736"/>
                </a:lnTo>
                <a:lnTo>
                  <a:pt x="1879" y="727"/>
                </a:lnTo>
                <a:lnTo>
                  <a:pt x="1893" y="717"/>
                </a:lnTo>
                <a:lnTo>
                  <a:pt x="1906" y="708"/>
                </a:lnTo>
                <a:lnTo>
                  <a:pt x="1917" y="698"/>
                </a:lnTo>
                <a:lnTo>
                  <a:pt x="1928" y="688"/>
                </a:lnTo>
                <a:lnTo>
                  <a:pt x="1938" y="678"/>
                </a:lnTo>
                <a:lnTo>
                  <a:pt x="1947" y="667"/>
                </a:lnTo>
                <a:lnTo>
                  <a:pt x="1956" y="657"/>
                </a:lnTo>
                <a:lnTo>
                  <a:pt x="1970" y="638"/>
                </a:lnTo>
                <a:lnTo>
                  <a:pt x="1981" y="619"/>
                </a:lnTo>
                <a:lnTo>
                  <a:pt x="1990" y="603"/>
                </a:lnTo>
                <a:lnTo>
                  <a:pt x="1997" y="589"/>
                </a:lnTo>
                <a:lnTo>
                  <a:pt x="2001" y="578"/>
                </a:lnTo>
                <a:lnTo>
                  <a:pt x="2004" y="569"/>
                </a:lnTo>
                <a:lnTo>
                  <a:pt x="2078" y="569"/>
                </a:lnTo>
                <a:lnTo>
                  <a:pt x="2057" y="784"/>
                </a:lnTo>
                <a:lnTo>
                  <a:pt x="2178" y="784"/>
                </a:lnTo>
                <a:lnTo>
                  <a:pt x="2193" y="783"/>
                </a:lnTo>
                <a:lnTo>
                  <a:pt x="2207" y="781"/>
                </a:lnTo>
                <a:lnTo>
                  <a:pt x="2220" y="778"/>
                </a:lnTo>
                <a:lnTo>
                  <a:pt x="2230" y="775"/>
                </a:lnTo>
                <a:lnTo>
                  <a:pt x="2240" y="771"/>
                </a:lnTo>
                <a:lnTo>
                  <a:pt x="2245" y="768"/>
                </a:lnTo>
                <a:lnTo>
                  <a:pt x="2249" y="766"/>
                </a:lnTo>
                <a:lnTo>
                  <a:pt x="2253" y="763"/>
                </a:lnTo>
                <a:lnTo>
                  <a:pt x="2256" y="760"/>
                </a:lnTo>
                <a:lnTo>
                  <a:pt x="2263" y="754"/>
                </a:lnTo>
                <a:lnTo>
                  <a:pt x="2269" y="747"/>
                </a:lnTo>
                <a:lnTo>
                  <a:pt x="2273" y="739"/>
                </a:lnTo>
                <a:lnTo>
                  <a:pt x="2277" y="731"/>
                </a:lnTo>
                <a:lnTo>
                  <a:pt x="2281" y="722"/>
                </a:lnTo>
                <a:lnTo>
                  <a:pt x="2284" y="712"/>
                </a:lnTo>
                <a:lnTo>
                  <a:pt x="2286" y="702"/>
                </a:lnTo>
                <a:lnTo>
                  <a:pt x="2289" y="679"/>
                </a:lnTo>
                <a:lnTo>
                  <a:pt x="2341" y="174"/>
                </a:lnTo>
                <a:close/>
                <a:moveTo>
                  <a:pt x="7278" y="851"/>
                </a:moveTo>
                <a:lnTo>
                  <a:pt x="7330" y="851"/>
                </a:lnTo>
                <a:lnTo>
                  <a:pt x="7308" y="874"/>
                </a:lnTo>
                <a:lnTo>
                  <a:pt x="7286" y="897"/>
                </a:lnTo>
                <a:lnTo>
                  <a:pt x="7275" y="908"/>
                </a:lnTo>
                <a:lnTo>
                  <a:pt x="7263" y="919"/>
                </a:lnTo>
                <a:lnTo>
                  <a:pt x="7240" y="939"/>
                </a:lnTo>
                <a:lnTo>
                  <a:pt x="7216" y="959"/>
                </a:lnTo>
                <a:lnTo>
                  <a:pt x="7204" y="969"/>
                </a:lnTo>
                <a:lnTo>
                  <a:pt x="7192" y="978"/>
                </a:lnTo>
                <a:lnTo>
                  <a:pt x="7167" y="996"/>
                </a:lnTo>
                <a:lnTo>
                  <a:pt x="7155" y="1004"/>
                </a:lnTo>
                <a:lnTo>
                  <a:pt x="7142" y="1013"/>
                </a:lnTo>
                <a:lnTo>
                  <a:pt x="7129" y="1021"/>
                </a:lnTo>
                <a:lnTo>
                  <a:pt x="7116" y="1029"/>
                </a:lnTo>
                <a:lnTo>
                  <a:pt x="7090" y="1043"/>
                </a:lnTo>
                <a:lnTo>
                  <a:pt x="7064" y="1057"/>
                </a:lnTo>
                <a:lnTo>
                  <a:pt x="7037" y="1070"/>
                </a:lnTo>
                <a:lnTo>
                  <a:pt x="7009" y="1082"/>
                </a:lnTo>
                <a:lnTo>
                  <a:pt x="6982" y="1092"/>
                </a:lnTo>
                <a:lnTo>
                  <a:pt x="6954" y="1102"/>
                </a:lnTo>
                <a:lnTo>
                  <a:pt x="6925" y="1110"/>
                </a:lnTo>
                <a:lnTo>
                  <a:pt x="6897" y="1118"/>
                </a:lnTo>
                <a:lnTo>
                  <a:pt x="6868" y="1124"/>
                </a:lnTo>
                <a:lnTo>
                  <a:pt x="6838" y="1129"/>
                </a:lnTo>
                <a:lnTo>
                  <a:pt x="6809" y="1133"/>
                </a:lnTo>
                <a:lnTo>
                  <a:pt x="6779" y="1136"/>
                </a:lnTo>
                <a:lnTo>
                  <a:pt x="6749" y="1137"/>
                </a:lnTo>
                <a:lnTo>
                  <a:pt x="6734" y="1137"/>
                </a:lnTo>
                <a:lnTo>
                  <a:pt x="6719" y="1137"/>
                </a:lnTo>
                <a:lnTo>
                  <a:pt x="6688" y="1137"/>
                </a:lnTo>
                <a:lnTo>
                  <a:pt x="6658" y="1135"/>
                </a:lnTo>
                <a:lnTo>
                  <a:pt x="6627" y="1131"/>
                </a:lnTo>
                <a:lnTo>
                  <a:pt x="6596" y="1127"/>
                </a:lnTo>
                <a:lnTo>
                  <a:pt x="6563" y="1121"/>
                </a:lnTo>
                <a:lnTo>
                  <a:pt x="6532" y="1114"/>
                </a:lnTo>
                <a:lnTo>
                  <a:pt x="6501" y="1106"/>
                </a:lnTo>
                <a:lnTo>
                  <a:pt x="6469" y="1096"/>
                </a:lnTo>
                <a:lnTo>
                  <a:pt x="6437" y="1085"/>
                </a:lnTo>
                <a:lnTo>
                  <a:pt x="6414" y="1076"/>
                </a:lnTo>
                <a:lnTo>
                  <a:pt x="6391" y="1066"/>
                </a:lnTo>
                <a:lnTo>
                  <a:pt x="6369" y="1055"/>
                </a:lnTo>
                <a:lnTo>
                  <a:pt x="6358" y="1049"/>
                </a:lnTo>
                <a:lnTo>
                  <a:pt x="6347" y="1043"/>
                </a:lnTo>
                <a:lnTo>
                  <a:pt x="6326" y="1030"/>
                </a:lnTo>
                <a:lnTo>
                  <a:pt x="6306" y="1016"/>
                </a:lnTo>
                <a:lnTo>
                  <a:pt x="6286" y="1002"/>
                </a:lnTo>
                <a:lnTo>
                  <a:pt x="6277" y="995"/>
                </a:lnTo>
                <a:lnTo>
                  <a:pt x="6267" y="987"/>
                </a:lnTo>
                <a:lnTo>
                  <a:pt x="6249" y="972"/>
                </a:lnTo>
                <a:lnTo>
                  <a:pt x="6231" y="955"/>
                </a:lnTo>
                <a:lnTo>
                  <a:pt x="6213" y="939"/>
                </a:lnTo>
                <a:lnTo>
                  <a:pt x="6196" y="921"/>
                </a:lnTo>
                <a:lnTo>
                  <a:pt x="6180" y="903"/>
                </a:lnTo>
                <a:lnTo>
                  <a:pt x="6164" y="885"/>
                </a:lnTo>
                <a:lnTo>
                  <a:pt x="6148" y="866"/>
                </a:lnTo>
                <a:lnTo>
                  <a:pt x="6133" y="847"/>
                </a:lnTo>
                <a:lnTo>
                  <a:pt x="6103" y="808"/>
                </a:lnTo>
                <a:lnTo>
                  <a:pt x="6089" y="787"/>
                </a:lnTo>
                <a:lnTo>
                  <a:pt x="6074" y="767"/>
                </a:lnTo>
                <a:lnTo>
                  <a:pt x="6047" y="726"/>
                </a:lnTo>
                <a:lnTo>
                  <a:pt x="6020" y="685"/>
                </a:lnTo>
                <a:lnTo>
                  <a:pt x="5967" y="603"/>
                </a:lnTo>
                <a:lnTo>
                  <a:pt x="5941" y="562"/>
                </a:lnTo>
                <a:lnTo>
                  <a:pt x="5915" y="522"/>
                </a:lnTo>
                <a:lnTo>
                  <a:pt x="5911" y="517"/>
                </a:lnTo>
                <a:lnTo>
                  <a:pt x="5906" y="511"/>
                </a:lnTo>
                <a:lnTo>
                  <a:pt x="5900" y="507"/>
                </a:lnTo>
                <a:lnTo>
                  <a:pt x="5895" y="503"/>
                </a:lnTo>
                <a:lnTo>
                  <a:pt x="5888" y="499"/>
                </a:lnTo>
                <a:lnTo>
                  <a:pt x="5882" y="496"/>
                </a:lnTo>
                <a:lnTo>
                  <a:pt x="5874" y="493"/>
                </a:lnTo>
                <a:lnTo>
                  <a:pt x="5867" y="490"/>
                </a:lnTo>
                <a:lnTo>
                  <a:pt x="5859" y="488"/>
                </a:lnTo>
                <a:lnTo>
                  <a:pt x="5851" y="487"/>
                </a:lnTo>
                <a:lnTo>
                  <a:pt x="5835" y="484"/>
                </a:lnTo>
                <a:lnTo>
                  <a:pt x="5817" y="482"/>
                </a:lnTo>
                <a:lnTo>
                  <a:pt x="5800" y="481"/>
                </a:lnTo>
                <a:lnTo>
                  <a:pt x="5751" y="481"/>
                </a:lnTo>
                <a:lnTo>
                  <a:pt x="5732" y="676"/>
                </a:lnTo>
                <a:lnTo>
                  <a:pt x="5731" y="683"/>
                </a:lnTo>
                <a:lnTo>
                  <a:pt x="5730" y="691"/>
                </a:lnTo>
                <a:lnTo>
                  <a:pt x="5730" y="704"/>
                </a:lnTo>
                <a:lnTo>
                  <a:pt x="5731" y="716"/>
                </a:lnTo>
                <a:lnTo>
                  <a:pt x="5731" y="721"/>
                </a:lnTo>
                <a:lnTo>
                  <a:pt x="5732" y="726"/>
                </a:lnTo>
                <a:lnTo>
                  <a:pt x="5733" y="731"/>
                </a:lnTo>
                <a:lnTo>
                  <a:pt x="5734" y="736"/>
                </a:lnTo>
                <a:lnTo>
                  <a:pt x="5737" y="744"/>
                </a:lnTo>
                <a:lnTo>
                  <a:pt x="5741" y="751"/>
                </a:lnTo>
                <a:lnTo>
                  <a:pt x="5744" y="755"/>
                </a:lnTo>
                <a:lnTo>
                  <a:pt x="5746" y="758"/>
                </a:lnTo>
                <a:lnTo>
                  <a:pt x="5749" y="761"/>
                </a:lnTo>
                <a:lnTo>
                  <a:pt x="5753" y="764"/>
                </a:lnTo>
                <a:lnTo>
                  <a:pt x="5757" y="767"/>
                </a:lnTo>
                <a:lnTo>
                  <a:pt x="5761" y="769"/>
                </a:lnTo>
                <a:lnTo>
                  <a:pt x="5766" y="772"/>
                </a:lnTo>
                <a:lnTo>
                  <a:pt x="5771" y="774"/>
                </a:lnTo>
                <a:lnTo>
                  <a:pt x="5782" y="778"/>
                </a:lnTo>
                <a:lnTo>
                  <a:pt x="5795" y="780"/>
                </a:lnTo>
                <a:lnTo>
                  <a:pt x="5809" y="782"/>
                </a:lnTo>
                <a:lnTo>
                  <a:pt x="5824" y="784"/>
                </a:lnTo>
                <a:lnTo>
                  <a:pt x="5841" y="784"/>
                </a:lnTo>
                <a:lnTo>
                  <a:pt x="5849" y="784"/>
                </a:lnTo>
                <a:lnTo>
                  <a:pt x="5843" y="851"/>
                </a:lnTo>
                <a:lnTo>
                  <a:pt x="5416" y="851"/>
                </a:lnTo>
                <a:lnTo>
                  <a:pt x="4988" y="851"/>
                </a:lnTo>
                <a:lnTo>
                  <a:pt x="4561" y="851"/>
                </a:lnTo>
                <a:lnTo>
                  <a:pt x="4134" y="851"/>
                </a:lnTo>
                <a:lnTo>
                  <a:pt x="4112" y="877"/>
                </a:lnTo>
                <a:lnTo>
                  <a:pt x="4102" y="889"/>
                </a:lnTo>
                <a:lnTo>
                  <a:pt x="4090" y="901"/>
                </a:lnTo>
                <a:lnTo>
                  <a:pt x="4068" y="925"/>
                </a:lnTo>
                <a:lnTo>
                  <a:pt x="4056" y="936"/>
                </a:lnTo>
                <a:lnTo>
                  <a:pt x="4045" y="947"/>
                </a:lnTo>
                <a:lnTo>
                  <a:pt x="4033" y="957"/>
                </a:lnTo>
                <a:lnTo>
                  <a:pt x="4021" y="967"/>
                </a:lnTo>
                <a:lnTo>
                  <a:pt x="4010" y="977"/>
                </a:lnTo>
                <a:lnTo>
                  <a:pt x="3998" y="987"/>
                </a:lnTo>
                <a:lnTo>
                  <a:pt x="3973" y="1005"/>
                </a:lnTo>
                <a:lnTo>
                  <a:pt x="3949" y="1022"/>
                </a:lnTo>
                <a:lnTo>
                  <a:pt x="3924" y="1038"/>
                </a:lnTo>
                <a:lnTo>
                  <a:pt x="3911" y="1046"/>
                </a:lnTo>
                <a:lnTo>
                  <a:pt x="3898" y="1053"/>
                </a:lnTo>
                <a:lnTo>
                  <a:pt x="3872" y="1066"/>
                </a:lnTo>
                <a:lnTo>
                  <a:pt x="3846" y="1078"/>
                </a:lnTo>
                <a:lnTo>
                  <a:pt x="3820" y="1089"/>
                </a:lnTo>
                <a:lnTo>
                  <a:pt x="3806" y="1094"/>
                </a:lnTo>
                <a:lnTo>
                  <a:pt x="3793" y="1099"/>
                </a:lnTo>
                <a:lnTo>
                  <a:pt x="3766" y="1108"/>
                </a:lnTo>
                <a:lnTo>
                  <a:pt x="3739" y="1115"/>
                </a:lnTo>
                <a:lnTo>
                  <a:pt x="3725" y="1119"/>
                </a:lnTo>
                <a:lnTo>
                  <a:pt x="3711" y="1122"/>
                </a:lnTo>
                <a:lnTo>
                  <a:pt x="3683" y="1127"/>
                </a:lnTo>
                <a:lnTo>
                  <a:pt x="3669" y="1129"/>
                </a:lnTo>
                <a:lnTo>
                  <a:pt x="3654" y="1131"/>
                </a:lnTo>
                <a:lnTo>
                  <a:pt x="3640" y="1133"/>
                </a:lnTo>
                <a:lnTo>
                  <a:pt x="3626" y="1134"/>
                </a:lnTo>
                <a:lnTo>
                  <a:pt x="3612" y="1135"/>
                </a:lnTo>
                <a:lnTo>
                  <a:pt x="3598" y="1136"/>
                </a:lnTo>
                <a:lnTo>
                  <a:pt x="3569" y="1137"/>
                </a:lnTo>
                <a:lnTo>
                  <a:pt x="3540" y="1136"/>
                </a:lnTo>
                <a:lnTo>
                  <a:pt x="3511" y="1135"/>
                </a:lnTo>
                <a:lnTo>
                  <a:pt x="3482" y="1132"/>
                </a:lnTo>
                <a:lnTo>
                  <a:pt x="3453" y="1129"/>
                </a:lnTo>
                <a:lnTo>
                  <a:pt x="3424" y="1124"/>
                </a:lnTo>
                <a:lnTo>
                  <a:pt x="3395" y="1118"/>
                </a:lnTo>
                <a:lnTo>
                  <a:pt x="3366" y="1112"/>
                </a:lnTo>
                <a:lnTo>
                  <a:pt x="3336" y="1104"/>
                </a:lnTo>
                <a:lnTo>
                  <a:pt x="3307" y="1095"/>
                </a:lnTo>
                <a:lnTo>
                  <a:pt x="3278" y="1085"/>
                </a:lnTo>
                <a:lnTo>
                  <a:pt x="3266" y="1080"/>
                </a:lnTo>
                <a:lnTo>
                  <a:pt x="3254" y="1075"/>
                </a:lnTo>
                <a:lnTo>
                  <a:pt x="3231" y="1065"/>
                </a:lnTo>
                <a:lnTo>
                  <a:pt x="3209" y="1053"/>
                </a:lnTo>
                <a:lnTo>
                  <a:pt x="3187" y="1041"/>
                </a:lnTo>
                <a:lnTo>
                  <a:pt x="3166" y="1028"/>
                </a:lnTo>
                <a:lnTo>
                  <a:pt x="3146" y="1014"/>
                </a:lnTo>
                <a:lnTo>
                  <a:pt x="3126" y="1000"/>
                </a:lnTo>
                <a:lnTo>
                  <a:pt x="3107" y="985"/>
                </a:lnTo>
                <a:lnTo>
                  <a:pt x="3097" y="977"/>
                </a:lnTo>
                <a:lnTo>
                  <a:pt x="3088" y="969"/>
                </a:lnTo>
                <a:lnTo>
                  <a:pt x="3070" y="953"/>
                </a:lnTo>
                <a:lnTo>
                  <a:pt x="3052" y="936"/>
                </a:lnTo>
                <a:lnTo>
                  <a:pt x="3034" y="919"/>
                </a:lnTo>
                <a:lnTo>
                  <a:pt x="3017" y="901"/>
                </a:lnTo>
                <a:lnTo>
                  <a:pt x="3009" y="892"/>
                </a:lnTo>
                <a:lnTo>
                  <a:pt x="3001" y="883"/>
                </a:lnTo>
                <a:lnTo>
                  <a:pt x="2984" y="864"/>
                </a:lnTo>
                <a:lnTo>
                  <a:pt x="2968" y="845"/>
                </a:lnTo>
                <a:lnTo>
                  <a:pt x="2953" y="826"/>
                </a:lnTo>
                <a:lnTo>
                  <a:pt x="2938" y="806"/>
                </a:lnTo>
                <a:lnTo>
                  <a:pt x="2923" y="786"/>
                </a:lnTo>
                <a:lnTo>
                  <a:pt x="2908" y="766"/>
                </a:lnTo>
                <a:lnTo>
                  <a:pt x="2879" y="725"/>
                </a:lnTo>
                <a:lnTo>
                  <a:pt x="2865" y="705"/>
                </a:lnTo>
                <a:lnTo>
                  <a:pt x="2852" y="684"/>
                </a:lnTo>
                <a:lnTo>
                  <a:pt x="2798" y="602"/>
                </a:lnTo>
                <a:lnTo>
                  <a:pt x="2771" y="562"/>
                </a:lnTo>
                <a:lnTo>
                  <a:pt x="2745" y="522"/>
                </a:lnTo>
                <a:lnTo>
                  <a:pt x="2740" y="517"/>
                </a:lnTo>
                <a:lnTo>
                  <a:pt x="2736" y="512"/>
                </a:lnTo>
                <a:lnTo>
                  <a:pt x="2730" y="507"/>
                </a:lnTo>
                <a:lnTo>
                  <a:pt x="2725" y="503"/>
                </a:lnTo>
                <a:lnTo>
                  <a:pt x="2718" y="499"/>
                </a:lnTo>
                <a:lnTo>
                  <a:pt x="2712" y="496"/>
                </a:lnTo>
                <a:lnTo>
                  <a:pt x="2705" y="493"/>
                </a:lnTo>
                <a:lnTo>
                  <a:pt x="2698" y="491"/>
                </a:lnTo>
                <a:lnTo>
                  <a:pt x="2682" y="487"/>
                </a:lnTo>
                <a:lnTo>
                  <a:pt x="2666" y="484"/>
                </a:lnTo>
                <a:lnTo>
                  <a:pt x="2649" y="482"/>
                </a:lnTo>
                <a:lnTo>
                  <a:pt x="2632" y="481"/>
                </a:lnTo>
                <a:lnTo>
                  <a:pt x="2579" y="481"/>
                </a:lnTo>
                <a:lnTo>
                  <a:pt x="2560" y="676"/>
                </a:lnTo>
                <a:lnTo>
                  <a:pt x="2559" y="690"/>
                </a:lnTo>
                <a:lnTo>
                  <a:pt x="2558" y="703"/>
                </a:lnTo>
                <a:lnTo>
                  <a:pt x="2559" y="715"/>
                </a:lnTo>
                <a:lnTo>
                  <a:pt x="2560" y="726"/>
                </a:lnTo>
                <a:lnTo>
                  <a:pt x="2561" y="731"/>
                </a:lnTo>
                <a:lnTo>
                  <a:pt x="2562" y="736"/>
                </a:lnTo>
                <a:lnTo>
                  <a:pt x="2565" y="744"/>
                </a:lnTo>
                <a:lnTo>
                  <a:pt x="2569" y="752"/>
                </a:lnTo>
                <a:lnTo>
                  <a:pt x="2572" y="755"/>
                </a:lnTo>
                <a:lnTo>
                  <a:pt x="2574" y="758"/>
                </a:lnTo>
                <a:lnTo>
                  <a:pt x="2581" y="765"/>
                </a:lnTo>
                <a:lnTo>
                  <a:pt x="2589" y="770"/>
                </a:lnTo>
                <a:lnTo>
                  <a:pt x="2593" y="772"/>
                </a:lnTo>
                <a:lnTo>
                  <a:pt x="2598" y="775"/>
                </a:lnTo>
                <a:lnTo>
                  <a:pt x="2609" y="778"/>
                </a:lnTo>
                <a:lnTo>
                  <a:pt x="2621" y="781"/>
                </a:lnTo>
                <a:lnTo>
                  <a:pt x="2635" y="783"/>
                </a:lnTo>
                <a:lnTo>
                  <a:pt x="2651" y="784"/>
                </a:lnTo>
                <a:lnTo>
                  <a:pt x="2668" y="785"/>
                </a:lnTo>
                <a:lnTo>
                  <a:pt x="2678" y="785"/>
                </a:lnTo>
                <a:lnTo>
                  <a:pt x="2673" y="851"/>
                </a:lnTo>
                <a:lnTo>
                  <a:pt x="1880" y="851"/>
                </a:lnTo>
                <a:lnTo>
                  <a:pt x="1088" y="851"/>
                </a:lnTo>
                <a:lnTo>
                  <a:pt x="1094" y="784"/>
                </a:lnTo>
                <a:lnTo>
                  <a:pt x="1127" y="784"/>
                </a:lnTo>
                <a:lnTo>
                  <a:pt x="1142" y="784"/>
                </a:lnTo>
                <a:lnTo>
                  <a:pt x="1155" y="783"/>
                </a:lnTo>
                <a:lnTo>
                  <a:pt x="1168" y="781"/>
                </a:lnTo>
                <a:lnTo>
                  <a:pt x="1180" y="778"/>
                </a:lnTo>
                <a:lnTo>
                  <a:pt x="1191" y="775"/>
                </a:lnTo>
                <a:lnTo>
                  <a:pt x="1200" y="771"/>
                </a:lnTo>
                <a:lnTo>
                  <a:pt x="1209" y="766"/>
                </a:lnTo>
                <a:lnTo>
                  <a:pt x="1217" y="760"/>
                </a:lnTo>
                <a:lnTo>
                  <a:pt x="1221" y="757"/>
                </a:lnTo>
                <a:lnTo>
                  <a:pt x="1224" y="753"/>
                </a:lnTo>
                <a:lnTo>
                  <a:pt x="1228" y="750"/>
                </a:lnTo>
                <a:lnTo>
                  <a:pt x="1231" y="746"/>
                </a:lnTo>
                <a:lnTo>
                  <a:pt x="1236" y="737"/>
                </a:lnTo>
                <a:lnTo>
                  <a:pt x="1238" y="733"/>
                </a:lnTo>
                <a:lnTo>
                  <a:pt x="1241" y="728"/>
                </a:lnTo>
                <a:lnTo>
                  <a:pt x="1243" y="723"/>
                </a:lnTo>
                <a:lnTo>
                  <a:pt x="1244" y="717"/>
                </a:lnTo>
                <a:lnTo>
                  <a:pt x="1246" y="712"/>
                </a:lnTo>
                <a:lnTo>
                  <a:pt x="1248" y="706"/>
                </a:lnTo>
                <a:lnTo>
                  <a:pt x="1250" y="694"/>
                </a:lnTo>
                <a:lnTo>
                  <a:pt x="1252" y="680"/>
                </a:lnTo>
                <a:lnTo>
                  <a:pt x="1303" y="162"/>
                </a:lnTo>
                <a:lnTo>
                  <a:pt x="1304" y="150"/>
                </a:lnTo>
                <a:lnTo>
                  <a:pt x="1304" y="139"/>
                </a:lnTo>
                <a:lnTo>
                  <a:pt x="1304" y="134"/>
                </a:lnTo>
                <a:lnTo>
                  <a:pt x="1304" y="129"/>
                </a:lnTo>
                <a:lnTo>
                  <a:pt x="1303" y="124"/>
                </a:lnTo>
                <a:lnTo>
                  <a:pt x="1302" y="120"/>
                </a:lnTo>
                <a:lnTo>
                  <a:pt x="1301" y="115"/>
                </a:lnTo>
                <a:lnTo>
                  <a:pt x="1300" y="111"/>
                </a:lnTo>
                <a:lnTo>
                  <a:pt x="1299" y="108"/>
                </a:lnTo>
                <a:lnTo>
                  <a:pt x="1297" y="104"/>
                </a:lnTo>
                <a:lnTo>
                  <a:pt x="1293" y="97"/>
                </a:lnTo>
                <a:lnTo>
                  <a:pt x="1289" y="91"/>
                </a:lnTo>
                <a:lnTo>
                  <a:pt x="1282" y="85"/>
                </a:lnTo>
                <a:lnTo>
                  <a:pt x="1274" y="79"/>
                </a:lnTo>
                <a:lnTo>
                  <a:pt x="1270" y="77"/>
                </a:lnTo>
                <a:lnTo>
                  <a:pt x="1265" y="75"/>
                </a:lnTo>
                <a:lnTo>
                  <a:pt x="1255" y="71"/>
                </a:lnTo>
                <a:lnTo>
                  <a:pt x="1243" y="68"/>
                </a:lnTo>
                <a:lnTo>
                  <a:pt x="1230" y="66"/>
                </a:lnTo>
                <a:lnTo>
                  <a:pt x="1215" y="65"/>
                </a:lnTo>
                <a:lnTo>
                  <a:pt x="1199" y="65"/>
                </a:lnTo>
                <a:lnTo>
                  <a:pt x="1157" y="65"/>
                </a:lnTo>
                <a:lnTo>
                  <a:pt x="1164" y="1"/>
                </a:lnTo>
                <a:lnTo>
                  <a:pt x="1196" y="1"/>
                </a:lnTo>
                <a:lnTo>
                  <a:pt x="1611" y="1"/>
                </a:lnTo>
                <a:lnTo>
                  <a:pt x="2027" y="1"/>
                </a:lnTo>
                <a:lnTo>
                  <a:pt x="2444" y="1"/>
                </a:lnTo>
                <a:lnTo>
                  <a:pt x="2860" y="1"/>
                </a:lnTo>
                <a:lnTo>
                  <a:pt x="2882" y="2"/>
                </a:lnTo>
                <a:lnTo>
                  <a:pt x="2903" y="3"/>
                </a:lnTo>
                <a:lnTo>
                  <a:pt x="2924" y="4"/>
                </a:lnTo>
                <a:lnTo>
                  <a:pt x="2944" y="7"/>
                </a:lnTo>
                <a:lnTo>
                  <a:pt x="2963" y="10"/>
                </a:lnTo>
                <a:lnTo>
                  <a:pt x="2981" y="14"/>
                </a:lnTo>
                <a:lnTo>
                  <a:pt x="2998" y="18"/>
                </a:lnTo>
                <a:lnTo>
                  <a:pt x="3014" y="23"/>
                </a:lnTo>
                <a:lnTo>
                  <a:pt x="3030" y="29"/>
                </a:lnTo>
                <a:lnTo>
                  <a:pt x="3044" y="35"/>
                </a:lnTo>
                <a:lnTo>
                  <a:pt x="3058" y="42"/>
                </a:lnTo>
                <a:lnTo>
                  <a:pt x="3071" y="50"/>
                </a:lnTo>
                <a:lnTo>
                  <a:pt x="3083" y="58"/>
                </a:lnTo>
                <a:lnTo>
                  <a:pt x="3095" y="67"/>
                </a:lnTo>
                <a:lnTo>
                  <a:pt x="3100" y="72"/>
                </a:lnTo>
                <a:lnTo>
                  <a:pt x="3105" y="77"/>
                </a:lnTo>
                <a:lnTo>
                  <a:pt x="3110" y="82"/>
                </a:lnTo>
                <a:lnTo>
                  <a:pt x="3115" y="87"/>
                </a:lnTo>
                <a:lnTo>
                  <a:pt x="3122" y="95"/>
                </a:lnTo>
                <a:lnTo>
                  <a:pt x="3128" y="103"/>
                </a:lnTo>
                <a:lnTo>
                  <a:pt x="3133" y="112"/>
                </a:lnTo>
                <a:lnTo>
                  <a:pt x="3139" y="120"/>
                </a:lnTo>
                <a:lnTo>
                  <a:pt x="3143" y="129"/>
                </a:lnTo>
                <a:lnTo>
                  <a:pt x="3148" y="139"/>
                </a:lnTo>
                <a:lnTo>
                  <a:pt x="3151" y="148"/>
                </a:lnTo>
                <a:lnTo>
                  <a:pt x="3155" y="158"/>
                </a:lnTo>
                <a:lnTo>
                  <a:pt x="3157" y="167"/>
                </a:lnTo>
                <a:lnTo>
                  <a:pt x="3159" y="172"/>
                </a:lnTo>
                <a:lnTo>
                  <a:pt x="3160" y="177"/>
                </a:lnTo>
                <a:lnTo>
                  <a:pt x="3162" y="187"/>
                </a:lnTo>
                <a:lnTo>
                  <a:pt x="3163" y="198"/>
                </a:lnTo>
                <a:lnTo>
                  <a:pt x="3164" y="208"/>
                </a:lnTo>
                <a:lnTo>
                  <a:pt x="3164" y="218"/>
                </a:lnTo>
                <a:lnTo>
                  <a:pt x="3164" y="229"/>
                </a:lnTo>
                <a:lnTo>
                  <a:pt x="3163" y="239"/>
                </a:lnTo>
                <a:lnTo>
                  <a:pt x="3162" y="251"/>
                </a:lnTo>
                <a:lnTo>
                  <a:pt x="3159" y="263"/>
                </a:lnTo>
                <a:lnTo>
                  <a:pt x="3158" y="270"/>
                </a:lnTo>
                <a:lnTo>
                  <a:pt x="3156" y="277"/>
                </a:lnTo>
                <a:lnTo>
                  <a:pt x="3151" y="292"/>
                </a:lnTo>
                <a:lnTo>
                  <a:pt x="3145" y="307"/>
                </a:lnTo>
                <a:lnTo>
                  <a:pt x="3142" y="315"/>
                </a:lnTo>
                <a:lnTo>
                  <a:pt x="3138" y="323"/>
                </a:lnTo>
                <a:lnTo>
                  <a:pt x="3133" y="331"/>
                </a:lnTo>
                <a:lnTo>
                  <a:pt x="3128" y="339"/>
                </a:lnTo>
                <a:lnTo>
                  <a:pt x="3117" y="355"/>
                </a:lnTo>
                <a:lnTo>
                  <a:pt x="3110" y="363"/>
                </a:lnTo>
                <a:lnTo>
                  <a:pt x="3103" y="371"/>
                </a:lnTo>
                <a:lnTo>
                  <a:pt x="3096" y="378"/>
                </a:lnTo>
                <a:lnTo>
                  <a:pt x="3087" y="386"/>
                </a:lnTo>
                <a:lnTo>
                  <a:pt x="3069" y="401"/>
                </a:lnTo>
                <a:lnTo>
                  <a:pt x="3059" y="408"/>
                </a:lnTo>
                <a:lnTo>
                  <a:pt x="3048" y="415"/>
                </a:lnTo>
                <a:lnTo>
                  <a:pt x="3037" y="422"/>
                </a:lnTo>
                <a:lnTo>
                  <a:pt x="3024" y="428"/>
                </a:lnTo>
                <a:lnTo>
                  <a:pt x="3011" y="435"/>
                </a:lnTo>
                <a:lnTo>
                  <a:pt x="2997" y="440"/>
                </a:lnTo>
                <a:lnTo>
                  <a:pt x="2983" y="446"/>
                </a:lnTo>
                <a:lnTo>
                  <a:pt x="2967" y="451"/>
                </a:lnTo>
                <a:lnTo>
                  <a:pt x="2951" y="456"/>
                </a:lnTo>
                <a:lnTo>
                  <a:pt x="2934" y="460"/>
                </a:lnTo>
                <a:lnTo>
                  <a:pt x="2957" y="474"/>
                </a:lnTo>
                <a:lnTo>
                  <a:pt x="2979" y="489"/>
                </a:lnTo>
                <a:lnTo>
                  <a:pt x="3001" y="506"/>
                </a:lnTo>
                <a:lnTo>
                  <a:pt x="3011" y="514"/>
                </a:lnTo>
                <a:lnTo>
                  <a:pt x="3021" y="523"/>
                </a:lnTo>
                <a:lnTo>
                  <a:pt x="3041" y="541"/>
                </a:lnTo>
                <a:lnTo>
                  <a:pt x="3060" y="560"/>
                </a:lnTo>
                <a:lnTo>
                  <a:pt x="3079" y="580"/>
                </a:lnTo>
                <a:lnTo>
                  <a:pt x="3097" y="600"/>
                </a:lnTo>
                <a:lnTo>
                  <a:pt x="3115" y="620"/>
                </a:lnTo>
                <a:lnTo>
                  <a:pt x="3133" y="641"/>
                </a:lnTo>
                <a:lnTo>
                  <a:pt x="3150" y="663"/>
                </a:lnTo>
                <a:lnTo>
                  <a:pt x="3167" y="684"/>
                </a:lnTo>
                <a:lnTo>
                  <a:pt x="3232" y="770"/>
                </a:lnTo>
                <a:lnTo>
                  <a:pt x="3240" y="765"/>
                </a:lnTo>
                <a:lnTo>
                  <a:pt x="3247" y="760"/>
                </a:lnTo>
                <a:lnTo>
                  <a:pt x="3253" y="754"/>
                </a:lnTo>
                <a:lnTo>
                  <a:pt x="3259" y="748"/>
                </a:lnTo>
                <a:lnTo>
                  <a:pt x="3265" y="741"/>
                </a:lnTo>
                <a:lnTo>
                  <a:pt x="3270" y="734"/>
                </a:lnTo>
                <a:lnTo>
                  <a:pt x="3275" y="726"/>
                </a:lnTo>
                <a:lnTo>
                  <a:pt x="3279" y="717"/>
                </a:lnTo>
                <a:lnTo>
                  <a:pt x="3284" y="708"/>
                </a:lnTo>
                <a:lnTo>
                  <a:pt x="3287" y="698"/>
                </a:lnTo>
                <a:lnTo>
                  <a:pt x="3291" y="687"/>
                </a:lnTo>
                <a:lnTo>
                  <a:pt x="3294" y="676"/>
                </a:lnTo>
                <a:lnTo>
                  <a:pt x="3298" y="652"/>
                </a:lnTo>
                <a:lnTo>
                  <a:pt x="3300" y="639"/>
                </a:lnTo>
                <a:lnTo>
                  <a:pt x="3302" y="625"/>
                </a:lnTo>
                <a:lnTo>
                  <a:pt x="3347" y="175"/>
                </a:lnTo>
                <a:lnTo>
                  <a:pt x="3348" y="160"/>
                </a:lnTo>
                <a:lnTo>
                  <a:pt x="3348" y="147"/>
                </a:lnTo>
                <a:lnTo>
                  <a:pt x="3348" y="135"/>
                </a:lnTo>
                <a:lnTo>
                  <a:pt x="3347" y="129"/>
                </a:lnTo>
                <a:lnTo>
                  <a:pt x="3346" y="124"/>
                </a:lnTo>
                <a:lnTo>
                  <a:pt x="3345" y="119"/>
                </a:lnTo>
                <a:lnTo>
                  <a:pt x="3344" y="114"/>
                </a:lnTo>
                <a:lnTo>
                  <a:pt x="3341" y="106"/>
                </a:lnTo>
                <a:lnTo>
                  <a:pt x="3337" y="98"/>
                </a:lnTo>
                <a:lnTo>
                  <a:pt x="3332" y="92"/>
                </a:lnTo>
                <a:lnTo>
                  <a:pt x="3329" y="88"/>
                </a:lnTo>
                <a:lnTo>
                  <a:pt x="3326" y="86"/>
                </a:lnTo>
                <a:lnTo>
                  <a:pt x="3318" y="80"/>
                </a:lnTo>
                <a:lnTo>
                  <a:pt x="3308" y="76"/>
                </a:lnTo>
                <a:lnTo>
                  <a:pt x="3303" y="74"/>
                </a:lnTo>
                <a:lnTo>
                  <a:pt x="3298" y="72"/>
                </a:lnTo>
                <a:lnTo>
                  <a:pt x="3286" y="70"/>
                </a:lnTo>
                <a:lnTo>
                  <a:pt x="3272" y="68"/>
                </a:lnTo>
                <a:lnTo>
                  <a:pt x="3258" y="66"/>
                </a:lnTo>
                <a:lnTo>
                  <a:pt x="3242" y="66"/>
                </a:lnTo>
                <a:lnTo>
                  <a:pt x="3223" y="66"/>
                </a:lnTo>
                <a:lnTo>
                  <a:pt x="3229" y="1"/>
                </a:lnTo>
                <a:lnTo>
                  <a:pt x="3581" y="1"/>
                </a:lnTo>
                <a:lnTo>
                  <a:pt x="4047" y="504"/>
                </a:lnTo>
                <a:lnTo>
                  <a:pt x="4079" y="175"/>
                </a:lnTo>
                <a:lnTo>
                  <a:pt x="4081" y="160"/>
                </a:lnTo>
                <a:lnTo>
                  <a:pt x="4081" y="146"/>
                </a:lnTo>
                <a:lnTo>
                  <a:pt x="4080" y="134"/>
                </a:lnTo>
                <a:lnTo>
                  <a:pt x="4080" y="129"/>
                </a:lnTo>
                <a:lnTo>
                  <a:pt x="4079" y="123"/>
                </a:lnTo>
                <a:lnTo>
                  <a:pt x="4078" y="118"/>
                </a:lnTo>
                <a:lnTo>
                  <a:pt x="4077" y="114"/>
                </a:lnTo>
                <a:lnTo>
                  <a:pt x="4074" y="105"/>
                </a:lnTo>
                <a:lnTo>
                  <a:pt x="4070" y="98"/>
                </a:lnTo>
                <a:lnTo>
                  <a:pt x="4065" y="91"/>
                </a:lnTo>
                <a:lnTo>
                  <a:pt x="4062" y="88"/>
                </a:lnTo>
                <a:lnTo>
                  <a:pt x="4058" y="85"/>
                </a:lnTo>
                <a:lnTo>
                  <a:pt x="4050" y="80"/>
                </a:lnTo>
                <a:lnTo>
                  <a:pt x="4041" y="75"/>
                </a:lnTo>
                <a:lnTo>
                  <a:pt x="4036" y="74"/>
                </a:lnTo>
                <a:lnTo>
                  <a:pt x="4030" y="72"/>
                </a:lnTo>
                <a:lnTo>
                  <a:pt x="4018" y="69"/>
                </a:lnTo>
                <a:lnTo>
                  <a:pt x="4005" y="67"/>
                </a:lnTo>
                <a:lnTo>
                  <a:pt x="3990" y="66"/>
                </a:lnTo>
                <a:lnTo>
                  <a:pt x="3974" y="65"/>
                </a:lnTo>
                <a:lnTo>
                  <a:pt x="3919" y="65"/>
                </a:lnTo>
                <a:lnTo>
                  <a:pt x="3925" y="1"/>
                </a:lnTo>
                <a:lnTo>
                  <a:pt x="4448" y="1"/>
                </a:lnTo>
                <a:lnTo>
                  <a:pt x="4972" y="1"/>
                </a:lnTo>
                <a:lnTo>
                  <a:pt x="5497" y="1"/>
                </a:lnTo>
                <a:lnTo>
                  <a:pt x="6021" y="1"/>
                </a:lnTo>
                <a:lnTo>
                  <a:pt x="6045" y="2"/>
                </a:lnTo>
                <a:lnTo>
                  <a:pt x="6068" y="3"/>
                </a:lnTo>
                <a:lnTo>
                  <a:pt x="6090" y="4"/>
                </a:lnTo>
                <a:lnTo>
                  <a:pt x="6111" y="7"/>
                </a:lnTo>
                <a:lnTo>
                  <a:pt x="6131" y="10"/>
                </a:lnTo>
                <a:lnTo>
                  <a:pt x="6150" y="14"/>
                </a:lnTo>
                <a:lnTo>
                  <a:pt x="6159" y="16"/>
                </a:lnTo>
                <a:lnTo>
                  <a:pt x="6167" y="18"/>
                </a:lnTo>
                <a:lnTo>
                  <a:pt x="6184" y="23"/>
                </a:lnTo>
                <a:lnTo>
                  <a:pt x="6200" y="29"/>
                </a:lnTo>
                <a:lnTo>
                  <a:pt x="6215" y="35"/>
                </a:lnTo>
                <a:lnTo>
                  <a:pt x="6229" y="42"/>
                </a:lnTo>
                <a:lnTo>
                  <a:pt x="6243" y="50"/>
                </a:lnTo>
                <a:lnTo>
                  <a:pt x="6255" y="58"/>
                </a:lnTo>
                <a:lnTo>
                  <a:pt x="6266" y="67"/>
                </a:lnTo>
                <a:lnTo>
                  <a:pt x="6272" y="72"/>
                </a:lnTo>
                <a:lnTo>
                  <a:pt x="6277" y="77"/>
                </a:lnTo>
                <a:lnTo>
                  <a:pt x="6282" y="82"/>
                </a:lnTo>
                <a:lnTo>
                  <a:pt x="6287" y="87"/>
                </a:lnTo>
                <a:lnTo>
                  <a:pt x="6293" y="95"/>
                </a:lnTo>
                <a:lnTo>
                  <a:pt x="6299" y="103"/>
                </a:lnTo>
                <a:lnTo>
                  <a:pt x="6305" y="112"/>
                </a:lnTo>
                <a:lnTo>
                  <a:pt x="6310" y="120"/>
                </a:lnTo>
                <a:lnTo>
                  <a:pt x="6315" y="129"/>
                </a:lnTo>
                <a:lnTo>
                  <a:pt x="6319" y="139"/>
                </a:lnTo>
                <a:lnTo>
                  <a:pt x="6323" y="148"/>
                </a:lnTo>
                <a:lnTo>
                  <a:pt x="6326" y="158"/>
                </a:lnTo>
                <a:lnTo>
                  <a:pt x="6329" y="167"/>
                </a:lnTo>
                <a:lnTo>
                  <a:pt x="6330" y="172"/>
                </a:lnTo>
                <a:lnTo>
                  <a:pt x="6332" y="177"/>
                </a:lnTo>
                <a:lnTo>
                  <a:pt x="6333" y="187"/>
                </a:lnTo>
                <a:lnTo>
                  <a:pt x="6335" y="198"/>
                </a:lnTo>
                <a:lnTo>
                  <a:pt x="6335" y="208"/>
                </a:lnTo>
                <a:lnTo>
                  <a:pt x="6336" y="218"/>
                </a:lnTo>
                <a:lnTo>
                  <a:pt x="6336" y="229"/>
                </a:lnTo>
                <a:lnTo>
                  <a:pt x="6335" y="239"/>
                </a:lnTo>
                <a:lnTo>
                  <a:pt x="6333" y="251"/>
                </a:lnTo>
                <a:lnTo>
                  <a:pt x="6331" y="263"/>
                </a:lnTo>
                <a:lnTo>
                  <a:pt x="6329" y="270"/>
                </a:lnTo>
                <a:lnTo>
                  <a:pt x="6328" y="277"/>
                </a:lnTo>
                <a:lnTo>
                  <a:pt x="6325" y="284"/>
                </a:lnTo>
                <a:lnTo>
                  <a:pt x="6323" y="292"/>
                </a:lnTo>
                <a:lnTo>
                  <a:pt x="6317" y="307"/>
                </a:lnTo>
                <a:lnTo>
                  <a:pt x="6313" y="315"/>
                </a:lnTo>
                <a:lnTo>
                  <a:pt x="6309" y="323"/>
                </a:lnTo>
                <a:lnTo>
                  <a:pt x="6305" y="331"/>
                </a:lnTo>
                <a:lnTo>
                  <a:pt x="6300" y="339"/>
                </a:lnTo>
                <a:lnTo>
                  <a:pt x="6294" y="347"/>
                </a:lnTo>
                <a:lnTo>
                  <a:pt x="6288" y="355"/>
                </a:lnTo>
                <a:lnTo>
                  <a:pt x="6282" y="363"/>
                </a:lnTo>
                <a:lnTo>
                  <a:pt x="6275" y="371"/>
                </a:lnTo>
                <a:lnTo>
                  <a:pt x="6267" y="379"/>
                </a:lnTo>
                <a:lnTo>
                  <a:pt x="6259" y="386"/>
                </a:lnTo>
                <a:lnTo>
                  <a:pt x="6250" y="394"/>
                </a:lnTo>
                <a:lnTo>
                  <a:pt x="6241" y="401"/>
                </a:lnTo>
                <a:lnTo>
                  <a:pt x="6230" y="409"/>
                </a:lnTo>
                <a:lnTo>
                  <a:pt x="6219" y="415"/>
                </a:lnTo>
                <a:lnTo>
                  <a:pt x="6208" y="422"/>
                </a:lnTo>
                <a:lnTo>
                  <a:pt x="6196" y="429"/>
                </a:lnTo>
                <a:lnTo>
                  <a:pt x="6182" y="435"/>
                </a:lnTo>
                <a:lnTo>
                  <a:pt x="6169" y="441"/>
                </a:lnTo>
                <a:lnTo>
                  <a:pt x="6154" y="446"/>
                </a:lnTo>
                <a:lnTo>
                  <a:pt x="6138" y="451"/>
                </a:lnTo>
                <a:lnTo>
                  <a:pt x="6122" y="456"/>
                </a:lnTo>
                <a:lnTo>
                  <a:pt x="6105" y="460"/>
                </a:lnTo>
                <a:lnTo>
                  <a:pt x="6120" y="470"/>
                </a:lnTo>
                <a:lnTo>
                  <a:pt x="6135" y="480"/>
                </a:lnTo>
                <a:lnTo>
                  <a:pt x="6150" y="490"/>
                </a:lnTo>
                <a:lnTo>
                  <a:pt x="6164" y="501"/>
                </a:lnTo>
                <a:lnTo>
                  <a:pt x="6178" y="512"/>
                </a:lnTo>
                <a:lnTo>
                  <a:pt x="6191" y="524"/>
                </a:lnTo>
                <a:lnTo>
                  <a:pt x="6204" y="536"/>
                </a:lnTo>
                <a:lnTo>
                  <a:pt x="6217" y="549"/>
                </a:lnTo>
                <a:lnTo>
                  <a:pt x="6229" y="562"/>
                </a:lnTo>
                <a:lnTo>
                  <a:pt x="6241" y="575"/>
                </a:lnTo>
                <a:lnTo>
                  <a:pt x="6253" y="588"/>
                </a:lnTo>
                <a:lnTo>
                  <a:pt x="6264" y="602"/>
                </a:lnTo>
                <a:lnTo>
                  <a:pt x="6287" y="630"/>
                </a:lnTo>
                <a:lnTo>
                  <a:pt x="6309" y="659"/>
                </a:lnTo>
                <a:lnTo>
                  <a:pt x="6352" y="717"/>
                </a:lnTo>
                <a:lnTo>
                  <a:pt x="6373" y="745"/>
                </a:lnTo>
                <a:lnTo>
                  <a:pt x="6395" y="774"/>
                </a:lnTo>
                <a:lnTo>
                  <a:pt x="6406" y="788"/>
                </a:lnTo>
                <a:lnTo>
                  <a:pt x="6418" y="803"/>
                </a:lnTo>
                <a:lnTo>
                  <a:pt x="6429" y="816"/>
                </a:lnTo>
                <a:lnTo>
                  <a:pt x="6441" y="830"/>
                </a:lnTo>
                <a:lnTo>
                  <a:pt x="6453" y="843"/>
                </a:lnTo>
                <a:lnTo>
                  <a:pt x="6465" y="856"/>
                </a:lnTo>
                <a:lnTo>
                  <a:pt x="6478" y="868"/>
                </a:lnTo>
                <a:lnTo>
                  <a:pt x="6491" y="880"/>
                </a:lnTo>
                <a:lnTo>
                  <a:pt x="6509" y="896"/>
                </a:lnTo>
                <a:lnTo>
                  <a:pt x="6529" y="912"/>
                </a:lnTo>
                <a:lnTo>
                  <a:pt x="6539" y="920"/>
                </a:lnTo>
                <a:lnTo>
                  <a:pt x="6549" y="927"/>
                </a:lnTo>
                <a:lnTo>
                  <a:pt x="6559" y="935"/>
                </a:lnTo>
                <a:lnTo>
                  <a:pt x="6570" y="942"/>
                </a:lnTo>
                <a:lnTo>
                  <a:pt x="6591" y="956"/>
                </a:lnTo>
                <a:lnTo>
                  <a:pt x="6615" y="970"/>
                </a:lnTo>
                <a:lnTo>
                  <a:pt x="6638" y="982"/>
                </a:lnTo>
                <a:lnTo>
                  <a:pt x="6661" y="994"/>
                </a:lnTo>
                <a:lnTo>
                  <a:pt x="6685" y="1004"/>
                </a:lnTo>
                <a:lnTo>
                  <a:pt x="6697" y="1009"/>
                </a:lnTo>
                <a:lnTo>
                  <a:pt x="6710" y="1014"/>
                </a:lnTo>
                <a:lnTo>
                  <a:pt x="6734" y="1022"/>
                </a:lnTo>
                <a:lnTo>
                  <a:pt x="6760" y="1030"/>
                </a:lnTo>
                <a:lnTo>
                  <a:pt x="6785" y="1035"/>
                </a:lnTo>
                <a:lnTo>
                  <a:pt x="6811" y="1040"/>
                </a:lnTo>
                <a:lnTo>
                  <a:pt x="6836" y="1043"/>
                </a:lnTo>
                <a:lnTo>
                  <a:pt x="6862" y="1044"/>
                </a:lnTo>
                <a:lnTo>
                  <a:pt x="6877" y="1045"/>
                </a:lnTo>
                <a:lnTo>
                  <a:pt x="6892" y="1044"/>
                </a:lnTo>
                <a:lnTo>
                  <a:pt x="6906" y="1043"/>
                </a:lnTo>
                <a:lnTo>
                  <a:pt x="6921" y="1042"/>
                </a:lnTo>
                <a:lnTo>
                  <a:pt x="6936" y="1039"/>
                </a:lnTo>
                <a:lnTo>
                  <a:pt x="6950" y="1037"/>
                </a:lnTo>
                <a:lnTo>
                  <a:pt x="6964" y="1033"/>
                </a:lnTo>
                <a:lnTo>
                  <a:pt x="6979" y="1029"/>
                </a:lnTo>
                <a:lnTo>
                  <a:pt x="7002" y="1023"/>
                </a:lnTo>
                <a:lnTo>
                  <a:pt x="7025" y="1015"/>
                </a:lnTo>
                <a:lnTo>
                  <a:pt x="7048" y="1007"/>
                </a:lnTo>
                <a:lnTo>
                  <a:pt x="7070" y="998"/>
                </a:lnTo>
                <a:lnTo>
                  <a:pt x="7091" y="988"/>
                </a:lnTo>
                <a:lnTo>
                  <a:pt x="7112" y="977"/>
                </a:lnTo>
                <a:lnTo>
                  <a:pt x="7132" y="966"/>
                </a:lnTo>
                <a:lnTo>
                  <a:pt x="7151" y="954"/>
                </a:lnTo>
                <a:lnTo>
                  <a:pt x="7170" y="942"/>
                </a:lnTo>
                <a:lnTo>
                  <a:pt x="7188" y="929"/>
                </a:lnTo>
                <a:lnTo>
                  <a:pt x="7205" y="916"/>
                </a:lnTo>
                <a:lnTo>
                  <a:pt x="7221" y="903"/>
                </a:lnTo>
                <a:lnTo>
                  <a:pt x="7237" y="890"/>
                </a:lnTo>
                <a:lnTo>
                  <a:pt x="7252" y="877"/>
                </a:lnTo>
                <a:lnTo>
                  <a:pt x="7265" y="864"/>
                </a:lnTo>
                <a:lnTo>
                  <a:pt x="7278" y="851"/>
                </a:lnTo>
                <a:close/>
              </a:path>
            </a:pathLst>
          </a:custGeom>
          <a:solidFill>
            <a:srgbClr val="00347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1046347376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pa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196AA-A964-4BEF-92CE-110737F724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40016" y="1213010"/>
            <a:ext cx="5401122" cy="2215991"/>
          </a:xfrm>
        </p:spPr>
        <p:txBody>
          <a:bodyPr wrap="square" anchor="b">
            <a:sp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DC690F-209B-441E-838B-48C1728121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40016" y="3645024"/>
            <a:ext cx="5401122" cy="738664"/>
          </a:xfrm>
        </p:spPr>
        <p:txBody>
          <a:bodyPr wrap="square">
            <a:spAutoFit/>
          </a:bodyPr>
          <a:lstStyle>
            <a:lvl1pPr marL="0" indent="0" algn="l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E20503-FD26-45D7-8D72-ADBE68B52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3E0EEA0-E5B5-496F-A4E4-0A7BE8C92FE4}" type="datetime1">
              <a:rPr lang="fi-FI" smtClean="0"/>
              <a:pPr/>
              <a:t>14.4.2026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83D58F-2FEE-465A-8C27-8071BFBDA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© Berner Oy  |  Esittäjä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5BEB2B-921C-4DB4-9DFA-93C092061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E98F4-D9F1-4002-AD5C-3866A5A71344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Freeform 6"/>
          <p:cNvSpPr>
            <a:spLocks noChangeAspect="1" noEditPoints="1"/>
          </p:cNvSpPr>
          <p:nvPr userDrawn="1"/>
        </p:nvSpPr>
        <p:spPr bwMode="auto">
          <a:xfrm>
            <a:off x="10691290" y="6381750"/>
            <a:ext cx="1152442" cy="250456"/>
          </a:xfrm>
          <a:custGeom>
            <a:avLst/>
            <a:gdLst>
              <a:gd name="T0" fmla="*/ 5840 w 7330"/>
              <a:gd name="T1" fmla="*/ 1317 h 1593"/>
              <a:gd name="T2" fmla="*/ 5357 w 7330"/>
              <a:gd name="T3" fmla="*/ 1467 h 1593"/>
              <a:gd name="T4" fmla="*/ 2874 w 7330"/>
              <a:gd name="T5" fmla="*/ 1589 h 1593"/>
              <a:gd name="T6" fmla="*/ 684 w 7330"/>
              <a:gd name="T7" fmla="*/ 1394 h 1593"/>
              <a:gd name="T8" fmla="*/ 863 w 7330"/>
              <a:gd name="T9" fmla="*/ 1338 h 1593"/>
              <a:gd name="T10" fmla="*/ 497 w 7330"/>
              <a:gd name="T11" fmla="*/ 753 h 1593"/>
              <a:gd name="T12" fmla="*/ 757 w 7330"/>
              <a:gd name="T13" fmla="*/ 719 h 1593"/>
              <a:gd name="T14" fmla="*/ 771 w 7330"/>
              <a:gd name="T15" fmla="*/ 502 h 1593"/>
              <a:gd name="T16" fmla="*/ 468 w 7330"/>
              <a:gd name="T17" fmla="*/ 709 h 1593"/>
              <a:gd name="T18" fmla="*/ 787 w 7330"/>
              <a:gd name="T19" fmla="*/ 281 h 1593"/>
              <a:gd name="T20" fmla="*/ 733 w 7330"/>
              <a:gd name="T21" fmla="*/ 82 h 1593"/>
              <a:gd name="T22" fmla="*/ 154 w 7330"/>
              <a:gd name="T23" fmla="*/ 767 h 1593"/>
              <a:gd name="T24" fmla="*/ 220 w 7330"/>
              <a:gd name="T25" fmla="*/ 78 h 1593"/>
              <a:gd name="T26" fmla="*/ 1075 w 7330"/>
              <a:gd name="T27" fmla="*/ 82 h 1593"/>
              <a:gd name="T28" fmla="*/ 1065 w 7330"/>
              <a:gd name="T29" fmla="*/ 315 h 1593"/>
              <a:gd name="T30" fmla="*/ 980 w 7330"/>
              <a:gd name="T31" fmla="*/ 435 h 1593"/>
              <a:gd name="T32" fmla="*/ 1073 w 7330"/>
              <a:gd name="T33" fmla="*/ 678 h 1593"/>
              <a:gd name="T34" fmla="*/ 6070 w 7330"/>
              <a:gd name="T35" fmla="*/ 209 h 1593"/>
              <a:gd name="T36" fmla="*/ 5917 w 7330"/>
              <a:gd name="T37" fmla="*/ 66 h 1593"/>
              <a:gd name="T38" fmla="*/ 6058 w 7330"/>
              <a:gd name="T39" fmla="*/ 299 h 1593"/>
              <a:gd name="T40" fmla="*/ 5284 w 7330"/>
              <a:gd name="T41" fmla="*/ 230 h 1593"/>
              <a:gd name="T42" fmla="*/ 5037 w 7330"/>
              <a:gd name="T43" fmla="*/ 69 h 1593"/>
              <a:gd name="T44" fmla="*/ 4979 w 7330"/>
              <a:gd name="T45" fmla="*/ 262 h 1593"/>
              <a:gd name="T46" fmla="*/ 4818 w 7330"/>
              <a:gd name="T47" fmla="*/ 433 h 1593"/>
              <a:gd name="T48" fmla="*/ 4812 w 7330"/>
              <a:gd name="T49" fmla="*/ 785 h 1593"/>
              <a:gd name="T50" fmla="*/ 5137 w 7330"/>
              <a:gd name="T51" fmla="*/ 646 h 1593"/>
              <a:gd name="T52" fmla="*/ 5456 w 7330"/>
              <a:gd name="T53" fmla="*/ 712 h 1593"/>
              <a:gd name="T54" fmla="*/ 4285 w 7330"/>
              <a:gd name="T55" fmla="*/ 66 h 1593"/>
              <a:gd name="T56" fmla="*/ 4123 w 7330"/>
              <a:gd name="T57" fmla="*/ 770 h 1593"/>
              <a:gd name="T58" fmla="*/ 4421 w 7330"/>
              <a:gd name="T59" fmla="*/ 688 h 1593"/>
              <a:gd name="T60" fmla="*/ 3435 w 7330"/>
              <a:gd name="T61" fmla="*/ 232 h 1593"/>
              <a:gd name="T62" fmla="*/ 3495 w 7330"/>
              <a:gd name="T63" fmla="*/ 783 h 1593"/>
              <a:gd name="T64" fmla="*/ 3626 w 7330"/>
              <a:gd name="T65" fmla="*/ 1033 h 1593"/>
              <a:gd name="T66" fmla="*/ 2881 w 7330"/>
              <a:gd name="T67" fmla="*/ 143 h 1593"/>
              <a:gd name="T68" fmla="*/ 2771 w 7330"/>
              <a:gd name="T69" fmla="*/ 404 h 1593"/>
              <a:gd name="T70" fmla="*/ 2342 w 7330"/>
              <a:gd name="T71" fmla="*/ 134 h 1593"/>
              <a:gd name="T72" fmla="*/ 2019 w 7330"/>
              <a:gd name="T73" fmla="*/ 169 h 1593"/>
              <a:gd name="T74" fmla="*/ 1663 w 7330"/>
              <a:gd name="T75" fmla="*/ 365 h 1593"/>
              <a:gd name="T76" fmla="*/ 1756 w 7330"/>
              <a:gd name="T77" fmla="*/ 508 h 1593"/>
              <a:gd name="T78" fmla="*/ 1521 w 7330"/>
              <a:gd name="T79" fmla="*/ 708 h 1593"/>
              <a:gd name="T80" fmla="*/ 1731 w 7330"/>
              <a:gd name="T81" fmla="*/ 781 h 1593"/>
              <a:gd name="T82" fmla="*/ 2193 w 7330"/>
              <a:gd name="T83" fmla="*/ 783 h 1593"/>
              <a:gd name="T84" fmla="*/ 7204 w 7330"/>
              <a:gd name="T85" fmla="*/ 969 h 1593"/>
              <a:gd name="T86" fmla="*/ 6563 w 7330"/>
              <a:gd name="T87" fmla="*/ 1121 h 1593"/>
              <a:gd name="T88" fmla="*/ 6047 w 7330"/>
              <a:gd name="T89" fmla="*/ 726 h 1593"/>
              <a:gd name="T90" fmla="*/ 5733 w 7330"/>
              <a:gd name="T91" fmla="*/ 731 h 1593"/>
              <a:gd name="T92" fmla="*/ 4068 w 7330"/>
              <a:gd name="T93" fmla="*/ 925 h 1593"/>
              <a:gd name="T94" fmla="*/ 3612 w 7330"/>
              <a:gd name="T95" fmla="*/ 1135 h 1593"/>
              <a:gd name="T96" fmla="*/ 3034 w 7330"/>
              <a:gd name="T97" fmla="*/ 919 h 1593"/>
              <a:gd name="T98" fmla="*/ 2649 w 7330"/>
              <a:gd name="T99" fmla="*/ 482 h 1593"/>
              <a:gd name="T100" fmla="*/ 1088 w 7330"/>
              <a:gd name="T101" fmla="*/ 851 h 1593"/>
              <a:gd name="T102" fmla="*/ 1304 w 7330"/>
              <a:gd name="T103" fmla="*/ 139 h 1593"/>
              <a:gd name="T104" fmla="*/ 2860 w 7330"/>
              <a:gd name="T105" fmla="*/ 1 h 1593"/>
              <a:gd name="T106" fmla="*/ 3155 w 7330"/>
              <a:gd name="T107" fmla="*/ 158 h 1593"/>
              <a:gd name="T108" fmla="*/ 3059 w 7330"/>
              <a:gd name="T109" fmla="*/ 408 h 1593"/>
              <a:gd name="T110" fmla="*/ 3253 w 7330"/>
              <a:gd name="T111" fmla="*/ 754 h 1593"/>
              <a:gd name="T112" fmla="*/ 3318 w 7330"/>
              <a:gd name="T113" fmla="*/ 80 h 1593"/>
              <a:gd name="T114" fmla="*/ 4041 w 7330"/>
              <a:gd name="T115" fmla="*/ 75 h 1593"/>
              <a:gd name="T116" fmla="*/ 6255 w 7330"/>
              <a:gd name="T117" fmla="*/ 58 h 1593"/>
              <a:gd name="T118" fmla="*/ 6328 w 7330"/>
              <a:gd name="T119" fmla="*/ 277 h 1593"/>
              <a:gd name="T120" fmla="*/ 6120 w 7330"/>
              <a:gd name="T121" fmla="*/ 470 h 1593"/>
              <a:gd name="T122" fmla="*/ 6529 w 7330"/>
              <a:gd name="T123" fmla="*/ 912 h 1593"/>
              <a:gd name="T124" fmla="*/ 7002 w 7330"/>
              <a:gd name="T125" fmla="*/ 1023 h 15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7330" h="1593">
                <a:moveTo>
                  <a:pt x="3255" y="1454"/>
                </a:moveTo>
                <a:lnTo>
                  <a:pt x="3373" y="1453"/>
                </a:lnTo>
                <a:lnTo>
                  <a:pt x="3491" y="1453"/>
                </a:lnTo>
                <a:lnTo>
                  <a:pt x="3608" y="1451"/>
                </a:lnTo>
                <a:lnTo>
                  <a:pt x="3726" y="1449"/>
                </a:lnTo>
                <a:lnTo>
                  <a:pt x="3842" y="1447"/>
                </a:lnTo>
                <a:lnTo>
                  <a:pt x="3957" y="1444"/>
                </a:lnTo>
                <a:lnTo>
                  <a:pt x="4071" y="1441"/>
                </a:lnTo>
                <a:lnTo>
                  <a:pt x="4184" y="1437"/>
                </a:lnTo>
                <a:lnTo>
                  <a:pt x="4297" y="1433"/>
                </a:lnTo>
                <a:lnTo>
                  <a:pt x="4408" y="1428"/>
                </a:lnTo>
                <a:lnTo>
                  <a:pt x="4518" y="1423"/>
                </a:lnTo>
                <a:lnTo>
                  <a:pt x="4628" y="1417"/>
                </a:lnTo>
                <a:lnTo>
                  <a:pt x="4736" y="1411"/>
                </a:lnTo>
                <a:lnTo>
                  <a:pt x="4843" y="1405"/>
                </a:lnTo>
                <a:lnTo>
                  <a:pt x="4949" y="1398"/>
                </a:lnTo>
                <a:lnTo>
                  <a:pt x="5002" y="1394"/>
                </a:lnTo>
                <a:lnTo>
                  <a:pt x="5054" y="1390"/>
                </a:lnTo>
                <a:lnTo>
                  <a:pt x="5158" y="1383"/>
                </a:lnTo>
                <a:lnTo>
                  <a:pt x="5260" y="1374"/>
                </a:lnTo>
                <a:lnTo>
                  <a:pt x="5360" y="1366"/>
                </a:lnTo>
                <a:lnTo>
                  <a:pt x="5459" y="1357"/>
                </a:lnTo>
                <a:lnTo>
                  <a:pt x="5557" y="1347"/>
                </a:lnTo>
                <a:lnTo>
                  <a:pt x="5653" y="1338"/>
                </a:lnTo>
                <a:lnTo>
                  <a:pt x="5747" y="1327"/>
                </a:lnTo>
                <a:lnTo>
                  <a:pt x="5840" y="1317"/>
                </a:lnTo>
                <a:lnTo>
                  <a:pt x="5931" y="1306"/>
                </a:lnTo>
                <a:lnTo>
                  <a:pt x="6020" y="1295"/>
                </a:lnTo>
                <a:lnTo>
                  <a:pt x="6108" y="1283"/>
                </a:lnTo>
                <a:lnTo>
                  <a:pt x="6194" y="1271"/>
                </a:lnTo>
                <a:lnTo>
                  <a:pt x="6277" y="1259"/>
                </a:lnTo>
                <a:lnTo>
                  <a:pt x="6359" y="1246"/>
                </a:lnTo>
                <a:lnTo>
                  <a:pt x="6439" y="1233"/>
                </a:lnTo>
                <a:lnTo>
                  <a:pt x="6517" y="1220"/>
                </a:lnTo>
                <a:lnTo>
                  <a:pt x="6518" y="1228"/>
                </a:lnTo>
                <a:lnTo>
                  <a:pt x="6454" y="1248"/>
                </a:lnTo>
                <a:lnTo>
                  <a:pt x="6386" y="1268"/>
                </a:lnTo>
                <a:lnTo>
                  <a:pt x="6316" y="1287"/>
                </a:lnTo>
                <a:lnTo>
                  <a:pt x="6279" y="1297"/>
                </a:lnTo>
                <a:lnTo>
                  <a:pt x="6242" y="1306"/>
                </a:lnTo>
                <a:lnTo>
                  <a:pt x="6204" y="1316"/>
                </a:lnTo>
                <a:lnTo>
                  <a:pt x="6166" y="1325"/>
                </a:lnTo>
                <a:lnTo>
                  <a:pt x="6087" y="1343"/>
                </a:lnTo>
                <a:lnTo>
                  <a:pt x="6004" y="1360"/>
                </a:lnTo>
                <a:lnTo>
                  <a:pt x="5920" y="1377"/>
                </a:lnTo>
                <a:lnTo>
                  <a:pt x="5832" y="1394"/>
                </a:lnTo>
                <a:lnTo>
                  <a:pt x="5742" y="1410"/>
                </a:lnTo>
                <a:lnTo>
                  <a:pt x="5649" y="1425"/>
                </a:lnTo>
                <a:lnTo>
                  <a:pt x="5554" y="1440"/>
                </a:lnTo>
                <a:lnTo>
                  <a:pt x="5457" y="1454"/>
                </a:lnTo>
                <a:lnTo>
                  <a:pt x="5407" y="1461"/>
                </a:lnTo>
                <a:lnTo>
                  <a:pt x="5357" y="1467"/>
                </a:lnTo>
                <a:lnTo>
                  <a:pt x="5255" y="1480"/>
                </a:lnTo>
                <a:lnTo>
                  <a:pt x="5151" y="1493"/>
                </a:lnTo>
                <a:lnTo>
                  <a:pt x="5044" y="1504"/>
                </a:lnTo>
                <a:lnTo>
                  <a:pt x="4936" y="1515"/>
                </a:lnTo>
                <a:lnTo>
                  <a:pt x="4826" y="1526"/>
                </a:lnTo>
                <a:lnTo>
                  <a:pt x="4714" y="1535"/>
                </a:lnTo>
                <a:lnTo>
                  <a:pt x="4601" y="1544"/>
                </a:lnTo>
                <a:lnTo>
                  <a:pt x="4485" y="1553"/>
                </a:lnTo>
                <a:lnTo>
                  <a:pt x="4427" y="1556"/>
                </a:lnTo>
                <a:lnTo>
                  <a:pt x="4368" y="1560"/>
                </a:lnTo>
                <a:lnTo>
                  <a:pt x="4309" y="1564"/>
                </a:lnTo>
                <a:lnTo>
                  <a:pt x="4250" y="1567"/>
                </a:lnTo>
                <a:lnTo>
                  <a:pt x="4190" y="1570"/>
                </a:lnTo>
                <a:lnTo>
                  <a:pt x="4130" y="1573"/>
                </a:lnTo>
                <a:lnTo>
                  <a:pt x="4070" y="1576"/>
                </a:lnTo>
                <a:lnTo>
                  <a:pt x="4009" y="1578"/>
                </a:lnTo>
                <a:lnTo>
                  <a:pt x="3948" y="1581"/>
                </a:lnTo>
                <a:lnTo>
                  <a:pt x="3886" y="1583"/>
                </a:lnTo>
                <a:lnTo>
                  <a:pt x="3762" y="1586"/>
                </a:lnTo>
                <a:lnTo>
                  <a:pt x="3636" y="1589"/>
                </a:lnTo>
                <a:lnTo>
                  <a:pt x="3510" y="1591"/>
                </a:lnTo>
                <a:lnTo>
                  <a:pt x="3383" y="1593"/>
                </a:lnTo>
                <a:lnTo>
                  <a:pt x="3255" y="1593"/>
                </a:lnTo>
                <a:lnTo>
                  <a:pt x="3127" y="1593"/>
                </a:lnTo>
                <a:lnTo>
                  <a:pt x="3000" y="1591"/>
                </a:lnTo>
                <a:lnTo>
                  <a:pt x="2874" y="1589"/>
                </a:lnTo>
                <a:lnTo>
                  <a:pt x="2811" y="1588"/>
                </a:lnTo>
                <a:lnTo>
                  <a:pt x="2749" y="1586"/>
                </a:lnTo>
                <a:lnTo>
                  <a:pt x="2687" y="1585"/>
                </a:lnTo>
                <a:lnTo>
                  <a:pt x="2625" y="1583"/>
                </a:lnTo>
                <a:lnTo>
                  <a:pt x="2564" y="1581"/>
                </a:lnTo>
                <a:lnTo>
                  <a:pt x="2503" y="1578"/>
                </a:lnTo>
                <a:lnTo>
                  <a:pt x="2382" y="1573"/>
                </a:lnTo>
                <a:lnTo>
                  <a:pt x="2262" y="1567"/>
                </a:lnTo>
                <a:lnTo>
                  <a:pt x="2143" y="1560"/>
                </a:lnTo>
                <a:lnTo>
                  <a:pt x="2026" y="1553"/>
                </a:lnTo>
                <a:lnTo>
                  <a:pt x="1911" y="1544"/>
                </a:lnTo>
                <a:lnTo>
                  <a:pt x="1854" y="1540"/>
                </a:lnTo>
                <a:lnTo>
                  <a:pt x="1798" y="1535"/>
                </a:lnTo>
                <a:lnTo>
                  <a:pt x="1742" y="1531"/>
                </a:lnTo>
                <a:lnTo>
                  <a:pt x="1687" y="1526"/>
                </a:lnTo>
                <a:lnTo>
                  <a:pt x="1577" y="1515"/>
                </a:lnTo>
                <a:lnTo>
                  <a:pt x="1469" y="1504"/>
                </a:lnTo>
                <a:lnTo>
                  <a:pt x="1363" y="1493"/>
                </a:lnTo>
                <a:lnTo>
                  <a:pt x="1260" y="1480"/>
                </a:lnTo>
                <a:lnTo>
                  <a:pt x="1158" y="1467"/>
                </a:lnTo>
                <a:lnTo>
                  <a:pt x="1059" y="1454"/>
                </a:lnTo>
                <a:lnTo>
                  <a:pt x="1010" y="1447"/>
                </a:lnTo>
                <a:lnTo>
                  <a:pt x="962" y="1440"/>
                </a:lnTo>
                <a:lnTo>
                  <a:pt x="867" y="1425"/>
                </a:lnTo>
                <a:lnTo>
                  <a:pt x="775" y="1410"/>
                </a:lnTo>
                <a:lnTo>
                  <a:pt x="684" y="1394"/>
                </a:lnTo>
                <a:lnTo>
                  <a:pt x="640" y="1386"/>
                </a:lnTo>
                <a:lnTo>
                  <a:pt x="597" y="1377"/>
                </a:lnTo>
                <a:lnTo>
                  <a:pt x="554" y="1369"/>
                </a:lnTo>
                <a:lnTo>
                  <a:pt x="512" y="1360"/>
                </a:lnTo>
                <a:lnTo>
                  <a:pt x="431" y="1343"/>
                </a:lnTo>
                <a:lnTo>
                  <a:pt x="351" y="1325"/>
                </a:lnTo>
                <a:lnTo>
                  <a:pt x="313" y="1316"/>
                </a:lnTo>
                <a:lnTo>
                  <a:pt x="275" y="1307"/>
                </a:lnTo>
                <a:lnTo>
                  <a:pt x="238" y="1297"/>
                </a:lnTo>
                <a:lnTo>
                  <a:pt x="202" y="1288"/>
                </a:lnTo>
                <a:lnTo>
                  <a:pt x="166" y="1278"/>
                </a:lnTo>
                <a:lnTo>
                  <a:pt x="132" y="1268"/>
                </a:lnTo>
                <a:lnTo>
                  <a:pt x="97" y="1258"/>
                </a:lnTo>
                <a:lnTo>
                  <a:pt x="64" y="1248"/>
                </a:lnTo>
                <a:lnTo>
                  <a:pt x="0" y="1228"/>
                </a:lnTo>
                <a:lnTo>
                  <a:pt x="1" y="1220"/>
                </a:lnTo>
                <a:lnTo>
                  <a:pt x="79" y="1234"/>
                </a:lnTo>
                <a:lnTo>
                  <a:pt x="158" y="1247"/>
                </a:lnTo>
                <a:lnTo>
                  <a:pt x="240" y="1259"/>
                </a:lnTo>
                <a:lnTo>
                  <a:pt x="323" y="1272"/>
                </a:lnTo>
                <a:lnTo>
                  <a:pt x="409" y="1284"/>
                </a:lnTo>
                <a:lnTo>
                  <a:pt x="496" y="1295"/>
                </a:lnTo>
                <a:lnTo>
                  <a:pt x="585" y="1307"/>
                </a:lnTo>
                <a:lnTo>
                  <a:pt x="676" y="1318"/>
                </a:lnTo>
                <a:lnTo>
                  <a:pt x="769" y="1328"/>
                </a:lnTo>
                <a:lnTo>
                  <a:pt x="863" y="1338"/>
                </a:lnTo>
                <a:lnTo>
                  <a:pt x="958" y="1348"/>
                </a:lnTo>
                <a:lnTo>
                  <a:pt x="1055" y="1357"/>
                </a:lnTo>
                <a:lnTo>
                  <a:pt x="1154" y="1366"/>
                </a:lnTo>
                <a:lnTo>
                  <a:pt x="1254" y="1375"/>
                </a:lnTo>
                <a:lnTo>
                  <a:pt x="1355" y="1383"/>
                </a:lnTo>
                <a:lnTo>
                  <a:pt x="1458" y="1391"/>
                </a:lnTo>
                <a:lnTo>
                  <a:pt x="1562" y="1398"/>
                </a:lnTo>
                <a:lnTo>
                  <a:pt x="1667" y="1405"/>
                </a:lnTo>
                <a:lnTo>
                  <a:pt x="1774" y="1412"/>
                </a:lnTo>
                <a:lnTo>
                  <a:pt x="1882" y="1418"/>
                </a:lnTo>
                <a:lnTo>
                  <a:pt x="1991" y="1423"/>
                </a:lnTo>
                <a:lnTo>
                  <a:pt x="2101" y="1428"/>
                </a:lnTo>
                <a:lnTo>
                  <a:pt x="2213" y="1433"/>
                </a:lnTo>
                <a:lnTo>
                  <a:pt x="2325" y="1437"/>
                </a:lnTo>
                <a:lnTo>
                  <a:pt x="2439" y="1441"/>
                </a:lnTo>
                <a:lnTo>
                  <a:pt x="2553" y="1444"/>
                </a:lnTo>
                <a:lnTo>
                  <a:pt x="2668" y="1447"/>
                </a:lnTo>
                <a:lnTo>
                  <a:pt x="2784" y="1449"/>
                </a:lnTo>
                <a:lnTo>
                  <a:pt x="2900" y="1451"/>
                </a:lnTo>
                <a:lnTo>
                  <a:pt x="3018" y="1453"/>
                </a:lnTo>
                <a:lnTo>
                  <a:pt x="3136" y="1453"/>
                </a:lnTo>
                <a:lnTo>
                  <a:pt x="3255" y="1454"/>
                </a:lnTo>
                <a:close/>
                <a:moveTo>
                  <a:pt x="484" y="741"/>
                </a:moveTo>
                <a:lnTo>
                  <a:pt x="488" y="746"/>
                </a:lnTo>
                <a:lnTo>
                  <a:pt x="492" y="750"/>
                </a:lnTo>
                <a:lnTo>
                  <a:pt x="497" y="753"/>
                </a:lnTo>
                <a:lnTo>
                  <a:pt x="502" y="757"/>
                </a:lnTo>
                <a:lnTo>
                  <a:pt x="508" y="760"/>
                </a:lnTo>
                <a:lnTo>
                  <a:pt x="514" y="763"/>
                </a:lnTo>
                <a:lnTo>
                  <a:pt x="528" y="768"/>
                </a:lnTo>
                <a:lnTo>
                  <a:pt x="545" y="772"/>
                </a:lnTo>
                <a:lnTo>
                  <a:pt x="565" y="775"/>
                </a:lnTo>
                <a:lnTo>
                  <a:pt x="590" y="776"/>
                </a:lnTo>
                <a:lnTo>
                  <a:pt x="618" y="777"/>
                </a:lnTo>
                <a:lnTo>
                  <a:pt x="628" y="777"/>
                </a:lnTo>
                <a:lnTo>
                  <a:pt x="638" y="776"/>
                </a:lnTo>
                <a:lnTo>
                  <a:pt x="647" y="775"/>
                </a:lnTo>
                <a:lnTo>
                  <a:pt x="657" y="774"/>
                </a:lnTo>
                <a:lnTo>
                  <a:pt x="665" y="772"/>
                </a:lnTo>
                <a:lnTo>
                  <a:pt x="674" y="770"/>
                </a:lnTo>
                <a:lnTo>
                  <a:pt x="682" y="767"/>
                </a:lnTo>
                <a:lnTo>
                  <a:pt x="690" y="765"/>
                </a:lnTo>
                <a:lnTo>
                  <a:pt x="698" y="761"/>
                </a:lnTo>
                <a:lnTo>
                  <a:pt x="706" y="758"/>
                </a:lnTo>
                <a:lnTo>
                  <a:pt x="713" y="754"/>
                </a:lnTo>
                <a:lnTo>
                  <a:pt x="720" y="750"/>
                </a:lnTo>
                <a:lnTo>
                  <a:pt x="726" y="745"/>
                </a:lnTo>
                <a:lnTo>
                  <a:pt x="734" y="741"/>
                </a:lnTo>
                <a:lnTo>
                  <a:pt x="740" y="736"/>
                </a:lnTo>
                <a:lnTo>
                  <a:pt x="746" y="730"/>
                </a:lnTo>
                <a:lnTo>
                  <a:pt x="751" y="725"/>
                </a:lnTo>
                <a:lnTo>
                  <a:pt x="757" y="719"/>
                </a:lnTo>
                <a:lnTo>
                  <a:pt x="762" y="713"/>
                </a:lnTo>
                <a:lnTo>
                  <a:pt x="766" y="706"/>
                </a:lnTo>
                <a:lnTo>
                  <a:pt x="775" y="693"/>
                </a:lnTo>
                <a:lnTo>
                  <a:pt x="779" y="686"/>
                </a:lnTo>
                <a:lnTo>
                  <a:pt x="782" y="678"/>
                </a:lnTo>
                <a:lnTo>
                  <a:pt x="785" y="671"/>
                </a:lnTo>
                <a:lnTo>
                  <a:pt x="788" y="663"/>
                </a:lnTo>
                <a:lnTo>
                  <a:pt x="791" y="655"/>
                </a:lnTo>
                <a:lnTo>
                  <a:pt x="793" y="647"/>
                </a:lnTo>
                <a:lnTo>
                  <a:pt x="795" y="639"/>
                </a:lnTo>
                <a:lnTo>
                  <a:pt x="797" y="630"/>
                </a:lnTo>
                <a:lnTo>
                  <a:pt x="799" y="613"/>
                </a:lnTo>
                <a:lnTo>
                  <a:pt x="800" y="604"/>
                </a:lnTo>
                <a:lnTo>
                  <a:pt x="800" y="596"/>
                </a:lnTo>
                <a:lnTo>
                  <a:pt x="800" y="587"/>
                </a:lnTo>
                <a:lnTo>
                  <a:pt x="799" y="579"/>
                </a:lnTo>
                <a:lnTo>
                  <a:pt x="798" y="571"/>
                </a:lnTo>
                <a:lnTo>
                  <a:pt x="797" y="562"/>
                </a:lnTo>
                <a:lnTo>
                  <a:pt x="795" y="554"/>
                </a:lnTo>
                <a:lnTo>
                  <a:pt x="793" y="546"/>
                </a:lnTo>
                <a:lnTo>
                  <a:pt x="790" y="539"/>
                </a:lnTo>
                <a:lnTo>
                  <a:pt x="787" y="531"/>
                </a:lnTo>
                <a:lnTo>
                  <a:pt x="784" y="523"/>
                </a:lnTo>
                <a:lnTo>
                  <a:pt x="780" y="516"/>
                </a:lnTo>
                <a:lnTo>
                  <a:pt x="776" y="509"/>
                </a:lnTo>
                <a:lnTo>
                  <a:pt x="771" y="502"/>
                </a:lnTo>
                <a:lnTo>
                  <a:pt x="766" y="496"/>
                </a:lnTo>
                <a:lnTo>
                  <a:pt x="761" y="490"/>
                </a:lnTo>
                <a:lnTo>
                  <a:pt x="754" y="483"/>
                </a:lnTo>
                <a:lnTo>
                  <a:pt x="747" y="476"/>
                </a:lnTo>
                <a:lnTo>
                  <a:pt x="740" y="470"/>
                </a:lnTo>
                <a:lnTo>
                  <a:pt x="733" y="465"/>
                </a:lnTo>
                <a:lnTo>
                  <a:pt x="724" y="459"/>
                </a:lnTo>
                <a:lnTo>
                  <a:pt x="715" y="455"/>
                </a:lnTo>
                <a:lnTo>
                  <a:pt x="707" y="450"/>
                </a:lnTo>
                <a:lnTo>
                  <a:pt x="698" y="446"/>
                </a:lnTo>
                <a:lnTo>
                  <a:pt x="688" y="443"/>
                </a:lnTo>
                <a:lnTo>
                  <a:pt x="679" y="440"/>
                </a:lnTo>
                <a:lnTo>
                  <a:pt x="669" y="437"/>
                </a:lnTo>
                <a:lnTo>
                  <a:pt x="659" y="435"/>
                </a:lnTo>
                <a:lnTo>
                  <a:pt x="648" y="433"/>
                </a:lnTo>
                <a:lnTo>
                  <a:pt x="638" y="432"/>
                </a:lnTo>
                <a:lnTo>
                  <a:pt x="627" y="431"/>
                </a:lnTo>
                <a:lnTo>
                  <a:pt x="616" y="431"/>
                </a:lnTo>
                <a:lnTo>
                  <a:pt x="491" y="431"/>
                </a:lnTo>
                <a:lnTo>
                  <a:pt x="467" y="660"/>
                </a:lnTo>
                <a:lnTo>
                  <a:pt x="466" y="674"/>
                </a:lnTo>
                <a:lnTo>
                  <a:pt x="466" y="687"/>
                </a:lnTo>
                <a:lnTo>
                  <a:pt x="466" y="693"/>
                </a:lnTo>
                <a:lnTo>
                  <a:pt x="467" y="699"/>
                </a:lnTo>
                <a:lnTo>
                  <a:pt x="467" y="704"/>
                </a:lnTo>
                <a:lnTo>
                  <a:pt x="468" y="709"/>
                </a:lnTo>
                <a:lnTo>
                  <a:pt x="471" y="718"/>
                </a:lnTo>
                <a:lnTo>
                  <a:pt x="472" y="723"/>
                </a:lnTo>
                <a:lnTo>
                  <a:pt x="474" y="727"/>
                </a:lnTo>
                <a:lnTo>
                  <a:pt x="479" y="735"/>
                </a:lnTo>
                <a:lnTo>
                  <a:pt x="481" y="738"/>
                </a:lnTo>
                <a:lnTo>
                  <a:pt x="484" y="741"/>
                </a:lnTo>
                <a:close/>
                <a:moveTo>
                  <a:pt x="529" y="64"/>
                </a:moveTo>
                <a:lnTo>
                  <a:pt x="498" y="365"/>
                </a:lnTo>
                <a:lnTo>
                  <a:pt x="627" y="365"/>
                </a:lnTo>
                <a:lnTo>
                  <a:pt x="643" y="364"/>
                </a:lnTo>
                <a:lnTo>
                  <a:pt x="651" y="363"/>
                </a:lnTo>
                <a:lnTo>
                  <a:pt x="659" y="362"/>
                </a:lnTo>
                <a:lnTo>
                  <a:pt x="675" y="359"/>
                </a:lnTo>
                <a:lnTo>
                  <a:pt x="683" y="357"/>
                </a:lnTo>
                <a:lnTo>
                  <a:pt x="691" y="354"/>
                </a:lnTo>
                <a:lnTo>
                  <a:pt x="698" y="352"/>
                </a:lnTo>
                <a:lnTo>
                  <a:pt x="706" y="349"/>
                </a:lnTo>
                <a:lnTo>
                  <a:pt x="720" y="342"/>
                </a:lnTo>
                <a:lnTo>
                  <a:pt x="734" y="334"/>
                </a:lnTo>
                <a:lnTo>
                  <a:pt x="747" y="325"/>
                </a:lnTo>
                <a:lnTo>
                  <a:pt x="753" y="321"/>
                </a:lnTo>
                <a:lnTo>
                  <a:pt x="759" y="316"/>
                </a:lnTo>
                <a:lnTo>
                  <a:pt x="769" y="305"/>
                </a:lnTo>
                <a:lnTo>
                  <a:pt x="779" y="294"/>
                </a:lnTo>
                <a:lnTo>
                  <a:pt x="783" y="288"/>
                </a:lnTo>
                <a:lnTo>
                  <a:pt x="787" y="281"/>
                </a:lnTo>
                <a:lnTo>
                  <a:pt x="794" y="268"/>
                </a:lnTo>
                <a:lnTo>
                  <a:pt x="797" y="262"/>
                </a:lnTo>
                <a:lnTo>
                  <a:pt x="800" y="255"/>
                </a:lnTo>
                <a:lnTo>
                  <a:pt x="802" y="248"/>
                </a:lnTo>
                <a:lnTo>
                  <a:pt x="804" y="240"/>
                </a:lnTo>
                <a:lnTo>
                  <a:pt x="805" y="233"/>
                </a:lnTo>
                <a:lnTo>
                  <a:pt x="806" y="225"/>
                </a:lnTo>
                <a:lnTo>
                  <a:pt x="807" y="209"/>
                </a:lnTo>
                <a:lnTo>
                  <a:pt x="807" y="201"/>
                </a:lnTo>
                <a:lnTo>
                  <a:pt x="806" y="193"/>
                </a:lnTo>
                <a:lnTo>
                  <a:pt x="805" y="185"/>
                </a:lnTo>
                <a:lnTo>
                  <a:pt x="804" y="178"/>
                </a:lnTo>
                <a:lnTo>
                  <a:pt x="800" y="163"/>
                </a:lnTo>
                <a:lnTo>
                  <a:pt x="795" y="148"/>
                </a:lnTo>
                <a:lnTo>
                  <a:pt x="792" y="141"/>
                </a:lnTo>
                <a:lnTo>
                  <a:pt x="789" y="135"/>
                </a:lnTo>
                <a:lnTo>
                  <a:pt x="785" y="128"/>
                </a:lnTo>
                <a:lnTo>
                  <a:pt x="781" y="122"/>
                </a:lnTo>
                <a:lnTo>
                  <a:pt x="777" y="116"/>
                </a:lnTo>
                <a:lnTo>
                  <a:pt x="772" y="111"/>
                </a:lnTo>
                <a:lnTo>
                  <a:pt x="767" y="105"/>
                </a:lnTo>
                <a:lnTo>
                  <a:pt x="761" y="100"/>
                </a:lnTo>
                <a:lnTo>
                  <a:pt x="754" y="95"/>
                </a:lnTo>
                <a:lnTo>
                  <a:pt x="748" y="90"/>
                </a:lnTo>
                <a:lnTo>
                  <a:pt x="740" y="86"/>
                </a:lnTo>
                <a:lnTo>
                  <a:pt x="733" y="82"/>
                </a:lnTo>
                <a:lnTo>
                  <a:pt x="724" y="79"/>
                </a:lnTo>
                <a:lnTo>
                  <a:pt x="715" y="76"/>
                </a:lnTo>
                <a:lnTo>
                  <a:pt x="707" y="73"/>
                </a:lnTo>
                <a:lnTo>
                  <a:pt x="698" y="71"/>
                </a:lnTo>
                <a:lnTo>
                  <a:pt x="689" y="69"/>
                </a:lnTo>
                <a:lnTo>
                  <a:pt x="680" y="67"/>
                </a:lnTo>
                <a:lnTo>
                  <a:pt x="661" y="65"/>
                </a:lnTo>
                <a:lnTo>
                  <a:pt x="642" y="64"/>
                </a:lnTo>
                <a:lnTo>
                  <a:pt x="529" y="64"/>
                </a:lnTo>
                <a:close/>
                <a:moveTo>
                  <a:pt x="863" y="842"/>
                </a:moveTo>
                <a:lnTo>
                  <a:pt x="855" y="843"/>
                </a:lnTo>
                <a:lnTo>
                  <a:pt x="845" y="845"/>
                </a:lnTo>
                <a:lnTo>
                  <a:pt x="831" y="846"/>
                </a:lnTo>
                <a:lnTo>
                  <a:pt x="814" y="848"/>
                </a:lnTo>
                <a:lnTo>
                  <a:pt x="794" y="849"/>
                </a:lnTo>
                <a:lnTo>
                  <a:pt x="771" y="850"/>
                </a:lnTo>
                <a:lnTo>
                  <a:pt x="746" y="851"/>
                </a:lnTo>
                <a:lnTo>
                  <a:pt x="37" y="851"/>
                </a:lnTo>
                <a:lnTo>
                  <a:pt x="45" y="784"/>
                </a:lnTo>
                <a:lnTo>
                  <a:pt x="76" y="784"/>
                </a:lnTo>
                <a:lnTo>
                  <a:pt x="93" y="783"/>
                </a:lnTo>
                <a:lnTo>
                  <a:pt x="108" y="781"/>
                </a:lnTo>
                <a:lnTo>
                  <a:pt x="122" y="779"/>
                </a:lnTo>
                <a:lnTo>
                  <a:pt x="134" y="775"/>
                </a:lnTo>
                <a:lnTo>
                  <a:pt x="145" y="771"/>
                </a:lnTo>
                <a:lnTo>
                  <a:pt x="154" y="767"/>
                </a:lnTo>
                <a:lnTo>
                  <a:pt x="163" y="761"/>
                </a:lnTo>
                <a:lnTo>
                  <a:pt x="170" y="755"/>
                </a:lnTo>
                <a:lnTo>
                  <a:pt x="176" y="748"/>
                </a:lnTo>
                <a:lnTo>
                  <a:pt x="179" y="744"/>
                </a:lnTo>
                <a:lnTo>
                  <a:pt x="181" y="740"/>
                </a:lnTo>
                <a:lnTo>
                  <a:pt x="186" y="731"/>
                </a:lnTo>
                <a:lnTo>
                  <a:pt x="189" y="721"/>
                </a:lnTo>
                <a:lnTo>
                  <a:pt x="192" y="711"/>
                </a:lnTo>
                <a:lnTo>
                  <a:pt x="195" y="700"/>
                </a:lnTo>
                <a:lnTo>
                  <a:pt x="197" y="688"/>
                </a:lnTo>
                <a:lnTo>
                  <a:pt x="198" y="675"/>
                </a:lnTo>
                <a:lnTo>
                  <a:pt x="248" y="176"/>
                </a:lnTo>
                <a:lnTo>
                  <a:pt x="249" y="160"/>
                </a:lnTo>
                <a:lnTo>
                  <a:pt x="250" y="146"/>
                </a:lnTo>
                <a:lnTo>
                  <a:pt x="250" y="134"/>
                </a:lnTo>
                <a:lnTo>
                  <a:pt x="248" y="123"/>
                </a:lnTo>
                <a:lnTo>
                  <a:pt x="246" y="113"/>
                </a:lnTo>
                <a:lnTo>
                  <a:pt x="245" y="108"/>
                </a:lnTo>
                <a:lnTo>
                  <a:pt x="243" y="104"/>
                </a:lnTo>
                <a:lnTo>
                  <a:pt x="239" y="96"/>
                </a:lnTo>
                <a:lnTo>
                  <a:pt x="237" y="93"/>
                </a:lnTo>
                <a:lnTo>
                  <a:pt x="234" y="90"/>
                </a:lnTo>
                <a:lnTo>
                  <a:pt x="231" y="86"/>
                </a:lnTo>
                <a:lnTo>
                  <a:pt x="228" y="83"/>
                </a:lnTo>
                <a:lnTo>
                  <a:pt x="224" y="81"/>
                </a:lnTo>
                <a:lnTo>
                  <a:pt x="220" y="78"/>
                </a:lnTo>
                <a:lnTo>
                  <a:pt x="211" y="74"/>
                </a:lnTo>
                <a:lnTo>
                  <a:pt x="201" y="70"/>
                </a:lnTo>
                <a:lnTo>
                  <a:pt x="189" y="67"/>
                </a:lnTo>
                <a:lnTo>
                  <a:pt x="176" y="66"/>
                </a:lnTo>
                <a:lnTo>
                  <a:pt x="161" y="64"/>
                </a:lnTo>
                <a:lnTo>
                  <a:pt x="145" y="64"/>
                </a:lnTo>
                <a:lnTo>
                  <a:pt x="121" y="64"/>
                </a:lnTo>
                <a:lnTo>
                  <a:pt x="127" y="0"/>
                </a:lnTo>
                <a:lnTo>
                  <a:pt x="848" y="0"/>
                </a:lnTo>
                <a:lnTo>
                  <a:pt x="867" y="1"/>
                </a:lnTo>
                <a:lnTo>
                  <a:pt x="886" y="1"/>
                </a:lnTo>
                <a:lnTo>
                  <a:pt x="903" y="3"/>
                </a:lnTo>
                <a:lnTo>
                  <a:pt x="920" y="5"/>
                </a:lnTo>
                <a:lnTo>
                  <a:pt x="937" y="8"/>
                </a:lnTo>
                <a:lnTo>
                  <a:pt x="952" y="11"/>
                </a:lnTo>
                <a:lnTo>
                  <a:pt x="967" y="15"/>
                </a:lnTo>
                <a:lnTo>
                  <a:pt x="982" y="19"/>
                </a:lnTo>
                <a:lnTo>
                  <a:pt x="995" y="24"/>
                </a:lnTo>
                <a:lnTo>
                  <a:pt x="1008" y="30"/>
                </a:lnTo>
                <a:lnTo>
                  <a:pt x="1020" y="36"/>
                </a:lnTo>
                <a:lnTo>
                  <a:pt x="1031" y="43"/>
                </a:lnTo>
                <a:lnTo>
                  <a:pt x="1042" y="50"/>
                </a:lnTo>
                <a:lnTo>
                  <a:pt x="1052" y="58"/>
                </a:lnTo>
                <a:lnTo>
                  <a:pt x="1061" y="66"/>
                </a:lnTo>
                <a:lnTo>
                  <a:pt x="1069" y="75"/>
                </a:lnTo>
                <a:lnTo>
                  <a:pt x="1075" y="82"/>
                </a:lnTo>
                <a:lnTo>
                  <a:pt x="1080" y="89"/>
                </a:lnTo>
                <a:lnTo>
                  <a:pt x="1085" y="96"/>
                </a:lnTo>
                <a:lnTo>
                  <a:pt x="1090" y="104"/>
                </a:lnTo>
                <a:lnTo>
                  <a:pt x="1094" y="112"/>
                </a:lnTo>
                <a:lnTo>
                  <a:pt x="1097" y="120"/>
                </a:lnTo>
                <a:lnTo>
                  <a:pt x="1101" y="128"/>
                </a:lnTo>
                <a:lnTo>
                  <a:pt x="1104" y="136"/>
                </a:lnTo>
                <a:lnTo>
                  <a:pt x="1106" y="145"/>
                </a:lnTo>
                <a:lnTo>
                  <a:pt x="1108" y="153"/>
                </a:lnTo>
                <a:lnTo>
                  <a:pt x="1110" y="162"/>
                </a:lnTo>
                <a:lnTo>
                  <a:pt x="1111" y="171"/>
                </a:lnTo>
                <a:lnTo>
                  <a:pt x="1112" y="180"/>
                </a:lnTo>
                <a:lnTo>
                  <a:pt x="1112" y="189"/>
                </a:lnTo>
                <a:lnTo>
                  <a:pt x="1112" y="198"/>
                </a:lnTo>
                <a:lnTo>
                  <a:pt x="1111" y="207"/>
                </a:lnTo>
                <a:lnTo>
                  <a:pt x="1110" y="216"/>
                </a:lnTo>
                <a:lnTo>
                  <a:pt x="1108" y="227"/>
                </a:lnTo>
                <a:lnTo>
                  <a:pt x="1105" y="238"/>
                </a:lnTo>
                <a:lnTo>
                  <a:pt x="1102" y="250"/>
                </a:lnTo>
                <a:lnTo>
                  <a:pt x="1097" y="262"/>
                </a:lnTo>
                <a:lnTo>
                  <a:pt x="1091" y="275"/>
                </a:lnTo>
                <a:lnTo>
                  <a:pt x="1088" y="282"/>
                </a:lnTo>
                <a:lnTo>
                  <a:pt x="1084" y="288"/>
                </a:lnTo>
                <a:lnTo>
                  <a:pt x="1075" y="301"/>
                </a:lnTo>
                <a:lnTo>
                  <a:pt x="1070" y="308"/>
                </a:lnTo>
                <a:lnTo>
                  <a:pt x="1065" y="315"/>
                </a:lnTo>
                <a:lnTo>
                  <a:pt x="1053" y="327"/>
                </a:lnTo>
                <a:lnTo>
                  <a:pt x="1046" y="334"/>
                </a:lnTo>
                <a:lnTo>
                  <a:pt x="1039" y="340"/>
                </a:lnTo>
                <a:lnTo>
                  <a:pt x="1023" y="352"/>
                </a:lnTo>
                <a:lnTo>
                  <a:pt x="1014" y="358"/>
                </a:lnTo>
                <a:lnTo>
                  <a:pt x="1005" y="363"/>
                </a:lnTo>
                <a:lnTo>
                  <a:pt x="995" y="369"/>
                </a:lnTo>
                <a:lnTo>
                  <a:pt x="985" y="374"/>
                </a:lnTo>
                <a:lnTo>
                  <a:pt x="974" y="379"/>
                </a:lnTo>
                <a:lnTo>
                  <a:pt x="962" y="384"/>
                </a:lnTo>
                <a:lnTo>
                  <a:pt x="950" y="388"/>
                </a:lnTo>
                <a:lnTo>
                  <a:pt x="937" y="392"/>
                </a:lnTo>
                <a:lnTo>
                  <a:pt x="916" y="396"/>
                </a:lnTo>
                <a:lnTo>
                  <a:pt x="896" y="399"/>
                </a:lnTo>
                <a:lnTo>
                  <a:pt x="885" y="401"/>
                </a:lnTo>
                <a:lnTo>
                  <a:pt x="874" y="402"/>
                </a:lnTo>
                <a:lnTo>
                  <a:pt x="888" y="405"/>
                </a:lnTo>
                <a:lnTo>
                  <a:pt x="901" y="407"/>
                </a:lnTo>
                <a:lnTo>
                  <a:pt x="913" y="410"/>
                </a:lnTo>
                <a:lnTo>
                  <a:pt x="926" y="413"/>
                </a:lnTo>
                <a:lnTo>
                  <a:pt x="932" y="415"/>
                </a:lnTo>
                <a:lnTo>
                  <a:pt x="938" y="417"/>
                </a:lnTo>
                <a:lnTo>
                  <a:pt x="949" y="421"/>
                </a:lnTo>
                <a:lnTo>
                  <a:pt x="960" y="425"/>
                </a:lnTo>
                <a:lnTo>
                  <a:pt x="970" y="430"/>
                </a:lnTo>
                <a:lnTo>
                  <a:pt x="980" y="435"/>
                </a:lnTo>
                <a:lnTo>
                  <a:pt x="990" y="441"/>
                </a:lnTo>
                <a:lnTo>
                  <a:pt x="999" y="446"/>
                </a:lnTo>
                <a:lnTo>
                  <a:pt x="1008" y="452"/>
                </a:lnTo>
                <a:lnTo>
                  <a:pt x="1016" y="459"/>
                </a:lnTo>
                <a:lnTo>
                  <a:pt x="1024" y="466"/>
                </a:lnTo>
                <a:lnTo>
                  <a:pt x="1031" y="473"/>
                </a:lnTo>
                <a:lnTo>
                  <a:pt x="1038" y="480"/>
                </a:lnTo>
                <a:lnTo>
                  <a:pt x="1044" y="488"/>
                </a:lnTo>
                <a:lnTo>
                  <a:pt x="1050" y="496"/>
                </a:lnTo>
                <a:lnTo>
                  <a:pt x="1056" y="504"/>
                </a:lnTo>
                <a:lnTo>
                  <a:pt x="1061" y="512"/>
                </a:lnTo>
                <a:lnTo>
                  <a:pt x="1065" y="521"/>
                </a:lnTo>
                <a:lnTo>
                  <a:pt x="1070" y="530"/>
                </a:lnTo>
                <a:lnTo>
                  <a:pt x="1073" y="539"/>
                </a:lnTo>
                <a:lnTo>
                  <a:pt x="1076" y="548"/>
                </a:lnTo>
                <a:lnTo>
                  <a:pt x="1079" y="558"/>
                </a:lnTo>
                <a:lnTo>
                  <a:pt x="1081" y="567"/>
                </a:lnTo>
                <a:lnTo>
                  <a:pt x="1085" y="587"/>
                </a:lnTo>
                <a:lnTo>
                  <a:pt x="1085" y="597"/>
                </a:lnTo>
                <a:lnTo>
                  <a:pt x="1086" y="607"/>
                </a:lnTo>
                <a:lnTo>
                  <a:pt x="1085" y="617"/>
                </a:lnTo>
                <a:lnTo>
                  <a:pt x="1085" y="627"/>
                </a:lnTo>
                <a:lnTo>
                  <a:pt x="1083" y="638"/>
                </a:lnTo>
                <a:lnTo>
                  <a:pt x="1081" y="651"/>
                </a:lnTo>
                <a:lnTo>
                  <a:pt x="1078" y="664"/>
                </a:lnTo>
                <a:lnTo>
                  <a:pt x="1073" y="678"/>
                </a:lnTo>
                <a:lnTo>
                  <a:pt x="1067" y="693"/>
                </a:lnTo>
                <a:lnTo>
                  <a:pt x="1060" y="708"/>
                </a:lnTo>
                <a:lnTo>
                  <a:pt x="1051" y="724"/>
                </a:lnTo>
                <a:lnTo>
                  <a:pt x="1046" y="731"/>
                </a:lnTo>
                <a:lnTo>
                  <a:pt x="1040" y="739"/>
                </a:lnTo>
                <a:lnTo>
                  <a:pt x="1034" y="747"/>
                </a:lnTo>
                <a:lnTo>
                  <a:pt x="1027" y="754"/>
                </a:lnTo>
                <a:lnTo>
                  <a:pt x="1019" y="762"/>
                </a:lnTo>
                <a:lnTo>
                  <a:pt x="1011" y="769"/>
                </a:lnTo>
                <a:lnTo>
                  <a:pt x="1003" y="777"/>
                </a:lnTo>
                <a:lnTo>
                  <a:pt x="994" y="784"/>
                </a:lnTo>
                <a:lnTo>
                  <a:pt x="984" y="791"/>
                </a:lnTo>
                <a:lnTo>
                  <a:pt x="973" y="798"/>
                </a:lnTo>
                <a:lnTo>
                  <a:pt x="962" y="805"/>
                </a:lnTo>
                <a:lnTo>
                  <a:pt x="950" y="811"/>
                </a:lnTo>
                <a:lnTo>
                  <a:pt x="938" y="817"/>
                </a:lnTo>
                <a:lnTo>
                  <a:pt x="924" y="823"/>
                </a:lnTo>
                <a:lnTo>
                  <a:pt x="910" y="828"/>
                </a:lnTo>
                <a:lnTo>
                  <a:pt x="895" y="833"/>
                </a:lnTo>
                <a:lnTo>
                  <a:pt x="879" y="838"/>
                </a:lnTo>
                <a:lnTo>
                  <a:pt x="863" y="842"/>
                </a:lnTo>
                <a:close/>
                <a:moveTo>
                  <a:pt x="6069" y="248"/>
                </a:moveTo>
                <a:lnTo>
                  <a:pt x="6070" y="238"/>
                </a:lnTo>
                <a:lnTo>
                  <a:pt x="6070" y="228"/>
                </a:lnTo>
                <a:lnTo>
                  <a:pt x="6070" y="219"/>
                </a:lnTo>
                <a:lnTo>
                  <a:pt x="6070" y="209"/>
                </a:lnTo>
                <a:lnTo>
                  <a:pt x="6069" y="200"/>
                </a:lnTo>
                <a:lnTo>
                  <a:pt x="6068" y="191"/>
                </a:lnTo>
                <a:lnTo>
                  <a:pt x="6066" y="182"/>
                </a:lnTo>
                <a:lnTo>
                  <a:pt x="6064" y="174"/>
                </a:lnTo>
                <a:lnTo>
                  <a:pt x="6062" y="166"/>
                </a:lnTo>
                <a:lnTo>
                  <a:pt x="6059" y="158"/>
                </a:lnTo>
                <a:lnTo>
                  <a:pt x="6056" y="150"/>
                </a:lnTo>
                <a:lnTo>
                  <a:pt x="6052" y="143"/>
                </a:lnTo>
                <a:lnTo>
                  <a:pt x="6048" y="136"/>
                </a:lnTo>
                <a:lnTo>
                  <a:pt x="6044" y="129"/>
                </a:lnTo>
                <a:lnTo>
                  <a:pt x="6039" y="123"/>
                </a:lnTo>
                <a:lnTo>
                  <a:pt x="6034" y="117"/>
                </a:lnTo>
                <a:lnTo>
                  <a:pt x="6029" y="110"/>
                </a:lnTo>
                <a:lnTo>
                  <a:pt x="6022" y="105"/>
                </a:lnTo>
                <a:lnTo>
                  <a:pt x="6016" y="99"/>
                </a:lnTo>
                <a:lnTo>
                  <a:pt x="6009" y="94"/>
                </a:lnTo>
                <a:lnTo>
                  <a:pt x="6001" y="90"/>
                </a:lnTo>
                <a:lnTo>
                  <a:pt x="5993" y="85"/>
                </a:lnTo>
                <a:lnTo>
                  <a:pt x="5985" y="81"/>
                </a:lnTo>
                <a:lnTo>
                  <a:pt x="5976" y="78"/>
                </a:lnTo>
                <a:lnTo>
                  <a:pt x="5967" y="75"/>
                </a:lnTo>
                <a:lnTo>
                  <a:pt x="5958" y="72"/>
                </a:lnTo>
                <a:lnTo>
                  <a:pt x="5948" y="70"/>
                </a:lnTo>
                <a:lnTo>
                  <a:pt x="5938" y="68"/>
                </a:lnTo>
                <a:lnTo>
                  <a:pt x="5928" y="67"/>
                </a:lnTo>
                <a:lnTo>
                  <a:pt x="5917" y="66"/>
                </a:lnTo>
                <a:lnTo>
                  <a:pt x="5906" y="65"/>
                </a:lnTo>
                <a:lnTo>
                  <a:pt x="5894" y="65"/>
                </a:lnTo>
                <a:lnTo>
                  <a:pt x="5793" y="65"/>
                </a:lnTo>
                <a:lnTo>
                  <a:pt x="5759" y="407"/>
                </a:lnTo>
                <a:lnTo>
                  <a:pt x="5911" y="407"/>
                </a:lnTo>
                <a:lnTo>
                  <a:pt x="5927" y="406"/>
                </a:lnTo>
                <a:lnTo>
                  <a:pt x="5935" y="405"/>
                </a:lnTo>
                <a:lnTo>
                  <a:pt x="5943" y="404"/>
                </a:lnTo>
                <a:lnTo>
                  <a:pt x="5950" y="403"/>
                </a:lnTo>
                <a:lnTo>
                  <a:pt x="5957" y="401"/>
                </a:lnTo>
                <a:lnTo>
                  <a:pt x="5971" y="396"/>
                </a:lnTo>
                <a:lnTo>
                  <a:pt x="5978" y="393"/>
                </a:lnTo>
                <a:lnTo>
                  <a:pt x="5985" y="390"/>
                </a:lnTo>
                <a:lnTo>
                  <a:pt x="5997" y="382"/>
                </a:lnTo>
                <a:lnTo>
                  <a:pt x="6009" y="374"/>
                </a:lnTo>
                <a:lnTo>
                  <a:pt x="6014" y="369"/>
                </a:lnTo>
                <a:lnTo>
                  <a:pt x="6019" y="364"/>
                </a:lnTo>
                <a:lnTo>
                  <a:pt x="6024" y="359"/>
                </a:lnTo>
                <a:lnTo>
                  <a:pt x="6029" y="353"/>
                </a:lnTo>
                <a:lnTo>
                  <a:pt x="6034" y="347"/>
                </a:lnTo>
                <a:lnTo>
                  <a:pt x="6038" y="341"/>
                </a:lnTo>
                <a:lnTo>
                  <a:pt x="6042" y="335"/>
                </a:lnTo>
                <a:lnTo>
                  <a:pt x="6046" y="328"/>
                </a:lnTo>
                <a:lnTo>
                  <a:pt x="6049" y="321"/>
                </a:lnTo>
                <a:lnTo>
                  <a:pt x="6053" y="314"/>
                </a:lnTo>
                <a:lnTo>
                  <a:pt x="6058" y="299"/>
                </a:lnTo>
                <a:lnTo>
                  <a:pt x="6063" y="283"/>
                </a:lnTo>
                <a:lnTo>
                  <a:pt x="6065" y="275"/>
                </a:lnTo>
                <a:lnTo>
                  <a:pt x="6067" y="266"/>
                </a:lnTo>
                <a:lnTo>
                  <a:pt x="6069" y="248"/>
                </a:lnTo>
                <a:close/>
                <a:moveTo>
                  <a:pt x="5512" y="174"/>
                </a:moveTo>
                <a:lnTo>
                  <a:pt x="5514" y="159"/>
                </a:lnTo>
                <a:lnTo>
                  <a:pt x="5514" y="146"/>
                </a:lnTo>
                <a:lnTo>
                  <a:pt x="5513" y="134"/>
                </a:lnTo>
                <a:lnTo>
                  <a:pt x="5513" y="128"/>
                </a:lnTo>
                <a:lnTo>
                  <a:pt x="5512" y="123"/>
                </a:lnTo>
                <a:lnTo>
                  <a:pt x="5511" y="118"/>
                </a:lnTo>
                <a:lnTo>
                  <a:pt x="5510" y="113"/>
                </a:lnTo>
                <a:lnTo>
                  <a:pt x="5507" y="105"/>
                </a:lnTo>
                <a:lnTo>
                  <a:pt x="5503" y="97"/>
                </a:lnTo>
                <a:lnTo>
                  <a:pt x="5498" y="91"/>
                </a:lnTo>
                <a:lnTo>
                  <a:pt x="5492" y="85"/>
                </a:lnTo>
                <a:lnTo>
                  <a:pt x="5485" y="80"/>
                </a:lnTo>
                <a:lnTo>
                  <a:pt x="5478" y="76"/>
                </a:lnTo>
                <a:lnTo>
                  <a:pt x="5469" y="73"/>
                </a:lnTo>
                <a:lnTo>
                  <a:pt x="5459" y="70"/>
                </a:lnTo>
                <a:lnTo>
                  <a:pt x="5448" y="68"/>
                </a:lnTo>
                <a:lnTo>
                  <a:pt x="5443" y="67"/>
                </a:lnTo>
                <a:lnTo>
                  <a:pt x="5436" y="66"/>
                </a:lnTo>
                <a:lnTo>
                  <a:pt x="5423" y="65"/>
                </a:lnTo>
                <a:lnTo>
                  <a:pt x="5303" y="65"/>
                </a:lnTo>
                <a:lnTo>
                  <a:pt x="5284" y="230"/>
                </a:lnTo>
                <a:lnTo>
                  <a:pt x="5208" y="230"/>
                </a:lnTo>
                <a:lnTo>
                  <a:pt x="5207" y="220"/>
                </a:lnTo>
                <a:lnTo>
                  <a:pt x="5206" y="211"/>
                </a:lnTo>
                <a:lnTo>
                  <a:pt x="5204" y="202"/>
                </a:lnTo>
                <a:lnTo>
                  <a:pt x="5202" y="194"/>
                </a:lnTo>
                <a:lnTo>
                  <a:pt x="5199" y="185"/>
                </a:lnTo>
                <a:lnTo>
                  <a:pt x="5195" y="177"/>
                </a:lnTo>
                <a:lnTo>
                  <a:pt x="5192" y="169"/>
                </a:lnTo>
                <a:lnTo>
                  <a:pt x="5187" y="162"/>
                </a:lnTo>
                <a:lnTo>
                  <a:pt x="5182" y="154"/>
                </a:lnTo>
                <a:lnTo>
                  <a:pt x="5177" y="147"/>
                </a:lnTo>
                <a:lnTo>
                  <a:pt x="5171" y="140"/>
                </a:lnTo>
                <a:lnTo>
                  <a:pt x="5165" y="133"/>
                </a:lnTo>
                <a:lnTo>
                  <a:pt x="5159" y="127"/>
                </a:lnTo>
                <a:lnTo>
                  <a:pt x="5152" y="121"/>
                </a:lnTo>
                <a:lnTo>
                  <a:pt x="5145" y="115"/>
                </a:lnTo>
                <a:lnTo>
                  <a:pt x="5138" y="110"/>
                </a:lnTo>
                <a:lnTo>
                  <a:pt x="5121" y="99"/>
                </a:lnTo>
                <a:lnTo>
                  <a:pt x="5112" y="95"/>
                </a:lnTo>
                <a:lnTo>
                  <a:pt x="5104" y="90"/>
                </a:lnTo>
                <a:lnTo>
                  <a:pt x="5086" y="83"/>
                </a:lnTo>
                <a:lnTo>
                  <a:pt x="5076" y="79"/>
                </a:lnTo>
                <a:lnTo>
                  <a:pt x="5067" y="76"/>
                </a:lnTo>
                <a:lnTo>
                  <a:pt x="5057" y="74"/>
                </a:lnTo>
                <a:lnTo>
                  <a:pt x="5047" y="71"/>
                </a:lnTo>
                <a:lnTo>
                  <a:pt x="5037" y="69"/>
                </a:lnTo>
                <a:lnTo>
                  <a:pt x="5027" y="68"/>
                </a:lnTo>
                <a:lnTo>
                  <a:pt x="5017" y="66"/>
                </a:lnTo>
                <a:lnTo>
                  <a:pt x="5007" y="66"/>
                </a:lnTo>
                <a:lnTo>
                  <a:pt x="4986" y="65"/>
                </a:lnTo>
                <a:lnTo>
                  <a:pt x="4754" y="65"/>
                </a:lnTo>
                <a:lnTo>
                  <a:pt x="4724" y="365"/>
                </a:lnTo>
                <a:lnTo>
                  <a:pt x="4846" y="365"/>
                </a:lnTo>
                <a:lnTo>
                  <a:pt x="4857" y="364"/>
                </a:lnTo>
                <a:lnTo>
                  <a:pt x="4867" y="364"/>
                </a:lnTo>
                <a:lnTo>
                  <a:pt x="4877" y="362"/>
                </a:lnTo>
                <a:lnTo>
                  <a:pt x="4886" y="360"/>
                </a:lnTo>
                <a:lnTo>
                  <a:pt x="4895" y="358"/>
                </a:lnTo>
                <a:lnTo>
                  <a:pt x="4903" y="355"/>
                </a:lnTo>
                <a:lnTo>
                  <a:pt x="4911" y="352"/>
                </a:lnTo>
                <a:lnTo>
                  <a:pt x="4918" y="349"/>
                </a:lnTo>
                <a:lnTo>
                  <a:pt x="4931" y="341"/>
                </a:lnTo>
                <a:lnTo>
                  <a:pt x="4937" y="337"/>
                </a:lnTo>
                <a:lnTo>
                  <a:pt x="4942" y="332"/>
                </a:lnTo>
                <a:lnTo>
                  <a:pt x="4951" y="323"/>
                </a:lnTo>
                <a:lnTo>
                  <a:pt x="4958" y="313"/>
                </a:lnTo>
                <a:lnTo>
                  <a:pt x="4965" y="304"/>
                </a:lnTo>
                <a:lnTo>
                  <a:pt x="4969" y="295"/>
                </a:lnTo>
                <a:lnTo>
                  <a:pt x="4973" y="286"/>
                </a:lnTo>
                <a:lnTo>
                  <a:pt x="4976" y="278"/>
                </a:lnTo>
                <a:lnTo>
                  <a:pt x="4979" y="267"/>
                </a:lnTo>
                <a:lnTo>
                  <a:pt x="4979" y="262"/>
                </a:lnTo>
                <a:lnTo>
                  <a:pt x="5053" y="262"/>
                </a:lnTo>
                <a:lnTo>
                  <a:pt x="5023" y="542"/>
                </a:lnTo>
                <a:lnTo>
                  <a:pt x="4938" y="542"/>
                </a:lnTo>
                <a:lnTo>
                  <a:pt x="4939" y="532"/>
                </a:lnTo>
                <a:lnTo>
                  <a:pt x="4939" y="524"/>
                </a:lnTo>
                <a:lnTo>
                  <a:pt x="4939" y="515"/>
                </a:lnTo>
                <a:lnTo>
                  <a:pt x="4938" y="508"/>
                </a:lnTo>
                <a:lnTo>
                  <a:pt x="4937" y="500"/>
                </a:lnTo>
                <a:lnTo>
                  <a:pt x="4936" y="494"/>
                </a:lnTo>
                <a:lnTo>
                  <a:pt x="4932" y="482"/>
                </a:lnTo>
                <a:lnTo>
                  <a:pt x="4930" y="476"/>
                </a:lnTo>
                <a:lnTo>
                  <a:pt x="4927" y="471"/>
                </a:lnTo>
                <a:lnTo>
                  <a:pt x="4925" y="467"/>
                </a:lnTo>
                <a:lnTo>
                  <a:pt x="4921" y="462"/>
                </a:lnTo>
                <a:lnTo>
                  <a:pt x="4918" y="459"/>
                </a:lnTo>
                <a:lnTo>
                  <a:pt x="4914" y="455"/>
                </a:lnTo>
                <a:lnTo>
                  <a:pt x="4910" y="452"/>
                </a:lnTo>
                <a:lnTo>
                  <a:pt x="4905" y="449"/>
                </a:lnTo>
                <a:lnTo>
                  <a:pt x="4896" y="444"/>
                </a:lnTo>
                <a:lnTo>
                  <a:pt x="4891" y="442"/>
                </a:lnTo>
                <a:lnTo>
                  <a:pt x="4885" y="440"/>
                </a:lnTo>
                <a:lnTo>
                  <a:pt x="4873" y="437"/>
                </a:lnTo>
                <a:lnTo>
                  <a:pt x="4861" y="435"/>
                </a:lnTo>
                <a:lnTo>
                  <a:pt x="4847" y="434"/>
                </a:lnTo>
                <a:lnTo>
                  <a:pt x="4833" y="433"/>
                </a:lnTo>
                <a:lnTo>
                  <a:pt x="4818" y="433"/>
                </a:lnTo>
                <a:lnTo>
                  <a:pt x="4802" y="432"/>
                </a:lnTo>
                <a:lnTo>
                  <a:pt x="4717" y="432"/>
                </a:lnTo>
                <a:lnTo>
                  <a:pt x="4694" y="670"/>
                </a:lnTo>
                <a:lnTo>
                  <a:pt x="4693" y="684"/>
                </a:lnTo>
                <a:lnTo>
                  <a:pt x="4692" y="697"/>
                </a:lnTo>
                <a:lnTo>
                  <a:pt x="4693" y="703"/>
                </a:lnTo>
                <a:lnTo>
                  <a:pt x="4693" y="708"/>
                </a:lnTo>
                <a:lnTo>
                  <a:pt x="4694" y="714"/>
                </a:lnTo>
                <a:lnTo>
                  <a:pt x="4695" y="719"/>
                </a:lnTo>
                <a:lnTo>
                  <a:pt x="4697" y="728"/>
                </a:lnTo>
                <a:lnTo>
                  <a:pt x="4700" y="736"/>
                </a:lnTo>
                <a:lnTo>
                  <a:pt x="4705" y="744"/>
                </a:lnTo>
                <a:lnTo>
                  <a:pt x="4707" y="747"/>
                </a:lnTo>
                <a:lnTo>
                  <a:pt x="4710" y="751"/>
                </a:lnTo>
                <a:lnTo>
                  <a:pt x="4714" y="755"/>
                </a:lnTo>
                <a:lnTo>
                  <a:pt x="4719" y="759"/>
                </a:lnTo>
                <a:lnTo>
                  <a:pt x="4723" y="763"/>
                </a:lnTo>
                <a:lnTo>
                  <a:pt x="4729" y="766"/>
                </a:lnTo>
                <a:lnTo>
                  <a:pt x="4734" y="770"/>
                </a:lnTo>
                <a:lnTo>
                  <a:pt x="4741" y="772"/>
                </a:lnTo>
                <a:lnTo>
                  <a:pt x="4755" y="777"/>
                </a:lnTo>
                <a:lnTo>
                  <a:pt x="4762" y="779"/>
                </a:lnTo>
                <a:lnTo>
                  <a:pt x="4771" y="781"/>
                </a:lnTo>
                <a:lnTo>
                  <a:pt x="4790" y="784"/>
                </a:lnTo>
                <a:lnTo>
                  <a:pt x="4801" y="785"/>
                </a:lnTo>
                <a:lnTo>
                  <a:pt x="4812" y="785"/>
                </a:lnTo>
                <a:lnTo>
                  <a:pt x="4838" y="786"/>
                </a:lnTo>
                <a:lnTo>
                  <a:pt x="4840" y="786"/>
                </a:lnTo>
                <a:lnTo>
                  <a:pt x="4852" y="786"/>
                </a:lnTo>
                <a:lnTo>
                  <a:pt x="4865" y="785"/>
                </a:lnTo>
                <a:lnTo>
                  <a:pt x="4877" y="784"/>
                </a:lnTo>
                <a:lnTo>
                  <a:pt x="4889" y="783"/>
                </a:lnTo>
                <a:lnTo>
                  <a:pt x="4912" y="779"/>
                </a:lnTo>
                <a:lnTo>
                  <a:pt x="4934" y="775"/>
                </a:lnTo>
                <a:lnTo>
                  <a:pt x="4944" y="772"/>
                </a:lnTo>
                <a:lnTo>
                  <a:pt x="4954" y="770"/>
                </a:lnTo>
                <a:lnTo>
                  <a:pt x="4964" y="767"/>
                </a:lnTo>
                <a:lnTo>
                  <a:pt x="4974" y="764"/>
                </a:lnTo>
                <a:lnTo>
                  <a:pt x="4992" y="757"/>
                </a:lnTo>
                <a:lnTo>
                  <a:pt x="5001" y="753"/>
                </a:lnTo>
                <a:lnTo>
                  <a:pt x="5010" y="750"/>
                </a:lnTo>
                <a:lnTo>
                  <a:pt x="5026" y="742"/>
                </a:lnTo>
                <a:lnTo>
                  <a:pt x="5041" y="733"/>
                </a:lnTo>
                <a:lnTo>
                  <a:pt x="5055" y="724"/>
                </a:lnTo>
                <a:lnTo>
                  <a:pt x="5068" y="715"/>
                </a:lnTo>
                <a:lnTo>
                  <a:pt x="5081" y="705"/>
                </a:lnTo>
                <a:lnTo>
                  <a:pt x="5092" y="695"/>
                </a:lnTo>
                <a:lnTo>
                  <a:pt x="5102" y="685"/>
                </a:lnTo>
                <a:lnTo>
                  <a:pt x="5112" y="675"/>
                </a:lnTo>
                <a:lnTo>
                  <a:pt x="5121" y="665"/>
                </a:lnTo>
                <a:lnTo>
                  <a:pt x="5130" y="655"/>
                </a:lnTo>
                <a:lnTo>
                  <a:pt x="5137" y="646"/>
                </a:lnTo>
                <a:lnTo>
                  <a:pt x="5144" y="636"/>
                </a:lnTo>
                <a:lnTo>
                  <a:pt x="5150" y="627"/>
                </a:lnTo>
                <a:lnTo>
                  <a:pt x="5155" y="618"/>
                </a:lnTo>
                <a:lnTo>
                  <a:pt x="5163" y="602"/>
                </a:lnTo>
                <a:lnTo>
                  <a:pt x="5170" y="589"/>
                </a:lnTo>
                <a:lnTo>
                  <a:pt x="5174" y="578"/>
                </a:lnTo>
                <a:lnTo>
                  <a:pt x="5176" y="572"/>
                </a:lnTo>
                <a:lnTo>
                  <a:pt x="5177" y="569"/>
                </a:lnTo>
                <a:lnTo>
                  <a:pt x="5251" y="569"/>
                </a:lnTo>
                <a:lnTo>
                  <a:pt x="5230" y="784"/>
                </a:lnTo>
                <a:lnTo>
                  <a:pt x="5351" y="784"/>
                </a:lnTo>
                <a:lnTo>
                  <a:pt x="5366" y="783"/>
                </a:lnTo>
                <a:lnTo>
                  <a:pt x="5380" y="781"/>
                </a:lnTo>
                <a:lnTo>
                  <a:pt x="5392" y="778"/>
                </a:lnTo>
                <a:lnTo>
                  <a:pt x="5403" y="775"/>
                </a:lnTo>
                <a:lnTo>
                  <a:pt x="5412" y="771"/>
                </a:lnTo>
                <a:lnTo>
                  <a:pt x="5417" y="768"/>
                </a:lnTo>
                <a:lnTo>
                  <a:pt x="5421" y="766"/>
                </a:lnTo>
                <a:lnTo>
                  <a:pt x="5425" y="763"/>
                </a:lnTo>
                <a:lnTo>
                  <a:pt x="5429" y="760"/>
                </a:lnTo>
                <a:lnTo>
                  <a:pt x="5435" y="754"/>
                </a:lnTo>
                <a:lnTo>
                  <a:pt x="5441" y="747"/>
                </a:lnTo>
                <a:lnTo>
                  <a:pt x="5446" y="739"/>
                </a:lnTo>
                <a:lnTo>
                  <a:pt x="5450" y="731"/>
                </a:lnTo>
                <a:lnTo>
                  <a:pt x="5453" y="722"/>
                </a:lnTo>
                <a:lnTo>
                  <a:pt x="5456" y="712"/>
                </a:lnTo>
                <a:lnTo>
                  <a:pt x="5458" y="702"/>
                </a:lnTo>
                <a:lnTo>
                  <a:pt x="5461" y="679"/>
                </a:lnTo>
                <a:lnTo>
                  <a:pt x="5512" y="174"/>
                </a:lnTo>
                <a:close/>
                <a:moveTo>
                  <a:pt x="4475" y="162"/>
                </a:moveTo>
                <a:lnTo>
                  <a:pt x="4476" y="150"/>
                </a:lnTo>
                <a:lnTo>
                  <a:pt x="4476" y="139"/>
                </a:lnTo>
                <a:lnTo>
                  <a:pt x="4476" y="134"/>
                </a:lnTo>
                <a:lnTo>
                  <a:pt x="4475" y="129"/>
                </a:lnTo>
                <a:lnTo>
                  <a:pt x="4475" y="124"/>
                </a:lnTo>
                <a:lnTo>
                  <a:pt x="4474" y="120"/>
                </a:lnTo>
                <a:lnTo>
                  <a:pt x="4473" y="115"/>
                </a:lnTo>
                <a:lnTo>
                  <a:pt x="4472" y="111"/>
                </a:lnTo>
                <a:lnTo>
                  <a:pt x="4470" y="108"/>
                </a:lnTo>
                <a:lnTo>
                  <a:pt x="4469" y="104"/>
                </a:lnTo>
                <a:lnTo>
                  <a:pt x="4465" y="97"/>
                </a:lnTo>
                <a:lnTo>
                  <a:pt x="4460" y="91"/>
                </a:lnTo>
                <a:lnTo>
                  <a:pt x="4455" y="86"/>
                </a:lnTo>
                <a:lnTo>
                  <a:pt x="4448" y="81"/>
                </a:lnTo>
                <a:lnTo>
                  <a:pt x="4441" y="77"/>
                </a:lnTo>
                <a:lnTo>
                  <a:pt x="4432" y="73"/>
                </a:lnTo>
                <a:lnTo>
                  <a:pt x="4423" y="70"/>
                </a:lnTo>
                <a:lnTo>
                  <a:pt x="4412" y="68"/>
                </a:lnTo>
                <a:lnTo>
                  <a:pt x="4400" y="66"/>
                </a:lnTo>
                <a:lnTo>
                  <a:pt x="4388" y="65"/>
                </a:lnTo>
                <a:lnTo>
                  <a:pt x="4303" y="65"/>
                </a:lnTo>
                <a:lnTo>
                  <a:pt x="4285" y="66"/>
                </a:lnTo>
                <a:lnTo>
                  <a:pt x="4277" y="67"/>
                </a:lnTo>
                <a:lnTo>
                  <a:pt x="4269" y="68"/>
                </a:lnTo>
                <a:lnTo>
                  <a:pt x="4255" y="70"/>
                </a:lnTo>
                <a:lnTo>
                  <a:pt x="4242" y="74"/>
                </a:lnTo>
                <a:lnTo>
                  <a:pt x="4236" y="77"/>
                </a:lnTo>
                <a:lnTo>
                  <a:pt x="4230" y="80"/>
                </a:lnTo>
                <a:lnTo>
                  <a:pt x="4225" y="83"/>
                </a:lnTo>
                <a:lnTo>
                  <a:pt x="4220" y="86"/>
                </a:lnTo>
                <a:lnTo>
                  <a:pt x="4215" y="90"/>
                </a:lnTo>
                <a:lnTo>
                  <a:pt x="4211" y="94"/>
                </a:lnTo>
                <a:lnTo>
                  <a:pt x="4207" y="99"/>
                </a:lnTo>
                <a:lnTo>
                  <a:pt x="4203" y="104"/>
                </a:lnTo>
                <a:lnTo>
                  <a:pt x="4199" y="109"/>
                </a:lnTo>
                <a:lnTo>
                  <a:pt x="4196" y="115"/>
                </a:lnTo>
                <a:lnTo>
                  <a:pt x="4190" y="127"/>
                </a:lnTo>
                <a:lnTo>
                  <a:pt x="4185" y="141"/>
                </a:lnTo>
                <a:lnTo>
                  <a:pt x="4181" y="157"/>
                </a:lnTo>
                <a:lnTo>
                  <a:pt x="4177" y="175"/>
                </a:lnTo>
                <a:lnTo>
                  <a:pt x="4174" y="194"/>
                </a:lnTo>
                <a:lnTo>
                  <a:pt x="4171" y="215"/>
                </a:lnTo>
                <a:lnTo>
                  <a:pt x="4169" y="238"/>
                </a:lnTo>
                <a:lnTo>
                  <a:pt x="4117" y="754"/>
                </a:lnTo>
                <a:lnTo>
                  <a:pt x="4117" y="758"/>
                </a:lnTo>
                <a:lnTo>
                  <a:pt x="4118" y="763"/>
                </a:lnTo>
                <a:lnTo>
                  <a:pt x="4121" y="767"/>
                </a:lnTo>
                <a:lnTo>
                  <a:pt x="4123" y="770"/>
                </a:lnTo>
                <a:lnTo>
                  <a:pt x="4127" y="773"/>
                </a:lnTo>
                <a:lnTo>
                  <a:pt x="4131" y="776"/>
                </a:lnTo>
                <a:lnTo>
                  <a:pt x="4133" y="776"/>
                </a:lnTo>
                <a:lnTo>
                  <a:pt x="4135" y="777"/>
                </a:lnTo>
                <a:lnTo>
                  <a:pt x="4139" y="778"/>
                </a:lnTo>
                <a:lnTo>
                  <a:pt x="4298" y="778"/>
                </a:lnTo>
                <a:lnTo>
                  <a:pt x="4313" y="778"/>
                </a:lnTo>
                <a:lnTo>
                  <a:pt x="4327" y="777"/>
                </a:lnTo>
                <a:lnTo>
                  <a:pt x="4340" y="775"/>
                </a:lnTo>
                <a:lnTo>
                  <a:pt x="4351" y="772"/>
                </a:lnTo>
                <a:lnTo>
                  <a:pt x="4362" y="769"/>
                </a:lnTo>
                <a:lnTo>
                  <a:pt x="4372" y="765"/>
                </a:lnTo>
                <a:lnTo>
                  <a:pt x="4381" y="760"/>
                </a:lnTo>
                <a:lnTo>
                  <a:pt x="4389" y="754"/>
                </a:lnTo>
                <a:lnTo>
                  <a:pt x="4392" y="751"/>
                </a:lnTo>
                <a:lnTo>
                  <a:pt x="4396" y="747"/>
                </a:lnTo>
                <a:lnTo>
                  <a:pt x="4399" y="744"/>
                </a:lnTo>
                <a:lnTo>
                  <a:pt x="4402" y="740"/>
                </a:lnTo>
                <a:lnTo>
                  <a:pt x="4407" y="731"/>
                </a:lnTo>
                <a:lnTo>
                  <a:pt x="4410" y="727"/>
                </a:lnTo>
                <a:lnTo>
                  <a:pt x="4412" y="722"/>
                </a:lnTo>
                <a:lnTo>
                  <a:pt x="4414" y="717"/>
                </a:lnTo>
                <a:lnTo>
                  <a:pt x="4416" y="711"/>
                </a:lnTo>
                <a:lnTo>
                  <a:pt x="4418" y="706"/>
                </a:lnTo>
                <a:lnTo>
                  <a:pt x="4419" y="700"/>
                </a:lnTo>
                <a:lnTo>
                  <a:pt x="4421" y="688"/>
                </a:lnTo>
                <a:lnTo>
                  <a:pt x="4423" y="674"/>
                </a:lnTo>
                <a:lnTo>
                  <a:pt x="4475" y="162"/>
                </a:lnTo>
                <a:close/>
                <a:moveTo>
                  <a:pt x="3829" y="1014"/>
                </a:moveTo>
                <a:lnTo>
                  <a:pt x="3844" y="1008"/>
                </a:lnTo>
                <a:lnTo>
                  <a:pt x="3860" y="1002"/>
                </a:lnTo>
                <a:lnTo>
                  <a:pt x="3877" y="994"/>
                </a:lnTo>
                <a:lnTo>
                  <a:pt x="3894" y="985"/>
                </a:lnTo>
                <a:lnTo>
                  <a:pt x="3913" y="976"/>
                </a:lnTo>
                <a:lnTo>
                  <a:pt x="3931" y="966"/>
                </a:lnTo>
                <a:lnTo>
                  <a:pt x="3948" y="955"/>
                </a:lnTo>
                <a:lnTo>
                  <a:pt x="3965" y="944"/>
                </a:lnTo>
                <a:lnTo>
                  <a:pt x="3980" y="933"/>
                </a:lnTo>
                <a:lnTo>
                  <a:pt x="3994" y="922"/>
                </a:lnTo>
                <a:lnTo>
                  <a:pt x="4005" y="912"/>
                </a:lnTo>
                <a:lnTo>
                  <a:pt x="4010" y="906"/>
                </a:lnTo>
                <a:lnTo>
                  <a:pt x="4015" y="901"/>
                </a:lnTo>
                <a:lnTo>
                  <a:pt x="4018" y="896"/>
                </a:lnTo>
                <a:lnTo>
                  <a:pt x="4021" y="891"/>
                </a:lnTo>
                <a:lnTo>
                  <a:pt x="4023" y="887"/>
                </a:lnTo>
                <a:lnTo>
                  <a:pt x="4024" y="882"/>
                </a:lnTo>
                <a:lnTo>
                  <a:pt x="4024" y="878"/>
                </a:lnTo>
                <a:lnTo>
                  <a:pt x="4024" y="876"/>
                </a:lnTo>
                <a:lnTo>
                  <a:pt x="4024" y="874"/>
                </a:lnTo>
                <a:lnTo>
                  <a:pt x="4022" y="870"/>
                </a:lnTo>
                <a:lnTo>
                  <a:pt x="4019" y="866"/>
                </a:lnTo>
                <a:lnTo>
                  <a:pt x="3435" y="232"/>
                </a:lnTo>
                <a:lnTo>
                  <a:pt x="3398" y="563"/>
                </a:lnTo>
                <a:lnTo>
                  <a:pt x="3396" y="584"/>
                </a:lnTo>
                <a:lnTo>
                  <a:pt x="3394" y="604"/>
                </a:lnTo>
                <a:lnTo>
                  <a:pt x="3392" y="622"/>
                </a:lnTo>
                <a:lnTo>
                  <a:pt x="3392" y="638"/>
                </a:lnTo>
                <a:lnTo>
                  <a:pt x="3392" y="653"/>
                </a:lnTo>
                <a:lnTo>
                  <a:pt x="3392" y="666"/>
                </a:lnTo>
                <a:lnTo>
                  <a:pt x="3393" y="679"/>
                </a:lnTo>
                <a:lnTo>
                  <a:pt x="3394" y="690"/>
                </a:lnTo>
                <a:lnTo>
                  <a:pt x="3397" y="700"/>
                </a:lnTo>
                <a:lnTo>
                  <a:pt x="3399" y="709"/>
                </a:lnTo>
                <a:lnTo>
                  <a:pt x="3402" y="718"/>
                </a:lnTo>
                <a:lnTo>
                  <a:pt x="3405" y="726"/>
                </a:lnTo>
                <a:lnTo>
                  <a:pt x="3409" y="733"/>
                </a:lnTo>
                <a:lnTo>
                  <a:pt x="3413" y="739"/>
                </a:lnTo>
                <a:lnTo>
                  <a:pt x="3423" y="752"/>
                </a:lnTo>
                <a:lnTo>
                  <a:pt x="3431" y="759"/>
                </a:lnTo>
                <a:lnTo>
                  <a:pt x="3435" y="763"/>
                </a:lnTo>
                <a:lnTo>
                  <a:pt x="3440" y="766"/>
                </a:lnTo>
                <a:lnTo>
                  <a:pt x="3445" y="769"/>
                </a:lnTo>
                <a:lnTo>
                  <a:pt x="3450" y="772"/>
                </a:lnTo>
                <a:lnTo>
                  <a:pt x="3455" y="774"/>
                </a:lnTo>
                <a:lnTo>
                  <a:pt x="3461" y="776"/>
                </a:lnTo>
                <a:lnTo>
                  <a:pt x="3474" y="779"/>
                </a:lnTo>
                <a:lnTo>
                  <a:pt x="3488" y="782"/>
                </a:lnTo>
                <a:lnTo>
                  <a:pt x="3495" y="783"/>
                </a:lnTo>
                <a:lnTo>
                  <a:pt x="3503" y="783"/>
                </a:lnTo>
                <a:lnTo>
                  <a:pt x="3519" y="784"/>
                </a:lnTo>
                <a:lnTo>
                  <a:pt x="3532" y="784"/>
                </a:lnTo>
                <a:lnTo>
                  <a:pt x="3525" y="851"/>
                </a:lnTo>
                <a:lnTo>
                  <a:pt x="3302" y="851"/>
                </a:lnTo>
                <a:lnTo>
                  <a:pt x="3316" y="866"/>
                </a:lnTo>
                <a:lnTo>
                  <a:pt x="3331" y="880"/>
                </a:lnTo>
                <a:lnTo>
                  <a:pt x="3344" y="891"/>
                </a:lnTo>
                <a:lnTo>
                  <a:pt x="3356" y="902"/>
                </a:lnTo>
                <a:lnTo>
                  <a:pt x="3382" y="922"/>
                </a:lnTo>
                <a:lnTo>
                  <a:pt x="3396" y="932"/>
                </a:lnTo>
                <a:lnTo>
                  <a:pt x="3409" y="942"/>
                </a:lnTo>
                <a:lnTo>
                  <a:pt x="3423" y="951"/>
                </a:lnTo>
                <a:lnTo>
                  <a:pt x="3438" y="960"/>
                </a:lnTo>
                <a:lnTo>
                  <a:pt x="3452" y="969"/>
                </a:lnTo>
                <a:lnTo>
                  <a:pt x="3467" y="977"/>
                </a:lnTo>
                <a:lnTo>
                  <a:pt x="3482" y="985"/>
                </a:lnTo>
                <a:lnTo>
                  <a:pt x="3497" y="992"/>
                </a:lnTo>
                <a:lnTo>
                  <a:pt x="3513" y="999"/>
                </a:lnTo>
                <a:lnTo>
                  <a:pt x="3529" y="1005"/>
                </a:lnTo>
                <a:lnTo>
                  <a:pt x="3544" y="1011"/>
                </a:lnTo>
                <a:lnTo>
                  <a:pt x="3560" y="1017"/>
                </a:lnTo>
                <a:lnTo>
                  <a:pt x="3576" y="1022"/>
                </a:lnTo>
                <a:lnTo>
                  <a:pt x="3593" y="1026"/>
                </a:lnTo>
                <a:lnTo>
                  <a:pt x="3609" y="1030"/>
                </a:lnTo>
                <a:lnTo>
                  <a:pt x="3626" y="1033"/>
                </a:lnTo>
                <a:lnTo>
                  <a:pt x="3642" y="1035"/>
                </a:lnTo>
                <a:lnTo>
                  <a:pt x="3659" y="1037"/>
                </a:lnTo>
                <a:lnTo>
                  <a:pt x="3677" y="1038"/>
                </a:lnTo>
                <a:lnTo>
                  <a:pt x="3694" y="1038"/>
                </a:lnTo>
                <a:lnTo>
                  <a:pt x="3710" y="1038"/>
                </a:lnTo>
                <a:lnTo>
                  <a:pt x="3727" y="1037"/>
                </a:lnTo>
                <a:lnTo>
                  <a:pt x="3744" y="1035"/>
                </a:lnTo>
                <a:lnTo>
                  <a:pt x="3753" y="1034"/>
                </a:lnTo>
                <a:lnTo>
                  <a:pt x="3761" y="1032"/>
                </a:lnTo>
                <a:lnTo>
                  <a:pt x="3778" y="1029"/>
                </a:lnTo>
                <a:lnTo>
                  <a:pt x="3795" y="1025"/>
                </a:lnTo>
                <a:lnTo>
                  <a:pt x="3812" y="1020"/>
                </a:lnTo>
                <a:lnTo>
                  <a:pt x="3829" y="1014"/>
                </a:lnTo>
                <a:close/>
                <a:moveTo>
                  <a:pt x="2897" y="248"/>
                </a:moveTo>
                <a:lnTo>
                  <a:pt x="2898" y="238"/>
                </a:lnTo>
                <a:lnTo>
                  <a:pt x="2898" y="228"/>
                </a:lnTo>
                <a:lnTo>
                  <a:pt x="2898" y="219"/>
                </a:lnTo>
                <a:lnTo>
                  <a:pt x="2898" y="209"/>
                </a:lnTo>
                <a:lnTo>
                  <a:pt x="2897" y="200"/>
                </a:lnTo>
                <a:lnTo>
                  <a:pt x="2896" y="191"/>
                </a:lnTo>
                <a:lnTo>
                  <a:pt x="2894" y="182"/>
                </a:lnTo>
                <a:lnTo>
                  <a:pt x="2893" y="174"/>
                </a:lnTo>
                <a:lnTo>
                  <a:pt x="2890" y="166"/>
                </a:lnTo>
                <a:lnTo>
                  <a:pt x="2887" y="158"/>
                </a:lnTo>
                <a:lnTo>
                  <a:pt x="2884" y="150"/>
                </a:lnTo>
                <a:lnTo>
                  <a:pt x="2881" y="143"/>
                </a:lnTo>
                <a:lnTo>
                  <a:pt x="2877" y="136"/>
                </a:lnTo>
                <a:lnTo>
                  <a:pt x="2872" y="129"/>
                </a:lnTo>
                <a:lnTo>
                  <a:pt x="2868" y="123"/>
                </a:lnTo>
                <a:lnTo>
                  <a:pt x="2863" y="117"/>
                </a:lnTo>
                <a:lnTo>
                  <a:pt x="2857" y="110"/>
                </a:lnTo>
                <a:lnTo>
                  <a:pt x="2851" y="105"/>
                </a:lnTo>
                <a:lnTo>
                  <a:pt x="2844" y="99"/>
                </a:lnTo>
                <a:lnTo>
                  <a:pt x="2837" y="94"/>
                </a:lnTo>
                <a:lnTo>
                  <a:pt x="2829" y="90"/>
                </a:lnTo>
                <a:lnTo>
                  <a:pt x="2821" y="85"/>
                </a:lnTo>
                <a:lnTo>
                  <a:pt x="2813" y="81"/>
                </a:lnTo>
                <a:lnTo>
                  <a:pt x="2804" y="78"/>
                </a:lnTo>
                <a:lnTo>
                  <a:pt x="2795" y="75"/>
                </a:lnTo>
                <a:lnTo>
                  <a:pt x="2786" y="72"/>
                </a:lnTo>
                <a:lnTo>
                  <a:pt x="2776" y="70"/>
                </a:lnTo>
                <a:lnTo>
                  <a:pt x="2766" y="68"/>
                </a:lnTo>
                <a:lnTo>
                  <a:pt x="2756" y="67"/>
                </a:lnTo>
                <a:lnTo>
                  <a:pt x="2745" y="66"/>
                </a:lnTo>
                <a:lnTo>
                  <a:pt x="2734" y="65"/>
                </a:lnTo>
                <a:lnTo>
                  <a:pt x="2723" y="65"/>
                </a:lnTo>
                <a:lnTo>
                  <a:pt x="2621" y="65"/>
                </a:lnTo>
                <a:lnTo>
                  <a:pt x="2587" y="407"/>
                </a:lnTo>
                <a:lnTo>
                  <a:pt x="2739" y="407"/>
                </a:lnTo>
                <a:lnTo>
                  <a:pt x="2755" y="406"/>
                </a:lnTo>
                <a:lnTo>
                  <a:pt x="2763" y="405"/>
                </a:lnTo>
                <a:lnTo>
                  <a:pt x="2771" y="404"/>
                </a:lnTo>
                <a:lnTo>
                  <a:pt x="2778" y="403"/>
                </a:lnTo>
                <a:lnTo>
                  <a:pt x="2786" y="401"/>
                </a:lnTo>
                <a:lnTo>
                  <a:pt x="2800" y="396"/>
                </a:lnTo>
                <a:lnTo>
                  <a:pt x="2806" y="393"/>
                </a:lnTo>
                <a:lnTo>
                  <a:pt x="2813" y="390"/>
                </a:lnTo>
                <a:lnTo>
                  <a:pt x="2825" y="382"/>
                </a:lnTo>
                <a:lnTo>
                  <a:pt x="2837" y="374"/>
                </a:lnTo>
                <a:lnTo>
                  <a:pt x="2842" y="369"/>
                </a:lnTo>
                <a:lnTo>
                  <a:pt x="2848" y="364"/>
                </a:lnTo>
                <a:lnTo>
                  <a:pt x="2853" y="359"/>
                </a:lnTo>
                <a:lnTo>
                  <a:pt x="2857" y="353"/>
                </a:lnTo>
                <a:lnTo>
                  <a:pt x="2862" y="347"/>
                </a:lnTo>
                <a:lnTo>
                  <a:pt x="2866" y="341"/>
                </a:lnTo>
                <a:lnTo>
                  <a:pt x="2870" y="335"/>
                </a:lnTo>
                <a:lnTo>
                  <a:pt x="2874" y="328"/>
                </a:lnTo>
                <a:lnTo>
                  <a:pt x="2878" y="321"/>
                </a:lnTo>
                <a:lnTo>
                  <a:pt x="2881" y="314"/>
                </a:lnTo>
                <a:lnTo>
                  <a:pt x="2887" y="299"/>
                </a:lnTo>
                <a:lnTo>
                  <a:pt x="2891" y="283"/>
                </a:lnTo>
                <a:lnTo>
                  <a:pt x="2893" y="275"/>
                </a:lnTo>
                <a:lnTo>
                  <a:pt x="2895" y="266"/>
                </a:lnTo>
                <a:lnTo>
                  <a:pt x="2897" y="248"/>
                </a:lnTo>
                <a:close/>
                <a:moveTo>
                  <a:pt x="2341" y="174"/>
                </a:moveTo>
                <a:lnTo>
                  <a:pt x="2342" y="159"/>
                </a:lnTo>
                <a:lnTo>
                  <a:pt x="2342" y="146"/>
                </a:lnTo>
                <a:lnTo>
                  <a:pt x="2342" y="134"/>
                </a:lnTo>
                <a:lnTo>
                  <a:pt x="2341" y="128"/>
                </a:lnTo>
                <a:lnTo>
                  <a:pt x="2340" y="123"/>
                </a:lnTo>
                <a:lnTo>
                  <a:pt x="2339" y="118"/>
                </a:lnTo>
                <a:lnTo>
                  <a:pt x="2338" y="113"/>
                </a:lnTo>
                <a:lnTo>
                  <a:pt x="2335" y="105"/>
                </a:lnTo>
                <a:lnTo>
                  <a:pt x="2331" y="97"/>
                </a:lnTo>
                <a:lnTo>
                  <a:pt x="2326" y="91"/>
                </a:lnTo>
                <a:lnTo>
                  <a:pt x="2320" y="85"/>
                </a:lnTo>
                <a:lnTo>
                  <a:pt x="2314" y="80"/>
                </a:lnTo>
                <a:lnTo>
                  <a:pt x="2306" y="76"/>
                </a:lnTo>
                <a:lnTo>
                  <a:pt x="2297" y="73"/>
                </a:lnTo>
                <a:lnTo>
                  <a:pt x="2288" y="70"/>
                </a:lnTo>
                <a:lnTo>
                  <a:pt x="2277" y="68"/>
                </a:lnTo>
                <a:lnTo>
                  <a:pt x="2271" y="67"/>
                </a:lnTo>
                <a:lnTo>
                  <a:pt x="2265" y="66"/>
                </a:lnTo>
                <a:lnTo>
                  <a:pt x="2252" y="65"/>
                </a:lnTo>
                <a:lnTo>
                  <a:pt x="2129" y="65"/>
                </a:lnTo>
                <a:lnTo>
                  <a:pt x="2111" y="230"/>
                </a:lnTo>
                <a:lnTo>
                  <a:pt x="2035" y="230"/>
                </a:lnTo>
                <a:lnTo>
                  <a:pt x="2034" y="220"/>
                </a:lnTo>
                <a:lnTo>
                  <a:pt x="2033" y="211"/>
                </a:lnTo>
                <a:lnTo>
                  <a:pt x="2031" y="202"/>
                </a:lnTo>
                <a:lnTo>
                  <a:pt x="2029" y="194"/>
                </a:lnTo>
                <a:lnTo>
                  <a:pt x="2026" y="185"/>
                </a:lnTo>
                <a:lnTo>
                  <a:pt x="2023" y="177"/>
                </a:lnTo>
                <a:lnTo>
                  <a:pt x="2019" y="169"/>
                </a:lnTo>
                <a:lnTo>
                  <a:pt x="2015" y="162"/>
                </a:lnTo>
                <a:lnTo>
                  <a:pt x="2010" y="154"/>
                </a:lnTo>
                <a:lnTo>
                  <a:pt x="2005" y="147"/>
                </a:lnTo>
                <a:lnTo>
                  <a:pt x="1999" y="140"/>
                </a:lnTo>
                <a:lnTo>
                  <a:pt x="1993" y="133"/>
                </a:lnTo>
                <a:lnTo>
                  <a:pt x="1987" y="127"/>
                </a:lnTo>
                <a:lnTo>
                  <a:pt x="1981" y="121"/>
                </a:lnTo>
                <a:lnTo>
                  <a:pt x="1974" y="115"/>
                </a:lnTo>
                <a:lnTo>
                  <a:pt x="1966" y="110"/>
                </a:lnTo>
                <a:lnTo>
                  <a:pt x="1959" y="104"/>
                </a:lnTo>
                <a:lnTo>
                  <a:pt x="1951" y="99"/>
                </a:lnTo>
                <a:lnTo>
                  <a:pt x="1943" y="95"/>
                </a:lnTo>
                <a:lnTo>
                  <a:pt x="1934" y="90"/>
                </a:lnTo>
                <a:lnTo>
                  <a:pt x="1917" y="83"/>
                </a:lnTo>
                <a:lnTo>
                  <a:pt x="1908" y="79"/>
                </a:lnTo>
                <a:lnTo>
                  <a:pt x="1898" y="76"/>
                </a:lnTo>
                <a:lnTo>
                  <a:pt x="1889" y="74"/>
                </a:lnTo>
                <a:lnTo>
                  <a:pt x="1879" y="71"/>
                </a:lnTo>
                <a:lnTo>
                  <a:pt x="1869" y="69"/>
                </a:lnTo>
                <a:lnTo>
                  <a:pt x="1859" y="68"/>
                </a:lnTo>
                <a:lnTo>
                  <a:pt x="1849" y="66"/>
                </a:lnTo>
                <a:lnTo>
                  <a:pt x="1838" y="66"/>
                </a:lnTo>
                <a:lnTo>
                  <a:pt x="1818" y="65"/>
                </a:lnTo>
                <a:lnTo>
                  <a:pt x="1582" y="65"/>
                </a:lnTo>
                <a:lnTo>
                  <a:pt x="1552" y="365"/>
                </a:lnTo>
                <a:lnTo>
                  <a:pt x="1663" y="365"/>
                </a:lnTo>
                <a:lnTo>
                  <a:pt x="1674" y="364"/>
                </a:lnTo>
                <a:lnTo>
                  <a:pt x="1685" y="364"/>
                </a:lnTo>
                <a:lnTo>
                  <a:pt x="1695" y="362"/>
                </a:lnTo>
                <a:lnTo>
                  <a:pt x="1704" y="360"/>
                </a:lnTo>
                <a:lnTo>
                  <a:pt x="1713" y="358"/>
                </a:lnTo>
                <a:lnTo>
                  <a:pt x="1721" y="355"/>
                </a:lnTo>
                <a:lnTo>
                  <a:pt x="1729" y="352"/>
                </a:lnTo>
                <a:lnTo>
                  <a:pt x="1736" y="349"/>
                </a:lnTo>
                <a:lnTo>
                  <a:pt x="1748" y="341"/>
                </a:lnTo>
                <a:lnTo>
                  <a:pt x="1754" y="337"/>
                </a:lnTo>
                <a:lnTo>
                  <a:pt x="1759" y="332"/>
                </a:lnTo>
                <a:lnTo>
                  <a:pt x="1768" y="323"/>
                </a:lnTo>
                <a:lnTo>
                  <a:pt x="1776" y="313"/>
                </a:lnTo>
                <a:lnTo>
                  <a:pt x="1782" y="304"/>
                </a:lnTo>
                <a:lnTo>
                  <a:pt x="1787" y="295"/>
                </a:lnTo>
                <a:lnTo>
                  <a:pt x="1791" y="286"/>
                </a:lnTo>
                <a:lnTo>
                  <a:pt x="1793" y="278"/>
                </a:lnTo>
                <a:lnTo>
                  <a:pt x="1796" y="267"/>
                </a:lnTo>
                <a:lnTo>
                  <a:pt x="1797" y="262"/>
                </a:lnTo>
                <a:lnTo>
                  <a:pt x="1870" y="262"/>
                </a:lnTo>
                <a:lnTo>
                  <a:pt x="1841" y="542"/>
                </a:lnTo>
                <a:lnTo>
                  <a:pt x="1756" y="542"/>
                </a:lnTo>
                <a:lnTo>
                  <a:pt x="1756" y="532"/>
                </a:lnTo>
                <a:lnTo>
                  <a:pt x="1757" y="524"/>
                </a:lnTo>
                <a:lnTo>
                  <a:pt x="1756" y="515"/>
                </a:lnTo>
                <a:lnTo>
                  <a:pt x="1756" y="508"/>
                </a:lnTo>
                <a:lnTo>
                  <a:pt x="1755" y="500"/>
                </a:lnTo>
                <a:lnTo>
                  <a:pt x="1753" y="494"/>
                </a:lnTo>
                <a:lnTo>
                  <a:pt x="1750" y="482"/>
                </a:lnTo>
                <a:lnTo>
                  <a:pt x="1748" y="476"/>
                </a:lnTo>
                <a:lnTo>
                  <a:pt x="1745" y="471"/>
                </a:lnTo>
                <a:lnTo>
                  <a:pt x="1742" y="467"/>
                </a:lnTo>
                <a:lnTo>
                  <a:pt x="1739" y="462"/>
                </a:lnTo>
                <a:lnTo>
                  <a:pt x="1735" y="459"/>
                </a:lnTo>
                <a:lnTo>
                  <a:pt x="1731" y="455"/>
                </a:lnTo>
                <a:lnTo>
                  <a:pt x="1727" y="452"/>
                </a:lnTo>
                <a:lnTo>
                  <a:pt x="1723" y="449"/>
                </a:lnTo>
                <a:lnTo>
                  <a:pt x="1713" y="444"/>
                </a:lnTo>
                <a:lnTo>
                  <a:pt x="1708" y="442"/>
                </a:lnTo>
                <a:lnTo>
                  <a:pt x="1703" y="440"/>
                </a:lnTo>
                <a:lnTo>
                  <a:pt x="1691" y="437"/>
                </a:lnTo>
                <a:lnTo>
                  <a:pt x="1678" y="435"/>
                </a:lnTo>
                <a:lnTo>
                  <a:pt x="1665" y="434"/>
                </a:lnTo>
                <a:lnTo>
                  <a:pt x="1650" y="433"/>
                </a:lnTo>
                <a:lnTo>
                  <a:pt x="1635" y="433"/>
                </a:lnTo>
                <a:lnTo>
                  <a:pt x="1619" y="432"/>
                </a:lnTo>
                <a:lnTo>
                  <a:pt x="1546" y="432"/>
                </a:lnTo>
                <a:lnTo>
                  <a:pt x="1522" y="670"/>
                </a:lnTo>
                <a:lnTo>
                  <a:pt x="1521" y="684"/>
                </a:lnTo>
                <a:lnTo>
                  <a:pt x="1521" y="697"/>
                </a:lnTo>
                <a:lnTo>
                  <a:pt x="1521" y="703"/>
                </a:lnTo>
                <a:lnTo>
                  <a:pt x="1521" y="708"/>
                </a:lnTo>
                <a:lnTo>
                  <a:pt x="1523" y="719"/>
                </a:lnTo>
                <a:lnTo>
                  <a:pt x="1525" y="728"/>
                </a:lnTo>
                <a:lnTo>
                  <a:pt x="1529" y="736"/>
                </a:lnTo>
                <a:lnTo>
                  <a:pt x="1533" y="744"/>
                </a:lnTo>
                <a:lnTo>
                  <a:pt x="1535" y="747"/>
                </a:lnTo>
                <a:lnTo>
                  <a:pt x="1538" y="751"/>
                </a:lnTo>
                <a:lnTo>
                  <a:pt x="1542" y="755"/>
                </a:lnTo>
                <a:lnTo>
                  <a:pt x="1546" y="759"/>
                </a:lnTo>
                <a:lnTo>
                  <a:pt x="1556" y="766"/>
                </a:lnTo>
                <a:lnTo>
                  <a:pt x="1561" y="769"/>
                </a:lnTo>
                <a:lnTo>
                  <a:pt x="1567" y="772"/>
                </a:lnTo>
                <a:lnTo>
                  <a:pt x="1579" y="777"/>
                </a:lnTo>
                <a:lnTo>
                  <a:pt x="1587" y="779"/>
                </a:lnTo>
                <a:lnTo>
                  <a:pt x="1594" y="780"/>
                </a:lnTo>
                <a:lnTo>
                  <a:pt x="1612" y="783"/>
                </a:lnTo>
                <a:lnTo>
                  <a:pt x="1621" y="784"/>
                </a:lnTo>
                <a:lnTo>
                  <a:pt x="1632" y="785"/>
                </a:lnTo>
                <a:lnTo>
                  <a:pt x="1655" y="786"/>
                </a:lnTo>
                <a:lnTo>
                  <a:pt x="1656" y="786"/>
                </a:lnTo>
                <a:lnTo>
                  <a:pt x="1655" y="786"/>
                </a:lnTo>
                <a:lnTo>
                  <a:pt x="1654" y="786"/>
                </a:lnTo>
                <a:lnTo>
                  <a:pt x="1655" y="786"/>
                </a:lnTo>
                <a:lnTo>
                  <a:pt x="1682" y="785"/>
                </a:lnTo>
                <a:lnTo>
                  <a:pt x="1707" y="784"/>
                </a:lnTo>
                <a:lnTo>
                  <a:pt x="1719" y="782"/>
                </a:lnTo>
                <a:lnTo>
                  <a:pt x="1731" y="781"/>
                </a:lnTo>
                <a:lnTo>
                  <a:pt x="1753" y="777"/>
                </a:lnTo>
                <a:lnTo>
                  <a:pt x="1764" y="774"/>
                </a:lnTo>
                <a:lnTo>
                  <a:pt x="1775" y="772"/>
                </a:lnTo>
                <a:lnTo>
                  <a:pt x="1795" y="766"/>
                </a:lnTo>
                <a:lnTo>
                  <a:pt x="1814" y="759"/>
                </a:lnTo>
                <a:lnTo>
                  <a:pt x="1832" y="752"/>
                </a:lnTo>
                <a:lnTo>
                  <a:pt x="1849" y="744"/>
                </a:lnTo>
                <a:lnTo>
                  <a:pt x="1864" y="736"/>
                </a:lnTo>
                <a:lnTo>
                  <a:pt x="1879" y="727"/>
                </a:lnTo>
                <a:lnTo>
                  <a:pt x="1893" y="717"/>
                </a:lnTo>
                <a:lnTo>
                  <a:pt x="1906" y="708"/>
                </a:lnTo>
                <a:lnTo>
                  <a:pt x="1917" y="698"/>
                </a:lnTo>
                <a:lnTo>
                  <a:pt x="1928" y="688"/>
                </a:lnTo>
                <a:lnTo>
                  <a:pt x="1938" y="678"/>
                </a:lnTo>
                <a:lnTo>
                  <a:pt x="1947" y="667"/>
                </a:lnTo>
                <a:lnTo>
                  <a:pt x="1956" y="657"/>
                </a:lnTo>
                <a:lnTo>
                  <a:pt x="1970" y="638"/>
                </a:lnTo>
                <a:lnTo>
                  <a:pt x="1981" y="619"/>
                </a:lnTo>
                <a:lnTo>
                  <a:pt x="1990" y="603"/>
                </a:lnTo>
                <a:lnTo>
                  <a:pt x="1997" y="589"/>
                </a:lnTo>
                <a:lnTo>
                  <a:pt x="2001" y="578"/>
                </a:lnTo>
                <a:lnTo>
                  <a:pt x="2004" y="569"/>
                </a:lnTo>
                <a:lnTo>
                  <a:pt x="2078" y="569"/>
                </a:lnTo>
                <a:lnTo>
                  <a:pt x="2057" y="784"/>
                </a:lnTo>
                <a:lnTo>
                  <a:pt x="2178" y="784"/>
                </a:lnTo>
                <a:lnTo>
                  <a:pt x="2193" y="783"/>
                </a:lnTo>
                <a:lnTo>
                  <a:pt x="2207" y="781"/>
                </a:lnTo>
                <a:lnTo>
                  <a:pt x="2220" y="778"/>
                </a:lnTo>
                <a:lnTo>
                  <a:pt x="2230" y="775"/>
                </a:lnTo>
                <a:lnTo>
                  <a:pt x="2240" y="771"/>
                </a:lnTo>
                <a:lnTo>
                  <a:pt x="2245" y="768"/>
                </a:lnTo>
                <a:lnTo>
                  <a:pt x="2249" y="766"/>
                </a:lnTo>
                <a:lnTo>
                  <a:pt x="2253" y="763"/>
                </a:lnTo>
                <a:lnTo>
                  <a:pt x="2256" y="760"/>
                </a:lnTo>
                <a:lnTo>
                  <a:pt x="2263" y="754"/>
                </a:lnTo>
                <a:lnTo>
                  <a:pt x="2269" y="747"/>
                </a:lnTo>
                <a:lnTo>
                  <a:pt x="2273" y="739"/>
                </a:lnTo>
                <a:lnTo>
                  <a:pt x="2277" y="731"/>
                </a:lnTo>
                <a:lnTo>
                  <a:pt x="2281" y="722"/>
                </a:lnTo>
                <a:lnTo>
                  <a:pt x="2284" y="712"/>
                </a:lnTo>
                <a:lnTo>
                  <a:pt x="2286" y="702"/>
                </a:lnTo>
                <a:lnTo>
                  <a:pt x="2289" y="679"/>
                </a:lnTo>
                <a:lnTo>
                  <a:pt x="2341" y="174"/>
                </a:lnTo>
                <a:close/>
                <a:moveTo>
                  <a:pt x="7278" y="851"/>
                </a:moveTo>
                <a:lnTo>
                  <a:pt x="7330" y="851"/>
                </a:lnTo>
                <a:lnTo>
                  <a:pt x="7308" y="874"/>
                </a:lnTo>
                <a:lnTo>
                  <a:pt x="7286" y="897"/>
                </a:lnTo>
                <a:lnTo>
                  <a:pt x="7275" y="908"/>
                </a:lnTo>
                <a:lnTo>
                  <a:pt x="7263" y="919"/>
                </a:lnTo>
                <a:lnTo>
                  <a:pt x="7240" y="939"/>
                </a:lnTo>
                <a:lnTo>
                  <a:pt x="7216" y="959"/>
                </a:lnTo>
                <a:lnTo>
                  <a:pt x="7204" y="969"/>
                </a:lnTo>
                <a:lnTo>
                  <a:pt x="7192" y="978"/>
                </a:lnTo>
                <a:lnTo>
                  <a:pt x="7167" y="996"/>
                </a:lnTo>
                <a:lnTo>
                  <a:pt x="7155" y="1004"/>
                </a:lnTo>
                <a:lnTo>
                  <a:pt x="7142" y="1013"/>
                </a:lnTo>
                <a:lnTo>
                  <a:pt x="7129" y="1021"/>
                </a:lnTo>
                <a:lnTo>
                  <a:pt x="7116" y="1029"/>
                </a:lnTo>
                <a:lnTo>
                  <a:pt x="7090" y="1043"/>
                </a:lnTo>
                <a:lnTo>
                  <a:pt x="7064" y="1057"/>
                </a:lnTo>
                <a:lnTo>
                  <a:pt x="7037" y="1070"/>
                </a:lnTo>
                <a:lnTo>
                  <a:pt x="7009" y="1082"/>
                </a:lnTo>
                <a:lnTo>
                  <a:pt x="6982" y="1092"/>
                </a:lnTo>
                <a:lnTo>
                  <a:pt x="6954" y="1102"/>
                </a:lnTo>
                <a:lnTo>
                  <a:pt x="6925" y="1110"/>
                </a:lnTo>
                <a:lnTo>
                  <a:pt x="6897" y="1118"/>
                </a:lnTo>
                <a:lnTo>
                  <a:pt x="6868" y="1124"/>
                </a:lnTo>
                <a:lnTo>
                  <a:pt x="6838" y="1129"/>
                </a:lnTo>
                <a:lnTo>
                  <a:pt x="6809" y="1133"/>
                </a:lnTo>
                <a:lnTo>
                  <a:pt x="6779" y="1136"/>
                </a:lnTo>
                <a:lnTo>
                  <a:pt x="6749" y="1137"/>
                </a:lnTo>
                <a:lnTo>
                  <a:pt x="6734" y="1137"/>
                </a:lnTo>
                <a:lnTo>
                  <a:pt x="6719" y="1137"/>
                </a:lnTo>
                <a:lnTo>
                  <a:pt x="6688" y="1137"/>
                </a:lnTo>
                <a:lnTo>
                  <a:pt x="6658" y="1135"/>
                </a:lnTo>
                <a:lnTo>
                  <a:pt x="6627" y="1131"/>
                </a:lnTo>
                <a:lnTo>
                  <a:pt x="6596" y="1127"/>
                </a:lnTo>
                <a:lnTo>
                  <a:pt x="6563" y="1121"/>
                </a:lnTo>
                <a:lnTo>
                  <a:pt x="6532" y="1114"/>
                </a:lnTo>
                <a:lnTo>
                  <a:pt x="6501" y="1106"/>
                </a:lnTo>
                <a:lnTo>
                  <a:pt x="6469" y="1096"/>
                </a:lnTo>
                <a:lnTo>
                  <a:pt x="6437" y="1085"/>
                </a:lnTo>
                <a:lnTo>
                  <a:pt x="6414" y="1076"/>
                </a:lnTo>
                <a:lnTo>
                  <a:pt x="6391" y="1066"/>
                </a:lnTo>
                <a:lnTo>
                  <a:pt x="6369" y="1055"/>
                </a:lnTo>
                <a:lnTo>
                  <a:pt x="6358" y="1049"/>
                </a:lnTo>
                <a:lnTo>
                  <a:pt x="6347" y="1043"/>
                </a:lnTo>
                <a:lnTo>
                  <a:pt x="6326" y="1030"/>
                </a:lnTo>
                <a:lnTo>
                  <a:pt x="6306" y="1016"/>
                </a:lnTo>
                <a:lnTo>
                  <a:pt x="6286" y="1002"/>
                </a:lnTo>
                <a:lnTo>
                  <a:pt x="6277" y="995"/>
                </a:lnTo>
                <a:lnTo>
                  <a:pt x="6267" y="987"/>
                </a:lnTo>
                <a:lnTo>
                  <a:pt x="6249" y="972"/>
                </a:lnTo>
                <a:lnTo>
                  <a:pt x="6231" y="955"/>
                </a:lnTo>
                <a:lnTo>
                  <a:pt x="6213" y="939"/>
                </a:lnTo>
                <a:lnTo>
                  <a:pt x="6196" y="921"/>
                </a:lnTo>
                <a:lnTo>
                  <a:pt x="6180" y="903"/>
                </a:lnTo>
                <a:lnTo>
                  <a:pt x="6164" y="885"/>
                </a:lnTo>
                <a:lnTo>
                  <a:pt x="6148" y="866"/>
                </a:lnTo>
                <a:lnTo>
                  <a:pt x="6133" y="847"/>
                </a:lnTo>
                <a:lnTo>
                  <a:pt x="6103" y="808"/>
                </a:lnTo>
                <a:lnTo>
                  <a:pt x="6089" y="787"/>
                </a:lnTo>
                <a:lnTo>
                  <a:pt x="6074" y="767"/>
                </a:lnTo>
                <a:lnTo>
                  <a:pt x="6047" y="726"/>
                </a:lnTo>
                <a:lnTo>
                  <a:pt x="6020" y="685"/>
                </a:lnTo>
                <a:lnTo>
                  <a:pt x="5967" y="603"/>
                </a:lnTo>
                <a:lnTo>
                  <a:pt x="5941" y="562"/>
                </a:lnTo>
                <a:lnTo>
                  <a:pt x="5915" y="522"/>
                </a:lnTo>
                <a:lnTo>
                  <a:pt x="5911" y="517"/>
                </a:lnTo>
                <a:lnTo>
                  <a:pt x="5906" y="511"/>
                </a:lnTo>
                <a:lnTo>
                  <a:pt x="5900" y="507"/>
                </a:lnTo>
                <a:lnTo>
                  <a:pt x="5895" y="503"/>
                </a:lnTo>
                <a:lnTo>
                  <a:pt x="5888" y="499"/>
                </a:lnTo>
                <a:lnTo>
                  <a:pt x="5882" y="496"/>
                </a:lnTo>
                <a:lnTo>
                  <a:pt x="5874" y="493"/>
                </a:lnTo>
                <a:lnTo>
                  <a:pt x="5867" y="490"/>
                </a:lnTo>
                <a:lnTo>
                  <a:pt x="5859" y="488"/>
                </a:lnTo>
                <a:lnTo>
                  <a:pt x="5851" y="487"/>
                </a:lnTo>
                <a:lnTo>
                  <a:pt x="5835" y="484"/>
                </a:lnTo>
                <a:lnTo>
                  <a:pt x="5817" y="482"/>
                </a:lnTo>
                <a:lnTo>
                  <a:pt x="5800" y="481"/>
                </a:lnTo>
                <a:lnTo>
                  <a:pt x="5751" y="481"/>
                </a:lnTo>
                <a:lnTo>
                  <a:pt x="5732" y="676"/>
                </a:lnTo>
                <a:lnTo>
                  <a:pt x="5731" y="683"/>
                </a:lnTo>
                <a:lnTo>
                  <a:pt x="5730" y="691"/>
                </a:lnTo>
                <a:lnTo>
                  <a:pt x="5730" y="704"/>
                </a:lnTo>
                <a:lnTo>
                  <a:pt x="5731" y="716"/>
                </a:lnTo>
                <a:lnTo>
                  <a:pt x="5731" y="721"/>
                </a:lnTo>
                <a:lnTo>
                  <a:pt x="5732" y="726"/>
                </a:lnTo>
                <a:lnTo>
                  <a:pt x="5733" y="731"/>
                </a:lnTo>
                <a:lnTo>
                  <a:pt x="5734" y="736"/>
                </a:lnTo>
                <a:lnTo>
                  <a:pt x="5737" y="744"/>
                </a:lnTo>
                <a:lnTo>
                  <a:pt x="5741" y="751"/>
                </a:lnTo>
                <a:lnTo>
                  <a:pt x="5744" y="755"/>
                </a:lnTo>
                <a:lnTo>
                  <a:pt x="5746" y="758"/>
                </a:lnTo>
                <a:lnTo>
                  <a:pt x="5749" y="761"/>
                </a:lnTo>
                <a:lnTo>
                  <a:pt x="5753" y="764"/>
                </a:lnTo>
                <a:lnTo>
                  <a:pt x="5757" y="767"/>
                </a:lnTo>
                <a:lnTo>
                  <a:pt x="5761" y="769"/>
                </a:lnTo>
                <a:lnTo>
                  <a:pt x="5766" y="772"/>
                </a:lnTo>
                <a:lnTo>
                  <a:pt x="5771" y="774"/>
                </a:lnTo>
                <a:lnTo>
                  <a:pt x="5782" y="778"/>
                </a:lnTo>
                <a:lnTo>
                  <a:pt x="5795" y="780"/>
                </a:lnTo>
                <a:lnTo>
                  <a:pt x="5809" y="782"/>
                </a:lnTo>
                <a:lnTo>
                  <a:pt x="5824" y="784"/>
                </a:lnTo>
                <a:lnTo>
                  <a:pt x="5841" y="784"/>
                </a:lnTo>
                <a:lnTo>
                  <a:pt x="5849" y="784"/>
                </a:lnTo>
                <a:lnTo>
                  <a:pt x="5843" y="851"/>
                </a:lnTo>
                <a:lnTo>
                  <a:pt x="5416" y="851"/>
                </a:lnTo>
                <a:lnTo>
                  <a:pt x="4988" y="851"/>
                </a:lnTo>
                <a:lnTo>
                  <a:pt x="4561" y="851"/>
                </a:lnTo>
                <a:lnTo>
                  <a:pt x="4134" y="851"/>
                </a:lnTo>
                <a:lnTo>
                  <a:pt x="4112" y="877"/>
                </a:lnTo>
                <a:lnTo>
                  <a:pt x="4102" y="889"/>
                </a:lnTo>
                <a:lnTo>
                  <a:pt x="4090" y="901"/>
                </a:lnTo>
                <a:lnTo>
                  <a:pt x="4068" y="925"/>
                </a:lnTo>
                <a:lnTo>
                  <a:pt x="4056" y="936"/>
                </a:lnTo>
                <a:lnTo>
                  <a:pt x="4045" y="947"/>
                </a:lnTo>
                <a:lnTo>
                  <a:pt x="4033" y="957"/>
                </a:lnTo>
                <a:lnTo>
                  <a:pt x="4021" y="967"/>
                </a:lnTo>
                <a:lnTo>
                  <a:pt x="4010" y="977"/>
                </a:lnTo>
                <a:lnTo>
                  <a:pt x="3998" y="987"/>
                </a:lnTo>
                <a:lnTo>
                  <a:pt x="3973" y="1005"/>
                </a:lnTo>
                <a:lnTo>
                  <a:pt x="3949" y="1022"/>
                </a:lnTo>
                <a:lnTo>
                  <a:pt x="3924" y="1038"/>
                </a:lnTo>
                <a:lnTo>
                  <a:pt x="3911" y="1046"/>
                </a:lnTo>
                <a:lnTo>
                  <a:pt x="3898" y="1053"/>
                </a:lnTo>
                <a:lnTo>
                  <a:pt x="3872" y="1066"/>
                </a:lnTo>
                <a:lnTo>
                  <a:pt x="3846" y="1078"/>
                </a:lnTo>
                <a:lnTo>
                  <a:pt x="3820" y="1089"/>
                </a:lnTo>
                <a:lnTo>
                  <a:pt x="3806" y="1094"/>
                </a:lnTo>
                <a:lnTo>
                  <a:pt x="3793" y="1099"/>
                </a:lnTo>
                <a:lnTo>
                  <a:pt x="3766" y="1108"/>
                </a:lnTo>
                <a:lnTo>
                  <a:pt x="3739" y="1115"/>
                </a:lnTo>
                <a:lnTo>
                  <a:pt x="3725" y="1119"/>
                </a:lnTo>
                <a:lnTo>
                  <a:pt x="3711" y="1122"/>
                </a:lnTo>
                <a:lnTo>
                  <a:pt x="3683" y="1127"/>
                </a:lnTo>
                <a:lnTo>
                  <a:pt x="3669" y="1129"/>
                </a:lnTo>
                <a:lnTo>
                  <a:pt x="3654" y="1131"/>
                </a:lnTo>
                <a:lnTo>
                  <a:pt x="3640" y="1133"/>
                </a:lnTo>
                <a:lnTo>
                  <a:pt x="3626" y="1134"/>
                </a:lnTo>
                <a:lnTo>
                  <a:pt x="3612" y="1135"/>
                </a:lnTo>
                <a:lnTo>
                  <a:pt x="3598" y="1136"/>
                </a:lnTo>
                <a:lnTo>
                  <a:pt x="3569" y="1137"/>
                </a:lnTo>
                <a:lnTo>
                  <a:pt x="3540" y="1136"/>
                </a:lnTo>
                <a:lnTo>
                  <a:pt x="3511" y="1135"/>
                </a:lnTo>
                <a:lnTo>
                  <a:pt x="3482" y="1132"/>
                </a:lnTo>
                <a:lnTo>
                  <a:pt x="3453" y="1129"/>
                </a:lnTo>
                <a:lnTo>
                  <a:pt x="3424" y="1124"/>
                </a:lnTo>
                <a:lnTo>
                  <a:pt x="3395" y="1118"/>
                </a:lnTo>
                <a:lnTo>
                  <a:pt x="3366" y="1112"/>
                </a:lnTo>
                <a:lnTo>
                  <a:pt x="3336" y="1104"/>
                </a:lnTo>
                <a:lnTo>
                  <a:pt x="3307" y="1095"/>
                </a:lnTo>
                <a:lnTo>
                  <a:pt x="3278" y="1085"/>
                </a:lnTo>
                <a:lnTo>
                  <a:pt x="3266" y="1080"/>
                </a:lnTo>
                <a:lnTo>
                  <a:pt x="3254" y="1075"/>
                </a:lnTo>
                <a:lnTo>
                  <a:pt x="3231" y="1065"/>
                </a:lnTo>
                <a:lnTo>
                  <a:pt x="3209" y="1053"/>
                </a:lnTo>
                <a:lnTo>
                  <a:pt x="3187" y="1041"/>
                </a:lnTo>
                <a:lnTo>
                  <a:pt x="3166" y="1028"/>
                </a:lnTo>
                <a:lnTo>
                  <a:pt x="3146" y="1014"/>
                </a:lnTo>
                <a:lnTo>
                  <a:pt x="3126" y="1000"/>
                </a:lnTo>
                <a:lnTo>
                  <a:pt x="3107" y="985"/>
                </a:lnTo>
                <a:lnTo>
                  <a:pt x="3097" y="977"/>
                </a:lnTo>
                <a:lnTo>
                  <a:pt x="3088" y="969"/>
                </a:lnTo>
                <a:lnTo>
                  <a:pt x="3070" y="953"/>
                </a:lnTo>
                <a:lnTo>
                  <a:pt x="3052" y="936"/>
                </a:lnTo>
                <a:lnTo>
                  <a:pt x="3034" y="919"/>
                </a:lnTo>
                <a:lnTo>
                  <a:pt x="3017" y="901"/>
                </a:lnTo>
                <a:lnTo>
                  <a:pt x="3009" y="892"/>
                </a:lnTo>
                <a:lnTo>
                  <a:pt x="3001" y="883"/>
                </a:lnTo>
                <a:lnTo>
                  <a:pt x="2984" y="864"/>
                </a:lnTo>
                <a:lnTo>
                  <a:pt x="2968" y="845"/>
                </a:lnTo>
                <a:lnTo>
                  <a:pt x="2953" y="826"/>
                </a:lnTo>
                <a:lnTo>
                  <a:pt x="2938" y="806"/>
                </a:lnTo>
                <a:lnTo>
                  <a:pt x="2923" y="786"/>
                </a:lnTo>
                <a:lnTo>
                  <a:pt x="2908" y="766"/>
                </a:lnTo>
                <a:lnTo>
                  <a:pt x="2879" y="725"/>
                </a:lnTo>
                <a:lnTo>
                  <a:pt x="2865" y="705"/>
                </a:lnTo>
                <a:lnTo>
                  <a:pt x="2852" y="684"/>
                </a:lnTo>
                <a:lnTo>
                  <a:pt x="2798" y="602"/>
                </a:lnTo>
                <a:lnTo>
                  <a:pt x="2771" y="562"/>
                </a:lnTo>
                <a:lnTo>
                  <a:pt x="2745" y="522"/>
                </a:lnTo>
                <a:lnTo>
                  <a:pt x="2740" y="517"/>
                </a:lnTo>
                <a:lnTo>
                  <a:pt x="2736" y="512"/>
                </a:lnTo>
                <a:lnTo>
                  <a:pt x="2730" y="507"/>
                </a:lnTo>
                <a:lnTo>
                  <a:pt x="2725" y="503"/>
                </a:lnTo>
                <a:lnTo>
                  <a:pt x="2718" y="499"/>
                </a:lnTo>
                <a:lnTo>
                  <a:pt x="2712" y="496"/>
                </a:lnTo>
                <a:lnTo>
                  <a:pt x="2705" y="493"/>
                </a:lnTo>
                <a:lnTo>
                  <a:pt x="2698" y="491"/>
                </a:lnTo>
                <a:lnTo>
                  <a:pt x="2682" y="487"/>
                </a:lnTo>
                <a:lnTo>
                  <a:pt x="2666" y="484"/>
                </a:lnTo>
                <a:lnTo>
                  <a:pt x="2649" y="482"/>
                </a:lnTo>
                <a:lnTo>
                  <a:pt x="2632" y="481"/>
                </a:lnTo>
                <a:lnTo>
                  <a:pt x="2579" y="481"/>
                </a:lnTo>
                <a:lnTo>
                  <a:pt x="2560" y="676"/>
                </a:lnTo>
                <a:lnTo>
                  <a:pt x="2559" y="690"/>
                </a:lnTo>
                <a:lnTo>
                  <a:pt x="2558" y="703"/>
                </a:lnTo>
                <a:lnTo>
                  <a:pt x="2559" y="715"/>
                </a:lnTo>
                <a:lnTo>
                  <a:pt x="2560" y="726"/>
                </a:lnTo>
                <a:lnTo>
                  <a:pt x="2561" y="731"/>
                </a:lnTo>
                <a:lnTo>
                  <a:pt x="2562" y="736"/>
                </a:lnTo>
                <a:lnTo>
                  <a:pt x="2565" y="744"/>
                </a:lnTo>
                <a:lnTo>
                  <a:pt x="2569" y="752"/>
                </a:lnTo>
                <a:lnTo>
                  <a:pt x="2572" y="755"/>
                </a:lnTo>
                <a:lnTo>
                  <a:pt x="2574" y="758"/>
                </a:lnTo>
                <a:lnTo>
                  <a:pt x="2581" y="765"/>
                </a:lnTo>
                <a:lnTo>
                  <a:pt x="2589" y="770"/>
                </a:lnTo>
                <a:lnTo>
                  <a:pt x="2593" y="772"/>
                </a:lnTo>
                <a:lnTo>
                  <a:pt x="2598" y="775"/>
                </a:lnTo>
                <a:lnTo>
                  <a:pt x="2609" y="778"/>
                </a:lnTo>
                <a:lnTo>
                  <a:pt x="2621" y="781"/>
                </a:lnTo>
                <a:lnTo>
                  <a:pt x="2635" y="783"/>
                </a:lnTo>
                <a:lnTo>
                  <a:pt x="2651" y="784"/>
                </a:lnTo>
                <a:lnTo>
                  <a:pt x="2668" y="785"/>
                </a:lnTo>
                <a:lnTo>
                  <a:pt x="2678" y="785"/>
                </a:lnTo>
                <a:lnTo>
                  <a:pt x="2673" y="851"/>
                </a:lnTo>
                <a:lnTo>
                  <a:pt x="1880" y="851"/>
                </a:lnTo>
                <a:lnTo>
                  <a:pt x="1088" y="851"/>
                </a:lnTo>
                <a:lnTo>
                  <a:pt x="1094" y="784"/>
                </a:lnTo>
                <a:lnTo>
                  <a:pt x="1127" y="784"/>
                </a:lnTo>
                <a:lnTo>
                  <a:pt x="1142" y="784"/>
                </a:lnTo>
                <a:lnTo>
                  <a:pt x="1155" y="783"/>
                </a:lnTo>
                <a:lnTo>
                  <a:pt x="1168" y="781"/>
                </a:lnTo>
                <a:lnTo>
                  <a:pt x="1180" y="778"/>
                </a:lnTo>
                <a:lnTo>
                  <a:pt x="1191" y="775"/>
                </a:lnTo>
                <a:lnTo>
                  <a:pt x="1200" y="771"/>
                </a:lnTo>
                <a:lnTo>
                  <a:pt x="1209" y="766"/>
                </a:lnTo>
                <a:lnTo>
                  <a:pt x="1217" y="760"/>
                </a:lnTo>
                <a:lnTo>
                  <a:pt x="1221" y="757"/>
                </a:lnTo>
                <a:lnTo>
                  <a:pt x="1224" y="753"/>
                </a:lnTo>
                <a:lnTo>
                  <a:pt x="1228" y="750"/>
                </a:lnTo>
                <a:lnTo>
                  <a:pt x="1231" y="746"/>
                </a:lnTo>
                <a:lnTo>
                  <a:pt x="1236" y="737"/>
                </a:lnTo>
                <a:lnTo>
                  <a:pt x="1238" y="733"/>
                </a:lnTo>
                <a:lnTo>
                  <a:pt x="1241" y="728"/>
                </a:lnTo>
                <a:lnTo>
                  <a:pt x="1243" y="723"/>
                </a:lnTo>
                <a:lnTo>
                  <a:pt x="1244" y="717"/>
                </a:lnTo>
                <a:lnTo>
                  <a:pt x="1246" y="712"/>
                </a:lnTo>
                <a:lnTo>
                  <a:pt x="1248" y="706"/>
                </a:lnTo>
                <a:lnTo>
                  <a:pt x="1250" y="694"/>
                </a:lnTo>
                <a:lnTo>
                  <a:pt x="1252" y="680"/>
                </a:lnTo>
                <a:lnTo>
                  <a:pt x="1303" y="162"/>
                </a:lnTo>
                <a:lnTo>
                  <a:pt x="1304" y="150"/>
                </a:lnTo>
                <a:lnTo>
                  <a:pt x="1304" y="139"/>
                </a:lnTo>
                <a:lnTo>
                  <a:pt x="1304" y="134"/>
                </a:lnTo>
                <a:lnTo>
                  <a:pt x="1304" y="129"/>
                </a:lnTo>
                <a:lnTo>
                  <a:pt x="1303" y="124"/>
                </a:lnTo>
                <a:lnTo>
                  <a:pt x="1302" y="120"/>
                </a:lnTo>
                <a:lnTo>
                  <a:pt x="1301" y="115"/>
                </a:lnTo>
                <a:lnTo>
                  <a:pt x="1300" y="111"/>
                </a:lnTo>
                <a:lnTo>
                  <a:pt x="1299" y="108"/>
                </a:lnTo>
                <a:lnTo>
                  <a:pt x="1297" y="104"/>
                </a:lnTo>
                <a:lnTo>
                  <a:pt x="1293" y="97"/>
                </a:lnTo>
                <a:lnTo>
                  <a:pt x="1289" y="91"/>
                </a:lnTo>
                <a:lnTo>
                  <a:pt x="1282" y="85"/>
                </a:lnTo>
                <a:lnTo>
                  <a:pt x="1274" y="79"/>
                </a:lnTo>
                <a:lnTo>
                  <a:pt x="1270" y="77"/>
                </a:lnTo>
                <a:lnTo>
                  <a:pt x="1265" y="75"/>
                </a:lnTo>
                <a:lnTo>
                  <a:pt x="1255" y="71"/>
                </a:lnTo>
                <a:lnTo>
                  <a:pt x="1243" y="68"/>
                </a:lnTo>
                <a:lnTo>
                  <a:pt x="1230" y="66"/>
                </a:lnTo>
                <a:lnTo>
                  <a:pt x="1215" y="65"/>
                </a:lnTo>
                <a:lnTo>
                  <a:pt x="1199" y="65"/>
                </a:lnTo>
                <a:lnTo>
                  <a:pt x="1157" y="65"/>
                </a:lnTo>
                <a:lnTo>
                  <a:pt x="1164" y="1"/>
                </a:lnTo>
                <a:lnTo>
                  <a:pt x="1196" y="1"/>
                </a:lnTo>
                <a:lnTo>
                  <a:pt x="1611" y="1"/>
                </a:lnTo>
                <a:lnTo>
                  <a:pt x="2027" y="1"/>
                </a:lnTo>
                <a:lnTo>
                  <a:pt x="2444" y="1"/>
                </a:lnTo>
                <a:lnTo>
                  <a:pt x="2860" y="1"/>
                </a:lnTo>
                <a:lnTo>
                  <a:pt x="2882" y="2"/>
                </a:lnTo>
                <a:lnTo>
                  <a:pt x="2903" y="3"/>
                </a:lnTo>
                <a:lnTo>
                  <a:pt x="2924" y="4"/>
                </a:lnTo>
                <a:lnTo>
                  <a:pt x="2944" y="7"/>
                </a:lnTo>
                <a:lnTo>
                  <a:pt x="2963" y="10"/>
                </a:lnTo>
                <a:lnTo>
                  <a:pt x="2981" y="14"/>
                </a:lnTo>
                <a:lnTo>
                  <a:pt x="2998" y="18"/>
                </a:lnTo>
                <a:lnTo>
                  <a:pt x="3014" y="23"/>
                </a:lnTo>
                <a:lnTo>
                  <a:pt x="3030" y="29"/>
                </a:lnTo>
                <a:lnTo>
                  <a:pt x="3044" y="35"/>
                </a:lnTo>
                <a:lnTo>
                  <a:pt x="3058" y="42"/>
                </a:lnTo>
                <a:lnTo>
                  <a:pt x="3071" y="50"/>
                </a:lnTo>
                <a:lnTo>
                  <a:pt x="3083" y="58"/>
                </a:lnTo>
                <a:lnTo>
                  <a:pt x="3095" y="67"/>
                </a:lnTo>
                <a:lnTo>
                  <a:pt x="3100" y="72"/>
                </a:lnTo>
                <a:lnTo>
                  <a:pt x="3105" y="77"/>
                </a:lnTo>
                <a:lnTo>
                  <a:pt x="3110" y="82"/>
                </a:lnTo>
                <a:lnTo>
                  <a:pt x="3115" y="87"/>
                </a:lnTo>
                <a:lnTo>
                  <a:pt x="3122" y="95"/>
                </a:lnTo>
                <a:lnTo>
                  <a:pt x="3128" y="103"/>
                </a:lnTo>
                <a:lnTo>
                  <a:pt x="3133" y="112"/>
                </a:lnTo>
                <a:lnTo>
                  <a:pt x="3139" y="120"/>
                </a:lnTo>
                <a:lnTo>
                  <a:pt x="3143" y="129"/>
                </a:lnTo>
                <a:lnTo>
                  <a:pt x="3148" y="139"/>
                </a:lnTo>
                <a:lnTo>
                  <a:pt x="3151" y="148"/>
                </a:lnTo>
                <a:lnTo>
                  <a:pt x="3155" y="158"/>
                </a:lnTo>
                <a:lnTo>
                  <a:pt x="3157" y="167"/>
                </a:lnTo>
                <a:lnTo>
                  <a:pt x="3159" y="172"/>
                </a:lnTo>
                <a:lnTo>
                  <a:pt x="3160" y="177"/>
                </a:lnTo>
                <a:lnTo>
                  <a:pt x="3162" y="187"/>
                </a:lnTo>
                <a:lnTo>
                  <a:pt x="3163" y="198"/>
                </a:lnTo>
                <a:lnTo>
                  <a:pt x="3164" y="208"/>
                </a:lnTo>
                <a:lnTo>
                  <a:pt x="3164" y="218"/>
                </a:lnTo>
                <a:lnTo>
                  <a:pt x="3164" y="229"/>
                </a:lnTo>
                <a:lnTo>
                  <a:pt x="3163" y="239"/>
                </a:lnTo>
                <a:lnTo>
                  <a:pt x="3162" y="251"/>
                </a:lnTo>
                <a:lnTo>
                  <a:pt x="3159" y="263"/>
                </a:lnTo>
                <a:lnTo>
                  <a:pt x="3158" y="270"/>
                </a:lnTo>
                <a:lnTo>
                  <a:pt x="3156" y="277"/>
                </a:lnTo>
                <a:lnTo>
                  <a:pt x="3151" y="292"/>
                </a:lnTo>
                <a:lnTo>
                  <a:pt x="3145" y="307"/>
                </a:lnTo>
                <a:lnTo>
                  <a:pt x="3142" y="315"/>
                </a:lnTo>
                <a:lnTo>
                  <a:pt x="3138" y="323"/>
                </a:lnTo>
                <a:lnTo>
                  <a:pt x="3133" y="331"/>
                </a:lnTo>
                <a:lnTo>
                  <a:pt x="3128" y="339"/>
                </a:lnTo>
                <a:lnTo>
                  <a:pt x="3117" y="355"/>
                </a:lnTo>
                <a:lnTo>
                  <a:pt x="3110" y="363"/>
                </a:lnTo>
                <a:lnTo>
                  <a:pt x="3103" y="371"/>
                </a:lnTo>
                <a:lnTo>
                  <a:pt x="3096" y="378"/>
                </a:lnTo>
                <a:lnTo>
                  <a:pt x="3087" y="386"/>
                </a:lnTo>
                <a:lnTo>
                  <a:pt x="3069" y="401"/>
                </a:lnTo>
                <a:lnTo>
                  <a:pt x="3059" y="408"/>
                </a:lnTo>
                <a:lnTo>
                  <a:pt x="3048" y="415"/>
                </a:lnTo>
                <a:lnTo>
                  <a:pt x="3037" y="422"/>
                </a:lnTo>
                <a:lnTo>
                  <a:pt x="3024" y="428"/>
                </a:lnTo>
                <a:lnTo>
                  <a:pt x="3011" y="435"/>
                </a:lnTo>
                <a:lnTo>
                  <a:pt x="2997" y="440"/>
                </a:lnTo>
                <a:lnTo>
                  <a:pt x="2983" y="446"/>
                </a:lnTo>
                <a:lnTo>
                  <a:pt x="2967" y="451"/>
                </a:lnTo>
                <a:lnTo>
                  <a:pt x="2951" y="456"/>
                </a:lnTo>
                <a:lnTo>
                  <a:pt x="2934" y="460"/>
                </a:lnTo>
                <a:lnTo>
                  <a:pt x="2957" y="474"/>
                </a:lnTo>
                <a:lnTo>
                  <a:pt x="2979" y="489"/>
                </a:lnTo>
                <a:lnTo>
                  <a:pt x="3001" y="506"/>
                </a:lnTo>
                <a:lnTo>
                  <a:pt x="3011" y="514"/>
                </a:lnTo>
                <a:lnTo>
                  <a:pt x="3021" y="523"/>
                </a:lnTo>
                <a:lnTo>
                  <a:pt x="3041" y="541"/>
                </a:lnTo>
                <a:lnTo>
                  <a:pt x="3060" y="560"/>
                </a:lnTo>
                <a:lnTo>
                  <a:pt x="3079" y="580"/>
                </a:lnTo>
                <a:lnTo>
                  <a:pt x="3097" y="600"/>
                </a:lnTo>
                <a:lnTo>
                  <a:pt x="3115" y="620"/>
                </a:lnTo>
                <a:lnTo>
                  <a:pt x="3133" y="641"/>
                </a:lnTo>
                <a:lnTo>
                  <a:pt x="3150" y="663"/>
                </a:lnTo>
                <a:lnTo>
                  <a:pt x="3167" y="684"/>
                </a:lnTo>
                <a:lnTo>
                  <a:pt x="3232" y="770"/>
                </a:lnTo>
                <a:lnTo>
                  <a:pt x="3240" y="765"/>
                </a:lnTo>
                <a:lnTo>
                  <a:pt x="3247" y="760"/>
                </a:lnTo>
                <a:lnTo>
                  <a:pt x="3253" y="754"/>
                </a:lnTo>
                <a:lnTo>
                  <a:pt x="3259" y="748"/>
                </a:lnTo>
                <a:lnTo>
                  <a:pt x="3265" y="741"/>
                </a:lnTo>
                <a:lnTo>
                  <a:pt x="3270" y="734"/>
                </a:lnTo>
                <a:lnTo>
                  <a:pt x="3275" y="726"/>
                </a:lnTo>
                <a:lnTo>
                  <a:pt x="3279" y="717"/>
                </a:lnTo>
                <a:lnTo>
                  <a:pt x="3284" y="708"/>
                </a:lnTo>
                <a:lnTo>
                  <a:pt x="3287" y="698"/>
                </a:lnTo>
                <a:lnTo>
                  <a:pt x="3291" y="687"/>
                </a:lnTo>
                <a:lnTo>
                  <a:pt x="3294" y="676"/>
                </a:lnTo>
                <a:lnTo>
                  <a:pt x="3298" y="652"/>
                </a:lnTo>
                <a:lnTo>
                  <a:pt x="3300" y="639"/>
                </a:lnTo>
                <a:lnTo>
                  <a:pt x="3302" y="625"/>
                </a:lnTo>
                <a:lnTo>
                  <a:pt x="3347" y="175"/>
                </a:lnTo>
                <a:lnTo>
                  <a:pt x="3348" y="160"/>
                </a:lnTo>
                <a:lnTo>
                  <a:pt x="3348" y="147"/>
                </a:lnTo>
                <a:lnTo>
                  <a:pt x="3348" y="135"/>
                </a:lnTo>
                <a:lnTo>
                  <a:pt x="3347" y="129"/>
                </a:lnTo>
                <a:lnTo>
                  <a:pt x="3346" y="124"/>
                </a:lnTo>
                <a:lnTo>
                  <a:pt x="3345" y="119"/>
                </a:lnTo>
                <a:lnTo>
                  <a:pt x="3344" y="114"/>
                </a:lnTo>
                <a:lnTo>
                  <a:pt x="3341" y="106"/>
                </a:lnTo>
                <a:lnTo>
                  <a:pt x="3337" y="98"/>
                </a:lnTo>
                <a:lnTo>
                  <a:pt x="3332" y="92"/>
                </a:lnTo>
                <a:lnTo>
                  <a:pt x="3329" y="88"/>
                </a:lnTo>
                <a:lnTo>
                  <a:pt x="3326" y="86"/>
                </a:lnTo>
                <a:lnTo>
                  <a:pt x="3318" y="80"/>
                </a:lnTo>
                <a:lnTo>
                  <a:pt x="3308" y="76"/>
                </a:lnTo>
                <a:lnTo>
                  <a:pt x="3303" y="74"/>
                </a:lnTo>
                <a:lnTo>
                  <a:pt x="3298" y="72"/>
                </a:lnTo>
                <a:lnTo>
                  <a:pt x="3286" y="70"/>
                </a:lnTo>
                <a:lnTo>
                  <a:pt x="3272" y="68"/>
                </a:lnTo>
                <a:lnTo>
                  <a:pt x="3258" y="66"/>
                </a:lnTo>
                <a:lnTo>
                  <a:pt x="3242" y="66"/>
                </a:lnTo>
                <a:lnTo>
                  <a:pt x="3223" y="66"/>
                </a:lnTo>
                <a:lnTo>
                  <a:pt x="3229" y="1"/>
                </a:lnTo>
                <a:lnTo>
                  <a:pt x="3581" y="1"/>
                </a:lnTo>
                <a:lnTo>
                  <a:pt x="4047" y="504"/>
                </a:lnTo>
                <a:lnTo>
                  <a:pt x="4079" y="175"/>
                </a:lnTo>
                <a:lnTo>
                  <a:pt x="4081" y="160"/>
                </a:lnTo>
                <a:lnTo>
                  <a:pt x="4081" y="146"/>
                </a:lnTo>
                <a:lnTo>
                  <a:pt x="4080" y="134"/>
                </a:lnTo>
                <a:lnTo>
                  <a:pt x="4080" y="129"/>
                </a:lnTo>
                <a:lnTo>
                  <a:pt x="4079" y="123"/>
                </a:lnTo>
                <a:lnTo>
                  <a:pt x="4078" y="118"/>
                </a:lnTo>
                <a:lnTo>
                  <a:pt x="4077" y="114"/>
                </a:lnTo>
                <a:lnTo>
                  <a:pt x="4074" y="105"/>
                </a:lnTo>
                <a:lnTo>
                  <a:pt x="4070" y="98"/>
                </a:lnTo>
                <a:lnTo>
                  <a:pt x="4065" y="91"/>
                </a:lnTo>
                <a:lnTo>
                  <a:pt x="4062" y="88"/>
                </a:lnTo>
                <a:lnTo>
                  <a:pt x="4058" y="85"/>
                </a:lnTo>
                <a:lnTo>
                  <a:pt x="4050" y="80"/>
                </a:lnTo>
                <a:lnTo>
                  <a:pt x="4041" y="75"/>
                </a:lnTo>
                <a:lnTo>
                  <a:pt x="4036" y="74"/>
                </a:lnTo>
                <a:lnTo>
                  <a:pt x="4030" y="72"/>
                </a:lnTo>
                <a:lnTo>
                  <a:pt x="4018" y="69"/>
                </a:lnTo>
                <a:lnTo>
                  <a:pt x="4005" y="67"/>
                </a:lnTo>
                <a:lnTo>
                  <a:pt x="3990" y="66"/>
                </a:lnTo>
                <a:lnTo>
                  <a:pt x="3974" y="65"/>
                </a:lnTo>
                <a:lnTo>
                  <a:pt x="3919" y="65"/>
                </a:lnTo>
                <a:lnTo>
                  <a:pt x="3925" y="1"/>
                </a:lnTo>
                <a:lnTo>
                  <a:pt x="4448" y="1"/>
                </a:lnTo>
                <a:lnTo>
                  <a:pt x="4972" y="1"/>
                </a:lnTo>
                <a:lnTo>
                  <a:pt x="5497" y="1"/>
                </a:lnTo>
                <a:lnTo>
                  <a:pt x="6021" y="1"/>
                </a:lnTo>
                <a:lnTo>
                  <a:pt x="6045" y="2"/>
                </a:lnTo>
                <a:lnTo>
                  <a:pt x="6068" y="3"/>
                </a:lnTo>
                <a:lnTo>
                  <a:pt x="6090" y="4"/>
                </a:lnTo>
                <a:lnTo>
                  <a:pt x="6111" y="7"/>
                </a:lnTo>
                <a:lnTo>
                  <a:pt x="6131" y="10"/>
                </a:lnTo>
                <a:lnTo>
                  <a:pt x="6150" y="14"/>
                </a:lnTo>
                <a:lnTo>
                  <a:pt x="6159" y="16"/>
                </a:lnTo>
                <a:lnTo>
                  <a:pt x="6167" y="18"/>
                </a:lnTo>
                <a:lnTo>
                  <a:pt x="6184" y="23"/>
                </a:lnTo>
                <a:lnTo>
                  <a:pt x="6200" y="29"/>
                </a:lnTo>
                <a:lnTo>
                  <a:pt x="6215" y="35"/>
                </a:lnTo>
                <a:lnTo>
                  <a:pt x="6229" y="42"/>
                </a:lnTo>
                <a:lnTo>
                  <a:pt x="6243" y="50"/>
                </a:lnTo>
                <a:lnTo>
                  <a:pt x="6255" y="58"/>
                </a:lnTo>
                <a:lnTo>
                  <a:pt x="6266" y="67"/>
                </a:lnTo>
                <a:lnTo>
                  <a:pt x="6272" y="72"/>
                </a:lnTo>
                <a:lnTo>
                  <a:pt x="6277" y="77"/>
                </a:lnTo>
                <a:lnTo>
                  <a:pt x="6282" y="82"/>
                </a:lnTo>
                <a:lnTo>
                  <a:pt x="6287" y="87"/>
                </a:lnTo>
                <a:lnTo>
                  <a:pt x="6293" y="95"/>
                </a:lnTo>
                <a:lnTo>
                  <a:pt x="6299" y="103"/>
                </a:lnTo>
                <a:lnTo>
                  <a:pt x="6305" y="112"/>
                </a:lnTo>
                <a:lnTo>
                  <a:pt x="6310" y="120"/>
                </a:lnTo>
                <a:lnTo>
                  <a:pt x="6315" y="129"/>
                </a:lnTo>
                <a:lnTo>
                  <a:pt x="6319" y="139"/>
                </a:lnTo>
                <a:lnTo>
                  <a:pt x="6323" y="148"/>
                </a:lnTo>
                <a:lnTo>
                  <a:pt x="6326" y="158"/>
                </a:lnTo>
                <a:lnTo>
                  <a:pt x="6329" y="167"/>
                </a:lnTo>
                <a:lnTo>
                  <a:pt x="6330" y="172"/>
                </a:lnTo>
                <a:lnTo>
                  <a:pt x="6332" y="177"/>
                </a:lnTo>
                <a:lnTo>
                  <a:pt x="6333" y="187"/>
                </a:lnTo>
                <a:lnTo>
                  <a:pt x="6335" y="198"/>
                </a:lnTo>
                <a:lnTo>
                  <a:pt x="6335" y="208"/>
                </a:lnTo>
                <a:lnTo>
                  <a:pt x="6336" y="218"/>
                </a:lnTo>
                <a:lnTo>
                  <a:pt x="6336" y="229"/>
                </a:lnTo>
                <a:lnTo>
                  <a:pt x="6335" y="239"/>
                </a:lnTo>
                <a:lnTo>
                  <a:pt x="6333" y="251"/>
                </a:lnTo>
                <a:lnTo>
                  <a:pt x="6331" y="263"/>
                </a:lnTo>
                <a:lnTo>
                  <a:pt x="6329" y="270"/>
                </a:lnTo>
                <a:lnTo>
                  <a:pt x="6328" y="277"/>
                </a:lnTo>
                <a:lnTo>
                  <a:pt x="6325" y="284"/>
                </a:lnTo>
                <a:lnTo>
                  <a:pt x="6323" y="292"/>
                </a:lnTo>
                <a:lnTo>
                  <a:pt x="6317" y="307"/>
                </a:lnTo>
                <a:lnTo>
                  <a:pt x="6313" y="315"/>
                </a:lnTo>
                <a:lnTo>
                  <a:pt x="6309" y="323"/>
                </a:lnTo>
                <a:lnTo>
                  <a:pt x="6305" y="331"/>
                </a:lnTo>
                <a:lnTo>
                  <a:pt x="6300" y="339"/>
                </a:lnTo>
                <a:lnTo>
                  <a:pt x="6294" y="347"/>
                </a:lnTo>
                <a:lnTo>
                  <a:pt x="6288" y="355"/>
                </a:lnTo>
                <a:lnTo>
                  <a:pt x="6282" y="363"/>
                </a:lnTo>
                <a:lnTo>
                  <a:pt x="6275" y="371"/>
                </a:lnTo>
                <a:lnTo>
                  <a:pt x="6267" y="379"/>
                </a:lnTo>
                <a:lnTo>
                  <a:pt x="6259" y="386"/>
                </a:lnTo>
                <a:lnTo>
                  <a:pt x="6250" y="394"/>
                </a:lnTo>
                <a:lnTo>
                  <a:pt x="6241" y="401"/>
                </a:lnTo>
                <a:lnTo>
                  <a:pt x="6230" y="409"/>
                </a:lnTo>
                <a:lnTo>
                  <a:pt x="6219" y="415"/>
                </a:lnTo>
                <a:lnTo>
                  <a:pt x="6208" y="422"/>
                </a:lnTo>
                <a:lnTo>
                  <a:pt x="6196" y="429"/>
                </a:lnTo>
                <a:lnTo>
                  <a:pt x="6182" y="435"/>
                </a:lnTo>
                <a:lnTo>
                  <a:pt x="6169" y="441"/>
                </a:lnTo>
                <a:lnTo>
                  <a:pt x="6154" y="446"/>
                </a:lnTo>
                <a:lnTo>
                  <a:pt x="6138" y="451"/>
                </a:lnTo>
                <a:lnTo>
                  <a:pt x="6122" y="456"/>
                </a:lnTo>
                <a:lnTo>
                  <a:pt x="6105" y="460"/>
                </a:lnTo>
                <a:lnTo>
                  <a:pt x="6120" y="470"/>
                </a:lnTo>
                <a:lnTo>
                  <a:pt x="6135" y="480"/>
                </a:lnTo>
                <a:lnTo>
                  <a:pt x="6150" y="490"/>
                </a:lnTo>
                <a:lnTo>
                  <a:pt x="6164" y="501"/>
                </a:lnTo>
                <a:lnTo>
                  <a:pt x="6178" y="512"/>
                </a:lnTo>
                <a:lnTo>
                  <a:pt x="6191" y="524"/>
                </a:lnTo>
                <a:lnTo>
                  <a:pt x="6204" y="536"/>
                </a:lnTo>
                <a:lnTo>
                  <a:pt x="6217" y="549"/>
                </a:lnTo>
                <a:lnTo>
                  <a:pt x="6229" y="562"/>
                </a:lnTo>
                <a:lnTo>
                  <a:pt x="6241" y="575"/>
                </a:lnTo>
                <a:lnTo>
                  <a:pt x="6253" y="588"/>
                </a:lnTo>
                <a:lnTo>
                  <a:pt x="6264" y="602"/>
                </a:lnTo>
                <a:lnTo>
                  <a:pt x="6287" y="630"/>
                </a:lnTo>
                <a:lnTo>
                  <a:pt x="6309" y="659"/>
                </a:lnTo>
                <a:lnTo>
                  <a:pt x="6352" y="717"/>
                </a:lnTo>
                <a:lnTo>
                  <a:pt x="6373" y="745"/>
                </a:lnTo>
                <a:lnTo>
                  <a:pt x="6395" y="774"/>
                </a:lnTo>
                <a:lnTo>
                  <a:pt x="6406" y="788"/>
                </a:lnTo>
                <a:lnTo>
                  <a:pt x="6418" y="803"/>
                </a:lnTo>
                <a:lnTo>
                  <a:pt x="6429" y="816"/>
                </a:lnTo>
                <a:lnTo>
                  <a:pt x="6441" y="830"/>
                </a:lnTo>
                <a:lnTo>
                  <a:pt x="6453" y="843"/>
                </a:lnTo>
                <a:lnTo>
                  <a:pt x="6465" y="856"/>
                </a:lnTo>
                <a:lnTo>
                  <a:pt x="6478" y="868"/>
                </a:lnTo>
                <a:lnTo>
                  <a:pt x="6491" y="880"/>
                </a:lnTo>
                <a:lnTo>
                  <a:pt x="6509" y="896"/>
                </a:lnTo>
                <a:lnTo>
                  <a:pt x="6529" y="912"/>
                </a:lnTo>
                <a:lnTo>
                  <a:pt x="6539" y="920"/>
                </a:lnTo>
                <a:lnTo>
                  <a:pt x="6549" y="927"/>
                </a:lnTo>
                <a:lnTo>
                  <a:pt x="6559" y="935"/>
                </a:lnTo>
                <a:lnTo>
                  <a:pt x="6570" y="942"/>
                </a:lnTo>
                <a:lnTo>
                  <a:pt x="6591" y="956"/>
                </a:lnTo>
                <a:lnTo>
                  <a:pt x="6615" y="970"/>
                </a:lnTo>
                <a:lnTo>
                  <a:pt x="6638" y="982"/>
                </a:lnTo>
                <a:lnTo>
                  <a:pt x="6661" y="994"/>
                </a:lnTo>
                <a:lnTo>
                  <a:pt x="6685" y="1004"/>
                </a:lnTo>
                <a:lnTo>
                  <a:pt x="6697" y="1009"/>
                </a:lnTo>
                <a:lnTo>
                  <a:pt x="6710" y="1014"/>
                </a:lnTo>
                <a:lnTo>
                  <a:pt x="6734" y="1022"/>
                </a:lnTo>
                <a:lnTo>
                  <a:pt x="6760" y="1030"/>
                </a:lnTo>
                <a:lnTo>
                  <a:pt x="6785" y="1035"/>
                </a:lnTo>
                <a:lnTo>
                  <a:pt x="6811" y="1040"/>
                </a:lnTo>
                <a:lnTo>
                  <a:pt x="6836" y="1043"/>
                </a:lnTo>
                <a:lnTo>
                  <a:pt x="6862" y="1044"/>
                </a:lnTo>
                <a:lnTo>
                  <a:pt x="6877" y="1045"/>
                </a:lnTo>
                <a:lnTo>
                  <a:pt x="6892" y="1044"/>
                </a:lnTo>
                <a:lnTo>
                  <a:pt x="6906" y="1043"/>
                </a:lnTo>
                <a:lnTo>
                  <a:pt x="6921" y="1042"/>
                </a:lnTo>
                <a:lnTo>
                  <a:pt x="6936" y="1039"/>
                </a:lnTo>
                <a:lnTo>
                  <a:pt x="6950" y="1037"/>
                </a:lnTo>
                <a:lnTo>
                  <a:pt x="6964" y="1033"/>
                </a:lnTo>
                <a:lnTo>
                  <a:pt x="6979" y="1029"/>
                </a:lnTo>
                <a:lnTo>
                  <a:pt x="7002" y="1023"/>
                </a:lnTo>
                <a:lnTo>
                  <a:pt x="7025" y="1015"/>
                </a:lnTo>
                <a:lnTo>
                  <a:pt x="7048" y="1007"/>
                </a:lnTo>
                <a:lnTo>
                  <a:pt x="7070" y="998"/>
                </a:lnTo>
                <a:lnTo>
                  <a:pt x="7091" y="988"/>
                </a:lnTo>
                <a:lnTo>
                  <a:pt x="7112" y="977"/>
                </a:lnTo>
                <a:lnTo>
                  <a:pt x="7132" y="966"/>
                </a:lnTo>
                <a:lnTo>
                  <a:pt x="7151" y="954"/>
                </a:lnTo>
                <a:lnTo>
                  <a:pt x="7170" y="942"/>
                </a:lnTo>
                <a:lnTo>
                  <a:pt x="7188" y="929"/>
                </a:lnTo>
                <a:lnTo>
                  <a:pt x="7205" y="916"/>
                </a:lnTo>
                <a:lnTo>
                  <a:pt x="7221" y="903"/>
                </a:lnTo>
                <a:lnTo>
                  <a:pt x="7237" y="890"/>
                </a:lnTo>
                <a:lnTo>
                  <a:pt x="7252" y="877"/>
                </a:lnTo>
                <a:lnTo>
                  <a:pt x="7265" y="864"/>
                </a:lnTo>
                <a:lnTo>
                  <a:pt x="7278" y="85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1196752"/>
            <a:ext cx="4897710" cy="4068192"/>
          </a:xfrm>
        </p:spPr>
        <p:txBody>
          <a:bodyPr tIns="36000"/>
          <a:lstStyle>
            <a:lvl1pPr marL="0" indent="0" algn="ctr">
              <a:lnSpc>
                <a:spcPct val="80000"/>
              </a:lnSpc>
              <a:spcBef>
                <a:spcPts val="0"/>
              </a:spcBef>
              <a:buFontTx/>
              <a:buNone/>
              <a:defRPr sz="40000" b="1">
                <a:solidFill>
                  <a:schemeClr val="bg1"/>
                </a:solidFill>
              </a:defRPr>
            </a:lvl1pPr>
            <a:lvl2pPr marL="0" indent="0">
              <a:buFontTx/>
              <a:buNone/>
              <a:defRPr>
                <a:solidFill>
                  <a:schemeClr val="bg1"/>
                </a:solidFill>
              </a:defRPr>
            </a:lvl2pPr>
            <a:lvl3pPr marL="0" indent="0">
              <a:buFontTx/>
              <a:buNone/>
              <a:defRPr>
                <a:solidFill>
                  <a:schemeClr val="bg1"/>
                </a:solidFill>
              </a:defRPr>
            </a:lvl3pPr>
            <a:lvl4pPr marL="0" indent="0">
              <a:buFontTx/>
              <a:buNone/>
              <a:defRPr>
                <a:solidFill>
                  <a:schemeClr val="bg1"/>
                </a:solidFill>
              </a:defRPr>
            </a:lvl4pPr>
            <a:lvl5pPr marL="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32207914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tusivu Kuvalla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itting on the ground&#10;&#10;Description automatically generated with low confidence">
            <a:extLst>
              <a:ext uri="{FF2B5EF4-FFF2-40B4-BE49-F238E27FC236}">
                <a16:creationId xmlns:a16="http://schemas.microsoft.com/office/drawing/2014/main" id="{C34549B1-1131-9764-E195-3D89DEA245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3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6165850"/>
            <a:ext cx="12192000" cy="692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A196AA-A964-4BEF-92CE-110737F724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1951673"/>
            <a:ext cx="11090275" cy="1477328"/>
          </a:xfrm>
        </p:spPr>
        <p:txBody>
          <a:bodyPr anchor="b">
            <a:sp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DC690F-209B-441E-838B-48C1728121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645024"/>
            <a:ext cx="11090275" cy="369332"/>
          </a:xfrm>
        </p:spPr>
        <p:txBody>
          <a:bodyPr>
            <a:sp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53212-68F6-4DA4-8CD8-335B6F4AD5D4}" type="datetime1">
              <a:rPr lang="fi-FI" smtClean="0"/>
              <a:t>14.4.2026</a:t>
            </a:fld>
            <a:endParaRPr lang="fi-FI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© Berner Oy  |  Esittäjä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98F4-D9F1-4002-AD5C-3866A5A71344}" type="slidenum">
              <a:rPr lang="fi-FI" noProof="0" smtClean="0"/>
              <a:pPr/>
              <a:t>‹#›</a:t>
            </a:fld>
            <a:endParaRPr lang="fi-FI" noProof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6CAF45-1CA4-8334-7168-8E2E6C63E9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803173" y="6349771"/>
            <a:ext cx="954807" cy="20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128218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Palstaa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3B2A8-DF41-4FDF-95D9-97313FA89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6F8EB5-2238-4B56-8B70-2B8A0EDDC0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3" y="1825625"/>
            <a:ext cx="5401121" cy="4195763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09B481-BB48-4BC2-80BD-2BE4C9F1AE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0016" y="1825625"/>
            <a:ext cx="5401122" cy="4195763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BD3C75-897A-419A-95F1-B84816F64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79654-F060-4D9F-97C4-111CF691F4E8}" type="datetime1">
              <a:rPr lang="fi-FI" noProof="0" smtClean="0"/>
              <a:t>14.4.2026</a:t>
            </a:fld>
            <a:endParaRPr lang="fi-FI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E94CBF-27E0-4B1D-BDF1-7D1C98AFD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© Berner Oy  |  Esittäjä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419D4C-1A31-4FE3-875C-AA3261918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98F4-D9F1-4002-AD5C-3866A5A71344}" type="slidenum">
              <a:rPr lang="fi-FI" noProof="0" smtClean="0"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117555738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372F12-5A95-4F7E-8B5F-6B9676FC0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2" y="1700808"/>
            <a:ext cx="5401121" cy="432197"/>
          </a:xfrm>
        </p:spPr>
        <p:txBody>
          <a:bodyPr anchor="t" anchorCtr="0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9F60E0-97D5-4089-A555-9137166F48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0864" y="2132856"/>
            <a:ext cx="5401120" cy="3888533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4AABC6-F7BC-4D73-97A5-321A5AE96E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0016" y="1700808"/>
            <a:ext cx="5401122" cy="432197"/>
          </a:xfrm>
        </p:spPr>
        <p:txBody>
          <a:bodyPr anchor="t" anchorCtr="0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A51628-E4EF-4ABD-806A-6A59F18E43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0016" y="2132856"/>
            <a:ext cx="5401122" cy="3888533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5450F0-FC1E-4AB6-9D5F-DF7746E57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7301D-A463-42C4-A535-2B5C72B33E99}" type="datetime1">
              <a:rPr lang="fi-FI" noProof="0" smtClean="0"/>
              <a:t>14.4.2026</a:t>
            </a:fld>
            <a:endParaRPr lang="fi-FI" noProof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25DCED-7D57-4E36-BD8F-9764FFE42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© Berner Oy  |  Esittäjä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8009E32-C3E2-4E33-8E08-B0637DB5A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98F4-D9F1-4002-AD5C-3866A5A71344}" type="slidenum">
              <a:rPr lang="fi-FI" noProof="0" smtClean="0"/>
              <a:t>‹#›</a:t>
            </a:fld>
            <a:endParaRPr lang="fi-FI" noProof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3713632779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e Vertail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372F12-5A95-4F7E-8B5F-6B9676FC0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2" y="1700808"/>
            <a:ext cx="3600921" cy="432197"/>
          </a:xfrm>
        </p:spPr>
        <p:txBody>
          <a:bodyPr anchor="t" anchorCtr="0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9F60E0-97D5-4089-A555-9137166F48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0864" y="2132856"/>
            <a:ext cx="3600920" cy="3888533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4AABC6-F7BC-4D73-97A5-321A5AE96E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295800" y="1700808"/>
            <a:ext cx="3600400" cy="432197"/>
          </a:xfrm>
        </p:spPr>
        <p:txBody>
          <a:bodyPr anchor="t" anchorCtr="0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A51628-E4EF-4ABD-806A-6A59F18E43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295800" y="2132856"/>
            <a:ext cx="3600400" cy="3888533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5450F0-FC1E-4AB6-9D5F-DF7746E57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7301D-A463-42C4-A535-2B5C72B33E99}" type="datetime1">
              <a:rPr lang="fi-FI" noProof="0" smtClean="0"/>
              <a:t>14.4.2026</a:t>
            </a:fld>
            <a:endParaRPr lang="fi-FI" noProof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25DCED-7D57-4E36-BD8F-9764FFE42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© Berner Oy  |  Esittäjä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8009E32-C3E2-4E33-8E08-B0637DB5A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98F4-D9F1-4002-AD5C-3866A5A71344}" type="slidenum">
              <a:rPr lang="fi-FI" noProof="0" smtClean="0"/>
              <a:t>‹#›</a:t>
            </a:fld>
            <a:endParaRPr lang="fi-FI" noProof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BE4AABC6-F7BC-4D73-97A5-321A5AE96E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40216" y="1700808"/>
            <a:ext cx="3600922" cy="432197"/>
          </a:xfrm>
        </p:spPr>
        <p:txBody>
          <a:bodyPr anchor="t" anchorCtr="0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A5A51628-E4EF-4ABD-806A-6A59F18E437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040216" y="2132856"/>
            <a:ext cx="3600922" cy="3888533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2614724177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w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372F12-5A95-4F7E-8B5F-6B9676FC0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2" y="1700808"/>
            <a:ext cx="5401121" cy="432197"/>
          </a:xfrm>
        </p:spPr>
        <p:txBody>
          <a:bodyPr anchor="t" anchorCtr="0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9F60E0-97D5-4089-A555-9137166F48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0864" y="2132856"/>
            <a:ext cx="5401120" cy="1584176"/>
          </a:xfrm>
        </p:spPr>
        <p:txBody>
          <a:bodyPr/>
          <a:lstStyle>
            <a:lvl1pPr marL="0" indent="0">
              <a:buFontTx/>
              <a:buNone/>
              <a:defRPr sz="1400"/>
            </a:lvl1pPr>
            <a:lvl2pPr marL="357188" indent="-266700">
              <a:defRPr sz="1400"/>
            </a:lvl2pPr>
            <a:lvl3pPr marL="714375" indent="-274638">
              <a:defRPr sz="1400"/>
            </a:lvl3pPr>
            <a:lvl4pPr marL="1071563" indent="-274638">
              <a:defRPr sz="1400"/>
            </a:lvl4pPr>
            <a:lvl5pPr marL="1438275" indent="-265113">
              <a:defRPr sz="1400"/>
            </a:lvl5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4AABC6-F7BC-4D73-97A5-321A5AE96E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0016" y="1700808"/>
            <a:ext cx="5401122" cy="432197"/>
          </a:xfrm>
        </p:spPr>
        <p:txBody>
          <a:bodyPr anchor="t" anchorCtr="0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A51628-E4EF-4ABD-806A-6A59F18E43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0016" y="2132856"/>
            <a:ext cx="5401122" cy="1584176"/>
          </a:xfrm>
        </p:spPr>
        <p:txBody>
          <a:bodyPr/>
          <a:lstStyle>
            <a:lvl1pPr marL="0" indent="0">
              <a:buFontTx/>
              <a:buNone/>
              <a:defRPr sz="1400"/>
            </a:lvl1pPr>
            <a:lvl2pPr marL="357188" indent="-266700">
              <a:defRPr sz="1400"/>
            </a:lvl2pPr>
            <a:lvl3pPr marL="714375" indent="-274638">
              <a:defRPr sz="1400"/>
            </a:lvl3pPr>
            <a:lvl4pPr marL="1071563" indent="-274638">
              <a:defRPr sz="1400"/>
            </a:lvl4pPr>
            <a:lvl5pPr marL="1438275" indent="-265113">
              <a:defRPr sz="1400"/>
            </a:lvl5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5450F0-FC1E-4AB6-9D5F-DF7746E57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7301D-A463-42C4-A535-2B5C72B33E99}" type="datetime1">
              <a:rPr lang="fi-FI" noProof="0" smtClean="0"/>
              <a:t>14.4.2026</a:t>
            </a:fld>
            <a:endParaRPr lang="fi-FI" noProof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25DCED-7D57-4E36-BD8F-9764FFE42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© Berner Oy  |  Esittäjä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8009E32-C3E2-4E33-8E08-B0637DB5A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98F4-D9F1-4002-AD5C-3866A5A71344}" type="slidenum">
              <a:rPr lang="fi-FI" noProof="0" smtClean="0"/>
              <a:t>‹#›</a:t>
            </a:fld>
            <a:endParaRPr lang="fi-FI" noProof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E372F12-5A95-4F7E-8B5F-6B9676FC03FB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50862" y="4005064"/>
            <a:ext cx="5401121" cy="432197"/>
          </a:xfrm>
        </p:spPr>
        <p:txBody>
          <a:bodyPr anchor="t" anchorCtr="0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C59F60E0-97D5-4089-A555-9137166F481B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50864" y="4437262"/>
            <a:ext cx="5401120" cy="1584026"/>
          </a:xfrm>
        </p:spPr>
        <p:txBody>
          <a:bodyPr/>
          <a:lstStyle>
            <a:lvl1pPr marL="0" indent="0">
              <a:buNone/>
              <a:defRPr sz="1400"/>
            </a:lvl1pPr>
            <a:lvl2pPr marL="357188" indent="-266700">
              <a:defRPr sz="1400"/>
            </a:lvl2pPr>
            <a:lvl3pPr marL="714375" indent="-274638">
              <a:defRPr sz="1400"/>
            </a:lvl3pPr>
            <a:lvl4pPr marL="1071563" indent="-274638">
              <a:defRPr sz="1400"/>
            </a:lvl4pPr>
            <a:lvl5pPr marL="1438275" indent="-265113">
              <a:defRPr sz="1400"/>
            </a:lvl5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BE4AABC6-F7BC-4D73-97A5-321A5AE96E2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40016" y="4005064"/>
            <a:ext cx="5401122" cy="432197"/>
          </a:xfrm>
        </p:spPr>
        <p:txBody>
          <a:bodyPr anchor="t" anchorCtr="0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A5A51628-E4EF-4ABD-806A-6A59F18E437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240016" y="4437262"/>
            <a:ext cx="5401122" cy="1584026"/>
          </a:xfrm>
        </p:spPr>
        <p:txBody>
          <a:bodyPr/>
          <a:lstStyle>
            <a:lvl1pPr marL="0" indent="0">
              <a:buNone/>
              <a:defRPr sz="1400"/>
            </a:lvl1pPr>
            <a:lvl2pPr marL="357188" indent="-266700">
              <a:defRPr sz="1400"/>
            </a:lvl2pPr>
            <a:lvl3pPr marL="714375" indent="-274638">
              <a:defRPr sz="1400"/>
            </a:lvl3pPr>
            <a:lvl4pPr marL="1071563" indent="-274638">
              <a:defRPr sz="1400"/>
            </a:lvl4pPr>
            <a:lvl5pPr marL="1438275" indent="-265113">
              <a:defRPr sz="1400"/>
            </a:lvl5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6096000" y="1700808"/>
            <a:ext cx="0" cy="432058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>
            <a:off x="550863" y="3861048"/>
            <a:ext cx="11090275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1064786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3B2A8-DF41-4FDF-95D9-97313FA89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04664"/>
            <a:ext cx="5185097" cy="1152128"/>
          </a:xfrm>
        </p:spPr>
        <p:txBody>
          <a:bodyPr/>
          <a:lstStyle/>
          <a:p>
            <a:r>
              <a:rPr lang="fi-FI" noProof="0"/>
              <a:t>Muokkaa ots. perustyyl. napsautt.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6F8EB5-2238-4B56-8B70-2B8A0EDDC0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3" y="1825625"/>
            <a:ext cx="5185097" cy="4195763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BD3C75-897A-419A-95F1-B84816F64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79654-F060-4D9F-97C4-111CF691F4E8}" type="datetime1">
              <a:rPr lang="fi-FI" noProof="0" smtClean="0"/>
              <a:t>14.4.2026</a:t>
            </a:fld>
            <a:endParaRPr lang="fi-FI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E94CBF-27E0-4B1D-BDF1-7D1C98AFD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© Berner Oy  |  Esittäjä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419D4C-1A31-4FE3-875C-AA3261918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98F4-D9F1-4002-AD5C-3866A5A71344}" type="slidenum">
              <a:rPr lang="fi-FI" noProof="0" smtClean="0"/>
              <a:t>‹#›</a:t>
            </a:fld>
            <a:endParaRPr lang="fi-FI" noProof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023992" y="0"/>
            <a:ext cx="6168008" cy="616585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900"/>
            </a:lvl1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1626127763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023992" y="0"/>
            <a:ext cx="6168008" cy="616585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900"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D3B2A8-DF41-4FDF-95D9-97313FA89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04664"/>
            <a:ext cx="5185097" cy="864096"/>
          </a:xfrm>
        </p:spPr>
        <p:txBody>
          <a:bodyPr/>
          <a:lstStyle>
            <a:lvl1pPr>
              <a:defRPr sz="2800"/>
            </a:lvl1pPr>
          </a:lstStyle>
          <a:p>
            <a:r>
              <a:rPr lang="fi-FI" noProof="0"/>
              <a:t>Muokkaa ots. perustyyl. napsautt.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BD3C75-897A-419A-95F1-B84816F64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79654-F060-4D9F-97C4-111CF691F4E8}" type="datetime1">
              <a:rPr lang="fi-FI" noProof="0" smtClean="0"/>
              <a:t>14.4.2026</a:t>
            </a:fld>
            <a:endParaRPr lang="fi-FI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E94CBF-27E0-4B1D-BDF1-7D1C98AFD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© Berner Oy  |  Esittäjä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419D4C-1A31-4FE3-875C-AA3261918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98F4-D9F1-4002-AD5C-3866A5A71344}" type="slidenum">
              <a:rPr lang="fi-FI" noProof="0" smtClean="0"/>
              <a:t>‹#›</a:t>
            </a:fld>
            <a:endParaRPr lang="fi-FI" noProof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E372F12-5A95-4F7E-8B5F-6B9676FC03FB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550863" y="1340768"/>
            <a:ext cx="5185098" cy="432197"/>
          </a:xfrm>
        </p:spPr>
        <p:txBody>
          <a:bodyPr anchor="t" anchorCtr="0"/>
          <a:lstStyle>
            <a:lvl1pPr marL="0" indent="0">
              <a:buNone/>
              <a:defRPr sz="14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BE4AABC6-F7BC-4D73-97A5-321A5AE96E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10743143" y="476672"/>
            <a:ext cx="895195" cy="360850"/>
          </a:xfrm>
          <a:solidFill>
            <a:schemeClr val="accent1"/>
          </a:solidFill>
        </p:spPr>
        <p:txBody>
          <a:bodyPr wrap="none" lIns="180000" tIns="72000" rIns="216000" bIns="72000" anchor="ctr" anchorCtr="0">
            <a:spAutoFit/>
          </a:bodyPr>
          <a:lstStyle>
            <a:lvl1pPr marL="0" indent="0" algn="r">
              <a:buNone/>
              <a:defRPr sz="14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CASE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2134271-DFBF-46EC-8CB8-1AFF0E4C0F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844675"/>
            <a:ext cx="5185097" cy="4176713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357188" indent="-266700">
              <a:defRPr/>
            </a:lvl2pPr>
            <a:lvl3pPr marL="714375" indent="-274638">
              <a:defRPr/>
            </a:lvl3pPr>
            <a:lvl4pPr marL="1071563" indent="-274638">
              <a:defRPr/>
            </a:lvl4pPr>
            <a:lvl5pPr marL="1438275" indent="-265113">
              <a:defRPr/>
            </a:lvl5pPr>
            <a:lvl6pPr marL="1795463" indent="-266700">
              <a:defRPr/>
            </a:lvl6pPr>
            <a:lvl7pPr marL="2152650" indent="-266700">
              <a:defRPr/>
            </a:lvl7pPr>
            <a:lvl8pPr marL="2509838" indent="-266700">
              <a:defRPr/>
            </a:lvl8pPr>
            <a:lvl9pPr marL="2868613" indent="-273050"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739206950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023992" y="0"/>
            <a:ext cx="6168008" cy="616585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900"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D3B2A8-DF41-4FDF-95D9-97313FA89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04664"/>
            <a:ext cx="5185097" cy="864096"/>
          </a:xfrm>
        </p:spPr>
        <p:txBody>
          <a:bodyPr/>
          <a:lstStyle>
            <a:lvl1pPr>
              <a:defRPr sz="2800"/>
            </a:lvl1pPr>
          </a:lstStyle>
          <a:p>
            <a:r>
              <a:rPr lang="fi-FI" noProof="0"/>
              <a:t>title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BD3C75-897A-419A-95F1-B84816F64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79654-F060-4D9F-97C4-111CF691F4E8}" type="datetime1">
              <a:rPr lang="fi-FI" noProof="0" smtClean="0"/>
              <a:t>14.4.2026</a:t>
            </a:fld>
            <a:endParaRPr lang="fi-FI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E94CBF-27E0-4B1D-BDF1-7D1C98AFD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© Berner Oy  |  Esittäjä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419D4C-1A31-4FE3-875C-AA3261918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98F4-D9F1-4002-AD5C-3866A5A71344}" type="slidenum">
              <a:rPr lang="fi-FI" noProof="0" smtClean="0"/>
              <a:t>‹#›</a:t>
            </a:fld>
            <a:endParaRPr lang="fi-FI" noProof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E372F12-5A95-4F7E-8B5F-6B9676FC03FB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550863" y="1340768"/>
            <a:ext cx="5185098" cy="432197"/>
          </a:xfrm>
        </p:spPr>
        <p:txBody>
          <a:bodyPr anchor="t" anchorCtr="0"/>
          <a:lstStyle>
            <a:lvl1pPr marL="0" indent="0">
              <a:buNone/>
              <a:defRPr sz="14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BE4AABC6-F7BC-4D73-97A5-321A5AE96E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10743143" y="476672"/>
            <a:ext cx="895195" cy="360850"/>
          </a:xfrm>
          <a:solidFill>
            <a:schemeClr val="accent1"/>
          </a:solidFill>
        </p:spPr>
        <p:txBody>
          <a:bodyPr wrap="none" lIns="180000" tIns="72000" rIns="216000" bIns="72000" anchor="ctr" anchorCtr="0">
            <a:spAutoFit/>
          </a:bodyPr>
          <a:lstStyle>
            <a:lvl1pPr marL="0" indent="0" algn="r">
              <a:buNone/>
              <a:defRPr sz="14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CASE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2134271-DFBF-46EC-8CB8-1AFF0E4C0F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844675"/>
            <a:ext cx="5185097" cy="4176713"/>
          </a:xfrm>
        </p:spPr>
        <p:txBody>
          <a:bodyPr/>
          <a:lstStyle>
            <a:lvl1pPr marL="0" indent="0">
              <a:buFontTx/>
              <a:buNone/>
              <a:defRPr sz="1400"/>
            </a:lvl1pPr>
            <a:lvl2pPr marL="357188" indent="-266700">
              <a:defRPr sz="1400"/>
            </a:lvl2pPr>
            <a:lvl3pPr marL="714375" indent="-274638">
              <a:defRPr sz="1400"/>
            </a:lvl3pPr>
            <a:lvl4pPr marL="1071563" indent="-274638">
              <a:defRPr sz="1400"/>
            </a:lvl4pPr>
            <a:lvl5pPr marL="1438275" indent="-265113">
              <a:defRPr sz="1400"/>
            </a:lvl5pPr>
            <a:lvl6pPr marL="1795463" indent="-266700">
              <a:defRPr sz="1400"/>
            </a:lvl6pPr>
            <a:lvl7pPr marL="2152650" indent="-266700">
              <a:defRPr sz="1400"/>
            </a:lvl7pPr>
            <a:lvl8pPr marL="2509838" indent="-266700">
              <a:defRPr sz="1400"/>
            </a:lvl8pPr>
            <a:lvl9pPr marL="2868613" indent="-273050">
              <a:defRPr sz="1400"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910298904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023992" y="0"/>
            <a:ext cx="6168008" cy="616585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900"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D3B2A8-DF41-4FDF-95D9-97313FA89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04664"/>
            <a:ext cx="5185097" cy="432048"/>
          </a:xfrm>
        </p:spPr>
        <p:txBody>
          <a:bodyPr/>
          <a:lstStyle>
            <a:lvl1pPr>
              <a:defRPr sz="2800"/>
            </a:lvl1pPr>
          </a:lstStyle>
          <a:p>
            <a:r>
              <a:rPr lang="fi-FI" noProof="0"/>
              <a:t>title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BD3C75-897A-419A-95F1-B84816F64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79654-F060-4D9F-97C4-111CF691F4E8}" type="datetime1">
              <a:rPr lang="fi-FI" noProof="0" smtClean="0"/>
              <a:t>14.4.2026</a:t>
            </a:fld>
            <a:endParaRPr lang="fi-FI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E94CBF-27E0-4B1D-BDF1-7D1C98AFD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© Berner Oy  |  Esittäjä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419D4C-1A31-4FE3-875C-AA3261918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98F4-D9F1-4002-AD5C-3866A5A71344}" type="slidenum">
              <a:rPr lang="fi-FI" noProof="0" smtClean="0"/>
              <a:t>‹#›</a:t>
            </a:fld>
            <a:endParaRPr lang="fi-FI" noProof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E372F12-5A95-4F7E-8B5F-6B9676FC03FB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550863" y="908720"/>
            <a:ext cx="5185098" cy="432197"/>
          </a:xfrm>
        </p:spPr>
        <p:txBody>
          <a:bodyPr anchor="t" anchorCtr="0"/>
          <a:lstStyle>
            <a:lvl1pPr marL="0" indent="0">
              <a:buNone/>
              <a:defRPr sz="14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BE4AABC6-F7BC-4D73-97A5-321A5AE96E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10743143" y="476672"/>
            <a:ext cx="895195" cy="360850"/>
          </a:xfrm>
          <a:solidFill>
            <a:schemeClr val="accent1"/>
          </a:solidFill>
        </p:spPr>
        <p:txBody>
          <a:bodyPr wrap="none" lIns="180000" tIns="72000" rIns="216000" bIns="72000" anchor="ctr" anchorCtr="0">
            <a:spAutoFit/>
          </a:bodyPr>
          <a:lstStyle>
            <a:lvl1pPr marL="0" indent="0" algn="r">
              <a:buNone/>
              <a:defRPr sz="14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CASE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2134271-DFBF-46EC-8CB8-1AFF0E4C0F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844675"/>
            <a:ext cx="5185097" cy="4176713"/>
          </a:xfrm>
        </p:spPr>
        <p:txBody>
          <a:bodyPr/>
          <a:lstStyle>
            <a:lvl1pPr marL="0" indent="0">
              <a:buFontTx/>
              <a:buNone/>
              <a:defRPr sz="1400"/>
            </a:lvl1pPr>
            <a:lvl2pPr marL="357188" indent="-266700">
              <a:defRPr sz="1400"/>
            </a:lvl2pPr>
            <a:lvl3pPr marL="714375" indent="-274638">
              <a:defRPr sz="1400"/>
            </a:lvl3pPr>
            <a:lvl4pPr marL="1071563" indent="-274638">
              <a:defRPr sz="1400"/>
            </a:lvl4pPr>
            <a:lvl5pPr marL="1438275" indent="-265113">
              <a:defRPr sz="1400"/>
            </a:lvl5pPr>
            <a:lvl6pPr marL="1795463" indent="-266700">
              <a:defRPr sz="1400"/>
            </a:lvl6pPr>
            <a:lvl7pPr marL="2152650" indent="-266700">
              <a:defRPr sz="1400"/>
            </a:lvl7pPr>
            <a:lvl8pPr marL="2509838" indent="-266700">
              <a:defRPr sz="1400"/>
            </a:lvl8pPr>
            <a:lvl9pPr marL="2868613" indent="-273050">
              <a:defRPr sz="1400"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2001196445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in Otsikk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F868F7-1B96-4CE9-9726-93163EAF2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931CE-1939-4349-BC3E-51B762E4D41F}" type="datetime1">
              <a:rPr lang="fi-FI" noProof="0" smtClean="0"/>
              <a:t>14.4.2026</a:t>
            </a:fld>
            <a:endParaRPr lang="fi-FI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070C37-5CC2-434E-9933-85403A8EB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© Berner Oy  |  Esittäjä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B472B5-F5F3-4C41-9A20-A545C8157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98F4-D9F1-4002-AD5C-3866A5A71344}" type="slidenum">
              <a:rPr lang="fi-FI" noProof="0" smtClean="0"/>
              <a:t>‹#›</a:t>
            </a:fld>
            <a:endParaRPr lang="fi-FI" noProof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3051626891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2C8789-E9A9-4F7D-B59A-9C4B0A467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E4AE9-0350-45EC-8239-D2A60ADF3C6D}" type="datetime1">
              <a:rPr lang="fi-FI" smtClean="0"/>
              <a:t>14.4.2026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179733-3BFD-4047-9529-1DA1E5116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Berner Oy  |  Esittäjä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CA0296-B85F-4A70-ACB3-3746CB397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98F4-D9F1-4002-AD5C-3866A5A713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91184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tusivu Kuvalla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34549B1-1131-9764-E195-3D89DEA245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6165850"/>
            <a:ext cx="12192000" cy="692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A196AA-A964-4BEF-92CE-110737F724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1951673"/>
            <a:ext cx="11090275" cy="1477328"/>
          </a:xfrm>
        </p:spPr>
        <p:txBody>
          <a:bodyPr anchor="b">
            <a:sp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DC690F-209B-441E-838B-48C1728121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645024"/>
            <a:ext cx="11090275" cy="369332"/>
          </a:xfrm>
        </p:spPr>
        <p:txBody>
          <a:bodyPr>
            <a:sp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53212-68F6-4DA4-8CD8-335B6F4AD5D4}" type="datetime1">
              <a:rPr lang="fi-FI" smtClean="0"/>
              <a:t>14.4.2026</a:t>
            </a:fld>
            <a:endParaRPr lang="fi-FI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© Berner Oy  |  Esittäjä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98F4-D9F1-4002-AD5C-3866A5A71344}" type="slidenum">
              <a:rPr lang="fi-FI" noProof="0" smtClean="0"/>
              <a:pPr/>
              <a:t>‹#›</a:t>
            </a:fld>
            <a:endParaRPr lang="fi-FI" noProof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6CAF45-1CA4-8334-7168-8E2E6C63E9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803173" y="6349771"/>
            <a:ext cx="954807" cy="20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230627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/Lainaus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3B2A8-DF41-4FDF-95D9-97313FA89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424" y="2060848"/>
            <a:ext cx="4392488" cy="2736304"/>
          </a:xfrm>
        </p:spPr>
        <p:txBody>
          <a:bodyPr/>
          <a:lstStyle>
            <a:lvl1pPr>
              <a:defRPr sz="2800" cap="none" baseline="0"/>
            </a:lvl1pPr>
          </a:lstStyle>
          <a:p>
            <a:r>
              <a:rPr lang="fi-FI" noProof="0"/>
              <a:t>Muokkaa ots. perustyyl. napsautt.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BD3C75-897A-419A-95F1-B84816F64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79654-F060-4D9F-97C4-111CF691F4E8}" type="datetime1">
              <a:rPr lang="fi-FI" noProof="0" smtClean="0"/>
              <a:t>14.4.2026</a:t>
            </a:fld>
            <a:endParaRPr lang="fi-FI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E94CBF-27E0-4B1D-BDF1-7D1C98AFD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© Berner Oy  |  Esittäjä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419D4C-1A31-4FE3-875C-AA3261918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98F4-D9F1-4002-AD5C-3866A5A71344}" type="slidenum">
              <a:rPr lang="fi-FI" noProof="0" smtClean="0"/>
              <a:t>‹#›</a:t>
            </a:fld>
            <a:endParaRPr lang="fi-FI" noProof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023992" y="0"/>
            <a:ext cx="6168008" cy="616585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900"/>
            </a:lvl1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190513328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/Lainaus ja Kuv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168008" cy="616585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900"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D3B2A8-DF41-4FDF-95D9-97313FA89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8088" y="2060848"/>
            <a:ext cx="4392687" cy="2736304"/>
          </a:xfrm>
        </p:spPr>
        <p:txBody>
          <a:bodyPr/>
          <a:lstStyle>
            <a:lvl1pPr>
              <a:defRPr sz="2800" cap="none" baseline="0"/>
            </a:lvl1pPr>
          </a:lstStyle>
          <a:p>
            <a:r>
              <a:rPr lang="fi-FI" noProof="0"/>
              <a:t>Muokkaa ots. perustyyl. napsautt.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BD3C75-897A-419A-95F1-B84816F64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79654-F060-4D9F-97C4-111CF691F4E8}" type="datetime1">
              <a:rPr lang="fi-FI" noProof="0" smtClean="0"/>
              <a:t>14.4.2026</a:t>
            </a:fld>
            <a:endParaRPr lang="fi-FI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E94CBF-27E0-4B1D-BDF1-7D1C98AFD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© Berner Oy  |  Esittäjä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419D4C-1A31-4FE3-875C-AA3261918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98F4-D9F1-4002-AD5C-3866A5A71344}" type="slidenum">
              <a:rPr lang="fi-FI" noProof="0" smtClean="0"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4240126351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nkilökuva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3B2A8-DF41-4FDF-95D9-97313FA89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424" y="1772816"/>
            <a:ext cx="4392488" cy="2304257"/>
          </a:xfrm>
        </p:spPr>
        <p:txBody>
          <a:bodyPr/>
          <a:lstStyle>
            <a:lvl1pPr>
              <a:defRPr sz="2400" cap="none" baseline="0"/>
            </a:lvl1pPr>
          </a:lstStyle>
          <a:p>
            <a:r>
              <a:rPr lang="fi-FI" noProof="0"/>
              <a:t>Muokkaa ots. perustyyl. napsautt.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BD3C75-897A-419A-95F1-B84816F64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79654-F060-4D9F-97C4-111CF691F4E8}" type="datetime1">
              <a:rPr lang="fi-FI" noProof="0" smtClean="0"/>
              <a:t>14.4.2026</a:t>
            </a:fld>
            <a:endParaRPr lang="fi-FI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E94CBF-27E0-4B1D-BDF1-7D1C98AFD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© Berner Oy  |  Esittäjä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419D4C-1A31-4FE3-875C-AA3261918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98F4-D9F1-4002-AD5C-3866A5A71344}" type="slidenum">
              <a:rPr lang="fi-FI" noProof="0" smtClean="0"/>
              <a:t>‹#›</a:t>
            </a:fld>
            <a:endParaRPr lang="fi-FI" noProof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023992" y="0"/>
            <a:ext cx="6168008" cy="616585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900"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911225" y="4293096"/>
            <a:ext cx="4392613" cy="864692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="1"/>
            </a:lvl1pPr>
            <a:lvl2pPr marL="0" indent="0">
              <a:spcBef>
                <a:spcPts val="0"/>
              </a:spcBef>
              <a:buFontTx/>
              <a:buNone/>
              <a:defRPr sz="1400"/>
            </a:lvl2pPr>
            <a:lvl3pPr marL="0" indent="0">
              <a:spcBef>
                <a:spcPts val="0"/>
              </a:spcBef>
              <a:buFontTx/>
              <a:buNone/>
              <a:defRPr sz="1400"/>
            </a:lvl3pPr>
            <a:lvl4pPr marL="0" indent="0">
              <a:spcBef>
                <a:spcPts val="0"/>
              </a:spcBef>
              <a:buFontTx/>
              <a:buNone/>
              <a:defRPr sz="1400"/>
            </a:lvl4pPr>
            <a:lvl5pPr marL="0" indent="0">
              <a:spcBef>
                <a:spcPts val="0"/>
              </a:spcBef>
              <a:buFontTx/>
              <a:buNone/>
              <a:defRPr sz="14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</p:spTree>
    <p:extLst>
      <p:ext uri="{BB962C8B-B14F-4D97-AF65-F5344CB8AC3E}">
        <p14:creationId xmlns:p14="http://schemas.microsoft.com/office/powerpoint/2010/main" val="402063354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nkilökuvau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168008" cy="616585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900"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BD3C75-897A-419A-95F1-B84816F64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79654-F060-4D9F-97C4-111CF691F4E8}" type="datetime1">
              <a:rPr lang="fi-FI" noProof="0" smtClean="0"/>
              <a:t>14.4.2026</a:t>
            </a:fld>
            <a:endParaRPr lang="fi-FI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E94CBF-27E0-4B1D-BDF1-7D1C98AFD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© Berner Oy  |  Esittäjä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419D4C-1A31-4FE3-875C-AA3261918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98F4-D9F1-4002-AD5C-3866A5A71344}" type="slidenum">
              <a:rPr lang="fi-FI" noProof="0" smtClean="0"/>
              <a:t>‹#›</a:t>
            </a:fld>
            <a:endParaRPr lang="fi-FI" noProof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AD3B2A8-DF41-4FDF-95D9-97313FA89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8415" y="1772816"/>
            <a:ext cx="4392488" cy="2304257"/>
          </a:xfrm>
        </p:spPr>
        <p:txBody>
          <a:bodyPr/>
          <a:lstStyle>
            <a:lvl1pPr>
              <a:defRPr sz="2400" cap="none" baseline="0"/>
            </a:lvl1pPr>
          </a:lstStyle>
          <a:p>
            <a:r>
              <a:rPr lang="fi-FI" noProof="0"/>
              <a:t>Muokkaa ots. perustyyl. napsautt.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6878216" y="4293096"/>
            <a:ext cx="4392613" cy="864692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="1"/>
            </a:lvl1pPr>
            <a:lvl2pPr marL="0" indent="0">
              <a:spcBef>
                <a:spcPts val="0"/>
              </a:spcBef>
              <a:buFontTx/>
              <a:buNone/>
              <a:defRPr sz="1400"/>
            </a:lvl2pPr>
            <a:lvl3pPr marL="0" indent="0">
              <a:spcBef>
                <a:spcPts val="0"/>
              </a:spcBef>
              <a:buFontTx/>
              <a:buNone/>
              <a:defRPr sz="1400"/>
            </a:lvl3pPr>
            <a:lvl4pPr marL="0" indent="0">
              <a:spcBef>
                <a:spcPts val="0"/>
              </a:spcBef>
              <a:buFontTx/>
              <a:buNone/>
              <a:defRPr sz="1400"/>
            </a:lvl4pPr>
            <a:lvl5pPr marL="0" indent="0">
              <a:spcBef>
                <a:spcPts val="0"/>
              </a:spcBef>
              <a:buFontTx/>
              <a:buNone/>
              <a:defRPr sz="14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</p:spTree>
    <p:extLst>
      <p:ext uri="{BB962C8B-B14F-4D97-AF65-F5344CB8AC3E}">
        <p14:creationId xmlns:p14="http://schemas.microsoft.com/office/powerpoint/2010/main" val="1501541620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uva ja Leima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20"/>
          </p:nvPr>
        </p:nvSpPr>
        <p:spPr>
          <a:xfrm>
            <a:off x="1" y="1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 sz="900"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E20503-FD26-45D7-8D72-ADBE68B52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13E0EEA0-E5B5-496F-A4E4-0A7BE8C92FE4}" type="datetime1">
              <a:rPr lang="fi-FI" smtClean="0"/>
              <a:pPr/>
              <a:t>14.4.2026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83D58F-2FEE-465A-8C27-8071BFBDA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© Berner Oy  |  Esittäjä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5BEB2B-921C-4DB4-9DFA-93C092061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EFE98F4-D9F1-4002-AD5C-3866A5A71344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0" name="Text Placeholder 2" descr="Logo Placeholder"/>
          <p:cNvSpPr>
            <a:spLocks noGrp="1" noChangeAspect="1"/>
          </p:cNvSpPr>
          <p:nvPr>
            <p:ph type="body" sz="quarter" idx="19"/>
          </p:nvPr>
        </p:nvSpPr>
        <p:spPr>
          <a:xfrm>
            <a:off x="9120137" y="3789040"/>
            <a:ext cx="2160439" cy="216024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496227088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uva ja Leima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20"/>
          </p:nvPr>
        </p:nvSpPr>
        <p:spPr>
          <a:xfrm>
            <a:off x="1" y="1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 sz="900"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E20503-FD26-45D7-8D72-ADBE68B52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13E0EEA0-E5B5-496F-A4E4-0A7BE8C92FE4}" type="datetime1">
              <a:rPr lang="fi-FI" smtClean="0"/>
              <a:pPr/>
              <a:t>14.4.2026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83D58F-2FEE-465A-8C27-8071BFBDA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© Berner Oy  |  Esittäjä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5BEB2B-921C-4DB4-9DFA-93C092061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EFE98F4-D9F1-4002-AD5C-3866A5A71344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0" name="Text Placeholder 2" descr="Logo Placeholder"/>
          <p:cNvSpPr>
            <a:spLocks noGrp="1" noChangeAspect="1"/>
          </p:cNvSpPr>
          <p:nvPr>
            <p:ph type="body" sz="quarter" idx="19"/>
          </p:nvPr>
        </p:nvSpPr>
        <p:spPr>
          <a:xfrm>
            <a:off x="9120137" y="3789040"/>
            <a:ext cx="2160439" cy="216024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235380918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o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022641-559D-49BA-BF1F-905E4B10E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2EE92-5D22-41EA-B0F2-5FFDF18EE131}" type="datetime1">
              <a:rPr lang="fi-FI" noProof="0" smtClean="0"/>
              <a:t>14.4.2026</a:t>
            </a:fld>
            <a:endParaRPr lang="fi-FI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C8E0B2-12FC-4A20-876E-D180EFF26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© Berner Oy  |  Esittäjä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68958D-0025-43E1-BB14-F1BCE62B8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98F4-D9F1-4002-AD5C-3866A5A71344}" type="slidenum">
              <a:rPr lang="fi-FI" noProof="0" smtClean="0"/>
              <a:t>‹#›</a:t>
            </a:fld>
            <a:endParaRPr lang="fi-FI" noProof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AA196AA-A964-4BEF-92CE-110737F724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2" y="2514640"/>
            <a:ext cx="11090275" cy="1107996"/>
          </a:xfrm>
        </p:spPr>
        <p:txBody>
          <a:bodyPr anchor="ctr" anchorCtr="0">
            <a:spAutoFit/>
          </a:bodyPr>
          <a:lstStyle>
            <a:lvl1pPr algn="ctr">
              <a:defRPr sz="7200">
                <a:solidFill>
                  <a:schemeClr val="accent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2406238138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so Otsikko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022641-559D-49BA-BF1F-905E4B10E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6E2EE92-5D22-41EA-B0F2-5FFDF18EE131}" type="datetime1">
              <a:rPr lang="fi-FI" smtClean="0"/>
              <a:pPr/>
              <a:t>14.4.2026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C8E0B2-12FC-4A20-876E-D180EFF26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© Berner Oy  |  Esittäjä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68958D-0025-43E1-BB14-F1BCE62B8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E98F4-D9F1-4002-AD5C-3866A5A71344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AA196AA-A964-4BEF-92CE-110737F724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2" y="2514640"/>
            <a:ext cx="11090275" cy="1107996"/>
          </a:xfrm>
        </p:spPr>
        <p:txBody>
          <a:bodyPr anchor="ctr" anchorCtr="0">
            <a:spAutoFit/>
          </a:bodyPr>
          <a:lstStyle>
            <a:lvl1pPr algn="ctr">
              <a:defRPr sz="72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sp>
        <p:nvSpPr>
          <p:cNvPr id="7" name="Freeform 6"/>
          <p:cNvSpPr>
            <a:spLocks noChangeAspect="1" noEditPoints="1"/>
          </p:cNvSpPr>
          <p:nvPr userDrawn="1"/>
        </p:nvSpPr>
        <p:spPr bwMode="auto">
          <a:xfrm>
            <a:off x="10691290" y="6381750"/>
            <a:ext cx="1152442" cy="250456"/>
          </a:xfrm>
          <a:custGeom>
            <a:avLst/>
            <a:gdLst>
              <a:gd name="T0" fmla="*/ 5840 w 7330"/>
              <a:gd name="T1" fmla="*/ 1317 h 1593"/>
              <a:gd name="T2" fmla="*/ 5357 w 7330"/>
              <a:gd name="T3" fmla="*/ 1467 h 1593"/>
              <a:gd name="T4" fmla="*/ 2874 w 7330"/>
              <a:gd name="T5" fmla="*/ 1589 h 1593"/>
              <a:gd name="T6" fmla="*/ 684 w 7330"/>
              <a:gd name="T7" fmla="*/ 1394 h 1593"/>
              <a:gd name="T8" fmla="*/ 863 w 7330"/>
              <a:gd name="T9" fmla="*/ 1338 h 1593"/>
              <a:gd name="T10" fmla="*/ 497 w 7330"/>
              <a:gd name="T11" fmla="*/ 753 h 1593"/>
              <a:gd name="T12" fmla="*/ 757 w 7330"/>
              <a:gd name="T13" fmla="*/ 719 h 1593"/>
              <a:gd name="T14" fmla="*/ 771 w 7330"/>
              <a:gd name="T15" fmla="*/ 502 h 1593"/>
              <a:gd name="T16" fmla="*/ 468 w 7330"/>
              <a:gd name="T17" fmla="*/ 709 h 1593"/>
              <a:gd name="T18" fmla="*/ 787 w 7330"/>
              <a:gd name="T19" fmla="*/ 281 h 1593"/>
              <a:gd name="T20" fmla="*/ 733 w 7330"/>
              <a:gd name="T21" fmla="*/ 82 h 1593"/>
              <a:gd name="T22" fmla="*/ 154 w 7330"/>
              <a:gd name="T23" fmla="*/ 767 h 1593"/>
              <a:gd name="T24" fmla="*/ 220 w 7330"/>
              <a:gd name="T25" fmla="*/ 78 h 1593"/>
              <a:gd name="T26" fmla="*/ 1075 w 7330"/>
              <a:gd name="T27" fmla="*/ 82 h 1593"/>
              <a:gd name="T28" fmla="*/ 1065 w 7330"/>
              <a:gd name="T29" fmla="*/ 315 h 1593"/>
              <a:gd name="T30" fmla="*/ 980 w 7330"/>
              <a:gd name="T31" fmla="*/ 435 h 1593"/>
              <a:gd name="T32" fmla="*/ 1073 w 7330"/>
              <a:gd name="T33" fmla="*/ 678 h 1593"/>
              <a:gd name="T34" fmla="*/ 6070 w 7330"/>
              <a:gd name="T35" fmla="*/ 209 h 1593"/>
              <a:gd name="T36" fmla="*/ 5917 w 7330"/>
              <a:gd name="T37" fmla="*/ 66 h 1593"/>
              <a:gd name="T38" fmla="*/ 6058 w 7330"/>
              <a:gd name="T39" fmla="*/ 299 h 1593"/>
              <a:gd name="T40" fmla="*/ 5284 w 7330"/>
              <a:gd name="T41" fmla="*/ 230 h 1593"/>
              <a:gd name="T42" fmla="*/ 5037 w 7330"/>
              <a:gd name="T43" fmla="*/ 69 h 1593"/>
              <a:gd name="T44" fmla="*/ 4979 w 7330"/>
              <a:gd name="T45" fmla="*/ 262 h 1593"/>
              <a:gd name="T46" fmla="*/ 4818 w 7330"/>
              <a:gd name="T47" fmla="*/ 433 h 1593"/>
              <a:gd name="T48" fmla="*/ 4812 w 7330"/>
              <a:gd name="T49" fmla="*/ 785 h 1593"/>
              <a:gd name="T50" fmla="*/ 5137 w 7330"/>
              <a:gd name="T51" fmla="*/ 646 h 1593"/>
              <a:gd name="T52" fmla="*/ 5456 w 7330"/>
              <a:gd name="T53" fmla="*/ 712 h 1593"/>
              <a:gd name="T54" fmla="*/ 4285 w 7330"/>
              <a:gd name="T55" fmla="*/ 66 h 1593"/>
              <a:gd name="T56" fmla="*/ 4123 w 7330"/>
              <a:gd name="T57" fmla="*/ 770 h 1593"/>
              <a:gd name="T58" fmla="*/ 4421 w 7330"/>
              <a:gd name="T59" fmla="*/ 688 h 1593"/>
              <a:gd name="T60" fmla="*/ 3435 w 7330"/>
              <a:gd name="T61" fmla="*/ 232 h 1593"/>
              <a:gd name="T62" fmla="*/ 3495 w 7330"/>
              <a:gd name="T63" fmla="*/ 783 h 1593"/>
              <a:gd name="T64" fmla="*/ 3626 w 7330"/>
              <a:gd name="T65" fmla="*/ 1033 h 1593"/>
              <a:gd name="T66" fmla="*/ 2881 w 7330"/>
              <a:gd name="T67" fmla="*/ 143 h 1593"/>
              <a:gd name="T68" fmla="*/ 2771 w 7330"/>
              <a:gd name="T69" fmla="*/ 404 h 1593"/>
              <a:gd name="T70" fmla="*/ 2342 w 7330"/>
              <a:gd name="T71" fmla="*/ 134 h 1593"/>
              <a:gd name="T72" fmla="*/ 2019 w 7330"/>
              <a:gd name="T73" fmla="*/ 169 h 1593"/>
              <a:gd name="T74" fmla="*/ 1663 w 7330"/>
              <a:gd name="T75" fmla="*/ 365 h 1593"/>
              <a:gd name="T76" fmla="*/ 1756 w 7330"/>
              <a:gd name="T77" fmla="*/ 508 h 1593"/>
              <a:gd name="T78" fmla="*/ 1521 w 7330"/>
              <a:gd name="T79" fmla="*/ 708 h 1593"/>
              <a:gd name="T80" fmla="*/ 1731 w 7330"/>
              <a:gd name="T81" fmla="*/ 781 h 1593"/>
              <a:gd name="T82" fmla="*/ 2193 w 7330"/>
              <a:gd name="T83" fmla="*/ 783 h 1593"/>
              <a:gd name="T84" fmla="*/ 7204 w 7330"/>
              <a:gd name="T85" fmla="*/ 969 h 1593"/>
              <a:gd name="T86" fmla="*/ 6563 w 7330"/>
              <a:gd name="T87" fmla="*/ 1121 h 1593"/>
              <a:gd name="T88" fmla="*/ 6047 w 7330"/>
              <a:gd name="T89" fmla="*/ 726 h 1593"/>
              <a:gd name="T90" fmla="*/ 5733 w 7330"/>
              <a:gd name="T91" fmla="*/ 731 h 1593"/>
              <a:gd name="T92" fmla="*/ 4068 w 7330"/>
              <a:gd name="T93" fmla="*/ 925 h 1593"/>
              <a:gd name="T94" fmla="*/ 3612 w 7330"/>
              <a:gd name="T95" fmla="*/ 1135 h 1593"/>
              <a:gd name="T96" fmla="*/ 3034 w 7330"/>
              <a:gd name="T97" fmla="*/ 919 h 1593"/>
              <a:gd name="T98" fmla="*/ 2649 w 7330"/>
              <a:gd name="T99" fmla="*/ 482 h 1593"/>
              <a:gd name="T100" fmla="*/ 1088 w 7330"/>
              <a:gd name="T101" fmla="*/ 851 h 1593"/>
              <a:gd name="T102" fmla="*/ 1304 w 7330"/>
              <a:gd name="T103" fmla="*/ 139 h 1593"/>
              <a:gd name="T104" fmla="*/ 2860 w 7330"/>
              <a:gd name="T105" fmla="*/ 1 h 1593"/>
              <a:gd name="T106" fmla="*/ 3155 w 7330"/>
              <a:gd name="T107" fmla="*/ 158 h 1593"/>
              <a:gd name="T108" fmla="*/ 3059 w 7330"/>
              <a:gd name="T109" fmla="*/ 408 h 1593"/>
              <a:gd name="T110" fmla="*/ 3253 w 7330"/>
              <a:gd name="T111" fmla="*/ 754 h 1593"/>
              <a:gd name="T112" fmla="*/ 3318 w 7330"/>
              <a:gd name="T113" fmla="*/ 80 h 1593"/>
              <a:gd name="T114" fmla="*/ 4041 w 7330"/>
              <a:gd name="T115" fmla="*/ 75 h 1593"/>
              <a:gd name="T116" fmla="*/ 6255 w 7330"/>
              <a:gd name="T117" fmla="*/ 58 h 1593"/>
              <a:gd name="T118" fmla="*/ 6328 w 7330"/>
              <a:gd name="T119" fmla="*/ 277 h 1593"/>
              <a:gd name="T120" fmla="*/ 6120 w 7330"/>
              <a:gd name="T121" fmla="*/ 470 h 1593"/>
              <a:gd name="T122" fmla="*/ 6529 w 7330"/>
              <a:gd name="T123" fmla="*/ 912 h 1593"/>
              <a:gd name="T124" fmla="*/ 7002 w 7330"/>
              <a:gd name="T125" fmla="*/ 1023 h 15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7330" h="1593">
                <a:moveTo>
                  <a:pt x="3255" y="1454"/>
                </a:moveTo>
                <a:lnTo>
                  <a:pt x="3373" y="1453"/>
                </a:lnTo>
                <a:lnTo>
                  <a:pt x="3491" y="1453"/>
                </a:lnTo>
                <a:lnTo>
                  <a:pt x="3608" y="1451"/>
                </a:lnTo>
                <a:lnTo>
                  <a:pt x="3726" y="1449"/>
                </a:lnTo>
                <a:lnTo>
                  <a:pt x="3842" y="1447"/>
                </a:lnTo>
                <a:lnTo>
                  <a:pt x="3957" y="1444"/>
                </a:lnTo>
                <a:lnTo>
                  <a:pt x="4071" y="1441"/>
                </a:lnTo>
                <a:lnTo>
                  <a:pt x="4184" y="1437"/>
                </a:lnTo>
                <a:lnTo>
                  <a:pt x="4297" y="1433"/>
                </a:lnTo>
                <a:lnTo>
                  <a:pt x="4408" y="1428"/>
                </a:lnTo>
                <a:lnTo>
                  <a:pt x="4518" y="1423"/>
                </a:lnTo>
                <a:lnTo>
                  <a:pt x="4628" y="1417"/>
                </a:lnTo>
                <a:lnTo>
                  <a:pt x="4736" y="1411"/>
                </a:lnTo>
                <a:lnTo>
                  <a:pt x="4843" y="1405"/>
                </a:lnTo>
                <a:lnTo>
                  <a:pt x="4949" y="1398"/>
                </a:lnTo>
                <a:lnTo>
                  <a:pt x="5002" y="1394"/>
                </a:lnTo>
                <a:lnTo>
                  <a:pt x="5054" y="1390"/>
                </a:lnTo>
                <a:lnTo>
                  <a:pt x="5158" y="1383"/>
                </a:lnTo>
                <a:lnTo>
                  <a:pt x="5260" y="1374"/>
                </a:lnTo>
                <a:lnTo>
                  <a:pt x="5360" y="1366"/>
                </a:lnTo>
                <a:lnTo>
                  <a:pt x="5459" y="1357"/>
                </a:lnTo>
                <a:lnTo>
                  <a:pt x="5557" y="1347"/>
                </a:lnTo>
                <a:lnTo>
                  <a:pt x="5653" y="1338"/>
                </a:lnTo>
                <a:lnTo>
                  <a:pt x="5747" y="1327"/>
                </a:lnTo>
                <a:lnTo>
                  <a:pt x="5840" y="1317"/>
                </a:lnTo>
                <a:lnTo>
                  <a:pt x="5931" y="1306"/>
                </a:lnTo>
                <a:lnTo>
                  <a:pt x="6020" y="1295"/>
                </a:lnTo>
                <a:lnTo>
                  <a:pt x="6108" y="1283"/>
                </a:lnTo>
                <a:lnTo>
                  <a:pt x="6194" y="1271"/>
                </a:lnTo>
                <a:lnTo>
                  <a:pt x="6277" y="1259"/>
                </a:lnTo>
                <a:lnTo>
                  <a:pt x="6359" y="1246"/>
                </a:lnTo>
                <a:lnTo>
                  <a:pt x="6439" y="1233"/>
                </a:lnTo>
                <a:lnTo>
                  <a:pt x="6517" y="1220"/>
                </a:lnTo>
                <a:lnTo>
                  <a:pt x="6518" y="1228"/>
                </a:lnTo>
                <a:lnTo>
                  <a:pt x="6454" y="1248"/>
                </a:lnTo>
                <a:lnTo>
                  <a:pt x="6386" y="1268"/>
                </a:lnTo>
                <a:lnTo>
                  <a:pt x="6316" y="1287"/>
                </a:lnTo>
                <a:lnTo>
                  <a:pt x="6279" y="1297"/>
                </a:lnTo>
                <a:lnTo>
                  <a:pt x="6242" y="1306"/>
                </a:lnTo>
                <a:lnTo>
                  <a:pt x="6204" y="1316"/>
                </a:lnTo>
                <a:lnTo>
                  <a:pt x="6166" y="1325"/>
                </a:lnTo>
                <a:lnTo>
                  <a:pt x="6087" y="1343"/>
                </a:lnTo>
                <a:lnTo>
                  <a:pt x="6004" y="1360"/>
                </a:lnTo>
                <a:lnTo>
                  <a:pt x="5920" y="1377"/>
                </a:lnTo>
                <a:lnTo>
                  <a:pt x="5832" y="1394"/>
                </a:lnTo>
                <a:lnTo>
                  <a:pt x="5742" y="1410"/>
                </a:lnTo>
                <a:lnTo>
                  <a:pt x="5649" y="1425"/>
                </a:lnTo>
                <a:lnTo>
                  <a:pt x="5554" y="1440"/>
                </a:lnTo>
                <a:lnTo>
                  <a:pt x="5457" y="1454"/>
                </a:lnTo>
                <a:lnTo>
                  <a:pt x="5407" y="1461"/>
                </a:lnTo>
                <a:lnTo>
                  <a:pt x="5357" y="1467"/>
                </a:lnTo>
                <a:lnTo>
                  <a:pt x="5255" y="1480"/>
                </a:lnTo>
                <a:lnTo>
                  <a:pt x="5151" y="1493"/>
                </a:lnTo>
                <a:lnTo>
                  <a:pt x="5044" y="1504"/>
                </a:lnTo>
                <a:lnTo>
                  <a:pt x="4936" y="1515"/>
                </a:lnTo>
                <a:lnTo>
                  <a:pt x="4826" y="1526"/>
                </a:lnTo>
                <a:lnTo>
                  <a:pt x="4714" y="1535"/>
                </a:lnTo>
                <a:lnTo>
                  <a:pt x="4601" y="1544"/>
                </a:lnTo>
                <a:lnTo>
                  <a:pt x="4485" y="1553"/>
                </a:lnTo>
                <a:lnTo>
                  <a:pt x="4427" y="1556"/>
                </a:lnTo>
                <a:lnTo>
                  <a:pt x="4368" y="1560"/>
                </a:lnTo>
                <a:lnTo>
                  <a:pt x="4309" y="1564"/>
                </a:lnTo>
                <a:lnTo>
                  <a:pt x="4250" y="1567"/>
                </a:lnTo>
                <a:lnTo>
                  <a:pt x="4190" y="1570"/>
                </a:lnTo>
                <a:lnTo>
                  <a:pt x="4130" y="1573"/>
                </a:lnTo>
                <a:lnTo>
                  <a:pt x="4070" y="1576"/>
                </a:lnTo>
                <a:lnTo>
                  <a:pt x="4009" y="1578"/>
                </a:lnTo>
                <a:lnTo>
                  <a:pt x="3948" y="1581"/>
                </a:lnTo>
                <a:lnTo>
                  <a:pt x="3886" y="1583"/>
                </a:lnTo>
                <a:lnTo>
                  <a:pt x="3762" y="1586"/>
                </a:lnTo>
                <a:lnTo>
                  <a:pt x="3636" y="1589"/>
                </a:lnTo>
                <a:lnTo>
                  <a:pt x="3510" y="1591"/>
                </a:lnTo>
                <a:lnTo>
                  <a:pt x="3383" y="1593"/>
                </a:lnTo>
                <a:lnTo>
                  <a:pt x="3255" y="1593"/>
                </a:lnTo>
                <a:lnTo>
                  <a:pt x="3127" y="1593"/>
                </a:lnTo>
                <a:lnTo>
                  <a:pt x="3000" y="1591"/>
                </a:lnTo>
                <a:lnTo>
                  <a:pt x="2874" y="1589"/>
                </a:lnTo>
                <a:lnTo>
                  <a:pt x="2811" y="1588"/>
                </a:lnTo>
                <a:lnTo>
                  <a:pt x="2749" y="1586"/>
                </a:lnTo>
                <a:lnTo>
                  <a:pt x="2687" y="1585"/>
                </a:lnTo>
                <a:lnTo>
                  <a:pt x="2625" y="1583"/>
                </a:lnTo>
                <a:lnTo>
                  <a:pt x="2564" y="1581"/>
                </a:lnTo>
                <a:lnTo>
                  <a:pt x="2503" y="1578"/>
                </a:lnTo>
                <a:lnTo>
                  <a:pt x="2382" y="1573"/>
                </a:lnTo>
                <a:lnTo>
                  <a:pt x="2262" y="1567"/>
                </a:lnTo>
                <a:lnTo>
                  <a:pt x="2143" y="1560"/>
                </a:lnTo>
                <a:lnTo>
                  <a:pt x="2026" y="1553"/>
                </a:lnTo>
                <a:lnTo>
                  <a:pt x="1911" y="1544"/>
                </a:lnTo>
                <a:lnTo>
                  <a:pt x="1854" y="1540"/>
                </a:lnTo>
                <a:lnTo>
                  <a:pt x="1798" y="1535"/>
                </a:lnTo>
                <a:lnTo>
                  <a:pt x="1742" y="1531"/>
                </a:lnTo>
                <a:lnTo>
                  <a:pt x="1687" y="1526"/>
                </a:lnTo>
                <a:lnTo>
                  <a:pt x="1577" y="1515"/>
                </a:lnTo>
                <a:lnTo>
                  <a:pt x="1469" y="1504"/>
                </a:lnTo>
                <a:lnTo>
                  <a:pt x="1363" y="1493"/>
                </a:lnTo>
                <a:lnTo>
                  <a:pt x="1260" y="1480"/>
                </a:lnTo>
                <a:lnTo>
                  <a:pt x="1158" y="1467"/>
                </a:lnTo>
                <a:lnTo>
                  <a:pt x="1059" y="1454"/>
                </a:lnTo>
                <a:lnTo>
                  <a:pt x="1010" y="1447"/>
                </a:lnTo>
                <a:lnTo>
                  <a:pt x="962" y="1440"/>
                </a:lnTo>
                <a:lnTo>
                  <a:pt x="867" y="1425"/>
                </a:lnTo>
                <a:lnTo>
                  <a:pt x="775" y="1410"/>
                </a:lnTo>
                <a:lnTo>
                  <a:pt x="684" y="1394"/>
                </a:lnTo>
                <a:lnTo>
                  <a:pt x="640" y="1386"/>
                </a:lnTo>
                <a:lnTo>
                  <a:pt x="597" y="1377"/>
                </a:lnTo>
                <a:lnTo>
                  <a:pt x="554" y="1369"/>
                </a:lnTo>
                <a:lnTo>
                  <a:pt x="512" y="1360"/>
                </a:lnTo>
                <a:lnTo>
                  <a:pt x="431" y="1343"/>
                </a:lnTo>
                <a:lnTo>
                  <a:pt x="351" y="1325"/>
                </a:lnTo>
                <a:lnTo>
                  <a:pt x="313" y="1316"/>
                </a:lnTo>
                <a:lnTo>
                  <a:pt x="275" y="1307"/>
                </a:lnTo>
                <a:lnTo>
                  <a:pt x="238" y="1297"/>
                </a:lnTo>
                <a:lnTo>
                  <a:pt x="202" y="1288"/>
                </a:lnTo>
                <a:lnTo>
                  <a:pt x="166" y="1278"/>
                </a:lnTo>
                <a:lnTo>
                  <a:pt x="132" y="1268"/>
                </a:lnTo>
                <a:lnTo>
                  <a:pt x="97" y="1258"/>
                </a:lnTo>
                <a:lnTo>
                  <a:pt x="64" y="1248"/>
                </a:lnTo>
                <a:lnTo>
                  <a:pt x="0" y="1228"/>
                </a:lnTo>
                <a:lnTo>
                  <a:pt x="1" y="1220"/>
                </a:lnTo>
                <a:lnTo>
                  <a:pt x="79" y="1234"/>
                </a:lnTo>
                <a:lnTo>
                  <a:pt x="158" y="1247"/>
                </a:lnTo>
                <a:lnTo>
                  <a:pt x="240" y="1259"/>
                </a:lnTo>
                <a:lnTo>
                  <a:pt x="323" y="1272"/>
                </a:lnTo>
                <a:lnTo>
                  <a:pt x="409" y="1284"/>
                </a:lnTo>
                <a:lnTo>
                  <a:pt x="496" y="1295"/>
                </a:lnTo>
                <a:lnTo>
                  <a:pt x="585" y="1307"/>
                </a:lnTo>
                <a:lnTo>
                  <a:pt x="676" y="1318"/>
                </a:lnTo>
                <a:lnTo>
                  <a:pt x="769" y="1328"/>
                </a:lnTo>
                <a:lnTo>
                  <a:pt x="863" y="1338"/>
                </a:lnTo>
                <a:lnTo>
                  <a:pt x="958" y="1348"/>
                </a:lnTo>
                <a:lnTo>
                  <a:pt x="1055" y="1357"/>
                </a:lnTo>
                <a:lnTo>
                  <a:pt x="1154" y="1366"/>
                </a:lnTo>
                <a:lnTo>
                  <a:pt x="1254" y="1375"/>
                </a:lnTo>
                <a:lnTo>
                  <a:pt x="1355" y="1383"/>
                </a:lnTo>
                <a:lnTo>
                  <a:pt x="1458" y="1391"/>
                </a:lnTo>
                <a:lnTo>
                  <a:pt x="1562" y="1398"/>
                </a:lnTo>
                <a:lnTo>
                  <a:pt x="1667" y="1405"/>
                </a:lnTo>
                <a:lnTo>
                  <a:pt x="1774" y="1412"/>
                </a:lnTo>
                <a:lnTo>
                  <a:pt x="1882" y="1418"/>
                </a:lnTo>
                <a:lnTo>
                  <a:pt x="1991" y="1423"/>
                </a:lnTo>
                <a:lnTo>
                  <a:pt x="2101" y="1428"/>
                </a:lnTo>
                <a:lnTo>
                  <a:pt x="2213" y="1433"/>
                </a:lnTo>
                <a:lnTo>
                  <a:pt x="2325" y="1437"/>
                </a:lnTo>
                <a:lnTo>
                  <a:pt x="2439" y="1441"/>
                </a:lnTo>
                <a:lnTo>
                  <a:pt x="2553" y="1444"/>
                </a:lnTo>
                <a:lnTo>
                  <a:pt x="2668" y="1447"/>
                </a:lnTo>
                <a:lnTo>
                  <a:pt x="2784" y="1449"/>
                </a:lnTo>
                <a:lnTo>
                  <a:pt x="2900" y="1451"/>
                </a:lnTo>
                <a:lnTo>
                  <a:pt x="3018" y="1453"/>
                </a:lnTo>
                <a:lnTo>
                  <a:pt x="3136" y="1453"/>
                </a:lnTo>
                <a:lnTo>
                  <a:pt x="3255" y="1454"/>
                </a:lnTo>
                <a:close/>
                <a:moveTo>
                  <a:pt x="484" y="741"/>
                </a:moveTo>
                <a:lnTo>
                  <a:pt x="488" y="746"/>
                </a:lnTo>
                <a:lnTo>
                  <a:pt x="492" y="750"/>
                </a:lnTo>
                <a:lnTo>
                  <a:pt x="497" y="753"/>
                </a:lnTo>
                <a:lnTo>
                  <a:pt x="502" y="757"/>
                </a:lnTo>
                <a:lnTo>
                  <a:pt x="508" y="760"/>
                </a:lnTo>
                <a:lnTo>
                  <a:pt x="514" y="763"/>
                </a:lnTo>
                <a:lnTo>
                  <a:pt x="528" y="768"/>
                </a:lnTo>
                <a:lnTo>
                  <a:pt x="545" y="772"/>
                </a:lnTo>
                <a:lnTo>
                  <a:pt x="565" y="775"/>
                </a:lnTo>
                <a:lnTo>
                  <a:pt x="590" y="776"/>
                </a:lnTo>
                <a:lnTo>
                  <a:pt x="618" y="777"/>
                </a:lnTo>
                <a:lnTo>
                  <a:pt x="628" y="777"/>
                </a:lnTo>
                <a:lnTo>
                  <a:pt x="638" y="776"/>
                </a:lnTo>
                <a:lnTo>
                  <a:pt x="647" y="775"/>
                </a:lnTo>
                <a:lnTo>
                  <a:pt x="657" y="774"/>
                </a:lnTo>
                <a:lnTo>
                  <a:pt x="665" y="772"/>
                </a:lnTo>
                <a:lnTo>
                  <a:pt x="674" y="770"/>
                </a:lnTo>
                <a:lnTo>
                  <a:pt x="682" y="767"/>
                </a:lnTo>
                <a:lnTo>
                  <a:pt x="690" y="765"/>
                </a:lnTo>
                <a:lnTo>
                  <a:pt x="698" y="761"/>
                </a:lnTo>
                <a:lnTo>
                  <a:pt x="706" y="758"/>
                </a:lnTo>
                <a:lnTo>
                  <a:pt x="713" y="754"/>
                </a:lnTo>
                <a:lnTo>
                  <a:pt x="720" y="750"/>
                </a:lnTo>
                <a:lnTo>
                  <a:pt x="726" y="745"/>
                </a:lnTo>
                <a:lnTo>
                  <a:pt x="734" y="741"/>
                </a:lnTo>
                <a:lnTo>
                  <a:pt x="740" y="736"/>
                </a:lnTo>
                <a:lnTo>
                  <a:pt x="746" y="730"/>
                </a:lnTo>
                <a:lnTo>
                  <a:pt x="751" y="725"/>
                </a:lnTo>
                <a:lnTo>
                  <a:pt x="757" y="719"/>
                </a:lnTo>
                <a:lnTo>
                  <a:pt x="762" y="713"/>
                </a:lnTo>
                <a:lnTo>
                  <a:pt x="766" y="706"/>
                </a:lnTo>
                <a:lnTo>
                  <a:pt x="775" y="693"/>
                </a:lnTo>
                <a:lnTo>
                  <a:pt x="779" y="686"/>
                </a:lnTo>
                <a:lnTo>
                  <a:pt x="782" y="678"/>
                </a:lnTo>
                <a:lnTo>
                  <a:pt x="785" y="671"/>
                </a:lnTo>
                <a:lnTo>
                  <a:pt x="788" y="663"/>
                </a:lnTo>
                <a:lnTo>
                  <a:pt x="791" y="655"/>
                </a:lnTo>
                <a:lnTo>
                  <a:pt x="793" y="647"/>
                </a:lnTo>
                <a:lnTo>
                  <a:pt x="795" y="639"/>
                </a:lnTo>
                <a:lnTo>
                  <a:pt x="797" y="630"/>
                </a:lnTo>
                <a:lnTo>
                  <a:pt x="799" y="613"/>
                </a:lnTo>
                <a:lnTo>
                  <a:pt x="800" y="604"/>
                </a:lnTo>
                <a:lnTo>
                  <a:pt x="800" y="596"/>
                </a:lnTo>
                <a:lnTo>
                  <a:pt x="800" y="587"/>
                </a:lnTo>
                <a:lnTo>
                  <a:pt x="799" y="579"/>
                </a:lnTo>
                <a:lnTo>
                  <a:pt x="798" y="571"/>
                </a:lnTo>
                <a:lnTo>
                  <a:pt x="797" y="562"/>
                </a:lnTo>
                <a:lnTo>
                  <a:pt x="795" y="554"/>
                </a:lnTo>
                <a:lnTo>
                  <a:pt x="793" y="546"/>
                </a:lnTo>
                <a:lnTo>
                  <a:pt x="790" y="539"/>
                </a:lnTo>
                <a:lnTo>
                  <a:pt x="787" y="531"/>
                </a:lnTo>
                <a:lnTo>
                  <a:pt x="784" y="523"/>
                </a:lnTo>
                <a:lnTo>
                  <a:pt x="780" y="516"/>
                </a:lnTo>
                <a:lnTo>
                  <a:pt x="776" y="509"/>
                </a:lnTo>
                <a:lnTo>
                  <a:pt x="771" y="502"/>
                </a:lnTo>
                <a:lnTo>
                  <a:pt x="766" y="496"/>
                </a:lnTo>
                <a:lnTo>
                  <a:pt x="761" y="490"/>
                </a:lnTo>
                <a:lnTo>
                  <a:pt x="754" y="483"/>
                </a:lnTo>
                <a:lnTo>
                  <a:pt x="747" y="476"/>
                </a:lnTo>
                <a:lnTo>
                  <a:pt x="740" y="470"/>
                </a:lnTo>
                <a:lnTo>
                  <a:pt x="733" y="465"/>
                </a:lnTo>
                <a:lnTo>
                  <a:pt x="724" y="459"/>
                </a:lnTo>
                <a:lnTo>
                  <a:pt x="715" y="455"/>
                </a:lnTo>
                <a:lnTo>
                  <a:pt x="707" y="450"/>
                </a:lnTo>
                <a:lnTo>
                  <a:pt x="698" y="446"/>
                </a:lnTo>
                <a:lnTo>
                  <a:pt x="688" y="443"/>
                </a:lnTo>
                <a:lnTo>
                  <a:pt x="679" y="440"/>
                </a:lnTo>
                <a:lnTo>
                  <a:pt x="669" y="437"/>
                </a:lnTo>
                <a:lnTo>
                  <a:pt x="659" y="435"/>
                </a:lnTo>
                <a:lnTo>
                  <a:pt x="648" y="433"/>
                </a:lnTo>
                <a:lnTo>
                  <a:pt x="638" y="432"/>
                </a:lnTo>
                <a:lnTo>
                  <a:pt x="627" y="431"/>
                </a:lnTo>
                <a:lnTo>
                  <a:pt x="616" y="431"/>
                </a:lnTo>
                <a:lnTo>
                  <a:pt x="491" y="431"/>
                </a:lnTo>
                <a:lnTo>
                  <a:pt x="467" y="660"/>
                </a:lnTo>
                <a:lnTo>
                  <a:pt x="466" y="674"/>
                </a:lnTo>
                <a:lnTo>
                  <a:pt x="466" y="687"/>
                </a:lnTo>
                <a:lnTo>
                  <a:pt x="466" y="693"/>
                </a:lnTo>
                <a:lnTo>
                  <a:pt x="467" y="699"/>
                </a:lnTo>
                <a:lnTo>
                  <a:pt x="467" y="704"/>
                </a:lnTo>
                <a:lnTo>
                  <a:pt x="468" y="709"/>
                </a:lnTo>
                <a:lnTo>
                  <a:pt x="471" y="718"/>
                </a:lnTo>
                <a:lnTo>
                  <a:pt x="472" y="723"/>
                </a:lnTo>
                <a:lnTo>
                  <a:pt x="474" y="727"/>
                </a:lnTo>
                <a:lnTo>
                  <a:pt x="479" y="735"/>
                </a:lnTo>
                <a:lnTo>
                  <a:pt x="481" y="738"/>
                </a:lnTo>
                <a:lnTo>
                  <a:pt x="484" y="741"/>
                </a:lnTo>
                <a:close/>
                <a:moveTo>
                  <a:pt x="529" y="64"/>
                </a:moveTo>
                <a:lnTo>
                  <a:pt x="498" y="365"/>
                </a:lnTo>
                <a:lnTo>
                  <a:pt x="627" y="365"/>
                </a:lnTo>
                <a:lnTo>
                  <a:pt x="643" y="364"/>
                </a:lnTo>
                <a:lnTo>
                  <a:pt x="651" y="363"/>
                </a:lnTo>
                <a:lnTo>
                  <a:pt x="659" y="362"/>
                </a:lnTo>
                <a:lnTo>
                  <a:pt x="675" y="359"/>
                </a:lnTo>
                <a:lnTo>
                  <a:pt x="683" y="357"/>
                </a:lnTo>
                <a:lnTo>
                  <a:pt x="691" y="354"/>
                </a:lnTo>
                <a:lnTo>
                  <a:pt x="698" y="352"/>
                </a:lnTo>
                <a:lnTo>
                  <a:pt x="706" y="349"/>
                </a:lnTo>
                <a:lnTo>
                  <a:pt x="720" y="342"/>
                </a:lnTo>
                <a:lnTo>
                  <a:pt x="734" y="334"/>
                </a:lnTo>
                <a:lnTo>
                  <a:pt x="747" y="325"/>
                </a:lnTo>
                <a:lnTo>
                  <a:pt x="753" y="321"/>
                </a:lnTo>
                <a:lnTo>
                  <a:pt x="759" y="316"/>
                </a:lnTo>
                <a:lnTo>
                  <a:pt x="769" y="305"/>
                </a:lnTo>
                <a:lnTo>
                  <a:pt x="779" y="294"/>
                </a:lnTo>
                <a:lnTo>
                  <a:pt x="783" y="288"/>
                </a:lnTo>
                <a:lnTo>
                  <a:pt x="787" y="281"/>
                </a:lnTo>
                <a:lnTo>
                  <a:pt x="794" y="268"/>
                </a:lnTo>
                <a:lnTo>
                  <a:pt x="797" y="262"/>
                </a:lnTo>
                <a:lnTo>
                  <a:pt x="800" y="255"/>
                </a:lnTo>
                <a:lnTo>
                  <a:pt x="802" y="248"/>
                </a:lnTo>
                <a:lnTo>
                  <a:pt x="804" y="240"/>
                </a:lnTo>
                <a:lnTo>
                  <a:pt x="805" y="233"/>
                </a:lnTo>
                <a:lnTo>
                  <a:pt x="806" y="225"/>
                </a:lnTo>
                <a:lnTo>
                  <a:pt x="807" y="209"/>
                </a:lnTo>
                <a:lnTo>
                  <a:pt x="807" y="201"/>
                </a:lnTo>
                <a:lnTo>
                  <a:pt x="806" y="193"/>
                </a:lnTo>
                <a:lnTo>
                  <a:pt x="805" y="185"/>
                </a:lnTo>
                <a:lnTo>
                  <a:pt x="804" y="178"/>
                </a:lnTo>
                <a:lnTo>
                  <a:pt x="800" y="163"/>
                </a:lnTo>
                <a:lnTo>
                  <a:pt x="795" y="148"/>
                </a:lnTo>
                <a:lnTo>
                  <a:pt x="792" y="141"/>
                </a:lnTo>
                <a:lnTo>
                  <a:pt x="789" y="135"/>
                </a:lnTo>
                <a:lnTo>
                  <a:pt x="785" y="128"/>
                </a:lnTo>
                <a:lnTo>
                  <a:pt x="781" y="122"/>
                </a:lnTo>
                <a:lnTo>
                  <a:pt x="777" y="116"/>
                </a:lnTo>
                <a:lnTo>
                  <a:pt x="772" y="111"/>
                </a:lnTo>
                <a:lnTo>
                  <a:pt x="767" y="105"/>
                </a:lnTo>
                <a:lnTo>
                  <a:pt x="761" y="100"/>
                </a:lnTo>
                <a:lnTo>
                  <a:pt x="754" y="95"/>
                </a:lnTo>
                <a:lnTo>
                  <a:pt x="748" y="90"/>
                </a:lnTo>
                <a:lnTo>
                  <a:pt x="740" y="86"/>
                </a:lnTo>
                <a:lnTo>
                  <a:pt x="733" y="82"/>
                </a:lnTo>
                <a:lnTo>
                  <a:pt x="724" y="79"/>
                </a:lnTo>
                <a:lnTo>
                  <a:pt x="715" y="76"/>
                </a:lnTo>
                <a:lnTo>
                  <a:pt x="707" y="73"/>
                </a:lnTo>
                <a:lnTo>
                  <a:pt x="698" y="71"/>
                </a:lnTo>
                <a:lnTo>
                  <a:pt x="689" y="69"/>
                </a:lnTo>
                <a:lnTo>
                  <a:pt x="680" y="67"/>
                </a:lnTo>
                <a:lnTo>
                  <a:pt x="661" y="65"/>
                </a:lnTo>
                <a:lnTo>
                  <a:pt x="642" y="64"/>
                </a:lnTo>
                <a:lnTo>
                  <a:pt x="529" y="64"/>
                </a:lnTo>
                <a:close/>
                <a:moveTo>
                  <a:pt x="863" y="842"/>
                </a:moveTo>
                <a:lnTo>
                  <a:pt x="855" y="843"/>
                </a:lnTo>
                <a:lnTo>
                  <a:pt x="845" y="845"/>
                </a:lnTo>
                <a:lnTo>
                  <a:pt x="831" y="846"/>
                </a:lnTo>
                <a:lnTo>
                  <a:pt x="814" y="848"/>
                </a:lnTo>
                <a:lnTo>
                  <a:pt x="794" y="849"/>
                </a:lnTo>
                <a:lnTo>
                  <a:pt x="771" y="850"/>
                </a:lnTo>
                <a:lnTo>
                  <a:pt x="746" y="851"/>
                </a:lnTo>
                <a:lnTo>
                  <a:pt x="37" y="851"/>
                </a:lnTo>
                <a:lnTo>
                  <a:pt x="45" y="784"/>
                </a:lnTo>
                <a:lnTo>
                  <a:pt x="76" y="784"/>
                </a:lnTo>
                <a:lnTo>
                  <a:pt x="93" y="783"/>
                </a:lnTo>
                <a:lnTo>
                  <a:pt x="108" y="781"/>
                </a:lnTo>
                <a:lnTo>
                  <a:pt x="122" y="779"/>
                </a:lnTo>
                <a:lnTo>
                  <a:pt x="134" y="775"/>
                </a:lnTo>
                <a:lnTo>
                  <a:pt x="145" y="771"/>
                </a:lnTo>
                <a:lnTo>
                  <a:pt x="154" y="767"/>
                </a:lnTo>
                <a:lnTo>
                  <a:pt x="163" y="761"/>
                </a:lnTo>
                <a:lnTo>
                  <a:pt x="170" y="755"/>
                </a:lnTo>
                <a:lnTo>
                  <a:pt x="176" y="748"/>
                </a:lnTo>
                <a:lnTo>
                  <a:pt x="179" y="744"/>
                </a:lnTo>
                <a:lnTo>
                  <a:pt x="181" y="740"/>
                </a:lnTo>
                <a:lnTo>
                  <a:pt x="186" y="731"/>
                </a:lnTo>
                <a:lnTo>
                  <a:pt x="189" y="721"/>
                </a:lnTo>
                <a:lnTo>
                  <a:pt x="192" y="711"/>
                </a:lnTo>
                <a:lnTo>
                  <a:pt x="195" y="700"/>
                </a:lnTo>
                <a:lnTo>
                  <a:pt x="197" y="688"/>
                </a:lnTo>
                <a:lnTo>
                  <a:pt x="198" y="675"/>
                </a:lnTo>
                <a:lnTo>
                  <a:pt x="248" y="176"/>
                </a:lnTo>
                <a:lnTo>
                  <a:pt x="249" y="160"/>
                </a:lnTo>
                <a:lnTo>
                  <a:pt x="250" y="146"/>
                </a:lnTo>
                <a:lnTo>
                  <a:pt x="250" y="134"/>
                </a:lnTo>
                <a:lnTo>
                  <a:pt x="248" y="123"/>
                </a:lnTo>
                <a:lnTo>
                  <a:pt x="246" y="113"/>
                </a:lnTo>
                <a:lnTo>
                  <a:pt x="245" y="108"/>
                </a:lnTo>
                <a:lnTo>
                  <a:pt x="243" y="104"/>
                </a:lnTo>
                <a:lnTo>
                  <a:pt x="239" y="96"/>
                </a:lnTo>
                <a:lnTo>
                  <a:pt x="237" y="93"/>
                </a:lnTo>
                <a:lnTo>
                  <a:pt x="234" y="90"/>
                </a:lnTo>
                <a:lnTo>
                  <a:pt x="231" y="86"/>
                </a:lnTo>
                <a:lnTo>
                  <a:pt x="228" y="83"/>
                </a:lnTo>
                <a:lnTo>
                  <a:pt x="224" y="81"/>
                </a:lnTo>
                <a:lnTo>
                  <a:pt x="220" y="78"/>
                </a:lnTo>
                <a:lnTo>
                  <a:pt x="211" y="74"/>
                </a:lnTo>
                <a:lnTo>
                  <a:pt x="201" y="70"/>
                </a:lnTo>
                <a:lnTo>
                  <a:pt x="189" y="67"/>
                </a:lnTo>
                <a:lnTo>
                  <a:pt x="176" y="66"/>
                </a:lnTo>
                <a:lnTo>
                  <a:pt x="161" y="64"/>
                </a:lnTo>
                <a:lnTo>
                  <a:pt x="145" y="64"/>
                </a:lnTo>
                <a:lnTo>
                  <a:pt x="121" y="64"/>
                </a:lnTo>
                <a:lnTo>
                  <a:pt x="127" y="0"/>
                </a:lnTo>
                <a:lnTo>
                  <a:pt x="848" y="0"/>
                </a:lnTo>
                <a:lnTo>
                  <a:pt x="867" y="1"/>
                </a:lnTo>
                <a:lnTo>
                  <a:pt x="886" y="1"/>
                </a:lnTo>
                <a:lnTo>
                  <a:pt x="903" y="3"/>
                </a:lnTo>
                <a:lnTo>
                  <a:pt x="920" y="5"/>
                </a:lnTo>
                <a:lnTo>
                  <a:pt x="937" y="8"/>
                </a:lnTo>
                <a:lnTo>
                  <a:pt x="952" y="11"/>
                </a:lnTo>
                <a:lnTo>
                  <a:pt x="967" y="15"/>
                </a:lnTo>
                <a:lnTo>
                  <a:pt x="982" y="19"/>
                </a:lnTo>
                <a:lnTo>
                  <a:pt x="995" y="24"/>
                </a:lnTo>
                <a:lnTo>
                  <a:pt x="1008" y="30"/>
                </a:lnTo>
                <a:lnTo>
                  <a:pt x="1020" y="36"/>
                </a:lnTo>
                <a:lnTo>
                  <a:pt x="1031" y="43"/>
                </a:lnTo>
                <a:lnTo>
                  <a:pt x="1042" y="50"/>
                </a:lnTo>
                <a:lnTo>
                  <a:pt x="1052" y="58"/>
                </a:lnTo>
                <a:lnTo>
                  <a:pt x="1061" y="66"/>
                </a:lnTo>
                <a:lnTo>
                  <a:pt x="1069" y="75"/>
                </a:lnTo>
                <a:lnTo>
                  <a:pt x="1075" y="82"/>
                </a:lnTo>
                <a:lnTo>
                  <a:pt x="1080" y="89"/>
                </a:lnTo>
                <a:lnTo>
                  <a:pt x="1085" y="96"/>
                </a:lnTo>
                <a:lnTo>
                  <a:pt x="1090" y="104"/>
                </a:lnTo>
                <a:lnTo>
                  <a:pt x="1094" y="112"/>
                </a:lnTo>
                <a:lnTo>
                  <a:pt x="1097" y="120"/>
                </a:lnTo>
                <a:lnTo>
                  <a:pt x="1101" y="128"/>
                </a:lnTo>
                <a:lnTo>
                  <a:pt x="1104" y="136"/>
                </a:lnTo>
                <a:lnTo>
                  <a:pt x="1106" y="145"/>
                </a:lnTo>
                <a:lnTo>
                  <a:pt x="1108" y="153"/>
                </a:lnTo>
                <a:lnTo>
                  <a:pt x="1110" y="162"/>
                </a:lnTo>
                <a:lnTo>
                  <a:pt x="1111" y="171"/>
                </a:lnTo>
                <a:lnTo>
                  <a:pt x="1112" y="180"/>
                </a:lnTo>
                <a:lnTo>
                  <a:pt x="1112" y="189"/>
                </a:lnTo>
                <a:lnTo>
                  <a:pt x="1112" y="198"/>
                </a:lnTo>
                <a:lnTo>
                  <a:pt x="1111" y="207"/>
                </a:lnTo>
                <a:lnTo>
                  <a:pt x="1110" y="216"/>
                </a:lnTo>
                <a:lnTo>
                  <a:pt x="1108" y="227"/>
                </a:lnTo>
                <a:lnTo>
                  <a:pt x="1105" y="238"/>
                </a:lnTo>
                <a:lnTo>
                  <a:pt x="1102" y="250"/>
                </a:lnTo>
                <a:lnTo>
                  <a:pt x="1097" y="262"/>
                </a:lnTo>
                <a:lnTo>
                  <a:pt x="1091" y="275"/>
                </a:lnTo>
                <a:lnTo>
                  <a:pt x="1088" y="282"/>
                </a:lnTo>
                <a:lnTo>
                  <a:pt x="1084" y="288"/>
                </a:lnTo>
                <a:lnTo>
                  <a:pt x="1075" y="301"/>
                </a:lnTo>
                <a:lnTo>
                  <a:pt x="1070" y="308"/>
                </a:lnTo>
                <a:lnTo>
                  <a:pt x="1065" y="315"/>
                </a:lnTo>
                <a:lnTo>
                  <a:pt x="1053" y="327"/>
                </a:lnTo>
                <a:lnTo>
                  <a:pt x="1046" y="334"/>
                </a:lnTo>
                <a:lnTo>
                  <a:pt x="1039" y="340"/>
                </a:lnTo>
                <a:lnTo>
                  <a:pt x="1023" y="352"/>
                </a:lnTo>
                <a:lnTo>
                  <a:pt x="1014" y="358"/>
                </a:lnTo>
                <a:lnTo>
                  <a:pt x="1005" y="363"/>
                </a:lnTo>
                <a:lnTo>
                  <a:pt x="995" y="369"/>
                </a:lnTo>
                <a:lnTo>
                  <a:pt x="985" y="374"/>
                </a:lnTo>
                <a:lnTo>
                  <a:pt x="974" y="379"/>
                </a:lnTo>
                <a:lnTo>
                  <a:pt x="962" y="384"/>
                </a:lnTo>
                <a:lnTo>
                  <a:pt x="950" y="388"/>
                </a:lnTo>
                <a:lnTo>
                  <a:pt x="937" y="392"/>
                </a:lnTo>
                <a:lnTo>
                  <a:pt x="916" y="396"/>
                </a:lnTo>
                <a:lnTo>
                  <a:pt x="896" y="399"/>
                </a:lnTo>
                <a:lnTo>
                  <a:pt x="885" y="401"/>
                </a:lnTo>
                <a:lnTo>
                  <a:pt x="874" y="402"/>
                </a:lnTo>
                <a:lnTo>
                  <a:pt x="888" y="405"/>
                </a:lnTo>
                <a:lnTo>
                  <a:pt x="901" y="407"/>
                </a:lnTo>
                <a:lnTo>
                  <a:pt x="913" y="410"/>
                </a:lnTo>
                <a:lnTo>
                  <a:pt x="926" y="413"/>
                </a:lnTo>
                <a:lnTo>
                  <a:pt x="932" y="415"/>
                </a:lnTo>
                <a:lnTo>
                  <a:pt x="938" y="417"/>
                </a:lnTo>
                <a:lnTo>
                  <a:pt x="949" y="421"/>
                </a:lnTo>
                <a:lnTo>
                  <a:pt x="960" y="425"/>
                </a:lnTo>
                <a:lnTo>
                  <a:pt x="970" y="430"/>
                </a:lnTo>
                <a:lnTo>
                  <a:pt x="980" y="435"/>
                </a:lnTo>
                <a:lnTo>
                  <a:pt x="990" y="441"/>
                </a:lnTo>
                <a:lnTo>
                  <a:pt x="999" y="446"/>
                </a:lnTo>
                <a:lnTo>
                  <a:pt x="1008" y="452"/>
                </a:lnTo>
                <a:lnTo>
                  <a:pt x="1016" y="459"/>
                </a:lnTo>
                <a:lnTo>
                  <a:pt x="1024" y="466"/>
                </a:lnTo>
                <a:lnTo>
                  <a:pt x="1031" y="473"/>
                </a:lnTo>
                <a:lnTo>
                  <a:pt x="1038" y="480"/>
                </a:lnTo>
                <a:lnTo>
                  <a:pt x="1044" y="488"/>
                </a:lnTo>
                <a:lnTo>
                  <a:pt x="1050" y="496"/>
                </a:lnTo>
                <a:lnTo>
                  <a:pt x="1056" y="504"/>
                </a:lnTo>
                <a:lnTo>
                  <a:pt x="1061" y="512"/>
                </a:lnTo>
                <a:lnTo>
                  <a:pt x="1065" y="521"/>
                </a:lnTo>
                <a:lnTo>
                  <a:pt x="1070" y="530"/>
                </a:lnTo>
                <a:lnTo>
                  <a:pt x="1073" y="539"/>
                </a:lnTo>
                <a:lnTo>
                  <a:pt x="1076" y="548"/>
                </a:lnTo>
                <a:lnTo>
                  <a:pt x="1079" y="558"/>
                </a:lnTo>
                <a:lnTo>
                  <a:pt x="1081" y="567"/>
                </a:lnTo>
                <a:lnTo>
                  <a:pt x="1085" y="587"/>
                </a:lnTo>
                <a:lnTo>
                  <a:pt x="1085" y="597"/>
                </a:lnTo>
                <a:lnTo>
                  <a:pt x="1086" y="607"/>
                </a:lnTo>
                <a:lnTo>
                  <a:pt x="1085" y="617"/>
                </a:lnTo>
                <a:lnTo>
                  <a:pt x="1085" y="627"/>
                </a:lnTo>
                <a:lnTo>
                  <a:pt x="1083" y="638"/>
                </a:lnTo>
                <a:lnTo>
                  <a:pt x="1081" y="651"/>
                </a:lnTo>
                <a:lnTo>
                  <a:pt x="1078" y="664"/>
                </a:lnTo>
                <a:lnTo>
                  <a:pt x="1073" y="678"/>
                </a:lnTo>
                <a:lnTo>
                  <a:pt x="1067" y="693"/>
                </a:lnTo>
                <a:lnTo>
                  <a:pt x="1060" y="708"/>
                </a:lnTo>
                <a:lnTo>
                  <a:pt x="1051" y="724"/>
                </a:lnTo>
                <a:lnTo>
                  <a:pt x="1046" y="731"/>
                </a:lnTo>
                <a:lnTo>
                  <a:pt x="1040" y="739"/>
                </a:lnTo>
                <a:lnTo>
                  <a:pt x="1034" y="747"/>
                </a:lnTo>
                <a:lnTo>
                  <a:pt x="1027" y="754"/>
                </a:lnTo>
                <a:lnTo>
                  <a:pt x="1019" y="762"/>
                </a:lnTo>
                <a:lnTo>
                  <a:pt x="1011" y="769"/>
                </a:lnTo>
                <a:lnTo>
                  <a:pt x="1003" y="777"/>
                </a:lnTo>
                <a:lnTo>
                  <a:pt x="994" y="784"/>
                </a:lnTo>
                <a:lnTo>
                  <a:pt x="984" y="791"/>
                </a:lnTo>
                <a:lnTo>
                  <a:pt x="973" y="798"/>
                </a:lnTo>
                <a:lnTo>
                  <a:pt x="962" y="805"/>
                </a:lnTo>
                <a:lnTo>
                  <a:pt x="950" y="811"/>
                </a:lnTo>
                <a:lnTo>
                  <a:pt x="938" y="817"/>
                </a:lnTo>
                <a:lnTo>
                  <a:pt x="924" y="823"/>
                </a:lnTo>
                <a:lnTo>
                  <a:pt x="910" y="828"/>
                </a:lnTo>
                <a:lnTo>
                  <a:pt x="895" y="833"/>
                </a:lnTo>
                <a:lnTo>
                  <a:pt x="879" y="838"/>
                </a:lnTo>
                <a:lnTo>
                  <a:pt x="863" y="842"/>
                </a:lnTo>
                <a:close/>
                <a:moveTo>
                  <a:pt x="6069" y="248"/>
                </a:moveTo>
                <a:lnTo>
                  <a:pt x="6070" y="238"/>
                </a:lnTo>
                <a:lnTo>
                  <a:pt x="6070" y="228"/>
                </a:lnTo>
                <a:lnTo>
                  <a:pt x="6070" y="219"/>
                </a:lnTo>
                <a:lnTo>
                  <a:pt x="6070" y="209"/>
                </a:lnTo>
                <a:lnTo>
                  <a:pt x="6069" y="200"/>
                </a:lnTo>
                <a:lnTo>
                  <a:pt x="6068" y="191"/>
                </a:lnTo>
                <a:lnTo>
                  <a:pt x="6066" y="182"/>
                </a:lnTo>
                <a:lnTo>
                  <a:pt x="6064" y="174"/>
                </a:lnTo>
                <a:lnTo>
                  <a:pt x="6062" y="166"/>
                </a:lnTo>
                <a:lnTo>
                  <a:pt x="6059" y="158"/>
                </a:lnTo>
                <a:lnTo>
                  <a:pt x="6056" y="150"/>
                </a:lnTo>
                <a:lnTo>
                  <a:pt x="6052" y="143"/>
                </a:lnTo>
                <a:lnTo>
                  <a:pt x="6048" y="136"/>
                </a:lnTo>
                <a:lnTo>
                  <a:pt x="6044" y="129"/>
                </a:lnTo>
                <a:lnTo>
                  <a:pt x="6039" y="123"/>
                </a:lnTo>
                <a:lnTo>
                  <a:pt x="6034" y="117"/>
                </a:lnTo>
                <a:lnTo>
                  <a:pt x="6029" y="110"/>
                </a:lnTo>
                <a:lnTo>
                  <a:pt x="6022" y="105"/>
                </a:lnTo>
                <a:lnTo>
                  <a:pt x="6016" y="99"/>
                </a:lnTo>
                <a:lnTo>
                  <a:pt x="6009" y="94"/>
                </a:lnTo>
                <a:lnTo>
                  <a:pt x="6001" y="90"/>
                </a:lnTo>
                <a:lnTo>
                  <a:pt x="5993" y="85"/>
                </a:lnTo>
                <a:lnTo>
                  <a:pt x="5985" y="81"/>
                </a:lnTo>
                <a:lnTo>
                  <a:pt x="5976" y="78"/>
                </a:lnTo>
                <a:lnTo>
                  <a:pt x="5967" y="75"/>
                </a:lnTo>
                <a:lnTo>
                  <a:pt x="5958" y="72"/>
                </a:lnTo>
                <a:lnTo>
                  <a:pt x="5948" y="70"/>
                </a:lnTo>
                <a:lnTo>
                  <a:pt x="5938" y="68"/>
                </a:lnTo>
                <a:lnTo>
                  <a:pt x="5928" y="67"/>
                </a:lnTo>
                <a:lnTo>
                  <a:pt x="5917" y="66"/>
                </a:lnTo>
                <a:lnTo>
                  <a:pt x="5906" y="65"/>
                </a:lnTo>
                <a:lnTo>
                  <a:pt x="5894" y="65"/>
                </a:lnTo>
                <a:lnTo>
                  <a:pt x="5793" y="65"/>
                </a:lnTo>
                <a:lnTo>
                  <a:pt x="5759" y="407"/>
                </a:lnTo>
                <a:lnTo>
                  <a:pt x="5911" y="407"/>
                </a:lnTo>
                <a:lnTo>
                  <a:pt x="5927" y="406"/>
                </a:lnTo>
                <a:lnTo>
                  <a:pt x="5935" y="405"/>
                </a:lnTo>
                <a:lnTo>
                  <a:pt x="5943" y="404"/>
                </a:lnTo>
                <a:lnTo>
                  <a:pt x="5950" y="403"/>
                </a:lnTo>
                <a:lnTo>
                  <a:pt x="5957" y="401"/>
                </a:lnTo>
                <a:lnTo>
                  <a:pt x="5971" y="396"/>
                </a:lnTo>
                <a:lnTo>
                  <a:pt x="5978" y="393"/>
                </a:lnTo>
                <a:lnTo>
                  <a:pt x="5985" y="390"/>
                </a:lnTo>
                <a:lnTo>
                  <a:pt x="5997" y="382"/>
                </a:lnTo>
                <a:lnTo>
                  <a:pt x="6009" y="374"/>
                </a:lnTo>
                <a:lnTo>
                  <a:pt x="6014" y="369"/>
                </a:lnTo>
                <a:lnTo>
                  <a:pt x="6019" y="364"/>
                </a:lnTo>
                <a:lnTo>
                  <a:pt x="6024" y="359"/>
                </a:lnTo>
                <a:lnTo>
                  <a:pt x="6029" y="353"/>
                </a:lnTo>
                <a:lnTo>
                  <a:pt x="6034" y="347"/>
                </a:lnTo>
                <a:lnTo>
                  <a:pt x="6038" y="341"/>
                </a:lnTo>
                <a:lnTo>
                  <a:pt x="6042" y="335"/>
                </a:lnTo>
                <a:lnTo>
                  <a:pt x="6046" y="328"/>
                </a:lnTo>
                <a:lnTo>
                  <a:pt x="6049" y="321"/>
                </a:lnTo>
                <a:lnTo>
                  <a:pt x="6053" y="314"/>
                </a:lnTo>
                <a:lnTo>
                  <a:pt x="6058" y="299"/>
                </a:lnTo>
                <a:lnTo>
                  <a:pt x="6063" y="283"/>
                </a:lnTo>
                <a:lnTo>
                  <a:pt x="6065" y="275"/>
                </a:lnTo>
                <a:lnTo>
                  <a:pt x="6067" y="266"/>
                </a:lnTo>
                <a:lnTo>
                  <a:pt x="6069" y="248"/>
                </a:lnTo>
                <a:close/>
                <a:moveTo>
                  <a:pt x="5512" y="174"/>
                </a:moveTo>
                <a:lnTo>
                  <a:pt x="5514" y="159"/>
                </a:lnTo>
                <a:lnTo>
                  <a:pt x="5514" y="146"/>
                </a:lnTo>
                <a:lnTo>
                  <a:pt x="5513" y="134"/>
                </a:lnTo>
                <a:lnTo>
                  <a:pt x="5513" y="128"/>
                </a:lnTo>
                <a:lnTo>
                  <a:pt x="5512" y="123"/>
                </a:lnTo>
                <a:lnTo>
                  <a:pt x="5511" y="118"/>
                </a:lnTo>
                <a:lnTo>
                  <a:pt x="5510" y="113"/>
                </a:lnTo>
                <a:lnTo>
                  <a:pt x="5507" y="105"/>
                </a:lnTo>
                <a:lnTo>
                  <a:pt x="5503" y="97"/>
                </a:lnTo>
                <a:lnTo>
                  <a:pt x="5498" y="91"/>
                </a:lnTo>
                <a:lnTo>
                  <a:pt x="5492" y="85"/>
                </a:lnTo>
                <a:lnTo>
                  <a:pt x="5485" y="80"/>
                </a:lnTo>
                <a:lnTo>
                  <a:pt x="5478" y="76"/>
                </a:lnTo>
                <a:lnTo>
                  <a:pt x="5469" y="73"/>
                </a:lnTo>
                <a:lnTo>
                  <a:pt x="5459" y="70"/>
                </a:lnTo>
                <a:lnTo>
                  <a:pt x="5448" y="68"/>
                </a:lnTo>
                <a:lnTo>
                  <a:pt x="5443" y="67"/>
                </a:lnTo>
                <a:lnTo>
                  <a:pt x="5436" y="66"/>
                </a:lnTo>
                <a:lnTo>
                  <a:pt x="5423" y="65"/>
                </a:lnTo>
                <a:lnTo>
                  <a:pt x="5303" y="65"/>
                </a:lnTo>
                <a:lnTo>
                  <a:pt x="5284" y="230"/>
                </a:lnTo>
                <a:lnTo>
                  <a:pt x="5208" y="230"/>
                </a:lnTo>
                <a:lnTo>
                  <a:pt x="5207" y="220"/>
                </a:lnTo>
                <a:lnTo>
                  <a:pt x="5206" y="211"/>
                </a:lnTo>
                <a:lnTo>
                  <a:pt x="5204" y="202"/>
                </a:lnTo>
                <a:lnTo>
                  <a:pt x="5202" y="194"/>
                </a:lnTo>
                <a:lnTo>
                  <a:pt x="5199" y="185"/>
                </a:lnTo>
                <a:lnTo>
                  <a:pt x="5195" y="177"/>
                </a:lnTo>
                <a:lnTo>
                  <a:pt x="5192" y="169"/>
                </a:lnTo>
                <a:lnTo>
                  <a:pt x="5187" y="162"/>
                </a:lnTo>
                <a:lnTo>
                  <a:pt x="5182" y="154"/>
                </a:lnTo>
                <a:lnTo>
                  <a:pt x="5177" y="147"/>
                </a:lnTo>
                <a:lnTo>
                  <a:pt x="5171" y="140"/>
                </a:lnTo>
                <a:lnTo>
                  <a:pt x="5165" y="133"/>
                </a:lnTo>
                <a:lnTo>
                  <a:pt x="5159" y="127"/>
                </a:lnTo>
                <a:lnTo>
                  <a:pt x="5152" y="121"/>
                </a:lnTo>
                <a:lnTo>
                  <a:pt x="5145" y="115"/>
                </a:lnTo>
                <a:lnTo>
                  <a:pt x="5138" y="110"/>
                </a:lnTo>
                <a:lnTo>
                  <a:pt x="5121" y="99"/>
                </a:lnTo>
                <a:lnTo>
                  <a:pt x="5112" y="95"/>
                </a:lnTo>
                <a:lnTo>
                  <a:pt x="5104" y="90"/>
                </a:lnTo>
                <a:lnTo>
                  <a:pt x="5086" y="83"/>
                </a:lnTo>
                <a:lnTo>
                  <a:pt x="5076" y="79"/>
                </a:lnTo>
                <a:lnTo>
                  <a:pt x="5067" y="76"/>
                </a:lnTo>
                <a:lnTo>
                  <a:pt x="5057" y="74"/>
                </a:lnTo>
                <a:lnTo>
                  <a:pt x="5047" y="71"/>
                </a:lnTo>
                <a:lnTo>
                  <a:pt x="5037" y="69"/>
                </a:lnTo>
                <a:lnTo>
                  <a:pt x="5027" y="68"/>
                </a:lnTo>
                <a:lnTo>
                  <a:pt x="5017" y="66"/>
                </a:lnTo>
                <a:lnTo>
                  <a:pt x="5007" y="66"/>
                </a:lnTo>
                <a:lnTo>
                  <a:pt x="4986" y="65"/>
                </a:lnTo>
                <a:lnTo>
                  <a:pt x="4754" y="65"/>
                </a:lnTo>
                <a:lnTo>
                  <a:pt x="4724" y="365"/>
                </a:lnTo>
                <a:lnTo>
                  <a:pt x="4846" y="365"/>
                </a:lnTo>
                <a:lnTo>
                  <a:pt x="4857" y="364"/>
                </a:lnTo>
                <a:lnTo>
                  <a:pt x="4867" y="364"/>
                </a:lnTo>
                <a:lnTo>
                  <a:pt x="4877" y="362"/>
                </a:lnTo>
                <a:lnTo>
                  <a:pt x="4886" y="360"/>
                </a:lnTo>
                <a:lnTo>
                  <a:pt x="4895" y="358"/>
                </a:lnTo>
                <a:lnTo>
                  <a:pt x="4903" y="355"/>
                </a:lnTo>
                <a:lnTo>
                  <a:pt x="4911" y="352"/>
                </a:lnTo>
                <a:lnTo>
                  <a:pt x="4918" y="349"/>
                </a:lnTo>
                <a:lnTo>
                  <a:pt x="4931" y="341"/>
                </a:lnTo>
                <a:lnTo>
                  <a:pt x="4937" y="337"/>
                </a:lnTo>
                <a:lnTo>
                  <a:pt x="4942" y="332"/>
                </a:lnTo>
                <a:lnTo>
                  <a:pt x="4951" y="323"/>
                </a:lnTo>
                <a:lnTo>
                  <a:pt x="4958" y="313"/>
                </a:lnTo>
                <a:lnTo>
                  <a:pt x="4965" y="304"/>
                </a:lnTo>
                <a:lnTo>
                  <a:pt x="4969" y="295"/>
                </a:lnTo>
                <a:lnTo>
                  <a:pt x="4973" y="286"/>
                </a:lnTo>
                <a:lnTo>
                  <a:pt x="4976" y="278"/>
                </a:lnTo>
                <a:lnTo>
                  <a:pt x="4979" y="267"/>
                </a:lnTo>
                <a:lnTo>
                  <a:pt x="4979" y="262"/>
                </a:lnTo>
                <a:lnTo>
                  <a:pt x="5053" y="262"/>
                </a:lnTo>
                <a:lnTo>
                  <a:pt x="5023" y="542"/>
                </a:lnTo>
                <a:lnTo>
                  <a:pt x="4938" y="542"/>
                </a:lnTo>
                <a:lnTo>
                  <a:pt x="4939" y="532"/>
                </a:lnTo>
                <a:lnTo>
                  <a:pt x="4939" y="524"/>
                </a:lnTo>
                <a:lnTo>
                  <a:pt x="4939" y="515"/>
                </a:lnTo>
                <a:lnTo>
                  <a:pt x="4938" y="508"/>
                </a:lnTo>
                <a:lnTo>
                  <a:pt x="4937" y="500"/>
                </a:lnTo>
                <a:lnTo>
                  <a:pt x="4936" y="494"/>
                </a:lnTo>
                <a:lnTo>
                  <a:pt x="4932" y="482"/>
                </a:lnTo>
                <a:lnTo>
                  <a:pt x="4930" y="476"/>
                </a:lnTo>
                <a:lnTo>
                  <a:pt x="4927" y="471"/>
                </a:lnTo>
                <a:lnTo>
                  <a:pt x="4925" y="467"/>
                </a:lnTo>
                <a:lnTo>
                  <a:pt x="4921" y="462"/>
                </a:lnTo>
                <a:lnTo>
                  <a:pt x="4918" y="459"/>
                </a:lnTo>
                <a:lnTo>
                  <a:pt x="4914" y="455"/>
                </a:lnTo>
                <a:lnTo>
                  <a:pt x="4910" y="452"/>
                </a:lnTo>
                <a:lnTo>
                  <a:pt x="4905" y="449"/>
                </a:lnTo>
                <a:lnTo>
                  <a:pt x="4896" y="444"/>
                </a:lnTo>
                <a:lnTo>
                  <a:pt x="4891" y="442"/>
                </a:lnTo>
                <a:lnTo>
                  <a:pt x="4885" y="440"/>
                </a:lnTo>
                <a:lnTo>
                  <a:pt x="4873" y="437"/>
                </a:lnTo>
                <a:lnTo>
                  <a:pt x="4861" y="435"/>
                </a:lnTo>
                <a:lnTo>
                  <a:pt x="4847" y="434"/>
                </a:lnTo>
                <a:lnTo>
                  <a:pt x="4833" y="433"/>
                </a:lnTo>
                <a:lnTo>
                  <a:pt x="4818" y="433"/>
                </a:lnTo>
                <a:lnTo>
                  <a:pt x="4802" y="432"/>
                </a:lnTo>
                <a:lnTo>
                  <a:pt x="4717" y="432"/>
                </a:lnTo>
                <a:lnTo>
                  <a:pt x="4694" y="670"/>
                </a:lnTo>
                <a:lnTo>
                  <a:pt x="4693" y="684"/>
                </a:lnTo>
                <a:lnTo>
                  <a:pt x="4692" y="697"/>
                </a:lnTo>
                <a:lnTo>
                  <a:pt x="4693" y="703"/>
                </a:lnTo>
                <a:lnTo>
                  <a:pt x="4693" y="708"/>
                </a:lnTo>
                <a:lnTo>
                  <a:pt x="4694" y="714"/>
                </a:lnTo>
                <a:lnTo>
                  <a:pt x="4695" y="719"/>
                </a:lnTo>
                <a:lnTo>
                  <a:pt x="4697" y="728"/>
                </a:lnTo>
                <a:lnTo>
                  <a:pt x="4700" y="736"/>
                </a:lnTo>
                <a:lnTo>
                  <a:pt x="4705" y="744"/>
                </a:lnTo>
                <a:lnTo>
                  <a:pt x="4707" y="747"/>
                </a:lnTo>
                <a:lnTo>
                  <a:pt x="4710" y="751"/>
                </a:lnTo>
                <a:lnTo>
                  <a:pt x="4714" y="755"/>
                </a:lnTo>
                <a:lnTo>
                  <a:pt x="4719" y="759"/>
                </a:lnTo>
                <a:lnTo>
                  <a:pt x="4723" y="763"/>
                </a:lnTo>
                <a:lnTo>
                  <a:pt x="4729" y="766"/>
                </a:lnTo>
                <a:lnTo>
                  <a:pt x="4734" y="770"/>
                </a:lnTo>
                <a:lnTo>
                  <a:pt x="4741" y="772"/>
                </a:lnTo>
                <a:lnTo>
                  <a:pt x="4755" y="777"/>
                </a:lnTo>
                <a:lnTo>
                  <a:pt x="4762" y="779"/>
                </a:lnTo>
                <a:lnTo>
                  <a:pt x="4771" y="781"/>
                </a:lnTo>
                <a:lnTo>
                  <a:pt x="4790" y="784"/>
                </a:lnTo>
                <a:lnTo>
                  <a:pt x="4801" y="785"/>
                </a:lnTo>
                <a:lnTo>
                  <a:pt x="4812" y="785"/>
                </a:lnTo>
                <a:lnTo>
                  <a:pt x="4838" y="786"/>
                </a:lnTo>
                <a:lnTo>
                  <a:pt x="4840" y="786"/>
                </a:lnTo>
                <a:lnTo>
                  <a:pt x="4852" y="786"/>
                </a:lnTo>
                <a:lnTo>
                  <a:pt x="4865" y="785"/>
                </a:lnTo>
                <a:lnTo>
                  <a:pt x="4877" y="784"/>
                </a:lnTo>
                <a:lnTo>
                  <a:pt x="4889" y="783"/>
                </a:lnTo>
                <a:lnTo>
                  <a:pt x="4912" y="779"/>
                </a:lnTo>
                <a:lnTo>
                  <a:pt x="4934" y="775"/>
                </a:lnTo>
                <a:lnTo>
                  <a:pt x="4944" y="772"/>
                </a:lnTo>
                <a:lnTo>
                  <a:pt x="4954" y="770"/>
                </a:lnTo>
                <a:lnTo>
                  <a:pt x="4964" y="767"/>
                </a:lnTo>
                <a:lnTo>
                  <a:pt x="4974" y="764"/>
                </a:lnTo>
                <a:lnTo>
                  <a:pt x="4992" y="757"/>
                </a:lnTo>
                <a:lnTo>
                  <a:pt x="5001" y="753"/>
                </a:lnTo>
                <a:lnTo>
                  <a:pt x="5010" y="750"/>
                </a:lnTo>
                <a:lnTo>
                  <a:pt x="5026" y="742"/>
                </a:lnTo>
                <a:lnTo>
                  <a:pt x="5041" y="733"/>
                </a:lnTo>
                <a:lnTo>
                  <a:pt x="5055" y="724"/>
                </a:lnTo>
                <a:lnTo>
                  <a:pt x="5068" y="715"/>
                </a:lnTo>
                <a:lnTo>
                  <a:pt x="5081" y="705"/>
                </a:lnTo>
                <a:lnTo>
                  <a:pt x="5092" y="695"/>
                </a:lnTo>
                <a:lnTo>
                  <a:pt x="5102" y="685"/>
                </a:lnTo>
                <a:lnTo>
                  <a:pt x="5112" y="675"/>
                </a:lnTo>
                <a:lnTo>
                  <a:pt x="5121" y="665"/>
                </a:lnTo>
                <a:lnTo>
                  <a:pt x="5130" y="655"/>
                </a:lnTo>
                <a:lnTo>
                  <a:pt x="5137" y="646"/>
                </a:lnTo>
                <a:lnTo>
                  <a:pt x="5144" y="636"/>
                </a:lnTo>
                <a:lnTo>
                  <a:pt x="5150" y="627"/>
                </a:lnTo>
                <a:lnTo>
                  <a:pt x="5155" y="618"/>
                </a:lnTo>
                <a:lnTo>
                  <a:pt x="5163" y="602"/>
                </a:lnTo>
                <a:lnTo>
                  <a:pt x="5170" y="589"/>
                </a:lnTo>
                <a:lnTo>
                  <a:pt x="5174" y="578"/>
                </a:lnTo>
                <a:lnTo>
                  <a:pt x="5176" y="572"/>
                </a:lnTo>
                <a:lnTo>
                  <a:pt x="5177" y="569"/>
                </a:lnTo>
                <a:lnTo>
                  <a:pt x="5251" y="569"/>
                </a:lnTo>
                <a:lnTo>
                  <a:pt x="5230" y="784"/>
                </a:lnTo>
                <a:lnTo>
                  <a:pt x="5351" y="784"/>
                </a:lnTo>
                <a:lnTo>
                  <a:pt x="5366" y="783"/>
                </a:lnTo>
                <a:lnTo>
                  <a:pt x="5380" y="781"/>
                </a:lnTo>
                <a:lnTo>
                  <a:pt x="5392" y="778"/>
                </a:lnTo>
                <a:lnTo>
                  <a:pt x="5403" y="775"/>
                </a:lnTo>
                <a:lnTo>
                  <a:pt x="5412" y="771"/>
                </a:lnTo>
                <a:lnTo>
                  <a:pt x="5417" y="768"/>
                </a:lnTo>
                <a:lnTo>
                  <a:pt x="5421" y="766"/>
                </a:lnTo>
                <a:lnTo>
                  <a:pt x="5425" y="763"/>
                </a:lnTo>
                <a:lnTo>
                  <a:pt x="5429" y="760"/>
                </a:lnTo>
                <a:lnTo>
                  <a:pt x="5435" y="754"/>
                </a:lnTo>
                <a:lnTo>
                  <a:pt x="5441" y="747"/>
                </a:lnTo>
                <a:lnTo>
                  <a:pt x="5446" y="739"/>
                </a:lnTo>
                <a:lnTo>
                  <a:pt x="5450" y="731"/>
                </a:lnTo>
                <a:lnTo>
                  <a:pt x="5453" y="722"/>
                </a:lnTo>
                <a:lnTo>
                  <a:pt x="5456" y="712"/>
                </a:lnTo>
                <a:lnTo>
                  <a:pt x="5458" y="702"/>
                </a:lnTo>
                <a:lnTo>
                  <a:pt x="5461" y="679"/>
                </a:lnTo>
                <a:lnTo>
                  <a:pt x="5512" y="174"/>
                </a:lnTo>
                <a:close/>
                <a:moveTo>
                  <a:pt x="4475" y="162"/>
                </a:moveTo>
                <a:lnTo>
                  <a:pt x="4476" y="150"/>
                </a:lnTo>
                <a:lnTo>
                  <a:pt x="4476" y="139"/>
                </a:lnTo>
                <a:lnTo>
                  <a:pt x="4476" y="134"/>
                </a:lnTo>
                <a:lnTo>
                  <a:pt x="4475" y="129"/>
                </a:lnTo>
                <a:lnTo>
                  <a:pt x="4475" y="124"/>
                </a:lnTo>
                <a:lnTo>
                  <a:pt x="4474" y="120"/>
                </a:lnTo>
                <a:lnTo>
                  <a:pt x="4473" y="115"/>
                </a:lnTo>
                <a:lnTo>
                  <a:pt x="4472" y="111"/>
                </a:lnTo>
                <a:lnTo>
                  <a:pt x="4470" y="108"/>
                </a:lnTo>
                <a:lnTo>
                  <a:pt x="4469" y="104"/>
                </a:lnTo>
                <a:lnTo>
                  <a:pt x="4465" y="97"/>
                </a:lnTo>
                <a:lnTo>
                  <a:pt x="4460" y="91"/>
                </a:lnTo>
                <a:lnTo>
                  <a:pt x="4455" y="86"/>
                </a:lnTo>
                <a:lnTo>
                  <a:pt x="4448" y="81"/>
                </a:lnTo>
                <a:lnTo>
                  <a:pt x="4441" y="77"/>
                </a:lnTo>
                <a:lnTo>
                  <a:pt x="4432" y="73"/>
                </a:lnTo>
                <a:lnTo>
                  <a:pt x="4423" y="70"/>
                </a:lnTo>
                <a:lnTo>
                  <a:pt x="4412" y="68"/>
                </a:lnTo>
                <a:lnTo>
                  <a:pt x="4400" y="66"/>
                </a:lnTo>
                <a:lnTo>
                  <a:pt x="4388" y="65"/>
                </a:lnTo>
                <a:lnTo>
                  <a:pt x="4303" y="65"/>
                </a:lnTo>
                <a:lnTo>
                  <a:pt x="4285" y="66"/>
                </a:lnTo>
                <a:lnTo>
                  <a:pt x="4277" y="67"/>
                </a:lnTo>
                <a:lnTo>
                  <a:pt x="4269" y="68"/>
                </a:lnTo>
                <a:lnTo>
                  <a:pt x="4255" y="70"/>
                </a:lnTo>
                <a:lnTo>
                  <a:pt x="4242" y="74"/>
                </a:lnTo>
                <a:lnTo>
                  <a:pt x="4236" y="77"/>
                </a:lnTo>
                <a:lnTo>
                  <a:pt x="4230" y="80"/>
                </a:lnTo>
                <a:lnTo>
                  <a:pt x="4225" y="83"/>
                </a:lnTo>
                <a:lnTo>
                  <a:pt x="4220" y="86"/>
                </a:lnTo>
                <a:lnTo>
                  <a:pt x="4215" y="90"/>
                </a:lnTo>
                <a:lnTo>
                  <a:pt x="4211" y="94"/>
                </a:lnTo>
                <a:lnTo>
                  <a:pt x="4207" y="99"/>
                </a:lnTo>
                <a:lnTo>
                  <a:pt x="4203" y="104"/>
                </a:lnTo>
                <a:lnTo>
                  <a:pt x="4199" y="109"/>
                </a:lnTo>
                <a:lnTo>
                  <a:pt x="4196" y="115"/>
                </a:lnTo>
                <a:lnTo>
                  <a:pt x="4190" y="127"/>
                </a:lnTo>
                <a:lnTo>
                  <a:pt x="4185" y="141"/>
                </a:lnTo>
                <a:lnTo>
                  <a:pt x="4181" y="157"/>
                </a:lnTo>
                <a:lnTo>
                  <a:pt x="4177" y="175"/>
                </a:lnTo>
                <a:lnTo>
                  <a:pt x="4174" y="194"/>
                </a:lnTo>
                <a:lnTo>
                  <a:pt x="4171" y="215"/>
                </a:lnTo>
                <a:lnTo>
                  <a:pt x="4169" y="238"/>
                </a:lnTo>
                <a:lnTo>
                  <a:pt x="4117" y="754"/>
                </a:lnTo>
                <a:lnTo>
                  <a:pt x="4117" y="758"/>
                </a:lnTo>
                <a:lnTo>
                  <a:pt x="4118" y="763"/>
                </a:lnTo>
                <a:lnTo>
                  <a:pt x="4121" y="767"/>
                </a:lnTo>
                <a:lnTo>
                  <a:pt x="4123" y="770"/>
                </a:lnTo>
                <a:lnTo>
                  <a:pt x="4127" y="773"/>
                </a:lnTo>
                <a:lnTo>
                  <a:pt x="4131" y="776"/>
                </a:lnTo>
                <a:lnTo>
                  <a:pt x="4133" y="776"/>
                </a:lnTo>
                <a:lnTo>
                  <a:pt x="4135" y="777"/>
                </a:lnTo>
                <a:lnTo>
                  <a:pt x="4139" y="778"/>
                </a:lnTo>
                <a:lnTo>
                  <a:pt x="4298" y="778"/>
                </a:lnTo>
                <a:lnTo>
                  <a:pt x="4313" y="778"/>
                </a:lnTo>
                <a:lnTo>
                  <a:pt x="4327" y="777"/>
                </a:lnTo>
                <a:lnTo>
                  <a:pt x="4340" y="775"/>
                </a:lnTo>
                <a:lnTo>
                  <a:pt x="4351" y="772"/>
                </a:lnTo>
                <a:lnTo>
                  <a:pt x="4362" y="769"/>
                </a:lnTo>
                <a:lnTo>
                  <a:pt x="4372" y="765"/>
                </a:lnTo>
                <a:lnTo>
                  <a:pt x="4381" y="760"/>
                </a:lnTo>
                <a:lnTo>
                  <a:pt x="4389" y="754"/>
                </a:lnTo>
                <a:lnTo>
                  <a:pt x="4392" y="751"/>
                </a:lnTo>
                <a:lnTo>
                  <a:pt x="4396" y="747"/>
                </a:lnTo>
                <a:lnTo>
                  <a:pt x="4399" y="744"/>
                </a:lnTo>
                <a:lnTo>
                  <a:pt x="4402" y="740"/>
                </a:lnTo>
                <a:lnTo>
                  <a:pt x="4407" y="731"/>
                </a:lnTo>
                <a:lnTo>
                  <a:pt x="4410" y="727"/>
                </a:lnTo>
                <a:lnTo>
                  <a:pt x="4412" y="722"/>
                </a:lnTo>
                <a:lnTo>
                  <a:pt x="4414" y="717"/>
                </a:lnTo>
                <a:lnTo>
                  <a:pt x="4416" y="711"/>
                </a:lnTo>
                <a:lnTo>
                  <a:pt x="4418" y="706"/>
                </a:lnTo>
                <a:lnTo>
                  <a:pt x="4419" y="700"/>
                </a:lnTo>
                <a:lnTo>
                  <a:pt x="4421" y="688"/>
                </a:lnTo>
                <a:lnTo>
                  <a:pt x="4423" y="674"/>
                </a:lnTo>
                <a:lnTo>
                  <a:pt x="4475" y="162"/>
                </a:lnTo>
                <a:close/>
                <a:moveTo>
                  <a:pt x="3829" y="1014"/>
                </a:moveTo>
                <a:lnTo>
                  <a:pt x="3844" y="1008"/>
                </a:lnTo>
                <a:lnTo>
                  <a:pt x="3860" y="1002"/>
                </a:lnTo>
                <a:lnTo>
                  <a:pt x="3877" y="994"/>
                </a:lnTo>
                <a:lnTo>
                  <a:pt x="3894" y="985"/>
                </a:lnTo>
                <a:lnTo>
                  <a:pt x="3913" y="976"/>
                </a:lnTo>
                <a:lnTo>
                  <a:pt x="3931" y="966"/>
                </a:lnTo>
                <a:lnTo>
                  <a:pt x="3948" y="955"/>
                </a:lnTo>
                <a:lnTo>
                  <a:pt x="3965" y="944"/>
                </a:lnTo>
                <a:lnTo>
                  <a:pt x="3980" y="933"/>
                </a:lnTo>
                <a:lnTo>
                  <a:pt x="3994" y="922"/>
                </a:lnTo>
                <a:lnTo>
                  <a:pt x="4005" y="912"/>
                </a:lnTo>
                <a:lnTo>
                  <a:pt x="4010" y="906"/>
                </a:lnTo>
                <a:lnTo>
                  <a:pt x="4015" y="901"/>
                </a:lnTo>
                <a:lnTo>
                  <a:pt x="4018" y="896"/>
                </a:lnTo>
                <a:lnTo>
                  <a:pt x="4021" y="891"/>
                </a:lnTo>
                <a:lnTo>
                  <a:pt x="4023" y="887"/>
                </a:lnTo>
                <a:lnTo>
                  <a:pt x="4024" y="882"/>
                </a:lnTo>
                <a:lnTo>
                  <a:pt x="4024" y="878"/>
                </a:lnTo>
                <a:lnTo>
                  <a:pt x="4024" y="876"/>
                </a:lnTo>
                <a:lnTo>
                  <a:pt x="4024" y="874"/>
                </a:lnTo>
                <a:lnTo>
                  <a:pt x="4022" y="870"/>
                </a:lnTo>
                <a:lnTo>
                  <a:pt x="4019" y="866"/>
                </a:lnTo>
                <a:lnTo>
                  <a:pt x="3435" y="232"/>
                </a:lnTo>
                <a:lnTo>
                  <a:pt x="3398" y="563"/>
                </a:lnTo>
                <a:lnTo>
                  <a:pt x="3396" y="584"/>
                </a:lnTo>
                <a:lnTo>
                  <a:pt x="3394" y="604"/>
                </a:lnTo>
                <a:lnTo>
                  <a:pt x="3392" y="622"/>
                </a:lnTo>
                <a:lnTo>
                  <a:pt x="3392" y="638"/>
                </a:lnTo>
                <a:lnTo>
                  <a:pt x="3392" y="653"/>
                </a:lnTo>
                <a:lnTo>
                  <a:pt x="3392" y="666"/>
                </a:lnTo>
                <a:lnTo>
                  <a:pt x="3393" y="679"/>
                </a:lnTo>
                <a:lnTo>
                  <a:pt x="3394" y="690"/>
                </a:lnTo>
                <a:lnTo>
                  <a:pt x="3397" y="700"/>
                </a:lnTo>
                <a:lnTo>
                  <a:pt x="3399" y="709"/>
                </a:lnTo>
                <a:lnTo>
                  <a:pt x="3402" y="718"/>
                </a:lnTo>
                <a:lnTo>
                  <a:pt x="3405" y="726"/>
                </a:lnTo>
                <a:lnTo>
                  <a:pt x="3409" y="733"/>
                </a:lnTo>
                <a:lnTo>
                  <a:pt x="3413" y="739"/>
                </a:lnTo>
                <a:lnTo>
                  <a:pt x="3423" y="752"/>
                </a:lnTo>
                <a:lnTo>
                  <a:pt x="3431" y="759"/>
                </a:lnTo>
                <a:lnTo>
                  <a:pt x="3435" y="763"/>
                </a:lnTo>
                <a:lnTo>
                  <a:pt x="3440" y="766"/>
                </a:lnTo>
                <a:lnTo>
                  <a:pt x="3445" y="769"/>
                </a:lnTo>
                <a:lnTo>
                  <a:pt x="3450" y="772"/>
                </a:lnTo>
                <a:lnTo>
                  <a:pt x="3455" y="774"/>
                </a:lnTo>
                <a:lnTo>
                  <a:pt x="3461" y="776"/>
                </a:lnTo>
                <a:lnTo>
                  <a:pt x="3474" y="779"/>
                </a:lnTo>
                <a:lnTo>
                  <a:pt x="3488" y="782"/>
                </a:lnTo>
                <a:lnTo>
                  <a:pt x="3495" y="783"/>
                </a:lnTo>
                <a:lnTo>
                  <a:pt x="3503" y="783"/>
                </a:lnTo>
                <a:lnTo>
                  <a:pt x="3519" y="784"/>
                </a:lnTo>
                <a:lnTo>
                  <a:pt x="3532" y="784"/>
                </a:lnTo>
                <a:lnTo>
                  <a:pt x="3525" y="851"/>
                </a:lnTo>
                <a:lnTo>
                  <a:pt x="3302" y="851"/>
                </a:lnTo>
                <a:lnTo>
                  <a:pt x="3316" y="866"/>
                </a:lnTo>
                <a:lnTo>
                  <a:pt x="3331" y="880"/>
                </a:lnTo>
                <a:lnTo>
                  <a:pt x="3344" y="891"/>
                </a:lnTo>
                <a:lnTo>
                  <a:pt x="3356" y="902"/>
                </a:lnTo>
                <a:lnTo>
                  <a:pt x="3382" y="922"/>
                </a:lnTo>
                <a:lnTo>
                  <a:pt x="3396" y="932"/>
                </a:lnTo>
                <a:lnTo>
                  <a:pt x="3409" y="942"/>
                </a:lnTo>
                <a:lnTo>
                  <a:pt x="3423" y="951"/>
                </a:lnTo>
                <a:lnTo>
                  <a:pt x="3438" y="960"/>
                </a:lnTo>
                <a:lnTo>
                  <a:pt x="3452" y="969"/>
                </a:lnTo>
                <a:lnTo>
                  <a:pt x="3467" y="977"/>
                </a:lnTo>
                <a:lnTo>
                  <a:pt x="3482" y="985"/>
                </a:lnTo>
                <a:lnTo>
                  <a:pt x="3497" y="992"/>
                </a:lnTo>
                <a:lnTo>
                  <a:pt x="3513" y="999"/>
                </a:lnTo>
                <a:lnTo>
                  <a:pt x="3529" y="1005"/>
                </a:lnTo>
                <a:lnTo>
                  <a:pt x="3544" y="1011"/>
                </a:lnTo>
                <a:lnTo>
                  <a:pt x="3560" y="1017"/>
                </a:lnTo>
                <a:lnTo>
                  <a:pt x="3576" y="1022"/>
                </a:lnTo>
                <a:lnTo>
                  <a:pt x="3593" y="1026"/>
                </a:lnTo>
                <a:lnTo>
                  <a:pt x="3609" y="1030"/>
                </a:lnTo>
                <a:lnTo>
                  <a:pt x="3626" y="1033"/>
                </a:lnTo>
                <a:lnTo>
                  <a:pt x="3642" y="1035"/>
                </a:lnTo>
                <a:lnTo>
                  <a:pt x="3659" y="1037"/>
                </a:lnTo>
                <a:lnTo>
                  <a:pt x="3677" y="1038"/>
                </a:lnTo>
                <a:lnTo>
                  <a:pt x="3694" y="1038"/>
                </a:lnTo>
                <a:lnTo>
                  <a:pt x="3710" y="1038"/>
                </a:lnTo>
                <a:lnTo>
                  <a:pt x="3727" y="1037"/>
                </a:lnTo>
                <a:lnTo>
                  <a:pt x="3744" y="1035"/>
                </a:lnTo>
                <a:lnTo>
                  <a:pt x="3753" y="1034"/>
                </a:lnTo>
                <a:lnTo>
                  <a:pt x="3761" y="1032"/>
                </a:lnTo>
                <a:lnTo>
                  <a:pt x="3778" y="1029"/>
                </a:lnTo>
                <a:lnTo>
                  <a:pt x="3795" y="1025"/>
                </a:lnTo>
                <a:lnTo>
                  <a:pt x="3812" y="1020"/>
                </a:lnTo>
                <a:lnTo>
                  <a:pt x="3829" y="1014"/>
                </a:lnTo>
                <a:close/>
                <a:moveTo>
                  <a:pt x="2897" y="248"/>
                </a:moveTo>
                <a:lnTo>
                  <a:pt x="2898" y="238"/>
                </a:lnTo>
                <a:lnTo>
                  <a:pt x="2898" y="228"/>
                </a:lnTo>
                <a:lnTo>
                  <a:pt x="2898" y="219"/>
                </a:lnTo>
                <a:lnTo>
                  <a:pt x="2898" y="209"/>
                </a:lnTo>
                <a:lnTo>
                  <a:pt x="2897" y="200"/>
                </a:lnTo>
                <a:lnTo>
                  <a:pt x="2896" y="191"/>
                </a:lnTo>
                <a:lnTo>
                  <a:pt x="2894" y="182"/>
                </a:lnTo>
                <a:lnTo>
                  <a:pt x="2893" y="174"/>
                </a:lnTo>
                <a:lnTo>
                  <a:pt x="2890" y="166"/>
                </a:lnTo>
                <a:lnTo>
                  <a:pt x="2887" y="158"/>
                </a:lnTo>
                <a:lnTo>
                  <a:pt x="2884" y="150"/>
                </a:lnTo>
                <a:lnTo>
                  <a:pt x="2881" y="143"/>
                </a:lnTo>
                <a:lnTo>
                  <a:pt x="2877" y="136"/>
                </a:lnTo>
                <a:lnTo>
                  <a:pt x="2872" y="129"/>
                </a:lnTo>
                <a:lnTo>
                  <a:pt x="2868" y="123"/>
                </a:lnTo>
                <a:lnTo>
                  <a:pt x="2863" y="117"/>
                </a:lnTo>
                <a:lnTo>
                  <a:pt x="2857" y="110"/>
                </a:lnTo>
                <a:lnTo>
                  <a:pt x="2851" y="105"/>
                </a:lnTo>
                <a:lnTo>
                  <a:pt x="2844" y="99"/>
                </a:lnTo>
                <a:lnTo>
                  <a:pt x="2837" y="94"/>
                </a:lnTo>
                <a:lnTo>
                  <a:pt x="2829" y="90"/>
                </a:lnTo>
                <a:lnTo>
                  <a:pt x="2821" y="85"/>
                </a:lnTo>
                <a:lnTo>
                  <a:pt x="2813" y="81"/>
                </a:lnTo>
                <a:lnTo>
                  <a:pt x="2804" y="78"/>
                </a:lnTo>
                <a:lnTo>
                  <a:pt x="2795" y="75"/>
                </a:lnTo>
                <a:lnTo>
                  <a:pt x="2786" y="72"/>
                </a:lnTo>
                <a:lnTo>
                  <a:pt x="2776" y="70"/>
                </a:lnTo>
                <a:lnTo>
                  <a:pt x="2766" y="68"/>
                </a:lnTo>
                <a:lnTo>
                  <a:pt x="2756" y="67"/>
                </a:lnTo>
                <a:lnTo>
                  <a:pt x="2745" y="66"/>
                </a:lnTo>
                <a:lnTo>
                  <a:pt x="2734" y="65"/>
                </a:lnTo>
                <a:lnTo>
                  <a:pt x="2723" y="65"/>
                </a:lnTo>
                <a:lnTo>
                  <a:pt x="2621" y="65"/>
                </a:lnTo>
                <a:lnTo>
                  <a:pt x="2587" y="407"/>
                </a:lnTo>
                <a:lnTo>
                  <a:pt x="2739" y="407"/>
                </a:lnTo>
                <a:lnTo>
                  <a:pt x="2755" y="406"/>
                </a:lnTo>
                <a:lnTo>
                  <a:pt x="2763" y="405"/>
                </a:lnTo>
                <a:lnTo>
                  <a:pt x="2771" y="404"/>
                </a:lnTo>
                <a:lnTo>
                  <a:pt x="2778" y="403"/>
                </a:lnTo>
                <a:lnTo>
                  <a:pt x="2786" y="401"/>
                </a:lnTo>
                <a:lnTo>
                  <a:pt x="2800" y="396"/>
                </a:lnTo>
                <a:lnTo>
                  <a:pt x="2806" y="393"/>
                </a:lnTo>
                <a:lnTo>
                  <a:pt x="2813" y="390"/>
                </a:lnTo>
                <a:lnTo>
                  <a:pt x="2825" y="382"/>
                </a:lnTo>
                <a:lnTo>
                  <a:pt x="2837" y="374"/>
                </a:lnTo>
                <a:lnTo>
                  <a:pt x="2842" y="369"/>
                </a:lnTo>
                <a:lnTo>
                  <a:pt x="2848" y="364"/>
                </a:lnTo>
                <a:lnTo>
                  <a:pt x="2853" y="359"/>
                </a:lnTo>
                <a:lnTo>
                  <a:pt x="2857" y="353"/>
                </a:lnTo>
                <a:lnTo>
                  <a:pt x="2862" y="347"/>
                </a:lnTo>
                <a:lnTo>
                  <a:pt x="2866" y="341"/>
                </a:lnTo>
                <a:lnTo>
                  <a:pt x="2870" y="335"/>
                </a:lnTo>
                <a:lnTo>
                  <a:pt x="2874" y="328"/>
                </a:lnTo>
                <a:lnTo>
                  <a:pt x="2878" y="321"/>
                </a:lnTo>
                <a:lnTo>
                  <a:pt x="2881" y="314"/>
                </a:lnTo>
                <a:lnTo>
                  <a:pt x="2887" y="299"/>
                </a:lnTo>
                <a:lnTo>
                  <a:pt x="2891" y="283"/>
                </a:lnTo>
                <a:lnTo>
                  <a:pt x="2893" y="275"/>
                </a:lnTo>
                <a:lnTo>
                  <a:pt x="2895" y="266"/>
                </a:lnTo>
                <a:lnTo>
                  <a:pt x="2897" y="248"/>
                </a:lnTo>
                <a:close/>
                <a:moveTo>
                  <a:pt x="2341" y="174"/>
                </a:moveTo>
                <a:lnTo>
                  <a:pt x="2342" y="159"/>
                </a:lnTo>
                <a:lnTo>
                  <a:pt x="2342" y="146"/>
                </a:lnTo>
                <a:lnTo>
                  <a:pt x="2342" y="134"/>
                </a:lnTo>
                <a:lnTo>
                  <a:pt x="2341" y="128"/>
                </a:lnTo>
                <a:lnTo>
                  <a:pt x="2340" y="123"/>
                </a:lnTo>
                <a:lnTo>
                  <a:pt x="2339" y="118"/>
                </a:lnTo>
                <a:lnTo>
                  <a:pt x="2338" y="113"/>
                </a:lnTo>
                <a:lnTo>
                  <a:pt x="2335" y="105"/>
                </a:lnTo>
                <a:lnTo>
                  <a:pt x="2331" y="97"/>
                </a:lnTo>
                <a:lnTo>
                  <a:pt x="2326" y="91"/>
                </a:lnTo>
                <a:lnTo>
                  <a:pt x="2320" y="85"/>
                </a:lnTo>
                <a:lnTo>
                  <a:pt x="2314" y="80"/>
                </a:lnTo>
                <a:lnTo>
                  <a:pt x="2306" y="76"/>
                </a:lnTo>
                <a:lnTo>
                  <a:pt x="2297" y="73"/>
                </a:lnTo>
                <a:lnTo>
                  <a:pt x="2288" y="70"/>
                </a:lnTo>
                <a:lnTo>
                  <a:pt x="2277" y="68"/>
                </a:lnTo>
                <a:lnTo>
                  <a:pt x="2271" y="67"/>
                </a:lnTo>
                <a:lnTo>
                  <a:pt x="2265" y="66"/>
                </a:lnTo>
                <a:lnTo>
                  <a:pt x="2252" y="65"/>
                </a:lnTo>
                <a:lnTo>
                  <a:pt x="2129" y="65"/>
                </a:lnTo>
                <a:lnTo>
                  <a:pt x="2111" y="230"/>
                </a:lnTo>
                <a:lnTo>
                  <a:pt x="2035" y="230"/>
                </a:lnTo>
                <a:lnTo>
                  <a:pt x="2034" y="220"/>
                </a:lnTo>
                <a:lnTo>
                  <a:pt x="2033" y="211"/>
                </a:lnTo>
                <a:lnTo>
                  <a:pt x="2031" y="202"/>
                </a:lnTo>
                <a:lnTo>
                  <a:pt x="2029" y="194"/>
                </a:lnTo>
                <a:lnTo>
                  <a:pt x="2026" y="185"/>
                </a:lnTo>
                <a:lnTo>
                  <a:pt x="2023" y="177"/>
                </a:lnTo>
                <a:lnTo>
                  <a:pt x="2019" y="169"/>
                </a:lnTo>
                <a:lnTo>
                  <a:pt x="2015" y="162"/>
                </a:lnTo>
                <a:lnTo>
                  <a:pt x="2010" y="154"/>
                </a:lnTo>
                <a:lnTo>
                  <a:pt x="2005" y="147"/>
                </a:lnTo>
                <a:lnTo>
                  <a:pt x="1999" y="140"/>
                </a:lnTo>
                <a:lnTo>
                  <a:pt x="1993" y="133"/>
                </a:lnTo>
                <a:lnTo>
                  <a:pt x="1987" y="127"/>
                </a:lnTo>
                <a:lnTo>
                  <a:pt x="1981" y="121"/>
                </a:lnTo>
                <a:lnTo>
                  <a:pt x="1974" y="115"/>
                </a:lnTo>
                <a:lnTo>
                  <a:pt x="1966" y="110"/>
                </a:lnTo>
                <a:lnTo>
                  <a:pt x="1959" y="104"/>
                </a:lnTo>
                <a:lnTo>
                  <a:pt x="1951" y="99"/>
                </a:lnTo>
                <a:lnTo>
                  <a:pt x="1943" y="95"/>
                </a:lnTo>
                <a:lnTo>
                  <a:pt x="1934" y="90"/>
                </a:lnTo>
                <a:lnTo>
                  <a:pt x="1917" y="83"/>
                </a:lnTo>
                <a:lnTo>
                  <a:pt x="1908" y="79"/>
                </a:lnTo>
                <a:lnTo>
                  <a:pt x="1898" y="76"/>
                </a:lnTo>
                <a:lnTo>
                  <a:pt x="1889" y="74"/>
                </a:lnTo>
                <a:lnTo>
                  <a:pt x="1879" y="71"/>
                </a:lnTo>
                <a:lnTo>
                  <a:pt x="1869" y="69"/>
                </a:lnTo>
                <a:lnTo>
                  <a:pt x="1859" y="68"/>
                </a:lnTo>
                <a:lnTo>
                  <a:pt x="1849" y="66"/>
                </a:lnTo>
                <a:lnTo>
                  <a:pt x="1838" y="66"/>
                </a:lnTo>
                <a:lnTo>
                  <a:pt x="1818" y="65"/>
                </a:lnTo>
                <a:lnTo>
                  <a:pt x="1582" y="65"/>
                </a:lnTo>
                <a:lnTo>
                  <a:pt x="1552" y="365"/>
                </a:lnTo>
                <a:lnTo>
                  <a:pt x="1663" y="365"/>
                </a:lnTo>
                <a:lnTo>
                  <a:pt x="1674" y="364"/>
                </a:lnTo>
                <a:lnTo>
                  <a:pt x="1685" y="364"/>
                </a:lnTo>
                <a:lnTo>
                  <a:pt x="1695" y="362"/>
                </a:lnTo>
                <a:lnTo>
                  <a:pt x="1704" y="360"/>
                </a:lnTo>
                <a:lnTo>
                  <a:pt x="1713" y="358"/>
                </a:lnTo>
                <a:lnTo>
                  <a:pt x="1721" y="355"/>
                </a:lnTo>
                <a:lnTo>
                  <a:pt x="1729" y="352"/>
                </a:lnTo>
                <a:lnTo>
                  <a:pt x="1736" y="349"/>
                </a:lnTo>
                <a:lnTo>
                  <a:pt x="1748" y="341"/>
                </a:lnTo>
                <a:lnTo>
                  <a:pt x="1754" y="337"/>
                </a:lnTo>
                <a:lnTo>
                  <a:pt x="1759" y="332"/>
                </a:lnTo>
                <a:lnTo>
                  <a:pt x="1768" y="323"/>
                </a:lnTo>
                <a:lnTo>
                  <a:pt x="1776" y="313"/>
                </a:lnTo>
                <a:lnTo>
                  <a:pt x="1782" y="304"/>
                </a:lnTo>
                <a:lnTo>
                  <a:pt x="1787" y="295"/>
                </a:lnTo>
                <a:lnTo>
                  <a:pt x="1791" y="286"/>
                </a:lnTo>
                <a:lnTo>
                  <a:pt x="1793" y="278"/>
                </a:lnTo>
                <a:lnTo>
                  <a:pt x="1796" y="267"/>
                </a:lnTo>
                <a:lnTo>
                  <a:pt x="1797" y="262"/>
                </a:lnTo>
                <a:lnTo>
                  <a:pt x="1870" y="262"/>
                </a:lnTo>
                <a:lnTo>
                  <a:pt x="1841" y="542"/>
                </a:lnTo>
                <a:lnTo>
                  <a:pt x="1756" y="542"/>
                </a:lnTo>
                <a:lnTo>
                  <a:pt x="1756" y="532"/>
                </a:lnTo>
                <a:lnTo>
                  <a:pt x="1757" y="524"/>
                </a:lnTo>
                <a:lnTo>
                  <a:pt x="1756" y="515"/>
                </a:lnTo>
                <a:lnTo>
                  <a:pt x="1756" y="508"/>
                </a:lnTo>
                <a:lnTo>
                  <a:pt x="1755" y="500"/>
                </a:lnTo>
                <a:lnTo>
                  <a:pt x="1753" y="494"/>
                </a:lnTo>
                <a:lnTo>
                  <a:pt x="1750" y="482"/>
                </a:lnTo>
                <a:lnTo>
                  <a:pt x="1748" y="476"/>
                </a:lnTo>
                <a:lnTo>
                  <a:pt x="1745" y="471"/>
                </a:lnTo>
                <a:lnTo>
                  <a:pt x="1742" y="467"/>
                </a:lnTo>
                <a:lnTo>
                  <a:pt x="1739" y="462"/>
                </a:lnTo>
                <a:lnTo>
                  <a:pt x="1735" y="459"/>
                </a:lnTo>
                <a:lnTo>
                  <a:pt x="1731" y="455"/>
                </a:lnTo>
                <a:lnTo>
                  <a:pt x="1727" y="452"/>
                </a:lnTo>
                <a:lnTo>
                  <a:pt x="1723" y="449"/>
                </a:lnTo>
                <a:lnTo>
                  <a:pt x="1713" y="444"/>
                </a:lnTo>
                <a:lnTo>
                  <a:pt x="1708" y="442"/>
                </a:lnTo>
                <a:lnTo>
                  <a:pt x="1703" y="440"/>
                </a:lnTo>
                <a:lnTo>
                  <a:pt x="1691" y="437"/>
                </a:lnTo>
                <a:lnTo>
                  <a:pt x="1678" y="435"/>
                </a:lnTo>
                <a:lnTo>
                  <a:pt x="1665" y="434"/>
                </a:lnTo>
                <a:lnTo>
                  <a:pt x="1650" y="433"/>
                </a:lnTo>
                <a:lnTo>
                  <a:pt x="1635" y="433"/>
                </a:lnTo>
                <a:lnTo>
                  <a:pt x="1619" y="432"/>
                </a:lnTo>
                <a:lnTo>
                  <a:pt x="1546" y="432"/>
                </a:lnTo>
                <a:lnTo>
                  <a:pt x="1522" y="670"/>
                </a:lnTo>
                <a:lnTo>
                  <a:pt x="1521" y="684"/>
                </a:lnTo>
                <a:lnTo>
                  <a:pt x="1521" y="697"/>
                </a:lnTo>
                <a:lnTo>
                  <a:pt x="1521" y="703"/>
                </a:lnTo>
                <a:lnTo>
                  <a:pt x="1521" y="708"/>
                </a:lnTo>
                <a:lnTo>
                  <a:pt x="1523" y="719"/>
                </a:lnTo>
                <a:lnTo>
                  <a:pt x="1525" y="728"/>
                </a:lnTo>
                <a:lnTo>
                  <a:pt x="1529" y="736"/>
                </a:lnTo>
                <a:lnTo>
                  <a:pt x="1533" y="744"/>
                </a:lnTo>
                <a:lnTo>
                  <a:pt x="1535" y="747"/>
                </a:lnTo>
                <a:lnTo>
                  <a:pt x="1538" y="751"/>
                </a:lnTo>
                <a:lnTo>
                  <a:pt x="1542" y="755"/>
                </a:lnTo>
                <a:lnTo>
                  <a:pt x="1546" y="759"/>
                </a:lnTo>
                <a:lnTo>
                  <a:pt x="1556" y="766"/>
                </a:lnTo>
                <a:lnTo>
                  <a:pt x="1561" y="769"/>
                </a:lnTo>
                <a:lnTo>
                  <a:pt x="1567" y="772"/>
                </a:lnTo>
                <a:lnTo>
                  <a:pt x="1579" y="777"/>
                </a:lnTo>
                <a:lnTo>
                  <a:pt x="1587" y="779"/>
                </a:lnTo>
                <a:lnTo>
                  <a:pt x="1594" y="780"/>
                </a:lnTo>
                <a:lnTo>
                  <a:pt x="1612" y="783"/>
                </a:lnTo>
                <a:lnTo>
                  <a:pt x="1621" y="784"/>
                </a:lnTo>
                <a:lnTo>
                  <a:pt x="1632" y="785"/>
                </a:lnTo>
                <a:lnTo>
                  <a:pt x="1655" y="786"/>
                </a:lnTo>
                <a:lnTo>
                  <a:pt x="1656" y="786"/>
                </a:lnTo>
                <a:lnTo>
                  <a:pt x="1655" y="786"/>
                </a:lnTo>
                <a:lnTo>
                  <a:pt x="1654" y="786"/>
                </a:lnTo>
                <a:lnTo>
                  <a:pt x="1655" y="786"/>
                </a:lnTo>
                <a:lnTo>
                  <a:pt x="1682" y="785"/>
                </a:lnTo>
                <a:lnTo>
                  <a:pt x="1707" y="784"/>
                </a:lnTo>
                <a:lnTo>
                  <a:pt x="1719" y="782"/>
                </a:lnTo>
                <a:lnTo>
                  <a:pt x="1731" y="781"/>
                </a:lnTo>
                <a:lnTo>
                  <a:pt x="1753" y="777"/>
                </a:lnTo>
                <a:lnTo>
                  <a:pt x="1764" y="774"/>
                </a:lnTo>
                <a:lnTo>
                  <a:pt x="1775" y="772"/>
                </a:lnTo>
                <a:lnTo>
                  <a:pt x="1795" y="766"/>
                </a:lnTo>
                <a:lnTo>
                  <a:pt x="1814" y="759"/>
                </a:lnTo>
                <a:lnTo>
                  <a:pt x="1832" y="752"/>
                </a:lnTo>
                <a:lnTo>
                  <a:pt x="1849" y="744"/>
                </a:lnTo>
                <a:lnTo>
                  <a:pt x="1864" y="736"/>
                </a:lnTo>
                <a:lnTo>
                  <a:pt x="1879" y="727"/>
                </a:lnTo>
                <a:lnTo>
                  <a:pt x="1893" y="717"/>
                </a:lnTo>
                <a:lnTo>
                  <a:pt x="1906" y="708"/>
                </a:lnTo>
                <a:lnTo>
                  <a:pt x="1917" y="698"/>
                </a:lnTo>
                <a:lnTo>
                  <a:pt x="1928" y="688"/>
                </a:lnTo>
                <a:lnTo>
                  <a:pt x="1938" y="678"/>
                </a:lnTo>
                <a:lnTo>
                  <a:pt x="1947" y="667"/>
                </a:lnTo>
                <a:lnTo>
                  <a:pt x="1956" y="657"/>
                </a:lnTo>
                <a:lnTo>
                  <a:pt x="1970" y="638"/>
                </a:lnTo>
                <a:lnTo>
                  <a:pt x="1981" y="619"/>
                </a:lnTo>
                <a:lnTo>
                  <a:pt x="1990" y="603"/>
                </a:lnTo>
                <a:lnTo>
                  <a:pt x="1997" y="589"/>
                </a:lnTo>
                <a:lnTo>
                  <a:pt x="2001" y="578"/>
                </a:lnTo>
                <a:lnTo>
                  <a:pt x="2004" y="569"/>
                </a:lnTo>
                <a:lnTo>
                  <a:pt x="2078" y="569"/>
                </a:lnTo>
                <a:lnTo>
                  <a:pt x="2057" y="784"/>
                </a:lnTo>
                <a:lnTo>
                  <a:pt x="2178" y="784"/>
                </a:lnTo>
                <a:lnTo>
                  <a:pt x="2193" y="783"/>
                </a:lnTo>
                <a:lnTo>
                  <a:pt x="2207" y="781"/>
                </a:lnTo>
                <a:lnTo>
                  <a:pt x="2220" y="778"/>
                </a:lnTo>
                <a:lnTo>
                  <a:pt x="2230" y="775"/>
                </a:lnTo>
                <a:lnTo>
                  <a:pt x="2240" y="771"/>
                </a:lnTo>
                <a:lnTo>
                  <a:pt x="2245" y="768"/>
                </a:lnTo>
                <a:lnTo>
                  <a:pt x="2249" y="766"/>
                </a:lnTo>
                <a:lnTo>
                  <a:pt x="2253" y="763"/>
                </a:lnTo>
                <a:lnTo>
                  <a:pt x="2256" y="760"/>
                </a:lnTo>
                <a:lnTo>
                  <a:pt x="2263" y="754"/>
                </a:lnTo>
                <a:lnTo>
                  <a:pt x="2269" y="747"/>
                </a:lnTo>
                <a:lnTo>
                  <a:pt x="2273" y="739"/>
                </a:lnTo>
                <a:lnTo>
                  <a:pt x="2277" y="731"/>
                </a:lnTo>
                <a:lnTo>
                  <a:pt x="2281" y="722"/>
                </a:lnTo>
                <a:lnTo>
                  <a:pt x="2284" y="712"/>
                </a:lnTo>
                <a:lnTo>
                  <a:pt x="2286" y="702"/>
                </a:lnTo>
                <a:lnTo>
                  <a:pt x="2289" y="679"/>
                </a:lnTo>
                <a:lnTo>
                  <a:pt x="2341" y="174"/>
                </a:lnTo>
                <a:close/>
                <a:moveTo>
                  <a:pt x="7278" y="851"/>
                </a:moveTo>
                <a:lnTo>
                  <a:pt x="7330" y="851"/>
                </a:lnTo>
                <a:lnTo>
                  <a:pt x="7308" y="874"/>
                </a:lnTo>
                <a:lnTo>
                  <a:pt x="7286" y="897"/>
                </a:lnTo>
                <a:lnTo>
                  <a:pt x="7275" y="908"/>
                </a:lnTo>
                <a:lnTo>
                  <a:pt x="7263" y="919"/>
                </a:lnTo>
                <a:lnTo>
                  <a:pt x="7240" y="939"/>
                </a:lnTo>
                <a:lnTo>
                  <a:pt x="7216" y="959"/>
                </a:lnTo>
                <a:lnTo>
                  <a:pt x="7204" y="969"/>
                </a:lnTo>
                <a:lnTo>
                  <a:pt x="7192" y="978"/>
                </a:lnTo>
                <a:lnTo>
                  <a:pt x="7167" y="996"/>
                </a:lnTo>
                <a:lnTo>
                  <a:pt x="7155" y="1004"/>
                </a:lnTo>
                <a:lnTo>
                  <a:pt x="7142" y="1013"/>
                </a:lnTo>
                <a:lnTo>
                  <a:pt x="7129" y="1021"/>
                </a:lnTo>
                <a:lnTo>
                  <a:pt x="7116" y="1029"/>
                </a:lnTo>
                <a:lnTo>
                  <a:pt x="7090" y="1043"/>
                </a:lnTo>
                <a:lnTo>
                  <a:pt x="7064" y="1057"/>
                </a:lnTo>
                <a:lnTo>
                  <a:pt x="7037" y="1070"/>
                </a:lnTo>
                <a:lnTo>
                  <a:pt x="7009" y="1082"/>
                </a:lnTo>
                <a:lnTo>
                  <a:pt x="6982" y="1092"/>
                </a:lnTo>
                <a:lnTo>
                  <a:pt x="6954" y="1102"/>
                </a:lnTo>
                <a:lnTo>
                  <a:pt x="6925" y="1110"/>
                </a:lnTo>
                <a:lnTo>
                  <a:pt x="6897" y="1118"/>
                </a:lnTo>
                <a:lnTo>
                  <a:pt x="6868" y="1124"/>
                </a:lnTo>
                <a:lnTo>
                  <a:pt x="6838" y="1129"/>
                </a:lnTo>
                <a:lnTo>
                  <a:pt x="6809" y="1133"/>
                </a:lnTo>
                <a:lnTo>
                  <a:pt x="6779" y="1136"/>
                </a:lnTo>
                <a:lnTo>
                  <a:pt x="6749" y="1137"/>
                </a:lnTo>
                <a:lnTo>
                  <a:pt x="6734" y="1137"/>
                </a:lnTo>
                <a:lnTo>
                  <a:pt x="6719" y="1137"/>
                </a:lnTo>
                <a:lnTo>
                  <a:pt x="6688" y="1137"/>
                </a:lnTo>
                <a:lnTo>
                  <a:pt x="6658" y="1135"/>
                </a:lnTo>
                <a:lnTo>
                  <a:pt x="6627" y="1131"/>
                </a:lnTo>
                <a:lnTo>
                  <a:pt x="6596" y="1127"/>
                </a:lnTo>
                <a:lnTo>
                  <a:pt x="6563" y="1121"/>
                </a:lnTo>
                <a:lnTo>
                  <a:pt x="6532" y="1114"/>
                </a:lnTo>
                <a:lnTo>
                  <a:pt x="6501" y="1106"/>
                </a:lnTo>
                <a:lnTo>
                  <a:pt x="6469" y="1096"/>
                </a:lnTo>
                <a:lnTo>
                  <a:pt x="6437" y="1085"/>
                </a:lnTo>
                <a:lnTo>
                  <a:pt x="6414" y="1076"/>
                </a:lnTo>
                <a:lnTo>
                  <a:pt x="6391" y="1066"/>
                </a:lnTo>
                <a:lnTo>
                  <a:pt x="6369" y="1055"/>
                </a:lnTo>
                <a:lnTo>
                  <a:pt x="6358" y="1049"/>
                </a:lnTo>
                <a:lnTo>
                  <a:pt x="6347" y="1043"/>
                </a:lnTo>
                <a:lnTo>
                  <a:pt x="6326" y="1030"/>
                </a:lnTo>
                <a:lnTo>
                  <a:pt x="6306" y="1016"/>
                </a:lnTo>
                <a:lnTo>
                  <a:pt x="6286" y="1002"/>
                </a:lnTo>
                <a:lnTo>
                  <a:pt x="6277" y="995"/>
                </a:lnTo>
                <a:lnTo>
                  <a:pt x="6267" y="987"/>
                </a:lnTo>
                <a:lnTo>
                  <a:pt x="6249" y="972"/>
                </a:lnTo>
                <a:lnTo>
                  <a:pt x="6231" y="955"/>
                </a:lnTo>
                <a:lnTo>
                  <a:pt x="6213" y="939"/>
                </a:lnTo>
                <a:lnTo>
                  <a:pt x="6196" y="921"/>
                </a:lnTo>
                <a:lnTo>
                  <a:pt x="6180" y="903"/>
                </a:lnTo>
                <a:lnTo>
                  <a:pt x="6164" y="885"/>
                </a:lnTo>
                <a:lnTo>
                  <a:pt x="6148" y="866"/>
                </a:lnTo>
                <a:lnTo>
                  <a:pt x="6133" y="847"/>
                </a:lnTo>
                <a:lnTo>
                  <a:pt x="6103" y="808"/>
                </a:lnTo>
                <a:lnTo>
                  <a:pt x="6089" y="787"/>
                </a:lnTo>
                <a:lnTo>
                  <a:pt x="6074" y="767"/>
                </a:lnTo>
                <a:lnTo>
                  <a:pt x="6047" y="726"/>
                </a:lnTo>
                <a:lnTo>
                  <a:pt x="6020" y="685"/>
                </a:lnTo>
                <a:lnTo>
                  <a:pt x="5967" y="603"/>
                </a:lnTo>
                <a:lnTo>
                  <a:pt x="5941" y="562"/>
                </a:lnTo>
                <a:lnTo>
                  <a:pt x="5915" y="522"/>
                </a:lnTo>
                <a:lnTo>
                  <a:pt x="5911" y="517"/>
                </a:lnTo>
                <a:lnTo>
                  <a:pt x="5906" y="511"/>
                </a:lnTo>
                <a:lnTo>
                  <a:pt x="5900" y="507"/>
                </a:lnTo>
                <a:lnTo>
                  <a:pt x="5895" y="503"/>
                </a:lnTo>
                <a:lnTo>
                  <a:pt x="5888" y="499"/>
                </a:lnTo>
                <a:lnTo>
                  <a:pt x="5882" y="496"/>
                </a:lnTo>
                <a:lnTo>
                  <a:pt x="5874" y="493"/>
                </a:lnTo>
                <a:lnTo>
                  <a:pt x="5867" y="490"/>
                </a:lnTo>
                <a:lnTo>
                  <a:pt x="5859" y="488"/>
                </a:lnTo>
                <a:lnTo>
                  <a:pt x="5851" y="487"/>
                </a:lnTo>
                <a:lnTo>
                  <a:pt x="5835" y="484"/>
                </a:lnTo>
                <a:lnTo>
                  <a:pt x="5817" y="482"/>
                </a:lnTo>
                <a:lnTo>
                  <a:pt x="5800" y="481"/>
                </a:lnTo>
                <a:lnTo>
                  <a:pt x="5751" y="481"/>
                </a:lnTo>
                <a:lnTo>
                  <a:pt x="5732" y="676"/>
                </a:lnTo>
                <a:lnTo>
                  <a:pt x="5731" y="683"/>
                </a:lnTo>
                <a:lnTo>
                  <a:pt x="5730" y="691"/>
                </a:lnTo>
                <a:lnTo>
                  <a:pt x="5730" y="704"/>
                </a:lnTo>
                <a:lnTo>
                  <a:pt x="5731" y="716"/>
                </a:lnTo>
                <a:lnTo>
                  <a:pt x="5731" y="721"/>
                </a:lnTo>
                <a:lnTo>
                  <a:pt x="5732" y="726"/>
                </a:lnTo>
                <a:lnTo>
                  <a:pt x="5733" y="731"/>
                </a:lnTo>
                <a:lnTo>
                  <a:pt x="5734" y="736"/>
                </a:lnTo>
                <a:lnTo>
                  <a:pt x="5737" y="744"/>
                </a:lnTo>
                <a:lnTo>
                  <a:pt x="5741" y="751"/>
                </a:lnTo>
                <a:lnTo>
                  <a:pt x="5744" y="755"/>
                </a:lnTo>
                <a:lnTo>
                  <a:pt x="5746" y="758"/>
                </a:lnTo>
                <a:lnTo>
                  <a:pt x="5749" y="761"/>
                </a:lnTo>
                <a:lnTo>
                  <a:pt x="5753" y="764"/>
                </a:lnTo>
                <a:lnTo>
                  <a:pt x="5757" y="767"/>
                </a:lnTo>
                <a:lnTo>
                  <a:pt x="5761" y="769"/>
                </a:lnTo>
                <a:lnTo>
                  <a:pt x="5766" y="772"/>
                </a:lnTo>
                <a:lnTo>
                  <a:pt x="5771" y="774"/>
                </a:lnTo>
                <a:lnTo>
                  <a:pt x="5782" y="778"/>
                </a:lnTo>
                <a:lnTo>
                  <a:pt x="5795" y="780"/>
                </a:lnTo>
                <a:lnTo>
                  <a:pt x="5809" y="782"/>
                </a:lnTo>
                <a:lnTo>
                  <a:pt x="5824" y="784"/>
                </a:lnTo>
                <a:lnTo>
                  <a:pt x="5841" y="784"/>
                </a:lnTo>
                <a:lnTo>
                  <a:pt x="5849" y="784"/>
                </a:lnTo>
                <a:lnTo>
                  <a:pt x="5843" y="851"/>
                </a:lnTo>
                <a:lnTo>
                  <a:pt x="5416" y="851"/>
                </a:lnTo>
                <a:lnTo>
                  <a:pt x="4988" y="851"/>
                </a:lnTo>
                <a:lnTo>
                  <a:pt x="4561" y="851"/>
                </a:lnTo>
                <a:lnTo>
                  <a:pt x="4134" y="851"/>
                </a:lnTo>
                <a:lnTo>
                  <a:pt x="4112" y="877"/>
                </a:lnTo>
                <a:lnTo>
                  <a:pt x="4102" y="889"/>
                </a:lnTo>
                <a:lnTo>
                  <a:pt x="4090" y="901"/>
                </a:lnTo>
                <a:lnTo>
                  <a:pt x="4068" y="925"/>
                </a:lnTo>
                <a:lnTo>
                  <a:pt x="4056" y="936"/>
                </a:lnTo>
                <a:lnTo>
                  <a:pt x="4045" y="947"/>
                </a:lnTo>
                <a:lnTo>
                  <a:pt x="4033" y="957"/>
                </a:lnTo>
                <a:lnTo>
                  <a:pt x="4021" y="967"/>
                </a:lnTo>
                <a:lnTo>
                  <a:pt x="4010" y="977"/>
                </a:lnTo>
                <a:lnTo>
                  <a:pt x="3998" y="987"/>
                </a:lnTo>
                <a:lnTo>
                  <a:pt x="3973" y="1005"/>
                </a:lnTo>
                <a:lnTo>
                  <a:pt x="3949" y="1022"/>
                </a:lnTo>
                <a:lnTo>
                  <a:pt x="3924" y="1038"/>
                </a:lnTo>
                <a:lnTo>
                  <a:pt x="3911" y="1046"/>
                </a:lnTo>
                <a:lnTo>
                  <a:pt x="3898" y="1053"/>
                </a:lnTo>
                <a:lnTo>
                  <a:pt x="3872" y="1066"/>
                </a:lnTo>
                <a:lnTo>
                  <a:pt x="3846" y="1078"/>
                </a:lnTo>
                <a:lnTo>
                  <a:pt x="3820" y="1089"/>
                </a:lnTo>
                <a:lnTo>
                  <a:pt x="3806" y="1094"/>
                </a:lnTo>
                <a:lnTo>
                  <a:pt x="3793" y="1099"/>
                </a:lnTo>
                <a:lnTo>
                  <a:pt x="3766" y="1108"/>
                </a:lnTo>
                <a:lnTo>
                  <a:pt x="3739" y="1115"/>
                </a:lnTo>
                <a:lnTo>
                  <a:pt x="3725" y="1119"/>
                </a:lnTo>
                <a:lnTo>
                  <a:pt x="3711" y="1122"/>
                </a:lnTo>
                <a:lnTo>
                  <a:pt x="3683" y="1127"/>
                </a:lnTo>
                <a:lnTo>
                  <a:pt x="3669" y="1129"/>
                </a:lnTo>
                <a:lnTo>
                  <a:pt x="3654" y="1131"/>
                </a:lnTo>
                <a:lnTo>
                  <a:pt x="3640" y="1133"/>
                </a:lnTo>
                <a:lnTo>
                  <a:pt x="3626" y="1134"/>
                </a:lnTo>
                <a:lnTo>
                  <a:pt x="3612" y="1135"/>
                </a:lnTo>
                <a:lnTo>
                  <a:pt x="3598" y="1136"/>
                </a:lnTo>
                <a:lnTo>
                  <a:pt x="3569" y="1137"/>
                </a:lnTo>
                <a:lnTo>
                  <a:pt x="3540" y="1136"/>
                </a:lnTo>
                <a:lnTo>
                  <a:pt x="3511" y="1135"/>
                </a:lnTo>
                <a:lnTo>
                  <a:pt x="3482" y="1132"/>
                </a:lnTo>
                <a:lnTo>
                  <a:pt x="3453" y="1129"/>
                </a:lnTo>
                <a:lnTo>
                  <a:pt x="3424" y="1124"/>
                </a:lnTo>
                <a:lnTo>
                  <a:pt x="3395" y="1118"/>
                </a:lnTo>
                <a:lnTo>
                  <a:pt x="3366" y="1112"/>
                </a:lnTo>
                <a:lnTo>
                  <a:pt x="3336" y="1104"/>
                </a:lnTo>
                <a:lnTo>
                  <a:pt x="3307" y="1095"/>
                </a:lnTo>
                <a:lnTo>
                  <a:pt x="3278" y="1085"/>
                </a:lnTo>
                <a:lnTo>
                  <a:pt x="3266" y="1080"/>
                </a:lnTo>
                <a:lnTo>
                  <a:pt x="3254" y="1075"/>
                </a:lnTo>
                <a:lnTo>
                  <a:pt x="3231" y="1065"/>
                </a:lnTo>
                <a:lnTo>
                  <a:pt x="3209" y="1053"/>
                </a:lnTo>
                <a:lnTo>
                  <a:pt x="3187" y="1041"/>
                </a:lnTo>
                <a:lnTo>
                  <a:pt x="3166" y="1028"/>
                </a:lnTo>
                <a:lnTo>
                  <a:pt x="3146" y="1014"/>
                </a:lnTo>
                <a:lnTo>
                  <a:pt x="3126" y="1000"/>
                </a:lnTo>
                <a:lnTo>
                  <a:pt x="3107" y="985"/>
                </a:lnTo>
                <a:lnTo>
                  <a:pt x="3097" y="977"/>
                </a:lnTo>
                <a:lnTo>
                  <a:pt x="3088" y="969"/>
                </a:lnTo>
                <a:lnTo>
                  <a:pt x="3070" y="953"/>
                </a:lnTo>
                <a:lnTo>
                  <a:pt x="3052" y="936"/>
                </a:lnTo>
                <a:lnTo>
                  <a:pt x="3034" y="919"/>
                </a:lnTo>
                <a:lnTo>
                  <a:pt x="3017" y="901"/>
                </a:lnTo>
                <a:lnTo>
                  <a:pt x="3009" y="892"/>
                </a:lnTo>
                <a:lnTo>
                  <a:pt x="3001" y="883"/>
                </a:lnTo>
                <a:lnTo>
                  <a:pt x="2984" y="864"/>
                </a:lnTo>
                <a:lnTo>
                  <a:pt x="2968" y="845"/>
                </a:lnTo>
                <a:lnTo>
                  <a:pt x="2953" y="826"/>
                </a:lnTo>
                <a:lnTo>
                  <a:pt x="2938" y="806"/>
                </a:lnTo>
                <a:lnTo>
                  <a:pt x="2923" y="786"/>
                </a:lnTo>
                <a:lnTo>
                  <a:pt x="2908" y="766"/>
                </a:lnTo>
                <a:lnTo>
                  <a:pt x="2879" y="725"/>
                </a:lnTo>
                <a:lnTo>
                  <a:pt x="2865" y="705"/>
                </a:lnTo>
                <a:lnTo>
                  <a:pt x="2852" y="684"/>
                </a:lnTo>
                <a:lnTo>
                  <a:pt x="2798" y="602"/>
                </a:lnTo>
                <a:lnTo>
                  <a:pt x="2771" y="562"/>
                </a:lnTo>
                <a:lnTo>
                  <a:pt x="2745" y="522"/>
                </a:lnTo>
                <a:lnTo>
                  <a:pt x="2740" y="517"/>
                </a:lnTo>
                <a:lnTo>
                  <a:pt x="2736" y="512"/>
                </a:lnTo>
                <a:lnTo>
                  <a:pt x="2730" y="507"/>
                </a:lnTo>
                <a:lnTo>
                  <a:pt x="2725" y="503"/>
                </a:lnTo>
                <a:lnTo>
                  <a:pt x="2718" y="499"/>
                </a:lnTo>
                <a:lnTo>
                  <a:pt x="2712" y="496"/>
                </a:lnTo>
                <a:lnTo>
                  <a:pt x="2705" y="493"/>
                </a:lnTo>
                <a:lnTo>
                  <a:pt x="2698" y="491"/>
                </a:lnTo>
                <a:lnTo>
                  <a:pt x="2682" y="487"/>
                </a:lnTo>
                <a:lnTo>
                  <a:pt x="2666" y="484"/>
                </a:lnTo>
                <a:lnTo>
                  <a:pt x="2649" y="482"/>
                </a:lnTo>
                <a:lnTo>
                  <a:pt x="2632" y="481"/>
                </a:lnTo>
                <a:lnTo>
                  <a:pt x="2579" y="481"/>
                </a:lnTo>
                <a:lnTo>
                  <a:pt x="2560" y="676"/>
                </a:lnTo>
                <a:lnTo>
                  <a:pt x="2559" y="690"/>
                </a:lnTo>
                <a:lnTo>
                  <a:pt x="2558" y="703"/>
                </a:lnTo>
                <a:lnTo>
                  <a:pt x="2559" y="715"/>
                </a:lnTo>
                <a:lnTo>
                  <a:pt x="2560" y="726"/>
                </a:lnTo>
                <a:lnTo>
                  <a:pt x="2561" y="731"/>
                </a:lnTo>
                <a:lnTo>
                  <a:pt x="2562" y="736"/>
                </a:lnTo>
                <a:lnTo>
                  <a:pt x="2565" y="744"/>
                </a:lnTo>
                <a:lnTo>
                  <a:pt x="2569" y="752"/>
                </a:lnTo>
                <a:lnTo>
                  <a:pt x="2572" y="755"/>
                </a:lnTo>
                <a:lnTo>
                  <a:pt x="2574" y="758"/>
                </a:lnTo>
                <a:lnTo>
                  <a:pt x="2581" y="765"/>
                </a:lnTo>
                <a:lnTo>
                  <a:pt x="2589" y="770"/>
                </a:lnTo>
                <a:lnTo>
                  <a:pt x="2593" y="772"/>
                </a:lnTo>
                <a:lnTo>
                  <a:pt x="2598" y="775"/>
                </a:lnTo>
                <a:lnTo>
                  <a:pt x="2609" y="778"/>
                </a:lnTo>
                <a:lnTo>
                  <a:pt x="2621" y="781"/>
                </a:lnTo>
                <a:lnTo>
                  <a:pt x="2635" y="783"/>
                </a:lnTo>
                <a:lnTo>
                  <a:pt x="2651" y="784"/>
                </a:lnTo>
                <a:lnTo>
                  <a:pt x="2668" y="785"/>
                </a:lnTo>
                <a:lnTo>
                  <a:pt x="2678" y="785"/>
                </a:lnTo>
                <a:lnTo>
                  <a:pt x="2673" y="851"/>
                </a:lnTo>
                <a:lnTo>
                  <a:pt x="1880" y="851"/>
                </a:lnTo>
                <a:lnTo>
                  <a:pt x="1088" y="851"/>
                </a:lnTo>
                <a:lnTo>
                  <a:pt x="1094" y="784"/>
                </a:lnTo>
                <a:lnTo>
                  <a:pt x="1127" y="784"/>
                </a:lnTo>
                <a:lnTo>
                  <a:pt x="1142" y="784"/>
                </a:lnTo>
                <a:lnTo>
                  <a:pt x="1155" y="783"/>
                </a:lnTo>
                <a:lnTo>
                  <a:pt x="1168" y="781"/>
                </a:lnTo>
                <a:lnTo>
                  <a:pt x="1180" y="778"/>
                </a:lnTo>
                <a:lnTo>
                  <a:pt x="1191" y="775"/>
                </a:lnTo>
                <a:lnTo>
                  <a:pt x="1200" y="771"/>
                </a:lnTo>
                <a:lnTo>
                  <a:pt x="1209" y="766"/>
                </a:lnTo>
                <a:lnTo>
                  <a:pt x="1217" y="760"/>
                </a:lnTo>
                <a:lnTo>
                  <a:pt x="1221" y="757"/>
                </a:lnTo>
                <a:lnTo>
                  <a:pt x="1224" y="753"/>
                </a:lnTo>
                <a:lnTo>
                  <a:pt x="1228" y="750"/>
                </a:lnTo>
                <a:lnTo>
                  <a:pt x="1231" y="746"/>
                </a:lnTo>
                <a:lnTo>
                  <a:pt x="1236" y="737"/>
                </a:lnTo>
                <a:lnTo>
                  <a:pt x="1238" y="733"/>
                </a:lnTo>
                <a:lnTo>
                  <a:pt x="1241" y="728"/>
                </a:lnTo>
                <a:lnTo>
                  <a:pt x="1243" y="723"/>
                </a:lnTo>
                <a:lnTo>
                  <a:pt x="1244" y="717"/>
                </a:lnTo>
                <a:lnTo>
                  <a:pt x="1246" y="712"/>
                </a:lnTo>
                <a:lnTo>
                  <a:pt x="1248" y="706"/>
                </a:lnTo>
                <a:lnTo>
                  <a:pt x="1250" y="694"/>
                </a:lnTo>
                <a:lnTo>
                  <a:pt x="1252" y="680"/>
                </a:lnTo>
                <a:lnTo>
                  <a:pt x="1303" y="162"/>
                </a:lnTo>
                <a:lnTo>
                  <a:pt x="1304" y="150"/>
                </a:lnTo>
                <a:lnTo>
                  <a:pt x="1304" y="139"/>
                </a:lnTo>
                <a:lnTo>
                  <a:pt x="1304" y="134"/>
                </a:lnTo>
                <a:lnTo>
                  <a:pt x="1304" y="129"/>
                </a:lnTo>
                <a:lnTo>
                  <a:pt x="1303" y="124"/>
                </a:lnTo>
                <a:lnTo>
                  <a:pt x="1302" y="120"/>
                </a:lnTo>
                <a:lnTo>
                  <a:pt x="1301" y="115"/>
                </a:lnTo>
                <a:lnTo>
                  <a:pt x="1300" y="111"/>
                </a:lnTo>
                <a:lnTo>
                  <a:pt x="1299" y="108"/>
                </a:lnTo>
                <a:lnTo>
                  <a:pt x="1297" y="104"/>
                </a:lnTo>
                <a:lnTo>
                  <a:pt x="1293" y="97"/>
                </a:lnTo>
                <a:lnTo>
                  <a:pt x="1289" y="91"/>
                </a:lnTo>
                <a:lnTo>
                  <a:pt x="1282" y="85"/>
                </a:lnTo>
                <a:lnTo>
                  <a:pt x="1274" y="79"/>
                </a:lnTo>
                <a:lnTo>
                  <a:pt x="1270" y="77"/>
                </a:lnTo>
                <a:lnTo>
                  <a:pt x="1265" y="75"/>
                </a:lnTo>
                <a:lnTo>
                  <a:pt x="1255" y="71"/>
                </a:lnTo>
                <a:lnTo>
                  <a:pt x="1243" y="68"/>
                </a:lnTo>
                <a:lnTo>
                  <a:pt x="1230" y="66"/>
                </a:lnTo>
                <a:lnTo>
                  <a:pt x="1215" y="65"/>
                </a:lnTo>
                <a:lnTo>
                  <a:pt x="1199" y="65"/>
                </a:lnTo>
                <a:lnTo>
                  <a:pt x="1157" y="65"/>
                </a:lnTo>
                <a:lnTo>
                  <a:pt x="1164" y="1"/>
                </a:lnTo>
                <a:lnTo>
                  <a:pt x="1196" y="1"/>
                </a:lnTo>
                <a:lnTo>
                  <a:pt x="1611" y="1"/>
                </a:lnTo>
                <a:lnTo>
                  <a:pt x="2027" y="1"/>
                </a:lnTo>
                <a:lnTo>
                  <a:pt x="2444" y="1"/>
                </a:lnTo>
                <a:lnTo>
                  <a:pt x="2860" y="1"/>
                </a:lnTo>
                <a:lnTo>
                  <a:pt x="2882" y="2"/>
                </a:lnTo>
                <a:lnTo>
                  <a:pt x="2903" y="3"/>
                </a:lnTo>
                <a:lnTo>
                  <a:pt x="2924" y="4"/>
                </a:lnTo>
                <a:lnTo>
                  <a:pt x="2944" y="7"/>
                </a:lnTo>
                <a:lnTo>
                  <a:pt x="2963" y="10"/>
                </a:lnTo>
                <a:lnTo>
                  <a:pt x="2981" y="14"/>
                </a:lnTo>
                <a:lnTo>
                  <a:pt x="2998" y="18"/>
                </a:lnTo>
                <a:lnTo>
                  <a:pt x="3014" y="23"/>
                </a:lnTo>
                <a:lnTo>
                  <a:pt x="3030" y="29"/>
                </a:lnTo>
                <a:lnTo>
                  <a:pt x="3044" y="35"/>
                </a:lnTo>
                <a:lnTo>
                  <a:pt x="3058" y="42"/>
                </a:lnTo>
                <a:lnTo>
                  <a:pt x="3071" y="50"/>
                </a:lnTo>
                <a:lnTo>
                  <a:pt x="3083" y="58"/>
                </a:lnTo>
                <a:lnTo>
                  <a:pt x="3095" y="67"/>
                </a:lnTo>
                <a:lnTo>
                  <a:pt x="3100" y="72"/>
                </a:lnTo>
                <a:lnTo>
                  <a:pt x="3105" y="77"/>
                </a:lnTo>
                <a:lnTo>
                  <a:pt x="3110" y="82"/>
                </a:lnTo>
                <a:lnTo>
                  <a:pt x="3115" y="87"/>
                </a:lnTo>
                <a:lnTo>
                  <a:pt x="3122" y="95"/>
                </a:lnTo>
                <a:lnTo>
                  <a:pt x="3128" y="103"/>
                </a:lnTo>
                <a:lnTo>
                  <a:pt x="3133" y="112"/>
                </a:lnTo>
                <a:lnTo>
                  <a:pt x="3139" y="120"/>
                </a:lnTo>
                <a:lnTo>
                  <a:pt x="3143" y="129"/>
                </a:lnTo>
                <a:lnTo>
                  <a:pt x="3148" y="139"/>
                </a:lnTo>
                <a:lnTo>
                  <a:pt x="3151" y="148"/>
                </a:lnTo>
                <a:lnTo>
                  <a:pt x="3155" y="158"/>
                </a:lnTo>
                <a:lnTo>
                  <a:pt x="3157" y="167"/>
                </a:lnTo>
                <a:lnTo>
                  <a:pt x="3159" y="172"/>
                </a:lnTo>
                <a:lnTo>
                  <a:pt x="3160" y="177"/>
                </a:lnTo>
                <a:lnTo>
                  <a:pt x="3162" y="187"/>
                </a:lnTo>
                <a:lnTo>
                  <a:pt x="3163" y="198"/>
                </a:lnTo>
                <a:lnTo>
                  <a:pt x="3164" y="208"/>
                </a:lnTo>
                <a:lnTo>
                  <a:pt x="3164" y="218"/>
                </a:lnTo>
                <a:lnTo>
                  <a:pt x="3164" y="229"/>
                </a:lnTo>
                <a:lnTo>
                  <a:pt x="3163" y="239"/>
                </a:lnTo>
                <a:lnTo>
                  <a:pt x="3162" y="251"/>
                </a:lnTo>
                <a:lnTo>
                  <a:pt x="3159" y="263"/>
                </a:lnTo>
                <a:lnTo>
                  <a:pt x="3158" y="270"/>
                </a:lnTo>
                <a:lnTo>
                  <a:pt x="3156" y="277"/>
                </a:lnTo>
                <a:lnTo>
                  <a:pt x="3151" y="292"/>
                </a:lnTo>
                <a:lnTo>
                  <a:pt x="3145" y="307"/>
                </a:lnTo>
                <a:lnTo>
                  <a:pt x="3142" y="315"/>
                </a:lnTo>
                <a:lnTo>
                  <a:pt x="3138" y="323"/>
                </a:lnTo>
                <a:lnTo>
                  <a:pt x="3133" y="331"/>
                </a:lnTo>
                <a:lnTo>
                  <a:pt x="3128" y="339"/>
                </a:lnTo>
                <a:lnTo>
                  <a:pt x="3117" y="355"/>
                </a:lnTo>
                <a:lnTo>
                  <a:pt x="3110" y="363"/>
                </a:lnTo>
                <a:lnTo>
                  <a:pt x="3103" y="371"/>
                </a:lnTo>
                <a:lnTo>
                  <a:pt x="3096" y="378"/>
                </a:lnTo>
                <a:lnTo>
                  <a:pt x="3087" y="386"/>
                </a:lnTo>
                <a:lnTo>
                  <a:pt x="3069" y="401"/>
                </a:lnTo>
                <a:lnTo>
                  <a:pt x="3059" y="408"/>
                </a:lnTo>
                <a:lnTo>
                  <a:pt x="3048" y="415"/>
                </a:lnTo>
                <a:lnTo>
                  <a:pt x="3037" y="422"/>
                </a:lnTo>
                <a:lnTo>
                  <a:pt x="3024" y="428"/>
                </a:lnTo>
                <a:lnTo>
                  <a:pt x="3011" y="435"/>
                </a:lnTo>
                <a:lnTo>
                  <a:pt x="2997" y="440"/>
                </a:lnTo>
                <a:lnTo>
                  <a:pt x="2983" y="446"/>
                </a:lnTo>
                <a:lnTo>
                  <a:pt x="2967" y="451"/>
                </a:lnTo>
                <a:lnTo>
                  <a:pt x="2951" y="456"/>
                </a:lnTo>
                <a:lnTo>
                  <a:pt x="2934" y="460"/>
                </a:lnTo>
                <a:lnTo>
                  <a:pt x="2957" y="474"/>
                </a:lnTo>
                <a:lnTo>
                  <a:pt x="2979" y="489"/>
                </a:lnTo>
                <a:lnTo>
                  <a:pt x="3001" y="506"/>
                </a:lnTo>
                <a:lnTo>
                  <a:pt x="3011" y="514"/>
                </a:lnTo>
                <a:lnTo>
                  <a:pt x="3021" y="523"/>
                </a:lnTo>
                <a:lnTo>
                  <a:pt x="3041" y="541"/>
                </a:lnTo>
                <a:lnTo>
                  <a:pt x="3060" y="560"/>
                </a:lnTo>
                <a:lnTo>
                  <a:pt x="3079" y="580"/>
                </a:lnTo>
                <a:lnTo>
                  <a:pt x="3097" y="600"/>
                </a:lnTo>
                <a:lnTo>
                  <a:pt x="3115" y="620"/>
                </a:lnTo>
                <a:lnTo>
                  <a:pt x="3133" y="641"/>
                </a:lnTo>
                <a:lnTo>
                  <a:pt x="3150" y="663"/>
                </a:lnTo>
                <a:lnTo>
                  <a:pt x="3167" y="684"/>
                </a:lnTo>
                <a:lnTo>
                  <a:pt x="3232" y="770"/>
                </a:lnTo>
                <a:lnTo>
                  <a:pt x="3240" y="765"/>
                </a:lnTo>
                <a:lnTo>
                  <a:pt x="3247" y="760"/>
                </a:lnTo>
                <a:lnTo>
                  <a:pt x="3253" y="754"/>
                </a:lnTo>
                <a:lnTo>
                  <a:pt x="3259" y="748"/>
                </a:lnTo>
                <a:lnTo>
                  <a:pt x="3265" y="741"/>
                </a:lnTo>
                <a:lnTo>
                  <a:pt x="3270" y="734"/>
                </a:lnTo>
                <a:lnTo>
                  <a:pt x="3275" y="726"/>
                </a:lnTo>
                <a:lnTo>
                  <a:pt x="3279" y="717"/>
                </a:lnTo>
                <a:lnTo>
                  <a:pt x="3284" y="708"/>
                </a:lnTo>
                <a:lnTo>
                  <a:pt x="3287" y="698"/>
                </a:lnTo>
                <a:lnTo>
                  <a:pt x="3291" y="687"/>
                </a:lnTo>
                <a:lnTo>
                  <a:pt x="3294" y="676"/>
                </a:lnTo>
                <a:lnTo>
                  <a:pt x="3298" y="652"/>
                </a:lnTo>
                <a:lnTo>
                  <a:pt x="3300" y="639"/>
                </a:lnTo>
                <a:lnTo>
                  <a:pt x="3302" y="625"/>
                </a:lnTo>
                <a:lnTo>
                  <a:pt x="3347" y="175"/>
                </a:lnTo>
                <a:lnTo>
                  <a:pt x="3348" y="160"/>
                </a:lnTo>
                <a:lnTo>
                  <a:pt x="3348" y="147"/>
                </a:lnTo>
                <a:lnTo>
                  <a:pt x="3348" y="135"/>
                </a:lnTo>
                <a:lnTo>
                  <a:pt x="3347" y="129"/>
                </a:lnTo>
                <a:lnTo>
                  <a:pt x="3346" y="124"/>
                </a:lnTo>
                <a:lnTo>
                  <a:pt x="3345" y="119"/>
                </a:lnTo>
                <a:lnTo>
                  <a:pt x="3344" y="114"/>
                </a:lnTo>
                <a:lnTo>
                  <a:pt x="3341" y="106"/>
                </a:lnTo>
                <a:lnTo>
                  <a:pt x="3337" y="98"/>
                </a:lnTo>
                <a:lnTo>
                  <a:pt x="3332" y="92"/>
                </a:lnTo>
                <a:lnTo>
                  <a:pt x="3329" y="88"/>
                </a:lnTo>
                <a:lnTo>
                  <a:pt x="3326" y="86"/>
                </a:lnTo>
                <a:lnTo>
                  <a:pt x="3318" y="80"/>
                </a:lnTo>
                <a:lnTo>
                  <a:pt x="3308" y="76"/>
                </a:lnTo>
                <a:lnTo>
                  <a:pt x="3303" y="74"/>
                </a:lnTo>
                <a:lnTo>
                  <a:pt x="3298" y="72"/>
                </a:lnTo>
                <a:lnTo>
                  <a:pt x="3286" y="70"/>
                </a:lnTo>
                <a:lnTo>
                  <a:pt x="3272" y="68"/>
                </a:lnTo>
                <a:lnTo>
                  <a:pt x="3258" y="66"/>
                </a:lnTo>
                <a:lnTo>
                  <a:pt x="3242" y="66"/>
                </a:lnTo>
                <a:lnTo>
                  <a:pt x="3223" y="66"/>
                </a:lnTo>
                <a:lnTo>
                  <a:pt x="3229" y="1"/>
                </a:lnTo>
                <a:lnTo>
                  <a:pt x="3581" y="1"/>
                </a:lnTo>
                <a:lnTo>
                  <a:pt x="4047" y="504"/>
                </a:lnTo>
                <a:lnTo>
                  <a:pt x="4079" y="175"/>
                </a:lnTo>
                <a:lnTo>
                  <a:pt x="4081" y="160"/>
                </a:lnTo>
                <a:lnTo>
                  <a:pt x="4081" y="146"/>
                </a:lnTo>
                <a:lnTo>
                  <a:pt x="4080" y="134"/>
                </a:lnTo>
                <a:lnTo>
                  <a:pt x="4080" y="129"/>
                </a:lnTo>
                <a:lnTo>
                  <a:pt x="4079" y="123"/>
                </a:lnTo>
                <a:lnTo>
                  <a:pt x="4078" y="118"/>
                </a:lnTo>
                <a:lnTo>
                  <a:pt x="4077" y="114"/>
                </a:lnTo>
                <a:lnTo>
                  <a:pt x="4074" y="105"/>
                </a:lnTo>
                <a:lnTo>
                  <a:pt x="4070" y="98"/>
                </a:lnTo>
                <a:lnTo>
                  <a:pt x="4065" y="91"/>
                </a:lnTo>
                <a:lnTo>
                  <a:pt x="4062" y="88"/>
                </a:lnTo>
                <a:lnTo>
                  <a:pt x="4058" y="85"/>
                </a:lnTo>
                <a:lnTo>
                  <a:pt x="4050" y="80"/>
                </a:lnTo>
                <a:lnTo>
                  <a:pt x="4041" y="75"/>
                </a:lnTo>
                <a:lnTo>
                  <a:pt x="4036" y="74"/>
                </a:lnTo>
                <a:lnTo>
                  <a:pt x="4030" y="72"/>
                </a:lnTo>
                <a:lnTo>
                  <a:pt x="4018" y="69"/>
                </a:lnTo>
                <a:lnTo>
                  <a:pt x="4005" y="67"/>
                </a:lnTo>
                <a:lnTo>
                  <a:pt x="3990" y="66"/>
                </a:lnTo>
                <a:lnTo>
                  <a:pt x="3974" y="65"/>
                </a:lnTo>
                <a:lnTo>
                  <a:pt x="3919" y="65"/>
                </a:lnTo>
                <a:lnTo>
                  <a:pt x="3925" y="1"/>
                </a:lnTo>
                <a:lnTo>
                  <a:pt x="4448" y="1"/>
                </a:lnTo>
                <a:lnTo>
                  <a:pt x="4972" y="1"/>
                </a:lnTo>
                <a:lnTo>
                  <a:pt x="5497" y="1"/>
                </a:lnTo>
                <a:lnTo>
                  <a:pt x="6021" y="1"/>
                </a:lnTo>
                <a:lnTo>
                  <a:pt x="6045" y="2"/>
                </a:lnTo>
                <a:lnTo>
                  <a:pt x="6068" y="3"/>
                </a:lnTo>
                <a:lnTo>
                  <a:pt x="6090" y="4"/>
                </a:lnTo>
                <a:lnTo>
                  <a:pt x="6111" y="7"/>
                </a:lnTo>
                <a:lnTo>
                  <a:pt x="6131" y="10"/>
                </a:lnTo>
                <a:lnTo>
                  <a:pt x="6150" y="14"/>
                </a:lnTo>
                <a:lnTo>
                  <a:pt x="6159" y="16"/>
                </a:lnTo>
                <a:lnTo>
                  <a:pt x="6167" y="18"/>
                </a:lnTo>
                <a:lnTo>
                  <a:pt x="6184" y="23"/>
                </a:lnTo>
                <a:lnTo>
                  <a:pt x="6200" y="29"/>
                </a:lnTo>
                <a:lnTo>
                  <a:pt x="6215" y="35"/>
                </a:lnTo>
                <a:lnTo>
                  <a:pt x="6229" y="42"/>
                </a:lnTo>
                <a:lnTo>
                  <a:pt x="6243" y="50"/>
                </a:lnTo>
                <a:lnTo>
                  <a:pt x="6255" y="58"/>
                </a:lnTo>
                <a:lnTo>
                  <a:pt x="6266" y="67"/>
                </a:lnTo>
                <a:lnTo>
                  <a:pt x="6272" y="72"/>
                </a:lnTo>
                <a:lnTo>
                  <a:pt x="6277" y="77"/>
                </a:lnTo>
                <a:lnTo>
                  <a:pt x="6282" y="82"/>
                </a:lnTo>
                <a:lnTo>
                  <a:pt x="6287" y="87"/>
                </a:lnTo>
                <a:lnTo>
                  <a:pt x="6293" y="95"/>
                </a:lnTo>
                <a:lnTo>
                  <a:pt x="6299" y="103"/>
                </a:lnTo>
                <a:lnTo>
                  <a:pt x="6305" y="112"/>
                </a:lnTo>
                <a:lnTo>
                  <a:pt x="6310" y="120"/>
                </a:lnTo>
                <a:lnTo>
                  <a:pt x="6315" y="129"/>
                </a:lnTo>
                <a:lnTo>
                  <a:pt x="6319" y="139"/>
                </a:lnTo>
                <a:lnTo>
                  <a:pt x="6323" y="148"/>
                </a:lnTo>
                <a:lnTo>
                  <a:pt x="6326" y="158"/>
                </a:lnTo>
                <a:lnTo>
                  <a:pt x="6329" y="167"/>
                </a:lnTo>
                <a:lnTo>
                  <a:pt x="6330" y="172"/>
                </a:lnTo>
                <a:lnTo>
                  <a:pt x="6332" y="177"/>
                </a:lnTo>
                <a:lnTo>
                  <a:pt x="6333" y="187"/>
                </a:lnTo>
                <a:lnTo>
                  <a:pt x="6335" y="198"/>
                </a:lnTo>
                <a:lnTo>
                  <a:pt x="6335" y="208"/>
                </a:lnTo>
                <a:lnTo>
                  <a:pt x="6336" y="218"/>
                </a:lnTo>
                <a:lnTo>
                  <a:pt x="6336" y="229"/>
                </a:lnTo>
                <a:lnTo>
                  <a:pt x="6335" y="239"/>
                </a:lnTo>
                <a:lnTo>
                  <a:pt x="6333" y="251"/>
                </a:lnTo>
                <a:lnTo>
                  <a:pt x="6331" y="263"/>
                </a:lnTo>
                <a:lnTo>
                  <a:pt x="6329" y="270"/>
                </a:lnTo>
                <a:lnTo>
                  <a:pt x="6328" y="277"/>
                </a:lnTo>
                <a:lnTo>
                  <a:pt x="6325" y="284"/>
                </a:lnTo>
                <a:lnTo>
                  <a:pt x="6323" y="292"/>
                </a:lnTo>
                <a:lnTo>
                  <a:pt x="6317" y="307"/>
                </a:lnTo>
                <a:lnTo>
                  <a:pt x="6313" y="315"/>
                </a:lnTo>
                <a:lnTo>
                  <a:pt x="6309" y="323"/>
                </a:lnTo>
                <a:lnTo>
                  <a:pt x="6305" y="331"/>
                </a:lnTo>
                <a:lnTo>
                  <a:pt x="6300" y="339"/>
                </a:lnTo>
                <a:lnTo>
                  <a:pt x="6294" y="347"/>
                </a:lnTo>
                <a:lnTo>
                  <a:pt x="6288" y="355"/>
                </a:lnTo>
                <a:lnTo>
                  <a:pt x="6282" y="363"/>
                </a:lnTo>
                <a:lnTo>
                  <a:pt x="6275" y="371"/>
                </a:lnTo>
                <a:lnTo>
                  <a:pt x="6267" y="379"/>
                </a:lnTo>
                <a:lnTo>
                  <a:pt x="6259" y="386"/>
                </a:lnTo>
                <a:lnTo>
                  <a:pt x="6250" y="394"/>
                </a:lnTo>
                <a:lnTo>
                  <a:pt x="6241" y="401"/>
                </a:lnTo>
                <a:lnTo>
                  <a:pt x="6230" y="409"/>
                </a:lnTo>
                <a:lnTo>
                  <a:pt x="6219" y="415"/>
                </a:lnTo>
                <a:lnTo>
                  <a:pt x="6208" y="422"/>
                </a:lnTo>
                <a:lnTo>
                  <a:pt x="6196" y="429"/>
                </a:lnTo>
                <a:lnTo>
                  <a:pt x="6182" y="435"/>
                </a:lnTo>
                <a:lnTo>
                  <a:pt x="6169" y="441"/>
                </a:lnTo>
                <a:lnTo>
                  <a:pt x="6154" y="446"/>
                </a:lnTo>
                <a:lnTo>
                  <a:pt x="6138" y="451"/>
                </a:lnTo>
                <a:lnTo>
                  <a:pt x="6122" y="456"/>
                </a:lnTo>
                <a:lnTo>
                  <a:pt x="6105" y="460"/>
                </a:lnTo>
                <a:lnTo>
                  <a:pt x="6120" y="470"/>
                </a:lnTo>
                <a:lnTo>
                  <a:pt x="6135" y="480"/>
                </a:lnTo>
                <a:lnTo>
                  <a:pt x="6150" y="490"/>
                </a:lnTo>
                <a:lnTo>
                  <a:pt x="6164" y="501"/>
                </a:lnTo>
                <a:lnTo>
                  <a:pt x="6178" y="512"/>
                </a:lnTo>
                <a:lnTo>
                  <a:pt x="6191" y="524"/>
                </a:lnTo>
                <a:lnTo>
                  <a:pt x="6204" y="536"/>
                </a:lnTo>
                <a:lnTo>
                  <a:pt x="6217" y="549"/>
                </a:lnTo>
                <a:lnTo>
                  <a:pt x="6229" y="562"/>
                </a:lnTo>
                <a:lnTo>
                  <a:pt x="6241" y="575"/>
                </a:lnTo>
                <a:lnTo>
                  <a:pt x="6253" y="588"/>
                </a:lnTo>
                <a:lnTo>
                  <a:pt x="6264" y="602"/>
                </a:lnTo>
                <a:lnTo>
                  <a:pt x="6287" y="630"/>
                </a:lnTo>
                <a:lnTo>
                  <a:pt x="6309" y="659"/>
                </a:lnTo>
                <a:lnTo>
                  <a:pt x="6352" y="717"/>
                </a:lnTo>
                <a:lnTo>
                  <a:pt x="6373" y="745"/>
                </a:lnTo>
                <a:lnTo>
                  <a:pt x="6395" y="774"/>
                </a:lnTo>
                <a:lnTo>
                  <a:pt x="6406" y="788"/>
                </a:lnTo>
                <a:lnTo>
                  <a:pt x="6418" y="803"/>
                </a:lnTo>
                <a:lnTo>
                  <a:pt x="6429" y="816"/>
                </a:lnTo>
                <a:lnTo>
                  <a:pt x="6441" y="830"/>
                </a:lnTo>
                <a:lnTo>
                  <a:pt x="6453" y="843"/>
                </a:lnTo>
                <a:lnTo>
                  <a:pt x="6465" y="856"/>
                </a:lnTo>
                <a:lnTo>
                  <a:pt x="6478" y="868"/>
                </a:lnTo>
                <a:lnTo>
                  <a:pt x="6491" y="880"/>
                </a:lnTo>
                <a:lnTo>
                  <a:pt x="6509" y="896"/>
                </a:lnTo>
                <a:lnTo>
                  <a:pt x="6529" y="912"/>
                </a:lnTo>
                <a:lnTo>
                  <a:pt x="6539" y="920"/>
                </a:lnTo>
                <a:lnTo>
                  <a:pt x="6549" y="927"/>
                </a:lnTo>
                <a:lnTo>
                  <a:pt x="6559" y="935"/>
                </a:lnTo>
                <a:lnTo>
                  <a:pt x="6570" y="942"/>
                </a:lnTo>
                <a:lnTo>
                  <a:pt x="6591" y="956"/>
                </a:lnTo>
                <a:lnTo>
                  <a:pt x="6615" y="970"/>
                </a:lnTo>
                <a:lnTo>
                  <a:pt x="6638" y="982"/>
                </a:lnTo>
                <a:lnTo>
                  <a:pt x="6661" y="994"/>
                </a:lnTo>
                <a:lnTo>
                  <a:pt x="6685" y="1004"/>
                </a:lnTo>
                <a:lnTo>
                  <a:pt x="6697" y="1009"/>
                </a:lnTo>
                <a:lnTo>
                  <a:pt x="6710" y="1014"/>
                </a:lnTo>
                <a:lnTo>
                  <a:pt x="6734" y="1022"/>
                </a:lnTo>
                <a:lnTo>
                  <a:pt x="6760" y="1030"/>
                </a:lnTo>
                <a:lnTo>
                  <a:pt x="6785" y="1035"/>
                </a:lnTo>
                <a:lnTo>
                  <a:pt x="6811" y="1040"/>
                </a:lnTo>
                <a:lnTo>
                  <a:pt x="6836" y="1043"/>
                </a:lnTo>
                <a:lnTo>
                  <a:pt x="6862" y="1044"/>
                </a:lnTo>
                <a:lnTo>
                  <a:pt x="6877" y="1045"/>
                </a:lnTo>
                <a:lnTo>
                  <a:pt x="6892" y="1044"/>
                </a:lnTo>
                <a:lnTo>
                  <a:pt x="6906" y="1043"/>
                </a:lnTo>
                <a:lnTo>
                  <a:pt x="6921" y="1042"/>
                </a:lnTo>
                <a:lnTo>
                  <a:pt x="6936" y="1039"/>
                </a:lnTo>
                <a:lnTo>
                  <a:pt x="6950" y="1037"/>
                </a:lnTo>
                <a:lnTo>
                  <a:pt x="6964" y="1033"/>
                </a:lnTo>
                <a:lnTo>
                  <a:pt x="6979" y="1029"/>
                </a:lnTo>
                <a:lnTo>
                  <a:pt x="7002" y="1023"/>
                </a:lnTo>
                <a:lnTo>
                  <a:pt x="7025" y="1015"/>
                </a:lnTo>
                <a:lnTo>
                  <a:pt x="7048" y="1007"/>
                </a:lnTo>
                <a:lnTo>
                  <a:pt x="7070" y="998"/>
                </a:lnTo>
                <a:lnTo>
                  <a:pt x="7091" y="988"/>
                </a:lnTo>
                <a:lnTo>
                  <a:pt x="7112" y="977"/>
                </a:lnTo>
                <a:lnTo>
                  <a:pt x="7132" y="966"/>
                </a:lnTo>
                <a:lnTo>
                  <a:pt x="7151" y="954"/>
                </a:lnTo>
                <a:lnTo>
                  <a:pt x="7170" y="942"/>
                </a:lnTo>
                <a:lnTo>
                  <a:pt x="7188" y="929"/>
                </a:lnTo>
                <a:lnTo>
                  <a:pt x="7205" y="916"/>
                </a:lnTo>
                <a:lnTo>
                  <a:pt x="7221" y="903"/>
                </a:lnTo>
                <a:lnTo>
                  <a:pt x="7237" y="890"/>
                </a:lnTo>
                <a:lnTo>
                  <a:pt x="7252" y="877"/>
                </a:lnTo>
                <a:lnTo>
                  <a:pt x="7265" y="864"/>
                </a:lnTo>
                <a:lnTo>
                  <a:pt x="7278" y="85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noProof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128400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ii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196AA-A964-4BEF-92CE-110737F7247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0863" y="2546320"/>
            <a:ext cx="11090275" cy="738664"/>
          </a:xfrm>
        </p:spPr>
        <p:txBody>
          <a:bodyPr anchor="ctr" anchorCtr="0">
            <a:spAutoFit/>
          </a:bodyPr>
          <a:lstStyle>
            <a:lvl1pPr algn="ctr">
              <a:defRPr sz="4800" cap="none" baseline="0">
                <a:solidFill>
                  <a:schemeClr val="accent1"/>
                </a:solidFill>
              </a:defRPr>
            </a:lvl1pPr>
          </a:lstStyle>
          <a:p>
            <a:r>
              <a:rPr lang="fi-FI" noProof="0"/>
              <a:t>Kiitos!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E20503-FD26-45D7-8D72-ADBE68B52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45C70-0E7D-4432-AD26-2B8F2E584E75}" type="datetime1">
              <a:rPr lang="fi-FI" noProof="0" smtClean="0"/>
              <a:t>14.4.2026</a:t>
            </a:fld>
            <a:endParaRPr lang="fi-FI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83D58F-2FEE-465A-8C27-8071BFBDA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© Berner Oy  |  Esittäjä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5BEB2B-921C-4DB4-9DFA-93C092061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98F4-D9F1-4002-AD5C-3866A5A71344}" type="slidenum">
              <a:rPr lang="fi-FI" noProof="0" smtClean="0"/>
              <a:t>‹#›</a:t>
            </a:fld>
            <a:endParaRPr lang="fi-FI" noProof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4581128"/>
            <a:ext cx="11090275" cy="1440260"/>
          </a:xfrm>
        </p:spPr>
        <p:txBody>
          <a:bodyPr/>
          <a:lstStyle>
            <a:lvl1pPr marL="0" indent="0" algn="ctr">
              <a:spcBef>
                <a:spcPts val="0"/>
              </a:spcBef>
              <a:buFontTx/>
              <a:buNone/>
              <a:defRPr sz="1400" b="1"/>
            </a:lvl1pPr>
            <a:lvl2pPr marL="0" indent="0" algn="ctr">
              <a:buFontTx/>
              <a:buNone/>
              <a:defRPr sz="1400"/>
            </a:lvl2pPr>
            <a:lvl3pPr marL="0" indent="0" algn="ctr">
              <a:buFontTx/>
              <a:buNone/>
              <a:defRPr sz="1400"/>
            </a:lvl3pPr>
            <a:lvl4pPr marL="0" indent="0" algn="ctr">
              <a:buFontTx/>
              <a:buNone/>
              <a:defRPr sz="1400"/>
            </a:lvl4pPr>
            <a:lvl5pPr marL="0" indent="0" algn="ctr">
              <a:spcBef>
                <a:spcPts val="0"/>
              </a:spcBef>
              <a:buFontTx/>
              <a:buNone/>
              <a:defRPr sz="1400"/>
            </a:lvl5pPr>
          </a:lstStyle>
          <a:p>
            <a:pPr lvl="0"/>
            <a:r>
              <a:rPr lang="fi-FI" noProof="0"/>
              <a:t>Lisää yhteystiedot</a:t>
            </a:r>
          </a:p>
        </p:txBody>
      </p:sp>
    </p:spTree>
    <p:extLst>
      <p:ext uri="{BB962C8B-B14F-4D97-AF65-F5344CB8AC3E}">
        <p14:creationId xmlns:p14="http://schemas.microsoft.com/office/powerpoint/2010/main" val="2202553095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Slog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2C8789-E9A9-4F7D-B59A-9C4B0A467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38E4AE9-0350-45EC-8239-D2A60ADF3C6D}" type="datetime1">
              <a:rPr lang="fi-FI" smtClean="0"/>
              <a:pPr/>
              <a:t>14.4.2026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179733-3BFD-4047-9529-1DA1E5116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/>
              <a:t>© Berner Oy  |  Esittäjä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CA0296-B85F-4A70-ACB3-3746CB397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EFE98F4-D9F1-4002-AD5C-3866A5A7134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Freeform 6"/>
          <p:cNvSpPr>
            <a:spLocks noEditPoints="1"/>
          </p:cNvSpPr>
          <p:nvPr userDrawn="1"/>
        </p:nvSpPr>
        <p:spPr bwMode="auto">
          <a:xfrm>
            <a:off x="2963652" y="2564904"/>
            <a:ext cx="6264696" cy="1487618"/>
          </a:xfrm>
          <a:custGeom>
            <a:avLst/>
            <a:gdLst>
              <a:gd name="T0" fmla="*/ 7311 w 8853"/>
              <a:gd name="T1" fmla="*/ 812 h 2102"/>
              <a:gd name="T2" fmla="*/ 6941 w 8853"/>
              <a:gd name="T3" fmla="*/ 716 h 2102"/>
              <a:gd name="T4" fmla="*/ 6739 w 8853"/>
              <a:gd name="T5" fmla="*/ 811 h 2102"/>
              <a:gd name="T6" fmla="*/ 6465 w 8853"/>
              <a:gd name="T7" fmla="*/ 950 h 2102"/>
              <a:gd name="T8" fmla="*/ 6078 w 8853"/>
              <a:gd name="T9" fmla="*/ 944 h 2102"/>
              <a:gd name="T10" fmla="*/ 6235 w 8853"/>
              <a:gd name="T11" fmla="*/ 685 h 2102"/>
              <a:gd name="T12" fmla="*/ 6700 w 8853"/>
              <a:gd name="T13" fmla="*/ 278 h 2102"/>
              <a:gd name="T14" fmla="*/ 6972 w 8853"/>
              <a:gd name="T15" fmla="*/ 286 h 2102"/>
              <a:gd name="T16" fmla="*/ 6874 w 8853"/>
              <a:gd name="T17" fmla="*/ 288 h 2102"/>
              <a:gd name="T18" fmla="*/ 6553 w 8853"/>
              <a:gd name="T19" fmla="*/ 295 h 2102"/>
              <a:gd name="T20" fmla="*/ 7667 w 8853"/>
              <a:gd name="T21" fmla="*/ 228 h 2102"/>
              <a:gd name="T22" fmla="*/ 7659 w 8853"/>
              <a:gd name="T23" fmla="*/ 83 h 2102"/>
              <a:gd name="T24" fmla="*/ 7567 w 8853"/>
              <a:gd name="T25" fmla="*/ 328 h 2102"/>
              <a:gd name="T26" fmla="*/ 8314 w 8853"/>
              <a:gd name="T27" fmla="*/ 1938 h 2102"/>
              <a:gd name="T28" fmla="*/ 8238 w 8853"/>
              <a:gd name="T29" fmla="*/ 2012 h 2102"/>
              <a:gd name="T30" fmla="*/ 8534 w 8853"/>
              <a:gd name="T31" fmla="*/ 858 h 2102"/>
              <a:gd name="T32" fmla="*/ 7977 w 8853"/>
              <a:gd name="T33" fmla="*/ 1978 h 2102"/>
              <a:gd name="T34" fmla="*/ 7823 w 8853"/>
              <a:gd name="T35" fmla="*/ 1897 h 2102"/>
              <a:gd name="T36" fmla="*/ 7771 w 8853"/>
              <a:gd name="T37" fmla="*/ 2053 h 2102"/>
              <a:gd name="T38" fmla="*/ 7639 w 8853"/>
              <a:gd name="T39" fmla="*/ 1953 h 2102"/>
              <a:gd name="T40" fmla="*/ 7759 w 8853"/>
              <a:gd name="T41" fmla="*/ 1981 h 2102"/>
              <a:gd name="T42" fmla="*/ 7324 w 8853"/>
              <a:gd name="T43" fmla="*/ 2047 h 2102"/>
              <a:gd name="T44" fmla="*/ 6921 w 8853"/>
              <a:gd name="T45" fmla="*/ 1882 h 2102"/>
              <a:gd name="T46" fmla="*/ 6804 w 8853"/>
              <a:gd name="T47" fmla="*/ 2030 h 2102"/>
              <a:gd name="T48" fmla="*/ 6797 w 8853"/>
              <a:gd name="T49" fmla="*/ 1924 h 2102"/>
              <a:gd name="T50" fmla="*/ 6378 w 8853"/>
              <a:gd name="T51" fmla="*/ 2086 h 2102"/>
              <a:gd name="T52" fmla="*/ 6357 w 8853"/>
              <a:gd name="T53" fmla="*/ 1882 h 2102"/>
              <a:gd name="T54" fmla="*/ 8518 w 8853"/>
              <a:gd name="T55" fmla="*/ 1320 h 2102"/>
              <a:gd name="T56" fmla="*/ 8160 w 8853"/>
              <a:gd name="T57" fmla="*/ 1385 h 2102"/>
              <a:gd name="T58" fmla="*/ 8282 w 8853"/>
              <a:gd name="T59" fmla="*/ 1539 h 2102"/>
              <a:gd name="T60" fmla="*/ 7964 w 8853"/>
              <a:gd name="T61" fmla="*/ 1524 h 2102"/>
              <a:gd name="T62" fmla="*/ 7972 w 8853"/>
              <a:gd name="T63" fmla="*/ 1407 h 2102"/>
              <a:gd name="T64" fmla="*/ 7740 w 8853"/>
              <a:gd name="T65" fmla="*/ 1508 h 2102"/>
              <a:gd name="T66" fmla="*/ 7756 w 8853"/>
              <a:gd name="T67" fmla="*/ 1445 h 2102"/>
              <a:gd name="T68" fmla="*/ 7611 w 8853"/>
              <a:gd name="T69" fmla="*/ 1507 h 2102"/>
              <a:gd name="T70" fmla="*/ 7013 w 8853"/>
              <a:gd name="T71" fmla="*/ 1511 h 2102"/>
              <a:gd name="T72" fmla="*/ 7055 w 8853"/>
              <a:gd name="T73" fmla="*/ 1255 h 2102"/>
              <a:gd name="T74" fmla="*/ 6768 w 8853"/>
              <a:gd name="T75" fmla="*/ 1511 h 2102"/>
              <a:gd name="T76" fmla="*/ 6908 w 8853"/>
              <a:gd name="T77" fmla="*/ 1398 h 2102"/>
              <a:gd name="T78" fmla="*/ 6591 w 8853"/>
              <a:gd name="T79" fmla="*/ 1271 h 2102"/>
              <a:gd name="T80" fmla="*/ 8038 w 8853"/>
              <a:gd name="T81" fmla="*/ 150 h 2102"/>
              <a:gd name="T82" fmla="*/ 7526 w 8853"/>
              <a:gd name="T83" fmla="*/ 648 h 2102"/>
              <a:gd name="T84" fmla="*/ 7721 w 8853"/>
              <a:gd name="T85" fmla="*/ 750 h 2102"/>
              <a:gd name="T86" fmla="*/ 5374 w 8853"/>
              <a:gd name="T87" fmla="*/ 3 h 2102"/>
              <a:gd name="T88" fmla="*/ 3741 w 8853"/>
              <a:gd name="T89" fmla="*/ 1435 h 2102"/>
              <a:gd name="T90" fmla="*/ 1207 w 8853"/>
              <a:gd name="T91" fmla="*/ 1450 h 2102"/>
              <a:gd name="T92" fmla="*/ 340 w 8853"/>
              <a:gd name="T93" fmla="*/ 582 h 2102"/>
              <a:gd name="T94" fmla="*/ 127 w 8853"/>
              <a:gd name="T95" fmla="*/ 973 h 2102"/>
              <a:gd name="T96" fmla="*/ 608 w 8853"/>
              <a:gd name="T97" fmla="*/ 811 h 2102"/>
              <a:gd name="T98" fmla="*/ 3822 w 8853"/>
              <a:gd name="T99" fmla="*/ 797 h 2102"/>
              <a:gd name="T100" fmla="*/ 3160 w 8853"/>
              <a:gd name="T101" fmla="*/ 761 h 2102"/>
              <a:gd name="T102" fmla="*/ 3354 w 8853"/>
              <a:gd name="T103" fmla="*/ 1043 h 2102"/>
              <a:gd name="T104" fmla="*/ 2791 w 8853"/>
              <a:gd name="T105" fmla="*/ 1036 h 2102"/>
              <a:gd name="T106" fmla="*/ 2244 w 8853"/>
              <a:gd name="T107" fmla="*/ 1176 h 2102"/>
              <a:gd name="T108" fmla="*/ 1196 w 8853"/>
              <a:gd name="T109" fmla="*/ 1013 h 2102"/>
              <a:gd name="T110" fmla="*/ 1241 w 8853"/>
              <a:gd name="T111" fmla="*/ 598 h 2102"/>
              <a:gd name="T112" fmla="*/ 4549 w 8853"/>
              <a:gd name="T113" fmla="*/ 1174 h 2102"/>
              <a:gd name="T114" fmla="*/ 3773 w 8853"/>
              <a:gd name="T115" fmla="*/ 858 h 2102"/>
              <a:gd name="T116" fmla="*/ 2018 w 8853"/>
              <a:gd name="T117" fmla="*/ 1191 h 2102"/>
              <a:gd name="T118" fmla="*/ 837 w 8853"/>
              <a:gd name="T119" fmla="*/ 636 h 2102"/>
              <a:gd name="T120" fmla="*/ 1969 w 8853"/>
              <a:gd name="T121" fmla="*/ 797 h 2102"/>
              <a:gd name="T122" fmla="*/ 2550 w 8853"/>
              <a:gd name="T123" fmla="*/ 582 h 2102"/>
              <a:gd name="T124" fmla="*/ 4118 w 8853"/>
              <a:gd name="T125" fmla="*/ 1055 h 2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8853" h="2102">
                <a:moveTo>
                  <a:pt x="7333" y="871"/>
                </a:moveTo>
                <a:lnTo>
                  <a:pt x="7338" y="872"/>
                </a:lnTo>
                <a:lnTo>
                  <a:pt x="7342" y="873"/>
                </a:lnTo>
                <a:lnTo>
                  <a:pt x="7347" y="873"/>
                </a:lnTo>
                <a:lnTo>
                  <a:pt x="7351" y="874"/>
                </a:lnTo>
                <a:lnTo>
                  <a:pt x="7357" y="873"/>
                </a:lnTo>
                <a:lnTo>
                  <a:pt x="7361" y="873"/>
                </a:lnTo>
                <a:lnTo>
                  <a:pt x="7366" y="872"/>
                </a:lnTo>
                <a:lnTo>
                  <a:pt x="7370" y="871"/>
                </a:lnTo>
                <a:lnTo>
                  <a:pt x="7374" y="868"/>
                </a:lnTo>
                <a:lnTo>
                  <a:pt x="7377" y="866"/>
                </a:lnTo>
                <a:lnTo>
                  <a:pt x="7381" y="863"/>
                </a:lnTo>
                <a:lnTo>
                  <a:pt x="7383" y="859"/>
                </a:lnTo>
                <a:lnTo>
                  <a:pt x="7385" y="856"/>
                </a:lnTo>
                <a:lnTo>
                  <a:pt x="7387" y="851"/>
                </a:lnTo>
                <a:lnTo>
                  <a:pt x="7388" y="846"/>
                </a:lnTo>
                <a:lnTo>
                  <a:pt x="7390" y="840"/>
                </a:lnTo>
                <a:lnTo>
                  <a:pt x="7391" y="834"/>
                </a:lnTo>
                <a:lnTo>
                  <a:pt x="7392" y="828"/>
                </a:lnTo>
                <a:lnTo>
                  <a:pt x="7392" y="812"/>
                </a:lnTo>
                <a:lnTo>
                  <a:pt x="7392" y="582"/>
                </a:lnTo>
                <a:lnTo>
                  <a:pt x="7479" y="582"/>
                </a:lnTo>
                <a:lnTo>
                  <a:pt x="7479" y="815"/>
                </a:lnTo>
                <a:lnTo>
                  <a:pt x="7479" y="831"/>
                </a:lnTo>
                <a:lnTo>
                  <a:pt x="7478" y="847"/>
                </a:lnTo>
                <a:lnTo>
                  <a:pt x="7475" y="860"/>
                </a:lnTo>
                <a:lnTo>
                  <a:pt x="7472" y="874"/>
                </a:lnTo>
                <a:lnTo>
                  <a:pt x="7470" y="880"/>
                </a:lnTo>
                <a:lnTo>
                  <a:pt x="7467" y="885"/>
                </a:lnTo>
                <a:lnTo>
                  <a:pt x="7462" y="896"/>
                </a:lnTo>
                <a:lnTo>
                  <a:pt x="7456" y="907"/>
                </a:lnTo>
                <a:lnTo>
                  <a:pt x="7449" y="916"/>
                </a:lnTo>
                <a:lnTo>
                  <a:pt x="7440" y="924"/>
                </a:lnTo>
                <a:lnTo>
                  <a:pt x="7436" y="927"/>
                </a:lnTo>
                <a:lnTo>
                  <a:pt x="7431" y="930"/>
                </a:lnTo>
                <a:lnTo>
                  <a:pt x="7421" y="936"/>
                </a:lnTo>
                <a:lnTo>
                  <a:pt x="7409" y="942"/>
                </a:lnTo>
                <a:lnTo>
                  <a:pt x="7403" y="943"/>
                </a:lnTo>
                <a:lnTo>
                  <a:pt x="7396" y="945"/>
                </a:lnTo>
                <a:lnTo>
                  <a:pt x="7382" y="947"/>
                </a:lnTo>
                <a:lnTo>
                  <a:pt x="7375" y="948"/>
                </a:lnTo>
                <a:lnTo>
                  <a:pt x="7367" y="950"/>
                </a:lnTo>
                <a:lnTo>
                  <a:pt x="7350" y="950"/>
                </a:lnTo>
                <a:lnTo>
                  <a:pt x="7333" y="950"/>
                </a:lnTo>
                <a:lnTo>
                  <a:pt x="7325" y="948"/>
                </a:lnTo>
                <a:lnTo>
                  <a:pt x="7319" y="947"/>
                </a:lnTo>
                <a:lnTo>
                  <a:pt x="7304" y="945"/>
                </a:lnTo>
                <a:lnTo>
                  <a:pt x="7297" y="943"/>
                </a:lnTo>
                <a:lnTo>
                  <a:pt x="7291" y="942"/>
                </a:lnTo>
                <a:lnTo>
                  <a:pt x="7279" y="936"/>
                </a:lnTo>
                <a:lnTo>
                  <a:pt x="7275" y="934"/>
                </a:lnTo>
                <a:lnTo>
                  <a:pt x="7269" y="930"/>
                </a:lnTo>
                <a:lnTo>
                  <a:pt x="7259" y="924"/>
                </a:lnTo>
                <a:lnTo>
                  <a:pt x="7254" y="919"/>
                </a:lnTo>
                <a:lnTo>
                  <a:pt x="7251" y="916"/>
                </a:lnTo>
                <a:lnTo>
                  <a:pt x="7243" y="907"/>
                </a:lnTo>
                <a:lnTo>
                  <a:pt x="7237" y="896"/>
                </a:lnTo>
                <a:lnTo>
                  <a:pt x="7232" y="885"/>
                </a:lnTo>
                <a:lnTo>
                  <a:pt x="7229" y="880"/>
                </a:lnTo>
                <a:lnTo>
                  <a:pt x="7227" y="874"/>
                </a:lnTo>
                <a:lnTo>
                  <a:pt x="7224" y="860"/>
                </a:lnTo>
                <a:lnTo>
                  <a:pt x="7222" y="847"/>
                </a:lnTo>
                <a:lnTo>
                  <a:pt x="7220" y="831"/>
                </a:lnTo>
                <a:lnTo>
                  <a:pt x="7219" y="815"/>
                </a:lnTo>
                <a:lnTo>
                  <a:pt x="7219" y="582"/>
                </a:lnTo>
                <a:lnTo>
                  <a:pt x="7311" y="582"/>
                </a:lnTo>
                <a:lnTo>
                  <a:pt x="7311" y="812"/>
                </a:lnTo>
                <a:lnTo>
                  <a:pt x="7311" y="827"/>
                </a:lnTo>
                <a:lnTo>
                  <a:pt x="7312" y="833"/>
                </a:lnTo>
                <a:lnTo>
                  <a:pt x="7313" y="840"/>
                </a:lnTo>
                <a:lnTo>
                  <a:pt x="7314" y="846"/>
                </a:lnTo>
                <a:lnTo>
                  <a:pt x="7316" y="851"/>
                </a:lnTo>
                <a:lnTo>
                  <a:pt x="7319" y="856"/>
                </a:lnTo>
                <a:lnTo>
                  <a:pt x="7321" y="859"/>
                </a:lnTo>
                <a:lnTo>
                  <a:pt x="7323" y="863"/>
                </a:lnTo>
                <a:lnTo>
                  <a:pt x="7326" y="866"/>
                </a:lnTo>
                <a:lnTo>
                  <a:pt x="7330" y="868"/>
                </a:lnTo>
                <a:lnTo>
                  <a:pt x="7333" y="871"/>
                </a:lnTo>
                <a:close/>
                <a:moveTo>
                  <a:pt x="6655" y="849"/>
                </a:moveTo>
                <a:lnTo>
                  <a:pt x="6653" y="839"/>
                </a:lnTo>
                <a:lnTo>
                  <a:pt x="6651" y="830"/>
                </a:lnTo>
                <a:lnTo>
                  <a:pt x="6646" y="810"/>
                </a:lnTo>
                <a:lnTo>
                  <a:pt x="6645" y="798"/>
                </a:lnTo>
                <a:lnTo>
                  <a:pt x="6644" y="787"/>
                </a:lnTo>
                <a:lnTo>
                  <a:pt x="6644" y="775"/>
                </a:lnTo>
                <a:lnTo>
                  <a:pt x="6643" y="763"/>
                </a:lnTo>
                <a:lnTo>
                  <a:pt x="6644" y="751"/>
                </a:lnTo>
                <a:lnTo>
                  <a:pt x="6644" y="738"/>
                </a:lnTo>
                <a:lnTo>
                  <a:pt x="6646" y="716"/>
                </a:lnTo>
                <a:lnTo>
                  <a:pt x="6648" y="706"/>
                </a:lnTo>
                <a:lnTo>
                  <a:pt x="6651" y="696"/>
                </a:lnTo>
                <a:lnTo>
                  <a:pt x="6653" y="687"/>
                </a:lnTo>
                <a:lnTo>
                  <a:pt x="6655" y="678"/>
                </a:lnTo>
                <a:lnTo>
                  <a:pt x="6659" y="668"/>
                </a:lnTo>
                <a:lnTo>
                  <a:pt x="6662" y="659"/>
                </a:lnTo>
                <a:lnTo>
                  <a:pt x="6670" y="645"/>
                </a:lnTo>
                <a:lnTo>
                  <a:pt x="6679" y="631"/>
                </a:lnTo>
                <a:lnTo>
                  <a:pt x="6683" y="624"/>
                </a:lnTo>
                <a:lnTo>
                  <a:pt x="6689" y="619"/>
                </a:lnTo>
                <a:lnTo>
                  <a:pt x="6699" y="608"/>
                </a:lnTo>
                <a:lnTo>
                  <a:pt x="6705" y="603"/>
                </a:lnTo>
                <a:lnTo>
                  <a:pt x="6710" y="598"/>
                </a:lnTo>
                <a:lnTo>
                  <a:pt x="6717" y="595"/>
                </a:lnTo>
                <a:lnTo>
                  <a:pt x="6723" y="592"/>
                </a:lnTo>
                <a:lnTo>
                  <a:pt x="6730" y="588"/>
                </a:lnTo>
                <a:lnTo>
                  <a:pt x="6736" y="585"/>
                </a:lnTo>
                <a:lnTo>
                  <a:pt x="6743" y="583"/>
                </a:lnTo>
                <a:lnTo>
                  <a:pt x="6750" y="580"/>
                </a:lnTo>
                <a:lnTo>
                  <a:pt x="6757" y="579"/>
                </a:lnTo>
                <a:lnTo>
                  <a:pt x="6765" y="577"/>
                </a:lnTo>
                <a:lnTo>
                  <a:pt x="6779" y="576"/>
                </a:lnTo>
                <a:lnTo>
                  <a:pt x="6786" y="575"/>
                </a:lnTo>
                <a:lnTo>
                  <a:pt x="6794" y="575"/>
                </a:lnTo>
                <a:lnTo>
                  <a:pt x="6809" y="576"/>
                </a:lnTo>
                <a:lnTo>
                  <a:pt x="6822" y="577"/>
                </a:lnTo>
                <a:lnTo>
                  <a:pt x="6837" y="580"/>
                </a:lnTo>
                <a:lnTo>
                  <a:pt x="6850" y="585"/>
                </a:lnTo>
                <a:lnTo>
                  <a:pt x="6857" y="588"/>
                </a:lnTo>
                <a:lnTo>
                  <a:pt x="6864" y="592"/>
                </a:lnTo>
                <a:lnTo>
                  <a:pt x="6870" y="595"/>
                </a:lnTo>
                <a:lnTo>
                  <a:pt x="6876" y="598"/>
                </a:lnTo>
                <a:lnTo>
                  <a:pt x="6888" y="608"/>
                </a:lnTo>
                <a:lnTo>
                  <a:pt x="6893" y="613"/>
                </a:lnTo>
                <a:lnTo>
                  <a:pt x="6898" y="619"/>
                </a:lnTo>
                <a:lnTo>
                  <a:pt x="6903" y="624"/>
                </a:lnTo>
                <a:lnTo>
                  <a:pt x="6908" y="631"/>
                </a:lnTo>
                <a:lnTo>
                  <a:pt x="6912" y="638"/>
                </a:lnTo>
                <a:lnTo>
                  <a:pt x="6917" y="645"/>
                </a:lnTo>
                <a:lnTo>
                  <a:pt x="6920" y="652"/>
                </a:lnTo>
                <a:lnTo>
                  <a:pt x="6925" y="659"/>
                </a:lnTo>
                <a:lnTo>
                  <a:pt x="6930" y="678"/>
                </a:lnTo>
                <a:lnTo>
                  <a:pt x="6934" y="687"/>
                </a:lnTo>
                <a:lnTo>
                  <a:pt x="6936" y="696"/>
                </a:lnTo>
                <a:lnTo>
                  <a:pt x="6941" y="716"/>
                </a:lnTo>
                <a:lnTo>
                  <a:pt x="6942" y="727"/>
                </a:lnTo>
                <a:lnTo>
                  <a:pt x="6943" y="738"/>
                </a:lnTo>
                <a:lnTo>
                  <a:pt x="6943" y="751"/>
                </a:lnTo>
                <a:lnTo>
                  <a:pt x="6943" y="763"/>
                </a:lnTo>
                <a:lnTo>
                  <a:pt x="6943" y="775"/>
                </a:lnTo>
                <a:lnTo>
                  <a:pt x="6943" y="787"/>
                </a:lnTo>
                <a:lnTo>
                  <a:pt x="6941" y="810"/>
                </a:lnTo>
                <a:lnTo>
                  <a:pt x="6938" y="820"/>
                </a:lnTo>
                <a:lnTo>
                  <a:pt x="6936" y="830"/>
                </a:lnTo>
                <a:lnTo>
                  <a:pt x="6934" y="839"/>
                </a:lnTo>
                <a:lnTo>
                  <a:pt x="6930" y="849"/>
                </a:lnTo>
                <a:lnTo>
                  <a:pt x="6928" y="857"/>
                </a:lnTo>
                <a:lnTo>
                  <a:pt x="6925" y="866"/>
                </a:lnTo>
                <a:lnTo>
                  <a:pt x="6920" y="874"/>
                </a:lnTo>
                <a:lnTo>
                  <a:pt x="6917" y="881"/>
                </a:lnTo>
                <a:lnTo>
                  <a:pt x="6908" y="894"/>
                </a:lnTo>
                <a:lnTo>
                  <a:pt x="6903" y="901"/>
                </a:lnTo>
                <a:lnTo>
                  <a:pt x="6898" y="907"/>
                </a:lnTo>
                <a:lnTo>
                  <a:pt x="6888" y="918"/>
                </a:lnTo>
                <a:lnTo>
                  <a:pt x="6882" y="922"/>
                </a:lnTo>
                <a:lnTo>
                  <a:pt x="6876" y="927"/>
                </a:lnTo>
                <a:lnTo>
                  <a:pt x="6870" y="930"/>
                </a:lnTo>
                <a:lnTo>
                  <a:pt x="6864" y="934"/>
                </a:lnTo>
                <a:lnTo>
                  <a:pt x="6857" y="937"/>
                </a:lnTo>
                <a:lnTo>
                  <a:pt x="6850" y="941"/>
                </a:lnTo>
                <a:lnTo>
                  <a:pt x="6837" y="945"/>
                </a:lnTo>
                <a:lnTo>
                  <a:pt x="6833" y="946"/>
                </a:lnTo>
                <a:lnTo>
                  <a:pt x="6830" y="946"/>
                </a:lnTo>
                <a:lnTo>
                  <a:pt x="6822" y="948"/>
                </a:lnTo>
                <a:lnTo>
                  <a:pt x="6815" y="950"/>
                </a:lnTo>
                <a:lnTo>
                  <a:pt x="6809" y="951"/>
                </a:lnTo>
                <a:lnTo>
                  <a:pt x="6801" y="951"/>
                </a:lnTo>
                <a:lnTo>
                  <a:pt x="6794" y="951"/>
                </a:lnTo>
                <a:lnTo>
                  <a:pt x="6779" y="951"/>
                </a:lnTo>
                <a:lnTo>
                  <a:pt x="6765" y="948"/>
                </a:lnTo>
                <a:lnTo>
                  <a:pt x="6757" y="946"/>
                </a:lnTo>
                <a:lnTo>
                  <a:pt x="6750" y="945"/>
                </a:lnTo>
                <a:lnTo>
                  <a:pt x="6743" y="943"/>
                </a:lnTo>
                <a:lnTo>
                  <a:pt x="6736" y="941"/>
                </a:lnTo>
                <a:lnTo>
                  <a:pt x="6730" y="937"/>
                </a:lnTo>
                <a:lnTo>
                  <a:pt x="6723" y="934"/>
                </a:lnTo>
                <a:lnTo>
                  <a:pt x="6717" y="930"/>
                </a:lnTo>
                <a:lnTo>
                  <a:pt x="6710" y="927"/>
                </a:lnTo>
                <a:lnTo>
                  <a:pt x="6699" y="918"/>
                </a:lnTo>
                <a:lnTo>
                  <a:pt x="6694" y="912"/>
                </a:lnTo>
                <a:lnTo>
                  <a:pt x="6689" y="907"/>
                </a:lnTo>
                <a:lnTo>
                  <a:pt x="6683" y="901"/>
                </a:lnTo>
                <a:lnTo>
                  <a:pt x="6679" y="894"/>
                </a:lnTo>
                <a:lnTo>
                  <a:pt x="6674" y="889"/>
                </a:lnTo>
                <a:lnTo>
                  <a:pt x="6670" y="881"/>
                </a:lnTo>
                <a:lnTo>
                  <a:pt x="6666" y="874"/>
                </a:lnTo>
                <a:lnTo>
                  <a:pt x="6662" y="866"/>
                </a:lnTo>
                <a:lnTo>
                  <a:pt x="6659" y="857"/>
                </a:lnTo>
                <a:lnTo>
                  <a:pt x="6655" y="849"/>
                </a:lnTo>
                <a:close/>
                <a:moveTo>
                  <a:pt x="6749" y="680"/>
                </a:moveTo>
                <a:lnTo>
                  <a:pt x="6745" y="688"/>
                </a:lnTo>
                <a:lnTo>
                  <a:pt x="6743" y="696"/>
                </a:lnTo>
                <a:lnTo>
                  <a:pt x="6741" y="705"/>
                </a:lnTo>
                <a:lnTo>
                  <a:pt x="6739" y="715"/>
                </a:lnTo>
                <a:lnTo>
                  <a:pt x="6735" y="737"/>
                </a:lnTo>
                <a:lnTo>
                  <a:pt x="6735" y="750"/>
                </a:lnTo>
                <a:lnTo>
                  <a:pt x="6735" y="762"/>
                </a:lnTo>
                <a:lnTo>
                  <a:pt x="6735" y="776"/>
                </a:lnTo>
                <a:lnTo>
                  <a:pt x="6735" y="788"/>
                </a:lnTo>
                <a:lnTo>
                  <a:pt x="6736" y="799"/>
                </a:lnTo>
                <a:lnTo>
                  <a:pt x="6738" y="805"/>
                </a:lnTo>
                <a:lnTo>
                  <a:pt x="6739" y="811"/>
                </a:lnTo>
                <a:lnTo>
                  <a:pt x="6741" y="821"/>
                </a:lnTo>
                <a:lnTo>
                  <a:pt x="6743" y="830"/>
                </a:lnTo>
                <a:lnTo>
                  <a:pt x="6745" y="839"/>
                </a:lnTo>
                <a:lnTo>
                  <a:pt x="6749" y="846"/>
                </a:lnTo>
                <a:lnTo>
                  <a:pt x="6753" y="854"/>
                </a:lnTo>
                <a:lnTo>
                  <a:pt x="6758" y="859"/>
                </a:lnTo>
                <a:lnTo>
                  <a:pt x="6760" y="861"/>
                </a:lnTo>
                <a:lnTo>
                  <a:pt x="6762" y="864"/>
                </a:lnTo>
                <a:lnTo>
                  <a:pt x="6768" y="868"/>
                </a:lnTo>
                <a:lnTo>
                  <a:pt x="6774" y="872"/>
                </a:lnTo>
                <a:lnTo>
                  <a:pt x="6779" y="874"/>
                </a:lnTo>
                <a:lnTo>
                  <a:pt x="6786" y="875"/>
                </a:lnTo>
                <a:lnTo>
                  <a:pt x="6794" y="875"/>
                </a:lnTo>
                <a:lnTo>
                  <a:pt x="6801" y="875"/>
                </a:lnTo>
                <a:lnTo>
                  <a:pt x="6807" y="874"/>
                </a:lnTo>
                <a:lnTo>
                  <a:pt x="6813" y="872"/>
                </a:lnTo>
                <a:lnTo>
                  <a:pt x="6819" y="868"/>
                </a:lnTo>
                <a:lnTo>
                  <a:pt x="6824" y="864"/>
                </a:lnTo>
                <a:lnTo>
                  <a:pt x="6827" y="861"/>
                </a:lnTo>
                <a:lnTo>
                  <a:pt x="6829" y="859"/>
                </a:lnTo>
                <a:lnTo>
                  <a:pt x="6833" y="854"/>
                </a:lnTo>
                <a:lnTo>
                  <a:pt x="6838" y="846"/>
                </a:lnTo>
                <a:lnTo>
                  <a:pt x="6841" y="839"/>
                </a:lnTo>
                <a:lnTo>
                  <a:pt x="6844" y="830"/>
                </a:lnTo>
                <a:lnTo>
                  <a:pt x="6846" y="821"/>
                </a:lnTo>
                <a:lnTo>
                  <a:pt x="6848" y="811"/>
                </a:lnTo>
                <a:lnTo>
                  <a:pt x="6850" y="788"/>
                </a:lnTo>
                <a:lnTo>
                  <a:pt x="6851" y="776"/>
                </a:lnTo>
                <a:lnTo>
                  <a:pt x="6851" y="762"/>
                </a:lnTo>
                <a:lnTo>
                  <a:pt x="6851" y="750"/>
                </a:lnTo>
                <a:lnTo>
                  <a:pt x="6850" y="737"/>
                </a:lnTo>
                <a:lnTo>
                  <a:pt x="6849" y="725"/>
                </a:lnTo>
                <a:lnTo>
                  <a:pt x="6849" y="720"/>
                </a:lnTo>
                <a:lnTo>
                  <a:pt x="6848" y="715"/>
                </a:lnTo>
                <a:lnTo>
                  <a:pt x="6846" y="705"/>
                </a:lnTo>
                <a:lnTo>
                  <a:pt x="6844" y="696"/>
                </a:lnTo>
                <a:lnTo>
                  <a:pt x="6841" y="688"/>
                </a:lnTo>
                <a:lnTo>
                  <a:pt x="6838" y="680"/>
                </a:lnTo>
                <a:lnTo>
                  <a:pt x="6833" y="673"/>
                </a:lnTo>
                <a:lnTo>
                  <a:pt x="6829" y="667"/>
                </a:lnTo>
                <a:lnTo>
                  <a:pt x="6824" y="663"/>
                </a:lnTo>
                <a:lnTo>
                  <a:pt x="6820" y="659"/>
                </a:lnTo>
                <a:lnTo>
                  <a:pt x="6813" y="656"/>
                </a:lnTo>
                <a:lnTo>
                  <a:pt x="6807" y="654"/>
                </a:lnTo>
                <a:lnTo>
                  <a:pt x="6801" y="653"/>
                </a:lnTo>
                <a:lnTo>
                  <a:pt x="6794" y="653"/>
                </a:lnTo>
                <a:lnTo>
                  <a:pt x="6786" y="653"/>
                </a:lnTo>
                <a:lnTo>
                  <a:pt x="6779" y="654"/>
                </a:lnTo>
                <a:lnTo>
                  <a:pt x="6774" y="656"/>
                </a:lnTo>
                <a:lnTo>
                  <a:pt x="6768" y="659"/>
                </a:lnTo>
                <a:lnTo>
                  <a:pt x="6762" y="663"/>
                </a:lnTo>
                <a:lnTo>
                  <a:pt x="6758" y="667"/>
                </a:lnTo>
                <a:lnTo>
                  <a:pt x="6753" y="673"/>
                </a:lnTo>
                <a:lnTo>
                  <a:pt x="6749" y="680"/>
                </a:lnTo>
                <a:close/>
                <a:moveTo>
                  <a:pt x="6580" y="916"/>
                </a:moveTo>
                <a:lnTo>
                  <a:pt x="6572" y="924"/>
                </a:lnTo>
                <a:lnTo>
                  <a:pt x="6567" y="927"/>
                </a:lnTo>
                <a:lnTo>
                  <a:pt x="6563" y="930"/>
                </a:lnTo>
                <a:lnTo>
                  <a:pt x="6551" y="936"/>
                </a:lnTo>
                <a:lnTo>
                  <a:pt x="6540" y="942"/>
                </a:lnTo>
                <a:lnTo>
                  <a:pt x="6533" y="943"/>
                </a:lnTo>
                <a:lnTo>
                  <a:pt x="6528" y="945"/>
                </a:lnTo>
                <a:lnTo>
                  <a:pt x="6513" y="947"/>
                </a:lnTo>
                <a:lnTo>
                  <a:pt x="6505" y="948"/>
                </a:lnTo>
                <a:lnTo>
                  <a:pt x="6498" y="950"/>
                </a:lnTo>
                <a:lnTo>
                  <a:pt x="6481" y="950"/>
                </a:lnTo>
                <a:lnTo>
                  <a:pt x="6465" y="950"/>
                </a:lnTo>
                <a:lnTo>
                  <a:pt x="6457" y="948"/>
                </a:lnTo>
                <a:lnTo>
                  <a:pt x="6450" y="947"/>
                </a:lnTo>
                <a:lnTo>
                  <a:pt x="6435" y="945"/>
                </a:lnTo>
                <a:lnTo>
                  <a:pt x="6428" y="943"/>
                </a:lnTo>
                <a:lnTo>
                  <a:pt x="6423" y="942"/>
                </a:lnTo>
                <a:lnTo>
                  <a:pt x="6410" y="936"/>
                </a:lnTo>
                <a:lnTo>
                  <a:pt x="6405" y="934"/>
                </a:lnTo>
                <a:lnTo>
                  <a:pt x="6400" y="930"/>
                </a:lnTo>
                <a:lnTo>
                  <a:pt x="6390" y="924"/>
                </a:lnTo>
                <a:lnTo>
                  <a:pt x="6386" y="919"/>
                </a:lnTo>
                <a:lnTo>
                  <a:pt x="6382" y="916"/>
                </a:lnTo>
                <a:lnTo>
                  <a:pt x="6374" y="907"/>
                </a:lnTo>
                <a:lnTo>
                  <a:pt x="6367" y="896"/>
                </a:lnTo>
                <a:lnTo>
                  <a:pt x="6363" y="885"/>
                </a:lnTo>
                <a:lnTo>
                  <a:pt x="6361" y="880"/>
                </a:lnTo>
                <a:lnTo>
                  <a:pt x="6358" y="874"/>
                </a:lnTo>
                <a:lnTo>
                  <a:pt x="6355" y="860"/>
                </a:lnTo>
                <a:lnTo>
                  <a:pt x="6353" y="847"/>
                </a:lnTo>
                <a:lnTo>
                  <a:pt x="6351" y="831"/>
                </a:lnTo>
                <a:lnTo>
                  <a:pt x="6351" y="815"/>
                </a:lnTo>
                <a:lnTo>
                  <a:pt x="6351" y="582"/>
                </a:lnTo>
                <a:lnTo>
                  <a:pt x="6442" y="582"/>
                </a:lnTo>
                <a:lnTo>
                  <a:pt x="6442" y="812"/>
                </a:lnTo>
                <a:lnTo>
                  <a:pt x="6442" y="827"/>
                </a:lnTo>
                <a:lnTo>
                  <a:pt x="6443" y="834"/>
                </a:lnTo>
                <a:lnTo>
                  <a:pt x="6444" y="840"/>
                </a:lnTo>
                <a:lnTo>
                  <a:pt x="6445" y="846"/>
                </a:lnTo>
                <a:lnTo>
                  <a:pt x="6448" y="851"/>
                </a:lnTo>
                <a:lnTo>
                  <a:pt x="6449" y="856"/>
                </a:lnTo>
                <a:lnTo>
                  <a:pt x="6451" y="859"/>
                </a:lnTo>
                <a:lnTo>
                  <a:pt x="6454" y="863"/>
                </a:lnTo>
                <a:lnTo>
                  <a:pt x="6457" y="866"/>
                </a:lnTo>
                <a:lnTo>
                  <a:pt x="6460" y="868"/>
                </a:lnTo>
                <a:lnTo>
                  <a:pt x="6465" y="871"/>
                </a:lnTo>
                <a:lnTo>
                  <a:pt x="6468" y="872"/>
                </a:lnTo>
                <a:lnTo>
                  <a:pt x="6472" y="873"/>
                </a:lnTo>
                <a:lnTo>
                  <a:pt x="6483" y="874"/>
                </a:lnTo>
                <a:lnTo>
                  <a:pt x="6488" y="873"/>
                </a:lnTo>
                <a:lnTo>
                  <a:pt x="6493" y="873"/>
                </a:lnTo>
                <a:lnTo>
                  <a:pt x="6497" y="872"/>
                </a:lnTo>
                <a:lnTo>
                  <a:pt x="6502" y="871"/>
                </a:lnTo>
                <a:lnTo>
                  <a:pt x="6505" y="868"/>
                </a:lnTo>
                <a:lnTo>
                  <a:pt x="6509" y="866"/>
                </a:lnTo>
                <a:lnTo>
                  <a:pt x="6512" y="863"/>
                </a:lnTo>
                <a:lnTo>
                  <a:pt x="6514" y="859"/>
                </a:lnTo>
                <a:lnTo>
                  <a:pt x="6516" y="856"/>
                </a:lnTo>
                <a:lnTo>
                  <a:pt x="6519" y="851"/>
                </a:lnTo>
                <a:lnTo>
                  <a:pt x="6520" y="846"/>
                </a:lnTo>
                <a:lnTo>
                  <a:pt x="6521" y="840"/>
                </a:lnTo>
                <a:lnTo>
                  <a:pt x="6522" y="834"/>
                </a:lnTo>
                <a:lnTo>
                  <a:pt x="6523" y="828"/>
                </a:lnTo>
                <a:lnTo>
                  <a:pt x="6523" y="812"/>
                </a:lnTo>
                <a:lnTo>
                  <a:pt x="6523" y="582"/>
                </a:lnTo>
                <a:lnTo>
                  <a:pt x="6610" y="582"/>
                </a:lnTo>
                <a:lnTo>
                  <a:pt x="6610" y="815"/>
                </a:lnTo>
                <a:lnTo>
                  <a:pt x="6610" y="831"/>
                </a:lnTo>
                <a:lnTo>
                  <a:pt x="6608" y="847"/>
                </a:lnTo>
                <a:lnTo>
                  <a:pt x="6606" y="860"/>
                </a:lnTo>
                <a:lnTo>
                  <a:pt x="6603" y="874"/>
                </a:lnTo>
                <a:lnTo>
                  <a:pt x="6601" y="880"/>
                </a:lnTo>
                <a:lnTo>
                  <a:pt x="6599" y="885"/>
                </a:lnTo>
                <a:lnTo>
                  <a:pt x="6593" y="896"/>
                </a:lnTo>
                <a:lnTo>
                  <a:pt x="6587" y="907"/>
                </a:lnTo>
                <a:lnTo>
                  <a:pt x="6580" y="916"/>
                </a:lnTo>
                <a:close/>
                <a:moveTo>
                  <a:pt x="6167" y="831"/>
                </a:moveTo>
                <a:lnTo>
                  <a:pt x="6167" y="944"/>
                </a:lnTo>
                <a:lnTo>
                  <a:pt x="6078" y="944"/>
                </a:lnTo>
                <a:lnTo>
                  <a:pt x="6078" y="582"/>
                </a:lnTo>
                <a:lnTo>
                  <a:pt x="6190" y="582"/>
                </a:lnTo>
                <a:lnTo>
                  <a:pt x="6203" y="582"/>
                </a:lnTo>
                <a:lnTo>
                  <a:pt x="6215" y="583"/>
                </a:lnTo>
                <a:lnTo>
                  <a:pt x="6228" y="585"/>
                </a:lnTo>
                <a:lnTo>
                  <a:pt x="6240" y="587"/>
                </a:lnTo>
                <a:lnTo>
                  <a:pt x="6246" y="588"/>
                </a:lnTo>
                <a:lnTo>
                  <a:pt x="6251" y="591"/>
                </a:lnTo>
                <a:lnTo>
                  <a:pt x="6263" y="595"/>
                </a:lnTo>
                <a:lnTo>
                  <a:pt x="6273" y="600"/>
                </a:lnTo>
                <a:lnTo>
                  <a:pt x="6283" y="606"/>
                </a:lnTo>
                <a:lnTo>
                  <a:pt x="6287" y="610"/>
                </a:lnTo>
                <a:lnTo>
                  <a:pt x="6292" y="614"/>
                </a:lnTo>
                <a:lnTo>
                  <a:pt x="6295" y="619"/>
                </a:lnTo>
                <a:lnTo>
                  <a:pt x="6300" y="623"/>
                </a:lnTo>
                <a:lnTo>
                  <a:pt x="6303" y="628"/>
                </a:lnTo>
                <a:lnTo>
                  <a:pt x="6307" y="633"/>
                </a:lnTo>
                <a:lnTo>
                  <a:pt x="6313" y="645"/>
                </a:lnTo>
                <a:lnTo>
                  <a:pt x="6316" y="650"/>
                </a:lnTo>
                <a:lnTo>
                  <a:pt x="6318" y="657"/>
                </a:lnTo>
                <a:lnTo>
                  <a:pt x="6321" y="672"/>
                </a:lnTo>
                <a:lnTo>
                  <a:pt x="6323" y="688"/>
                </a:lnTo>
                <a:lnTo>
                  <a:pt x="6323" y="697"/>
                </a:lnTo>
                <a:lnTo>
                  <a:pt x="6325" y="706"/>
                </a:lnTo>
                <a:lnTo>
                  <a:pt x="6323" y="718"/>
                </a:lnTo>
                <a:lnTo>
                  <a:pt x="6322" y="729"/>
                </a:lnTo>
                <a:lnTo>
                  <a:pt x="6321" y="741"/>
                </a:lnTo>
                <a:lnTo>
                  <a:pt x="6319" y="751"/>
                </a:lnTo>
                <a:lnTo>
                  <a:pt x="6316" y="760"/>
                </a:lnTo>
                <a:lnTo>
                  <a:pt x="6312" y="769"/>
                </a:lnTo>
                <a:lnTo>
                  <a:pt x="6308" y="777"/>
                </a:lnTo>
                <a:lnTo>
                  <a:pt x="6303" y="784"/>
                </a:lnTo>
                <a:lnTo>
                  <a:pt x="6299" y="790"/>
                </a:lnTo>
                <a:lnTo>
                  <a:pt x="6293" y="796"/>
                </a:lnTo>
                <a:lnTo>
                  <a:pt x="6287" y="802"/>
                </a:lnTo>
                <a:lnTo>
                  <a:pt x="6281" y="806"/>
                </a:lnTo>
                <a:lnTo>
                  <a:pt x="6274" y="811"/>
                </a:lnTo>
                <a:lnTo>
                  <a:pt x="6267" y="815"/>
                </a:lnTo>
                <a:lnTo>
                  <a:pt x="6260" y="819"/>
                </a:lnTo>
                <a:lnTo>
                  <a:pt x="6252" y="821"/>
                </a:lnTo>
                <a:lnTo>
                  <a:pt x="6238" y="825"/>
                </a:lnTo>
                <a:lnTo>
                  <a:pt x="6230" y="828"/>
                </a:lnTo>
                <a:lnTo>
                  <a:pt x="6222" y="829"/>
                </a:lnTo>
                <a:lnTo>
                  <a:pt x="6206" y="830"/>
                </a:lnTo>
                <a:lnTo>
                  <a:pt x="6190" y="831"/>
                </a:lnTo>
                <a:lnTo>
                  <a:pt x="6167" y="831"/>
                </a:lnTo>
                <a:close/>
                <a:moveTo>
                  <a:pt x="6167" y="657"/>
                </a:moveTo>
                <a:lnTo>
                  <a:pt x="6167" y="760"/>
                </a:lnTo>
                <a:lnTo>
                  <a:pt x="6193" y="760"/>
                </a:lnTo>
                <a:lnTo>
                  <a:pt x="6198" y="760"/>
                </a:lnTo>
                <a:lnTo>
                  <a:pt x="6204" y="759"/>
                </a:lnTo>
                <a:lnTo>
                  <a:pt x="6210" y="758"/>
                </a:lnTo>
                <a:lnTo>
                  <a:pt x="6214" y="757"/>
                </a:lnTo>
                <a:lnTo>
                  <a:pt x="6219" y="754"/>
                </a:lnTo>
                <a:lnTo>
                  <a:pt x="6222" y="752"/>
                </a:lnTo>
                <a:lnTo>
                  <a:pt x="6225" y="750"/>
                </a:lnTo>
                <a:lnTo>
                  <a:pt x="6228" y="746"/>
                </a:lnTo>
                <a:lnTo>
                  <a:pt x="6230" y="743"/>
                </a:lnTo>
                <a:lnTo>
                  <a:pt x="6232" y="740"/>
                </a:lnTo>
                <a:lnTo>
                  <a:pt x="6234" y="735"/>
                </a:lnTo>
                <a:lnTo>
                  <a:pt x="6235" y="731"/>
                </a:lnTo>
                <a:lnTo>
                  <a:pt x="6237" y="725"/>
                </a:lnTo>
                <a:lnTo>
                  <a:pt x="6237" y="719"/>
                </a:lnTo>
                <a:lnTo>
                  <a:pt x="6238" y="708"/>
                </a:lnTo>
                <a:lnTo>
                  <a:pt x="6237" y="696"/>
                </a:lnTo>
                <a:lnTo>
                  <a:pt x="6237" y="690"/>
                </a:lnTo>
                <a:lnTo>
                  <a:pt x="6235" y="685"/>
                </a:lnTo>
                <a:lnTo>
                  <a:pt x="6234" y="681"/>
                </a:lnTo>
                <a:lnTo>
                  <a:pt x="6232" y="676"/>
                </a:lnTo>
                <a:lnTo>
                  <a:pt x="6230" y="673"/>
                </a:lnTo>
                <a:lnTo>
                  <a:pt x="6228" y="670"/>
                </a:lnTo>
                <a:lnTo>
                  <a:pt x="6225" y="666"/>
                </a:lnTo>
                <a:lnTo>
                  <a:pt x="6222" y="664"/>
                </a:lnTo>
                <a:lnTo>
                  <a:pt x="6217" y="662"/>
                </a:lnTo>
                <a:lnTo>
                  <a:pt x="6214" y="659"/>
                </a:lnTo>
                <a:lnTo>
                  <a:pt x="6210" y="658"/>
                </a:lnTo>
                <a:lnTo>
                  <a:pt x="6204" y="657"/>
                </a:lnTo>
                <a:lnTo>
                  <a:pt x="6198" y="657"/>
                </a:lnTo>
                <a:lnTo>
                  <a:pt x="6191" y="657"/>
                </a:lnTo>
                <a:lnTo>
                  <a:pt x="6167" y="657"/>
                </a:lnTo>
                <a:close/>
                <a:moveTo>
                  <a:pt x="8200" y="180"/>
                </a:moveTo>
                <a:lnTo>
                  <a:pt x="8200" y="373"/>
                </a:lnTo>
                <a:lnTo>
                  <a:pt x="8118" y="373"/>
                </a:lnTo>
                <a:lnTo>
                  <a:pt x="8118" y="10"/>
                </a:lnTo>
                <a:lnTo>
                  <a:pt x="8209" y="10"/>
                </a:lnTo>
                <a:lnTo>
                  <a:pt x="8276" y="144"/>
                </a:lnTo>
                <a:lnTo>
                  <a:pt x="8284" y="158"/>
                </a:lnTo>
                <a:lnTo>
                  <a:pt x="8291" y="172"/>
                </a:lnTo>
                <a:lnTo>
                  <a:pt x="8297" y="187"/>
                </a:lnTo>
                <a:lnTo>
                  <a:pt x="8306" y="206"/>
                </a:lnTo>
                <a:lnTo>
                  <a:pt x="8306" y="10"/>
                </a:lnTo>
                <a:lnTo>
                  <a:pt x="8388" y="10"/>
                </a:lnTo>
                <a:lnTo>
                  <a:pt x="8388" y="373"/>
                </a:lnTo>
                <a:lnTo>
                  <a:pt x="8305" y="373"/>
                </a:lnTo>
                <a:lnTo>
                  <a:pt x="8224" y="226"/>
                </a:lnTo>
                <a:lnTo>
                  <a:pt x="8218" y="215"/>
                </a:lnTo>
                <a:lnTo>
                  <a:pt x="8213" y="205"/>
                </a:lnTo>
                <a:lnTo>
                  <a:pt x="8208" y="193"/>
                </a:lnTo>
                <a:lnTo>
                  <a:pt x="8201" y="180"/>
                </a:lnTo>
                <a:lnTo>
                  <a:pt x="8200" y="180"/>
                </a:lnTo>
                <a:close/>
                <a:moveTo>
                  <a:pt x="7105" y="137"/>
                </a:moveTo>
                <a:lnTo>
                  <a:pt x="7105" y="373"/>
                </a:lnTo>
                <a:lnTo>
                  <a:pt x="7026" y="373"/>
                </a:lnTo>
                <a:lnTo>
                  <a:pt x="7026" y="10"/>
                </a:lnTo>
                <a:lnTo>
                  <a:pt x="7144" y="10"/>
                </a:lnTo>
                <a:lnTo>
                  <a:pt x="7192" y="246"/>
                </a:lnTo>
                <a:lnTo>
                  <a:pt x="7238" y="10"/>
                </a:lnTo>
                <a:lnTo>
                  <a:pt x="7357" y="10"/>
                </a:lnTo>
                <a:lnTo>
                  <a:pt x="7357" y="373"/>
                </a:lnTo>
                <a:lnTo>
                  <a:pt x="7270" y="373"/>
                </a:lnTo>
                <a:lnTo>
                  <a:pt x="7270" y="139"/>
                </a:lnTo>
                <a:lnTo>
                  <a:pt x="7267" y="162"/>
                </a:lnTo>
                <a:lnTo>
                  <a:pt x="7263" y="187"/>
                </a:lnTo>
                <a:lnTo>
                  <a:pt x="7258" y="209"/>
                </a:lnTo>
                <a:lnTo>
                  <a:pt x="7254" y="227"/>
                </a:lnTo>
                <a:lnTo>
                  <a:pt x="7222" y="373"/>
                </a:lnTo>
                <a:lnTo>
                  <a:pt x="7155" y="373"/>
                </a:lnTo>
                <a:lnTo>
                  <a:pt x="7122" y="227"/>
                </a:lnTo>
                <a:lnTo>
                  <a:pt x="7120" y="219"/>
                </a:lnTo>
                <a:lnTo>
                  <a:pt x="7118" y="206"/>
                </a:lnTo>
                <a:lnTo>
                  <a:pt x="7114" y="188"/>
                </a:lnTo>
                <a:lnTo>
                  <a:pt x="7111" y="170"/>
                </a:lnTo>
                <a:lnTo>
                  <a:pt x="7108" y="153"/>
                </a:lnTo>
                <a:lnTo>
                  <a:pt x="7106" y="137"/>
                </a:lnTo>
                <a:lnTo>
                  <a:pt x="7105" y="137"/>
                </a:lnTo>
                <a:close/>
                <a:moveTo>
                  <a:pt x="6733" y="335"/>
                </a:moveTo>
                <a:lnTo>
                  <a:pt x="6728" y="330"/>
                </a:lnTo>
                <a:lnTo>
                  <a:pt x="6723" y="324"/>
                </a:lnTo>
                <a:lnTo>
                  <a:pt x="6718" y="317"/>
                </a:lnTo>
                <a:lnTo>
                  <a:pt x="6714" y="310"/>
                </a:lnTo>
                <a:lnTo>
                  <a:pt x="6710" y="303"/>
                </a:lnTo>
                <a:lnTo>
                  <a:pt x="6707" y="295"/>
                </a:lnTo>
                <a:lnTo>
                  <a:pt x="6704" y="286"/>
                </a:lnTo>
                <a:lnTo>
                  <a:pt x="6700" y="278"/>
                </a:lnTo>
                <a:lnTo>
                  <a:pt x="6697" y="269"/>
                </a:lnTo>
                <a:lnTo>
                  <a:pt x="6695" y="259"/>
                </a:lnTo>
                <a:lnTo>
                  <a:pt x="6691" y="238"/>
                </a:lnTo>
                <a:lnTo>
                  <a:pt x="6689" y="227"/>
                </a:lnTo>
                <a:lnTo>
                  <a:pt x="6688" y="216"/>
                </a:lnTo>
                <a:lnTo>
                  <a:pt x="6688" y="205"/>
                </a:lnTo>
                <a:lnTo>
                  <a:pt x="6688" y="192"/>
                </a:lnTo>
                <a:lnTo>
                  <a:pt x="6688" y="180"/>
                </a:lnTo>
                <a:lnTo>
                  <a:pt x="6688" y="167"/>
                </a:lnTo>
                <a:lnTo>
                  <a:pt x="6691" y="145"/>
                </a:lnTo>
                <a:lnTo>
                  <a:pt x="6692" y="135"/>
                </a:lnTo>
                <a:lnTo>
                  <a:pt x="6695" y="124"/>
                </a:lnTo>
                <a:lnTo>
                  <a:pt x="6697" y="115"/>
                </a:lnTo>
                <a:lnTo>
                  <a:pt x="6700" y="106"/>
                </a:lnTo>
                <a:lnTo>
                  <a:pt x="6704" y="97"/>
                </a:lnTo>
                <a:lnTo>
                  <a:pt x="6707" y="89"/>
                </a:lnTo>
                <a:lnTo>
                  <a:pt x="6714" y="74"/>
                </a:lnTo>
                <a:lnTo>
                  <a:pt x="6723" y="60"/>
                </a:lnTo>
                <a:lnTo>
                  <a:pt x="6728" y="53"/>
                </a:lnTo>
                <a:lnTo>
                  <a:pt x="6733" y="48"/>
                </a:lnTo>
                <a:lnTo>
                  <a:pt x="6739" y="42"/>
                </a:lnTo>
                <a:lnTo>
                  <a:pt x="6743" y="38"/>
                </a:lnTo>
                <a:lnTo>
                  <a:pt x="6750" y="32"/>
                </a:lnTo>
                <a:lnTo>
                  <a:pt x="6756" y="28"/>
                </a:lnTo>
                <a:lnTo>
                  <a:pt x="6761" y="24"/>
                </a:lnTo>
                <a:lnTo>
                  <a:pt x="6768" y="21"/>
                </a:lnTo>
                <a:lnTo>
                  <a:pt x="6774" y="17"/>
                </a:lnTo>
                <a:lnTo>
                  <a:pt x="6780" y="15"/>
                </a:lnTo>
                <a:lnTo>
                  <a:pt x="6787" y="12"/>
                </a:lnTo>
                <a:lnTo>
                  <a:pt x="6795" y="10"/>
                </a:lnTo>
                <a:lnTo>
                  <a:pt x="6802" y="8"/>
                </a:lnTo>
                <a:lnTo>
                  <a:pt x="6809" y="7"/>
                </a:lnTo>
                <a:lnTo>
                  <a:pt x="6823" y="5"/>
                </a:lnTo>
                <a:lnTo>
                  <a:pt x="6830" y="4"/>
                </a:lnTo>
                <a:lnTo>
                  <a:pt x="6838" y="4"/>
                </a:lnTo>
                <a:lnTo>
                  <a:pt x="6853" y="5"/>
                </a:lnTo>
                <a:lnTo>
                  <a:pt x="6867" y="7"/>
                </a:lnTo>
                <a:lnTo>
                  <a:pt x="6881" y="10"/>
                </a:lnTo>
                <a:lnTo>
                  <a:pt x="6894" y="15"/>
                </a:lnTo>
                <a:lnTo>
                  <a:pt x="6901" y="17"/>
                </a:lnTo>
                <a:lnTo>
                  <a:pt x="6908" y="21"/>
                </a:lnTo>
                <a:lnTo>
                  <a:pt x="6915" y="24"/>
                </a:lnTo>
                <a:lnTo>
                  <a:pt x="6920" y="28"/>
                </a:lnTo>
                <a:lnTo>
                  <a:pt x="6932" y="38"/>
                </a:lnTo>
                <a:lnTo>
                  <a:pt x="6943" y="48"/>
                </a:lnTo>
                <a:lnTo>
                  <a:pt x="6947" y="53"/>
                </a:lnTo>
                <a:lnTo>
                  <a:pt x="6952" y="60"/>
                </a:lnTo>
                <a:lnTo>
                  <a:pt x="6956" y="67"/>
                </a:lnTo>
                <a:lnTo>
                  <a:pt x="6961" y="74"/>
                </a:lnTo>
                <a:lnTo>
                  <a:pt x="6965" y="82"/>
                </a:lnTo>
                <a:lnTo>
                  <a:pt x="6969" y="89"/>
                </a:lnTo>
                <a:lnTo>
                  <a:pt x="6976" y="106"/>
                </a:lnTo>
                <a:lnTo>
                  <a:pt x="6978" y="115"/>
                </a:lnTo>
                <a:lnTo>
                  <a:pt x="6981" y="124"/>
                </a:lnTo>
                <a:lnTo>
                  <a:pt x="6985" y="145"/>
                </a:lnTo>
                <a:lnTo>
                  <a:pt x="6986" y="156"/>
                </a:lnTo>
                <a:lnTo>
                  <a:pt x="6987" y="167"/>
                </a:lnTo>
                <a:lnTo>
                  <a:pt x="6988" y="180"/>
                </a:lnTo>
                <a:lnTo>
                  <a:pt x="6988" y="192"/>
                </a:lnTo>
                <a:lnTo>
                  <a:pt x="6988" y="205"/>
                </a:lnTo>
                <a:lnTo>
                  <a:pt x="6987" y="216"/>
                </a:lnTo>
                <a:lnTo>
                  <a:pt x="6985" y="238"/>
                </a:lnTo>
                <a:lnTo>
                  <a:pt x="6982" y="249"/>
                </a:lnTo>
                <a:lnTo>
                  <a:pt x="6981" y="259"/>
                </a:lnTo>
                <a:lnTo>
                  <a:pt x="6978" y="269"/>
                </a:lnTo>
                <a:lnTo>
                  <a:pt x="6976" y="278"/>
                </a:lnTo>
                <a:lnTo>
                  <a:pt x="6972" y="286"/>
                </a:lnTo>
                <a:lnTo>
                  <a:pt x="6969" y="295"/>
                </a:lnTo>
                <a:lnTo>
                  <a:pt x="6965" y="303"/>
                </a:lnTo>
                <a:lnTo>
                  <a:pt x="6961" y="310"/>
                </a:lnTo>
                <a:lnTo>
                  <a:pt x="6952" y="324"/>
                </a:lnTo>
                <a:lnTo>
                  <a:pt x="6947" y="330"/>
                </a:lnTo>
                <a:lnTo>
                  <a:pt x="6943" y="335"/>
                </a:lnTo>
                <a:lnTo>
                  <a:pt x="6932" y="347"/>
                </a:lnTo>
                <a:lnTo>
                  <a:pt x="6926" y="351"/>
                </a:lnTo>
                <a:lnTo>
                  <a:pt x="6920" y="356"/>
                </a:lnTo>
                <a:lnTo>
                  <a:pt x="6915" y="359"/>
                </a:lnTo>
                <a:lnTo>
                  <a:pt x="6908" y="363"/>
                </a:lnTo>
                <a:lnTo>
                  <a:pt x="6901" y="366"/>
                </a:lnTo>
                <a:lnTo>
                  <a:pt x="6894" y="369"/>
                </a:lnTo>
                <a:lnTo>
                  <a:pt x="6888" y="372"/>
                </a:lnTo>
                <a:lnTo>
                  <a:pt x="6881" y="374"/>
                </a:lnTo>
                <a:lnTo>
                  <a:pt x="6877" y="375"/>
                </a:lnTo>
                <a:lnTo>
                  <a:pt x="6874" y="376"/>
                </a:lnTo>
                <a:lnTo>
                  <a:pt x="6867" y="377"/>
                </a:lnTo>
                <a:lnTo>
                  <a:pt x="6859" y="378"/>
                </a:lnTo>
                <a:lnTo>
                  <a:pt x="6853" y="380"/>
                </a:lnTo>
                <a:lnTo>
                  <a:pt x="6846" y="380"/>
                </a:lnTo>
                <a:lnTo>
                  <a:pt x="6838" y="380"/>
                </a:lnTo>
                <a:lnTo>
                  <a:pt x="6823" y="380"/>
                </a:lnTo>
                <a:lnTo>
                  <a:pt x="6809" y="377"/>
                </a:lnTo>
                <a:lnTo>
                  <a:pt x="6802" y="376"/>
                </a:lnTo>
                <a:lnTo>
                  <a:pt x="6795" y="374"/>
                </a:lnTo>
                <a:lnTo>
                  <a:pt x="6780" y="369"/>
                </a:lnTo>
                <a:lnTo>
                  <a:pt x="6774" y="366"/>
                </a:lnTo>
                <a:lnTo>
                  <a:pt x="6768" y="363"/>
                </a:lnTo>
                <a:lnTo>
                  <a:pt x="6761" y="359"/>
                </a:lnTo>
                <a:lnTo>
                  <a:pt x="6756" y="356"/>
                </a:lnTo>
                <a:lnTo>
                  <a:pt x="6743" y="347"/>
                </a:lnTo>
                <a:lnTo>
                  <a:pt x="6739" y="341"/>
                </a:lnTo>
                <a:lnTo>
                  <a:pt x="6733" y="335"/>
                </a:lnTo>
                <a:close/>
                <a:moveTo>
                  <a:pt x="6794" y="109"/>
                </a:moveTo>
                <a:lnTo>
                  <a:pt x="6791" y="117"/>
                </a:lnTo>
                <a:lnTo>
                  <a:pt x="6787" y="124"/>
                </a:lnTo>
                <a:lnTo>
                  <a:pt x="6785" y="133"/>
                </a:lnTo>
                <a:lnTo>
                  <a:pt x="6783" y="144"/>
                </a:lnTo>
                <a:lnTo>
                  <a:pt x="6780" y="166"/>
                </a:lnTo>
                <a:lnTo>
                  <a:pt x="6779" y="179"/>
                </a:lnTo>
                <a:lnTo>
                  <a:pt x="6779" y="192"/>
                </a:lnTo>
                <a:lnTo>
                  <a:pt x="6779" y="205"/>
                </a:lnTo>
                <a:lnTo>
                  <a:pt x="6780" y="217"/>
                </a:lnTo>
                <a:lnTo>
                  <a:pt x="6782" y="228"/>
                </a:lnTo>
                <a:lnTo>
                  <a:pt x="6782" y="234"/>
                </a:lnTo>
                <a:lnTo>
                  <a:pt x="6783" y="240"/>
                </a:lnTo>
                <a:lnTo>
                  <a:pt x="6785" y="250"/>
                </a:lnTo>
                <a:lnTo>
                  <a:pt x="6787" y="259"/>
                </a:lnTo>
                <a:lnTo>
                  <a:pt x="6791" y="268"/>
                </a:lnTo>
                <a:lnTo>
                  <a:pt x="6794" y="276"/>
                </a:lnTo>
                <a:lnTo>
                  <a:pt x="6797" y="282"/>
                </a:lnTo>
                <a:lnTo>
                  <a:pt x="6802" y="288"/>
                </a:lnTo>
                <a:lnTo>
                  <a:pt x="6804" y="290"/>
                </a:lnTo>
                <a:lnTo>
                  <a:pt x="6806" y="293"/>
                </a:lnTo>
                <a:lnTo>
                  <a:pt x="6812" y="297"/>
                </a:lnTo>
                <a:lnTo>
                  <a:pt x="6818" y="301"/>
                </a:lnTo>
                <a:lnTo>
                  <a:pt x="6824" y="303"/>
                </a:lnTo>
                <a:lnTo>
                  <a:pt x="6831" y="304"/>
                </a:lnTo>
                <a:lnTo>
                  <a:pt x="6838" y="305"/>
                </a:lnTo>
                <a:lnTo>
                  <a:pt x="6845" y="304"/>
                </a:lnTo>
                <a:lnTo>
                  <a:pt x="6851" y="303"/>
                </a:lnTo>
                <a:lnTo>
                  <a:pt x="6858" y="301"/>
                </a:lnTo>
                <a:lnTo>
                  <a:pt x="6864" y="297"/>
                </a:lnTo>
                <a:lnTo>
                  <a:pt x="6868" y="293"/>
                </a:lnTo>
                <a:lnTo>
                  <a:pt x="6872" y="290"/>
                </a:lnTo>
                <a:lnTo>
                  <a:pt x="6874" y="288"/>
                </a:lnTo>
                <a:lnTo>
                  <a:pt x="6879" y="282"/>
                </a:lnTo>
                <a:lnTo>
                  <a:pt x="6882" y="276"/>
                </a:lnTo>
                <a:lnTo>
                  <a:pt x="6885" y="268"/>
                </a:lnTo>
                <a:lnTo>
                  <a:pt x="6888" y="259"/>
                </a:lnTo>
                <a:lnTo>
                  <a:pt x="6891" y="250"/>
                </a:lnTo>
                <a:lnTo>
                  <a:pt x="6892" y="240"/>
                </a:lnTo>
                <a:lnTo>
                  <a:pt x="6895" y="217"/>
                </a:lnTo>
                <a:lnTo>
                  <a:pt x="6895" y="205"/>
                </a:lnTo>
                <a:lnTo>
                  <a:pt x="6897" y="192"/>
                </a:lnTo>
                <a:lnTo>
                  <a:pt x="6895" y="179"/>
                </a:lnTo>
                <a:lnTo>
                  <a:pt x="6895" y="166"/>
                </a:lnTo>
                <a:lnTo>
                  <a:pt x="6894" y="155"/>
                </a:lnTo>
                <a:lnTo>
                  <a:pt x="6893" y="149"/>
                </a:lnTo>
                <a:lnTo>
                  <a:pt x="6892" y="144"/>
                </a:lnTo>
                <a:lnTo>
                  <a:pt x="6891" y="133"/>
                </a:lnTo>
                <a:lnTo>
                  <a:pt x="6889" y="124"/>
                </a:lnTo>
                <a:lnTo>
                  <a:pt x="6885" y="117"/>
                </a:lnTo>
                <a:lnTo>
                  <a:pt x="6882" y="109"/>
                </a:lnTo>
                <a:lnTo>
                  <a:pt x="6879" y="103"/>
                </a:lnTo>
                <a:lnTo>
                  <a:pt x="6874" y="97"/>
                </a:lnTo>
                <a:lnTo>
                  <a:pt x="6870" y="92"/>
                </a:lnTo>
                <a:lnTo>
                  <a:pt x="6864" y="88"/>
                </a:lnTo>
                <a:lnTo>
                  <a:pt x="6858" y="85"/>
                </a:lnTo>
                <a:lnTo>
                  <a:pt x="6851" y="83"/>
                </a:lnTo>
                <a:lnTo>
                  <a:pt x="6845" y="82"/>
                </a:lnTo>
                <a:lnTo>
                  <a:pt x="6838" y="82"/>
                </a:lnTo>
                <a:lnTo>
                  <a:pt x="6831" y="82"/>
                </a:lnTo>
                <a:lnTo>
                  <a:pt x="6824" y="83"/>
                </a:lnTo>
                <a:lnTo>
                  <a:pt x="6818" y="85"/>
                </a:lnTo>
                <a:lnTo>
                  <a:pt x="6812" y="88"/>
                </a:lnTo>
                <a:lnTo>
                  <a:pt x="6806" y="92"/>
                </a:lnTo>
                <a:lnTo>
                  <a:pt x="6802" y="97"/>
                </a:lnTo>
                <a:lnTo>
                  <a:pt x="6797" y="103"/>
                </a:lnTo>
                <a:lnTo>
                  <a:pt x="6794" y="109"/>
                </a:lnTo>
                <a:close/>
                <a:moveTo>
                  <a:pt x="6426" y="345"/>
                </a:moveTo>
                <a:lnTo>
                  <a:pt x="6418" y="335"/>
                </a:lnTo>
                <a:lnTo>
                  <a:pt x="6413" y="325"/>
                </a:lnTo>
                <a:lnTo>
                  <a:pt x="6407" y="314"/>
                </a:lnTo>
                <a:lnTo>
                  <a:pt x="6405" y="308"/>
                </a:lnTo>
                <a:lnTo>
                  <a:pt x="6402" y="303"/>
                </a:lnTo>
                <a:lnTo>
                  <a:pt x="6399" y="289"/>
                </a:lnTo>
                <a:lnTo>
                  <a:pt x="6397" y="276"/>
                </a:lnTo>
                <a:lnTo>
                  <a:pt x="6396" y="261"/>
                </a:lnTo>
                <a:lnTo>
                  <a:pt x="6395" y="244"/>
                </a:lnTo>
                <a:lnTo>
                  <a:pt x="6395" y="10"/>
                </a:lnTo>
                <a:lnTo>
                  <a:pt x="6486" y="10"/>
                </a:lnTo>
                <a:lnTo>
                  <a:pt x="6486" y="241"/>
                </a:lnTo>
                <a:lnTo>
                  <a:pt x="6487" y="256"/>
                </a:lnTo>
                <a:lnTo>
                  <a:pt x="6487" y="263"/>
                </a:lnTo>
                <a:lnTo>
                  <a:pt x="6488" y="269"/>
                </a:lnTo>
                <a:lnTo>
                  <a:pt x="6489" y="275"/>
                </a:lnTo>
                <a:lnTo>
                  <a:pt x="6492" y="280"/>
                </a:lnTo>
                <a:lnTo>
                  <a:pt x="6494" y="285"/>
                </a:lnTo>
                <a:lnTo>
                  <a:pt x="6496" y="288"/>
                </a:lnTo>
                <a:lnTo>
                  <a:pt x="6498" y="291"/>
                </a:lnTo>
                <a:lnTo>
                  <a:pt x="6502" y="295"/>
                </a:lnTo>
                <a:lnTo>
                  <a:pt x="6505" y="297"/>
                </a:lnTo>
                <a:lnTo>
                  <a:pt x="6509" y="299"/>
                </a:lnTo>
                <a:lnTo>
                  <a:pt x="6513" y="301"/>
                </a:lnTo>
                <a:lnTo>
                  <a:pt x="6518" y="302"/>
                </a:lnTo>
                <a:lnTo>
                  <a:pt x="6528" y="303"/>
                </a:lnTo>
                <a:lnTo>
                  <a:pt x="6532" y="303"/>
                </a:lnTo>
                <a:lnTo>
                  <a:pt x="6537" y="302"/>
                </a:lnTo>
                <a:lnTo>
                  <a:pt x="6541" y="301"/>
                </a:lnTo>
                <a:lnTo>
                  <a:pt x="6546" y="299"/>
                </a:lnTo>
                <a:lnTo>
                  <a:pt x="6549" y="297"/>
                </a:lnTo>
                <a:lnTo>
                  <a:pt x="6553" y="295"/>
                </a:lnTo>
                <a:lnTo>
                  <a:pt x="6556" y="291"/>
                </a:lnTo>
                <a:lnTo>
                  <a:pt x="6558" y="288"/>
                </a:lnTo>
                <a:lnTo>
                  <a:pt x="6560" y="285"/>
                </a:lnTo>
                <a:lnTo>
                  <a:pt x="6563" y="280"/>
                </a:lnTo>
                <a:lnTo>
                  <a:pt x="6564" y="275"/>
                </a:lnTo>
                <a:lnTo>
                  <a:pt x="6566" y="269"/>
                </a:lnTo>
                <a:lnTo>
                  <a:pt x="6566" y="263"/>
                </a:lnTo>
                <a:lnTo>
                  <a:pt x="6567" y="256"/>
                </a:lnTo>
                <a:lnTo>
                  <a:pt x="6568" y="241"/>
                </a:lnTo>
                <a:lnTo>
                  <a:pt x="6568" y="10"/>
                </a:lnTo>
                <a:lnTo>
                  <a:pt x="6654" y="10"/>
                </a:lnTo>
                <a:lnTo>
                  <a:pt x="6654" y="244"/>
                </a:lnTo>
                <a:lnTo>
                  <a:pt x="6654" y="260"/>
                </a:lnTo>
                <a:lnTo>
                  <a:pt x="6653" y="276"/>
                </a:lnTo>
                <a:lnTo>
                  <a:pt x="6651" y="289"/>
                </a:lnTo>
                <a:lnTo>
                  <a:pt x="6647" y="303"/>
                </a:lnTo>
                <a:lnTo>
                  <a:pt x="6645" y="308"/>
                </a:lnTo>
                <a:lnTo>
                  <a:pt x="6643" y="315"/>
                </a:lnTo>
                <a:lnTo>
                  <a:pt x="6638" y="325"/>
                </a:lnTo>
                <a:lnTo>
                  <a:pt x="6631" y="335"/>
                </a:lnTo>
                <a:lnTo>
                  <a:pt x="6625" y="345"/>
                </a:lnTo>
                <a:lnTo>
                  <a:pt x="6616" y="352"/>
                </a:lnTo>
                <a:lnTo>
                  <a:pt x="6611" y="356"/>
                </a:lnTo>
                <a:lnTo>
                  <a:pt x="6607" y="359"/>
                </a:lnTo>
                <a:lnTo>
                  <a:pt x="6597" y="366"/>
                </a:lnTo>
                <a:lnTo>
                  <a:pt x="6584" y="370"/>
                </a:lnTo>
                <a:lnTo>
                  <a:pt x="6578" y="373"/>
                </a:lnTo>
                <a:lnTo>
                  <a:pt x="6572" y="374"/>
                </a:lnTo>
                <a:lnTo>
                  <a:pt x="6558" y="377"/>
                </a:lnTo>
                <a:lnTo>
                  <a:pt x="6550" y="377"/>
                </a:lnTo>
                <a:lnTo>
                  <a:pt x="6542" y="378"/>
                </a:lnTo>
                <a:lnTo>
                  <a:pt x="6525" y="378"/>
                </a:lnTo>
                <a:lnTo>
                  <a:pt x="6510" y="378"/>
                </a:lnTo>
                <a:lnTo>
                  <a:pt x="6502" y="377"/>
                </a:lnTo>
                <a:lnTo>
                  <a:pt x="6494" y="377"/>
                </a:lnTo>
                <a:lnTo>
                  <a:pt x="6479" y="374"/>
                </a:lnTo>
                <a:lnTo>
                  <a:pt x="6474" y="373"/>
                </a:lnTo>
                <a:lnTo>
                  <a:pt x="6467" y="370"/>
                </a:lnTo>
                <a:lnTo>
                  <a:pt x="6455" y="365"/>
                </a:lnTo>
                <a:lnTo>
                  <a:pt x="6450" y="363"/>
                </a:lnTo>
                <a:lnTo>
                  <a:pt x="6444" y="359"/>
                </a:lnTo>
                <a:lnTo>
                  <a:pt x="6435" y="352"/>
                </a:lnTo>
                <a:lnTo>
                  <a:pt x="6431" y="349"/>
                </a:lnTo>
                <a:lnTo>
                  <a:pt x="6426" y="345"/>
                </a:lnTo>
                <a:close/>
                <a:moveTo>
                  <a:pt x="7687" y="308"/>
                </a:moveTo>
                <a:lnTo>
                  <a:pt x="7696" y="307"/>
                </a:lnTo>
                <a:lnTo>
                  <a:pt x="7701" y="307"/>
                </a:lnTo>
                <a:lnTo>
                  <a:pt x="7704" y="306"/>
                </a:lnTo>
                <a:lnTo>
                  <a:pt x="7711" y="303"/>
                </a:lnTo>
                <a:lnTo>
                  <a:pt x="7717" y="299"/>
                </a:lnTo>
                <a:lnTo>
                  <a:pt x="7720" y="295"/>
                </a:lnTo>
                <a:lnTo>
                  <a:pt x="7722" y="293"/>
                </a:lnTo>
                <a:lnTo>
                  <a:pt x="7724" y="289"/>
                </a:lnTo>
                <a:lnTo>
                  <a:pt x="7725" y="287"/>
                </a:lnTo>
                <a:lnTo>
                  <a:pt x="7726" y="284"/>
                </a:lnTo>
                <a:lnTo>
                  <a:pt x="7726" y="277"/>
                </a:lnTo>
                <a:lnTo>
                  <a:pt x="7726" y="272"/>
                </a:lnTo>
                <a:lnTo>
                  <a:pt x="7725" y="268"/>
                </a:lnTo>
                <a:lnTo>
                  <a:pt x="7724" y="264"/>
                </a:lnTo>
                <a:lnTo>
                  <a:pt x="7721" y="261"/>
                </a:lnTo>
                <a:lnTo>
                  <a:pt x="7719" y="258"/>
                </a:lnTo>
                <a:lnTo>
                  <a:pt x="7716" y="254"/>
                </a:lnTo>
                <a:lnTo>
                  <a:pt x="7712" y="251"/>
                </a:lnTo>
                <a:lnTo>
                  <a:pt x="7709" y="249"/>
                </a:lnTo>
                <a:lnTo>
                  <a:pt x="7700" y="243"/>
                </a:lnTo>
                <a:lnTo>
                  <a:pt x="7690" y="238"/>
                </a:lnTo>
                <a:lnTo>
                  <a:pt x="7667" y="228"/>
                </a:lnTo>
                <a:lnTo>
                  <a:pt x="7642" y="218"/>
                </a:lnTo>
                <a:lnTo>
                  <a:pt x="7629" y="212"/>
                </a:lnTo>
                <a:lnTo>
                  <a:pt x="7616" y="206"/>
                </a:lnTo>
                <a:lnTo>
                  <a:pt x="7611" y="202"/>
                </a:lnTo>
                <a:lnTo>
                  <a:pt x="7605" y="199"/>
                </a:lnTo>
                <a:lnTo>
                  <a:pt x="7594" y="191"/>
                </a:lnTo>
                <a:lnTo>
                  <a:pt x="7588" y="187"/>
                </a:lnTo>
                <a:lnTo>
                  <a:pt x="7584" y="181"/>
                </a:lnTo>
                <a:lnTo>
                  <a:pt x="7579" y="176"/>
                </a:lnTo>
                <a:lnTo>
                  <a:pt x="7575" y="171"/>
                </a:lnTo>
                <a:lnTo>
                  <a:pt x="7571" y="164"/>
                </a:lnTo>
                <a:lnTo>
                  <a:pt x="7568" y="158"/>
                </a:lnTo>
                <a:lnTo>
                  <a:pt x="7564" y="152"/>
                </a:lnTo>
                <a:lnTo>
                  <a:pt x="7562" y="144"/>
                </a:lnTo>
                <a:lnTo>
                  <a:pt x="7560" y="137"/>
                </a:lnTo>
                <a:lnTo>
                  <a:pt x="7559" y="128"/>
                </a:lnTo>
                <a:lnTo>
                  <a:pt x="7558" y="119"/>
                </a:lnTo>
                <a:lnTo>
                  <a:pt x="7557" y="110"/>
                </a:lnTo>
                <a:lnTo>
                  <a:pt x="7558" y="98"/>
                </a:lnTo>
                <a:lnTo>
                  <a:pt x="7559" y="93"/>
                </a:lnTo>
                <a:lnTo>
                  <a:pt x="7559" y="87"/>
                </a:lnTo>
                <a:lnTo>
                  <a:pt x="7562" y="77"/>
                </a:lnTo>
                <a:lnTo>
                  <a:pt x="7567" y="67"/>
                </a:lnTo>
                <a:lnTo>
                  <a:pt x="7569" y="61"/>
                </a:lnTo>
                <a:lnTo>
                  <a:pt x="7571" y="57"/>
                </a:lnTo>
                <a:lnTo>
                  <a:pt x="7577" y="49"/>
                </a:lnTo>
                <a:lnTo>
                  <a:pt x="7584" y="40"/>
                </a:lnTo>
                <a:lnTo>
                  <a:pt x="7592" y="33"/>
                </a:lnTo>
                <a:lnTo>
                  <a:pt x="7601" y="26"/>
                </a:lnTo>
                <a:lnTo>
                  <a:pt x="7610" y="21"/>
                </a:lnTo>
                <a:lnTo>
                  <a:pt x="7620" y="16"/>
                </a:lnTo>
                <a:lnTo>
                  <a:pt x="7631" y="12"/>
                </a:lnTo>
                <a:lnTo>
                  <a:pt x="7642" y="8"/>
                </a:lnTo>
                <a:lnTo>
                  <a:pt x="7655" y="6"/>
                </a:lnTo>
                <a:lnTo>
                  <a:pt x="7667" y="5"/>
                </a:lnTo>
                <a:lnTo>
                  <a:pt x="7681" y="4"/>
                </a:lnTo>
                <a:lnTo>
                  <a:pt x="7692" y="5"/>
                </a:lnTo>
                <a:lnTo>
                  <a:pt x="7703" y="6"/>
                </a:lnTo>
                <a:lnTo>
                  <a:pt x="7715" y="7"/>
                </a:lnTo>
                <a:lnTo>
                  <a:pt x="7725" y="10"/>
                </a:lnTo>
                <a:lnTo>
                  <a:pt x="7734" y="14"/>
                </a:lnTo>
                <a:lnTo>
                  <a:pt x="7744" y="17"/>
                </a:lnTo>
                <a:lnTo>
                  <a:pt x="7752" y="22"/>
                </a:lnTo>
                <a:lnTo>
                  <a:pt x="7760" y="27"/>
                </a:lnTo>
                <a:lnTo>
                  <a:pt x="7768" y="33"/>
                </a:lnTo>
                <a:lnTo>
                  <a:pt x="7775" y="40"/>
                </a:lnTo>
                <a:lnTo>
                  <a:pt x="7782" y="47"/>
                </a:lnTo>
                <a:lnTo>
                  <a:pt x="7788" y="53"/>
                </a:lnTo>
                <a:lnTo>
                  <a:pt x="7794" y="61"/>
                </a:lnTo>
                <a:lnTo>
                  <a:pt x="7799" y="69"/>
                </a:lnTo>
                <a:lnTo>
                  <a:pt x="7805" y="78"/>
                </a:lnTo>
                <a:lnTo>
                  <a:pt x="7809" y="87"/>
                </a:lnTo>
                <a:lnTo>
                  <a:pt x="7739" y="126"/>
                </a:lnTo>
                <a:lnTo>
                  <a:pt x="7733" y="115"/>
                </a:lnTo>
                <a:lnTo>
                  <a:pt x="7727" y="105"/>
                </a:lnTo>
                <a:lnTo>
                  <a:pt x="7720" y="97"/>
                </a:lnTo>
                <a:lnTo>
                  <a:pt x="7712" y="91"/>
                </a:lnTo>
                <a:lnTo>
                  <a:pt x="7706" y="85"/>
                </a:lnTo>
                <a:lnTo>
                  <a:pt x="7701" y="83"/>
                </a:lnTo>
                <a:lnTo>
                  <a:pt x="7696" y="80"/>
                </a:lnTo>
                <a:lnTo>
                  <a:pt x="7692" y="79"/>
                </a:lnTo>
                <a:lnTo>
                  <a:pt x="7687" y="78"/>
                </a:lnTo>
                <a:lnTo>
                  <a:pt x="7678" y="78"/>
                </a:lnTo>
                <a:lnTo>
                  <a:pt x="7671" y="78"/>
                </a:lnTo>
                <a:lnTo>
                  <a:pt x="7664" y="79"/>
                </a:lnTo>
                <a:lnTo>
                  <a:pt x="7662" y="80"/>
                </a:lnTo>
                <a:lnTo>
                  <a:pt x="7659" y="83"/>
                </a:lnTo>
                <a:lnTo>
                  <a:pt x="7656" y="84"/>
                </a:lnTo>
                <a:lnTo>
                  <a:pt x="7655" y="86"/>
                </a:lnTo>
                <a:lnTo>
                  <a:pt x="7650" y="89"/>
                </a:lnTo>
                <a:lnTo>
                  <a:pt x="7649" y="92"/>
                </a:lnTo>
                <a:lnTo>
                  <a:pt x="7648" y="94"/>
                </a:lnTo>
                <a:lnTo>
                  <a:pt x="7647" y="100"/>
                </a:lnTo>
                <a:lnTo>
                  <a:pt x="7646" y="105"/>
                </a:lnTo>
                <a:lnTo>
                  <a:pt x="7647" y="110"/>
                </a:lnTo>
                <a:lnTo>
                  <a:pt x="7647" y="113"/>
                </a:lnTo>
                <a:lnTo>
                  <a:pt x="7649" y="117"/>
                </a:lnTo>
                <a:lnTo>
                  <a:pt x="7650" y="120"/>
                </a:lnTo>
                <a:lnTo>
                  <a:pt x="7655" y="127"/>
                </a:lnTo>
                <a:lnTo>
                  <a:pt x="7658" y="129"/>
                </a:lnTo>
                <a:lnTo>
                  <a:pt x="7662" y="132"/>
                </a:lnTo>
                <a:lnTo>
                  <a:pt x="7666" y="135"/>
                </a:lnTo>
                <a:lnTo>
                  <a:pt x="7669" y="138"/>
                </a:lnTo>
                <a:lnTo>
                  <a:pt x="7678" y="142"/>
                </a:lnTo>
                <a:lnTo>
                  <a:pt x="7700" y="153"/>
                </a:lnTo>
                <a:lnTo>
                  <a:pt x="7726" y="163"/>
                </a:lnTo>
                <a:lnTo>
                  <a:pt x="7738" y="168"/>
                </a:lnTo>
                <a:lnTo>
                  <a:pt x="7752" y="175"/>
                </a:lnTo>
                <a:lnTo>
                  <a:pt x="7757" y="179"/>
                </a:lnTo>
                <a:lnTo>
                  <a:pt x="7764" y="183"/>
                </a:lnTo>
                <a:lnTo>
                  <a:pt x="7775" y="191"/>
                </a:lnTo>
                <a:lnTo>
                  <a:pt x="7781" y="196"/>
                </a:lnTo>
                <a:lnTo>
                  <a:pt x="7787" y="201"/>
                </a:lnTo>
                <a:lnTo>
                  <a:pt x="7791" y="206"/>
                </a:lnTo>
                <a:lnTo>
                  <a:pt x="7796" y="211"/>
                </a:lnTo>
                <a:lnTo>
                  <a:pt x="7800" y="218"/>
                </a:lnTo>
                <a:lnTo>
                  <a:pt x="7804" y="225"/>
                </a:lnTo>
                <a:lnTo>
                  <a:pt x="7807" y="232"/>
                </a:lnTo>
                <a:lnTo>
                  <a:pt x="7810" y="238"/>
                </a:lnTo>
                <a:lnTo>
                  <a:pt x="7813" y="246"/>
                </a:lnTo>
                <a:lnTo>
                  <a:pt x="7814" y="254"/>
                </a:lnTo>
                <a:lnTo>
                  <a:pt x="7814" y="259"/>
                </a:lnTo>
                <a:lnTo>
                  <a:pt x="7815" y="263"/>
                </a:lnTo>
                <a:lnTo>
                  <a:pt x="7815" y="272"/>
                </a:lnTo>
                <a:lnTo>
                  <a:pt x="7815" y="282"/>
                </a:lnTo>
                <a:lnTo>
                  <a:pt x="7813" y="293"/>
                </a:lnTo>
                <a:lnTo>
                  <a:pt x="7812" y="298"/>
                </a:lnTo>
                <a:lnTo>
                  <a:pt x="7810" y="303"/>
                </a:lnTo>
                <a:lnTo>
                  <a:pt x="7807" y="313"/>
                </a:lnTo>
                <a:lnTo>
                  <a:pt x="7803" y="322"/>
                </a:lnTo>
                <a:lnTo>
                  <a:pt x="7797" y="331"/>
                </a:lnTo>
                <a:lnTo>
                  <a:pt x="7791" y="339"/>
                </a:lnTo>
                <a:lnTo>
                  <a:pt x="7783" y="347"/>
                </a:lnTo>
                <a:lnTo>
                  <a:pt x="7780" y="351"/>
                </a:lnTo>
                <a:lnTo>
                  <a:pt x="7775" y="355"/>
                </a:lnTo>
                <a:lnTo>
                  <a:pt x="7765" y="360"/>
                </a:lnTo>
                <a:lnTo>
                  <a:pt x="7755" y="366"/>
                </a:lnTo>
                <a:lnTo>
                  <a:pt x="7744" y="370"/>
                </a:lnTo>
                <a:lnTo>
                  <a:pt x="7731" y="375"/>
                </a:lnTo>
                <a:lnTo>
                  <a:pt x="7718" y="377"/>
                </a:lnTo>
                <a:lnTo>
                  <a:pt x="7703" y="380"/>
                </a:lnTo>
                <a:lnTo>
                  <a:pt x="7687" y="380"/>
                </a:lnTo>
                <a:lnTo>
                  <a:pt x="7674" y="380"/>
                </a:lnTo>
                <a:lnTo>
                  <a:pt x="7660" y="378"/>
                </a:lnTo>
                <a:lnTo>
                  <a:pt x="7648" y="376"/>
                </a:lnTo>
                <a:lnTo>
                  <a:pt x="7637" y="373"/>
                </a:lnTo>
                <a:lnTo>
                  <a:pt x="7625" y="369"/>
                </a:lnTo>
                <a:lnTo>
                  <a:pt x="7615" y="366"/>
                </a:lnTo>
                <a:lnTo>
                  <a:pt x="7606" y="360"/>
                </a:lnTo>
                <a:lnTo>
                  <a:pt x="7597" y="355"/>
                </a:lnTo>
                <a:lnTo>
                  <a:pt x="7588" y="349"/>
                </a:lnTo>
                <a:lnTo>
                  <a:pt x="7580" y="342"/>
                </a:lnTo>
                <a:lnTo>
                  <a:pt x="7574" y="335"/>
                </a:lnTo>
                <a:lnTo>
                  <a:pt x="7567" y="328"/>
                </a:lnTo>
                <a:lnTo>
                  <a:pt x="7560" y="320"/>
                </a:lnTo>
                <a:lnTo>
                  <a:pt x="7554" y="311"/>
                </a:lnTo>
                <a:lnTo>
                  <a:pt x="7549" y="302"/>
                </a:lnTo>
                <a:lnTo>
                  <a:pt x="7544" y="293"/>
                </a:lnTo>
                <a:lnTo>
                  <a:pt x="7616" y="255"/>
                </a:lnTo>
                <a:lnTo>
                  <a:pt x="7623" y="266"/>
                </a:lnTo>
                <a:lnTo>
                  <a:pt x="7630" y="275"/>
                </a:lnTo>
                <a:lnTo>
                  <a:pt x="7638" y="284"/>
                </a:lnTo>
                <a:lnTo>
                  <a:pt x="7642" y="288"/>
                </a:lnTo>
                <a:lnTo>
                  <a:pt x="7646" y="291"/>
                </a:lnTo>
                <a:lnTo>
                  <a:pt x="7650" y="295"/>
                </a:lnTo>
                <a:lnTo>
                  <a:pt x="7656" y="298"/>
                </a:lnTo>
                <a:lnTo>
                  <a:pt x="7660" y="302"/>
                </a:lnTo>
                <a:lnTo>
                  <a:pt x="7665" y="304"/>
                </a:lnTo>
                <a:lnTo>
                  <a:pt x="7671" y="305"/>
                </a:lnTo>
                <a:lnTo>
                  <a:pt x="7676" y="307"/>
                </a:lnTo>
                <a:lnTo>
                  <a:pt x="7682" y="307"/>
                </a:lnTo>
                <a:lnTo>
                  <a:pt x="7687" y="308"/>
                </a:lnTo>
                <a:close/>
                <a:moveTo>
                  <a:pt x="8364" y="2030"/>
                </a:moveTo>
                <a:lnTo>
                  <a:pt x="8364" y="2049"/>
                </a:lnTo>
                <a:lnTo>
                  <a:pt x="8365" y="2064"/>
                </a:lnTo>
                <a:lnTo>
                  <a:pt x="8365" y="2070"/>
                </a:lnTo>
                <a:lnTo>
                  <a:pt x="8367" y="2076"/>
                </a:lnTo>
                <a:lnTo>
                  <a:pt x="8369" y="2086"/>
                </a:lnTo>
                <a:lnTo>
                  <a:pt x="8334" y="2086"/>
                </a:lnTo>
                <a:lnTo>
                  <a:pt x="8331" y="2073"/>
                </a:lnTo>
                <a:lnTo>
                  <a:pt x="8329" y="2066"/>
                </a:lnTo>
                <a:lnTo>
                  <a:pt x="8329" y="2057"/>
                </a:lnTo>
                <a:lnTo>
                  <a:pt x="8323" y="2064"/>
                </a:lnTo>
                <a:lnTo>
                  <a:pt x="8315" y="2070"/>
                </a:lnTo>
                <a:lnTo>
                  <a:pt x="8306" y="2076"/>
                </a:lnTo>
                <a:lnTo>
                  <a:pt x="8297" y="2081"/>
                </a:lnTo>
                <a:lnTo>
                  <a:pt x="8292" y="2083"/>
                </a:lnTo>
                <a:lnTo>
                  <a:pt x="8288" y="2084"/>
                </a:lnTo>
                <a:lnTo>
                  <a:pt x="8277" y="2086"/>
                </a:lnTo>
                <a:lnTo>
                  <a:pt x="8267" y="2088"/>
                </a:lnTo>
                <a:lnTo>
                  <a:pt x="8256" y="2088"/>
                </a:lnTo>
                <a:lnTo>
                  <a:pt x="8249" y="2088"/>
                </a:lnTo>
                <a:lnTo>
                  <a:pt x="8244" y="2088"/>
                </a:lnTo>
                <a:lnTo>
                  <a:pt x="8238" y="2087"/>
                </a:lnTo>
                <a:lnTo>
                  <a:pt x="8233" y="2085"/>
                </a:lnTo>
                <a:lnTo>
                  <a:pt x="8228" y="2083"/>
                </a:lnTo>
                <a:lnTo>
                  <a:pt x="8223" y="2081"/>
                </a:lnTo>
                <a:lnTo>
                  <a:pt x="8220" y="2077"/>
                </a:lnTo>
                <a:lnTo>
                  <a:pt x="8215" y="2074"/>
                </a:lnTo>
                <a:lnTo>
                  <a:pt x="8212" y="2070"/>
                </a:lnTo>
                <a:lnTo>
                  <a:pt x="8210" y="2066"/>
                </a:lnTo>
                <a:lnTo>
                  <a:pt x="8206" y="2060"/>
                </a:lnTo>
                <a:lnTo>
                  <a:pt x="8205" y="2056"/>
                </a:lnTo>
                <a:lnTo>
                  <a:pt x="8202" y="2044"/>
                </a:lnTo>
                <a:lnTo>
                  <a:pt x="8202" y="2038"/>
                </a:lnTo>
                <a:lnTo>
                  <a:pt x="8201" y="2032"/>
                </a:lnTo>
                <a:lnTo>
                  <a:pt x="8202" y="2023"/>
                </a:lnTo>
                <a:lnTo>
                  <a:pt x="8203" y="2015"/>
                </a:lnTo>
                <a:lnTo>
                  <a:pt x="8205" y="2007"/>
                </a:lnTo>
                <a:lnTo>
                  <a:pt x="8209" y="1999"/>
                </a:lnTo>
                <a:lnTo>
                  <a:pt x="8213" y="1993"/>
                </a:lnTo>
                <a:lnTo>
                  <a:pt x="8218" y="1986"/>
                </a:lnTo>
                <a:lnTo>
                  <a:pt x="8224" y="1979"/>
                </a:lnTo>
                <a:lnTo>
                  <a:pt x="8231" y="1972"/>
                </a:lnTo>
                <a:lnTo>
                  <a:pt x="8240" y="1967"/>
                </a:lnTo>
                <a:lnTo>
                  <a:pt x="8249" y="1961"/>
                </a:lnTo>
                <a:lnTo>
                  <a:pt x="8259" y="1955"/>
                </a:lnTo>
                <a:lnTo>
                  <a:pt x="8272" y="1951"/>
                </a:lnTo>
                <a:lnTo>
                  <a:pt x="8284" y="1946"/>
                </a:lnTo>
                <a:lnTo>
                  <a:pt x="8298" y="1942"/>
                </a:lnTo>
                <a:lnTo>
                  <a:pt x="8314" y="1938"/>
                </a:lnTo>
                <a:lnTo>
                  <a:pt x="8329" y="1935"/>
                </a:lnTo>
                <a:lnTo>
                  <a:pt x="8329" y="1920"/>
                </a:lnTo>
                <a:lnTo>
                  <a:pt x="8329" y="1911"/>
                </a:lnTo>
                <a:lnTo>
                  <a:pt x="8328" y="1908"/>
                </a:lnTo>
                <a:lnTo>
                  <a:pt x="8327" y="1903"/>
                </a:lnTo>
                <a:lnTo>
                  <a:pt x="8325" y="1897"/>
                </a:lnTo>
                <a:lnTo>
                  <a:pt x="8321" y="1892"/>
                </a:lnTo>
                <a:lnTo>
                  <a:pt x="8316" y="1888"/>
                </a:lnTo>
                <a:lnTo>
                  <a:pt x="8310" y="1885"/>
                </a:lnTo>
                <a:lnTo>
                  <a:pt x="8307" y="1884"/>
                </a:lnTo>
                <a:lnTo>
                  <a:pt x="8303" y="1883"/>
                </a:lnTo>
                <a:lnTo>
                  <a:pt x="8296" y="1882"/>
                </a:lnTo>
                <a:lnTo>
                  <a:pt x="8285" y="1883"/>
                </a:lnTo>
                <a:lnTo>
                  <a:pt x="8280" y="1884"/>
                </a:lnTo>
                <a:lnTo>
                  <a:pt x="8275" y="1885"/>
                </a:lnTo>
                <a:lnTo>
                  <a:pt x="8266" y="1888"/>
                </a:lnTo>
                <a:lnTo>
                  <a:pt x="8257" y="1891"/>
                </a:lnTo>
                <a:lnTo>
                  <a:pt x="8249" y="1895"/>
                </a:lnTo>
                <a:lnTo>
                  <a:pt x="8241" y="1901"/>
                </a:lnTo>
                <a:lnTo>
                  <a:pt x="8235" y="1907"/>
                </a:lnTo>
                <a:lnTo>
                  <a:pt x="8228" y="1913"/>
                </a:lnTo>
                <a:lnTo>
                  <a:pt x="8208" y="1892"/>
                </a:lnTo>
                <a:lnTo>
                  <a:pt x="8217" y="1883"/>
                </a:lnTo>
                <a:lnTo>
                  <a:pt x="8222" y="1880"/>
                </a:lnTo>
                <a:lnTo>
                  <a:pt x="8227" y="1875"/>
                </a:lnTo>
                <a:lnTo>
                  <a:pt x="8232" y="1872"/>
                </a:lnTo>
                <a:lnTo>
                  <a:pt x="8237" y="1868"/>
                </a:lnTo>
                <a:lnTo>
                  <a:pt x="8248" y="1863"/>
                </a:lnTo>
                <a:lnTo>
                  <a:pt x="8254" y="1860"/>
                </a:lnTo>
                <a:lnTo>
                  <a:pt x="8259" y="1858"/>
                </a:lnTo>
                <a:lnTo>
                  <a:pt x="8272" y="1854"/>
                </a:lnTo>
                <a:lnTo>
                  <a:pt x="8279" y="1853"/>
                </a:lnTo>
                <a:lnTo>
                  <a:pt x="8285" y="1853"/>
                </a:lnTo>
                <a:lnTo>
                  <a:pt x="8292" y="1851"/>
                </a:lnTo>
                <a:lnTo>
                  <a:pt x="8299" y="1851"/>
                </a:lnTo>
                <a:lnTo>
                  <a:pt x="8307" y="1851"/>
                </a:lnTo>
                <a:lnTo>
                  <a:pt x="8314" y="1853"/>
                </a:lnTo>
                <a:lnTo>
                  <a:pt x="8321" y="1854"/>
                </a:lnTo>
                <a:lnTo>
                  <a:pt x="8327" y="1856"/>
                </a:lnTo>
                <a:lnTo>
                  <a:pt x="8334" y="1858"/>
                </a:lnTo>
                <a:lnTo>
                  <a:pt x="8338" y="1862"/>
                </a:lnTo>
                <a:lnTo>
                  <a:pt x="8344" y="1865"/>
                </a:lnTo>
                <a:lnTo>
                  <a:pt x="8347" y="1869"/>
                </a:lnTo>
                <a:lnTo>
                  <a:pt x="8352" y="1874"/>
                </a:lnTo>
                <a:lnTo>
                  <a:pt x="8355" y="1880"/>
                </a:lnTo>
                <a:lnTo>
                  <a:pt x="8358" y="1885"/>
                </a:lnTo>
                <a:lnTo>
                  <a:pt x="8360" y="1891"/>
                </a:lnTo>
                <a:lnTo>
                  <a:pt x="8362" y="1898"/>
                </a:lnTo>
                <a:lnTo>
                  <a:pt x="8363" y="1904"/>
                </a:lnTo>
                <a:lnTo>
                  <a:pt x="8363" y="1912"/>
                </a:lnTo>
                <a:lnTo>
                  <a:pt x="8364" y="1920"/>
                </a:lnTo>
                <a:lnTo>
                  <a:pt x="8364" y="2030"/>
                </a:lnTo>
                <a:close/>
                <a:moveTo>
                  <a:pt x="8329" y="2030"/>
                </a:moveTo>
                <a:lnTo>
                  <a:pt x="8329" y="1960"/>
                </a:lnTo>
                <a:lnTo>
                  <a:pt x="8317" y="1963"/>
                </a:lnTo>
                <a:lnTo>
                  <a:pt x="8305" y="1965"/>
                </a:lnTo>
                <a:lnTo>
                  <a:pt x="8294" y="1969"/>
                </a:lnTo>
                <a:lnTo>
                  <a:pt x="8285" y="1973"/>
                </a:lnTo>
                <a:lnTo>
                  <a:pt x="8268" y="1980"/>
                </a:lnTo>
                <a:lnTo>
                  <a:pt x="8262" y="1985"/>
                </a:lnTo>
                <a:lnTo>
                  <a:pt x="8256" y="1989"/>
                </a:lnTo>
                <a:lnTo>
                  <a:pt x="8250" y="1993"/>
                </a:lnTo>
                <a:lnTo>
                  <a:pt x="8248" y="1995"/>
                </a:lnTo>
                <a:lnTo>
                  <a:pt x="8247" y="1997"/>
                </a:lnTo>
                <a:lnTo>
                  <a:pt x="8243" y="2002"/>
                </a:lnTo>
                <a:lnTo>
                  <a:pt x="8240" y="2007"/>
                </a:lnTo>
                <a:lnTo>
                  <a:pt x="8238" y="2012"/>
                </a:lnTo>
                <a:lnTo>
                  <a:pt x="8237" y="2016"/>
                </a:lnTo>
                <a:lnTo>
                  <a:pt x="8236" y="2022"/>
                </a:lnTo>
                <a:lnTo>
                  <a:pt x="8236" y="2026"/>
                </a:lnTo>
                <a:lnTo>
                  <a:pt x="8236" y="2034"/>
                </a:lnTo>
                <a:lnTo>
                  <a:pt x="8237" y="2039"/>
                </a:lnTo>
                <a:lnTo>
                  <a:pt x="8238" y="2042"/>
                </a:lnTo>
                <a:lnTo>
                  <a:pt x="8240" y="2048"/>
                </a:lnTo>
                <a:lnTo>
                  <a:pt x="8243" y="2050"/>
                </a:lnTo>
                <a:lnTo>
                  <a:pt x="8244" y="2052"/>
                </a:lnTo>
                <a:lnTo>
                  <a:pt x="8248" y="2056"/>
                </a:lnTo>
                <a:lnTo>
                  <a:pt x="8252" y="2057"/>
                </a:lnTo>
                <a:lnTo>
                  <a:pt x="8254" y="2058"/>
                </a:lnTo>
                <a:lnTo>
                  <a:pt x="8261" y="2060"/>
                </a:lnTo>
                <a:lnTo>
                  <a:pt x="8267" y="2060"/>
                </a:lnTo>
                <a:lnTo>
                  <a:pt x="8276" y="2060"/>
                </a:lnTo>
                <a:lnTo>
                  <a:pt x="8285" y="2058"/>
                </a:lnTo>
                <a:lnTo>
                  <a:pt x="8293" y="2056"/>
                </a:lnTo>
                <a:lnTo>
                  <a:pt x="8301" y="2052"/>
                </a:lnTo>
                <a:lnTo>
                  <a:pt x="8309" y="2048"/>
                </a:lnTo>
                <a:lnTo>
                  <a:pt x="8316" y="2042"/>
                </a:lnTo>
                <a:lnTo>
                  <a:pt x="8323" y="2037"/>
                </a:lnTo>
                <a:lnTo>
                  <a:pt x="8329" y="2030"/>
                </a:lnTo>
                <a:close/>
                <a:moveTo>
                  <a:pt x="8747" y="580"/>
                </a:moveTo>
                <a:lnTo>
                  <a:pt x="8853" y="944"/>
                </a:lnTo>
                <a:lnTo>
                  <a:pt x="8761" y="944"/>
                </a:lnTo>
                <a:lnTo>
                  <a:pt x="8747" y="883"/>
                </a:lnTo>
                <a:lnTo>
                  <a:pt x="8653" y="883"/>
                </a:lnTo>
                <a:lnTo>
                  <a:pt x="8637" y="944"/>
                </a:lnTo>
                <a:lnTo>
                  <a:pt x="8553" y="944"/>
                </a:lnTo>
                <a:lnTo>
                  <a:pt x="8659" y="580"/>
                </a:lnTo>
                <a:lnTo>
                  <a:pt x="8747" y="580"/>
                </a:lnTo>
                <a:close/>
                <a:moveTo>
                  <a:pt x="8671" y="813"/>
                </a:moveTo>
                <a:lnTo>
                  <a:pt x="8729" y="813"/>
                </a:lnTo>
                <a:lnTo>
                  <a:pt x="8723" y="785"/>
                </a:lnTo>
                <a:lnTo>
                  <a:pt x="8716" y="761"/>
                </a:lnTo>
                <a:lnTo>
                  <a:pt x="8711" y="738"/>
                </a:lnTo>
                <a:lnTo>
                  <a:pt x="8706" y="716"/>
                </a:lnTo>
                <a:lnTo>
                  <a:pt x="8704" y="705"/>
                </a:lnTo>
                <a:lnTo>
                  <a:pt x="8702" y="693"/>
                </a:lnTo>
                <a:lnTo>
                  <a:pt x="8696" y="716"/>
                </a:lnTo>
                <a:lnTo>
                  <a:pt x="8690" y="738"/>
                </a:lnTo>
                <a:lnTo>
                  <a:pt x="8685" y="760"/>
                </a:lnTo>
                <a:lnTo>
                  <a:pt x="8678" y="785"/>
                </a:lnTo>
                <a:lnTo>
                  <a:pt x="8671" y="813"/>
                </a:lnTo>
                <a:close/>
                <a:moveTo>
                  <a:pt x="8327" y="922"/>
                </a:moveTo>
                <a:lnTo>
                  <a:pt x="8362" y="856"/>
                </a:lnTo>
                <a:lnTo>
                  <a:pt x="8376" y="863"/>
                </a:lnTo>
                <a:lnTo>
                  <a:pt x="8382" y="865"/>
                </a:lnTo>
                <a:lnTo>
                  <a:pt x="8389" y="867"/>
                </a:lnTo>
                <a:lnTo>
                  <a:pt x="8396" y="869"/>
                </a:lnTo>
                <a:lnTo>
                  <a:pt x="8404" y="871"/>
                </a:lnTo>
                <a:lnTo>
                  <a:pt x="8411" y="872"/>
                </a:lnTo>
                <a:lnTo>
                  <a:pt x="8416" y="872"/>
                </a:lnTo>
                <a:lnTo>
                  <a:pt x="8423" y="872"/>
                </a:lnTo>
                <a:lnTo>
                  <a:pt x="8429" y="871"/>
                </a:lnTo>
                <a:lnTo>
                  <a:pt x="8431" y="869"/>
                </a:lnTo>
                <a:lnTo>
                  <a:pt x="8433" y="868"/>
                </a:lnTo>
                <a:lnTo>
                  <a:pt x="8435" y="866"/>
                </a:lnTo>
                <a:lnTo>
                  <a:pt x="8437" y="865"/>
                </a:lnTo>
                <a:lnTo>
                  <a:pt x="8440" y="860"/>
                </a:lnTo>
                <a:lnTo>
                  <a:pt x="8442" y="854"/>
                </a:lnTo>
                <a:lnTo>
                  <a:pt x="8443" y="847"/>
                </a:lnTo>
                <a:lnTo>
                  <a:pt x="8443" y="838"/>
                </a:lnTo>
                <a:lnTo>
                  <a:pt x="8443" y="582"/>
                </a:lnTo>
                <a:lnTo>
                  <a:pt x="8535" y="582"/>
                </a:lnTo>
                <a:lnTo>
                  <a:pt x="8535" y="848"/>
                </a:lnTo>
                <a:lnTo>
                  <a:pt x="8534" y="858"/>
                </a:lnTo>
                <a:lnTo>
                  <a:pt x="8532" y="869"/>
                </a:lnTo>
                <a:lnTo>
                  <a:pt x="8531" y="880"/>
                </a:lnTo>
                <a:lnTo>
                  <a:pt x="8529" y="889"/>
                </a:lnTo>
                <a:lnTo>
                  <a:pt x="8525" y="898"/>
                </a:lnTo>
                <a:lnTo>
                  <a:pt x="8521" y="907"/>
                </a:lnTo>
                <a:lnTo>
                  <a:pt x="8516" y="913"/>
                </a:lnTo>
                <a:lnTo>
                  <a:pt x="8513" y="918"/>
                </a:lnTo>
                <a:lnTo>
                  <a:pt x="8510" y="921"/>
                </a:lnTo>
                <a:lnTo>
                  <a:pt x="8507" y="925"/>
                </a:lnTo>
                <a:lnTo>
                  <a:pt x="8503" y="927"/>
                </a:lnTo>
                <a:lnTo>
                  <a:pt x="8495" y="933"/>
                </a:lnTo>
                <a:lnTo>
                  <a:pt x="8486" y="938"/>
                </a:lnTo>
                <a:lnTo>
                  <a:pt x="8477" y="942"/>
                </a:lnTo>
                <a:lnTo>
                  <a:pt x="8466" y="945"/>
                </a:lnTo>
                <a:lnTo>
                  <a:pt x="8455" y="947"/>
                </a:lnTo>
                <a:lnTo>
                  <a:pt x="8442" y="948"/>
                </a:lnTo>
                <a:lnTo>
                  <a:pt x="8429" y="950"/>
                </a:lnTo>
                <a:lnTo>
                  <a:pt x="8414" y="948"/>
                </a:lnTo>
                <a:lnTo>
                  <a:pt x="8400" y="947"/>
                </a:lnTo>
                <a:lnTo>
                  <a:pt x="8386" y="945"/>
                </a:lnTo>
                <a:lnTo>
                  <a:pt x="8373" y="942"/>
                </a:lnTo>
                <a:lnTo>
                  <a:pt x="8360" y="938"/>
                </a:lnTo>
                <a:lnTo>
                  <a:pt x="8349" y="934"/>
                </a:lnTo>
                <a:lnTo>
                  <a:pt x="8337" y="928"/>
                </a:lnTo>
                <a:lnTo>
                  <a:pt x="8327" y="922"/>
                </a:lnTo>
                <a:close/>
                <a:moveTo>
                  <a:pt x="8227" y="944"/>
                </a:moveTo>
                <a:lnTo>
                  <a:pt x="8212" y="883"/>
                </a:lnTo>
                <a:lnTo>
                  <a:pt x="8118" y="883"/>
                </a:lnTo>
                <a:lnTo>
                  <a:pt x="8103" y="944"/>
                </a:lnTo>
                <a:lnTo>
                  <a:pt x="8018" y="944"/>
                </a:lnTo>
                <a:lnTo>
                  <a:pt x="8124" y="580"/>
                </a:lnTo>
                <a:lnTo>
                  <a:pt x="8212" y="580"/>
                </a:lnTo>
                <a:lnTo>
                  <a:pt x="8318" y="944"/>
                </a:lnTo>
                <a:lnTo>
                  <a:pt x="8227" y="944"/>
                </a:lnTo>
                <a:close/>
                <a:moveTo>
                  <a:pt x="8136" y="813"/>
                </a:moveTo>
                <a:lnTo>
                  <a:pt x="8194" y="813"/>
                </a:lnTo>
                <a:lnTo>
                  <a:pt x="8188" y="785"/>
                </a:lnTo>
                <a:lnTo>
                  <a:pt x="8182" y="761"/>
                </a:lnTo>
                <a:lnTo>
                  <a:pt x="8176" y="738"/>
                </a:lnTo>
                <a:lnTo>
                  <a:pt x="8171" y="716"/>
                </a:lnTo>
                <a:lnTo>
                  <a:pt x="8169" y="705"/>
                </a:lnTo>
                <a:lnTo>
                  <a:pt x="8167" y="692"/>
                </a:lnTo>
                <a:lnTo>
                  <a:pt x="8161" y="716"/>
                </a:lnTo>
                <a:lnTo>
                  <a:pt x="8156" y="738"/>
                </a:lnTo>
                <a:lnTo>
                  <a:pt x="8150" y="760"/>
                </a:lnTo>
                <a:lnTo>
                  <a:pt x="8143" y="785"/>
                </a:lnTo>
                <a:lnTo>
                  <a:pt x="8136" y="813"/>
                </a:lnTo>
                <a:close/>
                <a:moveTo>
                  <a:pt x="8120" y="2086"/>
                </a:moveTo>
                <a:lnTo>
                  <a:pt x="8120" y="1763"/>
                </a:lnTo>
                <a:lnTo>
                  <a:pt x="8155" y="1763"/>
                </a:lnTo>
                <a:lnTo>
                  <a:pt x="8155" y="2086"/>
                </a:lnTo>
                <a:lnTo>
                  <a:pt x="8120" y="2086"/>
                </a:lnTo>
                <a:close/>
                <a:moveTo>
                  <a:pt x="8024" y="2086"/>
                </a:moveTo>
                <a:lnTo>
                  <a:pt x="8024" y="1763"/>
                </a:lnTo>
                <a:lnTo>
                  <a:pt x="8059" y="1763"/>
                </a:lnTo>
                <a:lnTo>
                  <a:pt x="8059" y="2086"/>
                </a:lnTo>
                <a:lnTo>
                  <a:pt x="8024" y="2086"/>
                </a:lnTo>
                <a:close/>
                <a:moveTo>
                  <a:pt x="7955" y="1882"/>
                </a:moveTo>
                <a:lnTo>
                  <a:pt x="7960" y="1890"/>
                </a:lnTo>
                <a:lnTo>
                  <a:pt x="7965" y="1898"/>
                </a:lnTo>
                <a:lnTo>
                  <a:pt x="7968" y="1908"/>
                </a:lnTo>
                <a:lnTo>
                  <a:pt x="7972" y="1918"/>
                </a:lnTo>
                <a:lnTo>
                  <a:pt x="7974" y="1930"/>
                </a:lnTo>
                <a:lnTo>
                  <a:pt x="7975" y="1942"/>
                </a:lnTo>
                <a:lnTo>
                  <a:pt x="7976" y="1955"/>
                </a:lnTo>
                <a:lnTo>
                  <a:pt x="7977" y="1969"/>
                </a:lnTo>
                <a:lnTo>
                  <a:pt x="7977" y="1978"/>
                </a:lnTo>
                <a:lnTo>
                  <a:pt x="7841" y="1978"/>
                </a:lnTo>
                <a:lnTo>
                  <a:pt x="7842" y="1988"/>
                </a:lnTo>
                <a:lnTo>
                  <a:pt x="7843" y="1997"/>
                </a:lnTo>
                <a:lnTo>
                  <a:pt x="7844" y="2006"/>
                </a:lnTo>
                <a:lnTo>
                  <a:pt x="7845" y="2014"/>
                </a:lnTo>
                <a:lnTo>
                  <a:pt x="7848" y="2022"/>
                </a:lnTo>
                <a:lnTo>
                  <a:pt x="7851" y="2029"/>
                </a:lnTo>
                <a:lnTo>
                  <a:pt x="7853" y="2034"/>
                </a:lnTo>
                <a:lnTo>
                  <a:pt x="7857" y="2040"/>
                </a:lnTo>
                <a:lnTo>
                  <a:pt x="7861" y="2044"/>
                </a:lnTo>
                <a:lnTo>
                  <a:pt x="7865" y="2049"/>
                </a:lnTo>
                <a:lnTo>
                  <a:pt x="7869" y="2052"/>
                </a:lnTo>
                <a:lnTo>
                  <a:pt x="7874" y="2056"/>
                </a:lnTo>
                <a:lnTo>
                  <a:pt x="7879" y="2058"/>
                </a:lnTo>
                <a:lnTo>
                  <a:pt x="7885" y="2060"/>
                </a:lnTo>
                <a:lnTo>
                  <a:pt x="7891" y="2060"/>
                </a:lnTo>
                <a:lnTo>
                  <a:pt x="7896" y="2061"/>
                </a:lnTo>
                <a:lnTo>
                  <a:pt x="7906" y="2060"/>
                </a:lnTo>
                <a:lnTo>
                  <a:pt x="7914" y="2058"/>
                </a:lnTo>
                <a:lnTo>
                  <a:pt x="7922" y="2055"/>
                </a:lnTo>
                <a:lnTo>
                  <a:pt x="7929" y="2050"/>
                </a:lnTo>
                <a:lnTo>
                  <a:pt x="7936" y="2044"/>
                </a:lnTo>
                <a:lnTo>
                  <a:pt x="7938" y="2041"/>
                </a:lnTo>
                <a:lnTo>
                  <a:pt x="7940" y="2038"/>
                </a:lnTo>
                <a:lnTo>
                  <a:pt x="7946" y="2030"/>
                </a:lnTo>
                <a:lnTo>
                  <a:pt x="7950" y="2021"/>
                </a:lnTo>
                <a:lnTo>
                  <a:pt x="7975" y="2037"/>
                </a:lnTo>
                <a:lnTo>
                  <a:pt x="7968" y="2048"/>
                </a:lnTo>
                <a:lnTo>
                  <a:pt x="7965" y="2053"/>
                </a:lnTo>
                <a:lnTo>
                  <a:pt x="7960" y="2059"/>
                </a:lnTo>
                <a:lnTo>
                  <a:pt x="7957" y="2064"/>
                </a:lnTo>
                <a:lnTo>
                  <a:pt x="7953" y="2068"/>
                </a:lnTo>
                <a:lnTo>
                  <a:pt x="7948" y="2073"/>
                </a:lnTo>
                <a:lnTo>
                  <a:pt x="7942" y="2076"/>
                </a:lnTo>
                <a:lnTo>
                  <a:pt x="7938" y="2079"/>
                </a:lnTo>
                <a:lnTo>
                  <a:pt x="7932" y="2083"/>
                </a:lnTo>
                <a:lnTo>
                  <a:pt x="7927" y="2085"/>
                </a:lnTo>
                <a:lnTo>
                  <a:pt x="7921" y="2087"/>
                </a:lnTo>
                <a:lnTo>
                  <a:pt x="7914" y="2088"/>
                </a:lnTo>
                <a:lnTo>
                  <a:pt x="7909" y="2090"/>
                </a:lnTo>
                <a:lnTo>
                  <a:pt x="7895" y="2091"/>
                </a:lnTo>
                <a:lnTo>
                  <a:pt x="7886" y="2091"/>
                </a:lnTo>
                <a:lnTo>
                  <a:pt x="7877" y="2088"/>
                </a:lnTo>
                <a:lnTo>
                  <a:pt x="7868" y="2086"/>
                </a:lnTo>
                <a:lnTo>
                  <a:pt x="7863" y="2085"/>
                </a:lnTo>
                <a:lnTo>
                  <a:pt x="7860" y="2084"/>
                </a:lnTo>
                <a:lnTo>
                  <a:pt x="7856" y="2082"/>
                </a:lnTo>
                <a:lnTo>
                  <a:pt x="7852" y="2079"/>
                </a:lnTo>
                <a:lnTo>
                  <a:pt x="7844" y="2074"/>
                </a:lnTo>
                <a:lnTo>
                  <a:pt x="7839" y="2068"/>
                </a:lnTo>
                <a:lnTo>
                  <a:pt x="7832" y="2061"/>
                </a:lnTo>
                <a:lnTo>
                  <a:pt x="7826" y="2053"/>
                </a:lnTo>
                <a:lnTo>
                  <a:pt x="7822" y="2044"/>
                </a:lnTo>
                <a:lnTo>
                  <a:pt x="7819" y="2039"/>
                </a:lnTo>
                <a:lnTo>
                  <a:pt x="7817" y="2034"/>
                </a:lnTo>
                <a:lnTo>
                  <a:pt x="7814" y="2023"/>
                </a:lnTo>
                <a:lnTo>
                  <a:pt x="7810" y="2012"/>
                </a:lnTo>
                <a:lnTo>
                  <a:pt x="7808" y="1999"/>
                </a:lnTo>
                <a:lnTo>
                  <a:pt x="7807" y="1986"/>
                </a:lnTo>
                <a:lnTo>
                  <a:pt x="7807" y="1971"/>
                </a:lnTo>
                <a:lnTo>
                  <a:pt x="7807" y="1956"/>
                </a:lnTo>
                <a:lnTo>
                  <a:pt x="7808" y="1942"/>
                </a:lnTo>
                <a:lnTo>
                  <a:pt x="7810" y="1929"/>
                </a:lnTo>
                <a:lnTo>
                  <a:pt x="7813" y="1924"/>
                </a:lnTo>
                <a:lnTo>
                  <a:pt x="7814" y="1918"/>
                </a:lnTo>
                <a:lnTo>
                  <a:pt x="7818" y="1907"/>
                </a:lnTo>
                <a:lnTo>
                  <a:pt x="7823" y="1897"/>
                </a:lnTo>
                <a:lnTo>
                  <a:pt x="7827" y="1889"/>
                </a:lnTo>
                <a:lnTo>
                  <a:pt x="7834" y="1881"/>
                </a:lnTo>
                <a:lnTo>
                  <a:pt x="7836" y="1876"/>
                </a:lnTo>
                <a:lnTo>
                  <a:pt x="7840" y="1874"/>
                </a:lnTo>
                <a:lnTo>
                  <a:pt x="7847" y="1867"/>
                </a:lnTo>
                <a:lnTo>
                  <a:pt x="7854" y="1863"/>
                </a:lnTo>
                <a:lnTo>
                  <a:pt x="7862" y="1858"/>
                </a:lnTo>
                <a:lnTo>
                  <a:pt x="7870" y="1856"/>
                </a:lnTo>
                <a:lnTo>
                  <a:pt x="7878" y="1854"/>
                </a:lnTo>
                <a:lnTo>
                  <a:pt x="7887" y="1851"/>
                </a:lnTo>
                <a:lnTo>
                  <a:pt x="7895" y="1851"/>
                </a:lnTo>
                <a:lnTo>
                  <a:pt x="7904" y="1851"/>
                </a:lnTo>
                <a:lnTo>
                  <a:pt x="7913" y="1854"/>
                </a:lnTo>
                <a:lnTo>
                  <a:pt x="7922" y="1856"/>
                </a:lnTo>
                <a:lnTo>
                  <a:pt x="7926" y="1857"/>
                </a:lnTo>
                <a:lnTo>
                  <a:pt x="7929" y="1859"/>
                </a:lnTo>
                <a:lnTo>
                  <a:pt x="7937" y="1864"/>
                </a:lnTo>
                <a:lnTo>
                  <a:pt x="7944" y="1868"/>
                </a:lnTo>
                <a:lnTo>
                  <a:pt x="7949" y="1874"/>
                </a:lnTo>
                <a:lnTo>
                  <a:pt x="7955" y="1882"/>
                </a:lnTo>
                <a:close/>
                <a:moveTo>
                  <a:pt x="7842" y="1952"/>
                </a:moveTo>
                <a:lnTo>
                  <a:pt x="7944" y="1952"/>
                </a:lnTo>
                <a:lnTo>
                  <a:pt x="7942" y="1937"/>
                </a:lnTo>
                <a:lnTo>
                  <a:pt x="7941" y="1930"/>
                </a:lnTo>
                <a:lnTo>
                  <a:pt x="7939" y="1924"/>
                </a:lnTo>
                <a:lnTo>
                  <a:pt x="7936" y="1911"/>
                </a:lnTo>
                <a:lnTo>
                  <a:pt x="7933" y="1906"/>
                </a:lnTo>
                <a:lnTo>
                  <a:pt x="7930" y="1901"/>
                </a:lnTo>
                <a:lnTo>
                  <a:pt x="7927" y="1897"/>
                </a:lnTo>
                <a:lnTo>
                  <a:pt x="7923" y="1893"/>
                </a:lnTo>
                <a:lnTo>
                  <a:pt x="7920" y="1890"/>
                </a:lnTo>
                <a:lnTo>
                  <a:pt x="7915" y="1886"/>
                </a:lnTo>
                <a:lnTo>
                  <a:pt x="7911" y="1884"/>
                </a:lnTo>
                <a:lnTo>
                  <a:pt x="7906" y="1883"/>
                </a:lnTo>
                <a:lnTo>
                  <a:pt x="7901" y="1882"/>
                </a:lnTo>
                <a:lnTo>
                  <a:pt x="7895" y="1882"/>
                </a:lnTo>
                <a:lnTo>
                  <a:pt x="7891" y="1882"/>
                </a:lnTo>
                <a:lnTo>
                  <a:pt x="7885" y="1883"/>
                </a:lnTo>
                <a:lnTo>
                  <a:pt x="7880" y="1884"/>
                </a:lnTo>
                <a:lnTo>
                  <a:pt x="7876" y="1886"/>
                </a:lnTo>
                <a:lnTo>
                  <a:pt x="7871" y="1889"/>
                </a:lnTo>
                <a:lnTo>
                  <a:pt x="7868" y="1891"/>
                </a:lnTo>
                <a:lnTo>
                  <a:pt x="7863" y="1894"/>
                </a:lnTo>
                <a:lnTo>
                  <a:pt x="7860" y="1899"/>
                </a:lnTo>
                <a:lnTo>
                  <a:pt x="7857" y="1903"/>
                </a:lnTo>
                <a:lnTo>
                  <a:pt x="7853" y="1908"/>
                </a:lnTo>
                <a:lnTo>
                  <a:pt x="7851" y="1913"/>
                </a:lnTo>
                <a:lnTo>
                  <a:pt x="7848" y="1920"/>
                </a:lnTo>
                <a:lnTo>
                  <a:pt x="7845" y="1927"/>
                </a:lnTo>
                <a:lnTo>
                  <a:pt x="7844" y="1935"/>
                </a:lnTo>
                <a:lnTo>
                  <a:pt x="7843" y="1943"/>
                </a:lnTo>
                <a:lnTo>
                  <a:pt x="7842" y="1952"/>
                </a:lnTo>
                <a:close/>
                <a:moveTo>
                  <a:pt x="7759" y="1981"/>
                </a:moveTo>
                <a:lnTo>
                  <a:pt x="7761" y="1983"/>
                </a:lnTo>
                <a:lnTo>
                  <a:pt x="7762" y="1985"/>
                </a:lnTo>
                <a:lnTo>
                  <a:pt x="7765" y="1989"/>
                </a:lnTo>
                <a:lnTo>
                  <a:pt x="7769" y="1995"/>
                </a:lnTo>
                <a:lnTo>
                  <a:pt x="7772" y="1999"/>
                </a:lnTo>
                <a:lnTo>
                  <a:pt x="7774" y="2005"/>
                </a:lnTo>
                <a:lnTo>
                  <a:pt x="7775" y="2012"/>
                </a:lnTo>
                <a:lnTo>
                  <a:pt x="7777" y="2015"/>
                </a:lnTo>
                <a:lnTo>
                  <a:pt x="7777" y="2018"/>
                </a:lnTo>
                <a:lnTo>
                  <a:pt x="7777" y="2026"/>
                </a:lnTo>
                <a:lnTo>
                  <a:pt x="7777" y="2033"/>
                </a:lnTo>
                <a:lnTo>
                  <a:pt x="7775" y="2041"/>
                </a:lnTo>
                <a:lnTo>
                  <a:pt x="7773" y="2047"/>
                </a:lnTo>
                <a:lnTo>
                  <a:pt x="7771" y="2053"/>
                </a:lnTo>
                <a:lnTo>
                  <a:pt x="7768" y="2059"/>
                </a:lnTo>
                <a:lnTo>
                  <a:pt x="7763" y="2065"/>
                </a:lnTo>
                <a:lnTo>
                  <a:pt x="7759" y="2069"/>
                </a:lnTo>
                <a:lnTo>
                  <a:pt x="7754" y="2074"/>
                </a:lnTo>
                <a:lnTo>
                  <a:pt x="7748" y="2077"/>
                </a:lnTo>
                <a:lnTo>
                  <a:pt x="7742" y="2081"/>
                </a:lnTo>
                <a:lnTo>
                  <a:pt x="7736" y="2084"/>
                </a:lnTo>
                <a:lnTo>
                  <a:pt x="7728" y="2086"/>
                </a:lnTo>
                <a:lnTo>
                  <a:pt x="7721" y="2088"/>
                </a:lnTo>
                <a:lnTo>
                  <a:pt x="7713" y="2090"/>
                </a:lnTo>
                <a:lnTo>
                  <a:pt x="7706" y="2091"/>
                </a:lnTo>
                <a:lnTo>
                  <a:pt x="7698" y="2091"/>
                </a:lnTo>
                <a:lnTo>
                  <a:pt x="7691" y="2091"/>
                </a:lnTo>
                <a:lnTo>
                  <a:pt x="7683" y="2090"/>
                </a:lnTo>
                <a:lnTo>
                  <a:pt x="7669" y="2087"/>
                </a:lnTo>
                <a:lnTo>
                  <a:pt x="7664" y="2086"/>
                </a:lnTo>
                <a:lnTo>
                  <a:pt x="7658" y="2084"/>
                </a:lnTo>
                <a:lnTo>
                  <a:pt x="7652" y="2082"/>
                </a:lnTo>
                <a:lnTo>
                  <a:pt x="7647" y="2078"/>
                </a:lnTo>
                <a:lnTo>
                  <a:pt x="7641" y="2075"/>
                </a:lnTo>
                <a:lnTo>
                  <a:pt x="7637" y="2072"/>
                </a:lnTo>
                <a:lnTo>
                  <a:pt x="7628" y="2064"/>
                </a:lnTo>
                <a:lnTo>
                  <a:pt x="7619" y="2055"/>
                </a:lnTo>
                <a:lnTo>
                  <a:pt x="7615" y="2049"/>
                </a:lnTo>
                <a:lnTo>
                  <a:pt x="7612" y="2044"/>
                </a:lnTo>
                <a:lnTo>
                  <a:pt x="7636" y="2026"/>
                </a:lnTo>
                <a:lnTo>
                  <a:pt x="7642" y="2034"/>
                </a:lnTo>
                <a:lnTo>
                  <a:pt x="7646" y="2039"/>
                </a:lnTo>
                <a:lnTo>
                  <a:pt x="7649" y="2042"/>
                </a:lnTo>
                <a:lnTo>
                  <a:pt x="7656" y="2048"/>
                </a:lnTo>
                <a:lnTo>
                  <a:pt x="7659" y="2050"/>
                </a:lnTo>
                <a:lnTo>
                  <a:pt x="7664" y="2053"/>
                </a:lnTo>
                <a:lnTo>
                  <a:pt x="7672" y="2057"/>
                </a:lnTo>
                <a:lnTo>
                  <a:pt x="7681" y="2060"/>
                </a:lnTo>
                <a:lnTo>
                  <a:pt x="7684" y="2061"/>
                </a:lnTo>
                <a:lnTo>
                  <a:pt x="7689" y="2061"/>
                </a:lnTo>
                <a:lnTo>
                  <a:pt x="7698" y="2062"/>
                </a:lnTo>
                <a:lnTo>
                  <a:pt x="7709" y="2061"/>
                </a:lnTo>
                <a:lnTo>
                  <a:pt x="7713" y="2061"/>
                </a:lnTo>
                <a:lnTo>
                  <a:pt x="7718" y="2060"/>
                </a:lnTo>
                <a:lnTo>
                  <a:pt x="7726" y="2057"/>
                </a:lnTo>
                <a:lnTo>
                  <a:pt x="7729" y="2056"/>
                </a:lnTo>
                <a:lnTo>
                  <a:pt x="7731" y="2053"/>
                </a:lnTo>
                <a:lnTo>
                  <a:pt x="7735" y="2051"/>
                </a:lnTo>
                <a:lnTo>
                  <a:pt x="7737" y="2048"/>
                </a:lnTo>
                <a:lnTo>
                  <a:pt x="7739" y="2046"/>
                </a:lnTo>
                <a:lnTo>
                  <a:pt x="7740" y="2042"/>
                </a:lnTo>
                <a:lnTo>
                  <a:pt x="7743" y="2039"/>
                </a:lnTo>
                <a:lnTo>
                  <a:pt x="7743" y="2035"/>
                </a:lnTo>
                <a:lnTo>
                  <a:pt x="7744" y="2032"/>
                </a:lnTo>
                <a:lnTo>
                  <a:pt x="7744" y="2029"/>
                </a:lnTo>
                <a:lnTo>
                  <a:pt x="7744" y="2023"/>
                </a:lnTo>
                <a:lnTo>
                  <a:pt x="7743" y="2018"/>
                </a:lnTo>
                <a:lnTo>
                  <a:pt x="7740" y="2014"/>
                </a:lnTo>
                <a:lnTo>
                  <a:pt x="7738" y="2011"/>
                </a:lnTo>
                <a:lnTo>
                  <a:pt x="7736" y="2007"/>
                </a:lnTo>
                <a:lnTo>
                  <a:pt x="7733" y="2004"/>
                </a:lnTo>
                <a:lnTo>
                  <a:pt x="7725" y="1998"/>
                </a:lnTo>
                <a:lnTo>
                  <a:pt x="7716" y="1993"/>
                </a:lnTo>
                <a:lnTo>
                  <a:pt x="7706" y="1988"/>
                </a:lnTo>
                <a:lnTo>
                  <a:pt x="7684" y="1980"/>
                </a:lnTo>
                <a:lnTo>
                  <a:pt x="7673" y="1976"/>
                </a:lnTo>
                <a:lnTo>
                  <a:pt x="7662" y="1970"/>
                </a:lnTo>
                <a:lnTo>
                  <a:pt x="7657" y="1968"/>
                </a:lnTo>
                <a:lnTo>
                  <a:pt x="7651" y="1964"/>
                </a:lnTo>
                <a:lnTo>
                  <a:pt x="7642" y="1958"/>
                </a:lnTo>
                <a:lnTo>
                  <a:pt x="7639" y="1953"/>
                </a:lnTo>
                <a:lnTo>
                  <a:pt x="7636" y="1950"/>
                </a:lnTo>
                <a:lnTo>
                  <a:pt x="7632" y="1944"/>
                </a:lnTo>
                <a:lnTo>
                  <a:pt x="7629" y="1939"/>
                </a:lnTo>
                <a:lnTo>
                  <a:pt x="7627" y="1934"/>
                </a:lnTo>
                <a:lnTo>
                  <a:pt x="7625" y="1927"/>
                </a:lnTo>
                <a:lnTo>
                  <a:pt x="7624" y="1920"/>
                </a:lnTo>
                <a:lnTo>
                  <a:pt x="7624" y="1913"/>
                </a:lnTo>
                <a:lnTo>
                  <a:pt x="7624" y="1907"/>
                </a:lnTo>
                <a:lnTo>
                  <a:pt x="7625" y="1900"/>
                </a:lnTo>
                <a:lnTo>
                  <a:pt x="7628" y="1894"/>
                </a:lnTo>
                <a:lnTo>
                  <a:pt x="7630" y="1889"/>
                </a:lnTo>
                <a:lnTo>
                  <a:pt x="7632" y="1883"/>
                </a:lnTo>
                <a:lnTo>
                  <a:pt x="7636" y="1877"/>
                </a:lnTo>
                <a:lnTo>
                  <a:pt x="7640" y="1873"/>
                </a:lnTo>
                <a:lnTo>
                  <a:pt x="7645" y="1868"/>
                </a:lnTo>
                <a:lnTo>
                  <a:pt x="7649" y="1865"/>
                </a:lnTo>
                <a:lnTo>
                  <a:pt x="7655" y="1862"/>
                </a:lnTo>
                <a:lnTo>
                  <a:pt x="7662" y="1858"/>
                </a:lnTo>
                <a:lnTo>
                  <a:pt x="7667" y="1856"/>
                </a:lnTo>
                <a:lnTo>
                  <a:pt x="7674" y="1854"/>
                </a:lnTo>
                <a:lnTo>
                  <a:pt x="7682" y="1853"/>
                </a:lnTo>
                <a:lnTo>
                  <a:pt x="7689" y="1851"/>
                </a:lnTo>
                <a:lnTo>
                  <a:pt x="7696" y="1851"/>
                </a:lnTo>
                <a:lnTo>
                  <a:pt x="7709" y="1853"/>
                </a:lnTo>
                <a:lnTo>
                  <a:pt x="7720" y="1854"/>
                </a:lnTo>
                <a:lnTo>
                  <a:pt x="7726" y="1856"/>
                </a:lnTo>
                <a:lnTo>
                  <a:pt x="7731" y="1857"/>
                </a:lnTo>
                <a:lnTo>
                  <a:pt x="7742" y="1863"/>
                </a:lnTo>
                <a:lnTo>
                  <a:pt x="7751" y="1868"/>
                </a:lnTo>
                <a:lnTo>
                  <a:pt x="7759" y="1875"/>
                </a:lnTo>
                <a:lnTo>
                  <a:pt x="7765" y="1883"/>
                </a:lnTo>
                <a:lnTo>
                  <a:pt x="7772" y="1892"/>
                </a:lnTo>
                <a:lnTo>
                  <a:pt x="7750" y="1910"/>
                </a:lnTo>
                <a:lnTo>
                  <a:pt x="7744" y="1904"/>
                </a:lnTo>
                <a:lnTo>
                  <a:pt x="7739" y="1899"/>
                </a:lnTo>
                <a:lnTo>
                  <a:pt x="7734" y="1893"/>
                </a:lnTo>
                <a:lnTo>
                  <a:pt x="7727" y="1889"/>
                </a:lnTo>
                <a:lnTo>
                  <a:pt x="7720" y="1885"/>
                </a:lnTo>
                <a:lnTo>
                  <a:pt x="7713" y="1882"/>
                </a:lnTo>
                <a:lnTo>
                  <a:pt x="7704" y="1881"/>
                </a:lnTo>
                <a:lnTo>
                  <a:pt x="7696" y="1880"/>
                </a:lnTo>
                <a:lnTo>
                  <a:pt x="7687" y="1881"/>
                </a:lnTo>
                <a:lnTo>
                  <a:pt x="7683" y="1881"/>
                </a:lnTo>
                <a:lnTo>
                  <a:pt x="7680" y="1882"/>
                </a:lnTo>
                <a:lnTo>
                  <a:pt x="7673" y="1885"/>
                </a:lnTo>
                <a:lnTo>
                  <a:pt x="7667" y="1889"/>
                </a:lnTo>
                <a:lnTo>
                  <a:pt x="7665" y="1891"/>
                </a:lnTo>
                <a:lnTo>
                  <a:pt x="7664" y="1893"/>
                </a:lnTo>
                <a:lnTo>
                  <a:pt x="7662" y="1897"/>
                </a:lnTo>
                <a:lnTo>
                  <a:pt x="7660" y="1899"/>
                </a:lnTo>
                <a:lnTo>
                  <a:pt x="7658" y="1904"/>
                </a:lnTo>
                <a:lnTo>
                  <a:pt x="7658" y="1911"/>
                </a:lnTo>
                <a:lnTo>
                  <a:pt x="7658" y="1917"/>
                </a:lnTo>
                <a:lnTo>
                  <a:pt x="7659" y="1921"/>
                </a:lnTo>
                <a:lnTo>
                  <a:pt x="7662" y="1926"/>
                </a:lnTo>
                <a:lnTo>
                  <a:pt x="7663" y="1929"/>
                </a:lnTo>
                <a:lnTo>
                  <a:pt x="7666" y="1933"/>
                </a:lnTo>
                <a:lnTo>
                  <a:pt x="7669" y="1936"/>
                </a:lnTo>
                <a:lnTo>
                  <a:pt x="7673" y="1939"/>
                </a:lnTo>
                <a:lnTo>
                  <a:pt x="7677" y="1942"/>
                </a:lnTo>
                <a:lnTo>
                  <a:pt x="7685" y="1946"/>
                </a:lnTo>
                <a:lnTo>
                  <a:pt x="7695" y="1951"/>
                </a:lnTo>
                <a:lnTo>
                  <a:pt x="7718" y="1959"/>
                </a:lnTo>
                <a:lnTo>
                  <a:pt x="7728" y="1963"/>
                </a:lnTo>
                <a:lnTo>
                  <a:pt x="7739" y="1968"/>
                </a:lnTo>
                <a:lnTo>
                  <a:pt x="7750" y="1974"/>
                </a:lnTo>
                <a:lnTo>
                  <a:pt x="7759" y="1981"/>
                </a:lnTo>
                <a:close/>
                <a:moveTo>
                  <a:pt x="7592" y="1856"/>
                </a:moveTo>
                <a:lnTo>
                  <a:pt x="7530" y="1941"/>
                </a:lnTo>
                <a:lnTo>
                  <a:pt x="7599" y="2086"/>
                </a:lnTo>
                <a:lnTo>
                  <a:pt x="7563" y="2086"/>
                </a:lnTo>
                <a:lnTo>
                  <a:pt x="7508" y="1969"/>
                </a:lnTo>
                <a:lnTo>
                  <a:pt x="7472" y="2017"/>
                </a:lnTo>
                <a:lnTo>
                  <a:pt x="7472" y="2086"/>
                </a:lnTo>
                <a:lnTo>
                  <a:pt x="7437" y="2086"/>
                </a:lnTo>
                <a:lnTo>
                  <a:pt x="7437" y="1763"/>
                </a:lnTo>
                <a:lnTo>
                  <a:pt x="7472" y="1763"/>
                </a:lnTo>
                <a:lnTo>
                  <a:pt x="7472" y="1974"/>
                </a:lnTo>
                <a:lnTo>
                  <a:pt x="7476" y="1967"/>
                </a:lnTo>
                <a:lnTo>
                  <a:pt x="7484" y="1955"/>
                </a:lnTo>
                <a:lnTo>
                  <a:pt x="7493" y="1943"/>
                </a:lnTo>
                <a:lnTo>
                  <a:pt x="7504" y="1929"/>
                </a:lnTo>
                <a:lnTo>
                  <a:pt x="7555" y="1856"/>
                </a:lnTo>
                <a:lnTo>
                  <a:pt x="7592" y="1856"/>
                </a:lnTo>
                <a:close/>
                <a:moveTo>
                  <a:pt x="7346" y="2028"/>
                </a:moveTo>
                <a:lnTo>
                  <a:pt x="7346" y="1856"/>
                </a:lnTo>
                <a:lnTo>
                  <a:pt x="7381" y="1856"/>
                </a:lnTo>
                <a:lnTo>
                  <a:pt x="7381" y="2086"/>
                </a:lnTo>
                <a:lnTo>
                  <a:pt x="7346" y="2086"/>
                </a:lnTo>
                <a:lnTo>
                  <a:pt x="7346" y="2055"/>
                </a:lnTo>
                <a:lnTo>
                  <a:pt x="7339" y="2061"/>
                </a:lnTo>
                <a:lnTo>
                  <a:pt x="7331" y="2068"/>
                </a:lnTo>
                <a:lnTo>
                  <a:pt x="7323" y="2074"/>
                </a:lnTo>
                <a:lnTo>
                  <a:pt x="7314" y="2079"/>
                </a:lnTo>
                <a:lnTo>
                  <a:pt x="7305" y="2084"/>
                </a:lnTo>
                <a:lnTo>
                  <a:pt x="7300" y="2086"/>
                </a:lnTo>
                <a:lnTo>
                  <a:pt x="7295" y="2087"/>
                </a:lnTo>
                <a:lnTo>
                  <a:pt x="7289" y="2090"/>
                </a:lnTo>
                <a:lnTo>
                  <a:pt x="7285" y="2090"/>
                </a:lnTo>
                <a:lnTo>
                  <a:pt x="7273" y="2091"/>
                </a:lnTo>
                <a:lnTo>
                  <a:pt x="7267" y="2091"/>
                </a:lnTo>
                <a:lnTo>
                  <a:pt x="7260" y="2090"/>
                </a:lnTo>
                <a:lnTo>
                  <a:pt x="7254" y="2088"/>
                </a:lnTo>
                <a:lnTo>
                  <a:pt x="7249" y="2086"/>
                </a:lnTo>
                <a:lnTo>
                  <a:pt x="7244" y="2084"/>
                </a:lnTo>
                <a:lnTo>
                  <a:pt x="7240" y="2082"/>
                </a:lnTo>
                <a:lnTo>
                  <a:pt x="7235" y="2078"/>
                </a:lnTo>
                <a:lnTo>
                  <a:pt x="7231" y="2075"/>
                </a:lnTo>
                <a:lnTo>
                  <a:pt x="7227" y="2070"/>
                </a:lnTo>
                <a:lnTo>
                  <a:pt x="7225" y="2066"/>
                </a:lnTo>
                <a:lnTo>
                  <a:pt x="7223" y="2060"/>
                </a:lnTo>
                <a:lnTo>
                  <a:pt x="7220" y="2055"/>
                </a:lnTo>
                <a:lnTo>
                  <a:pt x="7218" y="2041"/>
                </a:lnTo>
                <a:lnTo>
                  <a:pt x="7217" y="2034"/>
                </a:lnTo>
                <a:lnTo>
                  <a:pt x="7217" y="2026"/>
                </a:lnTo>
                <a:lnTo>
                  <a:pt x="7217" y="1856"/>
                </a:lnTo>
                <a:lnTo>
                  <a:pt x="7252" y="1856"/>
                </a:lnTo>
                <a:lnTo>
                  <a:pt x="7252" y="2021"/>
                </a:lnTo>
                <a:lnTo>
                  <a:pt x="7252" y="2030"/>
                </a:lnTo>
                <a:lnTo>
                  <a:pt x="7253" y="2038"/>
                </a:lnTo>
                <a:lnTo>
                  <a:pt x="7255" y="2044"/>
                </a:lnTo>
                <a:lnTo>
                  <a:pt x="7258" y="2048"/>
                </a:lnTo>
                <a:lnTo>
                  <a:pt x="7259" y="2050"/>
                </a:lnTo>
                <a:lnTo>
                  <a:pt x="7261" y="2052"/>
                </a:lnTo>
                <a:lnTo>
                  <a:pt x="7263" y="2055"/>
                </a:lnTo>
                <a:lnTo>
                  <a:pt x="7270" y="2058"/>
                </a:lnTo>
                <a:lnTo>
                  <a:pt x="7277" y="2060"/>
                </a:lnTo>
                <a:lnTo>
                  <a:pt x="7285" y="2060"/>
                </a:lnTo>
                <a:lnTo>
                  <a:pt x="7294" y="2060"/>
                </a:lnTo>
                <a:lnTo>
                  <a:pt x="7302" y="2058"/>
                </a:lnTo>
                <a:lnTo>
                  <a:pt x="7310" y="2056"/>
                </a:lnTo>
                <a:lnTo>
                  <a:pt x="7316" y="2051"/>
                </a:lnTo>
                <a:lnTo>
                  <a:pt x="7321" y="2049"/>
                </a:lnTo>
                <a:lnTo>
                  <a:pt x="7324" y="2047"/>
                </a:lnTo>
                <a:lnTo>
                  <a:pt x="7331" y="2041"/>
                </a:lnTo>
                <a:lnTo>
                  <a:pt x="7339" y="2034"/>
                </a:lnTo>
                <a:lnTo>
                  <a:pt x="7346" y="2028"/>
                </a:lnTo>
                <a:close/>
                <a:moveTo>
                  <a:pt x="7109" y="1851"/>
                </a:moveTo>
                <a:lnTo>
                  <a:pt x="7115" y="1851"/>
                </a:lnTo>
                <a:lnTo>
                  <a:pt x="7122" y="1853"/>
                </a:lnTo>
                <a:lnTo>
                  <a:pt x="7128" y="1854"/>
                </a:lnTo>
                <a:lnTo>
                  <a:pt x="7134" y="1856"/>
                </a:lnTo>
                <a:lnTo>
                  <a:pt x="7138" y="1858"/>
                </a:lnTo>
                <a:lnTo>
                  <a:pt x="7143" y="1860"/>
                </a:lnTo>
                <a:lnTo>
                  <a:pt x="7147" y="1864"/>
                </a:lnTo>
                <a:lnTo>
                  <a:pt x="7150" y="1867"/>
                </a:lnTo>
                <a:lnTo>
                  <a:pt x="7154" y="1872"/>
                </a:lnTo>
                <a:lnTo>
                  <a:pt x="7157" y="1876"/>
                </a:lnTo>
                <a:lnTo>
                  <a:pt x="7162" y="1888"/>
                </a:lnTo>
                <a:lnTo>
                  <a:pt x="7163" y="1894"/>
                </a:lnTo>
                <a:lnTo>
                  <a:pt x="7164" y="1901"/>
                </a:lnTo>
                <a:lnTo>
                  <a:pt x="7164" y="1908"/>
                </a:lnTo>
                <a:lnTo>
                  <a:pt x="7165" y="1916"/>
                </a:lnTo>
                <a:lnTo>
                  <a:pt x="7165" y="2086"/>
                </a:lnTo>
                <a:lnTo>
                  <a:pt x="7130" y="2086"/>
                </a:lnTo>
                <a:lnTo>
                  <a:pt x="7130" y="1923"/>
                </a:lnTo>
                <a:lnTo>
                  <a:pt x="7129" y="1913"/>
                </a:lnTo>
                <a:lnTo>
                  <a:pt x="7128" y="1904"/>
                </a:lnTo>
                <a:lnTo>
                  <a:pt x="7126" y="1898"/>
                </a:lnTo>
                <a:lnTo>
                  <a:pt x="7122" y="1892"/>
                </a:lnTo>
                <a:lnTo>
                  <a:pt x="7120" y="1890"/>
                </a:lnTo>
                <a:lnTo>
                  <a:pt x="7118" y="1888"/>
                </a:lnTo>
                <a:lnTo>
                  <a:pt x="7115" y="1886"/>
                </a:lnTo>
                <a:lnTo>
                  <a:pt x="7112" y="1885"/>
                </a:lnTo>
                <a:lnTo>
                  <a:pt x="7105" y="1883"/>
                </a:lnTo>
                <a:lnTo>
                  <a:pt x="7097" y="1882"/>
                </a:lnTo>
                <a:lnTo>
                  <a:pt x="7090" y="1883"/>
                </a:lnTo>
                <a:lnTo>
                  <a:pt x="7086" y="1884"/>
                </a:lnTo>
                <a:lnTo>
                  <a:pt x="7082" y="1885"/>
                </a:lnTo>
                <a:lnTo>
                  <a:pt x="7075" y="1888"/>
                </a:lnTo>
                <a:lnTo>
                  <a:pt x="7067" y="1892"/>
                </a:lnTo>
                <a:lnTo>
                  <a:pt x="7060" y="1897"/>
                </a:lnTo>
                <a:lnTo>
                  <a:pt x="7052" y="1902"/>
                </a:lnTo>
                <a:lnTo>
                  <a:pt x="7040" y="1913"/>
                </a:lnTo>
                <a:lnTo>
                  <a:pt x="7040" y="2086"/>
                </a:lnTo>
                <a:lnTo>
                  <a:pt x="7005" y="2086"/>
                </a:lnTo>
                <a:lnTo>
                  <a:pt x="7005" y="1923"/>
                </a:lnTo>
                <a:lnTo>
                  <a:pt x="7004" y="1913"/>
                </a:lnTo>
                <a:lnTo>
                  <a:pt x="7003" y="1904"/>
                </a:lnTo>
                <a:lnTo>
                  <a:pt x="7002" y="1898"/>
                </a:lnTo>
                <a:lnTo>
                  <a:pt x="6998" y="1892"/>
                </a:lnTo>
                <a:lnTo>
                  <a:pt x="6996" y="1890"/>
                </a:lnTo>
                <a:lnTo>
                  <a:pt x="6994" y="1888"/>
                </a:lnTo>
                <a:lnTo>
                  <a:pt x="6988" y="1885"/>
                </a:lnTo>
                <a:lnTo>
                  <a:pt x="6986" y="1884"/>
                </a:lnTo>
                <a:lnTo>
                  <a:pt x="6981" y="1883"/>
                </a:lnTo>
                <a:lnTo>
                  <a:pt x="6973" y="1882"/>
                </a:lnTo>
                <a:lnTo>
                  <a:pt x="6967" y="1883"/>
                </a:lnTo>
                <a:lnTo>
                  <a:pt x="6959" y="1884"/>
                </a:lnTo>
                <a:lnTo>
                  <a:pt x="6952" y="1888"/>
                </a:lnTo>
                <a:lnTo>
                  <a:pt x="6944" y="1891"/>
                </a:lnTo>
                <a:lnTo>
                  <a:pt x="6937" y="1897"/>
                </a:lnTo>
                <a:lnTo>
                  <a:pt x="6929" y="1902"/>
                </a:lnTo>
                <a:lnTo>
                  <a:pt x="6923" y="1908"/>
                </a:lnTo>
                <a:lnTo>
                  <a:pt x="6915" y="1915"/>
                </a:lnTo>
                <a:lnTo>
                  <a:pt x="6915" y="2086"/>
                </a:lnTo>
                <a:lnTo>
                  <a:pt x="6880" y="2086"/>
                </a:lnTo>
                <a:lnTo>
                  <a:pt x="6880" y="1856"/>
                </a:lnTo>
                <a:lnTo>
                  <a:pt x="6915" y="1856"/>
                </a:lnTo>
                <a:lnTo>
                  <a:pt x="6915" y="1888"/>
                </a:lnTo>
                <a:lnTo>
                  <a:pt x="6921" y="1882"/>
                </a:lnTo>
                <a:lnTo>
                  <a:pt x="6929" y="1875"/>
                </a:lnTo>
                <a:lnTo>
                  <a:pt x="6937" y="1868"/>
                </a:lnTo>
                <a:lnTo>
                  <a:pt x="6945" y="1863"/>
                </a:lnTo>
                <a:lnTo>
                  <a:pt x="6950" y="1860"/>
                </a:lnTo>
                <a:lnTo>
                  <a:pt x="6955" y="1858"/>
                </a:lnTo>
                <a:lnTo>
                  <a:pt x="6964" y="1855"/>
                </a:lnTo>
                <a:lnTo>
                  <a:pt x="6970" y="1854"/>
                </a:lnTo>
                <a:lnTo>
                  <a:pt x="6974" y="1853"/>
                </a:lnTo>
                <a:lnTo>
                  <a:pt x="6985" y="1851"/>
                </a:lnTo>
                <a:lnTo>
                  <a:pt x="6996" y="1853"/>
                </a:lnTo>
                <a:lnTo>
                  <a:pt x="7000" y="1853"/>
                </a:lnTo>
                <a:lnTo>
                  <a:pt x="7006" y="1854"/>
                </a:lnTo>
                <a:lnTo>
                  <a:pt x="7009" y="1855"/>
                </a:lnTo>
                <a:lnTo>
                  <a:pt x="7014" y="1857"/>
                </a:lnTo>
                <a:lnTo>
                  <a:pt x="7017" y="1859"/>
                </a:lnTo>
                <a:lnTo>
                  <a:pt x="7021" y="1860"/>
                </a:lnTo>
                <a:lnTo>
                  <a:pt x="7024" y="1864"/>
                </a:lnTo>
                <a:lnTo>
                  <a:pt x="7026" y="1866"/>
                </a:lnTo>
                <a:lnTo>
                  <a:pt x="7031" y="1873"/>
                </a:lnTo>
                <a:lnTo>
                  <a:pt x="7033" y="1876"/>
                </a:lnTo>
                <a:lnTo>
                  <a:pt x="7034" y="1880"/>
                </a:lnTo>
                <a:lnTo>
                  <a:pt x="7035" y="1884"/>
                </a:lnTo>
                <a:lnTo>
                  <a:pt x="7036" y="1888"/>
                </a:lnTo>
                <a:lnTo>
                  <a:pt x="7044" y="1881"/>
                </a:lnTo>
                <a:lnTo>
                  <a:pt x="7051" y="1874"/>
                </a:lnTo>
                <a:lnTo>
                  <a:pt x="7060" y="1868"/>
                </a:lnTo>
                <a:lnTo>
                  <a:pt x="7068" y="1863"/>
                </a:lnTo>
                <a:lnTo>
                  <a:pt x="7078" y="1858"/>
                </a:lnTo>
                <a:lnTo>
                  <a:pt x="7087" y="1855"/>
                </a:lnTo>
                <a:lnTo>
                  <a:pt x="7093" y="1854"/>
                </a:lnTo>
                <a:lnTo>
                  <a:pt x="7099" y="1853"/>
                </a:lnTo>
                <a:lnTo>
                  <a:pt x="7109" y="1851"/>
                </a:lnTo>
                <a:close/>
                <a:moveTo>
                  <a:pt x="6813" y="1882"/>
                </a:moveTo>
                <a:lnTo>
                  <a:pt x="6818" y="1890"/>
                </a:lnTo>
                <a:lnTo>
                  <a:pt x="6822" y="1898"/>
                </a:lnTo>
                <a:lnTo>
                  <a:pt x="6827" y="1908"/>
                </a:lnTo>
                <a:lnTo>
                  <a:pt x="6829" y="1918"/>
                </a:lnTo>
                <a:lnTo>
                  <a:pt x="6832" y="1930"/>
                </a:lnTo>
                <a:lnTo>
                  <a:pt x="6833" y="1942"/>
                </a:lnTo>
                <a:lnTo>
                  <a:pt x="6835" y="1955"/>
                </a:lnTo>
                <a:lnTo>
                  <a:pt x="6835" y="1969"/>
                </a:lnTo>
                <a:lnTo>
                  <a:pt x="6835" y="1978"/>
                </a:lnTo>
                <a:lnTo>
                  <a:pt x="6699" y="1978"/>
                </a:lnTo>
                <a:lnTo>
                  <a:pt x="6699" y="1988"/>
                </a:lnTo>
                <a:lnTo>
                  <a:pt x="6700" y="1997"/>
                </a:lnTo>
                <a:lnTo>
                  <a:pt x="6701" y="2006"/>
                </a:lnTo>
                <a:lnTo>
                  <a:pt x="6704" y="2014"/>
                </a:lnTo>
                <a:lnTo>
                  <a:pt x="6706" y="2022"/>
                </a:lnTo>
                <a:lnTo>
                  <a:pt x="6708" y="2029"/>
                </a:lnTo>
                <a:lnTo>
                  <a:pt x="6712" y="2034"/>
                </a:lnTo>
                <a:lnTo>
                  <a:pt x="6715" y="2040"/>
                </a:lnTo>
                <a:lnTo>
                  <a:pt x="6718" y="2044"/>
                </a:lnTo>
                <a:lnTo>
                  <a:pt x="6723" y="2049"/>
                </a:lnTo>
                <a:lnTo>
                  <a:pt x="6727" y="2052"/>
                </a:lnTo>
                <a:lnTo>
                  <a:pt x="6732" y="2056"/>
                </a:lnTo>
                <a:lnTo>
                  <a:pt x="6738" y="2058"/>
                </a:lnTo>
                <a:lnTo>
                  <a:pt x="6742" y="2060"/>
                </a:lnTo>
                <a:lnTo>
                  <a:pt x="6749" y="2060"/>
                </a:lnTo>
                <a:lnTo>
                  <a:pt x="6754" y="2061"/>
                </a:lnTo>
                <a:lnTo>
                  <a:pt x="6765" y="2060"/>
                </a:lnTo>
                <a:lnTo>
                  <a:pt x="6772" y="2058"/>
                </a:lnTo>
                <a:lnTo>
                  <a:pt x="6780" y="2055"/>
                </a:lnTo>
                <a:lnTo>
                  <a:pt x="6787" y="2050"/>
                </a:lnTo>
                <a:lnTo>
                  <a:pt x="6793" y="2044"/>
                </a:lnTo>
                <a:lnTo>
                  <a:pt x="6796" y="2041"/>
                </a:lnTo>
                <a:lnTo>
                  <a:pt x="6798" y="2038"/>
                </a:lnTo>
                <a:lnTo>
                  <a:pt x="6804" y="2030"/>
                </a:lnTo>
                <a:lnTo>
                  <a:pt x="6809" y="2021"/>
                </a:lnTo>
                <a:lnTo>
                  <a:pt x="6833" y="2037"/>
                </a:lnTo>
                <a:lnTo>
                  <a:pt x="6827" y="2048"/>
                </a:lnTo>
                <a:lnTo>
                  <a:pt x="6823" y="2053"/>
                </a:lnTo>
                <a:lnTo>
                  <a:pt x="6819" y="2059"/>
                </a:lnTo>
                <a:lnTo>
                  <a:pt x="6814" y="2064"/>
                </a:lnTo>
                <a:lnTo>
                  <a:pt x="6810" y="2068"/>
                </a:lnTo>
                <a:lnTo>
                  <a:pt x="6805" y="2073"/>
                </a:lnTo>
                <a:lnTo>
                  <a:pt x="6801" y="2076"/>
                </a:lnTo>
                <a:lnTo>
                  <a:pt x="6795" y="2079"/>
                </a:lnTo>
                <a:lnTo>
                  <a:pt x="6791" y="2083"/>
                </a:lnTo>
                <a:lnTo>
                  <a:pt x="6785" y="2085"/>
                </a:lnTo>
                <a:lnTo>
                  <a:pt x="6778" y="2087"/>
                </a:lnTo>
                <a:lnTo>
                  <a:pt x="6772" y="2088"/>
                </a:lnTo>
                <a:lnTo>
                  <a:pt x="6766" y="2090"/>
                </a:lnTo>
                <a:lnTo>
                  <a:pt x="6753" y="2091"/>
                </a:lnTo>
                <a:lnTo>
                  <a:pt x="6743" y="2091"/>
                </a:lnTo>
                <a:lnTo>
                  <a:pt x="6734" y="2088"/>
                </a:lnTo>
                <a:lnTo>
                  <a:pt x="6726" y="2086"/>
                </a:lnTo>
                <a:lnTo>
                  <a:pt x="6722" y="2085"/>
                </a:lnTo>
                <a:lnTo>
                  <a:pt x="6717" y="2084"/>
                </a:lnTo>
                <a:lnTo>
                  <a:pt x="6714" y="2082"/>
                </a:lnTo>
                <a:lnTo>
                  <a:pt x="6710" y="2079"/>
                </a:lnTo>
                <a:lnTo>
                  <a:pt x="6703" y="2074"/>
                </a:lnTo>
                <a:lnTo>
                  <a:pt x="6696" y="2068"/>
                </a:lnTo>
                <a:lnTo>
                  <a:pt x="6690" y="2061"/>
                </a:lnTo>
                <a:lnTo>
                  <a:pt x="6684" y="2053"/>
                </a:lnTo>
                <a:lnTo>
                  <a:pt x="6679" y="2044"/>
                </a:lnTo>
                <a:lnTo>
                  <a:pt x="6677" y="2039"/>
                </a:lnTo>
                <a:lnTo>
                  <a:pt x="6675" y="2034"/>
                </a:lnTo>
                <a:lnTo>
                  <a:pt x="6671" y="2023"/>
                </a:lnTo>
                <a:lnTo>
                  <a:pt x="6669" y="2012"/>
                </a:lnTo>
                <a:lnTo>
                  <a:pt x="6666" y="1999"/>
                </a:lnTo>
                <a:lnTo>
                  <a:pt x="6665" y="1986"/>
                </a:lnTo>
                <a:lnTo>
                  <a:pt x="6664" y="1971"/>
                </a:lnTo>
                <a:lnTo>
                  <a:pt x="6665" y="1956"/>
                </a:lnTo>
                <a:lnTo>
                  <a:pt x="6666" y="1942"/>
                </a:lnTo>
                <a:lnTo>
                  <a:pt x="6669" y="1929"/>
                </a:lnTo>
                <a:lnTo>
                  <a:pt x="6670" y="1924"/>
                </a:lnTo>
                <a:lnTo>
                  <a:pt x="6672" y="1918"/>
                </a:lnTo>
                <a:lnTo>
                  <a:pt x="6675" y="1907"/>
                </a:lnTo>
                <a:lnTo>
                  <a:pt x="6680" y="1897"/>
                </a:lnTo>
                <a:lnTo>
                  <a:pt x="6686" y="1889"/>
                </a:lnTo>
                <a:lnTo>
                  <a:pt x="6691" y="1881"/>
                </a:lnTo>
                <a:lnTo>
                  <a:pt x="6695" y="1876"/>
                </a:lnTo>
                <a:lnTo>
                  <a:pt x="6698" y="1874"/>
                </a:lnTo>
                <a:lnTo>
                  <a:pt x="6705" y="1867"/>
                </a:lnTo>
                <a:lnTo>
                  <a:pt x="6713" y="1863"/>
                </a:lnTo>
                <a:lnTo>
                  <a:pt x="6719" y="1858"/>
                </a:lnTo>
                <a:lnTo>
                  <a:pt x="6728" y="1856"/>
                </a:lnTo>
                <a:lnTo>
                  <a:pt x="6736" y="1854"/>
                </a:lnTo>
                <a:lnTo>
                  <a:pt x="6744" y="1851"/>
                </a:lnTo>
                <a:lnTo>
                  <a:pt x="6753" y="1851"/>
                </a:lnTo>
                <a:lnTo>
                  <a:pt x="6762" y="1851"/>
                </a:lnTo>
                <a:lnTo>
                  <a:pt x="6771" y="1854"/>
                </a:lnTo>
                <a:lnTo>
                  <a:pt x="6779" y="1856"/>
                </a:lnTo>
                <a:lnTo>
                  <a:pt x="6784" y="1857"/>
                </a:lnTo>
                <a:lnTo>
                  <a:pt x="6787" y="1859"/>
                </a:lnTo>
                <a:lnTo>
                  <a:pt x="6795" y="1864"/>
                </a:lnTo>
                <a:lnTo>
                  <a:pt x="6802" y="1868"/>
                </a:lnTo>
                <a:lnTo>
                  <a:pt x="6807" y="1874"/>
                </a:lnTo>
                <a:lnTo>
                  <a:pt x="6813" y="1882"/>
                </a:lnTo>
                <a:close/>
                <a:moveTo>
                  <a:pt x="6699" y="1952"/>
                </a:moveTo>
                <a:lnTo>
                  <a:pt x="6802" y="1952"/>
                </a:lnTo>
                <a:lnTo>
                  <a:pt x="6800" y="1937"/>
                </a:lnTo>
                <a:lnTo>
                  <a:pt x="6798" y="1930"/>
                </a:lnTo>
                <a:lnTo>
                  <a:pt x="6797" y="1924"/>
                </a:lnTo>
                <a:lnTo>
                  <a:pt x="6793" y="1911"/>
                </a:lnTo>
                <a:lnTo>
                  <a:pt x="6791" y="1906"/>
                </a:lnTo>
                <a:lnTo>
                  <a:pt x="6788" y="1901"/>
                </a:lnTo>
                <a:lnTo>
                  <a:pt x="6785" y="1897"/>
                </a:lnTo>
                <a:lnTo>
                  <a:pt x="6782" y="1893"/>
                </a:lnTo>
                <a:lnTo>
                  <a:pt x="6777" y="1890"/>
                </a:lnTo>
                <a:lnTo>
                  <a:pt x="6774" y="1886"/>
                </a:lnTo>
                <a:lnTo>
                  <a:pt x="6769" y="1884"/>
                </a:lnTo>
                <a:lnTo>
                  <a:pt x="6763" y="1883"/>
                </a:lnTo>
                <a:lnTo>
                  <a:pt x="6759" y="1882"/>
                </a:lnTo>
                <a:lnTo>
                  <a:pt x="6753" y="1882"/>
                </a:lnTo>
                <a:lnTo>
                  <a:pt x="6748" y="1882"/>
                </a:lnTo>
                <a:lnTo>
                  <a:pt x="6743" y="1883"/>
                </a:lnTo>
                <a:lnTo>
                  <a:pt x="6739" y="1884"/>
                </a:lnTo>
                <a:lnTo>
                  <a:pt x="6734" y="1886"/>
                </a:lnTo>
                <a:lnTo>
                  <a:pt x="6730" y="1889"/>
                </a:lnTo>
                <a:lnTo>
                  <a:pt x="6725" y="1891"/>
                </a:lnTo>
                <a:lnTo>
                  <a:pt x="6722" y="1894"/>
                </a:lnTo>
                <a:lnTo>
                  <a:pt x="6718" y="1899"/>
                </a:lnTo>
                <a:lnTo>
                  <a:pt x="6715" y="1903"/>
                </a:lnTo>
                <a:lnTo>
                  <a:pt x="6712" y="1908"/>
                </a:lnTo>
                <a:lnTo>
                  <a:pt x="6708" y="1913"/>
                </a:lnTo>
                <a:lnTo>
                  <a:pt x="6706" y="1920"/>
                </a:lnTo>
                <a:lnTo>
                  <a:pt x="6704" y="1927"/>
                </a:lnTo>
                <a:lnTo>
                  <a:pt x="6703" y="1935"/>
                </a:lnTo>
                <a:lnTo>
                  <a:pt x="6700" y="1943"/>
                </a:lnTo>
                <a:lnTo>
                  <a:pt x="6699" y="1952"/>
                </a:lnTo>
                <a:close/>
                <a:moveTo>
                  <a:pt x="6641" y="1856"/>
                </a:moveTo>
                <a:lnTo>
                  <a:pt x="6578" y="1941"/>
                </a:lnTo>
                <a:lnTo>
                  <a:pt x="6648" y="2086"/>
                </a:lnTo>
                <a:lnTo>
                  <a:pt x="6612" y="2086"/>
                </a:lnTo>
                <a:lnTo>
                  <a:pt x="6557" y="1969"/>
                </a:lnTo>
                <a:lnTo>
                  <a:pt x="6520" y="2017"/>
                </a:lnTo>
                <a:lnTo>
                  <a:pt x="6520" y="2086"/>
                </a:lnTo>
                <a:lnTo>
                  <a:pt x="6485" y="2086"/>
                </a:lnTo>
                <a:lnTo>
                  <a:pt x="6485" y="1763"/>
                </a:lnTo>
                <a:lnTo>
                  <a:pt x="6520" y="1763"/>
                </a:lnTo>
                <a:lnTo>
                  <a:pt x="6520" y="1974"/>
                </a:lnTo>
                <a:lnTo>
                  <a:pt x="6525" y="1967"/>
                </a:lnTo>
                <a:lnTo>
                  <a:pt x="6533" y="1955"/>
                </a:lnTo>
                <a:lnTo>
                  <a:pt x="6542" y="1943"/>
                </a:lnTo>
                <a:lnTo>
                  <a:pt x="6551" y="1929"/>
                </a:lnTo>
                <a:lnTo>
                  <a:pt x="6604" y="1856"/>
                </a:lnTo>
                <a:lnTo>
                  <a:pt x="6641" y="1856"/>
                </a:lnTo>
                <a:close/>
                <a:moveTo>
                  <a:pt x="6415" y="1882"/>
                </a:moveTo>
                <a:lnTo>
                  <a:pt x="6421" y="1890"/>
                </a:lnTo>
                <a:lnTo>
                  <a:pt x="6425" y="1899"/>
                </a:lnTo>
                <a:lnTo>
                  <a:pt x="6430" y="1908"/>
                </a:lnTo>
                <a:lnTo>
                  <a:pt x="6433" y="1919"/>
                </a:lnTo>
                <a:lnTo>
                  <a:pt x="6436" y="1930"/>
                </a:lnTo>
                <a:lnTo>
                  <a:pt x="6439" y="1943"/>
                </a:lnTo>
                <a:lnTo>
                  <a:pt x="6440" y="1956"/>
                </a:lnTo>
                <a:lnTo>
                  <a:pt x="6441" y="1971"/>
                </a:lnTo>
                <a:lnTo>
                  <a:pt x="6440" y="1986"/>
                </a:lnTo>
                <a:lnTo>
                  <a:pt x="6439" y="1999"/>
                </a:lnTo>
                <a:lnTo>
                  <a:pt x="6436" y="2012"/>
                </a:lnTo>
                <a:lnTo>
                  <a:pt x="6433" y="2023"/>
                </a:lnTo>
                <a:lnTo>
                  <a:pt x="6430" y="2033"/>
                </a:lnTo>
                <a:lnTo>
                  <a:pt x="6425" y="2043"/>
                </a:lnTo>
                <a:lnTo>
                  <a:pt x="6421" y="2052"/>
                </a:lnTo>
                <a:lnTo>
                  <a:pt x="6415" y="2060"/>
                </a:lnTo>
                <a:lnTo>
                  <a:pt x="6408" y="2067"/>
                </a:lnTo>
                <a:lnTo>
                  <a:pt x="6401" y="2074"/>
                </a:lnTo>
                <a:lnTo>
                  <a:pt x="6398" y="2076"/>
                </a:lnTo>
                <a:lnTo>
                  <a:pt x="6393" y="2079"/>
                </a:lnTo>
                <a:lnTo>
                  <a:pt x="6386" y="2083"/>
                </a:lnTo>
                <a:lnTo>
                  <a:pt x="6378" y="2086"/>
                </a:lnTo>
                <a:lnTo>
                  <a:pt x="6369" y="2088"/>
                </a:lnTo>
                <a:lnTo>
                  <a:pt x="6360" y="2091"/>
                </a:lnTo>
                <a:lnTo>
                  <a:pt x="6351" y="2091"/>
                </a:lnTo>
                <a:lnTo>
                  <a:pt x="6340" y="2091"/>
                </a:lnTo>
                <a:lnTo>
                  <a:pt x="6331" y="2088"/>
                </a:lnTo>
                <a:lnTo>
                  <a:pt x="6322" y="2086"/>
                </a:lnTo>
                <a:lnTo>
                  <a:pt x="6314" y="2083"/>
                </a:lnTo>
                <a:lnTo>
                  <a:pt x="6307" y="2079"/>
                </a:lnTo>
                <a:lnTo>
                  <a:pt x="6299" y="2074"/>
                </a:lnTo>
                <a:lnTo>
                  <a:pt x="6292" y="2067"/>
                </a:lnTo>
                <a:lnTo>
                  <a:pt x="6285" y="2060"/>
                </a:lnTo>
                <a:lnTo>
                  <a:pt x="6279" y="2052"/>
                </a:lnTo>
                <a:lnTo>
                  <a:pt x="6275" y="2043"/>
                </a:lnTo>
                <a:lnTo>
                  <a:pt x="6270" y="2033"/>
                </a:lnTo>
                <a:lnTo>
                  <a:pt x="6266" y="2023"/>
                </a:lnTo>
                <a:lnTo>
                  <a:pt x="6263" y="2012"/>
                </a:lnTo>
                <a:lnTo>
                  <a:pt x="6261" y="1999"/>
                </a:lnTo>
                <a:lnTo>
                  <a:pt x="6259" y="1986"/>
                </a:lnTo>
                <a:lnTo>
                  <a:pt x="6259" y="1971"/>
                </a:lnTo>
                <a:lnTo>
                  <a:pt x="6259" y="1956"/>
                </a:lnTo>
                <a:lnTo>
                  <a:pt x="6261" y="1943"/>
                </a:lnTo>
                <a:lnTo>
                  <a:pt x="6263" y="1930"/>
                </a:lnTo>
                <a:lnTo>
                  <a:pt x="6266" y="1919"/>
                </a:lnTo>
                <a:lnTo>
                  <a:pt x="6270" y="1908"/>
                </a:lnTo>
                <a:lnTo>
                  <a:pt x="6275" y="1899"/>
                </a:lnTo>
                <a:lnTo>
                  <a:pt x="6279" y="1890"/>
                </a:lnTo>
                <a:lnTo>
                  <a:pt x="6283" y="1885"/>
                </a:lnTo>
                <a:lnTo>
                  <a:pt x="6285" y="1882"/>
                </a:lnTo>
                <a:lnTo>
                  <a:pt x="6292" y="1874"/>
                </a:lnTo>
                <a:lnTo>
                  <a:pt x="6299" y="1868"/>
                </a:lnTo>
                <a:lnTo>
                  <a:pt x="6302" y="1866"/>
                </a:lnTo>
                <a:lnTo>
                  <a:pt x="6307" y="1863"/>
                </a:lnTo>
                <a:lnTo>
                  <a:pt x="6314" y="1859"/>
                </a:lnTo>
                <a:lnTo>
                  <a:pt x="6322" y="1856"/>
                </a:lnTo>
                <a:lnTo>
                  <a:pt x="6331" y="1854"/>
                </a:lnTo>
                <a:lnTo>
                  <a:pt x="6340" y="1851"/>
                </a:lnTo>
                <a:lnTo>
                  <a:pt x="6351" y="1851"/>
                </a:lnTo>
                <a:lnTo>
                  <a:pt x="6360" y="1851"/>
                </a:lnTo>
                <a:lnTo>
                  <a:pt x="6369" y="1854"/>
                </a:lnTo>
                <a:lnTo>
                  <a:pt x="6378" y="1856"/>
                </a:lnTo>
                <a:lnTo>
                  <a:pt x="6386" y="1859"/>
                </a:lnTo>
                <a:lnTo>
                  <a:pt x="6390" y="1860"/>
                </a:lnTo>
                <a:lnTo>
                  <a:pt x="6393" y="1863"/>
                </a:lnTo>
                <a:lnTo>
                  <a:pt x="6401" y="1868"/>
                </a:lnTo>
                <a:lnTo>
                  <a:pt x="6405" y="1872"/>
                </a:lnTo>
                <a:lnTo>
                  <a:pt x="6408" y="1874"/>
                </a:lnTo>
                <a:lnTo>
                  <a:pt x="6415" y="1882"/>
                </a:lnTo>
                <a:close/>
                <a:moveTo>
                  <a:pt x="6401" y="2008"/>
                </a:moveTo>
                <a:lnTo>
                  <a:pt x="6404" y="1999"/>
                </a:lnTo>
                <a:lnTo>
                  <a:pt x="6405" y="1990"/>
                </a:lnTo>
                <a:lnTo>
                  <a:pt x="6405" y="1981"/>
                </a:lnTo>
                <a:lnTo>
                  <a:pt x="6405" y="1971"/>
                </a:lnTo>
                <a:lnTo>
                  <a:pt x="6405" y="1962"/>
                </a:lnTo>
                <a:lnTo>
                  <a:pt x="6405" y="1953"/>
                </a:lnTo>
                <a:lnTo>
                  <a:pt x="6404" y="1944"/>
                </a:lnTo>
                <a:lnTo>
                  <a:pt x="6402" y="1936"/>
                </a:lnTo>
                <a:lnTo>
                  <a:pt x="6400" y="1928"/>
                </a:lnTo>
                <a:lnTo>
                  <a:pt x="6398" y="1921"/>
                </a:lnTo>
                <a:lnTo>
                  <a:pt x="6396" y="1915"/>
                </a:lnTo>
                <a:lnTo>
                  <a:pt x="6392" y="1908"/>
                </a:lnTo>
                <a:lnTo>
                  <a:pt x="6389" y="1902"/>
                </a:lnTo>
                <a:lnTo>
                  <a:pt x="6384" y="1897"/>
                </a:lnTo>
                <a:lnTo>
                  <a:pt x="6380" y="1892"/>
                </a:lnTo>
                <a:lnTo>
                  <a:pt x="6374" y="1889"/>
                </a:lnTo>
                <a:lnTo>
                  <a:pt x="6370" y="1885"/>
                </a:lnTo>
                <a:lnTo>
                  <a:pt x="6363" y="1883"/>
                </a:lnTo>
                <a:lnTo>
                  <a:pt x="6357" y="1882"/>
                </a:lnTo>
                <a:lnTo>
                  <a:pt x="6351" y="1882"/>
                </a:lnTo>
                <a:lnTo>
                  <a:pt x="6344" y="1882"/>
                </a:lnTo>
                <a:lnTo>
                  <a:pt x="6337" y="1883"/>
                </a:lnTo>
                <a:lnTo>
                  <a:pt x="6331" y="1885"/>
                </a:lnTo>
                <a:lnTo>
                  <a:pt x="6326" y="1889"/>
                </a:lnTo>
                <a:lnTo>
                  <a:pt x="6321" y="1892"/>
                </a:lnTo>
                <a:lnTo>
                  <a:pt x="6317" y="1895"/>
                </a:lnTo>
                <a:lnTo>
                  <a:pt x="6312" y="1901"/>
                </a:lnTo>
                <a:lnTo>
                  <a:pt x="6309" y="1907"/>
                </a:lnTo>
                <a:lnTo>
                  <a:pt x="6305" y="1912"/>
                </a:lnTo>
                <a:lnTo>
                  <a:pt x="6302" y="1919"/>
                </a:lnTo>
                <a:lnTo>
                  <a:pt x="6298" y="1935"/>
                </a:lnTo>
                <a:lnTo>
                  <a:pt x="6296" y="1943"/>
                </a:lnTo>
                <a:lnTo>
                  <a:pt x="6295" y="1952"/>
                </a:lnTo>
                <a:lnTo>
                  <a:pt x="6294" y="1961"/>
                </a:lnTo>
                <a:lnTo>
                  <a:pt x="6294" y="1971"/>
                </a:lnTo>
                <a:lnTo>
                  <a:pt x="6294" y="1980"/>
                </a:lnTo>
                <a:lnTo>
                  <a:pt x="6295" y="1989"/>
                </a:lnTo>
                <a:lnTo>
                  <a:pt x="6298" y="2006"/>
                </a:lnTo>
                <a:lnTo>
                  <a:pt x="6302" y="2022"/>
                </a:lnTo>
                <a:lnTo>
                  <a:pt x="6304" y="2029"/>
                </a:lnTo>
                <a:lnTo>
                  <a:pt x="6308" y="2034"/>
                </a:lnTo>
                <a:lnTo>
                  <a:pt x="6311" y="2041"/>
                </a:lnTo>
                <a:lnTo>
                  <a:pt x="6316" y="2046"/>
                </a:lnTo>
                <a:lnTo>
                  <a:pt x="6320" y="2050"/>
                </a:lnTo>
                <a:lnTo>
                  <a:pt x="6325" y="2055"/>
                </a:lnTo>
                <a:lnTo>
                  <a:pt x="6330" y="2057"/>
                </a:lnTo>
                <a:lnTo>
                  <a:pt x="6336" y="2059"/>
                </a:lnTo>
                <a:lnTo>
                  <a:pt x="6343" y="2060"/>
                </a:lnTo>
                <a:lnTo>
                  <a:pt x="6351" y="2061"/>
                </a:lnTo>
                <a:lnTo>
                  <a:pt x="6356" y="2060"/>
                </a:lnTo>
                <a:lnTo>
                  <a:pt x="6363" y="2059"/>
                </a:lnTo>
                <a:lnTo>
                  <a:pt x="6369" y="2058"/>
                </a:lnTo>
                <a:lnTo>
                  <a:pt x="6374" y="2055"/>
                </a:lnTo>
                <a:lnTo>
                  <a:pt x="6379" y="2051"/>
                </a:lnTo>
                <a:lnTo>
                  <a:pt x="6383" y="2047"/>
                </a:lnTo>
                <a:lnTo>
                  <a:pt x="6388" y="2042"/>
                </a:lnTo>
                <a:lnTo>
                  <a:pt x="6391" y="2037"/>
                </a:lnTo>
                <a:lnTo>
                  <a:pt x="6395" y="2030"/>
                </a:lnTo>
                <a:lnTo>
                  <a:pt x="6397" y="2023"/>
                </a:lnTo>
                <a:lnTo>
                  <a:pt x="6400" y="2016"/>
                </a:lnTo>
                <a:lnTo>
                  <a:pt x="6401" y="2008"/>
                </a:lnTo>
                <a:close/>
                <a:moveTo>
                  <a:pt x="6233" y="1856"/>
                </a:moveTo>
                <a:lnTo>
                  <a:pt x="6171" y="1941"/>
                </a:lnTo>
                <a:lnTo>
                  <a:pt x="6241" y="2086"/>
                </a:lnTo>
                <a:lnTo>
                  <a:pt x="6205" y="2086"/>
                </a:lnTo>
                <a:lnTo>
                  <a:pt x="6150" y="1969"/>
                </a:lnTo>
                <a:lnTo>
                  <a:pt x="6114" y="2017"/>
                </a:lnTo>
                <a:lnTo>
                  <a:pt x="6114" y="2086"/>
                </a:lnTo>
                <a:lnTo>
                  <a:pt x="6079" y="2086"/>
                </a:lnTo>
                <a:lnTo>
                  <a:pt x="6079" y="1763"/>
                </a:lnTo>
                <a:lnTo>
                  <a:pt x="6114" y="1763"/>
                </a:lnTo>
                <a:lnTo>
                  <a:pt x="6114" y="1974"/>
                </a:lnTo>
                <a:lnTo>
                  <a:pt x="6118" y="1967"/>
                </a:lnTo>
                <a:lnTo>
                  <a:pt x="6126" y="1955"/>
                </a:lnTo>
                <a:lnTo>
                  <a:pt x="6135" y="1943"/>
                </a:lnTo>
                <a:lnTo>
                  <a:pt x="6145" y="1929"/>
                </a:lnTo>
                <a:lnTo>
                  <a:pt x="6197" y="1856"/>
                </a:lnTo>
                <a:lnTo>
                  <a:pt x="6233" y="1856"/>
                </a:lnTo>
                <a:close/>
                <a:moveTo>
                  <a:pt x="8479" y="1307"/>
                </a:moveTo>
                <a:lnTo>
                  <a:pt x="8486" y="1307"/>
                </a:lnTo>
                <a:lnTo>
                  <a:pt x="8493" y="1308"/>
                </a:lnTo>
                <a:lnTo>
                  <a:pt x="8499" y="1310"/>
                </a:lnTo>
                <a:lnTo>
                  <a:pt x="8504" y="1312"/>
                </a:lnTo>
                <a:lnTo>
                  <a:pt x="8509" y="1314"/>
                </a:lnTo>
                <a:lnTo>
                  <a:pt x="8513" y="1316"/>
                </a:lnTo>
                <a:lnTo>
                  <a:pt x="8518" y="1320"/>
                </a:lnTo>
                <a:lnTo>
                  <a:pt x="8521" y="1324"/>
                </a:lnTo>
                <a:lnTo>
                  <a:pt x="8525" y="1328"/>
                </a:lnTo>
                <a:lnTo>
                  <a:pt x="8528" y="1333"/>
                </a:lnTo>
                <a:lnTo>
                  <a:pt x="8530" y="1338"/>
                </a:lnTo>
                <a:lnTo>
                  <a:pt x="8532" y="1343"/>
                </a:lnTo>
                <a:lnTo>
                  <a:pt x="8535" y="1357"/>
                </a:lnTo>
                <a:lnTo>
                  <a:pt x="8536" y="1364"/>
                </a:lnTo>
                <a:lnTo>
                  <a:pt x="8536" y="1372"/>
                </a:lnTo>
                <a:lnTo>
                  <a:pt x="8536" y="1542"/>
                </a:lnTo>
                <a:lnTo>
                  <a:pt x="8501" y="1542"/>
                </a:lnTo>
                <a:lnTo>
                  <a:pt x="8501" y="1378"/>
                </a:lnTo>
                <a:lnTo>
                  <a:pt x="8501" y="1369"/>
                </a:lnTo>
                <a:lnTo>
                  <a:pt x="8500" y="1362"/>
                </a:lnTo>
                <a:lnTo>
                  <a:pt x="8497" y="1354"/>
                </a:lnTo>
                <a:lnTo>
                  <a:pt x="8495" y="1351"/>
                </a:lnTo>
                <a:lnTo>
                  <a:pt x="8494" y="1348"/>
                </a:lnTo>
                <a:lnTo>
                  <a:pt x="8492" y="1346"/>
                </a:lnTo>
                <a:lnTo>
                  <a:pt x="8490" y="1345"/>
                </a:lnTo>
                <a:lnTo>
                  <a:pt x="8484" y="1341"/>
                </a:lnTo>
                <a:lnTo>
                  <a:pt x="8477" y="1339"/>
                </a:lnTo>
                <a:lnTo>
                  <a:pt x="8469" y="1339"/>
                </a:lnTo>
                <a:lnTo>
                  <a:pt x="8460" y="1339"/>
                </a:lnTo>
                <a:lnTo>
                  <a:pt x="8456" y="1340"/>
                </a:lnTo>
                <a:lnTo>
                  <a:pt x="8452" y="1341"/>
                </a:lnTo>
                <a:lnTo>
                  <a:pt x="8443" y="1345"/>
                </a:lnTo>
                <a:lnTo>
                  <a:pt x="8435" y="1349"/>
                </a:lnTo>
                <a:lnTo>
                  <a:pt x="8428" y="1354"/>
                </a:lnTo>
                <a:lnTo>
                  <a:pt x="8420" y="1359"/>
                </a:lnTo>
                <a:lnTo>
                  <a:pt x="8413" y="1366"/>
                </a:lnTo>
                <a:lnTo>
                  <a:pt x="8407" y="1372"/>
                </a:lnTo>
                <a:lnTo>
                  <a:pt x="8407" y="1542"/>
                </a:lnTo>
                <a:lnTo>
                  <a:pt x="8371" y="1542"/>
                </a:lnTo>
                <a:lnTo>
                  <a:pt x="8371" y="1313"/>
                </a:lnTo>
                <a:lnTo>
                  <a:pt x="8407" y="1313"/>
                </a:lnTo>
                <a:lnTo>
                  <a:pt x="8407" y="1345"/>
                </a:lnTo>
                <a:lnTo>
                  <a:pt x="8413" y="1338"/>
                </a:lnTo>
                <a:lnTo>
                  <a:pt x="8421" y="1331"/>
                </a:lnTo>
                <a:lnTo>
                  <a:pt x="8429" y="1325"/>
                </a:lnTo>
                <a:lnTo>
                  <a:pt x="8438" y="1320"/>
                </a:lnTo>
                <a:lnTo>
                  <a:pt x="8448" y="1314"/>
                </a:lnTo>
                <a:lnTo>
                  <a:pt x="8452" y="1313"/>
                </a:lnTo>
                <a:lnTo>
                  <a:pt x="8458" y="1311"/>
                </a:lnTo>
                <a:lnTo>
                  <a:pt x="8468" y="1308"/>
                </a:lnTo>
                <a:lnTo>
                  <a:pt x="8479" y="1307"/>
                </a:lnTo>
                <a:close/>
                <a:moveTo>
                  <a:pt x="8245" y="1547"/>
                </a:moveTo>
                <a:lnTo>
                  <a:pt x="8236" y="1547"/>
                </a:lnTo>
                <a:lnTo>
                  <a:pt x="8227" y="1546"/>
                </a:lnTo>
                <a:lnTo>
                  <a:pt x="8218" y="1543"/>
                </a:lnTo>
                <a:lnTo>
                  <a:pt x="8214" y="1541"/>
                </a:lnTo>
                <a:lnTo>
                  <a:pt x="8210" y="1540"/>
                </a:lnTo>
                <a:lnTo>
                  <a:pt x="8205" y="1538"/>
                </a:lnTo>
                <a:lnTo>
                  <a:pt x="8202" y="1535"/>
                </a:lnTo>
                <a:lnTo>
                  <a:pt x="8195" y="1530"/>
                </a:lnTo>
                <a:lnTo>
                  <a:pt x="8188" y="1524"/>
                </a:lnTo>
                <a:lnTo>
                  <a:pt x="8182" y="1517"/>
                </a:lnTo>
                <a:lnTo>
                  <a:pt x="8176" y="1509"/>
                </a:lnTo>
                <a:lnTo>
                  <a:pt x="8171" y="1500"/>
                </a:lnTo>
                <a:lnTo>
                  <a:pt x="8169" y="1496"/>
                </a:lnTo>
                <a:lnTo>
                  <a:pt x="8167" y="1490"/>
                </a:lnTo>
                <a:lnTo>
                  <a:pt x="8164" y="1480"/>
                </a:lnTo>
                <a:lnTo>
                  <a:pt x="8160" y="1468"/>
                </a:lnTo>
                <a:lnTo>
                  <a:pt x="8158" y="1455"/>
                </a:lnTo>
                <a:lnTo>
                  <a:pt x="8157" y="1442"/>
                </a:lnTo>
                <a:lnTo>
                  <a:pt x="8157" y="1427"/>
                </a:lnTo>
                <a:lnTo>
                  <a:pt x="8157" y="1412"/>
                </a:lnTo>
                <a:lnTo>
                  <a:pt x="8158" y="1399"/>
                </a:lnTo>
                <a:lnTo>
                  <a:pt x="8160" y="1385"/>
                </a:lnTo>
                <a:lnTo>
                  <a:pt x="8162" y="1380"/>
                </a:lnTo>
                <a:lnTo>
                  <a:pt x="8164" y="1374"/>
                </a:lnTo>
                <a:lnTo>
                  <a:pt x="8168" y="1363"/>
                </a:lnTo>
                <a:lnTo>
                  <a:pt x="8173" y="1354"/>
                </a:lnTo>
                <a:lnTo>
                  <a:pt x="8178" y="1345"/>
                </a:lnTo>
                <a:lnTo>
                  <a:pt x="8184" y="1337"/>
                </a:lnTo>
                <a:lnTo>
                  <a:pt x="8187" y="1333"/>
                </a:lnTo>
                <a:lnTo>
                  <a:pt x="8189" y="1330"/>
                </a:lnTo>
                <a:lnTo>
                  <a:pt x="8196" y="1323"/>
                </a:lnTo>
                <a:lnTo>
                  <a:pt x="8204" y="1319"/>
                </a:lnTo>
                <a:lnTo>
                  <a:pt x="8212" y="1315"/>
                </a:lnTo>
                <a:lnTo>
                  <a:pt x="8220" y="1312"/>
                </a:lnTo>
                <a:lnTo>
                  <a:pt x="8228" y="1310"/>
                </a:lnTo>
                <a:lnTo>
                  <a:pt x="8237" y="1308"/>
                </a:lnTo>
                <a:lnTo>
                  <a:pt x="8245" y="1307"/>
                </a:lnTo>
                <a:lnTo>
                  <a:pt x="8255" y="1308"/>
                </a:lnTo>
                <a:lnTo>
                  <a:pt x="8263" y="1310"/>
                </a:lnTo>
                <a:lnTo>
                  <a:pt x="8272" y="1312"/>
                </a:lnTo>
                <a:lnTo>
                  <a:pt x="8275" y="1313"/>
                </a:lnTo>
                <a:lnTo>
                  <a:pt x="8280" y="1315"/>
                </a:lnTo>
                <a:lnTo>
                  <a:pt x="8287" y="1320"/>
                </a:lnTo>
                <a:lnTo>
                  <a:pt x="8293" y="1324"/>
                </a:lnTo>
                <a:lnTo>
                  <a:pt x="8299" y="1331"/>
                </a:lnTo>
                <a:lnTo>
                  <a:pt x="8305" y="1338"/>
                </a:lnTo>
                <a:lnTo>
                  <a:pt x="8310" y="1346"/>
                </a:lnTo>
                <a:lnTo>
                  <a:pt x="8312" y="1350"/>
                </a:lnTo>
                <a:lnTo>
                  <a:pt x="8315" y="1355"/>
                </a:lnTo>
                <a:lnTo>
                  <a:pt x="8318" y="1364"/>
                </a:lnTo>
                <a:lnTo>
                  <a:pt x="8321" y="1375"/>
                </a:lnTo>
                <a:lnTo>
                  <a:pt x="8324" y="1386"/>
                </a:lnTo>
                <a:lnTo>
                  <a:pt x="8326" y="1399"/>
                </a:lnTo>
                <a:lnTo>
                  <a:pt x="8326" y="1411"/>
                </a:lnTo>
                <a:lnTo>
                  <a:pt x="8327" y="1426"/>
                </a:lnTo>
                <a:lnTo>
                  <a:pt x="8327" y="1434"/>
                </a:lnTo>
                <a:lnTo>
                  <a:pt x="8192" y="1434"/>
                </a:lnTo>
                <a:lnTo>
                  <a:pt x="8192" y="1444"/>
                </a:lnTo>
                <a:lnTo>
                  <a:pt x="8193" y="1453"/>
                </a:lnTo>
                <a:lnTo>
                  <a:pt x="8194" y="1462"/>
                </a:lnTo>
                <a:lnTo>
                  <a:pt x="8195" y="1470"/>
                </a:lnTo>
                <a:lnTo>
                  <a:pt x="8197" y="1478"/>
                </a:lnTo>
                <a:lnTo>
                  <a:pt x="8201" y="1485"/>
                </a:lnTo>
                <a:lnTo>
                  <a:pt x="8203" y="1490"/>
                </a:lnTo>
                <a:lnTo>
                  <a:pt x="8206" y="1496"/>
                </a:lnTo>
                <a:lnTo>
                  <a:pt x="8211" y="1502"/>
                </a:lnTo>
                <a:lnTo>
                  <a:pt x="8214" y="1505"/>
                </a:lnTo>
                <a:lnTo>
                  <a:pt x="8219" y="1509"/>
                </a:lnTo>
                <a:lnTo>
                  <a:pt x="8224" y="1512"/>
                </a:lnTo>
                <a:lnTo>
                  <a:pt x="8229" y="1514"/>
                </a:lnTo>
                <a:lnTo>
                  <a:pt x="8235" y="1516"/>
                </a:lnTo>
                <a:lnTo>
                  <a:pt x="8240" y="1517"/>
                </a:lnTo>
                <a:lnTo>
                  <a:pt x="8246" y="1517"/>
                </a:lnTo>
                <a:lnTo>
                  <a:pt x="8256" y="1516"/>
                </a:lnTo>
                <a:lnTo>
                  <a:pt x="8264" y="1515"/>
                </a:lnTo>
                <a:lnTo>
                  <a:pt x="8272" y="1512"/>
                </a:lnTo>
                <a:lnTo>
                  <a:pt x="8279" y="1507"/>
                </a:lnTo>
                <a:lnTo>
                  <a:pt x="8285" y="1502"/>
                </a:lnTo>
                <a:lnTo>
                  <a:pt x="8291" y="1494"/>
                </a:lnTo>
                <a:lnTo>
                  <a:pt x="8296" y="1486"/>
                </a:lnTo>
                <a:lnTo>
                  <a:pt x="8301" y="1478"/>
                </a:lnTo>
                <a:lnTo>
                  <a:pt x="8325" y="1492"/>
                </a:lnTo>
                <a:lnTo>
                  <a:pt x="8318" y="1505"/>
                </a:lnTo>
                <a:lnTo>
                  <a:pt x="8315" y="1509"/>
                </a:lnTo>
                <a:lnTo>
                  <a:pt x="8311" y="1515"/>
                </a:lnTo>
                <a:lnTo>
                  <a:pt x="8307" y="1520"/>
                </a:lnTo>
                <a:lnTo>
                  <a:pt x="8302" y="1524"/>
                </a:lnTo>
                <a:lnTo>
                  <a:pt x="8292" y="1532"/>
                </a:lnTo>
                <a:lnTo>
                  <a:pt x="8282" y="1539"/>
                </a:lnTo>
                <a:lnTo>
                  <a:pt x="8276" y="1541"/>
                </a:lnTo>
                <a:lnTo>
                  <a:pt x="8271" y="1543"/>
                </a:lnTo>
                <a:lnTo>
                  <a:pt x="8264" y="1544"/>
                </a:lnTo>
                <a:lnTo>
                  <a:pt x="8258" y="1546"/>
                </a:lnTo>
                <a:lnTo>
                  <a:pt x="8245" y="1547"/>
                </a:lnTo>
                <a:close/>
                <a:moveTo>
                  <a:pt x="8199" y="1376"/>
                </a:moveTo>
                <a:lnTo>
                  <a:pt x="8196" y="1383"/>
                </a:lnTo>
                <a:lnTo>
                  <a:pt x="8194" y="1391"/>
                </a:lnTo>
                <a:lnTo>
                  <a:pt x="8193" y="1399"/>
                </a:lnTo>
                <a:lnTo>
                  <a:pt x="8192" y="1408"/>
                </a:lnTo>
                <a:lnTo>
                  <a:pt x="8293" y="1408"/>
                </a:lnTo>
                <a:lnTo>
                  <a:pt x="8292" y="1393"/>
                </a:lnTo>
                <a:lnTo>
                  <a:pt x="8291" y="1386"/>
                </a:lnTo>
                <a:lnTo>
                  <a:pt x="8289" y="1380"/>
                </a:lnTo>
                <a:lnTo>
                  <a:pt x="8285" y="1367"/>
                </a:lnTo>
                <a:lnTo>
                  <a:pt x="8283" y="1363"/>
                </a:lnTo>
                <a:lnTo>
                  <a:pt x="8280" y="1357"/>
                </a:lnTo>
                <a:lnTo>
                  <a:pt x="8276" y="1354"/>
                </a:lnTo>
                <a:lnTo>
                  <a:pt x="8273" y="1349"/>
                </a:lnTo>
                <a:lnTo>
                  <a:pt x="8270" y="1346"/>
                </a:lnTo>
                <a:lnTo>
                  <a:pt x="8265" y="1343"/>
                </a:lnTo>
                <a:lnTo>
                  <a:pt x="8261" y="1341"/>
                </a:lnTo>
                <a:lnTo>
                  <a:pt x="8256" y="1339"/>
                </a:lnTo>
                <a:lnTo>
                  <a:pt x="8250" y="1338"/>
                </a:lnTo>
                <a:lnTo>
                  <a:pt x="8245" y="1338"/>
                </a:lnTo>
                <a:lnTo>
                  <a:pt x="8240" y="1338"/>
                </a:lnTo>
                <a:lnTo>
                  <a:pt x="8236" y="1339"/>
                </a:lnTo>
                <a:lnTo>
                  <a:pt x="8231" y="1340"/>
                </a:lnTo>
                <a:lnTo>
                  <a:pt x="8226" y="1342"/>
                </a:lnTo>
                <a:lnTo>
                  <a:pt x="8222" y="1345"/>
                </a:lnTo>
                <a:lnTo>
                  <a:pt x="8218" y="1347"/>
                </a:lnTo>
                <a:lnTo>
                  <a:pt x="8213" y="1350"/>
                </a:lnTo>
                <a:lnTo>
                  <a:pt x="8210" y="1355"/>
                </a:lnTo>
                <a:lnTo>
                  <a:pt x="8206" y="1359"/>
                </a:lnTo>
                <a:lnTo>
                  <a:pt x="8203" y="1365"/>
                </a:lnTo>
                <a:lnTo>
                  <a:pt x="8201" y="1371"/>
                </a:lnTo>
                <a:lnTo>
                  <a:pt x="8199" y="1376"/>
                </a:lnTo>
                <a:close/>
                <a:moveTo>
                  <a:pt x="8112" y="1486"/>
                </a:moveTo>
                <a:lnTo>
                  <a:pt x="8113" y="1505"/>
                </a:lnTo>
                <a:lnTo>
                  <a:pt x="8113" y="1520"/>
                </a:lnTo>
                <a:lnTo>
                  <a:pt x="8115" y="1532"/>
                </a:lnTo>
                <a:lnTo>
                  <a:pt x="8117" y="1542"/>
                </a:lnTo>
                <a:lnTo>
                  <a:pt x="8081" y="1542"/>
                </a:lnTo>
                <a:lnTo>
                  <a:pt x="8081" y="1539"/>
                </a:lnTo>
                <a:lnTo>
                  <a:pt x="8080" y="1535"/>
                </a:lnTo>
                <a:lnTo>
                  <a:pt x="8079" y="1527"/>
                </a:lnTo>
                <a:lnTo>
                  <a:pt x="8078" y="1523"/>
                </a:lnTo>
                <a:lnTo>
                  <a:pt x="8078" y="1520"/>
                </a:lnTo>
                <a:lnTo>
                  <a:pt x="8078" y="1512"/>
                </a:lnTo>
                <a:lnTo>
                  <a:pt x="8072" y="1518"/>
                </a:lnTo>
                <a:lnTo>
                  <a:pt x="8065" y="1525"/>
                </a:lnTo>
                <a:lnTo>
                  <a:pt x="8059" y="1531"/>
                </a:lnTo>
                <a:lnTo>
                  <a:pt x="8051" y="1535"/>
                </a:lnTo>
                <a:lnTo>
                  <a:pt x="8047" y="1538"/>
                </a:lnTo>
                <a:lnTo>
                  <a:pt x="8043" y="1540"/>
                </a:lnTo>
                <a:lnTo>
                  <a:pt x="8034" y="1543"/>
                </a:lnTo>
                <a:lnTo>
                  <a:pt x="8029" y="1544"/>
                </a:lnTo>
                <a:lnTo>
                  <a:pt x="8025" y="1544"/>
                </a:lnTo>
                <a:lnTo>
                  <a:pt x="8019" y="1546"/>
                </a:lnTo>
                <a:lnTo>
                  <a:pt x="8014" y="1546"/>
                </a:lnTo>
                <a:lnTo>
                  <a:pt x="8006" y="1546"/>
                </a:lnTo>
                <a:lnTo>
                  <a:pt x="7998" y="1543"/>
                </a:lnTo>
                <a:lnTo>
                  <a:pt x="7990" y="1542"/>
                </a:lnTo>
                <a:lnTo>
                  <a:pt x="7983" y="1539"/>
                </a:lnTo>
                <a:lnTo>
                  <a:pt x="7976" y="1535"/>
                </a:lnTo>
                <a:lnTo>
                  <a:pt x="7970" y="1530"/>
                </a:lnTo>
                <a:lnTo>
                  <a:pt x="7964" y="1524"/>
                </a:lnTo>
                <a:lnTo>
                  <a:pt x="7960" y="1521"/>
                </a:lnTo>
                <a:lnTo>
                  <a:pt x="7958" y="1517"/>
                </a:lnTo>
                <a:lnTo>
                  <a:pt x="7954" y="1509"/>
                </a:lnTo>
                <a:lnTo>
                  <a:pt x="7951" y="1506"/>
                </a:lnTo>
                <a:lnTo>
                  <a:pt x="7949" y="1502"/>
                </a:lnTo>
                <a:lnTo>
                  <a:pt x="7945" y="1491"/>
                </a:lnTo>
                <a:lnTo>
                  <a:pt x="7941" y="1481"/>
                </a:lnTo>
                <a:lnTo>
                  <a:pt x="7939" y="1469"/>
                </a:lnTo>
                <a:lnTo>
                  <a:pt x="7938" y="1463"/>
                </a:lnTo>
                <a:lnTo>
                  <a:pt x="7938" y="1456"/>
                </a:lnTo>
                <a:lnTo>
                  <a:pt x="7937" y="1443"/>
                </a:lnTo>
                <a:lnTo>
                  <a:pt x="7936" y="1427"/>
                </a:lnTo>
                <a:lnTo>
                  <a:pt x="7937" y="1412"/>
                </a:lnTo>
                <a:lnTo>
                  <a:pt x="7938" y="1398"/>
                </a:lnTo>
                <a:lnTo>
                  <a:pt x="7939" y="1385"/>
                </a:lnTo>
                <a:lnTo>
                  <a:pt x="7942" y="1374"/>
                </a:lnTo>
                <a:lnTo>
                  <a:pt x="7946" y="1363"/>
                </a:lnTo>
                <a:lnTo>
                  <a:pt x="7949" y="1353"/>
                </a:lnTo>
                <a:lnTo>
                  <a:pt x="7954" y="1345"/>
                </a:lnTo>
                <a:lnTo>
                  <a:pt x="7959" y="1337"/>
                </a:lnTo>
                <a:lnTo>
                  <a:pt x="7962" y="1332"/>
                </a:lnTo>
                <a:lnTo>
                  <a:pt x="7965" y="1330"/>
                </a:lnTo>
                <a:lnTo>
                  <a:pt x="7971" y="1323"/>
                </a:lnTo>
                <a:lnTo>
                  <a:pt x="7977" y="1319"/>
                </a:lnTo>
                <a:lnTo>
                  <a:pt x="7984" y="1314"/>
                </a:lnTo>
                <a:lnTo>
                  <a:pt x="7992" y="1312"/>
                </a:lnTo>
                <a:lnTo>
                  <a:pt x="8000" y="1310"/>
                </a:lnTo>
                <a:lnTo>
                  <a:pt x="8008" y="1308"/>
                </a:lnTo>
                <a:lnTo>
                  <a:pt x="8016" y="1307"/>
                </a:lnTo>
                <a:lnTo>
                  <a:pt x="8025" y="1308"/>
                </a:lnTo>
                <a:lnTo>
                  <a:pt x="8030" y="1308"/>
                </a:lnTo>
                <a:lnTo>
                  <a:pt x="8035" y="1310"/>
                </a:lnTo>
                <a:lnTo>
                  <a:pt x="8043" y="1313"/>
                </a:lnTo>
                <a:lnTo>
                  <a:pt x="8051" y="1316"/>
                </a:lnTo>
                <a:lnTo>
                  <a:pt x="8059" y="1321"/>
                </a:lnTo>
                <a:lnTo>
                  <a:pt x="8065" y="1327"/>
                </a:lnTo>
                <a:lnTo>
                  <a:pt x="8071" y="1333"/>
                </a:lnTo>
                <a:lnTo>
                  <a:pt x="8078" y="1340"/>
                </a:lnTo>
                <a:lnTo>
                  <a:pt x="8078" y="1220"/>
                </a:lnTo>
                <a:lnTo>
                  <a:pt x="8112" y="1220"/>
                </a:lnTo>
                <a:lnTo>
                  <a:pt x="8112" y="1486"/>
                </a:lnTo>
                <a:close/>
                <a:moveTo>
                  <a:pt x="8078" y="1486"/>
                </a:moveTo>
                <a:lnTo>
                  <a:pt x="8078" y="1369"/>
                </a:lnTo>
                <a:lnTo>
                  <a:pt x="8071" y="1363"/>
                </a:lnTo>
                <a:lnTo>
                  <a:pt x="8064" y="1357"/>
                </a:lnTo>
                <a:lnTo>
                  <a:pt x="8059" y="1351"/>
                </a:lnTo>
                <a:lnTo>
                  <a:pt x="8052" y="1347"/>
                </a:lnTo>
                <a:lnTo>
                  <a:pt x="8048" y="1345"/>
                </a:lnTo>
                <a:lnTo>
                  <a:pt x="8045" y="1342"/>
                </a:lnTo>
                <a:lnTo>
                  <a:pt x="8037" y="1340"/>
                </a:lnTo>
                <a:lnTo>
                  <a:pt x="8034" y="1339"/>
                </a:lnTo>
                <a:lnTo>
                  <a:pt x="8030" y="1339"/>
                </a:lnTo>
                <a:lnTo>
                  <a:pt x="8023" y="1338"/>
                </a:lnTo>
                <a:lnTo>
                  <a:pt x="8017" y="1338"/>
                </a:lnTo>
                <a:lnTo>
                  <a:pt x="8012" y="1339"/>
                </a:lnTo>
                <a:lnTo>
                  <a:pt x="8007" y="1341"/>
                </a:lnTo>
                <a:lnTo>
                  <a:pt x="8002" y="1343"/>
                </a:lnTo>
                <a:lnTo>
                  <a:pt x="7998" y="1346"/>
                </a:lnTo>
                <a:lnTo>
                  <a:pt x="7993" y="1350"/>
                </a:lnTo>
                <a:lnTo>
                  <a:pt x="7989" y="1354"/>
                </a:lnTo>
                <a:lnTo>
                  <a:pt x="7985" y="1359"/>
                </a:lnTo>
                <a:lnTo>
                  <a:pt x="7982" y="1365"/>
                </a:lnTo>
                <a:lnTo>
                  <a:pt x="7980" y="1372"/>
                </a:lnTo>
                <a:lnTo>
                  <a:pt x="7977" y="1380"/>
                </a:lnTo>
                <a:lnTo>
                  <a:pt x="7975" y="1387"/>
                </a:lnTo>
                <a:lnTo>
                  <a:pt x="7973" y="1397"/>
                </a:lnTo>
                <a:lnTo>
                  <a:pt x="7972" y="1407"/>
                </a:lnTo>
                <a:lnTo>
                  <a:pt x="7972" y="1417"/>
                </a:lnTo>
                <a:lnTo>
                  <a:pt x="7972" y="1428"/>
                </a:lnTo>
                <a:lnTo>
                  <a:pt x="7972" y="1439"/>
                </a:lnTo>
                <a:lnTo>
                  <a:pt x="7972" y="1450"/>
                </a:lnTo>
                <a:lnTo>
                  <a:pt x="7973" y="1460"/>
                </a:lnTo>
                <a:lnTo>
                  <a:pt x="7975" y="1468"/>
                </a:lnTo>
                <a:lnTo>
                  <a:pt x="7977" y="1476"/>
                </a:lnTo>
                <a:lnTo>
                  <a:pt x="7980" y="1483"/>
                </a:lnTo>
                <a:lnTo>
                  <a:pt x="7983" y="1490"/>
                </a:lnTo>
                <a:lnTo>
                  <a:pt x="7986" y="1496"/>
                </a:lnTo>
                <a:lnTo>
                  <a:pt x="7990" y="1500"/>
                </a:lnTo>
                <a:lnTo>
                  <a:pt x="7993" y="1505"/>
                </a:lnTo>
                <a:lnTo>
                  <a:pt x="7998" y="1508"/>
                </a:lnTo>
                <a:lnTo>
                  <a:pt x="8002" y="1512"/>
                </a:lnTo>
                <a:lnTo>
                  <a:pt x="8007" y="1514"/>
                </a:lnTo>
                <a:lnTo>
                  <a:pt x="8012" y="1515"/>
                </a:lnTo>
                <a:lnTo>
                  <a:pt x="8018" y="1516"/>
                </a:lnTo>
                <a:lnTo>
                  <a:pt x="8024" y="1517"/>
                </a:lnTo>
                <a:lnTo>
                  <a:pt x="8032" y="1516"/>
                </a:lnTo>
                <a:lnTo>
                  <a:pt x="8035" y="1515"/>
                </a:lnTo>
                <a:lnTo>
                  <a:pt x="8038" y="1514"/>
                </a:lnTo>
                <a:lnTo>
                  <a:pt x="8046" y="1512"/>
                </a:lnTo>
                <a:lnTo>
                  <a:pt x="8053" y="1507"/>
                </a:lnTo>
                <a:lnTo>
                  <a:pt x="8060" y="1503"/>
                </a:lnTo>
                <a:lnTo>
                  <a:pt x="8065" y="1497"/>
                </a:lnTo>
                <a:lnTo>
                  <a:pt x="8078" y="1486"/>
                </a:lnTo>
                <a:close/>
                <a:moveTo>
                  <a:pt x="7847" y="1315"/>
                </a:moveTo>
                <a:lnTo>
                  <a:pt x="7851" y="1318"/>
                </a:lnTo>
                <a:lnTo>
                  <a:pt x="7854" y="1320"/>
                </a:lnTo>
                <a:lnTo>
                  <a:pt x="7862" y="1324"/>
                </a:lnTo>
                <a:lnTo>
                  <a:pt x="7866" y="1328"/>
                </a:lnTo>
                <a:lnTo>
                  <a:pt x="7869" y="1331"/>
                </a:lnTo>
                <a:lnTo>
                  <a:pt x="7876" y="1338"/>
                </a:lnTo>
                <a:lnTo>
                  <a:pt x="7882" y="1346"/>
                </a:lnTo>
                <a:lnTo>
                  <a:pt x="7886" y="1355"/>
                </a:lnTo>
                <a:lnTo>
                  <a:pt x="7891" y="1365"/>
                </a:lnTo>
                <a:lnTo>
                  <a:pt x="7895" y="1375"/>
                </a:lnTo>
                <a:lnTo>
                  <a:pt x="7897" y="1386"/>
                </a:lnTo>
                <a:lnTo>
                  <a:pt x="7900" y="1400"/>
                </a:lnTo>
                <a:lnTo>
                  <a:pt x="7901" y="1412"/>
                </a:lnTo>
                <a:lnTo>
                  <a:pt x="7902" y="1427"/>
                </a:lnTo>
                <a:lnTo>
                  <a:pt x="7901" y="1442"/>
                </a:lnTo>
                <a:lnTo>
                  <a:pt x="7900" y="1455"/>
                </a:lnTo>
                <a:lnTo>
                  <a:pt x="7897" y="1468"/>
                </a:lnTo>
                <a:lnTo>
                  <a:pt x="7895" y="1479"/>
                </a:lnTo>
                <a:lnTo>
                  <a:pt x="7891" y="1490"/>
                </a:lnTo>
                <a:lnTo>
                  <a:pt x="7886" y="1499"/>
                </a:lnTo>
                <a:lnTo>
                  <a:pt x="7882" y="1508"/>
                </a:lnTo>
                <a:lnTo>
                  <a:pt x="7876" y="1516"/>
                </a:lnTo>
                <a:lnTo>
                  <a:pt x="7869" y="1524"/>
                </a:lnTo>
                <a:lnTo>
                  <a:pt x="7862" y="1530"/>
                </a:lnTo>
                <a:lnTo>
                  <a:pt x="7859" y="1533"/>
                </a:lnTo>
                <a:lnTo>
                  <a:pt x="7854" y="1535"/>
                </a:lnTo>
                <a:lnTo>
                  <a:pt x="7847" y="1540"/>
                </a:lnTo>
                <a:lnTo>
                  <a:pt x="7839" y="1543"/>
                </a:lnTo>
                <a:lnTo>
                  <a:pt x="7830" y="1546"/>
                </a:lnTo>
                <a:lnTo>
                  <a:pt x="7821" y="1547"/>
                </a:lnTo>
                <a:lnTo>
                  <a:pt x="7812" y="1547"/>
                </a:lnTo>
                <a:lnTo>
                  <a:pt x="7801" y="1547"/>
                </a:lnTo>
                <a:lnTo>
                  <a:pt x="7792" y="1546"/>
                </a:lnTo>
                <a:lnTo>
                  <a:pt x="7784" y="1543"/>
                </a:lnTo>
                <a:lnTo>
                  <a:pt x="7775" y="1540"/>
                </a:lnTo>
                <a:lnTo>
                  <a:pt x="7768" y="1535"/>
                </a:lnTo>
                <a:lnTo>
                  <a:pt x="7760" y="1530"/>
                </a:lnTo>
                <a:lnTo>
                  <a:pt x="7753" y="1524"/>
                </a:lnTo>
                <a:lnTo>
                  <a:pt x="7746" y="1516"/>
                </a:lnTo>
                <a:lnTo>
                  <a:pt x="7740" y="1508"/>
                </a:lnTo>
                <a:lnTo>
                  <a:pt x="7736" y="1499"/>
                </a:lnTo>
                <a:lnTo>
                  <a:pt x="7731" y="1490"/>
                </a:lnTo>
                <a:lnTo>
                  <a:pt x="7727" y="1479"/>
                </a:lnTo>
                <a:lnTo>
                  <a:pt x="7725" y="1468"/>
                </a:lnTo>
                <a:lnTo>
                  <a:pt x="7722" y="1455"/>
                </a:lnTo>
                <a:lnTo>
                  <a:pt x="7720" y="1442"/>
                </a:lnTo>
                <a:lnTo>
                  <a:pt x="7720" y="1427"/>
                </a:lnTo>
                <a:lnTo>
                  <a:pt x="7720" y="1412"/>
                </a:lnTo>
                <a:lnTo>
                  <a:pt x="7722" y="1400"/>
                </a:lnTo>
                <a:lnTo>
                  <a:pt x="7725" y="1386"/>
                </a:lnTo>
                <a:lnTo>
                  <a:pt x="7727" y="1375"/>
                </a:lnTo>
                <a:lnTo>
                  <a:pt x="7731" y="1365"/>
                </a:lnTo>
                <a:lnTo>
                  <a:pt x="7736" y="1355"/>
                </a:lnTo>
                <a:lnTo>
                  <a:pt x="7740" y="1346"/>
                </a:lnTo>
                <a:lnTo>
                  <a:pt x="7744" y="1341"/>
                </a:lnTo>
                <a:lnTo>
                  <a:pt x="7746" y="1338"/>
                </a:lnTo>
                <a:lnTo>
                  <a:pt x="7753" y="1331"/>
                </a:lnTo>
                <a:lnTo>
                  <a:pt x="7760" y="1324"/>
                </a:lnTo>
                <a:lnTo>
                  <a:pt x="7763" y="1322"/>
                </a:lnTo>
                <a:lnTo>
                  <a:pt x="7768" y="1320"/>
                </a:lnTo>
                <a:lnTo>
                  <a:pt x="7775" y="1315"/>
                </a:lnTo>
                <a:lnTo>
                  <a:pt x="7783" y="1312"/>
                </a:lnTo>
                <a:lnTo>
                  <a:pt x="7792" y="1310"/>
                </a:lnTo>
                <a:lnTo>
                  <a:pt x="7801" y="1308"/>
                </a:lnTo>
                <a:lnTo>
                  <a:pt x="7812" y="1307"/>
                </a:lnTo>
                <a:lnTo>
                  <a:pt x="7821" y="1308"/>
                </a:lnTo>
                <a:lnTo>
                  <a:pt x="7830" y="1310"/>
                </a:lnTo>
                <a:lnTo>
                  <a:pt x="7839" y="1312"/>
                </a:lnTo>
                <a:lnTo>
                  <a:pt x="7847" y="1315"/>
                </a:lnTo>
                <a:close/>
                <a:moveTo>
                  <a:pt x="7862" y="1464"/>
                </a:moveTo>
                <a:lnTo>
                  <a:pt x="7865" y="1455"/>
                </a:lnTo>
                <a:lnTo>
                  <a:pt x="7866" y="1446"/>
                </a:lnTo>
                <a:lnTo>
                  <a:pt x="7866" y="1437"/>
                </a:lnTo>
                <a:lnTo>
                  <a:pt x="7867" y="1427"/>
                </a:lnTo>
                <a:lnTo>
                  <a:pt x="7866" y="1418"/>
                </a:lnTo>
                <a:lnTo>
                  <a:pt x="7866" y="1409"/>
                </a:lnTo>
                <a:lnTo>
                  <a:pt x="7865" y="1401"/>
                </a:lnTo>
                <a:lnTo>
                  <a:pt x="7863" y="1392"/>
                </a:lnTo>
                <a:lnTo>
                  <a:pt x="7861" y="1384"/>
                </a:lnTo>
                <a:lnTo>
                  <a:pt x="7859" y="1377"/>
                </a:lnTo>
                <a:lnTo>
                  <a:pt x="7857" y="1371"/>
                </a:lnTo>
                <a:lnTo>
                  <a:pt x="7853" y="1364"/>
                </a:lnTo>
                <a:lnTo>
                  <a:pt x="7850" y="1358"/>
                </a:lnTo>
                <a:lnTo>
                  <a:pt x="7845" y="1354"/>
                </a:lnTo>
                <a:lnTo>
                  <a:pt x="7841" y="1349"/>
                </a:lnTo>
                <a:lnTo>
                  <a:pt x="7836" y="1345"/>
                </a:lnTo>
                <a:lnTo>
                  <a:pt x="7831" y="1342"/>
                </a:lnTo>
                <a:lnTo>
                  <a:pt x="7824" y="1340"/>
                </a:lnTo>
                <a:lnTo>
                  <a:pt x="7818" y="1338"/>
                </a:lnTo>
                <a:lnTo>
                  <a:pt x="7812" y="1338"/>
                </a:lnTo>
                <a:lnTo>
                  <a:pt x="7805" y="1338"/>
                </a:lnTo>
                <a:lnTo>
                  <a:pt x="7798" y="1340"/>
                </a:lnTo>
                <a:lnTo>
                  <a:pt x="7792" y="1341"/>
                </a:lnTo>
                <a:lnTo>
                  <a:pt x="7787" y="1345"/>
                </a:lnTo>
                <a:lnTo>
                  <a:pt x="7782" y="1348"/>
                </a:lnTo>
                <a:lnTo>
                  <a:pt x="7778" y="1353"/>
                </a:lnTo>
                <a:lnTo>
                  <a:pt x="7773" y="1357"/>
                </a:lnTo>
                <a:lnTo>
                  <a:pt x="7770" y="1363"/>
                </a:lnTo>
                <a:lnTo>
                  <a:pt x="7766" y="1368"/>
                </a:lnTo>
                <a:lnTo>
                  <a:pt x="7763" y="1375"/>
                </a:lnTo>
                <a:lnTo>
                  <a:pt x="7759" y="1391"/>
                </a:lnTo>
                <a:lnTo>
                  <a:pt x="7757" y="1399"/>
                </a:lnTo>
                <a:lnTo>
                  <a:pt x="7756" y="1408"/>
                </a:lnTo>
                <a:lnTo>
                  <a:pt x="7756" y="1418"/>
                </a:lnTo>
                <a:lnTo>
                  <a:pt x="7755" y="1427"/>
                </a:lnTo>
                <a:lnTo>
                  <a:pt x="7756" y="1436"/>
                </a:lnTo>
                <a:lnTo>
                  <a:pt x="7756" y="1445"/>
                </a:lnTo>
                <a:lnTo>
                  <a:pt x="7759" y="1462"/>
                </a:lnTo>
                <a:lnTo>
                  <a:pt x="7763" y="1478"/>
                </a:lnTo>
                <a:lnTo>
                  <a:pt x="7765" y="1485"/>
                </a:lnTo>
                <a:lnTo>
                  <a:pt x="7769" y="1491"/>
                </a:lnTo>
                <a:lnTo>
                  <a:pt x="7772" y="1497"/>
                </a:lnTo>
                <a:lnTo>
                  <a:pt x="7777" y="1502"/>
                </a:lnTo>
                <a:lnTo>
                  <a:pt x="7781" y="1506"/>
                </a:lnTo>
                <a:lnTo>
                  <a:pt x="7786" y="1511"/>
                </a:lnTo>
                <a:lnTo>
                  <a:pt x="7791" y="1513"/>
                </a:lnTo>
                <a:lnTo>
                  <a:pt x="7797" y="1515"/>
                </a:lnTo>
                <a:lnTo>
                  <a:pt x="7804" y="1517"/>
                </a:lnTo>
                <a:lnTo>
                  <a:pt x="7812" y="1517"/>
                </a:lnTo>
                <a:lnTo>
                  <a:pt x="7818" y="1517"/>
                </a:lnTo>
                <a:lnTo>
                  <a:pt x="7824" y="1516"/>
                </a:lnTo>
                <a:lnTo>
                  <a:pt x="7830" y="1514"/>
                </a:lnTo>
                <a:lnTo>
                  <a:pt x="7835" y="1511"/>
                </a:lnTo>
                <a:lnTo>
                  <a:pt x="7840" y="1507"/>
                </a:lnTo>
                <a:lnTo>
                  <a:pt x="7844" y="1503"/>
                </a:lnTo>
                <a:lnTo>
                  <a:pt x="7849" y="1498"/>
                </a:lnTo>
                <a:lnTo>
                  <a:pt x="7852" y="1492"/>
                </a:lnTo>
                <a:lnTo>
                  <a:pt x="7856" y="1487"/>
                </a:lnTo>
                <a:lnTo>
                  <a:pt x="7859" y="1480"/>
                </a:lnTo>
                <a:lnTo>
                  <a:pt x="7861" y="1472"/>
                </a:lnTo>
                <a:lnTo>
                  <a:pt x="7862" y="1464"/>
                </a:lnTo>
                <a:close/>
                <a:moveTo>
                  <a:pt x="7640" y="1511"/>
                </a:moveTo>
                <a:lnTo>
                  <a:pt x="7633" y="1517"/>
                </a:lnTo>
                <a:lnTo>
                  <a:pt x="7625" y="1524"/>
                </a:lnTo>
                <a:lnTo>
                  <a:pt x="7618" y="1531"/>
                </a:lnTo>
                <a:lnTo>
                  <a:pt x="7608" y="1536"/>
                </a:lnTo>
                <a:lnTo>
                  <a:pt x="7599" y="1541"/>
                </a:lnTo>
                <a:lnTo>
                  <a:pt x="7595" y="1542"/>
                </a:lnTo>
                <a:lnTo>
                  <a:pt x="7589" y="1544"/>
                </a:lnTo>
                <a:lnTo>
                  <a:pt x="7584" y="1546"/>
                </a:lnTo>
                <a:lnTo>
                  <a:pt x="7579" y="1547"/>
                </a:lnTo>
                <a:lnTo>
                  <a:pt x="7568" y="1547"/>
                </a:lnTo>
                <a:lnTo>
                  <a:pt x="7561" y="1547"/>
                </a:lnTo>
                <a:lnTo>
                  <a:pt x="7554" y="1546"/>
                </a:lnTo>
                <a:lnTo>
                  <a:pt x="7549" y="1544"/>
                </a:lnTo>
                <a:lnTo>
                  <a:pt x="7543" y="1543"/>
                </a:lnTo>
                <a:lnTo>
                  <a:pt x="7539" y="1541"/>
                </a:lnTo>
                <a:lnTo>
                  <a:pt x="7534" y="1538"/>
                </a:lnTo>
                <a:lnTo>
                  <a:pt x="7530" y="1534"/>
                </a:lnTo>
                <a:lnTo>
                  <a:pt x="7525" y="1531"/>
                </a:lnTo>
                <a:lnTo>
                  <a:pt x="7522" y="1526"/>
                </a:lnTo>
                <a:lnTo>
                  <a:pt x="7519" y="1522"/>
                </a:lnTo>
                <a:lnTo>
                  <a:pt x="7517" y="1516"/>
                </a:lnTo>
                <a:lnTo>
                  <a:pt x="7515" y="1511"/>
                </a:lnTo>
                <a:lnTo>
                  <a:pt x="7513" y="1498"/>
                </a:lnTo>
                <a:lnTo>
                  <a:pt x="7511" y="1490"/>
                </a:lnTo>
                <a:lnTo>
                  <a:pt x="7511" y="1482"/>
                </a:lnTo>
                <a:lnTo>
                  <a:pt x="7511" y="1313"/>
                </a:lnTo>
                <a:lnTo>
                  <a:pt x="7546" y="1313"/>
                </a:lnTo>
                <a:lnTo>
                  <a:pt x="7546" y="1477"/>
                </a:lnTo>
                <a:lnTo>
                  <a:pt x="7546" y="1486"/>
                </a:lnTo>
                <a:lnTo>
                  <a:pt x="7548" y="1495"/>
                </a:lnTo>
                <a:lnTo>
                  <a:pt x="7550" y="1502"/>
                </a:lnTo>
                <a:lnTo>
                  <a:pt x="7552" y="1504"/>
                </a:lnTo>
                <a:lnTo>
                  <a:pt x="7553" y="1507"/>
                </a:lnTo>
                <a:lnTo>
                  <a:pt x="7555" y="1509"/>
                </a:lnTo>
                <a:lnTo>
                  <a:pt x="7558" y="1511"/>
                </a:lnTo>
                <a:lnTo>
                  <a:pt x="7564" y="1514"/>
                </a:lnTo>
                <a:lnTo>
                  <a:pt x="7571" y="1516"/>
                </a:lnTo>
                <a:lnTo>
                  <a:pt x="7580" y="1516"/>
                </a:lnTo>
                <a:lnTo>
                  <a:pt x="7588" y="1516"/>
                </a:lnTo>
                <a:lnTo>
                  <a:pt x="7596" y="1514"/>
                </a:lnTo>
                <a:lnTo>
                  <a:pt x="7604" y="1512"/>
                </a:lnTo>
                <a:lnTo>
                  <a:pt x="7611" y="1507"/>
                </a:lnTo>
                <a:lnTo>
                  <a:pt x="7615" y="1505"/>
                </a:lnTo>
                <a:lnTo>
                  <a:pt x="7619" y="1503"/>
                </a:lnTo>
                <a:lnTo>
                  <a:pt x="7627" y="1497"/>
                </a:lnTo>
                <a:lnTo>
                  <a:pt x="7633" y="1490"/>
                </a:lnTo>
                <a:lnTo>
                  <a:pt x="7640" y="1483"/>
                </a:lnTo>
                <a:lnTo>
                  <a:pt x="7640" y="1313"/>
                </a:lnTo>
                <a:lnTo>
                  <a:pt x="7675" y="1313"/>
                </a:lnTo>
                <a:lnTo>
                  <a:pt x="7675" y="1542"/>
                </a:lnTo>
                <a:lnTo>
                  <a:pt x="7640" y="1542"/>
                </a:lnTo>
                <a:lnTo>
                  <a:pt x="7640" y="1511"/>
                </a:lnTo>
                <a:close/>
                <a:moveTo>
                  <a:pt x="7444" y="1313"/>
                </a:moveTo>
                <a:lnTo>
                  <a:pt x="7478" y="1313"/>
                </a:lnTo>
                <a:lnTo>
                  <a:pt x="7408" y="1543"/>
                </a:lnTo>
                <a:lnTo>
                  <a:pt x="7370" y="1543"/>
                </a:lnTo>
                <a:lnTo>
                  <a:pt x="7302" y="1313"/>
                </a:lnTo>
                <a:lnTo>
                  <a:pt x="7337" y="1313"/>
                </a:lnTo>
                <a:lnTo>
                  <a:pt x="7374" y="1443"/>
                </a:lnTo>
                <a:lnTo>
                  <a:pt x="7377" y="1457"/>
                </a:lnTo>
                <a:lnTo>
                  <a:pt x="7382" y="1471"/>
                </a:lnTo>
                <a:lnTo>
                  <a:pt x="7385" y="1487"/>
                </a:lnTo>
                <a:lnTo>
                  <a:pt x="7391" y="1505"/>
                </a:lnTo>
                <a:lnTo>
                  <a:pt x="7393" y="1496"/>
                </a:lnTo>
                <a:lnTo>
                  <a:pt x="7395" y="1487"/>
                </a:lnTo>
                <a:lnTo>
                  <a:pt x="7400" y="1472"/>
                </a:lnTo>
                <a:lnTo>
                  <a:pt x="7403" y="1457"/>
                </a:lnTo>
                <a:lnTo>
                  <a:pt x="7408" y="1443"/>
                </a:lnTo>
                <a:lnTo>
                  <a:pt x="7444" y="1313"/>
                </a:lnTo>
                <a:close/>
                <a:moveTo>
                  <a:pt x="7163" y="1257"/>
                </a:moveTo>
                <a:lnTo>
                  <a:pt x="7170" y="1268"/>
                </a:lnTo>
                <a:lnTo>
                  <a:pt x="7174" y="1280"/>
                </a:lnTo>
                <a:lnTo>
                  <a:pt x="7179" y="1294"/>
                </a:lnTo>
                <a:lnTo>
                  <a:pt x="7183" y="1310"/>
                </a:lnTo>
                <a:lnTo>
                  <a:pt x="7185" y="1325"/>
                </a:lnTo>
                <a:lnTo>
                  <a:pt x="7188" y="1342"/>
                </a:lnTo>
                <a:lnTo>
                  <a:pt x="7189" y="1362"/>
                </a:lnTo>
                <a:lnTo>
                  <a:pt x="7189" y="1381"/>
                </a:lnTo>
                <a:lnTo>
                  <a:pt x="7189" y="1401"/>
                </a:lnTo>
                <a:lnTo>
                  <a:pt x="7188" y="1419"/>
                </a:lnTo>
                <a:lnTo>
                  <a:pt x="7185" y="1437"/>
                </a:lnTo>
                <a:lnTo>
                  <a:pt x="7183" y="1453"/>
                </a:lnTo>
                <a:lnTo>
                  <a:pt x="7179" y="1468"/>
                </a:lnTo>
                <a:lnTo>
                  <a:pt x="7174" y="1481"/>
                </a:lnTo>
                <a:lnTo>
                  <a:pt x="7170" y="1494"/>
                </a:lnTo>
                <a:lnTo>
                  <a:pt x="7163" y="1505"/>
                </a:lnTo>
                <a:lnTo>
                  <a:pt x="7156" y="1515"/>
                </a:lnTo>
                <a:lnTo>
                  <a:pt x="7148" y="1524"/>
                </a:lnTo>
                <a:lnTo>
                  <a:pt x="7140" y="1531"/>
                </a:lnTo>
                <a:lnTo>
                  <a:pt x="7131" y="1538"/>
                </a:lnTo>
                <a:lnTo>
                  <a:pt x="7121" y="1542"/>
                </a:lnTo>
                <a:lnTo>
                  <a:pt x="7115" y="1544"/>
                </a:lnTo>
                <a:lnTo>
                  <a:pt x="7110" y="1546"/>
                </a:lnTo>
                <a:lnTo>
                  <a:pt x="7104" y="1547"/>
                </a:lnTo>
                <a:lnTo>
                  <a:pt x="7099" y="1548"/>
                </a:lnTo>
                <a:lnTo>
                  <a:pt x="7093" y="1548"/>
                </a:lnTo>
                <a:lnTo>
                  <a:pt x="7086" y="1548"/>
                </a:lnTo>
                <a:lnTo>
                  <a:pt x="7074" y="1548"/>
                </a:lnTo>
                <a:lnTo>
                  <a:pt x="7062" y="1546"/>
                </a:lnTo>
                <a:lnTo>
                  <a:pt x="7057" y="1544"/>
                </a:lnTo>
                <a:lnTo>
                  <a:pt x="7051" y="1542"/>
                </a:lnTo>
                <a:lnTo>
                  <a:pt x="7047" y="1540"/>
                </a:lnTo>
                <a:lnTo>
                  <a:pt x="7042" y="1538"/>
                </a:lnTo>
                <a:lnTo>
                  <a:pt x="7032" y="1531"/>
                </a:lnTo>
                <a:lnTo>
                  <a:pt x="7027" y="1527"/>
                </a:lnTo>
                <a:lnTo>
                  <a:pt x="7024" y="1524"/>
                </a:lnTo>
                <a:lnTo>
                  <a:pt x="7020" y="1520"/>
                </a:lnTo>
                <a:lnTo>
                  <a:pt x="7016" y="1515"/>
                </a:lnTo>
                <a:lnTo>
                  <a:pt x="7013" y="1511"/>
                </a:lnTo>
                <a:lnTo>
                  <a:pt x="7009" y="1505"/>
                </a:lnTo>
                <a:lnTo>
                  <a:pt x="7003" y="1494"/>
                </a:lnTo>
                <a:lnTo>
                  <a:pt x="6998" y="1481"/>
                </a:lnTo>
                <a:lnTo>
                  <a:pt x="6994" y="1468"/>
                </a:lnTo>
                <a:lnTo>
                  <a:pt x="6989" y="1453"/>
                </a:lnTo>
                <a:lnTo>
                  <a:pt x="6987" y="1437"/>
                </a:lnTo>
                <a:lnTo>
                  <a:pt x="6985" y="1419"/>
                </a:lnTo>
                <a:lnTo>
                  <a:pt x="6983" y="1401"/>
                </a:lnTo>
                <a:lnTo>
                  <a:pt x="6982" y="1381"/>
                </a:lnTo>
                <a:lnTo>
                  <a:pt x="6983" y="1362"/>
                </a:lnTo>
                <a:lnTo>
                  <a:pt x="6985" y="1342"/>
                </a:lnTo>
                <a:lnTo>
                  <a:pt x="6987" y="1325"/>
                </a:lnTo>
                <a:lnTo>
                  <a:pt x="6989" y="1310"/>
                </a:lnTo>
                <a:lnTo>
                  <a:pt x="6994" y="1294"/>
                </a:lnTo>
                <a:lnTo>
                  <a:pt x="6998" y="1280"/>
                </a:lnTo>
                <a:lnTo>
                  <a:pt x="7003" y="1268"/>
                </a:lnTo>
                <a:lnTo>
                  <a:pt x="7009" y="1257"/>
                </a:lnTo>
                <a:lnTo>
                  <a:pt x="7016" y="1246"/>
                </a:lnTo>
                <a:lnTo>
                  <a:pt x="7024" y="1239"/>
                </a:lnTo>
                <a:lnTo>
                  <a:pt x="7032" y="1231"/>
                </a:lnTo>
                <a:lnTo>
                  <a:pt x="7042" y="1225"/>
                </a:lnTo>
                <a:lnTo>
                  <a:pt x="7051" y="1220"/>
                </a:lnTo>
                <a:lnTo>
                  <a:pt x="7057" y="1218"/>
                </a:lnTo>
                <a:lnTo>
                  <a:pt x="7062" y="1217"/>
                </a:lnTo>
                <a:lnTo>
                  <a:pt x="7068" y="1216"/>
                </a:lnTo>
                <a:lnTo>
                  <a:pt x="7074" y="1215"/>
                </a:lnTo>
                <a:lnTo>
                  <a:pt x="7080" y="1215"/>
                </a:lnTo>
                <a:lnTo>
                  <a:pt x="7086" y="1214"/>
                </a:lnTo>
                <a:lnTo>
                  <a:pt x="7099" y="1215"/>
                </a:lnTo>
                <a:lnTo>
                  <a:pt x="7110" y="1217"/>
                </a:lnTo>
                <a:lnTo>
                  <a:pt x="7115" y="1218"/>
                </a:lnTo>
                <a:lnTo>
                  <a:pt x="7121" y="1220"/>
                </a:lnTo>
                <a:lnTo>
                  <a:pt x="7126" y="1223"/>
                </a:lnTo>
                <a:lnTo>
                  <a:pt x="7131" y="1225"/>
                </a:lnTo>
                <a:lnTo>
                  <a:pt x="7140" y="1231"/>
                </a:lnTo>
                <a:lnTo>
                  <a:pt x="7148" y="1239"/>
                </a:lnTo>
                <a:lnTo>
                  <a:pt x="7153" y="1243"/>
                </a:lnTo>
                <a:lnTo>
                  <a:pt x="7156" y="1246"/>
                </a:lnTo>
                <a:lnTo>
                  <a:pt x="7163" y="1257"/>
                </a:lnTo>
                <a:close/>
                <a:moveTo>
                  <a:pt x="7148" y="1442"/>
                </a:moveTo>
                <a:lnTo>
                  <a:pt x="7150" y="1428"/>
                </a:lnTo>
                <a:lnTo>
                  <a:pt x="7152" y="1413"/>
                </a:lnTo>
                <a:lnTo>
                  <a:pt x="7153" y="1398"/>
                </a:lnTo>
                <a:lnTo>
                  <a:pt x="7153" y="1381"/>
                </a:lnTo>
                <a:lnTo>
                  <a:pt x="7153" y="1364"/>
                </a:lnTo>
                <a:lnTo>
                  <a:pt x="7152" y="1348"/>
                </a:lnTo>
                <a:lnTo>
                  <a:pt x="7150" y="1333"/>
                </a:lnTo>
                <a:lnTo>
                  <a:pt x="7148" y="1320"/>
                </a:lnTo>
                <a:lnTo>
                  <a:pt x="7146" y="1307"/>
                </a:lnTo>
                <a:lnTo>
                  <a:pt x="7143" y="1297"/>
                </a:lnTo>
                <a:lnTo>
                  <a:pt x="7139" y="1287"/>
                </a:lnTo>
                <a:lnTo>
                  <a:pt x="7136" y="1278"/>
                </a:lnTo>
                <a:lnTo>
                  <a:pt x="7131" y="1270"/>
                </a:lnTo>
                <a:lnTo>
                  <a:pt x="7126" y="1263"/>
                </a:lnTo>
                <a:lnTo>
                  <a:pt x="7120" y="1259"/>
                </a:lnTo>
                <a:lnTo>
                  <a:pt x="7114" y="1254"/>
                </a:lnTo>
                <a:lnTo>
                  <a:pt x="7111" y="1252"/>
                </a:lnTo>
                <a:lnTo>
                  <a:pt x="7108" y="1251"/>
                </a:lnTo>
                <a:lnTo>
                  <a:pt x="7101" y="1248"/>
                </a:lnTo>
                <a:lnTo>
                  <a:pt x="7094" y="1246"/>
                </a:lnTo>
                <a:lnTo>
                  <a:pt x="7086" y="1246"/>
                </a:lnTo>
                <a:lnTo>
                  <a:pt x="7078" y="1246"/>
                </a:lnTo>
                <a:lnTo>
                  <a:pt x="7071" y="1248"/>
                </a:lnTo>
                <a:lnTo>
                  <a:pt x="7067" y="1249"/>
                </a:lnTo>
                <a:lnTo>
                  <a:pt x="7064" y="1251"/>
                </a:lnTo>
                <a:lnTo>
                  <a:pt x="7058" y="1254"/>
                </a:lnTo>
                <a:lnTo>
                  <a:pt x="7055" y="1255"/>
                </a:lnTo>
                <a:lnTo>
                  <a:pt x="7051" y="1259"/>
                </a:lnTo>
                <a:lnTo>
                  <a:pt x="7046" y="1263"/>
                </a:lnTo>
                <a:lnTo>
                  <a:pt x="7041" y="1270"/>
                </a:lnTo>
                <a:lnTo>
                  <a:pt x="7036" y="1278"/>
                </a:lnTo>
                <a:lnTo>
                  <a:pt x="7032" y="1287"/>
                </a:lnTo>
                <a:lnTo>
                  <a:pt x="7029" y="1297"/>
                </a:lnTo>
                <a:lnTo>
                  <a:pt x="7025" y="1307"/>
                </a:lnTo>
                <a:lnTo>
                  <a:pt x="7023" y="1320"/>
                </a:lnTo>
                <a:lnTo>
                  <a:pt x="7022" y="1333"/>
                </a:lnTo>
                <a:lnTo>
                  <a:pt x="7020" y="1348"/>
                </a:lnTo>
                <a:lnTo>
                  <a:pt x="7020" y="1364"/>
                </a:lnTo>
                <a:lnTo>
                  <a:pt x="7018" y="1381"/>
                </a:lnTo>
                <a:lnTo>
                  <a:pt x="7020" y="1398"/>
                </a:lnTo>
                <a:lnTo>
                  <a:pt x="7020" y="1413"/>
                </a:lnTo>
                <a:lnTo>
                  <a:pt x="7022" y="1428"/>
                </a:lnTo>
                <a:lnTo>
                  <a:pt x="7023" y="1442"/>
                </a:lnTo>
                <a:lnTo>
                  <a:pt x="7026" y="1454"/>
                </a:lnTo>
                <a:lnTo>
                  <a:pt x="7029" y="1465"/>
                </a:lnTo>
                <a:lnTo>
                  <a:pt x="7032" y="1476"/>
                </a:lnTo>
                <a:lnTo>
                  <a:pt x="7036" y="1485"/>
                </a:lnTo>
                <a:lnTo>
                  <a:pt x="7041" y="1491"/>
                </a:lnTo>
                <a:lnTo>
                  <a:pt x="7047" y="1498"/>
                </a:lnTo>
                <a:lnTo>
                  <a:pt x="7052" y="1504"/>
                </a:lnTo>
                <a:lnTo>
                  <a:pt x="7058" y="1508"/>
                </a:lnTo>
                <a:lnTo>
                  <a:pt x="7061" y="1511"/>
                </a:lnTo>
                <a:lnTo>
                  <a:pt x="7065" y="1512"/>
                </a:lnTo>
                <a:lnTo>
                  <a:pt x="7071" y="1514"/>
                </a:lnTo>
                <a:lnTo>
                  <a:pt x="7078" y="1516"/>
                </a:lnTo>
                <a:lnTo>
                  <a:pt x="7086" y="1516"/>
                </a:lnTo>
                <a:lnTo>
                  <a:pt x="7094" y="1516"/>
                </a:lnTo>
                <a:lnTo>
                  <a:pt x="7102" y="1514"/>
                </a:lnTo>
                <a:lnTo>
                  <a:pt x="7105" y="1513"/>
                </a:lnTo>
                <a:lnTo>
                  <a:pt x="7109" y="1512"/>
                </a:lnTo>
                <a:lnTo>
                  <a:pt x="7114" y="1508"/>
                </a:lnTo>
                <a:lnTo>
                  <a:pt x="7121" y="1504"/>
                </a:lnTo>
                <a:lnTo>
                  <a:pt x="7127" y="1498"/>
                </a:lnTo>
                <a:lnTo>
                  <a:pt x="7131" y="1491"/>
                </a:lnTo>
                <a:lnTo>
                  <a:pt x="7136" y="1485"/>
                </a:lnTo>
                <a:lnTo>
                  <a:pt x="7140" y="1476"/>
                </a:lnTo>
                <a:lnTo>
                  <a:pt x="7144" y="1465"/>
                </a:lnTo>
                <a:lnTo>
                  <a:pt x="7146" y="1454"/>
                </a:lnTo>
                <a:lnTo>
                  <a:pt x="7148" y="1442"/>
                </a:lnTo>
                <a:close/>
                <a:moveTo>
                  <a:pt x="6918" y="1505"/>
                </a:moveTo>
                <a:lnTo>
                  <a:pt x="6911" y="1515"/>
                </a:lnTo>
                <a:lnTo>
                  <a:pt x="6903" y="1524"/>
                </a:lnTo>
                <a:lnTo>
                  <a:pt x="6895" y="1531"/>
                </a:lnTo>
                <a:lnTo>
                  <a:pt x="6891" y="1534"/>
                </a:lnTo>
                <a:lnTo>
                  <a:pt x="6886" y="1538"/>
                </a:lnTo>
                <a:lnTo>
                  <a:pt x="6876" y="1542"/>
                </a:lnTo>
                <a:lnTo>
                  <a:pt x="6871" y="1544"/>
                </a:lnTo>
                <a:lnTo>
                  <a:pt x="6865" y="1546"/>
                </a:lnTo>
                <a:lnTo>
                  <a:pt x="6859" y="1547"/>
                </a:lnTo>
                <a:lnTo>
                  <a:pt x="6854" y="1548"/>
                </a:lnTo>
                <a:lnTo>
                  <a:pt x="6848" y="1548"/>
                </a:lnTo>
                <a:lnTo>
                  <a:pt x="6841" y="1548"/>
                </a:lnTo>
                <a:lnTo>
                  <a:pt x="6829" y="1548"/>
                </a:lnTo>
                <a:lnTo>
                  <a:pt x="6818" y="1546"/>
                </a:lnTo>
                <a:lnTo>
                  <a:pt x="6812" y="1544"/>
                </a:lnTo>
                <a:lnTo>
                  <a:pt x="6806" y="1542"/>
                </a:lnTo>
                <a:lnTo>
                  <a:pt x="6802" y="1540"/>
                </a:lnTo>
                <a:lnTo>
                  <a:pt x="6797" y="1538"/>
                </a:lnTo>
                <a:lnTo>
                  <a:pt x="6787" y="1531"/>
                </a:lnTo>
                <a:lnTo>
                  <a:pt x="6783" y="1527"/>
                </a:lnTo>
                <a:lnTo>
                  <a:pt x="6779" y="1524"/>
                </a:lnTo>
                <a:lnTo>
                  <a:pt x="6775" y="1520"/>
                </a:lnTo>
                <a:lnTo>
                  <a:pt x="6771" y="1515"/>
                </a:lnTo>
                <a:lnTo>
                  <a:pt x="6768" y="1511"/>
                </a:lnTo>
                <a:lnTo>
                  <a:pt x="6765" y="1505"/>
                </a:lnTo>
                <a:lnTo>
                  <a:pt x="6758" y="1494"/>
                </a:lnTo>
                <a:lnTo>
                  <a:pt x="6753" y="1481"/>
                </a:lnTo>
                <a:lnTo>
                  <a:pt x="6749" y="1468"/>
                </a:lnTo>
                <a:lnTo>
                  <a:pt x="6744" y="1453"/>
                </a:lnTo>
                <a:lnTo>
                  <a:pt x="6742" y="1437"/>
                </a:lnTo>
                <a:lnTo>
                  <a:pt x="6740" y="1419"/>
                </a:lnTo>
                <a:lnTo>
                  <a:pt x="6739" y="1401"/>
                </a:lnTo>
                <a:lnTo>
                  <a:pt x="6738" y="1381"/>
                </a:lnTo>
                <a:lnTo>
                  <a:pt x="6739" y="1362"/>
                </a:lnTo>
                <a:lnTo>
                  <a:pt x="6740" y="1342"/>
                </a:lnTo>
                <a:lnTo>
                  <a:pt x="6742" y="1325"/>
                </a:lnTo>
                <a:lnTo>
                  <a:pt x="6744" y="1310"/>
                </a:lnTo>
                <a:lnTo>
                  <a:pt x="6749" y="1294"/>
                </a:lnTo>
                <a:lnTo>
                  <a:pt x="6753" y="1280"/>
                </a:lnTo>
                <a:lnTo>
                  <a:pt x="6758" y="1268"/>
                </a:lnTo>
                <a:lnTo>
                  <a:pt x="6765" y="1257"/>
                </a:lnTo>
                <a:lnTo>
                  <a:pt x="6771" y="1246"/>
                </a:lnTo>
                <a:lnTo>
                  <a:pt x="6779" y="1239"/>
                </a:lnTo>
                <a:lnTo>
                  <a:pt x="6787" y="1231"/>
                </a:lnTo>
                <a:lnTo>
                  <a:pt x="6797" y="1225"/>
                </a:lnTo>
                <a:lnTo>
                  <a:pt x="6806" y="1220"/>
                </a:lnTo>
                <a:lnTo>
                  <a:pt x="6812" y="1218"/>
                </a:lnTo>
                <a:lnTo>
                  <a:pt x="6818" y="1217"/>
                </a:lnTo>
                <a:lnTo>
                  <a:pt x="6823" y="1216"/>
                </a:lnTo>
                <a:lnTo>
                  <a:pt x="6829" y="1215"/>
                </a:lnTo>
                <a:lnTo>
                  <a:pt x="6836" y="1215"/>
                </a:lnTo>
                <a:lnTo>
                  <a:pt x="6841" y="1214"/>
                </a:lnTo>
                <a:lnTo>
                  <a:pt x="6854" y="1215"/>
                </a:lnTo>
                <a:lnTo>
                  <a:pt x="6865" y="1217"/>
                </a:lnTo>
                <a:lnTo>
                  <a:pt x="6871" y="1218"/>
                </a:lnTo>
                <a:lnTo>
                  <a:pt x="6876" y="1220"/>
                </a:lnTo>
                <a:lnTo>
                  <a:pt x="6881" y="1223"/>
                </a:lnTo>
                <a:lnTo>
                  <a:pt x="6886" y="1225"/>
                </a:lnTo>
                <a:lnTo>
                  <a:pt x="6895" y="1231"/>
                </a:lnTo>
                <a:lnTo>
                  <a:pt x="6903" y="1239"/>
                </a:lnTo>
                <a:lnTo>
                  <a:pt x="6908" y="1243"/>
                </a:lnTo>
                <a:lnTo>
                  <a:pt x="6911" y="1246"/>
                </a:lnTo>
                <a:lnTo>
                  <a:pt x="6918" y="1257"/>
                </a:lnTo>
                <a:lnTo>
                  <a:pt x="6925" y="1268"/>
                </a:lnTo>
                <a:lnTo>
                  <a:pt x="6929" y="1280"/>
                </a:lnTo>
                <a:lnTo>
                  <a:pt x="6934" y="1294"/>
                </a:lnTo>
                <a:lnTo>
                  <a:pt x="6938" y="1310"/>
                </a:lnTo>
                <a:lnTo>
                  <a:pt x="6941" y="1325"/>
                </a:lnTo>
                <a:lnTo>
                  <a:pt x="6943" y="1342"/>
                </a:lnTo>
                <a:lnTo>
                  <a:pt x="6944" y="1362"/>
                </a:lnTo>
                <a:lnTo>
                  <a:pt x="6944" y="1381"/>
                </a:lnTo>
                <a:lnTo>
                  <a:pt x="6944" y="1401"/>
                </a:lnTo>
                <a:lnTo>
                  <a:pt x="6943" y="1419"/>
                </a:lnTo>
                <a:lnTo>
                  <a:pt x="6941" y="1437"/>
                </a:lnTo>
                <a:lnTo>
                  <a:pt x="6938" y="1453"/>
                </a:lnTo>
                <a:lnTo>
                  <a:pt x="6934" y="1468"/>
                </a:lnTo>
                <a:lnTo>
                  <a:pt x="6929" y="1481"/>
                </a:lnTo>
                <a:lnTo>
                  <a:pt x="6925" y="1494"/>
                </a:lnTo>
                <a:lnTo>
                  <a:pt x="6918" y="1505"/>
                </a:lnTo>
                <a:close/>
                <a:moveTo>
                  <a:pt x="6870" y="1508"/>
                </a:moveTo>
                <a:lnTo>
                  <a:pt x="6876" y="1504"/>
                </a:lnTo>
                <a:lnTo>
                  <a:pt x="6882" y="1498"/>
                </a:lnTo>
                <a:lnTo>
                  <a:pt x="6886" y="1491"/>
                </a:lnTo>
                <a:lnTo>
                  <a:pt x="6891" y="1485"/>
                </a:lnTo>
                <a:lnTo>
                  <a:pt x="6895" y="1476"/>
                </a:lnTo>
                <a:lnTo>
                  <a:pt x="6899" y="1465"/>
                </a:lnTo>
                <a:lnTo>
                  <a:pt x="6901" y="1454"/>
                </a:lnTo>
                <a:lnTo>
                  <a:pt x="6903" y="1442"/>
                </a:lnTo>
                <a:lnTo>
                  <a:pt x="6906" y="1428"/>
                </a:lnTo>
                <a:lnTo>
                  <a:pt x="6907" y="1415"/>
                </a:lnTo>
                <a:lnTo>
                  <a:pt x="6908" y="1398"/>
                </a:lnTo>
                <a:lnTo>
                  <a:pt x="6908" y="1381"/>
                </a:lnTo>
                <a:lnTo>
                  <a:pt x="6908" y="1364"/>
                </a:lnTo>
                <a:lnTo>
                  <a:pt x="6907" y="1348"/>
                </a:lnTo>
                <a:lnTo>
                  <a:pt x="6906" y="1333"/>
                </a:lnTo>
                <a:lnTo>
                  <a:pt x="6903" y="1320"/>
                </a:lnTo>
                <a:lnTo>
                  <a:pt x="6901" y="1307"/>
                </a:lnTo>
                <a:lnTo>
                  <a:pt x="6898" y="1297"/>
                </a:lnTo>
                <a:lnTo>
                  <a:pt x="6894" y="1287"/>
                </a:lnTo>
                <a:lnTo>
                  <a:pt x="6891" y="1278"/>
                </a:lnTo>
                <a:lnTo>
                  <a:pt x="6886" y="1270"/>
                </a:lnTo>
                <a:lnTo>
                  <a:pt x="6881" y="1263"/>
                </a:lnTo>
                <a:lnTo>
                  <a:pt x="6875" y="1259"/>
                </a:lnTo>
                <a:lnTo>
                  <a:pt x="6870" y="1254"/>
                </a:lnTo>
                <a:lnTo>
                  <a:pt x="6866" y="1252"/>
                </a:lnTo>
                <a:lnTo>
                  <a:pt x="6863" y="1251"/>
                </a:lnTo>
                <a:lnTo>
                  <a:pt x="6856" y="1248"/>
                </a:lnTo>
                <a:lnTo>
                  <a:pt x="6849" y="1246"/>
                </a:lnTo>
                <a:lnTo>
                  <a:pt x="6841" y="1246"/>
                </a:lnTo>
                <a:lnTo>
                  <a:pt x="6833" y="1246"/>
                </a:lnTo>
                <a:lnTo>
                  <a:pt x="6827" y="1248"/>
                </a:lnTo>
                <a:lnTo>
                  <a:pt x="6822" y="1249"/>
                </a:lnTo>
                <a:lnTo>
                  <a:pt x="6819" y="1251"/>
                </a:lnTo>
                <a:lnTo>
                  <a:pt x="6813" y="1254"/>
                </a:lnTo>
                <a:lnTo>
                  <a:pt x="6810" y="1255"/>
                </a:lnTo>
                <a:lnTo>
                  <a:pt x="6806" y="1259"/>
                </a:lnTo>
                <a:lnTo>
                  <a:pt x="6801" y="1263"/>
                </a:lnTo>
                <a:lnTo>
                  <a:pt x="6796" y="1270"/>
                </a:lnTo>
                <a:lnTo>
                  <a:pt x="6792" y="1278"/>
                </a:lnTo>
                <a:lnTo>
                  <a:pt x="6787" y="1287"/>
                </a:lnTo>
                <a:lnTo>
                  <a:pt x="6784" y="1297"/>
                </a:lnTo>
                <a:lnTo>
                  <a:pt x="6780" y="1307"/>
                </a:lnTo>
                <a:lnTo>
                  <a:pt x="6778" y="1320"/>
                </a:lnTo>
                <a:lnTo>
                  <a:pt x="6777" y="1333"/>
                </a:lnTo>
                <a:lnTo>
                  <a:pt x="6775" y="1348"/>
                </a:lnTo>
                <a:lnTo>
                  <a:pt x="6775" y="1364"/>
                </a:lnTo>
                <a:lnTo>
                  <a:pt x="6774" y="1381"/>
                </a:lnTo>
                <a:lnTo>
                  <a:pt x="6775" y="1398"/>
                </a:lnTo>
                <a:lnTo>
                  <a:pt x="6775" y="1415"/>
                </a:lnTo>
                <a:lnTo>
                  <a:pt x="6777" y="1428"/>
                </a:lnTo>
                <a:lnTo>
                  <a:pt x="6778" y="1442"/>
                </a:lnTo>
                <a:lnTo>
                  <a:pt x="6782" y="1454"/>
                </a:lnTo>
                <a:lnTo>
                  <a:pt x="6784" y="1465"/>
                </a:lnTo>
                <a:lnTo>
                  <a:pt x="6788" y="1476"/>
                </a:lnTo>
                <a:lnTo>
                  <a:pt x="6792" y="1485"/>
                </a:lnTo>
                <a:lnTo>
                  <a:pt x="6796" y="1491"/>
                </a:lnTo>
                <a:lnTo>
                  <a:pt x="6802" y="1498"/>
                </a:lnTo>
                <a:lnTo>
                  <a:pt x="6807" y="1504"/>
                </a:lnTo>
                <a:lnTo>
                  <a:pt x="6813" y="1508"/>
                </a:lnTo>
                <a:lnTo>
                  <a:pt x="6816" y="1511"/>
                </a:lnTo>
                <a:lnTo>
                  <a:pt x="6820" y="1512"/>
                </a:lnTo>
                <a:lnTo>
                  <a:pt x="6827" y="1514"/>
                </a:lnTo>
                <a:lnTo>
                  <a:pt x="6833" y="1516"/>
                </a:lnTo>
                <a:lnTo>
                  <a:pt x="6841" y="1516"/>
                </a:lnTo>
                <a:lnTo>
                  <a:pt x="6849" y="1516"/>
                </a:lnTo>
                <a:lnTo>
                  <a:pt x="6857" y="1514"/>
                </a:lnTo>
                <a:lnTo>
                  <a:pt x="6860" y="1513"/>
                </a:lnTo>
                <a:lnTo>
                  <a:pt x="6864" y="1512"/>
                </a:lnTo>
                <a:lnTo>
                  <a:pt x="6870" y="1508"/>
                </a:lnTo>
                <a:close/>
                <a:moveTo>
                  <a:pt x="6577" y="1511"/>
                </a:moveTo>
                <a:lnTo>
                  <a:pt x="6629" y="1511"/>
                </a:lnTo>
                <a:lnTo>
                  <a:pt x="6629" y="1259"/>
                </a:lnTo>
                <a:lnTo>
                  <a:pt x="6624" y="1261"/>
                </a:lnTo>
                <a:lnTo>
                  <a:pt x="6618" y="1264"/>
                </a:lnTo>
                <a:lnTo>
                  <a:pt x="6611" y="1267"/>
                </a:lnTo>
                <a:lnTo>
                  <a:pt x="6604" y="1269"/>
                </a:lnTo>
                <a:lnTo>
                  <a:pt x="6598" y="1270"/>
                </a:lnTo>
                <a:lnTo>
                  <a:pt x="6591" y="1271"/>
                </a:lnTo>
                <a:lnTo>
                  <a:pt x="6584" y="1272"/>
                </a:lnTo>
                <a:lnTo>
                  <a:pt x="6578" y="1273"/>
                </a:lnTo>
                <a:lnTo>
                  <a:pt x="6578" y="1241"/>
                </a:lnTo>
                <a:lnTo>
                  <a:pt x="6586" y="1241"/>
                </a:lnTo>
                <a:lnTo>
                  <a:pt x="6594" y="1240"/>
                </a:lnTo>
                <a:lnTo>
                  <a:pt x="6601" y="1237"/>
                </a:lnTo>
                <a:lnTo>
                  <a:pt x="6608" y="1235"/>
                </a:lnTo>
                <a:lnTo>
                  <a:pt x="6615" y="1233"/>
                </a:lnTo>
                <a:lnTo>
                  <a:pt x="6620" y="1229"/>
                </a:lnTo>
                <a:lnTo>
                  <a:pt x="6626" y="1225"/>
                </a:lnTo>
                <a:lnTo>
                  <a:pt x="6630" y="1220"/>
                </a:lnTo>
                <a:lnTo>
                  <a:pt x="6664" y="1220"/>
                </a:lnTo>
                <a:lnTo>
                  <a:pt x="6664" y="1511"/>
                </a:lnTo>
                <a:lnTo>
                  <a:pt x="6710" y="1511"/>
                </a:lnTo>
                <a:lnTo>
                  <a:pt x="6710" y="1542"/>
                </a:lnTo>
                <a:lnTo>
                  <a:pt x="6577" y="1542"/>
                </a:lnTo>
                <a:lnTo>
                  <a:pt x="6577" y="1511"/>
                </a:lnTo>
                <a:close/>
                <a:moveTo>
                  <a:pt x="6440" y="1313"/>
                </a:moveTo>
                <a:lnTo>
                  <a:pt x="6440" y="1542"/>
                </a:lnTo>
                <a:lnTo>
                  <a:pt x="6405" y="1542"/>
                </a:lnTo>
                <a:lnTo>
                  <a:pt x="6405" y="1313"/>
                </a:lnTo>
                <a:lnTo>
                  <a:pt x="6440" y="1313"/>
                </a:lnTo>
                <a:close/>
                <a:moveTo>
                  <a:pt x="6405" y="1267"/>
                </a:moveTo>
                <a:lnTo>
                  <a:pt x="6405" y="1228"/>
                </a:lnTo>
                <a:lnTo>
                  <a:pt x="6441" y="1228"/>
                </a:lnTo>
                <a:lnTo>
                  <a:pt x="6441" y="1267"/>
                </a:lnTo>
                <a:lnTo>
                  <a:pt x="6405" y="1267"/>
                </a:lnTo>
                <a:close/>
                <a:moveTo>
                  <a:pt x="6309" y="1542"/>
                </a:moveTo>
                <a:lnTo>
                  <a:pt x="6309" y="1220"/>
                </a:lnTo>
                <a:lnTo>
                  <a:pt x="6345" y="1220"/>
                </a:lnTo>
                <a:lnTo>
                  <a:pt x="6345" y="1542"/>
                </a:lnTo>
                <a:lnTo>
                  <a:pt x="6309" y="1542"/>
                </a:lnTo>
                <a:close/>
                <a:moveTo>
                  <a:pt x="6146" y="1542"/>
                </a:moveTo>
                <a:lnTo>
                  <a:pt x="6146" y="1409"/>
                </a:lnTo>
                <a:lnTo>
                  <a:pt x="6057" y="1220"/>
                </a:lnTo>
                <a:lnTo>
                  <a:pt x="6094" y="1220"/>
                </a:lnTo>
                <a:lnTo>
                  <a:pt x="6166" y="1376"/>
                </a:lnTo>
                <a:lnTo>
                  <a:pt x="6237" y="1220"/>
                </a:lnTo>
                <a:lnTo>
                  <a:pt x="6272" y="1220"/>
                </a:lnTo>
                <a:lnTo>
                  <a:pt x="6184" y="1409"/>
                </a:lnTo>
                <a:lnTo>
                  <a:pt x="6184" y="1542"/>
                </a:lnTo>
                <a:lnTo>
                  <a:pt x="6146" y="1542"/>
                </a:lnTo>
                <a:close/>
                <a:moveTo>
                  <a:pt x="7964" y="658"/>
                </a:moveTo>
                <a:lnTo>
                  <a:pt x="7964" y="944"/>
                </a:lnTo>
                <a:lnTo>
                  <a:pt x="7874" y="944"/>
                </a:lnTo>
                <a:lnTo>
                  <a:pt x="7874" y="658"/>
                </a:lnTo>
                <a:lnTo>
                  <a:pt x="7790" y="658"/>
                </a:lnTo>
                <a:lnTo>
                  <a:pt x="7790" y="582"/>
                </a:lnTo>
                <a:lnTo>
                  <a:pt x="8046" y="582"/>
                </a:lnTo>
                <a:lnTo>
                  <a:pt x="8046" y="658"/>
                </a:lnTo>
                <a:lnTo>
                  <a:pt x="7964" y="658"/>
                </a:lnTo>
                <a:close/>
                <a:moveTo>
                  <a:pt x="7074" y="582"/>
                </a:moveTo>
                <a:lnTo>
                  <a:pt x="7074" y="871"/>
                </a:lnTo>
                <a:lnTo>
                  <a:pt x="7206" y="871"/>
                </a:lnTo>
                <a:lnTo>
                  <a:pt x="7206" y="944"/>
                </a:lnTo>
                <a:lnTo>
                  <a:pt x="6982" y="944"/>
                </a:lnTo>
                <a:lnTo>
                  <a:pt x="6982" y="582"/>
                </a:lnTo>
                <a:lnTo>
                  <a:pt x="7074" y="582"/>
                </a:lnTo>
                <a:close/>
                <a:moveTo>
                  <a:pt x="8081" y="299"/>
                </a:moveTo>
                <a:lnTo>
                  <a:pt x="8081" y="373"/>
                </a:lnTo>
                <a:lnTo>
                  <a:pt x="7857" y="373"/>
                </a:lnTo>
                <a:lnTo>
                  <a:pt x="7857" y="10"/>
                </a:lnTo>
                <a:lnTo>
                  <a:pt x="8074" y="10"/>
                </a:lnTo>
                <a:lnTo>
                  <a:pt x="8074" y="87"/>
                </a:lnTo>
                <a:lnTo>
                  <a:pt x="7947" y="87"/>
                </a:lnTo>
                <a:lnTo>
                  <a:pt x="7947" y="150"/>
                </a:lnTo>
                <a:lnTo>
                  <a:pt x="8038" y="150"/>
                </a:lnTo>
                <a:lnTo>
                  <a:pt x="8038" y="221"/>
                </a:lnTo>
                <a:lnTo>
                  <a:pt x="7947" y="221"/>
                </a:lnTo>
                <a:lnTo>
                  <a:pt x="7947" y="299"/>
                </a:lnTo>
                <a:lnTo>
                  <a:pt x="8081" y="299"/>
                </a:lnTo>
                <a:close/>
                <a:moveTo>
                  <a:pt x="7504" y="10"/>
                </a:moveTo>
                <a:lnTo>
                  <a:pt x="7504" y="373"/>
                </a:lnTo>
                <a:lnTo>
                  <a:pt x="7412" y="373"/>
                </a:lnTo>
                <a:lnTo>
                  <a:pt x="7412" y="10"/>
                </a:lnTo>
                <a:lnTo>
                  <a:pt x="7504" y="10"/>
                </a:lnTo>
                <a:close/>
                <a:moveTo>
                  <a:pt x="6168" y="221"/>
                </a:moveTo>
                <a:lnTo>
                  <a:pt x="6168" y="373"/>
                </a:lnTo>
                <a:lnTo>
                  <a:pt x="6078" y="373"/>
                </a:lnTo>
                <a:lnTo>
                  <a:pt x="6078" y="10"/>
                </a:lnTo>
                <a:lnTo>
                  <a:pt x="6168" y="10"/>
                </a:lnTo>
                <a:lnTo>
                  <a:pt x="6168" y="147"/>
                </a:lnTo>
                <a:lnTo>
                  <a:pt x="6257" y="147"/>
                </a:lnTo>
                <a:lnTo>
                  <a:pt x="6257" y="10"/>
                </a:lnTo>
                <a:lnTo>
                  <a:pt x="6347" y="10"/>
                </a:lnTo>
                <a:lnTo>
                  <a:pt x="6347" y="373"/>
                </a:lnTo>
                <a:lnTo>
                  <a:pt x="6257" y="373"/>
                </a:lnTo>
                <a:lnTo>
                  <a:pt x="6257" y="221"/>
                </a:lnTo>
                <a:lnTo>
                  <a:pt x="6168" y="221"/>
                </a:lnTo>
                <a:close/>
                <a:moveTo>
                  <a:pt x="7651" y="878"/>
                </a:moveTo>
                <a:lnTo>
                  <a:pt x="7660" y="878"/>
                </a:lnTo>
                <a:lnTo>
                  <a:pt x="7665" y="877"/>
                </a:lnTo>
                <a:lnTo>
                  <a:pt x="7668" y="877"/>
                </a:lnTo>
                <a:lnTo>
                  <a:pt x="7675" y="874"/>
                </a:lnTo>
                <a:lnTo>
                  <a:pt x="7681" y="871"/>
                </a:lnTo>
                <a:lnTo>
                  <a:pt x="7684" y="866"/>
                </a:lnTo>
                <a:lnTo>
                  <a:pt x="7686" y="864"/>
                </a:lnTo>
                <a:lnTo>
                  <a:pt x="7687" y="860"/>
                </a:lnTo>
                <a:lnTo>
                  <a:pt x="7689" y="857"/>
                </a:lnTo>
                <a:lnTo>
                  <a:pt x="7690" y="855"/>
                </a:lnTo>
                <a:lnTo>
                  <a:pt x="7690" y="848"/>
                </a:lnTo>
                <a:lnTo>
                  <a:pt x="7690" y="843"/>
                </a:lnTo>
                <a:lnTo>
                  <a:pt x="7689" y="839"/>
                </a:lnTo>
                <a:lnTo>
                  <a:pt x="7687" y="836"/>
                </a:lnTo>
                <a:lnTo>
                  <a:pt x="7685" y="832"/>
                </a:lnTo>
                <a:lnTo>
                  <a:pt x="7683" y="829"/>
                </a:lnTo>
                <a:lnTo>
                  <a:pt x="7680" y="825"/>
                </a:lnTo>
                <a:lnTo>
                  <a:pt x="7676" y="822"/>
                </a:lnTo>
                <a:lnTo>
                  <a:pt x="7673" y="820"/>
                </a:lnTo>
                <a:lnTo>
                  <a:pt x="7664" y="814"/>
                </a:lnTo>
                <a:lnTo>
                  <a:pt x="7654" y="810"/>
                </a:lnTo>
                <a:lnTo>
                  <a:pt x="7631" y="799"/>
                </a:lnTo>
                <a:lnTo>
                  <a:pt x="7606" y="789"/>
                </a:lnTo>
                <a:lnTo>
                  <a:pt x="7593" y="784"/>
                </a:lnTo>
                <a:lnTo>
                  <a:pt x="7580" y="777"/>
                </a:lnTo>
                <a:lnTo>
                  <a:pt x="7575" y="773"/>
                </a:lnTo>
                <a:lnTo>
                  <a:pt x="7569" y="770"/>
                </a:lnTo>
                <a:lnTo>
                  <a:pt x="7558" y="762"/>
                </a:lnTo>
                <a:lnTo>
                  <a:pt x="7552" y="758"/>
                </a:lnTo>
                <a:lnTo>
                  <a:pt x="7548" y="752"/>
                </a:lnTo>
                <a:lnTo>
                  <a:pt x="7543" y="747"/>
                </a:lnTo>
                <a:lnTo>
                  <a:pt x="7539" y="741"/>
                </a:lnTo>
                <a:lnTo>
                  <a:pt x="7535" y="735"/>
                </a:lnTo>
                <a:lnTo>
                  <a:pt x="7532" y="729"/>
                </a:lnTo>
                <a:lnTo>
                  <a:pt x="7528" y="723"/>
                </a:lnTo>
                <a:lnTo>
                  <a:pt x="7526" y="715"/>
                </a:lnTo>
                <a:lnTo>
                  <a:pt x="7524" y="707"/>
                </a:lnTo>
                <a:lnTo>
                  <a:pt x="7523" y="699"/>
                </a:lnTo>
                <a:lnTo>
                  <a:pt x="7522" y="690"/>
                </a:lnTo>
                <a:lnTo>
                  <a:pt x="7520" y="681"/>
                </a:lnTo>
                <a:lnTo>
                  <a:pt x="7522" y="670"/>
                </a:lnTo>
                <a:lnTo>
                  <a:pt x="7523" y="664"/>
                </a:lnTo>
                <a:lnTo>
                  <a:pt x="7524" y="658"/>
                </a:lnTo>
                <a:lnTo>
                  <a:pt x="7526" y="648"/>
                </a:lnTo>
                <a:lnTo>
                  <a:pt x="7531" y="638"/>
                </a:lnTo>
                <a:lnTo>
                  <a:pt x="7533" y="632"/>
                </a:lnTo>
                <a:lnTo>
                  <a:pt x="7535" y="628"/>
                </a:lnTo>
                <a:lnTo>
                  <a:pt x="7541" y="619"/>
                </a:lnTo>
                <a:lnTo>
                  <a:pt x="7548" y="611"/>
                </a:lnTo>
                <a:lnTo>
                  <a:pt x="7555" y="604"/>
                </a:lnTo>
                <a:lnTo>
                  <a:pt x="7564" y="597"/>
                </a:lnTo>
                <a:lnTo>
                  <a:pt x="7574" y="592"/>
                </a:lnTo>
                <a:lnTo>
                  <a:pt x="7584" y="586"/>
                </a:lnTo>
                <a:lnTo>
                  <a:pt x="7595" y="583"/>
                </a:lnTo>
                <a:lnTo>
                  <a:pt x="7606" y="579"/>
                </a:lnTo>
                <a:lnTo>
                  <a:pt x="7619" y="577"/>
                </a:lnTo>
                <a:lnTo>
                  <a:pt x="7631" y="576"/>
                </a:lnTo>
                <a:lnTo>
                  <a:pt x="7645" y="575"/>
                </a:lnTo>
                <a:lnTo>
                  <a:pt x="7656" y="575"/>
                </a:lnTo>
                <a:lnTo>
                  <a:pt x="7667" y="576"/>
                </a:lnTo>
                <a:lnTo>
                  <a:pt x="7678" y="578"/>
                </a:lnTo>
                <a:lnTo>
                  <a:pt x="7689" y="582"/>
                </a:lnTo>
                <a:lnTo>
                  <a:pt x="7698" y="585"/>
                </a:lnTo>
                <a:lnTo>
                  <a:pt x="7708" y="588"/>
                </a:lnTo>
                <a:lnTo>
                  <a:pt x="7716" y="593"/>
                </a:lnTo>
                <a:lnTo>
                  <a:pt x="7724" y="598"/>
                </a:lnTo>
                <a:lnTo>
                  <a:pt x="7731" y="604"/>
                </a:lnTo>
                <a:lnTo>
                  <a:pt x="7739" y="611"/>
                </a:lnTo>
                <a:lnTo>
                  <a:pt x="7746" y="618"/>
                </a:lnTo>
                <a:lnTo>
                  <a:pt x="7752" y="624"/>
                </a:lnTo>
                <a:lnTo>
                  <a:pt x="7757" y="632"/>
                </a:lnTo>
                <a:lnTo>
                  <a:pt x="7763" y="640"/>
                </a:lnTo>
                <a:lnTo>
                  <a:pt x="7769" y="649"/>
                </a:lnTo>
                <a:lnTo>
                  <a:pt x="7773" y="658"/>
                </a:lnTo>
                <a:lnTo>
                  <a:pt x="7703" y="697"/>
                </a:lnTo>
                <a:lnTo>
                  <a:pt x="7696" y="685"/>
                </a:lnTo>
                <a:lnTo>
                  <a:pt x="7691" y="676"/>
                </a:lnTo>
                <a:lnTo>
                  <a:pt x="7684" y="668"/>
                </a:lnTo>
                <a:lnTo>
                  <a:pt x="7676" y="662"/>
                </a:lnTo>
                <a:lnTo>
                  <a:pt x="7669" y="656"/>
                </a:lnTo>
                <a:lnTo>
                  <a:pt x="7665" y="654"/>
                </a:lnTo>
                <a:lnTo>
                  <a:pt x="7660" y="652"/>
                </a:lnTo>
                <a:lnTo>
                  <a:pt x="7656" y="650"/>
                </a:lnTo>
                <a:lnTo>
                  <a:pt x="7651" y="649"/>
                </a:lnTo>
                <a:lnTo>
                  <a:pt x="7642" y="649"/>
                </a:lnTo>
                <a:lnTo>
                  <a:pt x="7634" y="649"/>
                </a:lnTo>
                <a:lnTo>
                  <a:pt x="7628" y="650"/>
                </a:lnTo>
                <a:lnTo>
                  <a:pt x="7625" y="652"/>
                </a:lnTo>
                <a:lnTo>
                  <a:pt x="7623" y="653"/>
                </a:lnTo>
                <a:lnTo>
                  <a:pt x="7620" y="655"/>
                </a:lnTo>
                <a:lnTo>
                  <a:pt x="7619" y="656"/>
                </a:lnTo>
                <a:lnTo>
                  <a:pt x="7614" y="661"/>
                </a:lnTo>
                <a:lnTo>
                  <a:pt x="7613" y="663"/>
                </a:lnTo>
                <a:lnTo>
                  <a:pt x="7612" y="665"/>
                </a:lnTo>
                <a:lnTo>
                  <a:pt x="7611" y="671"/>
                </a:lnTo>
                <a:lnTo>
                  <a:pt x="7610" y="676"/>
                </a:lnTo>
                <a:lnTo>
                  <a:pt x="7611" y="681"/>
                </a:lnTo>
                <a:lnTo>
                  <a:pt x="7611" y="684"/>
                </a:lnTo>
                <a:lnTo>
                  <a:pt x="7613" y="688"/>
                </a:lnTo>
                <a:lnTo>
                  <a:pt x="7614" y="691"/>
                </a:lnTo>
                <a:lnTo>
                  <a:pt x="7620" y="698"/>
                </a:lnTo>
                <a:lnTo>
                  <a:pt x="7622" y="700"/>
                </a:lnTo>
                <a:lnTo>
                  <a:pt x="7625" y="703"/>
                </a:lnTo>
                <a:lnTo>
                  <a:pt x="7630" y="706"/>
                </a:lnTo>
                <a:lnTo>
                  <a:pt x="7633" y="708"/>
                </a:lnTo>
                <a:lnTo>
                  <a:pt x="7642" y="714"/>
                </a:lnTo>
                <a:lnTo>
                  <a:pt x="7664" y="723"/>
                </a:lnTo>
                <a:lnTo>
                  <a:pt x="7690" y="734"/>
                </a:lnTo>
                <a:lnTo>
                  <a:pt x="7702" y="740"/>
                </a:lnTo>
                <a:lnTo>
                  <a:pt x="7716" y="746"/>
                </a:lnTo>
                <a:lnTo>
                  <a:pt x="7721" y="750"/>
                </a:lnTo>
                <a:lnTo>
                  <a:pt x="7728" y="754"/>
                </a:lnTo>
                <a:lnTo>
                  <a:pt x="7739" y="762"/>
                </a:lnTo>
                <a:lnTo>
                  <a:pt x="7745" y="767"/>
                </a:lnTo>
                <a:lnTo>
                  <a:pt x="7751" y="772"/>
                </a:lnTo>
                <a:lnTo>
                  <a:pt x="7755" y="777"/>
                </a:lnTo>
                <a:lnTo>
                  <a:pt x="7760" y="782"/>
                </a:lnTo>
                <a:lnTo>
                  <a:pt x="7764" y="789"/>
                </a:lnTo>
                <a:lnTo>
                  <a:pt x="7768" y="795"/>
                </a:lnTo>
                <a:lnTo>
                  <a:pt x="7771" y="802"/>
                </a:lnTo>
                <a:lnTo>
                  <a:pt x="7774" y="810"/>
                </a:lnTo>
                <a:lnTo>
                  <a:pt x="7777" y="817"/>
                </a:lnTo>
                <a:lnTo>
                  <a:pt x="7778" y="825"/>
                </a:lnTo>
                <a:lnTo>
                  <a:pt x="7779" y="830"/>
                </a:lnTo>
                <a:lnTo>
                  <a:pt x="7779" y="834"/>
                </a:lnTo>
                <a:lnTo>
                  <a:pt x="7779" y="843"/>
                </a:lnTo>
                <a:lnTo>
                  <a:pt x="7779" y="854"/>
                </a:lnTo>
                <a:lnTo>
                  <a:pt x="7777" y="864"/>
                </a:lnTo>
                <a:lnTo>
                  <a:pt x="7775" y="869"/>
                </a:lnTo>
                <a:lnTo>
                  <a:pt x="7774" y="874"/>
                </a:lnTo>
                <a:lnTo>
                  <a:pt x="7771" y="884"/>
                </a:lnTo>
                <a:lnTo>
                  <a:pt x="7766" y="893"/>
                </a:lnTo>
                <a:lnTo>
                  <a:pt x="7761" y="902"/>
                </a:lnTo>
                <a:lnTo>
                  <a:pt x="7755" y="910"/>
                </a:lnTo>
                <a:lnTo>
                  <a:pt x="7747" y="918"/>
                </a:lnTo>
                <a:lnTo>
                  <a:pt x="7744" y="921"/>
                </a:lnTo>
                <a:lnTo>
                  <a:pt x="7739" y="925"/>
                </a:lnTo>
                <a:lnTo>
                  <a:pt x="7729" y="931"/>
                </a:lnTo>
                <a:lnTo>
                  <a:pt x="7719" y="937"/>
                </a:lnTo>
                <a:lnTo>
                  <a:pt x="7708" y="942"/>
                </a:lnTo>
                <a:lnTo>
                  <a:pt x="7695" y="946"/>
                </a:lnTo>
                <a:lnTo>
                  <a:pt x="7682" y="948"/>
                </a:lnTo>
                <a:lnTo>
                  <a:pt x="7667" y="951"/>
                </a:lnTo>
                <a:lnTo>
                  <a:pt x="7651" y="951"/>
                </a:lnTo>
                <a:lnTo>
                  <a:pt x="7638" y="951"/>
                </a:lnTo>
                <a:lnTo>
                  <a:pt x="7624" y="950"/>
                </a:lnTo>
                <a:lnTo>
                  <a:pt x="7612" y="947"/>
                </a:lnTo>
                <a:lnTo>
                  <a:pt x="7601" y="944"/>
                </a:lnTo>
                <a:lnTo>
                  <a:pt x="7589" y="941"/>
                </a:lnTo>
                <a:lnTo>
                  <a:pt x="7579" y="936"/>
                </a:lnTo>
                <a:lnTo>
                  <a:pt x="7570" y="931"/>
                </a:lnTo>
                <a:lnTo>
                  <a:pt x="7561" y="926"/>
                </a:lnTo>
                <a:lnTo>
                  <a:pt x="7552" y="920"/>
                </a:lnTo>
                <a:lnTo>
                  <a:pt x="7544" y="913"/>
                </a:lnTo>
                <a:lnTo>
                  <a:pt x="7537" y="907"/>
                </a:lnTo>
                <a:lnTo>
                  <a:pt x="7531" y="899"/>
                </a:lnTo>
                <a:lnTo>
                  <a:pt x="7524" y="891"/>
                </a:lnTo>
                <a:lnTo>
                  <a:pt x="7518" y="882"/>
                </a:lnTo>
                <a:lnTo>
                  <a:pt x="7513" y="873"/>
                </a:lnTo>
                <a:lnTo>
                  <a:pt x="7508" y="864"/>
                </a:lnTo>
                <a:lnTo>
                  <a:pt x="7580" y="827"/>
                </a:lnTo>
                <a:lnTo>
                  <a:pt x="7587" y="837"/>
                </a:lnTo>
                <a:lnTo>
                  <a:pt x="7594" y="846"/>
                </a:lnTo>
                <a:lnTo>
                  <a:pt x="7602" y="855"/>
                </a:lnTo>
                <a:lnTo>
                  <a:pt x="7606" y="859"/>
                </a:lnTo>
                <a:lnTo>
                  <a:pt x="7610" y="863"/>
                </a:lnTo>
                <a:lnTo>
                  <a:pt x="7614" y="866"/>
                </a:lnTo>
                <a:lnTo>
                  <a:pt x="7620" y="869"/>
                </a:lnTo>
                <a:lnTo>
                  <a:pt x="7624" y="872"/>
                </a:lnTo>
                <a:lnTo>
                  <a:pt x="7630" y="875"/>
                </a:lnTo>
                <a:lnTo>
                  <a:pt x="7634" y="876"/>
                </a:lnTo>
                <a:lnTo>
                  <a:pt x="7640" y="877"/>
                </a:lnTo>
                <a:lnTo>
                  <a:pt x="7646" y="878"/>
                </a:lnTo>
                <a:lnTo>
                  <a:pt x="7651" y="878"/>
                </a:lnTo>
                <a:close/>
                <a:moveTo>
                  <a:pt x="5366" y="0"/>
                </a:moveTo>
                <a:lnTo>
                  <a:pt x="5368" y="0"/>
                </a:lnTo>
                <a:lnTo>
                  <a:pt x="5371" y="1"/>
                </a:lnTo>
                <a:lnTo>
                  <a:pt x="5374" y="3"/>
                </a:lnTo>
                <a:lnTo>
                  <a:pt x="5376" y="5"/>
                </a:lnTo>
                <a:lnTo>
                  <a:pt x="5378" y="9"/>
                </a:lnTo>
                <a:lnTo>
                  <a:pt x="5379" y="12"/>
                </a:lnTo>
                <a:lnTo>
                  <a:pt x="5379" y="14"/>
                </a:lnTo>
                <a:lnTo>
                  <a:pt x="5379" y="532"/>
                </a:lnTo>
                <a:lnTo>
                  <a:pt x="5379" y="1051"/>
                </a:lnTo>
                <a:lnTo>
                  <a:pt x="5379" y="1569"/>
                </a:lnTo>
                <a:lnTo>
                  <a:pt x="5379" y="2088"/>
                </a:lnTo>
                <a:lnTo>
                  <a:pt x="5379" y="2092"/>
                </a:lnTo>
                <a:lnTo>
                  <a:pt x="5378" y="2094"/>
                </a:lnTo>
                <a:lnTo>
                  <a:pt x="5377" y="2096"/>
                </a:lnTo>
                <a:lnTo>
                  <a:pt x="5376" y="2099"/>
                </a:lnTo>
                <a:lnTo>
                  <a:pt x="5371" y="2101"/>
                </a:lnTo>
                <a:lnTo>
                  <a:pt x="5368" y="2102"/>
                </a:lnTo>
                <a:lnTo>
                  <a:pt x="5366" y="2102"/>
                </a:lnTo>
                <a:lnTo>
                  <a:pt x="5363" y="2102"/>
                </a:lnTo>
                <a:lnTo>
                  <a:pt x="5360" y="2101"/>
                </a:lnTo>
                <a:lnTo>
                  <a:pt x="5358" y="2100"/>
                </a:lnTo>
                <a:lnTo>
                  <a:pt x="5357" y="2099"/>
                </a:lnTo>
                <a:lnTo>
                  <a:pt x="5353" y="2094"/>
                </a:lnTo>
                <a:lnTo>
                  <a:pt x="5352" y="2092"/>
                </a:lnTo>
                <a:lnTo>
                  <a:pt x="5352" y="2088"/>
                </a:lnTo>
                <a:lnTo>
                  <a:pt x="5352" y="1569"/>
                </a:lnTo>
                <a:lnTo>
                  <a:pt x="5352" y="1051"/>
                </a:lnTo>
                <a:lnTo>
                  <a:pt x="5352" y="532"/>
                </a:lnTo>
                <a:lnTo>
                  <a:pt x="5352" y="14"/>
                </a:lnTo>
                <a:lnTo>
                  <a:pt x="5352" y="12"/>
                </a:lnTo>
                <a:lnTo>
                  <a:pt x="5353" y="9"/>
                </a:lnTo>
                <a:lnTo>
                  <a:pt x="5354" y="6"/>
                </a:lnTo>
                <a:lnTo>
                  <a:pt x="5357" y="5"/>
                </a:lnTo>
                <a:lnTo>
                  <a:pt x="5360" y="1"/>
                </a:lnTo>
                <a:lnTo>
                  <a:pt x="5363" y="0"/>
                </a:lnTo>
                <a:lnTo>
                  <a:pt x="5366" y="0"/>
                </a:lnTo>
                <a:close/>
                <a:moveTo>
                  <a:pt x="2088" y="1473"/>
                </a:moveTo>
                <a:lnTo>
                  <a:pt x="2239" y="1472"/>
                </a:lnTo>
                <a:lnTo>
                  <a:pt x="2389" y="1470"/>
                </a:lnTo>
                <a:lnTo>
                  <a:pt x="2464" y="1469"/>
                </a:lnTo>
                <a:lnTo>
                  <a:pt x="2538" y="1467"/>
                </a:lnTo>
                <a:lnTo>
                  <a:pt x="2684" y="1462"/>
                </a:lnTo>
                <a:lnTo>
                  <a:pt x="2828" y="1456"/>
                </a:lnTo>
                <a:lnTo>
                  <a:pt x="2969" y="1450"/>
                </a:lnTo>
                <a:lnTo>
                  <a:pt x="3038" y="1446"/>
                </a:lnTo>
                <a:lnTo>
                  <a:pt x="3107" y="1442"/>
                </a:lnTo>
                <a:lnTo>
                  <a:pt x="3175" y="1437"/>
                </a:lnTo>
                <a:lnTo>
                  <a:pt x="3242" y="1433"/>
                </a:lnTo>
                <a:lnTo>
                  <a:pt x="3374" y="1422"/>
                </a:lnTo>
                <a:lnTo>
                  <a:pt x="3502" y="1411"/>
                </a:lnTo>
                <a:lnTo>
                  <a:pt x="3626" y="1399"/>
                </a:lnTo>
                <a:lnTo>
                  <a:pt x="3747" y="1385"/>
                </a:lnTo>
                <a:lnTo>
                  <a:pt x="3863" y="1371"/>
                </a:lnTo>
                <a:lnTo>
                  <a:pt x="3918" y="1364"/>
                </a:lnTo>
                <a:lnTo>
                  <a:pt x="3973" y="1356"/>
                </a:lnTo>
                <a:lnTo>
                  <a:pt x="4028" y="1348"/>
                </a:lnTo>
                <a:lnTo>
                  <a:pt x="4080" y="1340"/>
                </a:lnTo>
                <a:lnTo>
                  <a:pt x="4131" y="1331"/>
                </a:lnTo>
                <a:lnTo>
                  <a:pt x="4181" y="1323"/>
                </a:lnTo>
                <a:lnTo>
                  <a:pt x="4181" y="1328"/>
                </a:lnTo>
                <a:lnTo>
                  <a:pt x="4161" y="1334"/>
                </a:lnTo>
                <a:lnTo>
                  <a:pt x="4140" y="1341"/>
                </a:lnTo>
                <a:lnTo>
                  <a:pt x="4098" y="1354"/>
                </a:lnTo>
                <a:lnTo>
                  <a:pt x="4052" y="1366"/>
                </a:lnTo>
                <a:lnTo>
                  <a:pt x="4005" y="1378"/>
                </a:lnTo>
                <a:lnTo>
                  <a:pt x="3955" y="1390"/>
                </a:lnTo>
                <a:lnTo>
                  <a:pt x="3905" y="1402"/>
                </a:lnTo>
                <a:lnTo>
                  <a:pt x="3852" y="1413"/>
                </a:lnTo>
                <a:lnTo>
                  <a:pt x="3797" y="1424"/>
                </a:lnTo>
                <a:lnTo>
                  <a:pt x="3741" y="1435"/>
                </a:lnTo>
                <a:lnTo>
                  <a:pt x="3684" y="1445"/>
                </a:lnTo>
                <a:lnTo>
                  <a:pt x="3624" y="1454"/>
                </a:lnTo>
                <a:lnTo>
                  <a:pt x="3563" y="1464"/>
                </a:lnTo>
                <a:lnTo>
                  <a:pt x="3501" y="1473"/>
                </a:lnTo>
                <a:lnTo>
                  <a:pt x="3436" y="1481"/>
                </a:lnTo>
                <a:lnTo>
                  <a:pt x="3371" y="1490"/>
                </a:lnTo>
                <a:lnTo>
                  <a:pt x="3304" y="1498"/>
                </a:lnTo>
                <a:lnTo>
                  <a:pt x="3237" y="1505"/>
                </a:lnTo>
                <a:lnTo>
                  <a:pt x="3167" y="1513"/>
                </a:lnTo>
                <a:lnTo>
                  <a:pt x="3025" y="1525"/>
                </a:lnTo>
                <a:lnTo>
                  <a:pt x="2951" y="1531"/>
                </a:lnTo>
                <a:lnTo>
                  <a:pt x="2878" y="1536"/>
                </a:lnTo>
                <a:lnTo>
                  <a:pt x="2802" y="1541"/>
                </a:lnTo>
                <a:lnTo>
                  <a:pt x="2764" y="1543"/>
                </a:lnTo>
                <a:lnTo>
                  <a:pt x="2727" y="1546"/>
                </a:lnTo>
                <a:lnTo>
                  <a:pt x="2649" y="1550"/>
                </a:lnTo>
                <a:lnTo>
                  <a:pt x="2571" y="1553"/>
                </a:lnTo>
                <a:lnTo>
                  <a:pt x="2493" y="1556"/>
                </a:lnTo>
                <a:lnTo>
                  <a:pt x="2413" y="1558"/>
                </a:lnTo>
                <a:lnTo>
                  <a:pt x="2333" y="1560"/>
                </a:lnTo>
                <a:lnTo>
                  <a:pt x="2252" y="1561"/>
                </a:lnTo>
                <a:lnTo>
                  <a:pt x="2171" y="1562"/>
                </a:lnTo>
                <a:lnTo>
                  <a:pt x="2088" y="1562"/>
                </a:lnTo>
                <a:lnTo>
                  <a:pt x="2006" y="1562"/>
                </a:lnTo>
                <a:lnTo>
                  <a:pt x="1925" y="1561"/>
                </a:lnTo>
                <a:lnTo>
                  <a:pt x="1843" y="1560"/>
                </a:lnTo>
                <a:lnTo>
                  <a:pt x="1763" y="1558"/>
                </a:lnTo>
                <a:lnTo>
                  <a:pt x="1684" y="1556"/>
                </a:lnTo>
                <a:lnTo>
                  <a:pt x="1605" y="1553"/>
                </a:lnTo>
                <a:lnTo>
                  <a:pt x="1528" y="1550"/>
                </a:lnTo>
                <a:lnTo>
                  <a:pt x="1451" y="1546"/>
                </a:lnTo>
                <a:lnTo>
                  <a:pt x="1375" y="1541"/>
                </a:lnTo>
                <a:lnTo>
                  <a:pt x="1300" y="1536"/>
                </a:lnTo>
                <a:lnTo>
                  <a:pt x="1226" y="1531"/>
                </a:lnTo>
                <a:lnTo>
                  <a:pt x="1154" y="1525"/>
                </a:lnTo>
                <a:lnTo>
                  <a:pt x="1082" y="1520"/>
                </a:lnTo>
                <a:lnTo>
                  <a:pt x="1012" y="1513"/>
                </a:lnTo>
                <a:lnTo>
                  <a:pt x="942" y="1506"/>
                </a:lnTo>
                <a:lnTo>
                  <a:pt x="874" y="1498"/>
                </a:lnTo>
                <a:lnTo>
                  <a:pt x="808" y="1490"/>
                </a:lnTo>
                <a:lnTo>
                  <a:pt x="743" y="1482"/>
                </a:lnTo>
                <a:lnTo>
                  <a:pt x="679" y="1473"/>
                </a:lnTo>
                <a:lnTo>
                  <a:pt x="617" y="1464"/>
                </a:lnTo>
                <a:lnTo>
                  <a:pt x="556" y="1454"/>
                </a:lnTo>
                <a:lnTo>
                  <a:pt x="496" y="1445"/>
                </a:lnTo>
                <a:lnTo>
                  <a:pt x="439" y="1435"/>
                </a:lnTo>
                <a:lnTo>
                  <a:pt x="384" y="1424"/>
                </a:lnTo>
                <a:lnTo>
                  <a:pt x="329" y="1413"/>
                </a:lnTo>
                <a:lnTo>
                  <a:pt x="276" y="1402"/>
                </a:lnTo>
                <a:lnTo>
                  <a:pt x="226" y="1390"/>
                </a:lnTo>
                <a:lnTo>
                  <a:pt x="177" y="1378"/>
                </a:lnTo>
                <a:lnTo>
                  <a:pt x="130" y="1366"/>
                </a:lnTo>
                <a:lnTo>
                  <a:pt x="85" y="1354"/>
                </a:lnTo>
                <a:lnTo>
                  <a:pt x="42" y="1341"/>
                </a:lnTo>
                <a:lnTo>
                  <a:pt x="0" y="1328"/>
                </a:lnTo>
                <a:lnTo>
                  <a:pt x="1" y="1323"/>
                </a:lnTo>
                <a:lnTo>
                  <a:pt x="102" y="1340"/>
                </a:lnTo>
                <a:lnTo>
                  <a:pt x="208" y="1356"/>
                </a:lnTo>
                <a:lnTo>
                  <a:pt x="318" y="1372"/>
                </a:lnTo>
                <a:lnTo>
                  <a:pt x="433" y="1385"/>
                </a:lnTo>
                <a:lnTo>
                  <a:pt x="553" y="1399"/>
                </a:lnTo>
                <a:lnTo>
                  <a:pt x="677" y="1411"/>
                </a:lnTo>
                <a:lnTo>
                  <a:pt x="804" y="1422"/>
                </a:lnTo>
                <a:lnTo>
                  <a:pt x="870" y="1428"/>
                </a:lnTo>
                <a:lnTo>
                  <a:pt x="935" y="1433"/>
                </a:lnTo>
                <a:lnTo>
                  <a:pt x="1070" y="1442"/>
                </a:lnTo>
                <a:lnTo>
                  <a:pt x="1207" y="1450"/>
                </a:lnTo>
                <a:lnTo>
                  <a:pt x="1277" y="1453"/>
                </a:lnTo>
                <a:lnTo>
                  <a:pt x="1348" y="1456"/>
                </a:lnTo>
                <a:lnTo>
                  <a:pt x="1491" y="1462"/>
                </a:lnTo>
                <a:lnTo>
                  <a:pt x="1637" y="1467"/>
                </a:lnTo>
                <a:lnTo>
                  <a:pt x="1711" y="1469"/>
                </a:lnTo>
                <a:lnTo>
                  <a:pt x="1786" y="1470"/>
                </a:lnTo>
                <a:lnTo>
                  <a:pt x="1936" y="1472"/>
                </a:lnTo>
                <a:lnTo>
                  <a:pt x="2012" y="1472"/>
                </a:lnTo>
                <a:lnTo>
                  <a:pt x="2088" y="1473"/>
                </a:lnTo>
                <a:close/>
                <a:moveTo>
                  <a:pt x="397" y="1039"/>
                </a:moveTo>
                <a:lnTo>
                  <a:pt x="410" y="1039"/>
                </a:lnTo>
                <a:lnTo>
                  <a:pt x="422" y="1036"/>
                </a:lnTo>
                <a:lnTo>
                  <a:pt x="428" y="1035"/>
                </a:lnTo>
                <a:lnTo>
                  <a:pt x="433" y="1034"/>
                </a:lnTo>
                <a:lnTo>
                  <a:pt x="438" y="1033"/>
                </a:lnTo>
                <a:lnTo>
                  <a:pt x="443" y="1031"/>
                </a:lnTo>
                <a:lnTo>
                  <a:pt x="454" y="1026"/>
                </a:lnTo>
                <a:lnTo>
                  <a:pt x="463" y="1022"/>
                </a:lnTo>
                <a:lnTo>
                  <a:pt x="470" y="1016"/>
                </a:lnTo>
                <a:lnTo>
                  <a:pt x="475" y="1013"/>
                </a:lnTo>
                <a:lnTo>
                  <a:pt x="478" y="1009"/>
                </a:lnTo>
                <a:lnTo>
                  <a:pt x="485" y="1001"/>
                </a:lnTo>
                <a:lnTo>
                  <a:pt x="492" y="994"/>
                </a:lnTo>
                <a:lnTo>
                  <a:pt x="496" y="985"/>
                </a:lnTo>
                <a:lnTo>
                  <a:pt x="501" y="976"/>
                </a:lnTo>
                <a:lnTo>
                  <a:pt x="505" y="965"/>
                </a:lnTo>
                <a:lnTo>
                  <a:pt x="509" y="955"/>
                </a:lnTo>
                <a:lnTo>
                  <a:pt x="511" y="945"/>
                </a:lnTo>
                <a:lnTo>
                  <a:pt x="512" y="934"/>
                </a:lnTo>
                <a:lnTo>
                  <a:pt x="513" y="922"/>
                </a:lnTo>
                <a:lnTo>
                  <a:pt x="512" y="911"/>
                </a:lnTo>
                <a:lnTo>
                  <a:pt x="511" y="901"/>
                </a:lnTo>
                <a:lnTo>
                  <a:pt x="508" y="891"/>
                </a:lnTo>
                <a:lnTo>
                  <a:pt x="504" y="881"/>
                </a:lnTo>
                <a:lnTo>
                  <a:pt x="500" y="872"/>
                </a:lnTo>
                <a:lnTo>
                  <a:pt x="494" y="863"/>
                </a:lnTo>
                <a:lnTo>
                  <a:pt x="487" y="855"/>
                </a:lnTo>
                <a:lnTo>
                  <a:pt x="484" y="850"/>
                </a:lnTo>
                <a:lnTo>
                  <a:pt x="479" y="846"/>
                </a:lnTo>
                <a:lnTo>
                  <a:pt x="469" y="838"/>
                </a:lnTo>
                <a:lnTo>
                  <a:pt x="459" y="832"/>
                </a:lnTo>
                <a:lnTo>
                  <a:pt x="448" y="827"/>
                </a:lnTo>
                <a:lnTo>
                  <a:pt x="442" y="824"/>
                </a:lnTo>
                <a:lnTo>
                  <a:pt x="435" y="822"/>
                </a:lnTo>
                <a:lnTo>
                  <a:pt x="423" y="820"/>
                </a:lnTo>
                <a:lnTo>
                  <a:pt x="410" y="817"/>
                </a:lnTo>
                <a:lnTo>
                  <a:pt x="395" y="816"/>
                </a:lnTo>
                <a:lnTo>
                  <a:pt x="316" y="816"/>
                </a:lnTo>
                <a:lnTo>
                  <a:pt x="300" y="964"/>
                </a:lnTo>
                <a:lnTo>
                  <a:pt x="299" y="981"/>
                </a:lnTo>
                <a:lnTo>
                  <a:pt x="300" y="989"/>
                </a:lnTo>
                <a:lnTo>
                  <a:pt x="301" y="996"/>
                </a:lnTo>
                <a:lnTo>
                  <a:pt x="301" y="998"/>
                </a:lnTo>
                <a:lnTo>
                  <a:pt x="302" y="1001"/>
                </a:lnTo>
                <a:lnTo>
                  <a:pt x="305" y="1007"/>
                </a:lnTo>
                <a:lnTo>
                  <a:pt x="307" y="1012"/>
                </a:lnTo>
                <a:lnTo>
                  <a:pt x="310" y="1016"/>
                </a:lnTo>
                <a:lnTo>
                  <a:pt x="316" y="1022"/>
                </a:lnTo>
                <a:lnTo>
                  <a:pt x="323" y="1026"/>
                </a:lnTo>
                <a:lnTo>
                  <a:pt x="329" y="1030"/>
                </a:lnTo>
                <a:lnTo>
                  <a:pt x="338" y="1033"/>
                </a:lnTo>
                <a:lnTo>
                  <a:pt x="350" y="1035"/>
                </a:lnTo>
                <a:lnTo>
                  <a:pt x="357" y="1036"/>
                </a:lnTo>
                <a:lnTo>
                  <a:pt x="363" y="1038"/>
                </a:lnTo>
                <a:lnTo>
                  <a:pt x="379" y="1039"/>
                </a:lnTo>
                <a:lnTo>
                  <a:pt x="397" y="1039"/>
                </a:lnTo>
                <a:close/>
                <a:moveTo>
                  <a:pt x="340" y="582"/>
                </a:moveTo>
                <a:lnTo>
                  <a:pt x="320" y="775"/>
                </a:lnTo>
                <a:lnTo>
                  <a:pt x="403" y="775"/>
                </a:lnTo>
                <a:lnTo>
                  <a:pt x="413" y="773"/>
                </a:lnTo>
                <a:lnTo>
                  <a:pt x="423" y="772"/>
                </a:lnTo>
                <a:lnTo>
                  <a:pt x="433" y="770"/>
                </a:lnTo>
                <a:lnTo>
                  <a:pt x="443" y="768"/>
                </a:lnTo>
                <a:lnTo>
                  <a:pt x="454" y="764"/>
                </a:lnTo>
                <a:lnTo>
                  <a:pt x="463" y="760"/>
                </a:lnTo>
                <a:lnTo>
                  <a:pt x="470" y="754"/>
                </a:lnTo>
                <a:lnTo>
                  <a:pt x="479" y="749"/>
                </a:lnTo>
                <a:lnTo>
                  <a:pt x="486" y="743"/>
                </a:lnTo>
                <a:lnTo>
                  <a:pt x="493" y="736"/>
                </a:lnTo>
                <a:lnTo>
                  <a:pt x="500" y="728"/>
                </a:lnTo>
                <a:lnTo>
                  <a:pt x="504" y="720"/>
                </a:lnTo>
                <a:lnTo>
                  <a:pt x="509" y="713"/>
                </a:lnTo>
                <a:lnTo>
                  <a:pt x="512" y="703"/>
                </a:lnTo>
                <a:lnTo>
                  <a:pt x="516" y="694"/>
                </a:lnTo>
                <a:lnTo>
                  <a:pt x="517" y="684"/>
                </a:lnTo>
                <a:lnTo>
                  <a:pt x="518" y="674"/>
                </a:lnTo>
                <a:lnTo>
                  <a:pt x="517" y="670"/>
                </a:lnTo>
                <a:lnTo>
                  <a:pt x="517" y="664"/>
                </a:lnTo>
                <a:lnTo>
                  <a:pt x="516" y="654"/>
                </a:lnTo>
                <a:lnTo>
                  <a:pt x="513" y="645"/>
                </a:lnTo>
                <a:lnTo>
                  <a:pt x="510" y="635"/>
                </a:lnTo>
                <a:lnTo>
                  <a:pt x="508" y="631"/>
                </a:lnTo>
                <a:lnTo>
                  <a:pt x="505" y="627"/>
                </a:lnTo>
                <a:lnTo>
                  <a:pt x="501" y="619"/>
                </a:lnTo>
                <a:lnTo>
                  <a:pt x="498" y="614"/>
                </a:lnTo>
                <a:lnTo>
                  <a:pt x="495" y="611"/>
                </a:lnTo>
                <a:lnTo>
                  <a:pt x="492" y="608"/>
                </a:lnTo>
                <a:lnTo>
                  <a:pt x="487" y="604"/>
                </a:lnTo>
                <a:lnTo>
                  <a:pt x="484" y="601"/>
                </a:lnTo>
                <a:lnTo>
                  <a:pt x="479" y="598"/>
                </a:lnTo>
                <a:lnTo>
                  <a:pt x="475" y="595"/>
                </a:lnTo>
                <a:lnTo>
                  <a:pt x="469" y="593"/>
                </a:lnTo>
                <a:lnTo>
                  <a:pt x="465" y="591"/>
                </a:lnTo>
                <a:lnTo>
                  <a:pt x="459" y="588"/>
                </a:lnTo>
                <a:lnTo>
                  <a:pt x="448" y="585"/>
                </a:lnTo>
                <a:lnTo>
                  <a:pt x="437" y="583"/>
                </a:lnTo>
                <a:lnTo>
                  <a:pt x="424" y="582"/>
                </a:lnTo>
                <a:lnTo>
                  <a:pt x="412" y="582"/>
                </a:lnTo>
                <a:lnTo>
                  <a:pt x="340" y="582"/>
                </a:lnTo>
                <a:close/>
                <a:moveTo>
                  <a:pt x="553" y="1080"/>
                </a:moveTo>
                <a:lnTo>
                  <a:pt x="548" y="1080"/>
                </a:lnTo>
                <a:lnTo>
                  <a:pt x="533" y="1083"/>
                </a:lnTo>
                <a:lnTo>
                  <a:pt x="522" y="1084"/>
                </a:lnTo>
                <a:lnTo>
                  <a:pt x="510" y="1085"/>
                </a:lnTo>
                <a:lnTo>
                  <a:pt x="494" y="1085"/>
                </a:lnTo>
                <a:lnTo>
                  <a:pt x="478" y="1086"/>
                </a:lnTo>
                <a:lnTo>
                  <a:pt x="24" y="1086"/>
                </a:lnTo>
                <a:lnTo>
                  <a:pt x="28" y="1043"/>
                </a:lnTo>
                <a:lnTo>
                  <a:pt x="49" y="1043"/>
                </a:lnTo>
                <a:lnTo>
                  <a:pt x="60" y="1043"/>
                </a:lnTo>
                <a:lnTo>
                  <a:pt x="70" y="1042"/>
                </a:lnTo>
                <a:lnTo>
                  <a:pt x="78" y="1040"/>
                </a:lnTo>
                <a:lnTo>
                  <a:pt x="86" y="1038"/>
                </a:lnTo>
                <a:lnTo>
                  <a:pt x="93" y="1035"/>
                </a:lnTo>
                <a:lnTo>
                  <a:pt x="99" y="1032"/>
                </a:lnTo>
                <a:lnTo>
                  <a:pt x="105" y="1029"/>
                </a:lnTo>
                <a:lnTo>
                  <a:pt x="109" y="1024"/>
                </a:lnTo>
                <a:lnTo>
                  <a:pt x="113" y="1020"/>
                </a:lnTo>
                <a:lnTo>
                  <a:pt x="116" y="1015"/>
                </a:lnTo>
                <a:lnTo>
                  <a:pt x="120" y="1009"/>
                </a:lnTo>
                <a:lnTo>
                  <a:pt x="122" y="1004"/>
                </a:lnTo>
                <a:lnTo>
                  <a:pt x="124" y="997"/>
                </a:lnTo>
                <a:lnTo>
                  <a:pt x="125" y="989"/>
                </a:lnTo>
                <a:lnTo>
                  <a:pt x="127" y="973"/>
                </a:lnTo>
                <a:lnTo>
                  <a:pt x="159" y="653"/>
                </a:lnTo>
                <a:lnTo>
                  <a:pt x="160" y="643"/>
                </a:lnTo>
                <a:lnTo>
                  <a:pt x="160" y="633"/>
                </a:lnTo>
                <a:lnTo>
                  <a:pt x="160" y="626"/>
                </a:lnTo>
                <a:lnTo>
                  <a:pt x="159" y="619"/>
                </a:lnTo>
                <a:lnTo>
                  <a:pt x="158" y="612"/>
                </a:lnTo>
                <a:lnTo>
                  <a:pt x="156" y="606"/>
                </a:lnTo>
                <a:lnTo>
                  <a:pt x="153" y="602"/>
                </a:lnTo>
                <a:lnTo>
                  <a:pt x="150" y="597"/>
                </a:lnTo>
                <a:lnTo>
                  <a:pt x="149" y="595"/>
                </a:lnTo>
                <a:lnTo>
                  <a:pt x="147" y="594"/>
                </a:lnTo>
                <a:lnTo>
                  <a:pt x="141" y="591"/>
                </a:lnTo>
                <a:lnTo>
                  <a:pt x="135" y="587"/>
                </a:lnTo>
                <a:lnTo>
                  <a:pt x="129" y="585"/>
                </a:lnTo>
                <a:lnTo>
                  <a:pt x="122" y="583"/>
                </a:lnTo>
                <a:lnTo>
                  <a:pt x="113" y="582"/>
                </a:lnTo>
                <a:lnTo>
                  <a:pt x="104" y="582"/>
                </a:lnTo>
                <a:lnTo>
                  <a:pt x="94" y="582"/>
                </a:lnTo>
                <a:lnTo>
                  <a:pt x="78" y="582"/>
                </a:lnTo>
                <a:lnTo>
                  <a:pt x="81" y="540"/>
                </a:lnTo>
                <a:lnTo>
                  <a:pt x="544" y="540"/>
                </a:lnTo>
                <a:lnTo>
                  <a:pt x="556" y="540"/>
                </a:lnTo>
                <a:lnTo>
                  <a:pt x="567" y="541"/>
                </a:lnTo>
                <a:lnTo>
                  <a:pt x="590" y="543"/>
                </a:lnTo>
                <a:lnTo>
                  <a:pt x="601" y="545"/>
                </a:lnTo>
                <a:lnTo>
                  <a:pt x="610" y="547"/>
                </a:lnTo>
                <a:lnTo>
                  <a:pt x="621" y="550"/>
                </a:lnTo>
                <a:lnTo>
                  <a:pt x="630" y="552"/>
                </a:lnTo>
                <a:lnTo>
                  <a:pt x="639" y="556"/>
                </a:lnTo>
                <a:lnTo>
                  <a:pt x="646" y="559"/>
                </a:lnTo>
                <a:lnTo>
                  <a:pt x="654" y="564"/>
                </a:lnTo>
                <a:lnTo>
                  <a:pt x="661" y="567"/>
                </a:lnTo>
                <a:lnTo>
                  <a:pt x="675" y="577"/>
                </a:lnTo>
                <a:lnTo>
                  <a:pt x="680" y="583"/>
                </a:lnTo>
                <a:lnTo>
                  <a:pt x="686" y="588"/>
                </a:lnTo>
                <a:lnTo>
                  <a:pt x="693" y="597"/>
                </a:lnTo>
                <a:lnTo>
                  <a:pt x="696" y="602"/>
                </a:lnTo>
                <a:lnTo>
                  <a:pt x="699" y="606"/>
                </a:lnTo>
                <a:lnTo>
                  <a:pt x="704" y="617"/>
                </a:lnTo>
                <a:lnTo>
                  <a:pt x="707" y="628"/>
                </a:lnTo>
                <a:lnTo>
                  <a:pt x="711" y="638"/>
                </a:lnTo>
                <a:lnTo>
                  <a:pt x="713" y="649"/>
                </a:lnTo>
                <a:lnTo>
                  <a:pt x="713" y="662"/>
                </a:lnTo>
                <a:lnTo>
                  <a:pt x="713" y="673"/>
                </a:lnTo>
                <a:lnTo>
                  <a:pt x="712" y="679"/>
                </a:lnTo>
                <a:lnTo>
                  <a:pt x="711" y="685"/>
                </a:lnTo>
                <a:lnTo>
                  <a:pt x="709" y="693"/>
                </a:lnTo>
                <a:lnTo>
                  <a:pt x="706" y="700"/>
                </a:lnTo>
                <a:lnTo>
                  <a:pt x="704" y="708"/>
                </a:lnTo>
                <a:lnTo>
                  <a:pt x="699" y="717"/>
                </a:lnTo>
                <a:lnTo>
                  <a:pt x="695" y="725"/>
                </a:lnTo>
                <a:lnTo>
                  <a:pt x="689" y="734"/>
                </a:lnTo>
                <a:lnTo>
                  <a:pt x="683" y="742"/>
                </a:lnTo>
                <a:lnTo>
                  <a:pt x="676" y="750"/>
                </a:lnTo>
                <a:lnTo>
                  <a:pt x="667" y="759"/>
                </a:lnTo>
                <a:lnTo>
                  <a:pt x="657" y="766"/>
                </a:lnTo>
                <a:lnTo>
                  <a:pt x="644" y="773"/>
                </a:lnTo>
                <a:lnTo>
                  <a:pt x="632" y="780"/>
                </a:lnTo>
                <a:lnTo>
                  <a:pt x="625" y="784"/>
                </a:lnTo>
                <a:lnTo>
                  <a:pt x="617" y="786"/>
                </a:lnTo>
                <a:lnTo>
                  <a:pt x="601" y="792"/>
                </a:lnTo>
                <a:lnTo>
                  <a:pt x="588" y="794"/>
                </a:lnTo>
                <a:lnTo>
                  <a:pt x="574" y="796"/>
                </a:lnTo>
                <a:lnTo>
                  <a:pt x="561" y="798"/>
                </a:lnTo>
                <a:lnTo>
                  <a:pt x="578" y="802"/>
                </a:lnTo>
                <a:lnTo>
                  <a:pt x="593" y="805"/>
                </a:lnTo>
                <a:lnTo>
                  <a:pt x="608" y="811"/>
                </a:lnTo>
                <a:lnTo>
                  <a:pt x="616" y="813"/>
                </a:lnTo>
                <a:lnTo>
                  <a:pt x="623" y="816"/>
                </a:lnTo>
                <a:lnTo>
                  <a:pt x="628" y="820"/>
                </a:lnTo>
                <a:lnTo>
                  <a:pt x="635" y="823"/>
                </a:lnTo>
                <a:lnTo>
                  <a:pt x="641" y="827"/>
                </a:lnTo>
                <a:lnTo>
                  <a:pt x="646" y="831"/>
                </a:lnTo>
                <a:lnTo>
                  <a:pt x="652" y="834"/>
                </a:lnTo>
                <a:lnTo>
                  <a:pt x="657" y="839"/>
                </a:lnTo>
                <a:lnTo>
                  <a:pt x="666" y="848"/>
                </a:lnTo>
                <a:lnTo>
                  <a:pt x="674" y="858"/>
                </a:lnTo>
                <a:lnTo>
                  <a:pt x="677" y="864"/>
                </a:lnTo>
                <a:lnTo>
                  <a:pt x="680" y="869"/>
                </a:lnTo>
                <a:lnTo>
                  <a:pt x="686" y="881"/>
                </a:lnTo>
                <a:lnTo>
                  <a:pt x="690" y="892"/>
                </a:lnTo>
                <a:lnTo>
                  <a:pt x="693" y="898"/>
                </a:lnTo>
                <a:lnTo>
                  <a:pt x="694" y="904"/>
                </a:lnTo>
                <a:lnTo>
                  <a:pt x="696" y="917"/>
                </a:lnTo>
                <a:lnTo>
                  <a:pt x="696" y="924"/>
                </a:lnTo>
                <a:lnTo>
                  <a:pt x="696" y="929"/>
                </a:lnTo>
                <a:lnTo>
                  <a:pt x="696" y="943"/>
                </a:lnTo>
                <a:lnTo>
                  <a:pt x="695" y="950"/>
                </a:lnTo>
                <a:lnTo>
                  <a:pt x="694" y="957"/>
                </a:lnTo>
                <a:lnTo>
                  <a:pt x="692" y="966"/>
                </a:lnTo>
                <a:lnTo>
                  <a:pt x="688" y="976"/>
                </a:lnTo>
                <a:lnTo>
                  <a:pt x="685" y="985"/>
                </a:lnTo>
                <a:lnTo>
                  <a:pt x="680" y="995"/>
                </a:lnTo>
                <a:lnTo>
                  <a:pt x="674" y="1005"/>
                </a:lnTo>
                <a:lnTo>
                  <a:pt x="667" y="1015"/>
                </a:lnTo>
                <a:lnTo>
                  <a:pt x="659" y="1024"/>
                </a:lnTo>
                <a:lnTo>
                  <a:pt x="654" y="1030"/>
                </a:lnTo>
                <a:lnTo>
                  <a:pt x="649" y="1034"/>
                </a:lnTo>
                <a:lnTo>
                  <a:pt x="637" y="1043"/>
                </a:lnTo>
                <a:lnTo>
                  <a:pt x="631" y="1048"/>
                </a:lnTo>
                <a:lnTo>
                  <a:pt x="624" y="1052"/>
                </a:lnTo>
                <a:lnTo>
                  <a:pt x="617" y="1057"/>
                </a:lnTo>
                <a:lnTo>
                  <a:pt x="609" y="1060"/>
                </a:lnTo>
                <a:lnTo>
                  <a:pt x="601" y="1065"/>
                </a:lnTo>
                <a:lnTo>
                  <a:pt x="592" y="1068"/>
                </a:lnTo>
                <a:lnTo>
                  <a:pt x="574" y="1075"/>
                </a:lnTo>
                <a:lnTo>
                  <a:pt x="553" y="1080"/>
                </a:lnTo>
                <a:close/>
                <a:moveTo>
                  <a:pt x="3893" y="699"/>
                </a:moveTo>
                <a:lnTo>
                  <a:pt x="3894" y="687"/>
                </a:lnTo>
                <a:lnTo>
                  <a:pt x="3894" y="674"/>
                </a:lnTo>
                <a:lnTo>
                  <a:pt x="3893" y="668"/>
                </a:lnTo>
                <a:lnTo>
                  <a:pt x="3892" y="663"/>
                </a:lnTo>
                <a:lnTo>
                  <a:pt x="3890" y="652"/>
                </a:lnTo>
                <a:lnTo>
                  <a:pt x="3889" y="646"/>
                </a:lnTo>
                <a:lnTo>
                  <a:pt x="3887" y="641"/>
                </a:lnTo>
                <a:lnTo>
                  <a:pt x="3885" y="637"/>
                </a:lnTo>
                <a:lnTo>
                  <a:pt x="3883" y="631"/>
                </a:lnTo>
                <a:lnTo>
                  <a:pt x="3878" y="623"/>
                </a:lnTo>
                <a:lnTo>
                  <a:pt x="3871" y="614"/>
                </a:lnTo>
                <a:lnTo>
                  <a:pt x="3867" y="611"/>
                </a:lnTo>
                <a:lnTo>
                  <a:pt x="3864" y="608"/>
                </a:lnTo>
                <a:lnTo>
                  <a:pt x="3855" y="601"/>
                </a:lnTo>
                <a:lnTo>
                  <a:pt x="3845" y="595"/>
                </a:lnTo>
                <a:lnTo>
                  <a:pt x="3834" y="589"/>
                </a:lnTo>
                <a:lnTo>
                  <a:pt x="3822" y="586"/>
                </a:lnTo>
                <a:lnTo>
                  <a:pt x="3810" y="584"/>
                </a:lnTo>
                <a:lnTo>
                  <a:pt x="3795" y="582"/>
                </a:lnTo>
                <a:lnTo>
                  <a:pt x="3782" y="582"/>
                </a:lnTo>
                <a:lnTo>
                  <a:pt x="3716" y="582"/>
                </a:lnTo>
                <a:lnTo>
                  <a:pt x="3694" y="802"/>
                </a:lnTo>
                <a:lnTo>
                  <a:pt x="3792" y="802"/>
                </a:lnTo>
                <a:lnTo>
                  <a:pt x="3802" y="801"/>
                </a:lnTo>
                <a:lnTo>
                  <a:pt x="3812" y="799"/>
                </a:lnTo>
                <a:lnTo>
                  <a:pt x="3822" y="797"/>
                </a:lnTo>
                <a:lnTo>
                  <a:pt x="3831" y="794"/>
                </a:lnTo>
                <a:lnTo>
                  <a:pt x="3839" y="790"/>
                </a:lnTo>
                <a:lnTo>
                  <a:pt x="3847" y="786"/>
                </a:lnTo>
                <a:lnTo>
                  <a:pt x="3855" y="780"/>
                </a:lnTo>
                <a:lnTo>
                  <a:pt x="3858" y="777"/>
                </a:lnTo>
                <a:lnTo>
                  <a:pt x="3862" y="773"/>
                </a:lnTo>
                <a:lnTo>
                  <a:pt x="3867" y="767"/>
                </a:lnTo>
                <a:lnTo>
                  <a:pt x="3873" y="759"/>
                </a:lnTo>
                <a:lnTo>
                  <a:pt x="3879" y="751"/>
                </a:lnTo>
                <a:lnTo>
                  <a:pt x="3883" y="742"/>
                </a:lnTo>
                <a:lnTo>
                  <a:pt x="3887" y="732"/>
                </a:lnTo>
                <a:lnTo>
                  <a:pt x="3890" y="722"/>
                </a:lnTo>
                <a:lnTo>
                  <a:pt x="3892" y="711"/>
                </a:lnTo>
                <a:lnTo>
                  <a:pt x="3893" y="699"/>
                </a:lnTo>
                <a:close/>
                <a:moveTo>
                  <a:pt x="3536" y="652"/>
                </a:moveTo>
                <a:lnTo>
                  <a:pt x="3537" y="643"/>
                </a:lnTo>
                <a:lnTo>
                  <a:pt x="3537" y="633"/>
                </a:lnTo>
                <a:lnTo>
                  <a:pt x="3537" y="626"/>
                </a:lnTo>
                <a:lnTo>
                  <a:pt x="3536" y="619"/>
                </a:lnTo>
                <a:lnTo>
                  <a:pt x="3535" y="613"/>
                </a:lnTo>
                <a:lnTo>
                  <a:pt x="3532" y="608"/>
                </a:lnTo>
                <a:lnTo>
                  <a:pt x="3530" y="602"/>
                </a:lnTo>
                <a:lnTo>
                  <a:pt x="3527" y="598"/>
                </a:lnTo>
                <a:lnTo>
                  <a:pt x="3524" y="596"/>
                </a:lnTo>
                <a:lnTo>
                  <a:pt x="3523" y="595"/>
                </a:lnTo>
                <a:lnTo>
                  <a:pt x="3519" y="592"/>
                </a:lnTo>
                <a:lnTo>
                  <a:pt x="3514" y="589"/>
                </a:lnTo>
                <a:lnTo>
                  <a:pt x="3509" y="587"/>
                </a:lnTo>
                <a:lnTo>
                  <a:pt x="3505" y="586"/>
                </a:lnTo>
                <a:lnTo>
                  <a:pt x="3502" y="585"/>
                </a:lnTo>
                <a:lnTo>
                  <a:pt x="3495" y="584"/>
                </a:lnTo>
                <a:lnTo>
                  <a:pt x="3487" y="583"/>
                </a:lnTo>
                <a:lnTo>
                  <a:pt x="3479" y="582"/>
                </a:lnTo>
                <a:lnTo>
                  <a:pt x="3401" y="582"/>
                </a:lnTo>
                <a:lnTo>
                  <a:pt x="3390" y="688"/>
                </a:lnTo>
                <a:lnTo>
                  <a:pt x="3341" y="688"/>
                </a:lnTo>
                <a:lnTo>
                  <a:pt x="3341" y="682"/>
                </a:lnTo>
                <a:lnTo>
                  <a:pt x="3339" y="675"/>
                </a:lnTo>
                <a:lnTo>
                  <a:pt x="3338" y="670"/>
                </a:lnTo>
                <a:lnTo>
                  <a:pt x="3337" y="664"/>
                </a:lnTo>
                <a:lnTo>
                  <a:pt x="3333" y="654"/>
                </a:lnTo>
                <a:lnTo>
                  <a:pt x="3327" y="644"/>
                </a:lnTo>
                <a:lnTo>
                  <a:pt x="3321" y="635"/>
                </a:lnTo>
                <a:lnTo>
                  <a:pt x="3317" y="630"/>
                </a:lnTo>
                <a:lnTo>
                  <a:pt x="3313" y="626"/>
                </a:lnTo>
                <a:lnTo>
                  <a:pt x="3309" y="621"/>
                </a:lnTo>
                <a:lnTo>
                  <a:pt x="3304" y="618"/>
                </a:lnTo>
                <a:lnTo>
                  <a:pt x="3295" y="610"/>
                </a:lnTo>
                <a:lnTo>
                  <a:pt x="3285" y="604"/>
                </a:lnTo>
                <a:lnTo>
                  <a:pt x="3274" y="598"/>
                </a:lnTo>
                <a:lnTo>
                  <a:pt x="3263" y="593"/>
                </a:lnTo>
                <a:lnTo>
                  <a:pt x="3251" y="589"/>
                </a:lnTo>
                <a:lnTo>
                  <a:pt x="3238" y="586"/>
                </a:lnTo>
                <a:lnTo>
                  <a:pt x="3225" y="584"/>
                </a:lnTo>
                <a:lnTo>
                  <a:pt x="3212" y="582"/>
                </a:lnTo>
                <a:lnTo>
                  <a:pt x="3198" y="582"/>
                </a:lnTo>
                <a:lnTo>
                  <a:pt x="3051" y="582"/>
                </a:lnTo>
                <a:lnTo>
                  <a:pt x="3030" y="775"/>
                </a:lnTo>
                <a:lnTo>
                  <a:pt x="3109" y="775"/>
                </a:lnTo>
                <a:lnTo>
                  <a:pt x="3116" y="773"/>
                </a:lnTo>
                <a:lnTo>
                  <a:pt x="3123" y="773"/>
                </a:lnTo>
                <a:lnTo>
                  <a:pt x="3135" y="771"/>
                </a:lnTo>
                <a:lnTo>
                  <a:pt x="3141" y="770"/>
                </a:lnTo>
                <a:lnTo>
                  <a:pt x="3145" y="768"/>
                </a:lnTo>
                <a:lnTo>
                  <a:pt x="3151" y="766"/>
                </a:lnTo>
                <a:lnTo>
                  <a:pt x="3156" y="764"/>
                </a:lnTo>
                <a:lnTo>
                  <a:pt x="3160" y="761"/>
                </a:lnTo>
                <a:lnTo>
                  <a:pt x="3163" y="759"/>
                </a:lnTo>
                <a:lnTo>
                  <a:pt x="3170" y="753"/>
                </a:lnTo>
                <a:lnTo>
                  <a:pt x="3176" y="747"/>
                </a:lnTo>
                <a:lnTo>
                  <a:pt x="3181" y="741"/>
                </a:lnTo>
                <a:lnTo>
                  <a:pt x="3188" y="729"/>
                </a:lnTo>
                <a:lnTo>
                  <a:pt x="3193" y="718"/>
                </a:lnTo>
                <a:lnTo>
                  <a:pt x="3194" y="711"/>
                </a:lnTo>
                <a:lnTo>
                  <a:pt x="3195" y="708"/>
                </a:lnTo>
                <a:lnTo>
                  <a:pt x="3241" y="708"/>
                </a:lnTo>
                <a:lnTo>
                  <a:pt x="3223" y="887"/>
                </a:lnTo>
                <a:lnTo>
                  <a:pt x="3168" y="887"/>
                </a:lnTo>
                <a:lnTo>
                  <a:pt x="3169" y="876"/>
                </a:lnTo>
                <a:lnTo>
                  <a:pt x="3168" y="866"/>
                </a:lnTo>
                <a:lnTo>
                  <a:pt x="3167" y="857"/>
                </a:lnTo>
                <a:lnTo>
                  <a:pt x="3165" y="849"/>
                </a:lnTo>
                <a:lnTo>
                  <a:pt x="3161" y="842"/>
                </a:lnTo>
                <a:lnTo>
                  <a:pt x="3158" y="837"/>
                </a:lnTo>
                <a:lnTo>
                  <a:pt x="3152" y="832"/>
                </a:lnTo>
                <a:lnTo>
                  <a:pt x="3148" y="829"/>
                </a:lnTo>
                <a:lnTo>
                  <a:pt x="3141" y="825"/>
                </a:lnTo>
                <a:lnTo>
                  <a:pt x="3134" y="823"/>
                </a:lnTo>
                <a:lnTo>
                  <a:pt x="3126" y="821"/>
                </a:lnTo>
                <a:lnTo>
                  <a:pt x="3118" y="820"/>
                </a:lnTo>
                <a:lnTo>
                  <a:pt x="3109" y="819"/>
                </a:lnTo>
                <a:lnTo>
                  <a:pt x="3100" y="817"/>
                </a:lnTo>
                <a:lnTo>
                  <a:pt x="3080" y="817"/>
                </a:lnTo>
                <a:lnTo>
                  <a:pt x="3027" y="817"/>
                </a:lnTo>
                <a:lnTo>
                  <a:pt x="3011" y="971"/>
                </a:lnTo>
                <a:lnTo>
                  <a:pt x="3010" y="988"/>
                </a:lnTo>
                <a:lnTo>
                  <a:pt x="3011" y="995"/>
                </a:lnTo>
                <a:lnTo>
                  <a:pt x="3012" y="1001"/>
                </a:lnTo>
                <a:lnTo>
                  <a:pt x="3013" y="1007"/>
                </a:lnTo>
                <a:lnTo>
                  <a:pt x="3016" y="1013"/>
                </a:lnTo>
                <a:lnTo>
                  <a:pt x="3018" y="1017"/>
                </a:lnTo>
                <a:lnTo>
                  <a:pt x="3021" y="1022"/>
                </a:lnTo>
                <a:lnTo>
                  <a:pt x="3027" y="1027"/>
                </a:lnTo>
                <a:lnTo>
                  <a:pt x="3034" y="1032"/>
                </a:lnTo>
                <a:lnTo>
                  <a:pt x="3042" y="1036"/>
                </a:lnTo>
                <a:lnTo>
                  <a:pt x="3051" y="1039"/>
                </a:lnTo>
                <a:lnTo>
                  <a:pt x="3061" y="1042"/>
                </a:lnTo>
                <a:lnTo>
                  <a:pt x="3073" y="1043"/>
                </a:lnTo>
                <a:lnTo>
                  <a:pt x="3088" y="1044"/>
                </a:lnTo>
                <a:lnTo>
                  <a:pt x="3104" y="1044"/>
                </a:lnTo>
                <a:lnTo>
                  <a:pt x="3121" y="1044"/>
                </a:lnTo>
                <a:lnTo>
                  <a:pt x="3136" y="1042"/>
                </a:lnTo>
                <a:lnTo>
                  <a:pt x="3151" y="1040"/>
                </a:lnTo>
                <a:lnTo>
                  <a:pt x="3165" y="1038"/>
                </a:lnTo>
                <a:lnTo>
                  <a:pt x="3178" y="1034"/>
                </a:lnTo>
                <a:lnTo>
                  <a:pt x="3191" y="1031"/>
                </a:lnTo>
                <a:lnTo>
                  <a:pt x="3203" y="1026"/>
                </a:lnTo>
                <a:lnTo>
                  <a:pt x="3213" y="1022"/>
                </a:lnTo>
                <a:lnTo>
                  <a:pt x="3224" y="1016"/>
                </a:lnTo>
                <a:lnTo>
                  <a:pt x="3233" y="1010"/>
                </a:lnTo>
                <a:lnTo>
                  <a:pt x="3244" y="1005"/>
                </a:lnTo>
                <a:lnTo>
                  <a:pt x="3251" y="999"/>
                </a:lnTo>
                <a:lnTo>
                  <a:pt x="3259" y="992"/>
                </a:lnTo>
                <a:lnTo>
                  <a:pt x="3267" y="987"/>
                </a:lnTo>
                <a:lnTo>
                  <a:pt x="3274" y="980"/>
                </a:lnTo>
                <a:lnTo>
                  <a:pt x="3280" y="973"/>
                </a:lnTo>
                <a:lnTo>
                  <a:pt x="3291" y="961"/>
                </a:lnTo>
                <a:lnTo>
                  <a:pt x="3300" y="948"/>
                </a:lnTo>
                <a:lnTo>
                  <a:pt x="3307" y="937"/>
                </a:lnTo>
                <a:lnTo>
                  <a:pt x="3312" y="927"/>
                </a:lnTo>
                <a:lnTo>
                  <a:pt x="3319" y="911"/>
                </a:lnTo>
                <a:lnTo>
                  <a:pt x="3320" y="906"/>
                </a:lnTo>
                <a:lnTo>
                  <a:pt x="3369" y="906"/>
                </a:lnTo>
                <a:lnTo>
                  <a:pt x="3354" y="1043"/>
                </a:lnTo>
                <a:lnTo>
                  <a:pt x="3433" y="1043"/>
                </a:lnTo>
                <a:lnTo>
                  <a:pt x="3442" y="1042"/>
                </a:lnTo>
                <a:lnTo>
                  <a:pt x="3451" y="1041"/>
                </a:lnTo>
                <a:lnTo>
                  <a:pt x="3459" y="1040"/>
                </a:lnTo>
                <a:lnTo>
                  <a:pt x="3466" y="1038"/>
                </a:lnTo>
                <a:lnTo>
                  <a:pt x="3473" y="1035"/>
                </a:lnTo>
                <a:lnTo>
                  <a:pt x="3477" y="1032"/>
                </a:lnTo>
                <a:lnTo>
                  <a:pt x="3483" y="1029"/>
                </a:lnTo>
                <a:lnTo>
                  <a:pt x="3486" y="1024"/>
                </a:lnTo>
                <a:lnTo>
                  <a:pt x="3491" y="1020"/>
                </a:lnTo>
                <a:lnTo>
                  <a:pt x="3493" y="1015"/>
                </a:lnTo>
                <a:lnTo>
                  <a:pt x="3496" y="1009"/>
                </a:lnTo>
                <a:lnTo>
                  <a:pt x="3499" y="1004"/>
                </a:lnTo>
                <a:lnTo>
                  <a:pt x="3500" y="997"/>
                </a:lnTo>
                <a:lnTo>
                  <a:pt x="3501" y="990"/>
                </a:lnTo>
                <a:lnTo>
                  <a:pt x="3503" y="977"/>
                </a:lnTo>
                <a:lnTo>
                  <a:pt x="3536" y="652"/>
                </a:lnTo>
                <a:close/>
                <a:moveTo>
                  <a:pt x="2871" y="644"/>
                </a:moveTo>
                <a:lnTo>
                  <a:pt x="2871" y="636"/>
                </a:lnTo>
                <a:lnTo>
                  <a:pt x="2871" y="629"/>
                </a:lnTo>
                <a:lnTo>
                  <a:pt x="2871" y="622"/>
                </a:lnTo>
                <a:lnTo>
                  <a:pt x="2870" y="617"/>
                </a:lnTo>
                <a:lnTo>
                  <a:pt x="2869" y="611"/>
                </a:lnTo>
                <a:lnTo>
                  <a:pt x="2867" y="606"/>
                </a:lnTo>
                <a:lnTo>
                  <a:pt x="2866" y="604"/>
                </a:lnTo>
                <a:lnTo>
                  <a:pt x="2864" y="602"/>
                </a:lnTo>
                <a:lnTo>
                  <a:pt x="2861" y="598"/>
                </a:lnTo>
                <a:lnTo>
                  <a:pt x="2858" y="595"/>
                </a:lnTo>
                <a:lnTo>
                  <a:pt x="2853" y="592"/>
                </a:lnTo>
                <a:lnTo>
                  <a:pt x="2849" y="589"/>
                </a:lnTo>
                <a:lnTo>
                  <a:pt x="2843" y="587"/>
                </a:lnTo>
                <a:lnTo>
                  <a:pt x="2837" y="585"/>
                </a:lnTo>
                <a:lnTo>
                  <a:pt x="2831" y="584"/>
                </a:lnTo>
                <a:lnTo>
                  <a:pt x="2823" y="583"/>
                </a:lnTo>
                <a:lnTo>
                  <a:pt x="2815" y="582"/>
                </a:lnTo>
                <a:lnTo>
                  <a:pt x="2761" y="582"/>
                </a:lnTo>
                <a:lnTo>
                  <a:pt x="2749" y="583"/>
                </a:lnTo>
                <a:lnTo>
                  <a:pt x="2739" y="584"/>
                </a:lnTo>
                <a:lnTo>
                  <a:pt x="2729" y="585"/>
                </a:lnTo>
                <a:lnTo>
                  <a:pt x="2721" y="587"/>
                </a:lnTo>
                <a:lnTo>
                  <a:pt x="2713" y="591"/>
                </a:lnTo>
                <a:lnTo>
                  <a:pt x="2707" y="595"/>
                </a:lnTo>
                <a:lnTo>
                  <a:pt x="2701" y="601"/>
                </a:lnTo>
                <a:lnTo>
                  <a:pt x="2696" y="606"/>
                </a:lnTo>
                <a:lnTo>
                  <a:pt x="2694" y="610"/>
                </a:lnTo>
                <a:lnTo>
                  <a:pt x="2692" y="613"/>
                </a:lnTo>
                <a:lnTo>
                  <a:pt x="2688" y="621"/>
                </a:lnTo>
                <a:lnTo>
                  <a:pt x="2685" y="631"/>
                </a:lnTo>
                <a:lnTo>
                  <a:pt x="2682" y="641"/>
                </a:lnTo>
                <a:lnTo>
                  <a:pt x="2679" y="653"/>
                </a:lnTo>
                <a:lnTo>
                  <a:pt x="2677" y="665"/>
                </a:lnTo>
                <a:lnTo>
                  <a:pt x="2676" y="679"/>
                </a:lnTo>
                <a:lnTo>
                  <a:pt x="2674" y="693"/>
                </a:lnTo>
                <a:lnTo>
                  <a:pt x="2641" y="1024"/>
                </a:lnTo>
                <a:lnTo>
                  <a:pt x="2641" y="1027"/>
                </a:lnTo>
                <a:lnTo>
                  <a:pt x="2642" y="1030"/>
                </a:lnTo>
                <a:lnTo>
                  <a:pt x="2643" y="1032"/>
                </a:lnTo>
                <a:lnTo>
                  <a:pt x="2646" y="1034"/>
                </a:lnTo>
                <a:lnTo>
                  <a:pt x="2647" y="1036"/>
                </a:lnTo>
                <a:lnTo>
                  <a:pt x="2650" y="1038"/>
                </a:lnTo>
                <a:lnTo>
                  <a:pt x="2652" y="1039"/>
                </a:lnTo>
                <a:lnTo>
                  <a:pt x="2656" y="1040"/>
                </a:lnTo>
                <a:lnTo>
                  <a:pt x="2757" y="1040"/>
                </a:lnTo>
                <a:lnTo>
                  <a:pt x="2767" y="1040"/>
                </a:lnTo>
                <a:lnTo>
                  <a:pt x="2775" y="1039"/>
                </a:lnTo>
                <a:lnTo>
                  <a:pt x="2784" y="1038"/>
                </a:lnTo>
                <a:lnTo>
                  <a:pt x="2791" y="1036"/>
                </a:lnTo>
                <a:lnTo>
                  <a:pt x="2799" y="1034"/>
                </a:lnTo>
                <a:lnTo>
                  <a:pt x="2805" y="1031"/>
                </a:lnTo>
                <a:lnTo>
                  <a:pt x="2810" y="1027"/>
                </a:lnTo>
                <a:lnTo>
                  <a:pt x="2816" y="1024"/>
                </a:lnTo>
                <a:lnTo>
                  <a:pt x="2820" y="1020"/>
                </a:lnTo>
                <a:lnTo>
                  <a:pt x="2824" y="1015"/>
                </a:lnTo>
                <a:lnTo>
                  <a:pt x="2827" y="1009"/>
                </a:lnTo>
                <a:lnTo>
                  <a:pt x="2831" y="1004"/>
                </a:lnTo>
                <a:lnTo>
                  <a:pt x="2833" y="997"/>
                </a:lnTo>
                <a:lnTo>
                  <a:pt x="2835" y="989"/>
                </a:lnTo>
                <a:lnTo>
                  <a:pt x="2836" y="981"/>
                </a:lnTo>
                <a:lnTo>
                  <a:pt x="2837" y="973"/>
                </a:lnTo>
                <a:lnTo>
                  <a:pt x="2871" y="644"/>
                </a:lnTo>
                <a:close/>
                <a:moveTo>
                  <a:pt x="2456" y="1190"/>
                </a:moveTo>
                <a:lnTo>
                  <a:pt x="2465" y="1187"/>
                </a:lnTo>
                <a:lnTo>
                  <a:pt x="2476" y="1183"/>
                </a:lnTo>
                <a:lnTo>
                  <a:pt x="2487" y="1178"/>
                </a:lnTo>
                <a:lnTo>
                  <a:pt x="2498" y="1172"/>
                </a:lnTo>
                <a:lnTo>
                  <a:pt x="2521" y="1159"/>
                </a:lnTo>
                <a:lnTo>
                  <a:pt x="2543" y="1146"/>
                </a:lnTo>
                <a:lnTo>
                  <a:pt x="2553" y="1139"/>
                </a:lnTo>
                <a:lnTo>
                  <a:pt x="2562" y="1131"/>
                </a:lnTo>
                <a:lnTo>
                  <a:pt x="2565" y="1128"/>
                </a:lnTo>
                <a:lnTo>
                  <a:pt x="2570" y="1124"/>
                </a:lnTo>
                <a:lnTo>
                  <a:pt x="2576" y="1118"/>
                </a:lnTo>
                <a:lnTo>
                  <a:pt x="2578" y="1114"/>
                </a:lnTo>
                <a:lnTo>
                  <a:pt x="2579" y="1112"/>
                </a:lnTo>
                <a:lnTo>
                  <a:pt x="2581" y="1109"/>
                </a:lnTo>
                <a:lnTo>
                  <a:pt x="2581" y="1105"/>
                </a:lnTo>
                <a:lnTo>
                  <a:pt x="2581" y="1103"/>
                </a:lnTo>
                <a:lnTo>
                  <a:pt x="2581" y="1101"/>
                </a:lnTo>
                <a:lnTo>
                  <a:pt x="2580" y="1099"/>
                </a:lnTo>
                <a:lnTo>
                  <a:pt x="2578" y="1096"/>
                </a:lnTo>
                <a:lnTo>
                  <a:pt x="2203" y="689"/>
                </a:lnTo>
                <a:lnTo>
                  <a:pt x="2181" y="902"/>
                </a:lnTo>
                <a:lnTo>
                  <a:pt x="2177" y="928"/>
                </a:lnTo>
                <a:lnTo>
                  <a:pt x="2176" y="950"/>
                </a:lnTo>
                <a:lnTo>
                  <a:pt x="2176" y="960"/>
                </a:lnTo>
                <a:lnTo>
                  <a:pt x="2176" y="968"/>
                </a:lnTo>
                <a:lnTo>
                  <a:pt x="2177" y="976"/>
                </a:lnTo>
                <a:lnTo>
                  <a:pt x="2177" y="983"/>
                </a:lnTo>
                <a:lnTo>
                  <a:pt x="2181" y="996"/>
                </a:lnTo>
                <a:lnTo>
                  <a:pt x="2183" y="1001"/>
                </a:lnTo>
                <a:lnTo>
                  <a:pt x="2185" y="1006"/>
                </a:lnTo>
                <a:lnTo>
                  <a:pt x="2190" y="1015"/>
                </a:lnTo>
                <a:lnTo>
                  <a:pt x="2197" y="1023"/>
                </a:lnTo>
                <a:lnTo>
                  <a:pt x="2201" y="1027"/>
                </a:lnTo>
                <a:lnTo>
                  <a:pt x="2207" y="1032"/>
                </a:lnTo>
                <a:lnTo>
                  <a:pt x="2214" y="1035"/>
                </a:lnTo>
                <a:lnTo>
                  <a:pt x="2220" y="1039"/>
                </a:lnTo>
                <a:lnTo>
                  <a:pt x="2229" y="1041"/>
                </a:lnTo>
                <a:lnTo>
                  <a:pt x="2237" y="1042"/>
                </a:lnTo>
                <a:lnTo>
                  <a:pt x="2243" y="1043"/>
                </a:lnTo>
                <a:lnTo>
                  <a:pt x="2247" y="1043"/>
                </a:lnTo>
                <a:lnTo>
                  <a:pt x="2257" y="1043"/>
                </a:lnTo>
                <a:lnTo>
                  <a:pt x="2265" y="1043"/>
                </a:lnTo>
                <a:lnTo>
                  <a:pt x="2262" y="1086"/>
                </a:lnTo>
                <a:lnTo>
                  <a:pt x="2119" y="1086"/>
                </a:lnTo>
                <a:lnTo>
                  <a:pt x="2128" y="1095"/>
                </a:lnTo>
                <a:lnTo>
                  <a:pt x="2137" y="1104"/>
                </a:lnTo>
                <a:lnTo>
                  <a:pt x="2154" y="1119"/>
                </a:lnTo>
                <a:lnTo>
                  <a:pt x="2170" y="1131"/>
                </a:lnTo>
                <a:lnTo>
                  <a:pt x="2188" y="1144"/>
                </a:lnTo>
                <a:lnTo>
                  <a:pt x="2206" y="1156"/>
                </a:lnTo>
                <a:lnTo>
                  <a:pt x="2225" y="1166"/>
                </a:lnTo>
                <a:lnTo>
                  <a:pt x="2234" y="1172"/>
                </a:lnTo>
                <a:lnTo>
                  <a:pt x="2244" y="1176"/>
                </a:lnTo>
                <a:lnTo>
                  <a:pt x="2254" y="1181"/>
                </a:lnTo>
                <a:lnTo>
                  <a:pt x="2264" y="1185"/>
                </a:lnTo>
                <a:lnTo>
                  <a:pt x="2285" y="1192"/>
                </a:lnTo>
                <a:lnTo>
                  <a:pt x="2295" y="1196"/>
                </a:lnTo>
                <a:lnTo>
                  <a:pt x="2305" y="1198"/>
                </a:lnTo>
                <a:lnTo>
                  <a:pt x="2326" y="1202"/>
                </a:lnTo>
                <a:lnTo>
                  <a:pt x="2348" y="1205"/>
                </a:lnTo>
                <a:lnTo>
                  <a:pt x="2369" y="1206"/>
                </a:lnTo>
                <a:lnTo>
                  <a:pt x="2391" y="1206"/>
                </a:lnTo>
                <a:lnTo>
                  <a:pt x="2402" y="1204"/>
                </a:lnTo>
                <a:lnTo>
                  <a:pt x="2413" y="1202"/>
                </a:lnTo>
                <a:lnTo>
                  <a:pt x="2423" y="1200"/>
                </a:lnTo>
                <a:lnTo>
                  <a:pt x="2435" y="1198"/>
                </a:lnTo>
                <a:lnTo>
                  <a:pt x="2446" y="1194"/>
                </a:lnTo>
                <a:lnTo>
                  <a:pt x="2456" y="1190"/>
                </a:lnTo>
                <a:close/>
                <a:moveTo>
                  <a:pt x="1858" y="699"/>
                </a:moveTo>
                <a:lnTo>
                  <a:pt x="1859" y="687"/>
                </a:lnTo>
                <a:lnTo>
                  <a:pt x="1859" y="674"/>
                </a:lnTo>
                <a:lnTo>
                  <a:pt x="1859" y="668"/>
                </a:lnTo>
                <a:lnTo>
                  <a:pt x="1858" y="663"/>
                </a:lnTo>
                <a:lnTo>
                  <a:pt x="1856" y="652"/>
                </a:lnTo>
                <a:lnTo>
                  <a:pt x="1854" y="646"/>
                </a:lnTo>
                <a:lnTo>
                  <a:pt x="1852" y="641"/>
                </a:lnTo>
                <a:lnTo>
                  <a:pt x="1850" y="637"/>
                </a:lnTo>
                <a:lnTo>
                  <a:pt x="1848" y="631"/>
                </a:lnTo>
                <a:lnTo>
                  <a:pt x="1842" y="623"/>
                </a:lnTo>
                <a:lnTo>
                  <a:pt x="1837" y="614"/>
                </a:lnTo>
                <a:lnTo>
                  <a:pt x="1833" y="611"/>
                </a:lnTo>
                <a:lnTo>
                  <a:pt x="1829" y="608"/>
                </a:lnTo>
                <a:lnTo>
                  <a:pt x="1820" y="601"/>
                </a:lnTo>
                <a:lnTo>
                  <a:pt x="1810" y="595"/>
                </a:lnTo>
                <a:lnTo>
                  <a:pt x="1799" y="589"/>
                </a:lnTo>
                <a:lnTo>
                  <a:pt x="1787" y="586"/>
                </a:lnTo>
                <a:lnTo>
                  <a:pt x="1775" y="584"/>
                </a:lnTo>
                <a:lnTo>
                  <a:pt x="1761" y="582"/>
                </a:lnTo>
                <a:lnTo>
                  <a:pt x="1746" y="582"/>
                </a:lnTo>
                <a:lnTo>
                  <a:pt x="1681" y="582"/>
                </a:lnTo>
                <a:lnTo>
                  <a:pt x="1660" y="802"/>
                </a:lnTo>
                <a:lnTo>
                  <a:pt x="1758" y="802"/>
                </a:lnTo>
                <a:lnTo>
                  <a:pt x="1768" y="801"/>
                </a:lnTo>
                <a:lnTo>
                  <a:pt x="1778" y="799"/>
                </a:lnTo>
                <a:lnTo>
                  <a:pt x="1787" y="797"/>
                </a:lnTo>
                <a:lnTo>
                  <a:pt x="1796" y="794"/>
                </a:lnTo>
                <a:lnTo>
                  <a:pt x="1804" y="790"/>
                </a:lnTo>
                <a:lnTo>
                  <a:pt x="1813" y="786"/>
                </a:lnTo>
                <a:lnTo>
                  <a:pt x="1820" y="780"/>
                </a:lnTo>
                <a:lnTo>
                  <a:pt x="1823" y="777"/>
                </a:lnTo>
                <a:lnTo>
                  <a:pt x="1827" y="773"/>
                </a:lnTo>
                <a:lnTo>
                  <a:pt x="1833" y="767"/>
                </a:lnTo>
                <a:lnTo>
                  <a:pt x="1839" y="759"/>
                </a:lnTo>
                <a:lnTo>
                  <a:pt x="1843" y="751"/>
                </a:lnTo>
                <a:lnTo>
                  <a:pt x="1848" y="742"/>
                </a:lnTo>
                <a:lnTo>
                  <a:pt x="1851" y="732"/>
                </a:lnTo>
                <a:lnTo>
                  <a:pt x="1855" y="722"/>
                </a:lnTo>
                <a:lnTo>
                  <a:pt x="1857" y="711"/>
                </a:lnTo>
                <a:lnTo>
                  <a:pt x="1858" y="699"/>
                </a:lnTo>
                <a:close/>
                <a:moveTo>
                  <a:pt x="1063" y="1044"/>
                </a:moveTo>
                <a:lnTo>
                  <a:pt x="1080" y="1044"/>
                </a:lnTo>
                <a:lnTo>
                  <a:pt x="1095" y="1043"/>
                </a:lnTo>
                <a:lnTo>
                  <a:pt x="1111" y="1041"/>
                </a:lnTo>
                <a:lnTo>
                  <a:pt x="1125" y="1039"/>
                </a:lnTo>
                <a:lnTo>
                  <a:pt x="1139" y="1035"/>
                </a:lnTo>
                <a:lnTo>
                  <a:pt x="1152" y="1032"/>
                </a:lnTo>
                <a:lnTo>
                  <a:pt x="1164" y="1027"/>
                </a:lnTo>
                <a:lnTo>
                  <a:pt x="1176" y="1023"/>
                </a:lnTo>
                <a:lnTo>
                  <a:pt x="1187" y="1017"/>
                </a:lnTo>
                <a:lnTo>
                  <a:pt x="1196" y="1013"/>
                </a:lnTo>
                <a:lnTo>
                  <a:pt x="1206" y="1007"/>
                </a:lnTo>
                <a:lnTo>
                  <a:pt x="1215" y="1000"/>
                </a:lnTo>
                <a:lnTo>
                  <a:pt x="1223" y="995"/>
                </a:lnTo>
                <a:lnTo>
                  <a:pt x="1231" y="988"/>
                </a:lnTo>
                <a:lnTo>
                  <a:pt x="1238" y="981"/>
                </a:lnTo>
                <a:lnTo>
                  <a:pt x="1243" y="976"/>
                </a:lnTo>
                <a:lnTo>
                  <a:pt x="1250" y="969"/>
                </a:lnTo>
                <a:lnTo>
                  <a:pt x="1255" y="962"/>
                </a:lnTo>
                <a:lnTo>
                  <a:pt x="1264" y="950"/>
                </a:lnTo>
                <a:lnTo>
                  <a:pt x="1268" y="944"/>
                </a:lnTo>
                <a:lnTo>
                  <a:pt x="1271" y="938"/>
                </a:lnTo>
                <a:lnTo>
                  <a:pt x="1277" y="927"/>
                </a:lnTo>
                <a:lnTo>
                  <a:pt x="1282" y="918"/>
                </a:lnTo>
                <a:lnTo>
                  <a:pt x="1284" y="911"/>
                </a:lnTo>
                <a:lnTo>
                  <a:pt x="1286" y="906"/>
                </a:lnTo>
                <a:lnTo>
                  <a:pt x="1334" y="906"/>
                </a:lnTo>
                <a:lnTo>
                  <a:pt x="1320" y="1043"/>
                </a:lnTo>
                <a:lnTo>
                  <a:pt x="1398" y="1043"/>
                </a:lnTo>
                <a:lnTo>
                  <a:pt x="1407" y="1042"/>
                </a:lnTo>
                <a:lnTo>
                  <a:pt x="1416" y="1041"/>
                </a:lnTo>
                <a:lnTo>
                  <a:pt x="1424" y="1040"/>
                </a:lnTo>
                <a:lnTo>
                  <a:pt x="1431" y="1038"/>
                </a:lnTo>
                <a:lnTo>
                  <a:pt x="1437" y="1035"/>
                </a:lnTo>
                <a:lnTo>
                  <a:pt x="1442" y="1032"/>
                </a:lnTo>
                <a:lnTo>
                  <a:pt x="1447" y="1029"/>
                </a:lnTo>
                <a:lnTo>
                  <a:pt x="1452" y="1024"/>
                </a:lnTo>
                <a:lnTo>
                  <a:pt x="1455" y="1020"/>
                </a:lnTo>
                <a:lnTo>
                  <a:pt x="1458" y="1015"/>
                </a:lnTo>
                <a:lnTo>
                  <a:pt x="1461" y="1009"/>
                </a:lnTo>
                <a:lnTo>
                  <a:pt x="1463" y="1004"/>
                </a:lnTo>
                <a:lnTo>
                  <a:pt x="1464" y="997"/>
                </a:lnTo>
                <a:lnTo>
                  <a:pt x="1467" y="990"/>
                </a:lnTo>
                <a:lnTo>
                  <a:pt x="1468" y="977"/>
                </a:lnTo>
                <a:lnTo>
                  <a:pt x="1502" y="652"/>
                </a:lnTo>
                <a:lnTo>
                  <a:pt x="1502" y="643"/>
                </a:lnTo>
                <a:lnTo>
                  <a:pt x="1503" y="633"/>
                </a:lnTo>
                <a:lnTo>
                  <a:pt x="1502" y="626"/>
                </a:lnTo>
                <a:lnTo>
                  <a:pt x="1502" y="619"/>
                </a:lnTo>
                <a:lnTo>
                  <a:pt x="1499" y="613"/>
                </a:lnTo>
                <a:lnTo>
                  <a:pt x="1497" y="608"/>
                </a:lnTo>
                <a:lnTo>
                  <a:pt x="1495" y="602"/>
                </a:lnTo>
                <a:lnTo>
                  <a:pt x="1491" y="598"/>
                </a:lnTo>
                <a:lnTo>
                  <a:pt x="1490" y="596"/>
                </a:lnTo>
                <a:lnTo>
                  <a:pt x="1488" y="595"/>
                </a:lnTo>
                <a:lnTo>
                  <a:pt x="1484" y="592"/>
                </a:lnTo>
                <a:lnTo>
                  <a:pt x="1479" y="589"/>
                </a:lnTo>
                <a:lnTo>
                  <a:pt x="1473" y="587"/>
                </a:lnTo>
                <a:lnTo>
                  <a:pt x="1470" y="586"/>
                </a:lnTo>
                <a:lnTo>
                  <a:pt x="1468" y="585"/>
                </a:lnTo>
                <a:lnTo>
                  <a:pt x="1460" y="584"/>
                </a:lnTo>
                <a:lnTo>
                  <a:pt x="1453" y="583"/>
                </a:lnTo>
                <a:lnTo>
                  <a:pt x="1444" y="582"/>
                </a:lnTo>
                <a:lnTo>
                  <a:pt x="1366" y="582"/>
                </a:lnTo>
                <a:lnTo>
                  <a:pt x="1355" y="688"/>
                </a:lnTo>
                <a:lnTo>
                  <a:pt x="1305" y="688"/>
                </a:lnTo>
                <a:lnTo>
                  <a:pt x="1305" y="682"/>
                </a:lnTo>
                <a:lnTo>
                  <a:pt x="1304" y="675"/>
                </a:lnTo>
                <a:lnTo>
                  <a:pt x="1303" y="670"/>
                </a:lnTo>
                <a:lnTo>
                  <a:pt x="1302" y="664"/>
                </a:lnTo>
                <a:lnTo>
                  <a:pt x="1297" y="654"/>
                </a:lnTo>
                <a:lnTo>
                  <a:pt x="1293" y="644"/>
                </a:lnTo>
                <a:lnTo>
                  <a:pt x="1286" y="635"/>
                </a:lnTo>
                <a:lnTo>
                  <a:pt x="1279" y="626"/>
                </a:lnTo>
                <a:lnTo>
                  <a:pt x="1271" y="618"/>
                </a:lnTo>
                <a:lnTo>
                  <a:pt x="1261" y="610"/>
                </a:lnTo>
                <a:lnTo>
                  <a:pt x="1252" y="604"/>
                </a:lnTo>
                <a:lnTo>
                  <a:pt x="1241" y="598"/>
                </a:lnTo>
                <a:lnTo>
                  <a:pt x="1230" y="593"/>
                </a:lnTo>
                <a:lnTo>
                  <a:pt x="1218" y="589"/>
                </a:lnTo>
                <a:lnTo>
                  <a:pt x="1206" y="586"/>
                </a:lnTo>
                <a:lnTo>
                  <a:pt x="1192" y="584"/>
                </a:lnTo>
                <a:lnTo>
                  <a:pt x="1180" y="582"/>
                </a:lnTo>
                <a:lnTo>
                  <a:pt x="1167" y="582"/>
                </a:lnTo>
                <a:lnTo>
                  <a:pt x="1015" y="582"/>
                </a:lnTo>
                <a:lnTo>
                  <a:pt x="996" y="775"/>
                </a:lnTo>
                <a:lnTo>
                  <a:pt x="1067" y="775"/>
                </a:lnTo>
                <a:lnTo>
                  <a:pt x="1074" y="773"/>
                </a:lnTo>
                <a:lnTo>
                  <a:pt x="1081" y="773"/>
                </a:lnTo>
                <a:lnTo>
                  <a:pt x="1093" y="771"/>
                </a:lnTo>
                <a:lnTo>
                  <a:pt x="1099" y="770"/>
                </a:lnTo>
                <a:lnTo>
                  <a:pt x="1104" y="768"/>
                </a:lnTo>
                <a:lnTo>
                  <a:pt x="1109" y="766"/>
                </a:lnTo>
                <a:lnTo>
                  <a:pt x="1114" y="764"/>
                </a:lnTo>
                <a:lnTo>
                  <a:pt x="1118" y="761"/>
                </a:lnTo>
                <a:lnTo>
                  <a:pt x="1121" y="759"/>
                </a:lnTo>
                <a:lnTo>
                  <a:pt x="1129" y="753"/>
                </a:lnTo>
                <a:lnTo>
                  <a:pt x="1135" y="747"/>
                </a:lnTo>
                <a:lnTo>
                  <a:pt x="1139" y="741"/>
                </a:lnTo>
                <a:lnTo>
                  <a:pt x="1146" y="729"/>
                </a:lnTo>
                <a:lnTo>
                  <a:pt x="1151" y="718"/>
                </a:lnTo>
                <a:lnTo>
                  <a:pt x="1153" y="711"/>
                </a:lnTo>
                <a:lnTo>
                  <a:pt x="1153" y="708"/>
                </a:lnTo>
                <a:lnTo>
                  <a:pt x="1200" y="708"/>
                </a:lnTo>
                <a:lnTo>
                  <a:pt x="1181" y="887"/>
                </a:lnTo>
                <a:lnTo>
                  <a:pt x="1127" y="887"/>
                </a:lnTo>
                <a:lnTo>
                  <a:pt x="1127" y="876"/>
                </a:lnTo>
                <a:lnTo>
                  <a:pt x="1126" y="866"/>
                </a:lnTo>
                <a:lnTo>
                  <a:pt x="1125" y="857"/>
                </a:lnTo>
                <a:lnTo>
                  <a:pt x="1123" y="849"/>
                </a:lnTo>
                <a:lnTo>
                  <a:pt x="1119" y="842"/>
                </a:lnTo>
                <a:lnTo>
                  <a:pt x="1116" y="837"/>
                </a:lnTo>
                <a:lnTo>
                  <a:pt x="1111" y="832"/>
                </a:lnTo>
                <a:lnTo>
                  <a:pt x="1106" y="829"/>
                </a:lnTo>
                <a:lnTo>
                  <a:pt x="1099" y="825"/>
                </a:lnTo>
                <a:lnTo>
                  <a:pt x="1092" y="823"/>
                </a:lnTo>
                <a:lnTo>
                  <a:pt x="1085" y="821"/>
                </a:lnTo>
                <a:lnTo>
                  <a:pt x="1076" y="820"/>
                </a:lnTo>
                <a:lnTo>
                  <a:pt x="1068" y="819"/>
                </a:lnTo>
                <a:lnTo>
                  <a:pt x="1058" y="817"/>
                </a:lnTo>
                <a:lnTo>
                  <a:pt x="1039" y="817"/>
                </a:lnTo>
                <a:lnTo>
                  <a:pt x="992" y="817"/>
                </a:lnTo>
                <a:lnTo>
                  <a:pt x="976" y="971"/>
                </a:lnTo>
                <a:lnTo>
                  <a:pt x="976" y="988"/>
                </a:lnTo>
                <a:lnTo>
                  <a:pt x="976" y="995"/>
                </a:lnTo>
                <a:lnTo>
                  <a:pt x="977" y="1001"/>
                </a:lnTo>
                <a:lnTo>
                  <a:pt x="978" y="1007"/>
                </a:lnTo>
                <a:lnTo>
                  <a:pt x="980" y="1013"/>
                </a:lnTo>
                <a:lnTo>
                  <a:pt x="984" y="1017"/>
                </a:lnTo>
                <a:lnTo>
                  <a:pt x="987" y="1022"/>
                </a:lnTo>
                <a:lnTo>
                  <a:pt x="992" y="1027"/>
                </a:lnTo>
                <a:lnTo>
                  <a:pt x="998" y="1032"/>
                </a:lnTo>
                <a:lnTo>
                  <a:pt x="1005" y="1035"/>
                </a:lnTo>
                <a:lnTo>
                  <a:pt x="1013" y="1039"/>
                </a:lnTo>
                <a:lnTo>
                  <a:pt x="1023" y="1041"/>
                </a:lnTo>
                <a:lnTo>
                  <a:pt x="1033" y="1043"/>
                </a:lnTo>
                <a:lnTo>
                  <a:pt x="1047" y="1044"/>
                </a:lnTo>
                <a:lnTo>
                  <a:pt x="1062" y="1044"/>
                </a:lnTo>
                <a:lnTo>
                  <a:pt x="1063" y="1044"/>
                </a:lnTo>
                <a:close/>
                <a:moveTo>
                  <a:pt x="4477" y="1200"/>
                </a:moveTo>
                <a:lnTo>
                  <a:pt x="4492" y="1197"/>
                </a:lnTo>
                <a:lnTo>
                  <a:pt x="4507" y="1191"/>
                </a:lnTo>
                <a:lnTo>
                  <a:pt x="4522" y="1185"/>
                </a:lnTo>
                <a:lnTo>
                  <a:pt x="4535" y="1180"/>
                </a:lnTo>
                <a:lnTo>
                  <a:pt x="4549" y="1174"/>
                </a:lnTo>
                <a:lnTo>
                  <a:pt x="4562" y="1166"/>
                </a:lnTo>
                <a:lnTo>
                  <a:pt x="4587" y="1152"/>
                </a:lnTo>
                <a:lnTo>
                  <a:pt x="4600" y="1144"/>
                </a:lnTo>
                <a:lnTo>
                  <a:pt x="4611" y="1136"/>
                </a:lnTo>
                <a:lnTo>
                  <a:pt x="4622" y="1128"/>
                </a:lnTo>
                <a:lnTo>
                  <a:pt x="4632" y="1119"/>
                </a:lnTo>
                <a:lnTo>
                  <a:pt x="4652" y="1102"/>
                </a:lnTo>
                <a:lnTo>
                  <a:pt x="4661" y="1094"/>
                </a:lnTo>
                <a:lnTo>
                  <a:pt x="4670" y="1086"/>
                </a:lnTo>
                <a:lnTo>
                  <a:pt x="4702" y="1086"/>
                </a:lnTo>
                <a:lnTo>
                  <a:pt x="4689" y="1101"/>
                </a:lnTo>
                <a:lnTo>
                  <a:pt x="4674" y="1115"/>
                </a:lnTo>
                <a:lnTo>
                  <a:pt x="4659" y="1129"/>
                </a:lnTo>
                <a:lnTo>
                  <a:pt x="4645" y="1143"/>
                </a:lnTo>
                <a:lnTo>
                  <a:pt x="4629" y="1155"/>
                </a:lnTo>
                <a:lnTo>
                  <a:pt x="4614" y="1167"/>
                </a:lnTo>
                <a:lnTo>
                  <a:pt x="4597" y="1179"/>
                </a:lnTo>
                <a:lnTo>
                  <a:pt x="4582" y="1190"/>
                </a:lnTo>
                <a:lnTo>
                  <a:pt x="4565" y="1200"/>
                </a:lnTo>
                <a:lnTo>
                  <a:pt x="4549" y="1209"/>
                </a:lnTo>
                <a:lnTo>
                  <a:pt x="4532" y="1218"/>
                </a:lnTo>
                <a:lnTo>
                  <a:pt x="4514" y="1226"/>
                </a:lnTo>
                <a:lnTo>
                  <a:pt x="4497" y="1234"/>
                </a:lnTo>
                <a:lnTo>
                  <a:pt x="4479" y="1241"/>
                </a:lnTo>
                <a:lnTo>
                  <a:pt x="4461" y="1246"/>
                </a:lnTo>
                <a:lnTo>
                  <a:pt x="4443" y="1252"/>
                </a:lnTo>
                <a:lnTo>
                  <a:pt x="4425" y="1257"/>
                </a:lnTo>
                <a:lnTo>
                  <a:pt x="4406" y="1261"/>
                </a:lnTo>
                <a:lnTo>
                  <a:pt x="4386" y="1264"/>
                </a:lnTo>
                <a:lnTo>
                  <a:pt x="4368" y="1267"/>
                </a:lnTo>
                <a:lnTo>
                  <a:pt x="4349" y="1269"/>
                </a:lnTo>
                <a:lnTo>
                  <a:pt x="4330" y="1270"/>
                </a:lnTo>
                <a:lnTo>
                  <a:pt x="4310" y="1270"/>
                </a:lnTo>
                <a:lnTo>
                  <a:pt x="4290" y="1269"/>
                </a:lnTo>
                <a:lnTo>
                  <a:pt x="4270" y="1268"/>
                </a:lnTo>
                <a:lnTo>
                  <a:pt x="4251" y="1266"/>
                </a:lnTo>
                <a:lnTo>
                  <a:pt x="4231" y="1263"/>
                </a:lnTo>
                <a:lnTo>
                  <a:pt x="4210" y="1259"/>
                </a:lnTo>
                <a:lnTo>
                  <a:pt x="4191" y="1254"/>
                </a:lnTo>
                <a:lnTo>
                  <a:pt x="4171" y="1250"/>
                </a:lnTo>
                <a:lnTo>
                  <a:pt x="4151" y="1243"/>
                </a:lnTo>
                <a:lnTo>
                  <a:pt x="4130" y="1236"/>
                </a:lnTo>
                <a:lnTo>
                  <a:pt x="4114" y="1231"/>
                </a:lnTo>
                <a:lnTo>
                  <a:pt x="4100" y="1224"/>
                </a:lnTo>
                <a:lnTo>
                  <a:pt x="4086" y="1217"/>
                </a:lnTo>
                <a:lnTo>
                  <a:pt x="4072" y="1209"/>
                </a:lnTo>
                <a:lnTo>
                  <a:pt x="4058" y="1201"/>
                </a:lnTo>
                <a:lnTo>
                  <a:pt x="4046" y="1192"/>
                </a:lnTo>
                <a:lnTo>
                  <a:pt x="4033" y="1183"/>
                </a:lnTo>
                <a:lnTo>
                  <a:pt x="4021" y="1173"/>
                </a:lnTo>
                <a:lnTo>
                  <a:pt x="4008" y="1163"/>
                </a:lnTo>
                <a:lnTo>
                  <a:pt x="3997" y="1153"/>
                </a:lnTo>
                <a:lnTo>
                  <a:pt x="3986" y="1143"/>
                </a:lnTo>
                <a:lnTo>
                  <a:pt x="3976" y="1131"/>
                </a:lnTo>
                <a:lnTo>
                  <a:pt x="3954" y="1108"/>
                </a:lnTo>
                <a:lnTo>
                  <a:pt x="3934" y="1084"/>
                </a:lnTo>
                <a:lnTo>
                  <a:pt x="3915" y="1058"/>
                </a:lnTo>
                <a:lnTo>
                  <a:pt x="3897" y="1033"/>
                </a:lnTo>
                <a:lnTo>
                  <a:pt x="3880" y="1006"/>
                </a:lnTo>
                <a:lnTo>
                  <a:pt x="3862" y="980"/>
                </a:lnTo>
                <a:lnTo>
                  <a:pt x="3828" y="927"/>
                </a:lnTo>
                <a:lnTo>
                  <a:pt x="3795" y="875"/>
                </a:lnTo>
                <a:lnTo>
                  <a:pt x="3792" y="872"/>
                </a:lnTo>
                <a:lnTo>
                  <a:pt x="3788" y="868"/>
                </a:lnTo>
                <a:lnTo>
                  <a:pt x="3785" y="865"/>
                </a:lnTo>
                <a:lnTo>
                  <a:pt x="3782" y="863"/>
                </a:lnTo>
                <a:lnTo>
                  <a:pt x="3773" y="858"/>
                </a:lnTo>
                <a:lnTo>
                  <a:pt x="3768" y="857"/>
                </a:lnTo>
                <a:lnTo>
                  <a:pt x="3764" y="855"/>
                </a:lnTo>
                <a:lnTo>
                  <a:pt x="3753" y="852"/>
                </a:lnTo>
                <a:lnTo>
                  <a:pt x="3743" y="850"/>
                </a:lnTo>
                <a:lnTo>
                  <a:pt x="3732" y="849"/>
                </a:lnTo>
                <a:lnTo>
                  <a:pt x="3721" y="849"/>
                </a:lnTo>
                <a:lnTo>
                  <a:pt x="3689" y="849"/>
                </a:lnTo>
                <a:lnTo>
                  <a:pt x="3677" y="974"/>
                </a:lnTo>
                <a:lnTo>
                  <a:pt x="3676" y="991"/>
                </a:lnTo>
                <a:lnTo>
                  <a:pt x="3677" y="999"/>
                </a:lnTo>
                <a:lnTo>
                  <a:pt x="3677" y="1006"/>
                </a:lnTo>
                <a:lnTo>
                  <a:pt x="3679" y="1013"/>
                </a:lnTo>
                <a:lnTo>
                  <a:pt x="3680" y="1017"/>
                </a:lnTo>
                <a:lnTo>
                  <a:pt x="3684" y="1023"/>
                </a:lnTo>
                <a:lnTo>
                  <a:pt x="3687" y="1026"/>
                </a:lnTo>
                <a:lnTo>
                  <a:pt x="3688" y="1029"/>
                </a:lnTo>
                <a:lnTo>
                  <a:pt x="3690" y="1031"/>
                </a:lnTo>
                <a:lnTo>
                  <a:pt x="3696" y="1034"/>
                </a:lnTo>
                <a:lnTo>
                  <a:pt x="3702" y="1036"/>
                </a:lnTo>
                <a:lnTo>
                  <a:pt x="3709" y="1040"/>
                </a:lnTo>
                <a:lnTo>
                  <a:pt x="3717" y="1041"/>
                </a:lnTo>
                <a:lnTo>
                  <a:pt x="3726" y="1042"/>
                </a:lnTo>
                <a:lnTo>
                  <a:pt x="3737" y="1043"/>
                </a:lnTo>
                <a:lnTo>
                  <a:pt x="3747" y="1043"/>
                </a:lnTo>
                <a:lnTo>
                  <a:pt x="3752" y="1043"/>
                </a:lnTo>
                <a:lnTo>
                  <a:pt x="3749" y="1086"/>
                </a:lnTo>
                <a:lnTo>
                  <a:pt x="3201" y="1086"/>
                </a:lnTo>
                <a:lnTo>
                  <a:pt x="2652" y="1086"/>
                </a:lnTo>
                <a:lnTo>
                  <a:pt x="2638" y="1102"/>
                </a:lnTo>
                <a:lnTo>
                  <a:pt x="2624" y="1118"/>
                </a:lnTo>
                <a:lnTo>
                  <a:pt x="2609" y="1134"/>
                </a:lnTo>
                <a:lnTo>
                  <a:pt x="2595" y="1147"/>
                </a:lnTo>
                <a:lnTo>
                  <a:pt x="2580" y="1161"/>
                </a:lnTo>
                <a:lnTo>
                  <a:pt x="2564" y="1173"/>
                </a:lnTo>
                <a:lnTo>
                  <a:pt x="2549" y="1185"/>
                </a:lnTo>
                <a:lnTo>
                  <a:pt x="2533" y="1196"/>
                </a:lnTo>
                <a:lnTo>
                  <a:pt x="2517" y="1206"/>
                </a:lnTo>
                <a:lnTo>
                  <a:pt x="2509" y="1210"/>
                </a:lnTo>
                <a:lnTo>
                  <a:pt x="2500" y="1216"/>
                </a:lnTo>
                <a:lnTo>
                  <a:pt x="2484" y="1224"/>
                </a:lnTo>
                <a:lnTo>
                  <a:pt x="2467" y="1232"/>
                </a:lnTo>
                <a:lnTo>
                  <a:pt x="2450" y="1239"/>
                </a:lnTo>
                <a:lnTo>
                  <a:pt x="2433" y="1245"/>
                </a:lnTo>
                <a:lnTo>
                  <a:pt x="2415" y="1251"/>
                </a:lnTo>
                <a:lnTo>
                  <a:pt x="2399" y="1255"/>
                </a:lnTo>
                <a:lnTo>
                  <a:pt x="2380" y="1260"/>
                </a:lnTo>
                <a:lnTo>
                  <a:pt x="2362" y="1263"/>
                </a:lnTo>
                <a:lnTo>
                  <a:pt x="2353" y="1264"/>
                </a:lnTo>
                <a:lnTo>
                  <a:pt x="2344" y="1266"/>
                </a:lnTo>
                <a:lnTo>
                  <a:pt x="2326" y="1268"/>
                </a:lnTo>
                <a:lnTo>
                  <a:pt x="2308" y="1269"/>
                </a:lnTo>
                <a:lnTo>
                  <a:pt x="2290" y="1269"/>
                </a:lnTo>
                <a:lnTo>
                  <a:pt x="2271" y="1269"/>
                </a:lnTo>
                <a:lnTo>
                  <a:pt x="2253" y="1268"/>
                </a:lnTo>
                <a:lnTo>
                  <a:pt x="2234" y="1267"/>
                </a:lnTo>
                <a:lnTo>
                  <a:pt x="2216" y="1264"/>
                </a:lnTo>
                <a:lnTo>
                  <a:pt x="2197" y="1261"/>
                </a:lnTo>
                <a:lnTo>
                  <a:pt x="2179" y="1258"/>
                </a:lnTo>
                <a:lnTo>
                  <a:pt x="2159" y="1253"/>
                </a:lnTo>
                <a:lnTo>
                  <a:pt x="2140" y="1249"/>
                </a:lnTo>
                <a:lnTo>
                  <a:pt x="2103" y="1236"/>
                </a:lnTo>
                <a:lnTo>
                  <a:pt x="2088" y="1229"/>
                </a:lnTo>
                <a:lnTo>
                  <a:pt x="2074" y="1223"/>
                </a:lnTo>
                <a:lnTo>
                  <a:pt x="2059" y="1216"/>
                </a:lnTo>
                <a:lnTo>
                  <a:pt x="2045" y="1208"/>
                </a:lnTo>
                <a:lnTo>
                  <a:pt x="2032" y="1199"/>
                </a:lnTo>
                <a:lnTo>
                  <a:pt x="2018" y="1191"/>
                </a:lnTo>
                <a:lnTo>
                  <a:pt x="2006" y="1181"/>
                </a:lnTo>
                <a:lnTo>
                  <a:pt x="1994" y="1172"/>
                </a:lnTo>
                <a:lnTo>
                  <a:pt x="1981" y="1162"/>
                </a:lnTo>
                <a:lnTo>
                  <a:pt x="1970" y="1152"/>
                </a:lnTo>
                <a:lnTo>
                  <a:pt x="1957" y="1140"/>
                </a:lnTo>
                <a:lnTo>
                  <a:pt x="1946" y="1129"/>
                </a:lnTo>
                <a:lnTo>
                  <a:pt x="1925" y="1106"/>
                </a:lnTo>
                <a:lnTo>
                  <a:pt x="1904" y="1082"/>
                </a:lnTo>
                <a:lnTo>
                  <a:pt x="1884" y="1057"/>
                </a:lnTo>
                <a:lnTo>
                  <a:pt x="1866" y="1032"/>
                </a:lnTo>
                <a:lnTo>
                  <a:pt x="1847" y="1006"/>
                </a:lnTo>
                <a:lnTo>
                  <a:pt x="1830" y="979"/>
                </a:lnTo>
                <a:lnTo>
                  <a:pt x="1795" y="927"/>
                </a:lnTo>
                <a:lnTo>
                  <a:pt x="1761" y="875"/>
                </a:lnTo>
                <a:lnTo>
                  <a:pt x="1758" y="872"/>
                </a:lnTo>
                <a:lnTo>
                  <a:pt x="1755" y="868"/>
                </a:lnTo>
                <a:lnTo>
                  <a:pt x="1748" y="863"/>
                </a:lnTo>
                <a:lnTo>
                  <a:pt x="1740" y="858"/>
                </a:lnTo>
                <a:lnTo>
                  <a:pt x="1735" y="857"/>
                </a:lnTo>
                <a:lnTo>
                  <a:pt x="1731" y="855"/>
                </a:lnTo>
                <a:lnTo>
                  <a:pt x="1720" y="852"/>
                </a:lnTo>
                <a:lnTo>
                  <a:pt x="1716" y="851"/>
                </a:lnTo>
                <a:lnTo>
                  <a:pt x="1710" y="850"/>
                </a:lnTo>
                <a:lnTo>
                  <a:pt x="1699" y="849"/>
                </a:lnTo>
                <a:lnTo>
                  <a:pt x="1688" y="849"/>
                </a:lnTo>
                <a:lnTo>
                  <a:pt x="1655" y="849"/>
                </a:lnTo>
                <a:lnTo>
                  <a:pt x="1642" y="974"/>
                </a:lnTo>
                <a:lnTo>
                  <a:pt x="1642" y="991"/>
                </a:lnTo>
                <a:lnTo>
                  <a:pt x="1642" y="999"/>
                </a:lnTo>
                <a:lnTo>
                  <a:pt x="1643" y="1006"/>
                </a:lnTo>
                <a:lnTo>
                  <a:pt x="1644" y="1013"/>
                </a:lnTo>
                <a:lnTo>
                  <a:pt x="1646" y="1018"/>
                </a:lnTo>
                <a:lnTo>
                  <a:pt x="1648" y="1023"/>
                </a:lnTo>
                <a:lnTo>
                  <a:pt x="1652" y="1027"/>
                </a:lnTo>
                <a:lnTo>
                  <a:pt x="1655" y="1031"/>
                </a:lnTo>
                <a:lnTo>
                  <a:pt x="1661" y="1034"/>
                </a:lnTo>
                <a:lnTo>
                  <a:pt x="1666" y="1038"/>
                </a:lnTo>
                <a:lnTo>
                  <a:pt x="1674" y="1040"/>
                </a:lnTo>
                <a:lnTo>
                  <a:pt x="1678" y="1041"/>
                </a:lnTo>
                <a:lnTo>
                  <a:pt x="1682" y="1042"/>
                </a:lnTo>
                <a:lnTo>
                  <a:pt x="1690" y="1043"/>
                </a:lnTo>
                <a:lnTo>
                  <a:pt x="1700" y="1043"/>
                </a:lnTo>
                <a:lnTo>
                  <a:pt x="1711" y="1044"/>
                </a:lnTo>
                <a:lnTo>
                  <a:pt x="1718" y="1044"/>
                </a:lnTo>
                <a:lnTo>
                  <a:pt x="1715" y="1086"/>
                </a:lnTo>
                <a:lnTo>
                  <a:pt x="1206" y="1086"/>
                </a:lnTo>
                <a:lnTo>
                  <a:pt x="697" y="1086"/>
                </a:lnTo>
                <a:lnTo>
                  <a:pt x="702" y="1043"/>
                </a:lnTo>
                <a:lnTo>
                  <a:pt x="723" y="1043"/>
                </a:lnTo>
                <a:lnTo>
                  <a:pt x="732" y="1043"/>
                </a:lnTo>
                <a:lnTo>
                  <a:pt x="741" y="1042"/>
                </a:lnTo>
                <a:lnTo>
                  <a:pt x="749" y="1041"/>
                </a:lnTo>
                <a:lnTo>
                  <a:pt x="757" y="1040"/>
                </a:lnTo>
                <a:lnTo>
                  <a:pt x="764" y="1038"/>
                </a:lnTo>
                <a:lnTo>
                  <a:pt x="771" y="1035"/>
                </a:lnTo>
                <a:lnTo>
                  <a:pt x="776" y="1032"/>
                </a:lnTo>
                <a:lnTo>
                  <a:pt x="781" y="1029"/>
                </a:lnTo>
                <a:lnTo>
                  <a:pt x="785" y="1024"/>
                </a:lnTo>
                <a:lnTo>
                  <a:pt x="790" y="1018"/>
                </a:lnTo>
                <a:lnTo>
                  <a:pt x="793" y="1014"/>
                </a:lnTo>
                <a:lnTo>
                  <a:pt x="795" y="1007"/>
                </a:lnTo>
                <a:lnTo>
                  <a:pt x="799" y="1000"/>
                </a:lnTo>
                <a:lnTo>
                  <a:pt x="800" y="994"/>
                </a:lnTo>
                <a:lnTo>
                  <a:pt x="802" y="986"/>
                </a:lnTo>
                <a:lnTo>
                  <a:pt x="803" y="977"/>
                </a:lnTo>
                <a:lnTo>
                  <a:pt x="836" y="644"/>
                </a:lnTo>
                <a:lnTo>
                  <a:pt x="837" y="636"/>
                </a:lnTo>
                <a:lnTo>
                  <a:pt x="837" y="629"/>
                </a:lnTo>
                <a:lnTo>
                  <a:pt x="836" y="622"/>
                </a:lnTo>
                <a:lnTo>
                  <a:pt x="835" y="617"/>
                </a:lnTo>
                <a:lnTo>
                  <a:pt x="834" y="611"/>
                </a:lnTo>
                <a:lnTo>
                  <a:pt x="831" y="606"/>
                </a:lnTo>
                <a:lnTo>
                  <a:pt x="830" y="604"/>
                </a:lnTo>
                <a:lnTo>
                  <a:pt x="829" y="602"/>
                </a:lnTo>
                <a:lnTo>
                  <a:pt x="827" y="598"/>
                </a:lnTo>
                <a:lnTo>
                  <a:pt x="825" y="596"/>
                </a:lnTo>
                <a:lnTo>
                  <a:pt x="822" y="594"/>
                </a:lnTo>
                <a:lnTo>
                  <a:pt x="820" y="593"/>
                </a:lnTo>
                <a:lnTo>
                  <a:pt x="818" y="591"/>
                </a:lnTo>
                <a:lnTo>
                  <a:pt x="811" y="588"/>
                </a:lnTo>
                <a:lnTo>
                  <a:pt x="804" y="586"/>
                </a:lnTo>
                <a:lnTo>
                  <a:pt x="801" y="585"/>
                </a:lnTo>
                <a:lnTo>
                  <a:pt x="798" y="584"/>
                </a:lnTo>
                <a:lnTo>
                  <a:pt x="789" y="583"/>
                </a:lnTo>
                <a:lnTo>
                  <a:pt x="780" y="582"/>
                </a:lnTo>
                <a:lnTo>
                  <a:pt x="769" y="582"/>
                </a:lnTo>
                <a:lnTo>
                  <a:pt x="742" y="582"/>
                </a:lnTo>
                <a:lnTo>
                  <a:pt x="747" y="541"/>
                </a:lnTo>
                <a:lnTo>
                  <a:pt x="767" y="541"/>
                </a:lnTo>
                <a:lnTo>
                  <a:pt x="1301" y="541"/>
                </a:lnTo>
                <a:lnTo>
                  <a:pt x="1834" y="541"/>
                </a:lnTo>
                <a:lnTo>
                  <a:pt x="1849" y="541"/>
                </a:lnTo>
                <a:lnTo>
                  <a:pt x="1863" y="542"/>
                </a:lnTo>
                <a:lnTo>
                  <a:pt x="1876" y="543"/>
                </a:lnTo>
                <a:lnTo>
                  <a:pt x="1889" y="544"/>
                </a:lnTo>
                <a:lnTo>
                  <a:pt x="1901" y="547"/>
                </a:lnTo>
                <a:lnTo>
                  <a:pt x="1907" y="548"/>
                </a:lnTo>
                <a:lnTo>
                  <a:pt x="1912" y="549"/>
                </a:lnTo>
                <a:lnTo>
                  <a:pt x="1924" y="551"/>
                </a:lnTo>
                <a:lnTo>
                  <a:pt x="1934" y="554"/>
                </a:lnTo>
                <a:lnTo>
                  <a:pt x="1944" y="559"/>
                </a:lnTo>
                <a:lnTo>
                  <a:pt x="1953" y="562"/>
                </a:lnTo>
                <a:lnTo>
                  <a:pt x="1962" y="567"/>
                </a:lnTo>
                <a:lnTo>
                  <a:pt x="1970" y="573"/>
                </a:lnTo>
                <a:lnTo>
                  <a:pt x="1978" y="577"/>
                </a:lnTo>
                <a:lnTo>
                  <a:pt x="1986" y="583"/>
                </a:lnTo>
                <a:lnTo>
                  <a:pt x="1992" y="589"/>
                </a:lnTo>
                <a:lnTo>
                  <a:pt x="1998" y="596"/>
                </a:lnTo>
                <a:lnTo>
                  <a:pt x="2007" y="606"/>
                </a:lnTo>
                <a:lnTo>
                  <a:pt x="2014" y="618"/>
                </a:lnTo>
                <a:lnTo>
                  <a:pt x="2016" y="623"/>
                </a:lnTo>
                <a:lnTo>
                  <a:pt x="2019" y="629"/>
                </a:lnTo>
                <a:lnTo>
                  <a:pt x="2022" y="635"/>
                </a:lnTo>
                <a:lnTo>
                  <a:pt x="2024" y="641"/>
                </a:lnTo>
                <a:lnTo>
                  <a:pt x="2027" y="654"/>
                </a:lnTo>
                <a:lnTo>
                  <a:pt x="2028" y="661"/>
                </a:lnTo>
                <a:lnTo>
                  <a:pt x="2030" y="667"/>
                </a:lnTo>
                <a:lnTo>
                  <a:pt x="2030" y="673"/>
                </a:lnTo>
                <a:lnTo>
                  <a:pt x="2030" y="680"/>
                </a:lnTo>
                <a:lnTo>
                  <a:pt x="2030" y="693"/>
                </a:lnTo>
                <a:lnTo>
                  <a:pt x="2028" y="701"/>
                </a:lnTo>
                <a:lnTo>
                  <a:pt x="2027" y="709"/>
                </a:lnTo>
                <a:lnTo>
                  <a:pt x="2025" y="718"/>
                </a:lnTo>
                <a:lnTo>
                  <a:pt x="2023" y="723"/>
                </a:lnTo>
                <a:lnTo>
                  <a:pt x="2022" y="727"/>
                </a:lnTo>
                <a:lnTo>
                  <a:pt x="2018" y="737"/>
                </a:lnTo>
                <a:lnTo>
                  <a:pt x="2013" y="747"/>
                </a:lnTo>
                <a:lnTo>
                  <a:pt x="2007" y="758"/>
                </a:lnTo>
                <a:lnTo>
                  <a:pt x="1999" y="768"/>
                </a:lnTo>
                <a:lnTo>
                  <a:pt x="1991" y="778"/>
                </a:lnTo>
                <a:lnTo>
                  <a:pt x="1986" y="782"/>
                </a:lnTo>
                <a:lnTo>
                  <a:pt x="1981" y="788"/>
                </a:lnTo>
                <a:lnTo>
                  <a:pt x="1975" y="793"/>
                </a:lnTo>
                <a:lnTo>
                  <a:pt x="1969" y="797"/>
                </a:lnTo>
                <a:lnTo>
                  <a:pt x="1955" y="806"/>
                </a:lnTo>
                <a:lnTo>
                  <a:pt x="1940" y="815"/>
                </a:lnTo>
                <a:lnTo>
                  <a:pt x="1931" y="819"/>
                </a:lnTo>
                <a:lnTo>
                  <a:pt x="1922" y="823"/>
                </a:lnTo>
                <a:lnTo>
                  <a:pt x="1913" y="827"/>
                </a:lnTo>
                <a:lnTo>
                  <a:pt x="1903" y="830"/>
                </a:lnTo>
                <a:lnTo>
                  <a:pt x="1882" y="836"/>
                </a:lnTo>
                <a:lnTo>
                  <a:pt x="1896" y="845"/>
                </a:lnTo>
                <a:lnTo>
                  <a:pt x="1911" y="855"/>
                </a:lnTo>
                <a:lnTo>
                  <a:pt x="1925" y="865"/>
                </a:lnTo>
                <a:lnTo>
                  <a:pt x="1938" y="876"/>
                </a:lnTo>
                <a:lnTo>
                  <a:pt x="1951" y="887"/>
                </a:lnTo>
                <a:lnTo>
                  <a:pt x="1963" y="900"/>
                </a:lnTo>
                <a:lnTo>
                  <a:pt x="1975" y="912"/>
                </a:lnTo>
                <a:lnTo>
                  <a:pt x="1987" y="925"/>
                </a:lnTo>
                <a:lnTo>
                  <a:pt x="2009" y="952"/>
                </a:lnTo>
                <a:lnTo>
                  <a:pt x="2032" y="979"/>
                </a:lnTo>
                <a:lnTo>
                  <a:pt x="2074" y="1034"/>
                </a:lnTo>
                <a:lnTo>
                  <a:pt x="2078" y="1031"/>
                </a:lnTo>
                <a:lnTo>
                  <a:pt x="2083" y="1027"/>
                </a:lnTo>
                <a:lnTo>
                  <a:pt x="2087" y="1024"/>
                </a:lnTo>
                <a:lnTo>
                  <a:pt x="2091" y="1021"/>
                </a:lnTo>
                <a:lnTo>
                  <a:pt x="2095" y="1016"/>
                </a:lnTo>
                <a:lnTo>
                  <a:pt x="2098" y="1012"/>
                </a:lnTo>
                <a:lnTo>
                  <a:pt x="2101" y="1006"/>
                </a:lnTo>
                <a:lnTo>
                  <a:pt x="2104" y="1000"/>
                </a:lnTo>
                <a:lnTo>
                  <a:pt x="2106" y="995"/>
                </a:lnTo>
                <a:lnTo>
                  <a:pt x="2109" y="988"/>
                </a:lnTo>
                <a:lnTo>
                  <a:pt x="2113" y="974"/>
                </a:lnTo>
                <a:lnTo>
                  <a:pt x="2116" y="959"/>
                </a:lnTo>
                <a:lnTo>
                  <a:pt x="2119" y="942"/>
                </a:lnTo>
                <a:lnTo>
                  <a:pt x="2147" y="653"/>
                </a:lnTo>
                <a:lnTo>
                  <a:pt x="2148" y="635"/>
                </a:lnTo>
                <a:lnTo>
                  <a:pt x="2148" y="627"/>
                </a:lnTo>
                <a:lnTo>
                  <a:pt x="2147" y="620"/>
                </a:lnTo>
                <a:lnTo>
                  <a:pt x="2146" y="613"/>
                </a:lnTo>
                <a:lnTo>
                  <a:pt x="2144" y="608"/>
                </a:lnTo>
                <a:lnTo>
                  <a:pt x="2141" y="603"/>
                </a:lnTo>
                <a:lnTo>
                  <a:pt x="2138" y="598"/>
                </a:lnTo>
                <a:lnTo>
                  <a:pt x="2133" y="595"/>
                </a:lnTo>
                <a:lnTo>
                  <a:pt x="2129" y="592"/>
                </a:lnTo>
                <a:lnTo>
                  <a:pt x="2122" y="588"/>
                </a:lnTo>
                <a:lnTo>
                  <a:pt x="2115" y="586"/>
                </a:lnTo>
                <a:lnTo>
                  <a:pt x="2109" y="585"/>
                </a:lnTo>
                <a:lnTo>
                  <a:pt x="2100" y="584"/>
                </a:lnTo>
                <a:lnTo>
                  <a:pt x="2091" y="583"/>
                </a:lnTo>
                <a:lnTo>
                  <a:pt x="2079" y="582"/>
                </a:lnTo>
                <a:lnTo>
                  <a:pt x="2068" y="582"/>
                </a:lnTo>
                <a:lnTo>
                  <a:pt x="2072" y="541"/>
                </a:lnTo>
                <a:lnTo>
                  <a:pt x="2298" y="541"/>
                </a:lnTo>
                <a:lnTo>
                  <a:pt x="2596" y="864"/>
                </a:lnTo>
                <a:lnTo>
                  <a:pt x="2617" y="652"/>
                </a:lnTo>
                <a:lnTo>
                  <a:pt x="2617" y="633"/>
                </a:lnTo>
                <a:lnTo>
                  <a:pt x="2617" y="626"/>
                </a:lnTo>
                <a:lnTo>
                  <a:pt x="2616" y="619"/>
                </a:lnTo>
                <a:lnTo>
                  <a:pt x="2615" y="613"/>
                </a:lnTo>
                <a:lnTo>
                  <a:pt x="2613" y="608"/>
                </a:lnTo>
                <a:lnTo>
                  <a:pt x="2611" y="603"/>
                </a:lnTo>
                <a:lnTo>
                  <a:pt x="2607" y="598"/>
                </a:lnTo>
                <a:lnTo>
                  <a:pt x="2604" y="594"/>
                </a:lnTo>
                <a:lnTo>
                  <a:pt x="2598" y="591"/>
                </a:lnTo>
                <a:lnTo>
                  <a:pt x="2593" y="588"/>
                </a:lnTo>
                <a:lnTo>
                  <a:pt x="2586" y="586"/>
                </a:lnTo>
                <a:lnTo>
                  <a:pt x="2578" y="584"/>
                </a:lnTo>
                <a:lnTo>
                  <a:pt x="2569" y="583"/>
                </a:lnTo>
                <a:lnTo>
                  <a:pt x="2560" y="582"/>
                </a:lnTo>
                <a:lnTo>
                  <a:pt x="2550" y="582"/>
                </a:lnTo>
                <a:lnTo>
                  <a:pt x="2514" y="582"/>
                </a:lnTo>
                <a:lnTo>
                  <a:pt x="2518" y="541"/>
                </a:lnTo>
                <a:lnTo>
                  <a:pt x="3191" y="541"/>
                </a:lnTo>
                <a:lnTo>
                  <a:pt x="3863" y="541"/>
                </a:lnTo>
                <a:lnTo>
                  <a:pt x="3878" y="541"/>
                </a:lnTo>
                <a:lnTo>
                  <a:pt x="3893" y="542"/>
                </a:lnTo>
                <a:lnTo>
                  <a:pt x="3907" y="543"/>
                </a:lnTo>
                <a:lnTo>
                  <a:pt x="3920" y="544"/>
                </a:lnTo>
                <a:lnTo>
                  <a:pt x="3933" y="547"/>
                </a:lnTo>
                <a:lnTo>
                  <a:pt x="3945" y="549"/>
                </a:lnTo>
                <a:lnTo>
                  <a:pt x="3957" y="551"/>
                </a:lnTo>
                <a:lnTo>
                  <a:pt x="3962" y="553"/>
                </a:lnTo>
                <a:lnTo>
                  <a:pt x="3968" y="554"/>
                </a:lnTo>
                <a:lnTo>
                  <a:pt x="3978" y="559"/>
                </a:lnTo>
                <a:lnTo>
                  <a:pt x="3987" y="562"/>
                </a:lnTo>
                <a:lnTo>
                  <a:pt x="3996" y="567"/>
                </a:lnTo>
                <a:lnTo>
                  <a:pt x="4005" y="573"/>
                </a:lnTo>
                <a:lnTo>
                  <a:pt x="4013" y="577"/>
                </a:lnTo>
                <a:lnTo>
                  <a:pt x="4020" y="583"/>
                </a:lnTo>
                <a:lnTo>
                  <a:pt x="4026" y="589"/>
                </a:lnTo>
                <a:lnTo>
                  <a:pt x="4033" y="596"/>
                </a:lnTo>
                <a:lnTo>
                  <a:pt x="4041" y="606"/>
                </a:lnTo>
                <a:lnTo>
                  <a:pt x="4048" y="618"/>
                </a:lnTo>
                <a:lnTo>
                  <a:pt x="4051" y="623"/>
                </a:lnTo>
                <a:lnTo>
                  <a:pt x="4055" y="629"/>
                </a:lnTo>
                <a:lnTo>
                  <a:pt x="4057" y="635"/>
                </a:lnTo>
                <a:lnTo>
                  <a:pt x="4059" y="641"/>
                </a:lnTo>
                <a:lnTo>
                  <a:pt x="4061" y="654"/>
                </a:lnTo>
                <a:lnTo>
                  <a:pt x="4064" y="661"/>
                </a:lnTo>
                <a:lnTo>
                  <a:pt x="4064" y="667"/>
                </a:lnTo>
                <a:lnTo>
                  <a:pt x="4065" y="673"/>
                </a:lnTo>
                <a:lnTo>
                  <a:pt x="4065" y="680"/>
                </a:lnTo>
                <a:lnTo>
                  <a:pt x="4064" y="693"/>
                </a:lnTo>
                <a:lnTo>
                  <a:pt x="4063" y="701"/>
                </a:lnTo>
                <a:lnTo>
                  <a:pt x="4061" y="709"/>
                </a:lnTo>
                <a:lnTo>
                  <a:pt x="4059" y="718"/>
                </a:lnTo>
                <a:lnTo>
                  <a:pt x="4057" y="727"/>
                </a:lnTo>
                <a:lnTo>
                  <a:pt x="4052" y="737"/>
                </a:lnTo>
                <a:lnTo>
                  <a:pt x="4048" y="747"/>
                </a:lnTo>
                <a:lnTo>
                  <a:pt x="4041" y="758"/>
                </a:lnTo>
                <a:lnTo>
                  <a:pt x="4034" y="768"/>
                </a:lnTo>
                <a:lnTo>
                  <a:pt x="4025" y="778"/>
                </a:lnTo>
                <a:lnTo>
                  <a:pt x="4021" y="784"/>
                </a:lnTo>
                <a:lnTo>
                  <a:pt x="4015" y="788"/>
                </a:lnTo>
                <a:lnTo>
                  <a:pt x="4010" y="793"/>
                </a:lnTo>
                <a:lnTo>
                  <a:pt x="4004" y="797"/>
                </a:lnTo>
                <a:lnTo>
                  <a:pt x="3990" y="807"/>
                </a:lnTo>
                <a:lnTo>
                  <a:pt x="3975" y="815"/>
                </a:lnTo>
                <a:lnTo>
                  <a:pt x="3967" y="819"/>
                </a:lnTo>
                <a:lnTo>
                  <a:pt x="3958" y="823"/>
                </a:lnTo>
                <a:lnTo>
                  <a:pt x="3948" y="827"/>
                </a:lnTo>
                <a:lnTo>
                  <a:pt x="3938" y="830"/>
                </a:lnTo>
                <a:lnTo>
                  <a:pt x="3916" y="836"/>
                </a:lnTo>
                <a:lnTo>
                  <a:pt x="3926" y="841"/>
                </a:lnTo>
                <a:lnTo>
                  <a:pt x="3936" y="848"/>
                </a:lnTo>
                <a:lnTo>
                  <a:pt x="3945" y="855"/>
                </a:lnTo>
                <a:lnTo>
                  <a:pt x="3954" y="861"/>
                </a:lnTo>
                <a:lnTo>
                  <a:pt x="3972" y="876"/>
                </a:lnTo>
                <a:lnTo>
                  <a:pt x="3988" y="892"/>
                </a:lnTo>
                <a:lnTo>
                  <a:pt x="4004" y="909"/>
                </a:lnTo>
                <a:lnTo>
                  <a:pt x="4019" y="927"/>
                </a:lnTo>
                <a:lnTo>
                  <a:pt x="4033" y="945"/>
                </a:lnTo>
                <a:lnTo>
                  <a:pt x="4048" y="963"/>
                </a:lnTo>
                <a:lnTo>
                  <a:pt x="4075" y="1000"/>
                </a:lnTo>
                <a:lnTo>
                  <a:pt x="4089" y="1018"/>
                </a:lnTo>
                <a:lnTo>
                  <a:pt x="4103" y="1036"/>
                </a:lnTo>
                <a:lnTo>
                  <a:pt x="4118" y="1055"/>
                </a:lnTo>
                <a:lnTo>
                  <a:pt x="4133" y="1073"/>
                </a:lnTo>
                <a:lnTo>
                  <a:pt x="4148" y="1088"/>
                </a:lnTo>
                <a:lnTo>
                  <a:pt x="4164" y="1104"/>
                </a:lnTo>
                <a:lnTo>
                  <a:pt x="4177" y="1114"/>
                </a:lnTo>
                <a:lnTo>
                  <a:pt x="4189" y="1124"/>
                </a:lnTo>
                <a:lnTo>
                  <a:pt x="4201" y="1135"/>
                </a:lnTo>
                <a:lnTo>
                  <a:pt x="4215" y="1145"/>
                </a:lnTo>
                <a:lnTo>
                  <a:pt x="4228" y="1154"/>
                </a:lnTo>
                <a:lnTo>
                  <a:pt x="4243" y="1162"/>
                </a:lnTo>
                <a:lnTo>
                  <a:pt x="4258" y="1170"/>
                </a:lnTo>
                <a:lnTo>
                  <a:pt x="4272" y="1178"/>
                </a:lnTo>
                <a:lnTo>
                  <a:pt x="4280" y="1181"/>
                </a:lnTo>
                <a:lnTo>
                  <a:pt x="4288" y="1184"/>
                </a:lnTo>
                <a:lnTo>
                  <a:pt x="4304" y="1190"/>
                </a:lnTo>
                <a:lnTo>
                  <a:pt x="4320" y="1196"/>
                </a:lnTo>
                <a:lnTo>
                  <a:pt x="4336" y="1200"/>
                </a:lnTo>
                <a:lnTo>
                  <a:pt x="4353" y="1205"/>
                </a:lnTo>
                <a:lnTo>
                  <a:pt x="4368" y="1207"/>
                </a:lnTo>
                <a:lnTo>
                  <a:pt x="4385" y="1209"/>
                </a:lnTo>
                <a:lnTo>
                  <a:pt x="4402" y="1210"/>
                </a:lnTo>
                <a:lnTo>
                  <a:pt x="4411" y="1210"/>
                </a:lnTo>
                <a:lnTo>
                  <a:pt x="4421" y="1210"/>
                </a:lnTo>
                <a:lnTo>
                  <a:pt x="4439" y="1208"/>
                </a:lnTo>
                <a:lnTo>
                  <a:pt x="4459" y="1205"/>
                </a:lnTo>
                <a:lnTo>
                  <a:pt x="4468" y="1202"/>
                </a:lnTo>
                <a:lnTo>
                  <a:pt x="4477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80443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E20503-FD26-45D7-8D72-ADBE68B52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DD45C70-0E7D-4432-AD26-2B8F2E584E75}" type="datetime1">
              <a:rPr lang="fi-FI" smtClean="0"/>
              <a:pPr/>
              <a:t>14.4.2026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83D58F-2FEE-465A-8C27-8071BFBDA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© Berner Oy  |  Esittäjä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5BEB2B-921C-4DB4-9DFA-93C092061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E98F4-D9F1-4002-AD5C-3866A5A71344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Freeform 6"/>
          <p:cNvSpPr>
            <a:spLocks noChangeAspect="1" noEditPoints="1"/>
          </p:cNvSpPr>
          <p:nvPr userDrawn="1"/>
        </p:nvSpPr>
        <p:spPr bwMode="auto">
          <a:xfrm>
            <a:off x="3647728" y="2780928"/>
            <a:ext cx="5760000" cy="1251800"/>
          </a:xfrm>
          <a:custGeom>
            <a:avLst/>
            <a:gdLst>
              <a:gd name="T0" fmla="*/ 5840 w 7330"/>
              <a:gd name="T1" fmla="*/ 1317 h 1593"/>
              <a:gd name="T2" fmla="*/ 5357 w 7330"/>
              <a:gd name="T3" fmla="*/ 1467 h 1593"/>
              <a:gd name="T4" fmla="*/ 2874 w 7330"/>
              <a:gd name="T5" fmla="*/ 1589 h 1593"/>
              <a:gd name="T6" fmla="*/ 684 w 7330"/>
              <a:gd name="T7" fmla="*/ 1394 h 1593"/>
              <a:gd name="T8" fmla="*/ 863 w 7330"/>
              <a:gd name="T9" fmla="*/ 1338 h 1593"/>
              <a:gd name="T10" fmla="*/ 497 w 7330"/>
              <a:gd name="T11" fmla="*/ 753 h 1593"/>
              <a:gd name="T12" fmla="*/ 757 w 7330"/>
              <a:gd name="T13" fmla="*/ 719 h 1593"/>
              <a:gd name="T14" fmla="*/ 771 w 7330"/>
              <a:gd name="T15" fmla="*/ 502 h 1593"/>
              <a:gd name="T16" fmla="*/ 468 w 7330"/>
              <a:gd name="T17" fmla="*/ 709 h 1593"/>
              <a:gd name="T18" fmla="*/ 787 w 7330"/>
              <a:gd name="T19" fmla="*/ 281 h 1593"/>
              <a:gd name="T20" fmla="*/ 733 w 7330"/>
              <a:gd name="T21" fmla="*/ 82 h 1593"/>
              <a:gd name="T22" fmla="*/ 154 w 7330"/>
              <a:gd name="T23" fmla="*/ 767 h 1593"/>
              <a:gd name="T24" fmla="*/ 220 w 7330"/>
              <a:gd name="T25" fmla="*/ 78 h 1593"/>
              <a:gd name="T26" fmla="*/ 1075 w 7330"/>
              <a:gd name="T27" fmla="*/ 82 h 1593"/>
              <a:gd name="T28" fmla="*/ 1065 w 7330"/>
              <a:gd name="T29" fmla="*/ 315 h 1593"/>
              <a:gd name="T30" fmla="*/ 980 w 7330"/>
              <a:gd name="T31" fmla="*/ 435 h 1593"/>
              <a:gd name="T32" fmla="*/ 1073 w 7330"/>
              <a:gd name="T33" fmla="*/ 678 h 1593"/>
              <a:gd name="T34" fmla="*/ 6070 w 7330"/>
              <a:gd name="T35" fmla="*/ 209 h 1593"/>
              <a:gd name="T36" fmla="*/ 5917 w 7330"/>
              <a:gd name="T37" fmla="*/ 66 h 1593"/>
              <a:gd name="T38" fmla="*/ 6058 w 7330"/>
              <a:gd name="T39" fmla="*/ 299 h 1593"/>
              <a:gd name="T40" fmla="*/ 5284 w 7330"/>
              <a:gd name="T41" fmla="*/ 230 h 1593"/>
              <a:gd name="T42" fmla="*/ 5037 w 7330"/>
              <a:gd name="T43" fmla="*/ 69 h 1593"/>
              <a:gd name="T44" fmla="*/ 4979 w 7330"/>
              <a:gd name="T45" fmla="*/ 262 h 1593"/>
              <a:gd name="T46" fmla="*/ 4818 w 7330"/>
              <a:gd name="T47" fmla="*/ 433 h 1593"/>
              <a:gd name="T48" fmla="*/ 4812 w 7330"/>
              <a:gd name="T49" fmla="*/ 785 h 1593"/>
              <a:gd name="T50" fmla="*/ 5137 w 7330"/>
              <a:gd name="T51" fmla="*/ 646 h 1593"/>
              <a:gd name="T52" fmla="*/ 5456 w 7330"/>
              <a:gd name="T53" fmla="*/ 712 h 1593"/>
              <a:gd name="T54" fmla="*/ 4285 w 7330"/>
              <a:gd name="T55" fmla="*/ 66 h 1593"/>
              <a:gd name="T56" fmla="*/ 4123 w 7330"/>
              <a:gd name="T57" fmla="*/ 770 h 1593"/>
              <a:gd name="T58" fmla="*/ 4421 w 7330"/>
              <a:gd name="T59" fmla="*/ 688 h 1593"/>
              <a:gd name="T60" fmla="*/ 3435 w 7330"/>
              <a:gd name="T61" fmla="*/ 232 h 1593"/>
              <a:gd name="T62" fmla="*/ 3495 w 7330"/>
              <a:gd name="T63" fmla="*/ 783 h 1593"/>
              <a:gd name="T64" fmla="*/ 3626 w 7330"/>
              <a:gd name="T65" fmla="*/ 1033 h 1593"/>
              <a:gd name="T66" fmla="*/ 2881 w 7330"/>
              <a:gd name="T67" fmla="*/ 143 h 1593"/>
              <a:gd name="T68" fmla="*/ 2771 w 7330"/>
              <a:gd name="T69" fmla="*/ 404 h 1593"/>
              <a:gd name="T70" fmla="*/ 2342 w 7330"/>
              <a:gd name="T71" fmla="*/ 134 h 1593"/>
              <a:gd name="T72" fmla="*/ 2019 w 7330"/>
              <a:gd name="T73" fmla="*/ 169 h 1593"/>
              <a:gd name="T74" fmla="*/ 1663 w 7330"/>
              <a:gd name="T75" fmla="*/ 365 h 1593"/>
              <a:gd name="T76" fmla="*/ 1756 w 7330"/>
              <a:gd name="T77" fmla="*/ 508 h 1593"/>
              <a:gd name="T78" fmla="*/ 1521 w 7330"/>
              <a:gd name="T79" fmla="*/ 708 h 1593"/>
              <a:gd name="T80" fmla="*/ 1731 w 7330"/>
              <a:gd name="T81" fmla="*/ 781 h 1593"/>
              <a:gd name="T82" fmla="*/ 2193 w 7330"/>
              <a:gd name="T83" fmla="*/ 783 h 1593"/>
              <a:gd name="T84" fmla="*/ 7204 w 7330"/>
              <a:gd name="T85" fmla="*/ 969 h 1593"/>
              <a:gd name="T86" fmla="*/ 6563 w 7330"/>
              <a:gd name="T87" fmla="*/ 1121 h 1593"/>
              <a:gd name="T88" fmla="*/ 6047 w 7330"/>
              <a:gd name="T89" fmla="*/ 726 h 1593"/>
              <a:gd name="T90" fmla="*/ 5733 w 7330"/>
              <a:gd name="T91" fmla="*/ 731 h 1593"/>
              <a:gd name="T92" fmla="*/ 4068 w 7330"/>
              <a:gd name="T93" fmla="*/ 925 h 1593"/>
              <a:gd name="T94" fmla="*/ 3612 w 7330"/>
              <a:gd name="T95" fmla="*/ 1135 h 1593"/>
              <a:gd name="T96" fmla="*/ 3034 w 7330"/>
              <a:gd name="T97" fmla="*/ 919 h 1593"/>
              <a:gd name="T98" fmla="*/ 2649 w 7330"/>
              <a:gd name="T99" fmla="*/ 482 h 1593"/>
              <a:gd name="T100" fmla="*/ 1088 w 7330"/>
              <a:gd name="T101" fmla="*/ 851 h 1593"/>
              <a:gd name="T102" fmla="*/ 1304 w 7330"/>
              <a:gd name="T103" fmla="*/ 139 h 1593"/>
              <a:gd name="T104" fmla="*/ 2860 w 7330"/>
              <a:gd name="T105" fmla="*/ 1 h 1593"/>
              <a:gd name="T106" fmla="*/ 3155 w 7330"/>
              <a:gd name="T107" fmla="*/ 158 h 1593"/>
              <a:gd name="T108" fmla="*/ 3059 w 7330"/>
              <a:gd name="T109" fmla="*/ 408 h 1593"/>
              <a:gd name="T110" fmla="*/ 3253 w 7330"/>
              <a:gd name="T111" fmla="*/ 754 h 1593"/>
              <a:gd name="T112" fmla="*/ 3318 w 7330"/>
              <a:gd name="T113" fmla="*/ 80 h 1593"/>
              <a:gd name="T114" fmla="*/ 4041 w 7330"/>
              <a:gd name="T115" fmla="*/ 75 h 1593"/>
              <a:gd name="T116" fmla="*/ 6255 w 7330"/>
              <a:gd name="T117" fmla="*/ 58 h 1593"/>
              <a:gd name="T118" fmla="*/ 6328 w 7330"/>
              <a:gd name="T119" fmla="*/ 277 h 1593"/>
              <a:gd name="T120" fmla="*/ 6120 w 7330"/>
              <a:gd name="T121" fmla="*/ 470 h 1593"/>
              <a:gd name="T122" fmla="*/ 6529 w 7330"/>
              <a:gd name="T123" fmla="*/ 912 h 1593"/>
              <a:gd name="T124" fmla="*/ 7002 w 7330"/>
              <a:gd name="T125" fmla="*/ 1023 h 15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7330" h="1593">
                <a:moveTo>
                  <a:pt x="3255" y="1454"/>
                </a:moveTo>
                <a:lnTo>
                  <a:pt x="3373" y="1453"/>
                </a:lnTo>
                <a:lnTo>
                  <a:pt x="3491" y="1453"/>
                </a:lnTo>
                <a:lnTo>
                  <a:pt x="3608" y="1451"/>
                </a:lnTo>
                <a:lnTo>
                  <a:pt x="3726" y="1449"/>
                </a:lnTo>
                <a:lnTo>
                  <a:pt x="3842" y="1447"/>
                </a:lnTo>
                <a:lnTo>
                  <a:pt x="3957" y="1444"/>
                </a:lnTo>
                <a:lnTo>
                  <a:pt x="4071" y="1441"/>
                </a:lnTo>
                <a:lnTo>
                  <a:pt x="4184" y="1437"/>
                </a:lnTo>
                <a:lnTo>
                  <a:pt x="4297" y="1433"/>
                </a:lnTo>
                <a:lnTo>
                  <a:pt x="4408" y="1428"/>
                </a:lnTo>
                <a:lnTo>
                  <a:pt x="4518" y="1423"/>
                </a:lnTo>
                <a:lnTo>
                  <a:pt x="4628" y="1417"/>
                </a:lnTo>
                <a:lnTo>
                  <a:pt x="4736" y="1411"/>
                </a:lnTo>
                <a:lnTo>
                  <a:pt x="4843" y="1405"/>
                </a:lnTo>
                <a:lnTo>
                  <a:pt x="4949" y="1398"/>
                </a:lnTo>
                <a:lnTo>
                  <a:pt x="5002" y="1394"/>
                </a:lnTo>
                <a:lnTo>
                  <a:pt x="5054" y="1390"/>
                </a:lnTo>
                <a:lnTo>
                  <a:pt x="5158" y="1383"/>
                </a:lnTo>
                <a:lnTo>
                  <a:pt x="5260" y="1374"/>
                </a:lnTo>
                <a:lnTo>
                  <a:pt x="5360" y="1366"/>
                </a:lnTo>
                <a:lnTo>
                  <a:pt x="5459" y="1357"/>
                </a:lnTo>
                <a:lnTo>
                  <a:pt x="5557" y="1347"/>
                </a:lnTo>
                <a:lnTo>
                  <a:pt x="5653" y="1338"/>
                </a:lnTo>
                <a:lnTo>
                  <a:pt x="5747" y="1327"/>
                </a:lnTo>
                <a:lnTo>
                  <a:pt x="5840" y="1317"/>
                </a:lnTo>
                <a:lnTo>
                  <a:pt x="5931" y="1306"/>
                </a:lnTo>
                <a:lnTo>
                  <a:pt x="6020" y="1295"/>
                </a:lnTo>
                <a:lnTo>
                  <a:pt x="6108" y="1283"/>
                </a:lnTo>
                <a:lnTo>
                  <a:pt x="6194" y="1271"/>
                </a:lnTo>
                <a:lnTo>
                  <a:pt x="6277" y="1259"/>
                </a:lnTo>
                <a:lnTo>
                  <a:pt x="6359" y="1246"/>
                </a:lnTo>
                <a:lnTo>
                  <a:pt x="6439" y="1233"/>
                </a:lnTo>
                <a:lnTo>
                  <a:pt x="6517" y="1220"/>
                </a:lnTo>
                <a:lnTo>
                  <a:pt x="6518" y="1228"/>
                </a:lnTo>
                <a:lnTo>
                  <a:pt x="6454" y="1248"/>
                </a:lnTo>
                <a:lnTo>
                  <a:pt x="6386" y="1268"/>
                </a:lnTo>
                <a:lnTo>
                  <a:pt x="6316" y="1287"/>
                </a:lnTo>
                <a:lnTo>
                  <a:pt x="6279" y="1297"/>
                </a:lnTo>
                <a:lnTo>
                  <a:pt x="6242" y="1306"/>
                </a:lnTo>
                <a:lnTo>
                  <a:pt x="6204" y="1316"/>
                </a:lnTo>
                <a:lnTo>
                  <a:pt x="6166" y="1325"/>
                </a:lnTo>
                <a:lnTo>
                  <a:pt x="6087" y="1343"/>
                </a:lnTo>
                <a:lnTo>
                  <a:pt x="6004" y="1360"/>
                </a:lnTo>
                <a:lnTo>
                  <a:pt x="5920" y="1377"/>
                </a:lnTo>
                <a:lnTo>
                  <a:pt x="5832" y="1394"/>
                </a:lnTo>
                <a:lnTo>
                  <a:pt x="5742" y="1410"/>
                </a:lnTo>
                <a:lnTo>
                  <a:pt x="5649" y="1425"/>
                </a:lnTo>
                <a:lnTo>
                  <a:pt x="5554" y="1440"/>
                </a:lnTo>
                <a:lnTo>
                  <a:pt x="5457" y="1454"/>
                </a:lnTo>
                <a:lnTo>
                  <a:pt x="5407" y="1461"/>
                </a:lnTo>
                <a:lnTo>
                  <a:pt x="5357" y="1467"/>
                </a:lnTo>
                <a:lnTo>
                  <a:pt x="5255" y="1480"/>
                </a:lnTo>
                <a:lnTo>
                  <a:pt x="5151" y="1493"/>
                </a:lnTo>
                <a:lnTo>
                  <a:pt x="5044" y="1504"/>
                </a:lnTo>
                <a:lnTo>
                  <a:pt x="4936" y="1515"/>
                </a:lnTo>
                <a:lnTo>
                  <a:pt x="4826" y="1526"/>
                </a:lnTo>
                <a:lnTo>
                  <a:pt x="4714" y="1535"/>
                </a:lnTo>
                <a:lnTo>
                  <a:pt x="4601" y="1544"/>
                </a:lnTo>
                <a:lnTo>
                  <a:pt x="4485" y="1553"/>
                </a:lnTo>
                <a:lnTo>
                  <a:pt x="4427" y="1556"/>
                </a:lnTo>
                <a:lnTo>
                  <a:pt x="4368" y="1560"/>
                </a:lnTo>
                <a:lnTo>
                  <a:pt x="4309" y="1564"/>
                </a:lnTo>
                <a:lnTo>
                  <a:pt x="4250" y="1567"/>
                </a:lnTo>
                <a:lnTo>
                  <a:pt x="4190" y="1570"/>
                </a:lnTo>
                <a:lnTo>
                  <a:pt x="4130" y="1573"/>
                </a:lnTo>
                <a:lnTo>
                  <a:pt x="4070" y="1576"/>
                </a:lnTo>
                <a:lnTo>
                  <a:pt x="4009" y="1578"/>
                </a:lnTo>
                <a:lnTo>
                  <a:pt x="3948" y="1581"/>
                </a:lnTo>
                <a:lnTo>
                  <a:pt x="3886" y="1583"/>
                </a:lnTo>
                <a:lnTo>
                  <a:pt x="3762" y="1586"/>
                </a:lnTo>
                <a:lnTo>
                  <a:pt x="3636" y="1589"/>
                </a:lnTo>
                <a:lnTo>
                  <a:pt x="3510" y="1591"/>
                </a:lnTo>
                <a:lnTo>
                  <a:pt x="3383" y="1593"/>
                </a:lnTo>
                <a:lnTo>
                  <a:pt x="3255" y="1593"/>
                </a:lnTo>
                <a:lnTo>
                  <a:pt x="3127" y="1593"/>
                </a:lnTo>
                <a:lnTo>
                  <a:pt x="3000" y="1591"/>
                </a:lnTo>
                <a:lnTo>
                  <a:pt x="2874" y="1589"/>
                </a:lnTo>
                <a:lnTo>
                  <a:pt x="2811" y="1588"/>
                </a:lnTo>
                <a:lnTo>
                  <a:pt x="2749" y="1586"/>
                </a:lnTo>
                <a:lnTo>
                  <a:pt x="2687" y="1585"/>
                </a:lnTo>
                <a:lnTo>
                  <a:pt x="2625" y="1583"/>
                </a:lnTo>
                <a:lnTo>
                  <a:pt x="2564" y="1581"/>
                </a:lnTo>
                <a:lnTo>
                  <a:pt x="2503" y="1578"/>
                </a:lnTo>
                <a:lnTo>
                  <a:pt x="2382" y="1573"/>
                </a:lnTo>
                <a:lnTo>
                  <a:pt x="2262" y="1567"/>
                </a:lnTo>
                <a:lnTo>
                  <a:pt x="2143" y="1560"/>
                </a:lnTo>
                <a:lnTo>
                  <a:pt x="2026" y="1553"/>
                </a:lnTo>
                <a:lnTo>
                  <a:pt x="1911" y="1544"/>
                </a:lnTo>
                <a:lnTo>
                  <a:pt x="1854" y="1540"/>
                </a:lnTo>
                <a:lnTo>
                  <a:pt x="1798" y="1535"/>
                </a:lnTo>
                <a:lnTo>
                  <a:pt x="1742" y="1531"/>
                </a:lnTo>
                <a:lnTo>
                  <a:pt x="1687" y="1526"/>
                </a:lnTo>
                <a:lnTo>
                  <a:pt x="1577" y="1515"/>
                </a:lnTo>
                <a:lnTo>
                  <a:pt x="1469" y="1504"/>
                </a:lnTo>
                <a:lnTo>
                  <a:pt x="1363" y="1493"/>
                </a:lnTo>
                <a:lnTo>
                  <a:pt x="1260" y="1480"/>
                </a:lnTo>
                <a:lnTo>
                  <a:pt x="1158" y="1467"/>
                </a:lnTo>
                <a:lnTo>
                  <a:pt x="1059" y="1454"/>
                </a:lnTo>
                <a:lnTo>
                  <a:pt x="1010" y="1447"/>
                </a:lnTo>
                <a:lnTo>
                  <a:pt x="962" y="1440"/>
                </a:lnTo>
                <a:lnTo>
                  <a:pt x="867" y="1425"/>
                </a:lnTo>
                <a:lnTo>
                  <a:pt x="775" y="1410"/>
                </a:lnTo>
                <a:lnTo>
                  <a:pt x="684" y="1394"/>
                </a:lnTo>
                <a:lnTo>
                  <a:pt x="640" y="1386"/>
                </a:lnTo>
                <a:lnTo>
                  <a:pt x="597" y="1377"/>
                </a:lnTo>
                <a:lnTo>
                  <a:pt x="554" y="1369"/>
                </a:lnTo>
                <a:lnTo>
                  <a:pt x="512" y="1360"/>
                </a:lnTo>
                <a:lnTo>
                  <a:pt x="431" y="1343"/>
                </a:lnTo>
                <a:lnTo>
                  <a:pt x="351" y="1325"/>
                </a:lnTo>
                <a:lnTo>
                  <a:pt x="313" y="1316"/>
                </a:lnTo>
                <a:lnTo>
                  <a:pt x="275" y="1307"/>
                </a:lnTo>
                <a:lnTo>
                  <a:pt x="238" y="1297"/>
                </a:lnTo>
                <a:lnTo>
                  <a:pt x="202" y="1288"/>
                </a:lnTo>
                <a:lnTo>
                  <a:pt x="166" y="1278"/>
                </a:lnTo>
                <a:lnTo>
                  <a:pt x="132" y="1268"/>
                </a:lnTo>
                <a:lnTo>
                  <a:pt x="97" y="1258"/>
                </a:lnTo>
                <a:lnTo>
                  <a:pt x="64" y="1248"/>
                </a:lnTo>
                <a:lnTo>
                  <a:pt x="0" y="1228"/>
                </a:lnTo>
                <a:lnTo>
                  <a:pt x="1" y="1220"/>
                </a:lnTo>
                <a:lnTo>
                  <a:pt x="79" y="1234"/>
                </a:lnTo>
                <a:lnTo>
                  <a:pt x="158" y="1247"/>
                </a:lnTo>
                <a:lnTo>
                  <a:pt x="240" y="1259"/>
                </a:lnTo>
                <a:lnTo>
                  <a:pt x="323" y="1272"/>
                </a:lnTo>
                <a:lnTo>
                  <a:pt x="409" y="1284"/>
                </a:lnTo>
                <a:lnTo>
                  <a:pt x="496" y="1295"/>
                </a:lnTo>
                <a:lnTo>
                  <a:pt x="585" y="1307"/>
                </a:lnTo>
                <a:lnTo>
                  <a:pt x="676" y="1318"/>
                </a:lnTo>
                <a:lnTo>
                  <a:pt x="769" y="1328"/>
                </a:lnTo>
                <a:lnTo>
                  <a:pt x="863" y="1338"/>
                </a:lnTo>
                <a:lnTo>
                  <a:pt x="958" y="1348"/>
                </a:lnTo>
                <a:lnTo>
                  <a:pt x="1055" y="1357"/>
                </a:lnTo>
                <a:lnTo>
                  <a:pt x="1154" y="1366"/>
                </a:lnTo>
                <a:lnTo>
                  <a:pt x="1254" y="1375"/>
                </a:lnTo>
                <a:lnTo>
                  <a:pt x="1355" y="1383"/>
                </a:lnTo>
                <a:lnTo>
                  <a:pt x="1458" y="1391"/>
                </a:lnTo>
                <a:lnTo>
                  <a:pt x="1562" y="1398"/>
                </a:lnTo>
                <a:lnTo>
                  <a:pt x="1667" y="1405"/>
                </a:lnTo>
                <a:lnTo>
                  <a:pt x="1774" y="1412"/>
                </a:lnTo>
                <a:lnTo>
                  <a:pt x="1882" y="1418"/>
                </a:lnTo>
                <a:lnTo>
                  <a:pt x="1991" y="1423"/>
                </a:lnTo>
                <a:lnTo>
                  <a:pt x="2101" y="1428"/>
                </a:lnTo>
                <a:lnTo>
                  <a:pt x="2213" y="1433"/>
                </a:lnTo>
                <a:lnTo>
                  <a:pt x="2325" y="1437"/>
                </a:lnTo>
                <a:lnTo>
                  <a:pt x="2439" y="1441"/>
                </a:lnTo>
                <a:lnTo>
                  <a:pt x="2553" y="1444"/>
                </a:lnTo>
                <a:lnTo>
                  <a:pt x="2668" y="1447"/>
                </a:lnTo>
                <a:lnTo>
                  <a:pt x="2784" y="1449"/>
                </a:lnTo>
                <a:lnTo>
                  <a:pt x="2900" y="1451"/>
                </a:lnTo>
                <a:lnTo>
                  <a:pt x="3018" y="1453"/>
                </a:lnTo>
                <a:lnTo>
                  <a:pt x="3136" y="1453"/>
                </a:lnTo>
                <a:lnTo>
                  <a:pt x="3255" y="1454"/>
                </a:lnTo>
                <a:close/>
                <a:moveTo>
                  <a:pt x="484" y="741"/>
                </a:moveTo>
                <a:lnTo>
                  <a:pt x="488" y="746"/>
                </a:lnTo>
                <a:lnTo>
                  <a:pt x="492" y="750"/>
                </a:lnTo>
                <a:lnTo>
                  <a:pt x="497" y="753"/>
                </a:lnTo>
                <a:lnTo>
                  <a:pt x="502" y="757"/>
                </a:lnTo>
                <a:lnTo>
                  <a:pt x="508" y="760"/>
                </a:lnTo>
                <a:lnTo>
                  <a:pt x="514" y="763"/>
                </a:lnTo>
                <a:lnTo>
                  <a:pt x="528" y="768"/>
                </a:lnTo>
                <a:lnTo>
                  <a:pt x="545" y="772"/>
                </a:lnTo>
                <a:lnTo>
                  <a:pt x="565" y="775"/>
                </a:lnTo>
                <a:lnTo>
                  <a:pt x="590" y="776"/>
                </a:lnTo>
                <a:lnTo>
                  <a:pt x="618" y="777"/>
                </a:lnTo>
                <a:lnTo>
                  <a:pt x="628" y="777"/>
                </a:lnTo>
                <a:lnTo>
                  <a:pt x="638" y="776"/>
                </a:lnTo>
                <a:lnTo>
                  <a:pt x="647" y="775"/>
                </a:lnTo>
                <a:lnTo>
                  <a:pt x="657" y="774"/>
                </a:lnTo>
                <a:lnTo>
                  <a:pt x="665" y="772"/>
                </a:lnTo>
                <a:lnTo>
                  <a:pt x="674" y="770"/>
                </a:lnTo>
                <a:lnTo>
                  <a:pt x="682" y="767"/>
                </a:lnTo>
                <a:lnTo>
                  <a:pt x="690" y="765"/>
                </a:lnTo>
                <a:lnTo>
                  <a:pt x="698" y="761"/>
                </a:lnTo>
                <a:lnTo>
                  <a:pt x="706" y="758"/>
                </a:lnTo>
                <a:lnTo>
                  <a:pt x="713" y="754"/>
                </a:lnTo>
                <a:lnTo>
                  <a:pt x="720" y="750"/>
                </a:lnTo>
                <a:lnTo>
                  <a:pt x="726" y="745"/>
                </a:lnTo>
                <a:lnTo>
                  <a:pt x="734" y="741"/>
                </a:lnTo>
                <a:lnTo>
                  <a:pt x="740" y="736"/>
                </a:lnTo>
                <a:lnTo>
                  <a:pt x="746" y="730"/>
                </a:lnTo>
                <a:lnTo>
                  <a:pt x="751" y="725"/>
                </a:lnTo>
                <a:lnTo>
                  <a:pt x="757" y="719"/>
                </a:lnTo>
                <a:lnTo>
                  <a:pt x="762" y="713"/>
                </a:lnTo>
                <a:lnTo>
                  <a:pt x="766" y="706"/>
                </a:lnTo>
                <a:lnTo>
                  <a:pt x="775" y="693"/>
                </a:lnTo>
                <a:lnTo>
                  <a:pt x="779" y="686"/>
                </a:lnTo>
                <a:lnTo>
                  <a:pt x="782" y="678"/>
                </a:lnTo>
                <a:lnTo>
                  <a:pt x="785" y="671"/>
                </a:lnTo>
                <a:lnTo>
                  <a:pt x="788" y="663"/>
                </a:lnTo>
                <a:lnTo>
                  <a:pt x="791" y="655"/>
                </a:lnTo>
                <a:lnTo>
                  <a:pt x="793" y="647"/>
                </a:lnTo>
                <a:lnTo>
                  <a:pt x="795" y="639"/>
                </a:lnTo>
                <a:lnTo>
                  <a:pt x="797" y="630"/>
                </a:lnTo>
                <a:lnTo>
                  <a:pt x="799" y="613"/>
                </a:lnTo>
                <a:lnTo>
                  <a:pt x="800" y="604"/>
                </a:lnTo>
                <a:lnTo>
                  <a:pt x="800" y="596"/>
                </a:lnTo>
                <a:lnTo>
                  <a:pt x="800" y="587"/>
                </a:lnTo>
                <a:lnTo>
                  <a:pt x="799" y="579"/>
                </a:lnTo>
                <a:lnTo>
                  <a:pt x="798" y="571"/>
                </a:lnTo>
                <a:lnTo>
                  <a:pt x="797" y="562"/>
                </a:lnTo>
                <a:lnTo>
                  <a:pt x="795" y="554"/>
                </a:lnTo>
                <a:lnTo>
                  <a:pt x="793" y="546"/>
                </a:lnTo>
                <a:lnTo>
                  <a:pt x="790" y="539"/>
                </a:lnTo>
                <a:lnTo>
                  <a:pt x="787" y="531"/>
                </a:lnTo>
                <a:lnTo>
                  <a:pt x="784" y="523"/>
                </a:lnTo>
                <a:lnTo>
                  <a:pt x="780" y="516"/>
                </a:lnTo>
                <a:lnTo>
                  <a:pt x="776" y="509"/>
                </a:lnTo>
                <a:lnTo>
                  <a:pt x="771" y="502"/>
                </a:lnTo>
                <a:lnTo>
                  <a:pt x="766" y="496"/>
                </a:lnTo>
                <a:lnTo>
                  <a:pt x="761" y="490"/>
                </a:lnTo>
                <a:lnTo>
                  <a:pt x="754" y="483"/>
                </a:lnTo>
                <a:lnTo>
                  <a:pt x="747" y="476"/>
                </a:lnTo>
                <a:lnTo>
                  <a:pt x="740" y="470"/>
                </a:lnTo>
                <a:lnTo>
                  <a:pt x="733" y="465"/>
                </a:lnTo>
                <a:lnTo>
                  <a:pt x="724" y="459"/>
                </a:lnTo>
                <a:lnTo>
                  <a:pt x="715" y="455"/>
                </a:lnTo>
                <a:lnTo>
                  <a:pt x="707" y="450"/>
                </a:lnTo>
                <a:lnTo>
                  <a:pt x="698" y="446"/>
                </a:lnTo>
                <a:lnTo>
                  <a:pt x="688" y="443"/>
                </a:lnTo>
                <a:lnTo>
                  <a:pt x="679" y="440"/>
                </a:lnTo>
                <a:lnTo>
                  <a:pt x="669" y="437"/>
                </a:lnTo>
                <a:lnTo>
                  <a:pt x="659" y="435"/>
                </a:lnTo>
                <a:lnTo>
                  <a:pt x="648" y="433"/>
                </a:lnTo>
                <a:lnTo>
                  <a:pt x="638" y="432"/>
                </a:lnTo>
                <a:lnTo>
                  <a:pt x="627" y="431"/>
                </a:lnTo>
                <a:lnTo>
                  <a:pt x="616" y="431"/>
                </a:lnTo>
                <a:lnTo>
                  <a:pt x="491" y="431"/>
                </a:lnTo>
                <a:lnTo>
                  <a:pt x="467" y="660"/>
                </a:lnTo>
                <a:lnTo>
                  <a:pt x="466" y="674"/>
                </a:lnTo>
                <a:lnTo>
                  <a:pt x="466" y="687"/>
                </a:lnTo>
                <a:lnTo>
                  <a:pt x="466" y="693"/>
                </a:lnTo>
                <a:lnTo>
                  <a:pt x="467" y="699"/>
                </a:lnTo>
                <a:lnTo>
                  <a:pt x="467" y="704"/>
                </a:lnTo>
                <a:lnTo>
                  <a:pt x="468" y="709"/>
                </a:lnTo>
                <a:lnTo>
                  <a:pt x="471" y="718"/>
                </a:lnTo>
                <a:lnTo>
                  <a:pt x="472" y="723"/>
                </a:lnTo>
                <a:lnTo>
                  <a:pt x="474" y="727"/>
                </a:lnTo>
                <a:lnTo>
                  <a:pt x="479" y="735"/>
                </a:lnTo>
                <a:lnTo>
                  <a:pt x="481" y="738"/>
                </a:lnTo>
                <a:lnTo>
                  <a:pt x="484" y="741"/>
                </a:lnTo>
                <a:close/>
                <a:moveTo>
                  <a:pt x="529" y="64"/>
                </a:moveTo>
                <a:lnTo>
                  <a:pt x="498" y="365"/>
                </a:lnTo>
                <a:lnTo>
                  <a:pt x="627" y="365"/>
                </a:lnTo>
                <a:lnTo>
                  <a:pt x="643" y="364"/>
                </a:lnTo>
                <a:lnTo>
                  <a:pt x="651" y="363"/>
                </a:lnTo>
                <a:lnTo>
                  <a:pt x="659" y="362"/>
                </a:lnTo>
                <a:lnTo>
                  <a:pt x="675" y="359"/>
                </a:lnTo>
                <a:lnTo>
                  <a:pt x="683" y="357"/>
                </a:lnTo>
                <a:lnTo>
                  <a:pt x="691" y="354"/>
                </a:lnTo>
                <a:lnTo>
                  <a:pt x="698" y="352"/>
                </a:lnTo>
                <a:lnTo>
                  <a:pt x="706" y="349"/>
                </a:lnTo>
                <a:lnTo>
                  <a:pt x="720" y="342"/>
                </a:lnTo>
                <a:lnTo>
                  <a:pt x="734" y="334"/>
                </a:lnTo>
                <a:lnTo>
                  <a:pt x="747" y="325"/>
                </a:lnTo>
                <a:lnTo>
                  <a:pt x="753" y="321"/>
                </a:lnTo>
                <a:lnTo>
                  <a:pt x="759" y="316"/>
                </a:lnTo>
                <a:lnTo>
                  <a:pt x="769" y="305"/>
                </a:lnTo>
                <a:lnTo>
                  <a:pt x="779" y="294"/>
                </a:lnTo>
                <a:lnTo>
                  <a:pt x="783" y="288"/>
                </a:lnTo>
                <a:lnTo>
                  <a:pt x="787" y="281"/>
                </a:lnTo>
                <a:lnTo>
                  <a:pt x="794" y="268"/>
                </a:lnTo>
                <a:lnTo>
                  <a:pt x="797" y="262"/>
                </a:lnTo>
                <a:lnTo>
                  <a:pt x="800" y="255"/>
                </a:lnTo>
                <a:lnTo>
                  <a:pt x="802" y="248"/>
                </a:lnTo>
                <a:lnTo>
                  <a:pt x="804" y="240"/>
                </a:lnTo>
                <a:lnTo>
                  <a:pt x="805" y="233"/>
                </a:lnTo>
                <a:lnTo>
                  <a:pt x="806" y="225"/>
                </a:lnTo>
                <a:lnTo>
                  <a:pt x="807" y="209"/>
                </a:lnTo>
                <a:lnTo>
                  <a:pt x="807" y="201"/>
                </a:lnTo>
                <a:lnTo>
                  <a:pt x="806" y="193"/>
                </a:lnTo>
                <a:lnTo>
                  <a:pt x="805" y="185"/>
                </a:lnTo>
                <a:lnTo>
                  <a:pt x="804" y="178"/>
                </a:lnTo>
                <a:lnTo>
                  <a:pt x="800" y="163"/>
                </a:lnTo>
                <a:lnTo>
                  <a:pt x="795" y="148"/>
                </a:lnTo>
                <a:lnTo>
                  <a:pt x="792" y="141"/>
                </a:lnTo>
                <a:lnTo>
                  <a:pt x="789" y="135"/>
                </a:lnTo>
                <a:lnTo>
                  <a:pt x="785" y="128"/>
                </a:lnTo>
                <a:lnTo>
                  <a:pt x="781" y="122"/>
                </a:lnTo>
                <a:lnTo>
                  <a:pt x="777" y="116"/>
                </a:lnTo>
                <a:lnTo>
                  <a:pt x="772" y="111"/>
                </a:lnTo>
                <a:lnTo>
                  <a:pt x="767" y="105"/>
                </a:lnTo>
                <a:lnTo>
                  <a:pt x="761" y="100"/>
                </a:lnTo>
                <a:lnTo>
                  <a:pt x="754" y="95"/>
                </a:lnTo>
                <a:lnTo>
                  <a:pt x="748" y="90"/>
                </a:lnTo>
                <a:lnTo>
                  <a:pt x="740" y="86"/>
                </a:lnTo>
                <a:lnTo>
                  <a:pt x="733" y="82"/>
                </a:lnTo>
                <a:lnTo>
                  <a:pt x="724" y="79"/>
                </a:lnTo>
                <a:lnTo>
                  <a:pt x="715" y="76"/>
                </a:lnTo>
                <a:lnTo>
                  <a:pt x="707" y="73"/>
                </a:lnTo>
                <a:lnTo>
                  <a:pt x="698" y="71"/>
                </a:lnTo>
                <a:lnTo>
                  <a:pt x="689" y="69"/>
                </a:lnTo>
                <a:lnTo>
                  <a:pt x="680" y="67"/>
                </a:lnTo>
                <a:lnTo>
                  <a:pt x="661" y="65"/>
                </a:lnTo>
                <a:lnTo>
                  <a:pt x="642" y="64"/>
                </a:lnTo>
                <a:lnTo>
                  <a:pt x="529" y="64"/>
                </a:lnTo>
                <a:close/>
                <a:moveTo>
                  <a:pt x="863" y="842"/>
                </a:moveTo>
                <a:lnTo>
                  <a:pt x="855" y="843"/>
                </a:lnTo>
                <a:lnTo>
                  <a:pt x="845" y="845"/>
                </a:lnTo>
                <a:lnTo>
                  <a:pt x="831" y="846"/>
                </a:lnTo>
                <a:lnTo>
                  <a:pt x="814" y="848"/>
                </a:lnTo>
                <a:lnTo>
                  <a:pt x="794" y="849"/>
                </a:lnTo>
                <a:lnTo>
                  <a:pt x="771" y="850"/>
                </a:lnTo>
                <a:lnTo>
                  <a:pt x="746" y="851"/>
                </a:lnTo>
                <a:lnTo>
                  <a:pt x="37" y="851"/>
                </a:lnTo>
                <a:lnTo>
                  <a:pt x="45" y="784"/>
                </a:lnTo>
                <a:lnTo>
                  <a:pt x="76" y="784"/>
                </a:lnTo>
                <a:lnTo>
                  <a:pt x="93" y="783"/>
                </a:lnTo>
                <a:lnTo>
                  <a:pt x="108" y="781"/>
                </a:lnTo>
                <a:lnTo>
                  <a:pt x="122" y="779"/>
                </a:lnTo>
                <a:lnTo>
                  <a:pt x="134" y="775"/>
                </a:lnTo>
                <a:lnTo>
                  <a:pt x="145" y="771"/>
                </a:lnTo>
                <a:lnTo>
                  <a:pt x="154" y="767"/>
                </a:lnTo>
                <a:lnTo>
                  <a:pt x="163" y="761"/>
                </a:lnTo>
                <a:lnTo>
                  <a:pt x="170" y="755"/>
                </a:lnTo>
                <a:lnTo>
                  <a:pt x="176" y="748"/>
                </a:lnTo>
                <a:lnTo>
                  <a:pt x="179" y="744"/>
                </a:lnTo>
                <a:lnTo>
                  <a:pt x="181" y="740"/>
                </a:lnTo>
                <a:lnTo>
                  <a:pt x="186" y="731"/>
                </a:lnTo>
                <a:lnTo>
                  <a:pt x="189" y="721"/>
                </a:lnTo>
                <a:lnTo>
                  <a:pt x="192" y="711"/>
                </a:lnTo>
                <a:lnTo>
                  <a:pt x="195" y="700"/>
                </a:lnTo>
                <a:lnTo>
                  <a:pt x="197" y="688"/>
                </a:lnTo>
                <a:lnTo>
                  <a:pt x="198" y="675"/>
                </a:lnTo>
                <a:lnTo>
                  <a:pt x="248" y="176"/>
                </a:lnTo>
                <a:lnTo>
                  <a:pt x="249" y="160"/>
                </a:lnTo>
                <a:lnTo>
                  <a:pt x="250" y="146"/>
                </a:lnTo>
                <a:lnTo>
                  <a:pt x="250" y="134"/>
                </a:lnTo>
                <a:lnTo>
                  <a:pt x="248" y="123"/>
                </a:lnTo>
                <a:lnTo>
                  <a:pt x="246" y="113"/>
                </a:lnTo>
                <a:lnTo>
                  <a:pt x="245" y="108"/>
                </a:lnTo>
                <a:lnTo>
                  <a:pt x="243" y="104"/>
                </a:lnTo>
                <a:lnTo>
                  <a:pt x="239" y="96"/>
                </a:lnTo>
                <a:lnTo>
                  <a:pt x="237" y="93"/>
                </a:lnTo>
                <a:lnTo>
                  <a:pt x="234" y="90"/>
                </a:lnTo>
                <a:lnTo>
                  <a:pt x="231" y="86"/>
                </a:lnTo>
                <a:lnTo>
                  <a:pt x="228" y="83"/>
                </a:lnTo>
                <a:lnTo>
                  <a:pt x="224" y="81"/>
                </a:lnTo>
                <a:lnTo>
                  <a:pt x="220" y="78"/>
                </a:lnTo>
                <a:lnTo>
                  <a:pt x="211" y="74"/>
                </a:lnTo>
                <a:lnTo>
                  <a:pt x="201" y="70"/>
                </a:lnTo>
                <a:lnTo>
                  <a:pt x="189" y="67"/>
                </a:lnTo>
                <a:lnTo>
                  <a:pt x="176" y="66"/>
                </a:lnTo>
                <a:lnTo>
                  <a:pt x="161" y="64"/>
                </a:lnTo>
                <a:lnTo>
                  <a:pt x="145" y="64"/>
                </a:lnTo>
                <a:lnTo>
                  <a:pt x="121" y="64"/>
                </a:lnTo>
                <a:lnTo>
                  <a:pt x="127" y="0"/>
                </a:lnTo>
                <a:lnTo>
                  <a:pt x="848" y="0"/>
                </a:lnTo>
                <a:lnTo>
                  <a:pt x="867" y="1"/>
                </a:lnTo>
                <a:lnTo>
                  <a:pt x="886" y="1"/>
                </a:lnTo>
                <a:lnTo>
                  <a:pt x="903" y="3"/>
                </a:lnTo>
                <a:lnTo>
                  <a:pt x="920" y="5"/>
                </a:lnTo>
                <a:lnTo>
                  <a:pt x="937" y="8"/>
                </a:lnTo>
                <a:lnTo>
                  <a:pt x="952" y="11"/>
                </a:lnTo>
                <a:lnTo>
                  <a:pt x="967" y="15"/>
                </a:lnTo>
                <a:lnTo>
                  <a:pt x="982" y="19"/>
                </a:lnTo>
                <a:lnTo>
                  <a:pt x="995" y="24"/>
                </a:lnTo>
                <a:lnTo>
                  <a:pt x="1008" y="30"/>
                </a:lnTo>
                <a:lnTo>
                  <a:pt x="1020" y="36"/>
                </a:lnTo>
                <a:lnTo>
                  <a:pt x="1031" y="43"/>
                </a:lnTo>
                <a:lnTo>
                  <a:pt x="1042" y="50"/>
                </a:lnTo>
                <a:lnTo>
                  <a:pt x="1052" y="58"/>
                </a:lnTo>
                <a:lnTo>
                  <a:pt x="1061" y="66"/>
                </a:lnTo>
                <a:lnTo>
                  <a:pt x="1069" y="75"/>
                </a:lnTo>
                <a:lnTo>
                  <a:pt x="1075" y="82"/>
                </a:lnTo>
                <a:lnTo>
                  <a:pt x="1080" y="89"/>
                </a:lnTo>
                <a:lnTo>
                  <a:pt x="1085" y="96"/>
                </a:lnTo>
                <a:lnTo>
                  <a:pt x="1090" y="104"/>
                </a:lnTo>
                <a:lnTo>
                  <a:pt x="1094" y="112"/>
                </a:lnTo>
                <a:lnTo>
                  <a:pt x="1097" y="120"/>
                </a:lnTo>
                <a:lnTo>
                  <a:pt x="1101" y="128"/>
                </a:lnTo>
                <a:lnTo>
                  <a:pt x="1104" y="136"/>
                </a:lnTo>
                <a:lnTo>
                  <a:pt x="1106" y="145"/>
                </a:lnTo>
                <a:lnTo>
                  <a:pt x="1108" y="153"/>
                </a:lnTo>
                <a:lnTo>
                  <a:pt x="1110" y="162"/>
                </a:lnTo>
                <a:lnTo>
                  <a:pt x="1111" y="171"/>
                </a:lnTo>
                <a:lnTo>
                  <a:pt x="1112" y="180"/>
                </a:lnTo>
                <a:lnTo>
                  <a:pt x="1112" y="189"/>
                </a:lnTo>
                <a:lnTo>
                  <a:pt x="1112" y="198"/>
                </a:lnTo>
                <a:lnTo>
                  <a:pt x="1111" y="207"/>
                </a:lnTo>
                <a:lnTo>
                  <a:pt x="1110" y="216"/>
                </a:lnTo>
                <a:lnTo>
                  <a:pt x="1108" y="227"/>
                </a:lnTo>
                <a:lnTo>
                  <a:pt x="1105" y="238"/>
                </a:lnTo>
                <a:lnTo>
                  <a:pt x="1102" y="250"/>
                </a:lnTo>
                <a:lnTo>
                  <a:pt x="1097" y="262"/>
                </a:lnTo>
                <a:lnTo>
                  <a:pt x="1091" y="275"/>
                </a:lnTo>
                <a:lnTo>
                  <a:pt x="1088" y="282"/>
                </a:lnTo>
                <a:lnTo>
                  <a:pt x="1084" y="288"/>
                </a:lnTo>
                <a:lnTo>
                  <a:pt x="1075" y="301"/>
                </a:lnTo>
                <a:lnTo>
                  <a:pt x="1070" y="308"/>
                </a:lnTo>
                <a:lnTo>
                  <a:pt x="1065" y="315"/>
                </a:lnTo>
                <a:lnTo>
                  <a:pt x="1053" y="327"/>
                </a:lnTo>
                <a:lnTo>
                  <a:pt x="1046" y="334"/>
                </a:lnTo>
                <a:lnTo>
                  <a:pt x="1039" y="340"/>
                </a:lnTo>
                <a:lnTo>
                  <a:pt x="1023" y="352"/>
                </a:lnTo>
                <a:lnTo>
                  <a:pt x="1014" y="358"/>
                </a:lnTo>
                <a:lnTo>
                  <a:pt x="1005" y="363"/>
                </a:lnTo>
                <a:lnTo>
                  <a:pt x="995" y="369"/>
                </a:lnTo>
                <a:lnTo>
                  <a:pt x="985" y="374"/>
                </a:lnTo>
                <a:lnTo>
                  <a:pt x="974" y="379"/>
                </a:lnTo>
                <a:lnTo>
                  <a:pt x="962" y="384"/>
                </a:lnTo>
                <a:lnTo>
                  <a:pt x="950" y="388"/>
                </a:lnTo>
                <a:lnTo>
                  <a:pt x="937" y="392"/>
                </a:lnTo>
                <a:lnTo>
                  <a:pt x="916" y="396"/>
                </a:lnTo>
                <a:lnTo>
                  <a:pt x="896" y="399"/>
                </a:lnTo>
                <a:lnTo>
                  <a:pt x="885" y="401"/>
                </a:lnTo>
                <a:lnTo>
                  <a:pt x="874" y="402"/>
                </a:lnTo>
                <a:lnTo>
                  <a:pt x="888" y="405"/>
                </a:lnTo>
                <a:lnTo>
                  <a:pt x="901" y="407"/>
                </a:lnTo>
                <a:lnTo>
                  <a:pt x="913" y="410"/>
                </a:lnTo>
                <a:lnTo>
                  <a:pt x="926" y="413"/>
                </a:lnTo>
                <a:lnTo>
                  <a:pt x="932" y="415"/>
                </a:lnTo>
                <a:lnTo>
                  <a:pt x="938" y="417"/>
                </a:lnTo>
                <a:lnTo>
                  <a:pt x="949" y="421"/>
                </a:lnTo>
                <a:lnTo>
                  <a:pt x="960" y="425"/>
                </a:lnTo>
                <a:lnTo>
                  <a:pt x="970" y="430"/>
                </a:lnTo>
                <a:lnTo>
                  <a:pt x="980" y="435"/>
                </a:lnTo>
                <a:lnTo>
                  <a:pt x="990" y="441"/>
                </a:lnTo>
                <a:lnTo>
                  <a:pt x="999" y="446"/>
                </a:lnTo>
                <a:lnTo>
                  <a:pt x="1008" y="452"/>
                </a:lnTo>
                <a:lnTo>
                  <a:pt x="1016" y="459"/>
                </a:lnTo>
                <a:lnTo>
                  <a:pt x="1024" y="466"/>
                </a:lnTo>
                <a:lnTo>
                  <a:pt x="1031" y="473"/>
                </a:lnTo>
                <a:lnTo>
                  <a:pt x="1038" y="480"/>
                </a:lnTo>
                <a:lnTo>
                  <a:pt x="1044" y="488"/>
                </a:lnTo>
                <a:lnTo>
                  <a:pt x="1050" y="496"/>
                </a:lnTo>
                <a:lnTo>
                  <a:pt x="1056" y="504"/>
                </a:lnTo>
                <a:lnTo>
                  <a:pt x="1061" y="512"/>
                </a:lnTo>
                <a:lnTo>
                  <a:pt x="1065" y="521"/>
                </a:lnTo>
                <a:lnTo>
                  <a:pt x="1070" y="530"/>
                </a:lnTo>
                <a:lnTo>
                  <a:pt x="1073" y="539"/>
                </a:lnTo>
                <a:lnTo>
                  <a:pt x="1076" y="548"/>
                </a:lnTo>
                <a:lnTo>
                  <a:pt x="1079" y="558"/>
                </a:lnTo>
                <a:lnTo>
                  <a:pt x="1081" y="567"/>
                </a:lnTo>
                <a:lnTo>
                  <a:pt x="1085" y="587"/>
                </a:lnTo>
                <a:lnTo>
                  <a:pt x="1085" y="597"/>
                </a:lnTo>
                <a:lnTo>
                  <a:pt x="1086" y="607"/>
                </a:lnTo>
                <a:lnTo>
                  <a:pt x="1085" y="617"/>
                </a:lnTo>
                <a:lnTo>
                  <a:pt x="1085" y="627"/>
                </a:lnTo>
                <a:lnTo>
                  <a:pt x="1083" y="638"/>
                </a:lnTo>
                <a:lnTo>
                  <a:pt x="1081" y="651"/>
                </a:lnTo>
                <a:lnTo>
                  <a:pt x="1078" y="664"/>
                </a:lnTo>
                <a:lnTo>
                  <a:pt x="1073" y="678"/>
                </a:lnTo>
                <a:lnTo>
                  <a:pt x="1067" y="693"/>
                </a:lnTo>
                <a:lnTo>
                  <a:pt x="1060" y="708"/>
                </a:lnTo>
                <a:lnTo>
                  <a:pt x="1051" y="724"/>
                </a:lnTo>
                <a:lnTo>
                  <a:pt x="1046" y="731"/>
                </a:lnTo>
                <a:lnTo>
                  <a:pt x="1040" y="739"/>
                </a:lnTo>
                <a:lnTo>
                  <a:pt x="1034" y="747"/>
                </a:lnTo>
                <a:lnTo>
                  <a:pt x="1027" y="754"/>
                </a:lnTo>
                <a:lnTo>
                  <a:pt x="1019" y="762"/>
                </a:lnTo>
                <a:lnTo>
                  <a:pt x="1011" y="769"/>
                </a:lnTo>
                <a:lnTo>
                  <a:pt x="1003" y="777"/>
                </a:lnTo>
                <a:lnTo>
                  <a:pt x="994" y="784"/>
                </a:lnTo>
                <a:lnTo>
                  <a:pt x="984" y="791"/>
                </a:lnTo>
                <a:lnTo>
                  <a:pt x="973" y="798"/>
                </a:lnTo>
                <a:lnTo>
                  <a:pt x="962" y="805"/>
                </a:lnTo>
                <a:lnTo>
                  <a:pt x="950" y="811"/>
                </a:lnTo>
                <a:lnTo>
                  <a:pt x="938" y="817"/>
                </a:lnTo>
                <a:lnTo>
                  <a:pt x="924" y="823"/>
                </a:lnTo>
                <a:lnTo>
                  <a:pt x="910" y="828"/>
                </a:lnTo>
                <a:lnTo>
                  <a:pt x="895" y="833"/>
                </a:lnTo>
                <a:lnTo>
                  <a:pt x="879" y="838"/>
                </a:lnTo>
                <a:lnTo>
                  <a:pt x="863" y="842"/>
                </a:lnTo>
                <a:close/>
                <a:moveTo>
                  <a:pt x="6069" y="248"/>
                </a:moveTo>
                <a:lnTo>
                  <a:pt x="6070" y="238"/>
                </a:lnTo>
                <a:lnTo>
                  <a:pt x="6070" y="228"/>
                </a:lnTo>
                <a:lnTo>
                  <a:pt x="6070" y="219"/>
                </a:lnTo>
                <a:lnTo>
                  <a:pt x="6070" y="209"/>
                </a:lnTo>
                <a:lnTo>
                  <a:pt x="6069" y="200"/>
                </a:lnTo>
                <a:lnTo>
                  <a:pt x="6068" y="191"/>
                </a:lnTo>
                <a:lnTo>
                  <a:pt x="6066" y="182"/>
                </a:lnTo>
                <a:lnTo>
                  <a:pt x="6064" y="174"/>
                </a:lnTo>
                <a:lnTo>
                  <a:pt x="6062" y="166"/>
                </a:lnTo>
                <a:lnTo>
                  <a:pt x="6059" y="158"/>
                </a:lnTo>
                <a:lnTo>
                  <a:pt x="6056" y="150"/>
                </a:lnTo>
                <a:lnTo>
                  <a:pt x="6052" y="143"/>
                </a:lnTo>
                <a:lnTo>
                  <a:pt x="6048" y="136"/>
                </a:lnTo>
                <a:lnTo>
                  <a:pt x="6044" y="129"/>
                </a:lnTo>
                <a:lnTo>
                  <a:pt x="6039" y="123"/>
                </a:lnTo>
                <a:lnTo>
                  <a:pt x="6034" y="117"/>
                </a:lnTo>
                <a:lnTo>
                  <a:pt x="6029" y="110"/>
                </a:lnTo>
                <a:lnTo>
                  <a:pt x="6022" y="105"/>
                </a:lnTo>
                <a:lnTo>
                  <a:pt x="6016" y="99"/>
                </a:lnTo>
                <a:lnTo>
                  <a:pt x="6009" y="94"/>
                </a:lnTo>
                <a:lnTo>
                  <a:pt x="6001" y="90"/>
                </a:lnTo>
                <a:lnTo>
                  <a:pt x="5993" y="85"/>
                </a:lnTo>
                <a:lnTo>
                  <a:pt x="5985" y="81"/>
                </a:lnTo>
                <a:lnTo>
                  <a:pt x="5976" y="78"/>
                </a:lnTo>
                <a:lnTo>
                  <a:pt x="5967" y="75"/>
                </a:lnTo>
                <a:lnTo>
                  <a:pt x="5958" y="72"/>
                </a:lnTo>
                <a:lnTo>
                  <a:pt x="5948" y="70"/>
                </a:lnTo>
                <a:lnTo>
                  <a:pt x="5938" y="68"/>
                </a:lnTo>
                <a:lnTo>
                  <a:pt x="5928" y="67"/>
                </a:lnTo>
                <a:lnTo>
                  <a:pt x="5917" y="66"/>
                </a:lnTo>
                <a:lnTo>
                  <a:pt x="5906" y="65"/>
                </a:lnTo>
                <a:lnTo>
                  <a:pt x="5894" y="65"/>
                </a:lnTo>
                <a:lnTo>
                  <a:pt x="5793" y="65"/>
                </a:lnTo>
                <a:lnTo>
                  <a:pt x="5759" y="407"/>
                </a:lnTo>
                <a:lnTo>
                  <a:pt x="5911" y="407"/>
                </a:lnTo>
                <a:lnTo>
                  <a:pt x="5927" y="406"/>
                </a:lnTo>
                <a:lnTo>
                  <a:pt x="5935" y="405"/>
                </a:lnTo>
                <a:lnTo>
                  <a:pt x="5943" y="404"/>
                </a:lnTo>
                <a:lnTo>
                  <a:pt x="5950" y="403"/>
                </a:lnTo>
                <a:lnTo>
                  <a:pt x="5957" y="401"/>
                </a:lnTo>
                <a:lnTo>
                  <a:pt x="5971" y="396"/>
                </a:lnTo>
                <a:lnTo>
                  <a:pt x="5978" y="393"/>
                </a:lnTo>
                <a:lnTo>
                  <a:pt x="5985" y="390"/>
                </a:lnTo>
                <a:lnTo>
                  <a:pt x="5997" y="382"/>
                </a:lnTo>
                <a:lnTo>
                  <a:pt x="6009" y="374"/>
                </a:lnTo>
                <a:lnTo>
                  <a:pt x="6014" y="369"/>
                </a:lnTo>
                <a:lnTo>
                  <a:pt x="6019" y="364"/>
                </a:lnTo>
                <a:lnTo>
                  <a:pt x="6024" y="359"/>
                </a:lnTo>
                <a:lnTo>
                  <a:pt x="6029" y="353"/>
                </a:lnTo>
                <a:lnTo>
                  <a:pt x="6034" y="347"/>
                </a:lnTo>
                <a:lnTo>
                  <a:pt x="6038" y="341"/>
                </a:lnTo>
                <a:lnTo>
                  <a:pt x="6042" y="335"/>
                </a:lnTo>
                <a:lnTo>
                  <a:pt x="6046" y="328"/>
                </a:lnTo>
                <a:lnTo>
                  <a:pt x="6049" y="321"/>
                </a:lnTo>
                <a:lnTo>
                  <a:pt x="6053" y="314"/>
                </a:lnTo>
                <a:lnTo>
                  <a:pt x="6058" y="299"/>
                </a:lnTo>
                <a:lnTo>
                  <a:pt x="6063" y="283"/>
                </a:lnTo>
                <a:lnTo>
                  <a:pt x="6065" y="275"/>
                </a:lnTo>
                <a:lnTo>
                  <a:pt x="6067" y="266"/>
                </a:lnTo>
                <a:lnTo>
                  <a:pt x="6069" y="248"/>
                </a:lnTo>
                <a:close/>
                <a:moveTo>
                  <a:pt x="5512" y="174"/>
                </a:moveTo>
                <a:lnTo>
                  <a:pt x="5514" y="159"/>
                </a:lnTo>
                <a:lnTo>
                  <a:pt x="5514" y="146"/>
                </a:lnTo>
                <a:lnTo>
                  <a:pt x="5513" y="134"/>
                </a:lnTo>
                <a:lnTo>
                  <a:pt x="5513" y="128"/>
                </a:lnTo>
                <a:lnTo>
                  <a:pt x="5512" y="123"/>
                </a:lnTo>
                <a:lnTo>
                  <a:pt x="5511" y="118"/>
                </a:lnTo>
                <a:lnTo>
                  <a:pt x="5510" y="113"/>
                </a:lnTo>
                <a:lnTo>
                  <a:pt x="5507" y="105"/>
                </a:lnTo>
                <a:lnTo>
                  <a:pt x="5503" y="97"/>
                </a:lnTo>
                <a:lnTo>
                  <a:pt x="5498" y="91"/>
                </a:lnTo>
                <a:lnTo>
                  <a:pt x="5492" y="85"/>
                </a:lnTo>
                <a:lnTo>
                  <a:pt x="5485" y="80"/>
                </a:lnTo>
                <a:lnTo>
                  <a:pt x="5478" y="76"/>
                </a:lnTo>
                <a:lnTo>
                  <a:pt x="5469" y="73"/>
                </a:lnTo>
                <a:lnTo>
                  <a:pt x="5459" y="70"/>
                </a:lnTo>
                <a:lnTo>
                  <a:pt x="5448" y="68"/>
                </a:lnTo>
                <a:lnTo>
                  <a:pt x="5443" y="67"/>
                </a:lnTo>
                <a:lnTo>
                  <a:pt x="5436" y="66"/>
                </a:lnTo>
                <a:lnTo>
                  <a:pt x="5423" y="65"/>
                </a:lnTo>
                <a:lnTo>
                  <a:pt x="5303" y="65"/>
                </a:lnTo>
                <a:lnTo>
                  <a:pt x="5284" y="230"/>
                </a:lnTo>
                <a:lnTo>
                  <a:pt x="5208" y="230"/>
                </a:lnTo>
                <a:lnTo>
                  <a:pt x="5207" y="220"/>
                </a:lnTo>
                <a:lnTo>
                  <a:pt x="5206" y="211"/>
                </a:lnTo>
                <a:lnTo>
                  <a:pt x="5204" y="202"/>
                </a:lnTo>
                <a:lnTo>
                  <a:pt x="5202" y="194"/>
                </a:lnTo>
                <a:lnTo>
                  <a:pt x="5199" y="185"/>
                </a:lnTo>
                <a:lnTo>
                  <a:pt x="5195" y="177"/>
                </a:lnTo>
                <a:lnTo>
                  <a:pt x="5192" y="169"/>
                </a:lnTo>
                <a:lnTo>
                  <a:pt x="5187" y="162"/>
                </a:lnTo>
                <a:lnTo>
                  <a:pt x="5182" y="154"/>
                </a:lnTo>
                <a:lnTo>
                  <a:pt x="5177" y="147"/>
                </a:lnTo>
                <a:lnTo>
                  <a:pt x="5171" y="140"/>
                </a:lnTo>
                <a:lnTo>
                  <a:pt x="5165" y="133"/>
                </a:lnTo>
                <a:lnTo>
                  <a:pt x="5159" y="127"/>
                </a:lnTo>
                <a:lnTo>
                  <a:pt x="5152" y="121"/>
                </a:lnTo>
                <a:lnTo>
                  <a:pt x="5145" y="115"/>
                </a:lnTo>
                <a:lnTo>
                  <a:pt x="5138" y="110"/>
                </a:lnTo>
                <a:lnTo>
                  <a:pt x="5121" y="99"/>
                </a:lnTo>
                <a:lnTo>
                  <a:pt x="5112" y="95"/>
                </a:lnTo>
                <a:lnTo>
                  <a:pt x="5104" y="90"/>
                </a:lnTo>
                <a:lnTo>
                  <a:pt x="5086" y="83"/>
                </a:lnTo>
                <a:lnTo>
                  <a:pt x="5076" y="79"/>
                </a:lnTo>
                <a:lnTo>
                  <a:pt x="5067" y="76"/>
                </a:lnTo>
                <a:lnTo>
                  <a:pt x="5057" y="74"/>
                </a:lnTo>
                <a:lnTo>
                  <a:pt x="5047" y="71"/>
                </a:lnTo>
                <a:lnTo>
                  <a:pt x="5037" y="69"/>
                </a:lnTo>
                <a:lnTo>
                  <a:pt x="5027" y="68"/>
                </a:lnTo>
                <a:lnTo>
                  <a:pt x="5017" y="66"/>
                </a:lnTo>
                <a:lnTo>
                  <a:pt x="5007" y="66"/>
                </a:lnTo>
                <a:lnTo>
                  <a:pt x="4986" y="65"/>
                </a:lnTo>
                <a:lnTo>
                  <a:pt x="4754" y="65"/>
                </a:lnTo>
                <a:lnTo>
                  <a:pt x="4724" y="365"/>
                </a:lnTo>
                <a:lnTo>
                  <a:pt x="4846" y="365"/>
                </a:lnTo>
                <a:lnTo>
                  <a:pt x="4857" y="364"/>
                </a:lnTo>
                <a:lnTo>
                  <a:pt x="4867" y="364"/>
                </a:lnTo>
                <a:lnTo>
                  <a:pt x="4877" y="362"/>
                </a:lnTo>
                <a:lnTo>
                  <a:pt x="4886" y="360"/>
                </a:lnTo>
                <a:lnTo>
                  <a:pt x="4895" y="358"/>
                </a:lnTo>
                <a:lnTo>
                  <a:pt x="4903" y="355"/>
                </a:lnTo>
                <a:lnTo>
                  <a:pt x="4911" y="352"/>
                </a:lnTo>
                <a:lnTo>
                  <a:pt x="4918" y="349"/>
                </a:lnTo>
                <a:lnTo>
                  <a:pt x="4931" y="341"/>
                </a:lnTo>
                <a:lnTo>
                  <a:pt x="4937" y="337"/>
                </a:lnTo>
                <a:lnTo>
                  <a:pt x="4942" y="332"/>
                </a:lnTo>
                <a:lnTo>
                  <a:pt x="4951" y="323"/>
                </a:lnTo>
                <a:lnTo>
                  <a:pt x="4958" y="313"/>
                </a:lnTo>
                <a:lnTo>
                  <a:pt x="4965" y="304"/>
                </a:lnTo>
                <a:lnTo>
                  <a:pt x="4969" y="295"/>
                </a:lnTo>
                <a:lnTo>
                  <a:pt x="4973" y="286"/>
                </a:lnTo>
                <a:lnTo>
                  <a:pt x="4976" y="278"/>
                </a:lnTo>
                <a:lnTo>
                  <a:pt x="4979" y="267"/>
                </a:lnTo>
                <a:lnTo>
                  <a:pt x="4979" y="262"/>
                </a:lnTo>
                <a:lnTo>
                  <a:pt x="5053" y="262"/>
                </a:lnTo>
                <a:lnTo>
                  <a:pt x="5023" y="542"/>
                </a:lnTo>
                <a:lnTo>
                  <a:pt x="4938" y="542"/>
                </a:lnTo>
                <a:lnTo>
                  <a:pt x="4939" y="532"/>
                </a:lnTo>
                <a:lnTo>
                  <a:pt x="4939" y="524"/>
                </a:lnTo>
                <a:lnTo>
                  <a:pt x="4939" y="515"/>
                </a:lnTo>
                <a:lnTo>
                  <a:pt x="4938" y="508"/>
                </a:lnTo>
                <a:lnTo>
                  <a:pt x="4937" y="500"/>
                </a:lnTo>
                <a:lnTo>
                  <a:pt x="4936" y="494"/>
                </a:lnTo>
                <a:lnTo>
                  <a:pt x="4932" y="482"/>
                </a:lnTo>
                <a:lnTo>
                  <a:pt x="4930" y="476"/>
                </a:lnTo>
                <a:lnTo>
                  <a:pt x="4927" y="471"/>
                </a:lnTo>
                <a:lnTo>
                  <a:pt x="4925" y="467"/>
                </a:lnTo>
                <a:lnTo>
                  <a:pt x="4921" y="462"/>
                </a:lnTo>
                <a:lnTo>
                  <a:pt x="4918" y="459"/>
                </a:lnTo>
                <a:lnTo>
                  <a:pt x="4914" y="455"/>
                </a:lnTo>
                <a:lnTo>
                  <a:pt x="4910" y="452"/>
                </a:lnTo>
                <a:lnTo>
                  <a:pt x="4905" y="449"/>
                </a:lnTo>
                <a:lnTo>
                  <a:pt x="4896" y="444"/>
                </a:lnTo>
                <a:lnTo>
                  <a:pt x="4891" y="442"/>
                </a:lnTo>
                <a:lnTo>
                  <a:pt x="4885" y="440"/>
                </a:lnTo>
                <a:lnTo>
                  <a:pt x="4873" y="437"/>
                </a:lnTo>
                <a:lnTo>
                  <a:pt x="4861" y="435"/>
                </a:lnTo>
                <a:lnTo>
                  <a:pt x="4847" y="434"/>
                </a:lnTo>
                <a:lnTo>
                  <a:pt x="4833" y="433"/>
                </a:lnTo>
                <a:lnTo>
                  <a:pt x="4818" y="433"/>
                </a:lnTo>
                <a:lnTo>
                  <a:pt x="4802" y="432"/>
                </a:lnTo>
                <a:lnTo>
                  <a:pt x="4717" y="432"/>
                </a:lnTo>
                <a:lnTo>
                  <a:pt x="4694" y="670"/>
                </a:lnTo>
                <a:lnTo>
                  <a:pt x="4693" y="684"/>
                </a:lnTo>
                <a:lnTo>
                  <a:pt x="4692" y="697"/>
                </a:lnTo>
                <a:lnTo>
                  <a:pt x="4693" y="703"/>
                </a:lnTo>
                <a:lnTo>
                  <a:pt x="4693" y="708"/>
                </a:lnTo>
                <a:lnTo>
                  <a:pt x="4694" y="714"/>
                </a:lnTo>
                <a:lnTo>
                  <a:pt x="4695" y="719"/>
                </a:lnTo>
                <a:lnTo>
                  <a:pt x="4697" y="728"/>
                </a:lnTo>
                <a:lnTo>
                  <a:pt x="4700" y="736"/>
                </a:lnTo>
                <a:lnTo>
                  <a:pt x="4705" y="744"/>
                </a:lnTo>
                <a:lnTo>
                  <a:pt x="4707" y="747"/>
                </a:lnTo>
                <a:lnTo>
                  <a:pt x="4710" y="751"/>
                </a:lnTo>
                <a:lnTo>
                  <a:pt x="4714" y="755"/>
                </a:lnTo>
                <a:lnTo>
                  <a:pt x="4719" y="759"/>
                </a:lnTo>
                <a:lnTo>
                  <a:pt x="4723" y="763"/>
                </a:lnTo>
                <a:lnTo>
                  <a:pt x="4729" y="766"/>
                </a:lnTo>
                <a:lnTo>
                  <a:pt x="4734" y="770"/>
                </a:lnTo>
                <a:lnTo>
                  <a:pt x="4741" y="772"/>
                </a:lnTo>
                <a:lnTo>
                  <a:pt x="4755" y="777"/>
                </a:lnTo>
                <a:lnTo>
                  <a:pt x="4762" y="779"/>
                </a:lnTo>
                <a:lnTo>
                  <a:pt x="4771" y="781"/>
                </a:lnTo>
                <a:lnTo>
                  <a:pt x="4790" y="784"/>
                </a:lnTo>
                <a:lnTo>
                  <a:pt x="4801" y="785"/>
                </a:lnTo>
                <a:lnTo>
                  <a:pt x="4812" y="785"/>
                </a:lnTo>
                <a:lnTo>
                  <a:pt x="4838" y="786"/>
                </a:lnTo>
                <a:lnTo>
                  <a:pt x="4840" y="786"/>
                </a:lnTo>
                <a:lnTo>
                  <a:pt x="4852" y="786"/>
                </a:lnTo>
                <a:lnTo>
                  <a:pt x="4865" y="785"/>
                </a:lnTo>
                <a:lnTo>
                  <a:pt x="4877" y="784"/>
                </a:lnTo>
                <a:lnTo>
                  <a:pt x="4889" y="783"/>
                </a:lnTo>
                <a:lnTo>
                  <a:pt x="4912" y="779"/>
                </a:lnTo>
                <a:lnTo>
                  <a:pt x="4934" y="775"/>
                </a:lnTo>
                <a:lnTo>
                  <a:pt x="4944" y="772"/>
                </a:lnTo>
                <a:lnTo>
                  <a:pt x="4954" y="770"/>
                </a:lnTo>
                <a:lnTo>
                  <a:pt x="4964" y="767"/>
                </a:lnTo>
                <a:lnTo>
                  <a:pt x="4974" y="764"/>
                </a:lnTo>
                <a:lnTo>
                  <a:pt x="4992" y="757"/>
                </a:lnTo>
                <a:lnTo>
                  <a:pt x="5001" y="753"/>
                </a:lnTo>
                <a:lnTo>
                  <a:pt x="5010" y="750"/>
                </a:lnTo>
                <a:lnTo>
                  <a:pt x="5026" y="742"/>
                </a:lnTo>
                <a:lnTo>
                  <a:pt x="5041" y="733"/>
                </a:lnTo>
                <a:lnTo>
                  <a:pt x="5055" y="724"/>
                </a:lnTo>
                <a:lnTo>
                  <a:pt x="5068" y="715"/>
                </a:lnTo>
                <a:lnTo>
                  <a:pt x="5081" y="705"/>
                </a:lnTo>
                <a:lnTo>
                  <a:pt x="5092" y="695"/>
                </a:lnTo>
                <a:lnTo>
                  <a:pt x="5102" y="685"/>
                </a:lnTo>
                <a:lnTo>
                  <a:pt x="5112" y="675"/>
                </a:lnTo>
                <a:lnTo>
                  <a:pt x="5121" y="665"/>
                </a:lnTo>
                <a:lnTo>
                  <a:pt x="5130" y="655"/>
                </a:lnTo>
                <a:lnTo>
                  <a:pt x="5137" y="646"/>
                </a:lnTo>
                <a:lnTo>
                  <a:pt x="5144" y="636"/>
                </a:lnTo>
                <a:lnTo>
                  <a:pt x="5150" y="627"/>
                </a:lnTo>
                <a:lnTo>
                  <a:pt x="5155" y="618"/>
                </a:lnTo>
                <a:lnTo>
                  <a:pt x="5163" y="602"/>
                </a:lnTo>
                <a:lnTo>
                  <a:pt x="5170" y="589"/>
                </a:lnTo>
                <a:lnTo>
                  <a:pt x="5174" y="578"/>
                </a:lnTo>
                <a:lnTo>
                  <a:pt x="5176" y="572"/>
                </a:lnTo>
                <a:lnTo>
                  <a:pt x="5177" y="569"/>
                </a:lnTo>
                <a:lnTo>
                  <a:pt x="5251" y="569"/>
                </a:lnTo>
                <a:lnTo>
                  <a:pt x="5230" y="784"/>
                </a:lnTo>
                <a:lnTo>
                  <a:pt x="5351" y="784"/>
                </a:lnTo>
                <a:lnTo>
                  <a:pt x="5366" y="783"/>
                </a:lnTo>
                <a:lnTo>
                  <a:pt x="5380" y="781"/>
                </a:lnTo>
                <a:lnTo>
                  <a:pt x="5392" y="778"/>
                </a:lnTo>
                <a:lnTo>
                  <a:pt x="5403" y="775"/>
                </a:lnTo>
                <a:lnTo>
                  <a:pt x="5412" y="771"/>
                </a:lnTo>
                <a:lnTo>
                  <a:pt x="5417" y="768"/>
                </a:lnTo>
                <a:lnTo>
                  <a:pt x="5421" y="766"/>
                </a:lnTo>
                <a:lnTo>
                  <a:pt x="5425" y="763"/>
                </a:lnTo>
                <a:lnTo>
                  <a:pt x="5429" y="760"/>
                </a:lnTo>
                <a:lnTo>
                  <a:pt x="5435" y="754"/>
                </a:lnTo>
                <a:lnTo>
                  <a:pt x="5441" y="747"/>
                </a:lnTo>
                <a:lnTo>
                  <a:pt x="5446" y="739"/>
                </a:lnTo>
                <a:lnTo>
                  <a:pt x="5450" y="731"/>
                </a:lnTo>
                <a:lnTo>
                  <a:pt x="5453" y="722"/>
                </a:lnTo>
                <a:lnTo>
                  <a:pt x="5456" y="712"/>
                </a:lnTo>
                <a:lnTo>
                  <a:pt x="5458" y="702"/>
                </a:lnTo>
                <a:lnTo>
                  <a:pt x="5461" y="679"/>
                </a:lnTo>
                <a:lnTo>
                  <a:pt x="5512" y="174"/>
                </a:lnTo>
                <a:close/>
                <a:moveTo>
                  <a:pt x="4475" y="162"/>
                </a:moveTo>
                <a:lnTo>
                  <a:pt x="4476" y="150"/>
                </a:lnTo>
                <a:lnTo>
                  <a:pt x="4476" y="139"/>
                </a:lnTo>
                <a:lnTo>
                  <a:pt x="4476" y="134"/>
                </a:lnTo>
                <a:lnTo>
                  <a:pt x="4475" y="129"/>
                </a:lnTo>
                <a:lnTo>
                  <a:pt x="4475" y="124"/>
                </a:lnTo>
                <a:lnTo>
                  <a:pt x="4474" y="120"/>
                </a:lnTo>
                <a:lnTo>
                  <a:pt x="4473" y="115"/>
                </a:lnTo>
                <a:lnTo>
                  <a:pt x="4472" y="111"/>
                </a:lnTo>
                <a:lnTo>
                  <a:pt x="4470" y="108"/>
                </a:lnTo>
                <a:lnTo>
                  <a:pt x="4469" y="104"/>
                </a:lnTo>
                <a:lnTo>
                  <a:pt x="4465" y="97"/>
                </a:lnTo>
                <a:lnTo>
                  <a:pt x="4460" y="91"/>
                </a:lnTo>
                <a:lnTo>
                  <a:pt x="4455" y="86"/>
                </a:lnTo>
                <a:lnTo>
                  <a:pt x="4448" y="81"/>
                </a:lnTo>
                <a:lnTo>
                  <a:pt x="4441" y="77"/>
                </a:lnTo>
                <a:lnTo>
                  <a:pt x="4432" y="73"/>
                </a:lnTo>
                <a:lnTo>
                  <a:pt x="4423" y="70"/>
                </a:lnTo>
                <a:lnTo>
                  <a:pt x="4412" y="68"/>
                </a:lnTo>
                <a:lnTo>
                  <a:pt x="4400" y="66"/>
                </a:lnTo>
                <a:lnTo>
                  <a:pt x="4388" y="65"/>
                </a:lnTo>
                <a:lnTo>
                  <a:pt x="4303" y="65"/>
                </a:lnTo>
                <a:lnTo>
                  <a:pt x="4285" y="66"/>
                </a:lnTo>
                <a:lnTo>
                  <a:pt x="4277" y="67"/>
                </a:lnTo>
                <a:lnTo>
                  <a:pt x="4269" y="68"/>
                </a:lnTo>
                <a:lnTo>
                  <a:pt x="4255" y="70"/>
                </a:lnTo>
                <a:lnTo>
                  <a:pt x="4242" y="74"/>
                </a:lnTo>
                <a:lnTo>
                  <a:pt x="4236" y="77"/>
                </a:lnTo>
                <a:lnTo>
                  <a:pt x="4230" y="80"/>
                </a:lnTo>
                <a:lnTo>
                  <a:pt x="4225" y="83"/>
                </a:lnTo>
                <a:lnTo>
                  <a:pt x="4220" y="86"/>
                </a:lnTo>
                <a:lnTo>
                  <a:pt x="4215" y="90"/>
                </a:lnTo>
                <a:lnTo>
                  <a:pt x="4211" y="94"/>
                </a:lnTo>
                <a:lnTo>
                  <a:pt x="4207" y="99"/>
                </a:lnTo>
                <a:lnTo>
                  <a:pt x="4203" y="104"/>
                </a:lnTo>
                <a:lnTo>
                  <a:pt x="4199" y="109"/>
                </a:lnTo>
                <a:lnTo>
                  <a:pt x="4196" y="115"/>
                </a:lnTo>
                <a:lnTo>
                  <a:pt x="4190" y="127"/>
                </a:lnTo>
                <a:lnTo>
                  <a:pt x="4185" y="141"/>
                </a:lnTo>
                <a:lnTo>
                  <a:pt x="4181" y="157"/>
                </a:lnTo>
                <a:lnTo>
                  <a:pt x="4177" y="175"/>
                </a:lnTo>
                <a:lnTo>
                  <a:pt x="4174" y="194"/>
                </a:lnTo>
                <a:lnTo>
                  <a:pt x="4171" y="215"/>
                </a:lnTo>
                <a:lnTo>
                  <a:pt x="4169" y="238"/>
                </a:lnTo>
                <a:lnTo>
                  <a:pt x="4117" y="754"/>
                </a:lnTo>
                <a:lnTo>
                  <a:pt x="4117" y="758"/>
                </a:lnTo>
                <a:lnTo>
                  <a:pt x="4118" y="763"/>
                </a:lnTo>
                <a:lnTo>
                  <a:pt x="4121" y="767"/>
                </a:lnTo>
                <a:lnTo>
                  <a:pt x="4123" y="770"/>
                </a:lnTo>
                <a:lnTo>
                  <a:pt x="4127" y="773"/>
                </a:lnTo>
                <a:lnTo>
                  <a:pt x="4131" y="776"/>
                </a:lnTo>
                <a:lnTo>
                  <a:pt x="4133" y="776"/>
                </a:lnTo>
                <a:lnTo>
                  <a:pt x="4135" y="777"/>
                </a:lnTo>
                <a:lnTo>
                  <a:pt x="4139" y="778"/>
                </a:lnTo>
                <a:lnTo>
                  <a:pt x="4298" y="778"/>
                </a:lnTo>
                <a:lnTo>
                  <a:pt x="4313" y="778"/>
                </a:lnTo>
                <a:lnTo>
                  <a:pt x="4327" y="777"/>
                </a:lnTo>
                <a:lnTo>
                  <a:pt x="4340" y="775"/>
                </a:lnTo>
                <a:lnTo>
                  <a:pt x="4351" y="772"/>
                </a:lnTo>
                <a:lnTo>
                  <a:pt x="4362" y="769"/>
                </a:lnTo>
                <a:lnTo>
                  <a:pt x="4372" y="765"/>
                </a:lnTo>
                <a:lnTo>
                  <a:pt x="4381" y="760"/>
                </a:lnTo>
                <a:lnTo>
                  <a:pt x="4389" y="754"/>
                </a:lnTo>
                <a:lnTo>
                  <a:pt x="4392" y="751"/>
                </a:lnTo>
                <a:lnTo>
                  <a:pt x="4396" y="747"/>
                </a:lnTo>
                <a:lnTo>
                  <a:pt x="4399" y="744"/>
                </a:lnTo>
                <a:lnTo>
                  <a:pt x="4402" y="740"/>
                </a:lnTo>
                <a:lnTo>
                  <a:pt x="4407" y="731"/>
                </a:lnTo>
                <a:lnTo>
                  <a:pt x="4410" y="727"/>
                </a:lnTo>
                <a:lnTo>
                  <a:pt x="4412" y="722"/>
                </a:lnTo>
                <a:lnTo>
                  <a:pt x="4414" y="717"/>
                </a:lnTo>
                <a:lnTo>
                  <a:pt x="4416" y="711"/>
                </a:lnTo>
                <a:lnTo>
                  <a:pt x="4418" y="706"/>
                </a:lnTo>
                <a:lnTo>
                  <a:pt x="4419" y="700"/>
                </a:lnTo>
                <a:lnTo>
                  <a:pt x="4421" y="688"/>
                </a:lnTo>
                <a:lnTo>
                  <a:pt x="4423" y="674"/>
                </a:lnTo>
                <a:lnTo>
                  <a:pt x="4475" y="162"/>
                </a:lnTo>
                <a:close/>
                <a:moveTo>
                  <a:pt x="3829" y="1014"/>
                </a:moveTo>
                <a:lnTo>
                  <a:pt x="3844" y="1008"/>
                </a:lnTo>
                <a:lnTo>
                  <a:pt x="3860" y="1002"/>
                </a:lnTo>
                <a:lnTo>
                  <a:pt x="3877" y="994"/>
                </a:lnTo>
                <a:lnTo>
                  <a:pt x="3894" y="985"/>
                </a:lnTo>
                <a:lnTo>
                  <a:pt x="3913" y="976"/>
                </a:lnTo>
                <a:lnTo>
                  <a:pt x="3931" y="966"/>
                </a:lnTo>
                <a:lnTo>
                  <a:pt x="3948" y="955"/>
                </a:lnTo>
                <a:lnTo>
                  <a:pt x="3965" y="944"/>
                </a:lnTo>
                <a:lnTo>
                  <a:pt x="3980" y="933"/>
                </a:lnTo>
                <a:lnTo>
                  <a:pt x="3994" y="922"/>
                </a:lnTo>
                <a:lnTo>
                  <a:pt x="4005" y="912"/>
                </a:lnTo>
                <a:lnTo>
                  <a:pt x="4010" y="906"/>
                </a:lnTo>
                <a:lnTo>
                  <a:pt x="4015" y="901"/>
                </a:lnTo>
                <a:lnTo>
                  <a:pt x="4018" y="896"/>
                </a:lnTo>
                <a:lnTo>
                  <a:pt x="4021" y="891"/>
                </a:lnTo>
                <a:lnTo>
                  <a:pt x="4023" y="887"/>
                </a:lnTo>
                <a:lnTo>
                  <a:pt x="4024" y="882"/>
                </a:lnTo>
                <a:lnTo>
                  <a:pt x="4024" y="878"/>
                </a:lnTo>
                <a:lnTo>
                  <a:pt x="4024" y="876"/>
                </a:lnTo>
                <a:lnTo>
                  <a:pt x="4024" y="874"/>
                </a:lnTo>
                <a:lnTo>
                  <a:pt x="4022" y="870"/>
                </a:lnTo>
                <a:lnTo>
                  <a:pt x="4019" y="866"/>
                </a:lnTo>
                <a:lnTo>
                  <a:pt x="3435" y="232"/>
                </a:lnTo>
                <a:lnTo>
                  <a:pt x="3398" y="563"/>
                </a:lnTo>
                <a:lnTo>
                  <a:pt x="3396" y="584"/>
                </a:lnTo>
                <a:lnTo>
                  <a:pt x="3394" y="604"/>
                </a:lnTo>
                <a:lnTo>
                  <a:pt x="3392" y="622"/>
                </a:lnTo>
                <a:lnTo>
                  <a:pt x="3392" y="638"/>
                </a:lnTo>
                <a:lnTo>
                  <a:pt x="3392" y="653"/>
                </a:lnTo>
                <a:lnTo>
                  <a:pt x="3392" y="666"/>
                </a:lnTo>
                <a:lnTo>
                  <a:pt x="3393" y="679"/>
                </a:lnTo>
                <a:lnTo>
                  <a:pt x="3394" y="690"/>
                </a:lnTo>
                <a:lnTo>
                  <a:pt x="3397" y="700"/>
                </a:lnTo>
                <a:lnTo>
                  <a:pt x="3399" y="709"/>
                </a:lnTo>
                <a:lnTo>
                  <a:pt x="3402" y="718"/>
                </a:lnTo>
                <a:lnTo>
                  <a:pt x="3405" y="726"/>
                </a:lnTo>
                <a:lnTo>
                  <a:pt x="3409" y="733"/>
                </a:lnTo>
                <a:lnTo>
                  <a:pt x="3413" y="739"/>
                </a:lnTo>
                <a:lnTo>
                  <a:pt x="3423" y="752"/>
                </a:lnTo>
                <a:lnTo>
                  <a:pt x="3431" y="759"/>
                </a:lnTo>
                <a:lnTo>
                  <a:pt x="3435" y="763"/>
                </a:lnTo>
                <a:lnTo>
                  <a:pt x="3440" y="766"/>
                </a:lnTo>
                <a:lnTo>
                  <a:pt x="3445" y="769"/>
                </a:lnTo>
                <a:lnTo>
                  <a:pt x="3450" y="772"/>
                </a:lnTo>
                <a:lnTo>
                  <a:pt x="3455" y="774"/>
                </a:lnTo>
                <a:lnTo>
                  <a:pt x="3461" y="776"/>
                </a:lnTo>
                <a:lnTo>
                  <a:pt x="3474" y="779"/>
                </a:lnTo>
                <a:lnTo>
                  <a:pt x="3488" y="782"/>
                </a:lnTo>
                <a:lnTo>
                  <a:pt x="3495" y="783"/>
                </a:lnTo>
                <a:lnTo>
                  <a:pt x="3503" y="783"/>
                </a:lnTo>
                <a:lnTo>
                  <a:pt x="3519" y="784"/>
                </a:lnTo>
                <a:lnTo>
                  <a:pt x="3532" y="784"/>
                </a:lnTo>
                <a:lnTo>
                  <a:pt x="3525" y="851"/>
                </a:lnTo>
                <a:lnTo>
                  <a:pt x="3302" y="851"/>
                </a:lnTo>
                <a:lnTo>
                  <a:pt x="3316" y="866"/>
                </a:lnTo>
                <a:lnTo>
                  <a:pt x="3331" y="880"/>
                </a:lnTo>
                <a:lnTo>
                  <a:pt x="3344" y="891"/>
                </a:lnTo>
                <a:lnTo>
                  <a:pt x="3356" y="902"/>
                </a:lnTo>
                <a:lnTo>
                  <a:pt x="3382" y="922"/>
                </a:lnTo>
                <a:lnTo>
                  <a:pt x="3396" y="932"/>
                </a:lnTo>
                <a:lnTo>
                  <a:pt x="3409" y="942"/>
                </a:lnTo>
                <a:lnTo>
                  <a:pt x="3423" y="951"/>
                </a:lnTo>
                <a:lnTo>
                  <a:pt x="3438" y="960"/>
                </a:lnTo>
                <a:lnTo>
                  <a:pt x="3452" y="969"/>
                </a:lnTo>
                <a:lnTo>
                  <a:pt x="3467" y="977"/>
                </a:lnTo>
                <a:lnTo>
                  <a:pt x="3482" y="985"/>
                </a:lnTo>
                <a:lnTo>
                  <a:pt x="3497" y="992"/>
                </a:lnTo>
                <a:lnTo>
                  <a:pt x="3513" y="999"/>
                </a:lnTo>
                <a:lnTo>
                  <a:pt x="3529" y="1005"/>
                </a:lnTo>
                <a:lnTo>
                  <a:pt x="3544" y="1011"/>
                </a:lnTo>
                <a:lnTo>
                  <a:pt x="3560" y="1017"/>
                </a:lnTo>
                <a:lnTo>
                  <a:pt x="3576" y="1022"/>
                </a:lnTo>
                <a:lnTo>
                  <a:pt x="3593" y="1026"/>
                </a:lnTo>
                <a:lnTo>
                  <a:pt x="3609" y="1030"/>
                </a:lnTo>
                <a:lnTo>
                  <a:pt x="3626" y="1033"/>
                </a:lnTo>
                <a:lnTo>
                  <a:pt x="3642" y="1035"/>
                </a:lnTo>
                <a:lnTo>
                  <a:pt x="3659" y="1037"/>
                </a:lnTo>
                <a:lnTo>
                  <a:pt x="3677" y="1038"/>
                </a:lnTo>
                <a:lnTo>
                  <a:pt x="3694" y="1038"/>
                </a:lnTo>
                <a:lnTo>
                  <a:pt x="3710" y="1038"/>
                </a:lnTo>
                <a:lnTo>
                  <a:pt x="3727" y="1037"/>
                </a:lnTo>
                <a:lnTo>
                  <a:pt x="3744" y="1035"/>
                </a:lnTo>
                <a:lnTo>
                  <a:pt x="3753" y="1034"/>
                </a:lnTo>
                <a:lnTo>
                  <a:pt x="3761" y="1032"/>
                </a:lnTo>
                <a:lnTo>
                  <a:pt x="3778" y="1029"/>
                </a:lnTo>
                <a:lnTo>
                  <a:pt x="3795" y="1025"/>
                </a:lnTo>
                <a:lnTo>
                  <a:pt x="3812" y="1020"/>
                </a:lnTo>
                <a:lnTo>
                  <a:pt x="3829" y="1014"/>
                </a:lnTo>
                <a:close/>
                <a:moveTo>
                  <a:pt x="2897" y="248"/>
                </a:moveTo>
                <a:lnTo>
                  <a:pt x="2898" y="238"/>
                </a:lnTo>
                <a:lnTo>
                  <a:pt x="2898" y="228"/>
                </a:lnTo>
                <a:lnTo>
                  <a:pt x="2898" y="219"/>
                </a:lnTo>
                <a:lnTo>
                  <a:pt x="2898" y="209"/>
                </a:lnTo>
                <a:lnTo>
                  <a:pt x="2897" y="200"/>
                </a:lnTo>
                <a:lnTo>
                  <a:pt x="2896" y="191"/>
                </a:lnTo>
                <a:lnTo>
                  <a:pt x="2894" y="182"/>
                </a:lnTo>
                <a:lnTo>
                  <a:pt x="2893" y="174"/>
                </a:lnTo>
                <a:lnTo>
                  <a:pt x="2890" y="166"/>
                </a:lnTo>
                <a:lnTo>
                  <a:pt x="2887" y="158"/>
                </a:lnTo>
                <a:lnTo>
                  <a:pt x="2884" y="150"/>
                </a:lnTo>
                <a:lnTo>
                  <a:pt x="2881" y="143"/>
                </a:lnTo>
                <a:lnTo>
                  <a:pt x="2877" y="136"/>
                </a:lnTo>
                <a:lnTo>
                  <a:pt x="2872" y="129"/>
                </a:lnTo>
                <a:lnTo>
                  <a:pt x="2868" y="123"/>
                </a:lnTo>
                <a:lnTo>
                  <a:pt x="2863" y="117"/>
                </a:lnTo>
                <a:lnTo>
                  <a:pt x="2857" y="110"/>
                </a:lnTo>
                <a:lnTo>
                  <a:pt x="2851" y="105"/>
                </a:lnTo>
                <a:lnTo>
                  <a:pt x="2844" y="99"/>
                </a:lnTo>
                <a:lnTo>
                  <a:pt x="2837" y="94"/>
                </a:lnTo>
                <a:lnTo>
                  <a:pt x="2829" y="90"/>
                </a:lnTo>
                <a:lnTo>
                  <a:pt x="2821" y="85"/>
                </a:lnTo>
                <a:lnTo>
                  <a:pt x="2813" y="81"/>
                </a:lnTo>
                <a:lnTo>
                  <a:pt x="2804" y="78"/>
                </a:lnTo>
                <a:lnTo>
                  <a:pt x="2795" y="75"/>
                </a:lnTo>
                <a:lnTo>
                  <a:pt x="2786" y="72"/>
                </a:lnTo>
                <a:lnTo>
                  <a:pt x="2776" y="70"/>
                </a:lnTo>
                <a:lnTo>
                  <a:pt x="2766" y="68"/>
                </a:lnTo>
                <a:lnTo>
                  <a:pt x="2756" y="67"/>
                </a:lnTo>
                <a:lnTo>
                  <a:pt x="2745" y="66"/>
                </a:lnTo>
                <a:lnTo>
                  <a:pt x="2734" y="65"/>
                </a:lnTo>
                <a:lnTo>
                  <a:pt x="2723" y="65"/>
                </a:lnTo>
                <a:lnTo>
                  <a:pt x="2621" y="65"/>
                </a:lnTo>
                <a:lnTo>
                  <a:pt x="2587" y="407"/>
                </a:lnTo>
                <a:lnTo>
                  <a:pt x="2739" y="407"/>
                </a:lnTo>
                <a:lnTo>
                  <a:pt x="2755" y="406"/>
                </a:lnTo>
                <a:lnTo>
                  <a:pt x="2763" y="405"/>
                </a:lnTo>
                <a:lnTo>
                  <a:pt x="2771" y="404"/>
                </a:lnTo>
                <a:lnTo>
                  <a:pt x="2778" y="403"/>
                </a:lnTo>
                <a:lnTo>
                  <a:pt x="2786" y="401"/>
                </a:lnTo>
                <a:lnTo>
                  <a:pt x="2800" y="396"/>
                </a:lnTo>
                <a:lnTo>
                  <a:pt x="2806" y="393"/>
                </a:lnTo>
                <a:lnTo>
                  <a:pt x="2813" y="390"/>
                </a:lnTo>
                <a:lnTo>
                  <a:pt x="2825" y="382"/>
                </a:lnTo>
                <a:lnTo>
                  <a:pt x="2837" y="374"/>
                </a:lnTo>
                <a:lnTo>
                  <a:pt x="2842" y="369"/>
                </a:lnTo>
                <a:lnTo>
                  <a:pt x="2848" y="364"/>
                </a:lnTo>
                <a:lnTo>
                  <a:pt x="2853" y="359"/>
                </a:lnTo>
                <a:lnTo>
                  <a:pt x="2857" y="353"/>
                </a:lnTo>
                <a:lnTo>
                  <a:pt x="2862" y="347"/>
                </a:lnTo>
                <a:lnTo>
                  <a:pt x="2866" y="341"/>
                </a:lnTo>
                <a:lnTo>
                  <a:pt x="2870" y="335"/>
                </a:lnTo>
                <a:lnTo>
                  <a:pt x="2874" y="328"/>
                </a:lnTo>
                <a:lnTo>
                  <a:pt x="2878" y="321"/>
                </a:lnTo>
                <a:lnTo>
                  <a:pt x="2881" y="314"/>
                </a:lnTo>
                <a:lnTo>
                  <a:pt x="2887" y="299"/>
                </a:lnTo>
                <a:lnTo>
                  <a:pt x="2891" y="283"/>
                </a:lnTo>
                <a:lnTo>
                  <a:pt x="2893" y="275"/>
                </a:lnTo>
                <a:lnTo>
                  <a:pt x="2895" y="266"/>
                </a:lnTo>
                <a:lnTo>
                  <a:pt x="2897" y="248"/>
                </a:lnTo>
                <a:close/>
                <a:moveTo>
                  <a:pt x="2341" y="174"/>
                </a:moveTo>
                <a:lnTo>
                  <a:pt x="2342" y="159"/>
                </a:lnTo>
                <a:lnTo>
                  <a:pt x="2342" y="146"/>
                </a:lnTo>
                <a:lnTo>
                  <a:pt x="2342" y="134"/>
                </a:lnTo>
                <a:lnTo>
                  <a:pt x="2341" y="128"/>
                </a:lnTo>
                <a:lnTo>
                  <a:pt x="2340" y="123"/>
                </a:lnTo>
                <a:lnTo>
                  <a:pt x="2339" y="118"/>
                </a:lnTo>
                <a:lnTo>
                  <a:pt x="2338" y="113"/>
                </a:lnTo>
                <a:lnTo>
                  <a:pt x="2335" y="105"/>
                </a:lnTo>
                <a:lnTo>
                  <a:pt x="2331" y="97"/>
                </a:lnTo>
                <a:lnTo>
                  <a:pt x="2326" y="91"/>
                </a:lnTo>
                <a:lnTo>
                  <a:pt x="2320" y="85"/>
                </a:lnTo>
                <a:lnTo>
                  <a:pt x="2314" y="80"/>
                </a:lnTo>
                <a:lnTo>
                  <a:pt x="2306" y="76"/>
                </a:lnTo>
                <a:lnTo>
                  <a:pt x="2297" y="73"/>
                </a:lnTo>
                <a:lnTo>
                  <a:pt x="2288" y="70"/>
                </a:lnTo>
                <a:lnTo>
                  <a:pt x="2277" y="68"/>
                </a:lnTo>
                <a:lnTo>
                  <a:pt x="2271" y="67"/>
                </a:lnTo>
                <a:lnTo>
                  <a:pt x="2265" y="66"/>
                </a:lnTo>
                <a:lnTo>
                  <a:pt x="2252" y="65"/>
                </a:lnTo>
                <a:lnTo>
                  <a:pt x="2129" y="65"/>
                </a:lnTo>
                <a:lnTo>
                  <a:pt x="2111" y="230"/>
                </a:lnTo>
                <a:lnTo>
                  <a:pt x="2035" y="230"/>
                </a:lnTo>
                <a:lnTo>
                  <a:pt x="2034" y="220"/>
                </a:lnTo>
                <a:lnTo>
                  <a:pt x="2033" y="211"/>
                </a:lnTo>
                <a:lnTo>
                  <a:pt x="2031" y="202"/>
                </a:lnTo>
                <a:lnTo>
                  <a:pt x="2029" y="194"/>
                </a:lnTo>
                <a:lnTo>
                  <a:pt x="2026" y="185"/>
                </a:lnTo>
                <a:lnTo>
                  <a:pt x="2023" y="177"/>
                </a:lnTo>
                <a:lnTo>
                  <a:pt x="2019" y="169"/>
                </a:lnTo>
                <a:lnTo>
                  <a:pt x="2015" y="162"/>
                </a:lnTo>
                <a:lnTo>
                  <a:pt x="2010" y="154"/>
                </a:lnTo>
                <a:lnTo>
                  <a:pt x="2005" y="147"/>
                </a:lnTo>
                <a:lnTo>
                  <a:pt x="1999" y="140"/>
                </a:lnTo>
                <a:lnTo>
                  <a:pt x="1993" y="133"/>
                </a:lnTo>
                <a:lnTo>
                  <a:pt x="1987" y="127"/>
                </a:lnTo>
                <a:lnTo>
                  <a:pt x="1981" y="121"/>
                </a:lnTo>
                <a:lnTo>
                  <a:pt x="1974" y="115"/>
                </a:lnTo>
                <a:lnTo>
                  <a:pt x="1966" y="110"/>
                </a:lnTo>
                <a:lnTo>
                  <a:pt x="1959" y="104"/>
                </a:lnTo>
                <a:lnTo>
                  <a:pt x="1951" y="99"/>
                </a:lnTo>
                <a:lnTo>
                  <a:pt x="1943" y="95"/>
                </a:lnTo>
                <a:lnTo>
                  <a:pt x="1934" y="90"/>
                </a:lnTo>
                <a:lnTo>
                  <a:pt x="1917" y="83"/>
                </a:lnTo>
                <a:lnTo>
                  <a:pt x="1908" y="79"/>
                </a:lnTo>
                <a:lnTo>
                  <a:pt x="1898" y="76"/>
                </a:lnTo>
                <a:lnTo>
                  <a:pt x="1889" y="74"/>
                </a:lnTo>
                <a:lnTo>
                  <a:pt x="1879" y="71"/>
                </a:lnTo>
                <a:lnTo>
                  <a:pt x="1869" y="69"/>
                </a:lnTo>
                <a:lnTo>
                  <a:pt x="1859" y="68"/>
                </a:lnTo>
                <a:lnTo>
                  <a:pt x="1849" y="66"/>
                </a:lnTo>
                <a:lnTo>
                  <a:pt x="1838" y="66"/>
                </a:lnTo>
                <a:lnTo>
                  <a:pt x="1818" y="65"/>
                </a:lnTo>
                <a:lnTo>
                  <a:pt x="1582" y="65"/>
                </a:lnTo>
                <a:lnTo>
                  <a:pt x="1552" y="365"/>
                </a:lnTo>
                <a:lnTo>
                  <a:pt x="1663" y="365"/>
                </a:lnTo>
                <a:lnTo>
                  <a:pt x="1674" y="364"/>
                </a:lnTo>
                <a:lnTo>
                  <a:pt x="1685" y="364"/>
                </a:lnTo>
                <a:lnTo>
                  <a:pt x="1695" y="362"/>
                </a:lnTo>
                <a:lnTo>
                  <a:pt x="1704" y="360"/>
                </a:lnTo>
                <a:lnTo>
                  <a:pt x="1713" y="358"/>
                </a:lnTo>
                <a:lnTo>
                  <a:pt x="1721" y="355"/>
                </a:lnTo>
                <a:lnTo>
                  <a:pt x="1729" y="352"/>
                </a:lnTo>
                <a:lnTo>
                  <a:pt x="1736" y="349"/>
                </a:lnTo>
                <a:lnTo>
                  <a:pt x="1748" y="341"/>
                </a:lnTo>
                <a:lnTo>
                  <a:pt x="1754" y="337"/>
                </a:lnTo>
                <a:lnTo>
                  <a:pt x="1759" y="332"/>
                </a:lnTo>
                <a:lnTo>
                  <a:pt x="1768" y="323"/>
                </a:lnTo>
                <a:lnTo>
                  <a:pt x="1776" y="313"/>
                </a:lnTo>
                <a:lnTo>
                  <a:pt x="1782" y="304"/>
                </a:lnTo>
                <a:lnTo>
                  <a:pt x="1787" y="295"/>
                </a:lnTo>
                <a:lnTo>
                  <a:pt x="1791" y="286"/>
                </a:lnTo>
                <a:lnTo>
                  <a:pt x="1793" y="278"/>
                </a:lnTo>
                <a:lnTo>
                  <a:pt x="1796" y="267"/>
                </a:lnTo>
                <a:lnTo>
                  <a:pt x="1797" y="262"/>
                </a:lnTo>
                <a:lnTo>
                  <a:pt x="1870" y="262"/>
                </a:lnTo>
                <a:lnTo>
                  <a:pt x="1841" y="542"/>
                </a:lnTo>
                <a:lnTo>
                  <a:pt x="1756" y="542"/>
                </a:lnTo>
                <a:lnTo>
                  <a:pt x="1756" y="532"/>
                </a:lnTo>
                <a:lnTo>
                  <a:pt x="1757" y="524"/>
                </a:lnTo>
                <a:lnTo>
                  <a:pt x="1756" y="515"/>
                </a:lnTo>
                <a:lnTo>
                  <a:pt x="1756" y="508"/>
                </a:lnTo>
                <a:lnTo>
                  <a:pt x="1755" y="500"/>
                </a:lnTo>
                <a:lnTo>
                  <a:pt x="1753" y="494"/>
                </a:lnTo>
                <a:lnTo>
                  <a:pt x="1750" y="482"/>
                </a:lnTo>
                <a:lnTo>
                  <a:pt x="1748" y="476"/>
                </a:lnTo>
                <a:lnTo>
                  <a:pt x="1745" y="471"/>
                </a:lnTo>
                <a:lnTo>
                  <a:pt x="1742" y="467"/>
                </a:lnTo>
                <a:lnTo>
                  <a:pt x="1739" y="462"/>
                </a:lnTo>
                <a:lnTo>
                  <a:pt x="1735" y="459"/>
                </a:lnTo>
                <a:lnTo>
                  <a:pt x="1731" y="455"/>
                </a:lnTo>
                <a:lnTo>
                  <a:pt x="1727" y="452"/>
                </a:lnTo>
                <a:lnTo>
                  <a:pt x="1723" y="449"/>
                </a:lnTo>
                <a:lnTo>
                  <a:pt x="1713" y="444"/>
                </a:lnTo>
                <a:lnTo>
                  <a:pt x="1708" y="442"/>
                </a:lnTo>
                <a:lnTo>
                  <a:pt x="1703" y="440"/>
                </a:lnTo>
                <a:lnTo>
                  <a:pt x="1691" y="437"/>
                </a:lnTo>
                <a:lnTo>
                  <a:pt x="1678" y="435"/>
                </a:lnTo>
                <a:lnTo>
                  <a:pt x="1665" y="434"/>
                </a:lnTo>
                <a:lnTo>
                  <a:pt x="1650" y="433"/>
                </a:lnTo>
                <a:lnTo>
                  <a:pt x="1635" y="433"/>
                </a:lnTo>
                <a:lnTo>
                  <a:pt x="1619" y="432"/>
                </a:lnTo>
                <a:lnTo>
                  <a:pt x="1546" y="432"/>
                </a:lnTo>
                <a:lnTo>
                  <a:pt x="1522" y="670"/>
                </a:lnTo>
                <a:lnTo>
                  <a:pt x="1521" y="684"/>
                </a:lnTo>
                <a:lnTo>
                  <a:pt x="1521" y="697"/>
                </a:lnTo>
                <a:lnTo>
                  <a:pt x="1521" y="703"/>
                </a:lnTo>
                <a:lnTo>
                  <a:pt x="1521" y="708"/>
                </a:lnTo>
                <a:lnTo>
                  <a:pt x="1523" y="719"/>
                </a:lnTo>
                <a:lnTo>
                  <a:pt x="1525" y="728"/>
                </a:lnTo>
                <a:lnTo>
                  <a:pt x="1529" y="736"/>
                </a:lnTo>
                <a:lnTo>
                  <a:pt x="1533" y="744"/>
                </a:lnTo>
                <a:lnTo>
                  <a:pt x="1535" y="747"/>
                </a:lnTo>
                <a:lnTo>
                  <a:pt x="1538" y="751"/>
                </a:lnTo>
                <a:lnTo>
                  <a:pt x="1542" y="755"/>
                </a:lnTo>
                <a:lnTo>
                  <a:pt x="1546" y="759"/>
                </a:lnTo>
                <a:lnTo>
                  <a:pt x="1556" y="766"/>
                </a:lnTo>
                <a:lnTo>
                  <a:pt x="1561" y="769"/>
                </a:lnTo>
                <a:lnTo>
                  <a:pt x="1567" y="772"/>
                </a:lnTo>
                <a:lnTo>
                  <a:pt x="1579" y="777"/>
                </a:lnTo>
                <a:lnTo>
                  <a:pt x="1587" y="779"/>
                </a:lnTo>
                <a:lnTo>
                  <a:pt x="1594" y="780"/>
                </a:lnTo>
                <a:lnTo>
                  <a:pt x="1612" y="783"/>
                </a:lnTo>
                <a:lnTo>
                  <a:pt x="1621" y="784"/>
                </a:lnTo>
                <a:lnTo>
                  <a:pt x="1632" y="785"/>
                </a:lnTo>
                <a:lnTo>
                  <a:pt x="1655" y="786"/>
                </a:lnTo>
                <a:lnTo>
                  <a:pt x="1656" y="786"/>
                </a:lnTo>
                <a:lnTo>
                  <a:pt x="1655" y="786"/>
                </a:lnTo>
                <a:lnTo>
                  <a:pt x="1654" y="786"/>
                </a:lnTo>
                <a:lnTo>
                  <a:pt x="1655" y="786"/>
                </a:lnTo>
                <a:lnTo>
                  <a:pt x="1682" y="785"/>
                </a:lnTo>
                <a:lnTo>
                  <a:pt x="1707" y="784"/>
                </a:lnTo>
                <a:lnTo>
                  <a:pt x="1719" y="782"/>
                </a:lnTo>
                <a:lnTo>
                  <a:pt x="1731" y="781"/>
                </a:lnTo>
                <a:lnTo>
                  <a:pt x="1753" y="777"/>
                </a:lnTo>
                <a:lnTo>
                  <a:pt x="1764" y="774"/>
                </a:lnTo>
                <a:lnTo>
                  <a:pt x="1775" y="772"/>
                </a:lnTo>
                <a:lnTo>
                  <a:pt x="1795" y="766"/>
                </a:lnTo>
                <a:lnTo>
                  <a:pt x="1814" y="759"/>
                </a:lnTo>
                <a:lnTo>
                  <a:pt x="1832" y="752"/>
                </a:lnTo>
                <a:lnTo>
                  <a:pt x="1849" y="744"/>
                </a:lnTo>
                <a:lnTo>
                  <a:pt x="1864" y="736"/>
                </a:lnTo>
                <a:lnTo>
                  <a:pt x="1879" y="727"/>
                </a:lnTo>
                <a:lnTo>
                  <a:pt x="1893" y="717"/>
                </a:lnTo>
                <a:lnTo>
                  <a:pt x="1906" y="708"/>
                </a:lnTo>
                <a:lnTo>
                  <a:pt x="1917" y="698"/>
                </a:lnTo>
                <a:lnTo>
                  <a:pt x="1928" y="688"/>
                </a:lnTo>
                <a:lnTo>
                  <a:pt x="1938" y="678"/>
                </a:lnTo>
                <a:lnTo>
                  <a:pt x="1947" y="667"/>
                </a:lnTo>
                <a:lnTo>
                  <a:pt x="1956" y="657"/>
                </a:lnTo>
                <a:lnTo>
                  <a:pt x="1970" y="638"/>
                </a:lnTo>
                <a:lnTo>
                  <a:pt x="1981" y="619"/>
                </a:lnTo>
                <a:lnTo>
                  <a:pt x="1990" y="603"/>
                </a:lnTo>
                <a:lnTo>
                  <a:pt x="1997" y="589"/>
                </a:lnTo>
                <a:lnTo>
                  <a:pt x="2001" y="578"/>
                </a:lnTo>
                <a:lnTo>
                  <a:pt x="2004" y="569"/>
                </a:lnTo>
                <a:lnTo>
                  <a:pt x="2078" y="569"/>
                </a:lnTo>
                <a:lnTo>
                  <a:pt x="2057" y="784"/>
                </a:lnTo>
                <a:lnTo>
                  <a:pt x="2178" y="784"/>
                </a:lnTo>
                <a:lnTo>
                  <a:pt x="2193" y="783"/>
                </a:lnTo>
                <a:lnTo>
                  <a:pt x="2207" y="781"/>
                </a:lnTo>
                <a:lnTo>
                  <a:pt x="2220" y="778"/>
                </a:lnTo>
                <a:lnTo>
                  <a:pt x="2230" y="775"/>
                </a:lnTo>
                <a:lnTo>
                  <a:pt x="2240" y="771"/>
                </a:lnTo>
                <a:lnTo>
                  <a:pt x="2245" y="768"/>
                </a:lnTo>
                <a:lnTo>
                  <a:pt x="2249" y="766"/>
                </a:lnTo>
                <a:lnTo>
                  <a:pt x="2253" y="763"/>
                </a:lnTo>
                <a:lnTo>
                  <a:pt x="2256" y="760"/>
                </a:lnTo>
                <a:lnTo>
                  <a:pt x="2263" y="754"/>
                </a:lnTo>
                <a:lnTo>
                  <a:pt x="2269" y="747"/>
                </a:lnTo>
                <a:lnTo>
                  <a:pt x="2273" y="739"/>
                </a:lnTo>
                <a:lnTo>
                  <a:pt x="2277" y="731"/>
                </a:lnTo>
                <a:lnTo>
                  <a:pt x="2281" y="722"/>
                </a:lnTo>
                <a:lnTo>
                  <a:pt x="2284" y="712"/>
                </a:lnTo>
                <a:lnTo>
                  <a:pt x="2286" y="702"/>
                </a:lnTo>
                <a:lnTo>
                  <a:pt x="2289" y="679"/>
                </a:lnTo>
                <a:lnTo>
                  <a:pt x="2341" y="174"/>
                </a:lnTo>
                <a:close/>
                <a:moveTo>
                  <a:pt x="7278" y="851"/>
                </a:moveTo>
                <a:lnTo>
                  <a:pt x="7330" y="851"/>
                </a:lnTo>
                <a:lnTo>
                  <a:pt x="7308" y="874"/>
                </a:lnTo>
                <a:lnTo>
                  <a:pt x="7286" y="897"/>
                </a:lnTo>
                <a:lnTo>
                  <a:pt x="7275" y="908"/>
                </a:lnTo>
                <a:lnTo>
                  <a:pt x="7263" y="919"/>
                </a:lnTo>
                <a:lnTo>
                  <a:pt x="7240" y="939"/>
                </a:lnTo>
                <a:lnTo>
                  <a:pt x="7216" y="959"/>
                </a:lnTo>
                <a:lnTo>
                  <a:pt x="7204" y="969"/>
                </a:lnTo>
                <a:lnTo>
                  <a:pt x="7192" y="978"/>
                </a:lnTo>
                <a:lnTo>
                  <a:pt x="7167" y="996"/>
                </a:lnTo>
                <a:lnTo>
                  <a:pt x="7155" y="1004"/>
                </a:lnTo>
                <a:lnTo>
                  <a:pt x="7142" y="1013"/>
                </a:lnTo>
                <a:lnTo>
                  <a:pt x="7129" y="1021"/>
                </a:lnTo>
                <a:lnTo>
                  <a:pt x="7116" y="1029"/>
                </a:lnTo>
                <a:lnTo>
                  <a:pt x="7090" y="1043"/>
                </a:lnTo>
                <a:lnTo>
                  <a:pt x="7064" y="1057"/>
                </a:lnTo>
                <a:lnTo>
                  <a:pt x="7037" y="1070"/>
                </a:lnTo>
                <a:lnTo>
                  <a:pt x="7009" y="1082"/>
                </a:lnTo>
                <a:lnTo>
                  <a:pt x="6982" y="1092"/>
                </a:lnTo>
                <a:lnTo>
                  <a:pt x="6954" y="1102"/>
                </a:lnTo>
                <a:lnTo>
                  <a:pt x="6925" y="1110"/>
                </a:lnTo>
                <a:lnTo>
                  <a:pt x="6897" y="1118"/>
                </a:lnTo>
                <a:lnTo>
                  <a:pt x="6868" y="1124"/>
                </a:lnTo>
                <a:lnTo>
                  <a:pt x="6838" y="1129"/>
                </a:lnTo>
                <a:lnTo>
                  <a:pt x="6809" y="1133"/>
                </a:lnTo>
                <a:lnTo>
                  <a:pt x="6779" y="1136"/>
                </a:lnTo>
                <a:lnTo>
                  <a:pt x="6749" y="1137"/>
                </a:lnTo>
                <a:lnTo>
                  <a:pt x="6734" y="1137"/>
                </a:lnTo>
                <a:lnTo>
                  <a:pt x="6719" y="1137"/>
                </a:lnTo>
                <a:lnTo>
                  <a:pt x="6688" y="1137"/>
                </a:lnTo>
                <a:lnTo>
                  <a:pt x="6658" y="1135"/>
                </a:lnTo>
                <a:lnTo>
                  <a:pt x="6627" y="1131"/>
                </a:lnTo>
                <a:lnTo>
                  <a:pt x="6596" y="1127"/>
                </a:lnTo>
                <a:lnTo>
                  <a:pt x="6563" y="1121"/>
                </a:lnTo>
                <a:lnTo>
                  <a:pt x="6532" y="1114"/>
                </a:lnTo>
                <a:lnTo>
                  <a:pt x="6501" y="1106"/>
                </a:lnTo>
                <a:lnTo>
                  <a:pt x="6469" y="1096"/>
                </a:lnTo>
                <a:lnTo>
                  <a:pt x="6437" y="1085"/>
                </a:lnTo>
                <a:lnTo>
                  <a:pt x="6414" y="1076"/>
                </a:lnTo>
                <a:lnTo>
                  <a:pt x="6391" y="1066"/>
                </a:lnTo>
                <a:lnTo>
                  <a:pt x="6369" y="1055"/>
                </a:lnTo>
                <a:lnTo>
                  <a:pt x="6358" y="1049"/>
                </a:lnTo>
                <a:lnTo>
                  <a:pt x="6347" y="1043"/>
                </a:lnTo>
                <a:lnTo>
                  <a:pt x="6326" y="1030"/>
                </a:lnTo>
                <a:lnTo>
                  <a:pt x="6306" y="1016"/>
                </a:lnTo>
                <a:lnTo>
                  <a:pt x="6286" y="1002"/>
                </a:lnTo>
                <a:lnTo>
                  <a:pt x="6277" y="995"/>
                </a:lnTo>
                <a:lnTo>
                  <a:pt x="6267" y="987"/>
                </a:lnTo>
                <a:lnTo>
                  <a:pt x="6249" y="972"/>
                </a:lnTo>
                <a:lnTo>
                  <a:pt x="6231" y="955"/>
                </a:lnTo>
                <a:lnTo>
                  <a:pt x="6213" y="939"/>
                </a:lnTo>
                <a:lnTo>
                  <a:pt x="6196" y="921"/>
                </a:lnTo>
                <a:lnTo>
                  <a:pt x="6180" y="903"/>
                </a:lnTo>
                <a:lnTo>
                  <a:pt x="6164" y="885"/>
                </a:lnTo>
                <a:lnTo>
                  <a:pt x="6148" y="866"/>
                </a:lnTo>
                <a:lnTo>
                  <a:pt x="6133" y="847"/>
                </a:lnTo>
                <a:lnTo>
                  <a:pt x="6103" y="808"/>
                </a:lnTo>
                <a:lnTo>
                  <a:pt x="6089" y="787"/>
                </a:lnTo>
                <a:lnTo>
                  <a:pt x="6074" y="767"/>
                </a:lnTo>
                <a:lnTo>
                  <a:pt x="6047" y="726"/>
                </a:lnTo>
                <a:lnTo>
                  <a:pt x="6020" y="685"/>
                </a:lnTo>
                <a:lnTo>
                  <a:pt x="5967" y="603"/>
                </a:lnTo>
                <a:lnTo>
                  <a:pt x="5941" y="562"/>
                </a:lnTo>
                <a:lnTo>
                  <a:pt x="5915" y="522"/>
                </a:lnTo>
                <a:lnTo>
                  <a:pt x="5911" y="517"/>
                </a:lnTo>
                <a:lnTo>
                  <a:pt x="5906" y="511"/>
                </a:lnTo>
                <a:lnTo>
                  <a:pt x="5900" y="507"/>
                </a:lnTo>
                <a:lnTo>
                  <a:pt x="5895" y="503"/>
                </a:lnTo>
                <a:lnTo>
                  <a:pt x="5888" y="499"/>
                </a:lnTo>
                <a:lnTo>
                  <a:pt x="5882" y="496"/>
                </a:lnTo>
                <a:lnTo>
                  <a:pt x="5874" y="493"/>
                </a:lnTo>
                <a:lnTo>
                  <a:pt x="5867" y="490"/>
                </a:lnTo>
                <a:lnTo>
                  <a:pt x="5859" y="488"/>
                </a:lnTo>
                <a:lnTo>
                  <a:pt x="5851" y="487"/>
                </a:lnTo>
                <a:lnTo>
                  <a:pt x="5835" y="484"/>
                </a:lnTo>
                <a:lnTo>
                  <a:pt x="5817" y="482"/>
                </a:lnTo>
                <a:lnTo>
                  <a:pt x="5800" y="481"/>
                </a:lnTo>
                <a:lnTo>
                  <a:pt x="5751" y="481"/>
                </a:lnTo>
                <a:lnTo>
                  <a:pt x="5732" y="676"/>
                </a:lnTo>
                <a:lnTo>
                  <a:pt x="5731" y="683"/>
                </a:lnTo>
                <a:lnTo>
                  <a:pt x="5730" y="691"/>
                </a:lnTo>
                <a:lnTo>
                  <a:pt x="5730" y="704"/>
                </a:lnTo>
                <a:lnTo>
                  <a:pt x="5731" y="716"/>
                </a:lnTo>
                <a:lnTo>
                  <a:pt x="5731" y="721"/>
                </a:lnTo>
                <a:lnTo>
                  <a:pt x="5732" y="726"/>
                </a:lnTo>
                <a:lnTo>
                  <a:pt x="5733" y="731"/>
                </a:lnTo>
                <a:lnTo>
                  <a:pt x="5734" y="736"/>
                </a:lnTo>
                <a:lnTo>
                  <a:pt x="5737" y="744"/>
                </a:lnTo>
                <a:lnTo>
                  <a:pt x="5741" y="751"/>
                </a:lnTo>
                <a:lnTo>
                  <a:pt x="5744" y="755"/>
                </a:lnTo>
                <a:lnTo>
                  <a:pt x="5746" y="758"/>
                </a:lnTo>
                <a:lnTo>
                  <a:pt x="5749" y="761"/>
                </a:lnTo>
                <a:lnTo>
                  <a:pt x="5753" y="764"/>
                </a:lnTo>
                <a:lnTo>
                  <a:pt x="5757" y="767"/>
                </a:lnTo>
                <a:lnTo>
                  <a:pt x="5761" y="769"/>
                </a:lnTo>
                <a:lnTo>
                  <a:pt x="5766" y="772"/>
                </a:lnTo>
                <a:lnTo>
                  <a:pt x="5771" y="774"/>
                </a:lnTo>
                <a:lnTo>
                  <a:pt x="5782" y="778"/>
                </a:lnTo>
                <a:lnTo>
                  <a:pt x="5795" y="780"/>
                </a:lnTo>
                <a:lnTo>
                  <a:pt x="5809" y="782"/>
                </a:lnTo>
                <a:lnTo>
                  <a:pt x="5824" y="784"/>
                </a:lnTo>
                <a:lnTo>
                  <a:pt x="5841" y="784"/>
                </a:lnTo>
                <a:lnTo>
                  <a:pt x="5849" y="784"/>
                </a:lnTo>
                <a:lnTo>
                  <a:pt x="5843" y="851"/>
                </a:lnTo>
                <a:lnTo>
                  <a:pt x="5416" y="851"/>
                </a:lnTo>
                <a:lnTo>
                  <a:pt x="4988" y="851"/>
                </a:lnTo>
                <a:lnTo>
                  <a:pt x="4561" y="851"/>
                </a:lnTo>
                <a:lnTo>
                  <a:pt x="4134" y="851"/>
                </a:lnTo>
                <a:lnTo>
                  <a:pt x="4112" y="877"/>
                </a:lnTo>
                <a:lnTo>
                  <a:pt x="4102" y="889"/>
                </a:lnTo>
                <a:lnTo>
                  <a:pt x="4090" y="901"/>
                </a:lnTo>
                <a:lnTo>
                  <a:pt x="4068" y="925"/>
                </a:lnTo>
                <a:lnTo>
                  <a:pt x="4056" y="936"/>
                </a:lnTo>
                <a:lnTo>
                  <a:pt x="4045" y="947"/>
                </a:lnTo>
                <a:lnTo>
                  <a:pt x="4033" y="957"/>
                </a:lnTo>
                <a:lnTo>
                  <a:pt x="4021" y="967"/>
                </a:lnTo>
                <a:lnTo>
                  <a:pt x="4010" y="977"/>
                </a:lnTo>
                <a:lnTo>
                  <a:pt x="3998" y="987"/>
                </a:lnTo>
                <a:lnTo>
                  <a:pt x="3973" y="1005"/>
                </a:lnTo>
                <a:lnTo>
                  <a:pt x="3949" y="1022"/>
                </a:lnTo>
                <a:lnTo>
                  <a:pt x="3924" y="1038"/>
                </a:lnTo>
                <a:lnTo>
                  <a:pt x="3911" y="1046"/>
                </a:lnTo>
                <a:lnTo>
                  <a:pt x="3898" y="1053"/>
                </a:lnTo>
                <a:lnTo>
                  <a:pt x="3872" y="1066"/>
                </a:lnTo>
                <a:lnTo>
                  <a:pt x="3846" y="1078"/>
                </a:lnTo>
                <a:lnTo>
                  <a:pt x="3820" y="1089"/>
                </a:lnTo>
                <a:lnTo>
                  <a:pt x="3806" y="1094"/>
                </a:lnTo>
                <a:lnTo>
                  <a:pt x="3793" y="1099"/>
                </a:lnTo>
                <a:lnTo>
                  <a:pt x="3766" y="1108"/>
                </a:lnTo>
                <a:lnTo>
                  <a:pt x="3739" y="1115"/>
                </a:lnTo>
                <a:lnTo>
                  <a:pt x="3725" y="1119"/>
                </a:lnTo>
                <a:lnTo>
                  <a:pt x="3711" y="1122"/>
                </a:lnTo>
                <a:lnTo>
                  <a:pt x="3683" y="1127"/>
                </a:lnTo>
                <a:lnTo>
                  <a:pt x="3669" y="1129"/>
                </a:lnTo>
                <a:lnTo>
                  <a:pt x="3654" y="1131"/>
                </a:lnTo>
                <a:lnTo>
                  <a:pt x="3640" y="1133"/>
                </a:lnTo>
                <a:lnTo>
                  <a:pt x="3626" y="1134"/>
                </a:lnTo>
                <a:lnTo>
                  <a:pt x="3612" y="1135"/>
                </a:lnTo>
                <a:lnTo>
                  <a:pt x="3598" y="1136"/>
                </a:lnTo>
                <a:lnTo>
                  <a:pt x="3569" y="1137"/>
                </a:lnTo>
                <a:lnTo>
                  <a:pt x="3540" y="1136"/>
                </a:lnTo>
                <a:lnTo>
                  <a:pt x="3511" y="1135"/>
                </a:lnTo>
                <a:lnTo>
                  <a:pt x="3482" y="1132"/>
                </a:lnTo>
                <a:lnTo>
                  <a:pt x="3453" y="1129"/>
                </a:lnTo>
                <a:lnTo>
                  <a:pt x="3424" y="1124"/>
                </a:lnTo>
                <a:lnTo>
                  <a:pt x="3395" y="1118"/>
                </a:lnTo>
                <a:lnTo>
                  <a:pt x="3366" y="1112"/>
                </a:lnTo>
                <a:lnTo>
                  <a:pt x="3336" y="1104"/>
                </a:lnTo>
                <a:lnTo>
                  <a:pt x="3307" y="1095"/>
                </a:lnTo>
                <a:lnTo>
                  <a:pt x="3278" y="1085"/>
                </a:lnTo>
                <a:lnTo>
                  <a:pt x="3266" y="1080"/>
                </a:lnTo>
                <a:lnTo>
                  <a:pt x="3254" y="1075"/>
                </a:lnTo>
                <a:lnTo>
                  <a:pt x="3231" y="1065"/>
                </a:lnTo>
                <a:lnTo>
                  <a:pt x="3209" y="1053"/>
                </a:lnTo>
                <a:lnTo>
                  <a:pt x="3187" y="1041"/>
                </a:lnTo>
                <a:lnTo>
                  <a:pt x="3166" y="1028"/>
                </a:lnTo>
                <a:lnTo>
                  <a:pt x="3146" y="1014"/>
                </a:lnTo>
                <a:lnTo>
                  <a:pt x="3126" y="1000"/>
                </a:lnTo>
                <a:lnTo>
                  <a:pt x="3107" y="985"/>
                </a:lnTo>
                <a:lnTo>
                  <a:pt x="3097" y="977"/>
                </a:lnTo>
                <a:lnTo>
                  <a:pt x="3088" y="969"/>
                </a:lnTo>
                <a:lnTo>
                  <a:pt x="3070" y="953"/>
                </a:lnTo>
                <a:lnTo>
                  <a:pt x="3052" y="936"/>
                </a:lnTo>
                <a:lnTo>
                  <a:pt x="3034" y="919"/>
                </a:lnTo>
                <a:lnTo>
                  <a:pt x="3017" y="901"/>
                </a:lnTo>
                <a:lnTo>
                  <a:pt x="3009" y="892"/>
                </a:lnTo>
                <a:lnTo>
                  <a:pt x="3001" y="883"/>
                </a:lnTo>
                <a:lnTo>
                  <a:pt x="2984" y="864"/>
                </a:lnTo>
                <a:lnTo>
                  <a:pt x="2968" y="845"/>
                </a:lnTo>
                <a:lnTo>
                  <a:pt x="2953" y="826"/>
                </a:lnTo>
                <a:lnTo>
                  <a:pt x="2938" y="806"/>
                </a:lnTo>
                <a:lnTo>
                  <a:pt x="2923" y="786"/>
                </a:lnTo>
                <a:lnTo>
                  <a:pt x="2908" y="766"/>
                </a:lnTo>
                <a:lnTo>
                  <a:pt x="2879" y="725"/>
                </a:lnTo>
                <a:lnTo>
                  <a:pt x="2865" y="705"/>
                </a:lnTo>
                <a:lnTo>
                  <a:pt x="2852" y="684"/>
                </a:lnTo>
                <a:lnTo>
                  <a:pt x="2798" y="602"/>
                </a:lnTo>
                <a:lnTo>
                  <a:pt x="2771" y="562"/>
                </a:lnTo>
                <a:lnTo>
                  <a:pt x="2745" y="522"/>
                </a:lnTo>
                <a:lnTo>
                  <a:pt x="2740" y="517"/>
                </a:lnTo>
                <a:lnTo>
                  <a:pt x="2736" y="512"/>
                </a:lnTo>
                <a:lnTo>
                  <a:pt x="2730" y="507"/>
                </a:lnTo>
                <a:lnTo>
                  <a:pt x="2725" y="503"/>
                </a:lnTo>
                <a:lnTo>
                  <a:pt x="2718" y="499"/>
                </a:lnTo>
                <a:lnTo>
                  <a:pt x="2712" y="496"/>
                </a:lnTo>
                <a:lnTo>
                  <a:pt x="2705" y="493"/>
                </a:lnTo>
                <a:lnTo>
                  <a:pt x="2698" y="491"/>
                </a:lnTo>
                <a:lnTo>
                  <a:pt x="2682" y="487"/>
                </a:lnTo>
                <a:lnTo>
                  <a:pt x="2666" y="484"/>
                </a:lnTo>
                <a:lnTo>
                  <a:pt x="2649" y="482"/>
                </a:lnTo>
                <a:lnTo>
                  <a:pt x="2632" y="481"/>
                </a:lnTo>
                <a:lnTo>
                  <a:pt x="2579" y="481"/>
                </a:lnTo>
                <a:lnTo>
                  <a:pt x="2560" y="676"/>
                </a:lnTo>
                <a:lnTo>
                  <a:pt x="2559" y="690"/>
                </a:lnTo>
                <a:lnTo>
                  <a:pt x="2558" y="703"/>
                </a:lnTo>
                <a:lnTo>
                  <a:pt x="2559" y="715"/>
                </a:lnTo>
                <a:lnTo>
                  <a:pt x="2560" y="726"/>
                </a:lnTo>
                <a:lnTo>
                  <a:pt x="2561" y="731"/>
                </a:lnTo>
                <a:lnTo>
                  <a:pt x="2562" y="736"/>
                </a:lnTo>
                <a:lnTo>
                  <a:pt x="2565" y="744"/>
                </a:lnTo>
                <a:lnTo>
                  <a:pt x="2569" y="752"/>
                </a:lnTo>
                <a:lnTo>
                  <a:pt x="2572" y="755"/>
                </a:lnTo>
                <a:lnTo>
                  <a:pt x="2574" y="758"/>
                </a:lnTo>
                <a:lnTo>
                  <a:pt x="2581" y="765"/>
                </a:lnTo>
                <a:lnTo>
                  <a:pt x="2589" y="770"/>
                </a:lnTo>
                <a:lnTo>
                  <a:pt x="2593" y="772"/>
                </a:lnTo>
                <a:lnTo>
                  <a:pt x="2598" y="775"/>
                </a:lnTo>
                <a:lnTo>
                  <a:pt x="2609" y="778"/>
                </a:lnTo>
                <a:lnTo>
                  <a:pt x="2621" y="781"/>
                </a:lnTo>
                <a:lnTo>
                  <a:pt x="2635" y="783"/>
                </a:lnTo>
                <a:lnTo>
                  <a:pt x="2651" y="784"/>
                </a:lnTo>
                <a:lnTo>
                  <a:pt x="2668" y="785"/>
                </a:lnTo>
                <a:lnTo>
                  <a:pt x="2678" y="785"/>
                </a:lnTo>
                <a:lnTo>
                  <a:pt x="2673" y="851"/>
                </a:lnTo>
                <a:lnTo>
                  <a:pt x="1880" y="851"/>
                </a:lnTo>
                <a:lnTo>
                  <a:pt x="1088" y="851"/>
                </a:lnTo>
                <a:lnTo>
                  <a:pt x="1094" y="784"/>
                </a:lnTo>
                <a:lnTo>
                  <a:pt x="1127" y="784"/>
                </a:lnTo>
                <a:lnTo>
                  <a:pt x="1142" y="784"/>
                </a:lnTo>
                <a:lnTo>
                  <a:pt x="1155" y="783"/>
                </a:lnTo>
                <a:lnTo>
                  <a:pt x="1168" y="781"/>
                </a:lnTo>
                <a:lnTo>
                  <a:pt x="1180" y="778"/>
                </a:lnTo>
                <a:lnTo>
                  <a:pt x="1191" y="775"/>
                </a:lnTo>
                <a:lnTo>
                  <a:pt x="1200" y="771"/>
                </a:lnTo>
                <a:lnTo>
                  <a:pt x="1209" y="766"/>
                </a:lnTo>
                <a:lnTo>
                  <a:pt x="1217" y="760"/>
                </a:lnTo>
                <a:lnTo>
                  <a:pt x="1221" y="757"/>
                </a:lnTo>
                <a:lnTo>
                  <a:pt x="1224" y="753"/>
                </a:lnTo>
                <a:lnTo>
                  <a:pt x="1228" y="750"/>
                </a:lnTo>
                <a:lnTo>
                  <a:pt x="1231" y="746"/>
                </a:lnTo>
                <a:lnTo>
                  <a:pt x="1236" y="737"/>
                </a:lnTo>
                <a:lnTo>
                  <a:pt x="1238" y="733"/>
                </a:lnTo>
                <a:lnTo>
                  <a:pt x="1241" y="728"/>
                </a:lnTo>
                <a:lnTo>
                  <a:pt x="1243" y="723"/>
                </a:lnTo>
                <a:lnTo>
                  <a:pt x="1244" y="717"/>
                </a:lnTo>
                <a:lnTo>
                  <a:pt x="1246" y="712"/>
                </a:lnTo>
                <a:lnTo>
                  <a:pt x="1248" y="706"/>
                </a:lnTo>
                <a:lnTo>
                  <a:pt x="1250" y="694"/>
                </a:lnTo>
                <a:lnTo>
                  <a:pt x="1252" y="680"/>
                </a:lnTo>
                <a:lnTo>
                  <a:pt x="1303" y="162"/>
                </a:lnTo>
                <a:lnTo>
                  <a:pt x="1304" y="150"/>
                </a:lnTo>
                <a:lnTo>
                  <a:pt x="1304" y="139"/>
                </a:lnTo>
                <a:lnTo>
                  <a:pt x="1304" y="134"/>
                </a:lnTo>
                <a:lnTo>
                  <a:pt x="1304" y="129"/>
                </a:lnTo>
                <a:lnTo>
                  <a:pt x="1303" y="124"/>
                </a:lnTo>
                <a:lnTo>
                  <a:pt x="1302" y="120"/>
                </a:lnTo>
                <a:lnTo>
                  <a:pt x="1301" y="115"/>
                </a:lnTo>
                <a:lnTo>
                  <a:pt x="1300" y="111"/>
                </a:lnTo>
                <a:lnTo>
                  <a:pt x="1299" y="108"/>
                </a:lnTo>
                <a:lnTo>
                  <a:pt x="1297" y="104"/>
                </a:lnTo>
                <a:lnTo>
                  <a:pt x="1293" y="97"/>
                </a:lnTo>
                <a:lnTo>
                  <a:pt x="1289" y="91"/>
                </a:lnTo>
                <a:lnTo>
                  <a:pt x="1282" y="85"/>
                </a:lnTo>
                <a:lnTo>
                  <a:pt x="1274" y="79"/>
                </a:lnTo>
                <a:lnTo>
                  <a:pt x="1270" y="77"/>
                </a:lnTo>
                <a:lnTo>
                  <a:pt x="1265" y="75"/>
                </a:lnTo>
                <a:lnTo>
                  <a:pt x="1255" y="71"/>
                </a:lnTo>
                <a:lnTo>
                  <a:pt x="1243" y="68"/>
                </a:lnTo>
                <a:lnTo>
                  <a:pt x="1230" y="66"/>
                </a:lnTo>
                <a:lnTo>
                  <a:pt x="1215" y="65"/>
                </a:lnTo>
                <a:lnTo>
                  <a:pt x="1199" y="65"/>
                </a:lnTo>
                <a:lnTo>
                  <a:pt x="1157" y="65"/>
                </a:lnTo>
                <a:lnTo>
                  <a:pt x="1164" y="1"/>
                </a:lnTo>
                <a:lnTo>
                  <a:pt x="1196" y="1"/>
                </a:lnTo>
                <a:lnTo>
                  <a:pt x="1611" y="1"/>
                </a:lnTo>
                <a:lnTo>
                  <a:pt x="2027" y="1"/>
                </a:lnTo>
                <a:lnTo>
                  <a:pt x="2444" y="1"/>
                </a:lnTo>
                <a:lnTo>
                  <a:pt x="2860" y="1"/>
                </a:lnTo>
                <a:lnTo>
                  <a:pt x="2882" y="2"/>
                </a:lnTo>
                <a:lnTo>
                  <a:pt x="2903" y="3"/>
                </a:lnTo>
                <a:lnTo>
                  <a:pt x="2924" y="4"/>
                </a:lnTo>
                <a:lnTo>
                  <a:pt x="2944" y="7"/>
                </a:lnTo>
                <a:lnTo>
                  <a:pt x="2963" y="10"/>
                </a:lnTo>
                <a:lnTo>
                  <a:pt x="2981" y="14"/>
                </a:lnTo>
                <a:lnTo>
                  <a:pt x="2998" y="18"/>
                </a:lnTo>
                <a:lnTo>
                  <a:pt x="3014" y="23"/>
                </a:lnTo>
                <a:lnTo>
                  <a:pt x="3030" y="29"/>
                </a:lnTo>
                <a:lnTo>
                  <a:pt x="3044" y="35"/>
                </a:lnTo>
                <a:lnTo>
                  <a:pt x="3058" y="42"/>
                </a:lnTo>
                <a:lnTo>
                  <a:pt x="3071" y="50"/>
                </a:lnTo>
                <a:lnTo>
                  <a:pt x="3083" y="58"/>
                </a:lnTo>
                <a:lnTo>
                  <a:pt x="3095" y="67"/>
                </a:lnTo>
                <a:lnTo>
                  <a:pt x="3100" y="72"/>
                </a:lnTo>
                <a:lnTo>
                  <a:pt x="3105" y="77"/>
                </a:lnTo>
                <a:lnTo>
                  <a:pt x="3110" y="82"/>
                </a:lnTo>
                <a:lnTo>
                  <a:pt x="3115" y="87"/>
                </a:lnTo>
                <a:lnTo>
                  <a:pt x="3122" y="95"/>
                </a:lnTo>
                <a:lnTo>
                  <a:pt x="3128" y="103"/>
                </a:lnTo>
                <a:lnTo>
                  <a:pt x="3133" y="112"/>
                </a:lnTo>
                <a:lnTo>
                  <a:pt x="3139" y="120"/>
                </a:lnTo>
                <a:lnTo>
                  <a:pt x="3143" y="129"/>
                </a:lnTo>
                <a:lnTo>
                  <a:pt x="3148" y="139"/>
                </a:lnTo>
                <a:lnTo>
                  <a:pt x="3151" y="148"/>
                </a:lnTo>
                <a:lnTo>
                  <a:pt x="3155" y="158"/>
                </a:lnTo>
                <a:lnTo>
                  <a:pt x="3157" y="167"/>
                </a:lnTo>
                <a:lnTo>
                  <a:pt x="3159" y="172"/>
                </a:lnTo>
                <a:lnTo>
                  <a:pt x="3160" y="177"/>
                </a:lnTo>
                <a:lnTo>
                  <a:pt x="3162" y="187"/>
                </a:lnTo>
                <a:lnTo>
                  <a:pt x="3163" y="198"/>
                </a:lnTo>
                <a:lnTo>
                  <a:pt x="3164" y="208"/>
                </a:lnTo>
                <a:lnTo>
                  <a:pt x="3164" y="218"/>
                </a:lnTo>
                <a:lnTo>
                  <a:pt x="3164" y="229"/>
                </a:lnTo>
                <a:lnTo>
                  <a:pt x="3163" y="239"/>
                </a:lnTo>
                <a:lnTo>
                  <a:pt x="3162" y="251"/>
                </a:lnTo>
                <a:lnTo>
                  <a:pt x="3159" y="263"/>
                </a:lnTo>
                <a:lnTo>
                  <a:pt x="3158" y="270"/>
                </a:lnTo>
                <a:lnTo>
                  <a:pt x="3156" y="277"/>
                </a:lnTo>
                <a:lnTo>
                  <a:pt x="3151" y="292"/>
                </a:lnTo>
                <a:lnTo>
                  <a:pt x="3145" y="307"/>
                </a:lnTo>
                <a:lnTo>
                  <a:pt x="3142" y="315"/>
                </a:lnTo>
                <a:lnTo>
                  <a:pt x="3138" y="323"/>
                </a:lnTo>
                <a:lnTo>
                  <a:pt x="3133" y="331"/>
                </a:lnTo>
                <a:lnTo>
                  <a:pt x="3128" y="339"/>
                </a:lnTo>
                <a:lnTo>
                  <a:pt x="3117" y="355"/>
                </a:lnTo>
                <a:lnTo>
                  <a:pt x="3110" y="363"/>
                </a:lnTo>
                <a:lnTo>
                  <a:pt x="3103" y="371"/>
                </a:lnTo>
                <a:lnTo>
                  <a:pt x="3096" y="378"/>
                </a:lnTo>
                <a:lnTo>
                  <a:pt x="3087" y="386"/>
                </a:lnTo>
                <a:lnTo>
                  <a:pt x="3069" y="401"/>
                </a:lnTo>
                <a:lnTo>
                  <a:pt x="3059" y="408"/>
                </a:lnTo>
                <a:lnTo>
                  <a:pt x="3048" y="415"/>
                </a:lnTo>
                <a:lnTo>
                  <a:pt x="3037" y="422"/>
                </a:lnTo>
                <a:lnTo>
                  <a:pt x="3024" y="428"/>
                </a:lnTo>
                <a:lnTo>
                  <a:pt x="3011" y="435"/>
                </a:lnTo>
                <a:lnTo>
                  <a:pt x="2997" y="440"/>
                </a:lnTo>
                <a:lnTo>
                  <a:pt x="2983" y="446"/>
                </a:lnTo>
                <a:lnTo>
                  <a:pt x="2967" y="451"/>
                </a:lnTo>
                <a:lnTo>
                  <a:pt x="2951" y="456"/>
                </a:lnTo>
                <a:lnTo>
                  <a:pt x="2934" y="460"/>
                </a:lnTo>
                <a:lnTo>
                  <a:pt x="2957" y="474"/>
                </a:lnTo>
                <a:lnTo>
                  <a:pt x="2979" y="489"/>
                </a:lnTo>
                <a:lnTo>
                  <a:pt x="3001" y="506"/>
                </a:lnTo>
                <a:lnTo>
                  <a:pt x="3011" y="514"/>
                </a:lnTo>
                <a:lnTo>
                  <a:pt x="3021" y="523"/>
                </a:lnTo>
                <a:lnTo>
                  <a:pt x="3041" y="541"/>
                </a:lnTo>
                <a:lnTo>
                  <a:pt x="3060" y="560"/>
                </a:lnTo>
                <a:lnTo>
                  <a:pt x="3079" y="580"/>
                </a:lnTo>
                <a:lnTo>
                  <a:pt x="3097" y="600"/>
                </a:lnTo>
                <a:lnTo>
                  <a:pt x="3115" y="620"/>
                </a:lnTo>
                <a:lnTo>
                  <a:pt x="3133" y="641"/>
                </a:lnTo>
                <a:lnTo>
                  <a:pt x="3150" y="663"/>
                </a:lnTo>
                <a:lnTo>
                  <a:pt x="3167" y="684"/>
                </a:lnTo>
                <a:lnTo>
                  <a:pt x="3232" y="770"/>
                </a:lnTo>
                <a:lnTo>
                  <a:pt x="3240" y="765"/>
                </a:lnTo>
                <a:lnTo>
                  <a:pt x="3247" y="760"/>
                </a:lnTo>
                <a:lnTo>
                  <a:pt x="3253" y="754"/>
                </a:lnTo>
                <a:lnTo>
                  <a:pt x="3259" y="748"/>
                </a:lnTo>
                <a:lnTo>
                  <a:pt x="3265" y="741"/>
                </a:lnTo>
                <a:lnTo>
                  <a:pt x="3270" y="734"/>
                </a:lnTo>
                <a:lnTo>
                  <a:pt x="3275" y="726"/>
                </a:lnTo>
                <a:lnTo>
                  <a:pt x="3279" y="717"/>
                </a:lnTo>
                <a:lnTo>
                  <a:pt x="3284" y="708"/>
                </a:lnTo>
                <a:lnTo>
                  <a:pt x="3287" y="698"/>
                </a:lnTo>
                <a:lnTo>
                  <a:pt x="3291" y="687"/>
                </a:lnTo>
                <a:lnTo>
                  <a:pt x="3294" y="676"/>
                </a:lnTo>
                <a:lnTo>
                  <a:pt x="3298" y="652"/>
                </a:lnTo>
                <a:lnTo>
                  <a:pt x="3300" y="639"/>
                </a:lnTo>
                <a:lnTo>
                  <a:pt x="3302" y="625"/>
                </a:lnTo>
                <a:lnTo>
                  <a:pt x="3347" y="175"/>
                </a:lnTo>
                <a:lnTo>
                  <a:pt x="3348" y="160"/>
                </a:lnTo>
                <a:lnTo>
                  <a:pt x="3348" y="147"/>
                </a:lnTo>
                <a:lnTo>
                  <a:pt x="3348" y="135"/>
                </a:lnTo>
                <a:lnTo>
                  <a:pt x="3347" y="129"/>
                </a:lnTo>
                <a:lnTo>
                  <a:pt x="3346" y="124"/>
                </a:lnTo>
                <a:lnTo>
                  <a:pt x="3345" y="119"/>
                </a:lnTo>
                <a:lnTo>
                  <a:pt x="3344" y="114"/>
                </a:lnTo>
                <a:lnTo>
                  <a:pt x="3341" y="106"/>
                </a:lnTo>
                <a:lnTo>
                  <a:pt x="3337" y="98"/>
                </a:lnTo>
                <a:lnTo>
                  <a:pt x="3332" y="92"/>
                </a:lnTo>
                <a:lnTo>
                  <a:pt x="3329" y="88"/>
                </a:lnTo>
                <a:lnTo>
                  <a:pt x="3326" y="86"/>
                </a:lnTo>
                <a:lnTo>
                  <a:pt x="3318" y="80"/>
                </a:lnTo>
                <a:lnTo>
                  <a:pt x="3308" y="76"/>
                </a:lnTo>
                <a:lnTo>
                  <a:pt x="3303" y="74"/>
                </a:lnTo>
                <a:lnTo>
                  <a:pt x="3298" y="72"/>
                </a:lnTo>
                <a:lnTo>
                  <a:pt x="3286" y="70"/>
                </a:lnTo>
                <a:lnTo>
                  <a:pt x="3272" y="68"/>
                </a:lnTo>
                <a:lnTo>
                  <a:pt x="3258" y="66"/>
                </a:lnTo>
                <a:lnTo>
                  <a:pt x="3242" y="66"/>
                </a:lnTo>
                <a:lnTo>
                  <a:pt x="3223" y="66"/>
                </a:lnTo>
                <a:lnTo>
                  <a:pt x="3229" y="1"/>
                </a:lnTo>
                <a:lnTo>
                  <a:pt x="3581" y="1"/>
                </a:lnTo>
                <a:lnTo>
                  <a:pt x="4047" y="504"/>
                </a:lnTo>
                <a:lnTo>
                  <a:pt x="4079" y="175"/>
                </a:lnTo>
                <a:lnTo>
                  <a:pt x="4081" y="160"/>
                </a:lnTo>
                <a:lnTo>
                  <a:pt x="4081" y="146"/>
                </a:lnTo>
                <a:lnTo>
                  <a:pt x="4080" y="134"/>
                </a:lnTo>
                <a:lnTo>
                  <a:pt x="4080" y="129"/>
                </a:lnTo>
                <a:lnTo>
                  <a:pt x="4079" y="123"/>
                </a:lnTo>
                <a:lnTo>
                  <a:pt x="4078" y="118"/>
                </a:lnTo>
                <a:lnTo>
                  <a:pt x="4077" y="114"/>
                </a:lnTo>
                <a:lnTo>
                  <a:pt x="4074" y="105"/>
                </a:lnTo>
                <a:lnTo>
                  <a:pt x="4070" y="98"/>
                </a:lnTo>
                <a:lnTo>
                  <a:pt x="4065" y="91"/>
                </a:lnTo>
                <a:lnTo>
                  <a:pt x="4062" y="88"/>
                </a:lnTo>
                <a:lnTo>
                  <a:pt x="4058" y="85"/>
                </a:lnTo>
                <a:lnTo>
                  <a:pt x="4050" y="80"/>
                </a:lnTo>
                <a:lnTo>
                  <a:pt x="4041" y="75"/>
                </a:lnTo>
                <a:lnTo>
                  <a:pt x="4036" y="74"/>
                </a:lnTo>
                <a:lnTo>
                  <a:pt x="4030" y="72"/>
                </a:lnTo>
                <a:lnTo>
                  <a:pt x="4018" y="69"/>
                </a:lnTo>
                <a:lnTo>
                  <a:pt x="4005" y="67"/>
                </a:lnTo>
                <a:lnTo>
                  <a:pt x="3990" y="66"/>
                </a:lnTo>
                <a:lnTo>
                  <a:pt x="3974" y="65"/>
                </a:lnTo>
                <a:lnTo>
                  <a:pt x="3919" y="65"/>
                </a:lnTo>
                <a:lnTo>
                  <a:pt x="3925" y="1"/>
                </a:lnTo>
                <a:lnTo>
                  <a:pt x="4448" y="1"/>
                </a:lnTo>
                <a:lnTo>
                  <a:pt x="4972" y="1"/>
                </a:lnTo>
                <a:lnTo>
                  <a:pt x="5497" y="1"/>
                </a:lnTo>
                <a:lnTo>
                  <a:pt x="6021" y="1"/>
                </a:lnTo>
                <a:lnTo>
                  <a:pt x="6045" y="2"/>
                </a:lnTo>
                <a:lnTo>
                  <a:pt x="6068" y="3"/>
                </a:lnTo>
                <a:lnTo>
                  <a:pt x="6090" y="4"/>
                </a:lnTo>
                <a:lnTo>
                  <a:pt x="6111" y="7"/>
                </a:lnTo>
                <a:lnTo>
                  <a:pt x="6131" y="10"/>
                </a:lnTo>
                <a:lnTo>
                  <a:pt x="6150" y="14"/>
                </a:lnTo>
                <a:lnTo>
                  <a:pt x="6159" y="16"/>
                </a:lnTo>
                <a:lnTo>
                  <a:pt x="6167" y="18"/>
                </a:lnTo>
                <a:lnTo>
                  <a:pt x="6184" y="23"/>
                </a:lnTo>
                <a:lnTo>
                  <a:pt x="6200" y="29"/>
                </a:lnTo>
                <a:lnTo>
                  <a:pt x="6215" y="35"/>
                </a:lnTo>
                <a:lnTo>
                  <a:pt x="6229" y="42"/>
                </a:lnTo>
                <a:lnTo>
                  <a:pt x="6243" y="50"/>
                </a:lnTo>
                <a:lnTo>
                  <a:pt x="6255" y="58"/>
                </a:lnTo>
                <a:lnTo>
                  <a:pt x="6266" y="67"/>
                </a:lnTo>
                <a:lnTo>
                  <a:pt x="6272" y="72"/>
                </a:lnTo>
                <a:lnTo>
                  <a:pt x="6277" y="77"/>
                </a:lnTo>
                <a:lnTo>
                  <a:pt x="6282" y="82"/>
                </a:lnTo>
                <a:lnTo>
                  <a:pt x="6287" y="87"/>
                </a:lnTo>
                <a:lnTo>
                  <a:pt x="6293" y="95"/>
                </a:lnTo>
                <a:lnTo>
                  <a:pt x="6299" y="103"/>
                </a:lnTo>
                <a:lnTo>
                  <a:pt x="6305" y="112"/>
                </a:lnTo>
                <a:lnTo>
                  <a:pt x="6310" y="120"/>
                </a:lnTo>
                <a:lnTo>
                  <a:pt x="6315" y="129"/>
                </a:lnTo>
                <a:lnTo>
                  <a:pt x="6319" y="139"/>
                </a:lnTo>
                <a:lnTo>
                  <a:pt x="6323" y="148"/>
                </a:lnTo>
                <a:lnTo>
                  <a:pt x="6326" y="158"/>
                </a:lnTo>
                <a:lnTo>
                  <a:pt x="6329" y="167"/>
                </a:lnTo>
                <a:lnTo>
                  <a:pt x="6330" y="172"/>
                </a:lnTo>
                <a:lnTo>
                  <a:pt x="6332" y="177"/>
                </a:lnTo>
                <a:lnTo>
                  <a:pt x="6333" y="187"/>
                </a:lnTo>
                <a:lnTo>
                  <a:pt x="6335" y="198"/>
                </a:lnTo>
                <a:lnTo>
                  <a:pt x="6335" y="208"/>
                </a:lnTo>
                <a:lnTo>
                  <a:pt x="6336" y="218"/>
                </a:lnTo>
                <a:lnTo>
                  <a:pt x="6336" y="229"/>
                </a:lnTo>
                <a:lnTo>
                  <a:pt x="6335" y="239"/>
                </a:lnTo>
                <a:lnTo>
                  <a:pt x="6333" y="251"/>
                </a:lnTo>
                <a:lnTo>
                  <a:pt x="6331" y="263"/>
                </a:lnTo>
                <a:lnTo>
                  <a:pt x="6329" y="270"/>
                </a:lnTo>
                <a:lnTo>
                  <a:pt x="6328" y="277"/>
                </a:lnTo>
                <a:lnTo>
                  <a:pt x="6325" y="284"/>
                </a:lnTo>
                <a:lnTo>
                  <a:pt x="6323" y="292"/>
                </a:lnTo>
                <a:lnTo>
                  <a:pt x="6317" y="307"/>
                </a:lnTo>
                <a:lnTo>
                  <a:pt x="6313" y="315"/>
                </a:lnTo>
                <a:lnTo>
                  <a:pt x="6309" y="323"/>
                </a:lnTo>
                <a:lnTo>
                  <a:pt x="6305" y="331"/>
                </a:lnTo>
                <a:lnTo>
                  <a:pt x="6300" y="339"/>
                </a:lnTo>
                <a:lnTo>
                  <a:pt x="6294" y="347"/>
                </a:lnTo>
                <a:lnTo>
                  <a:pt x="6288" y="355"/>
                </a:lnTo>
                <a:lnTo>
                  <a:pt x="6282" y="363"/>
                </a:lnTo>
                <a:lnTo>
                  <a:pt x="6275" y="371"/>
                </a:lnTo>
                <a:lnTo>
                  <a:pt x="6267" y="379"/>
                </a:lnTo>
                <a:lnTo>
                  <a:pt x="6259" y="386"/>
                </a:lnTo>
                <a:lnTo>
                  <a:pt x="6250" y="394"/>
                </a:lnTo>
                <a:lnTo>
                  <a:pt x="6241" y="401"/>
                </a:lnTo>
                <a:lnTo>
                  <a:pt x="6230" y="409"/>
                </a:lnTo>
                <a:lnTo>
                  <a:pt x="6219" y="415"/>
                </a:lnTo>
                <a:lnTo>
                  <a:pt x="6208" y="422"/>
                </a:lnTo>
                <a:lnTo>
                  <a:pt x="6196" y="429"/>
                </a:lnTo>
                <a:lnTo>
                  <a:pt x="6182" y="435"/>
                </a:lnTo>
                <a:lnTo>
                  <a:pt x="6169" y="441"/>
                </a:lnTo>
                <a:lnTo>
                  <a:pt x="6154" y="446"/>
                </a:lnTo>
                <a:lnTo>
                  <a:pt x="6138" y="451"/>
                </a:lnTo>
                <a:lnTo>
                  <a:pt x="6122" y="456"/>
                </a:lnTo>
                <a:lnTo>
                  <a:pt x="6105" y="460"/>
                </a:lnTo>
                <a:lnTo>
                  <a:pt x="6120" y="470"/>
                </a:lnTo>
                <a:lnTo>
                  <a:pt x="6135" y="480"/>
                </a:lnTo>
                <a:lnTo>
                  <a:pt x="6150" y="490"/>
                </a:lnTo>
                <a:lnTo>
                  <a:pt x="6164" y="501"/>
                </a:lnTo>
                <a:lnTo>
                  <a:pt x="6178" y="512"/>
                </a:lnTo>
                <a:lnTo>
                  <a:pt x="6191" y="524"/>
                </a:lnTo>
                <a:lnTo>
                  <a:pt x="6204" y="536"/>
                </a:lnTo>
                <a:lnTo>
                  <a:pt x="6217" y="549"/>
                </a:lnTo>
                <a:lnTo>
                  <a:pt x="6229" y="562"/>
                </a:lnTo>
                <a:lnTo>
                  <a:pt x="6241" y="575"/>
                </a:lnTo>
                <a:lnTo>
                  <a:pt x="6253" y="588"/>
                </a:lnTo>
                <a:lnTo>
                  <a:pt x="6264" y="602"/>
                </a:lnTo>
                <a:lnTo>
                  <a:pt x="6287" y="630"/>
                </a:lnTo>
                <a:lnTo>
                  <a:pt x="6309" y="659"/>
                </a:lnTo>
                <a:lnTo>
                  <a:pt x="6352" y="717"/>
                </a:lnTo>
                <a:lnTo>
                  <a:pt x="6373" y="745"/>
                </a:lnTo>
                <a:lnTo>
                  <a:pt x="6395" y="774"/>
                </a:lnTo>
                <a:lnTo>
                  <a:pt x="6406" y="788"/>
                </a:lnTo>
                <a:lnTo>
                  <a:pt x="6418" y="803"/>
                </a:lnTo>
                <a:lnTo>
                  <a:pt x="6429" y="816"/>
                </a:lnTo>
                <a:lnTo>
                  <a:pt x="6441" y="830"/>
                </a:lnTo>
                <a:lnTo>
                  <a:pt x="6453" y="843"/>
                </a:lnTo>
                <a:lnTo>
                  <a:pt x="6465" y="856"/>
                </a:lnTo>
                <a:lnTo>
                  <a:pt x="6478" y="868"/>
                </a:lnTo>
                <a:lnTo>
                  <a:pt x="6491" y="880"/>
                </a:lnTo>
                <a:lnTo>
                  <a:pt x="6509" y="896"/>
                </a:lnTo>
                <a:lnTo>
                  <a:pt x="6529" y="912"/>
                </a:lnTo>
                <a:lnTo>
                  <a:pt x="6539" y="920"/>
                </a:lnTo>
                <a:lnTo>
                  <a:pt x="6549" y="927"/>
                </a:lnTo>
                <a:lnTo>
                  <a:pt x="6559" y="935"/>
                </a:lnTo>
                <a:lnTo>
                  <a:pt x="6570" y="942"/>
                </a:lnTo>
                <a:lnTo>
                  <a:pt x="6591" y="956"/>
                </a:lnTo>
                <a:lnTo>
                  <a:pt x="6615" y="970"/>
                </a:lnTo>
                <a:lnTo>
                  <a:pt x="6638" y="982"/>
                </a:lnTo>
                <a:lnTo>
                  <a:pt x="6661" y="994"/>
                </a:lnTo>
                <a:lnTo>
                  <a:pt x="6685" y="1004"/>
                </a:lnTo>
                <a:lnTo>
                  <a:pt x="6697" y="1009"/>
                </a:lnTo>
                <a:lnTo>
                  <a:pt x="6710" y="1014"/>
                </a:lnTo>
                <a:lnTo>
                  <a:pt x="6734" y="1022"/>
                </a:lnTo>
                <a:lnTo>
                  <a:pt x="6760" y="1030"/>
                </a:lnTo>
                <a:lnTo>
                  <a:pt x="6785" y="1035"/>
                </a:lnTo>
                <a:lnTo>
                  <a:pt x="6811" y="1040"/>
                </a:lnTo>
                <a:lnTo>
                  <a:pt x="6836" y="1043"/>
                </a:lnTo>
                <a:lnTo>
                  <a:pt x="6862" y="1044"/>
                </a:lnTo>
                <a:lnTo>
                  <a:pt x="6877" y="1045"/>
                </a:lnTo>
                <a:lnTo>
                  <a:pt x="6892" y="1044"/>
                </a:lnTo>
                <a:lnTo>
                  <a:pt x="6906" y="1043"/>
                </a:lnTo>
                <a:lnTo>
                  <a:pt x="6921" y="1042"/>
                </a:lnTo>
                <a:lnTo>
                  <a:pt x="6936" y="1039"/>
                </a:lnTo>
                <a:lnTo>
                  <a:pt x="6950" y="1037"/>
                </a:lnTo>
                <a:lnTo>
                  <a:pt x="6964" y="1033"/>
                </a:lnTo>
                <a:lnTo>
                  <a:pt x="6979" y="1029"/>
                </a:lnTo>
                <a:lnTo>
                  <a:pt x="7002" y="1023"/>
                </a:lnTo>
                <a:lnTo>
                  <a:pt x="7025" y="1015"/>
                </a:lnTo>
                <a:lnTo>
                  <a:pt x="7048" y="1007"/>
                </a:lnTo>
                <a:lnTo>
                  <a:pt x="7070" y="998"/>
                </a:lnTo>
                <a:lnTo>
                  <a:pt x="7091" y="988"/>
                </a:lnTo>
                <a:lnTo>
                  <a:pt x="7112" y="977"/>
                </a:lnTo>
                <a:lnTo>
                  <a:pt x="7132" y="966"/>
                </a:lnTo>
                <a:lnTo>
                  <a:pt x="7151" y="954"/>
                </a:lnTo>
                <a:lnTo>
                  <a:pt x="7170" y="942"/>
                </a:lnTo>
                <a:lnTo>
                  <a:pt x="7188" y="929"/>
                </a:lnTo>
                <a:lnTo>
                  <a:pt x="7205" y="916"/>
                </a:lnTo>
                <a:lnTo>
                  <a:pt x="7221" y="903"/>
                </a:lnTo>
                <a:lnTo>
                  <a:pt x="7237" y="890"/>
                </a:lnTo>
                <a:lnTo>
                  <a:pt x="7252" y="877"/>
                </a:lnTo>
                <a:lnTo>
                  <a:pt x="7265" y="864"/>
                </a:lnTo>
                <a:lnTo>
                  <a:pt x="7278" y="85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17796173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tusivu Kuvalla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lant&#10;&#10;Description automatically generated">
            <a:extLst>
              <a:ext uri="{FF2B5EF4-FFF2-40B4-BE49-F238E27FC236}">
                <a16:creationId xmlns:a16="http://schemas.microsoft.com/office/drawing/2014/main" id="{F0947C79-8CC5-3D26-D3F1-76286A915E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1" b="16302"/>
          <a:stretch/>
        </p:blipFill>
        <p:spPr>
          <a:xfrm>
            <a:off x="0" y="0"/>
            <a:ext cx="12192000" cy="616530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AFC1B4D-04F3-050F-2292-D6BDE7671DED}"/>
              </a:ext>
            </a:extLst>
          </p:cNvPr>
          <p:cNvSpPr/>
          <p:nvPr userDrawn="1"/>
        </p:nvSpPr>
        <p:spPr>
          <a:xfrm>
            <a:off x="13" y="-546"/>
            <a:ext cx="12192000" cy="6165304"/>
          </a:xfrm>
          <a:prstGeom prst="rect">
            <a:avLst/>
          </a:prstGeom>
          <a:solidFill>
            <a:schemeClr val="accent1">
              <a:alpha val="1421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8" name="Rectangle 7"/>
          <p:cNvSpPr/>
          <p:nvPr userDrawn="1"/>
        </p:nvSpPr>
        <p:spPr>
          <a:xfrm>
            <a:off x="0" y="6165850"/>
            <a:ext cx="12192000" cy="692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A196AA-A964-4BEF-92CE-110737F724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1951673"/>
            <a:ext cx="11090275" cy="1477328"/>
          </a:xfrm>
        </p:spPr>
        <p:txBody>
          <a:bodyPr anchor="b">
            <a:sp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DC690F-209B-441E-838B-48C1728121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645024"/>
            <a:ext cx="11090275" cy="369332"/>
          </a:xfrm>
        </p:spPr>
        <p:txBody>
          <a:bodyPr>
            <a:sp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53212-68F6-4DA4-8CD8-335B6F4AD5D4}" type="datetime1">
              <a:rPr lang="fi-FI" smtClean="0"/>
              <a:t>14.4.2026</a:t>
            </a:fld>
            <a:endParaRPr lang="fi-FI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© Berner Oy  |  Esittäjä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98F4-D9F1-4002-AD5C-3866A5A71344}" type="slidenum">
              <a:rPr lang="fi-FI" noProof="0" smtClean="0"/>
              <a:pPr/>
              <a:t>‹#›</a:t>
            </a:fld>
            <a:endParaRPr lang="fi-FI" noProof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6CAF45-1CA4-8334-7168-8E2E6C63E9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803173" y="6349771"/>
            <a:ext cx="954807" cy="20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833041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Slogan Taustakuvalla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2C8789-E9A9-4F7D-B59A-9C4B0A467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38E4AE9-0350-45EC-8239-D2A60ADF3C6D}" type="datetime1">
              <a:rPr lang="fi-FI" smtClean="0"/>
              <a:pPr/>
              <a:t>14.4.2026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179733-3BFD-4047-9529-1DA1E5116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/>
              <a:t>© Berner Oy  |  Esittäjä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CA0296-B85F-4A70-ACB3-3746CB397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EFE98F4-D9F1-4002-AD5C-3866A5A7134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Freeform 6"/>
          <p:cNvSpPr>
            <a:spLocks noEditPoints="1"/>
          </p:cNvSpPr>
          <p:nvPr userDrawn="1"/>
        </p:nvSpPr>
        <p:spPr bwMode="auto">
          <a:xfrm>
            <a:off x="2963652" y="2564904"/>
            <a:ext cx="6264696" cy="1487618"/>
          </a:xfrm>
          <a:custGeom>
            <a:avLst/>
            <a:gdLst>
              <a:gd name="T0" fmla="*/ 7311 w 8853"/>
              <a:gd name="T1" fmla="*/ 812 h 2102"/>
              <a:gd name="T2" fmla="*/ 6941 w 8853"/>
              <a:gd name="T3" fmla="*/ 716 h 2102"/>
              <a:gd name="T4" fmla="*/ 6739 w 8853"/>
              <a:gd name="T5" fmla="*/ 811 h 2102"/>
              <a:gd name="T6" fmla="*/ 6465 w 8853"/>
              <a:gd name="T7" fmla="*/ 950 h 2102"/>
              <a:gd name="T8" fmla="*/ 6078 w 8853"/>
              <a:gd name="T9" fmla="*/ 944 h 2102"/>
              <a:gd name="T10" fmla="*/ 6235 w 8853"/>
              <a:gd name="T11" fmla="*/ 685 h 2102"/>
              <a:gd name="T12" fmla="*/ 6700 w 8853"/>
              <a:gd name="T13" fmla="*/ 278 h 2102"/>
              <a:gd name="T14" fmla="*/ 6972 w 8853"/>
              <a:gd name="T15" fmla="*/ 286 h 2102"/>
              <a:gd name="T16" fmla="*/ 6874 w 8853"/>
              <a:gd name="T17" fmla="*/ 288 h 2102"/>
              <a:gd name="T18" fmla="*/ 6553 w 8853"/>
              <a:gd name="T19" fmla="*/ 295 h 2102"/>
              <a:gd name="T20" fmla="*/ 7667 w 8853"/>
              <a:gd name="T21" fmla="*/ 228 h 2102"/>
              <a:gd name="T22" fmla="*/ 7659 w 8853"/>
              <a:gd name="T23" fmla="*/ 83 h 2102"/>
              <a:gd name="T24" fmla="*/ 7567 w 8853"/>
              <a:gd name="T25" fmla="*/ 328 h 2102"/>
              <a:gd name="T26" fmla="*/ 8314 w 8853"/>
              <a:gd name="T27" fmla="*/ 1938 h 2102"/>
              <a:gd name="T28" fmla="*/ 8238 w 8853"/>
              <a:gd name="T29" fmla="*/ 2012 h 2102"/>
              <a:gd name="T30" fmla="*/ 8534 w 8853"/>
              <a:gd name="T31" fmla="*/ 858 h 2102"/>
              <a:gd name="T32" fmla="*/ 7977 w 8853"/>
              <a:gd name="T33" fmla="*/ 1978 h 2102"/>
              <a:gd name="T34" fmla="*/ 7823 w 8853"/>
              <a:gd name="T35" fmla="*/ 1897 h 2102"/>
              <a:gd name="T36" fmla="*/ 7771 w 8853"/>
              <a:gd name="T37" fmla="*/ 2053 h 2102"/>
              <a:gd name="T38" fmla="*/ 7639 w 8853"/>
              <a:gd name="T39" fmla="*/ 1953 h 2102"/>
              <a:gd name="T40" fmla="*/ 7759 w 8853"/>
              <a:gd name="T41" fmla="*/ 1981 h 2102"/>
              <a:gd name="T42" fmla="*/ 7324 w 8853"/>
              <a:gd name="T43" fmla="*/ 2047 h 2102"/>
              <a:gd name="T44" fmla="*/ 6921 w 8853"/>
              <a:gd name="T45" fmla="*/ 1882 h 2102"/>
              <a:gd name="T46" fmla="*/ 6804 w 8853"/>
              <a:gd name="T47" fmla="*/ 2030 h 2102"/>
              <a:gd name="T48" fmla="*/ 6797 w 8853"/>
              <a:gd name="T49" fmla="*/ 1924 h 2102"/>
              <a:gd name="T50" fmla="*/ 6378 w 8853"/>
              <a:gd name="T51" fmla="*/ 2086 h 2102"/>
              <a:gd name="T52" fmla="*/ 6357 w 8853"/>
              <a:gd name="T53" fmla="*/ 1882 h 2102"/>
              <a:gd name="T54" fmla="*/ 8518 w 8853"/>
              <a:gd name="T55" fmla="*/ 1320 h 2102"/>
              <a:gd name="T56" fmla="*/ 8160 w 8853"/>
              <a:gd name="T57" fmla="*/ 1385 h 2102"/>
              <a:gd name="T58" fmla="*/ 8282 w 8853"/>
              <a:gd name="T59" fmla="*/ 1539 h 2102"/>
              <a:gd name="T60" fmla="*/ 7964 w 8853"/>
              <a:gd name="T61" fmla="*/ 1524 h 2102"/>
              <a:gd name="T62" fmla="*/ 7972 w 8853"/>
              <a:gd name="T63" fmla="*/ 1407 h 2102"/>
              <a:gd name="T64" fmla="*/ 7740 w 8853"/>
              <a:gd name="T65" fmla="*/ 1508 h 2102"/>
              <a:gd name="T66" fmla="*/ 7756 w 8853"/>
              <a:gd name="T67" fmla="*/ 1445 h 2102"/>
              <a:gd name="T68" fmla="*/ 7611 w 8853"/>
              <a:gd name="T69" fmla="*/ 1507 h 2102"/>
              <a:gd name="T70" fmla="*/ 7013 w 8853"/>
              <a:gd name="T71" fmla="*/ 1511 h 2102"/>
              <a:gd name="T72" fmla="*/ 7055 w 8853"/>
              <a:gd name="T73" fmla="*/ 1255 h 2102"/>
              <a:gd name="T74" fmla="*/ 6768 w 8853"/>
              <a:gd name="T75" fmla="*/ 1511 h 2102"/>
              <a:gd name="T76" fmla="*/ 6908 w 8853"/>
              <a:gd name="T77" fmla="*/ 1398 h 2102"/>
              <a:gd name="T78" fmla="*/ 6591 w 8853"/>
              <a:gd name="T79" fmla="*/ 1271 h 2102"/>
              <a:gd name="T80" fmla="*/ 8038 w 8853"/>
              <a:gd name="T81" fmla="*/ 150 h 2102"/>
              <a:gd name="T82" fmla="*/ 7526 w 8853"/>
              <a:gd name="T83" fmla="*/ 648 h 2102"/>
              <a:gd name="T84" fmla="*/ 7721 w 8853"/>
              <a:gd name="T85" fmla="*/ 750 h 2102"/>
              <a:gd name="T86" fmla="*/ 5374 w 8853"/>
              <a:gd name="T87" fmla="*/ 3 h 2102"/>
              <a:gd name="T88" fmla="*/ 3741 w 8853"/>
              <a:gd name="T89" fmla="*/ 1435 h 2102"/>
              <a:gd name="T90" fmla="*/ 1207 w 8853"/>
              <a:gd name="T91" fmla="*/ 1450 h 2102"/>
              <a:gd name="T92" fmla="*/ 340 w 8853"/>
              <a:gd name="T93" fmla="*/ 582 h 2102"/>
              <a:gd name="T94" fmla="*/ 127 w 8853"/>
              <a:gd name="T95" fmla="*/ 973 h 2102"/>
              <a:gd name="T96" fmla="*/ 608 w 8853"/>
              <a:gd name="T97" fmla="*/ 811 h 2102"/>
              <a:gd name="T98" fmla="*/ 3822 w 8853"/>
              <a:gd name="T99" fmla="*/ 797 h 2102"/>
              <a:gd name="T100" fmla="*/ 3160 w 8853"/>
              <a:gd name="T101" fmla="*/ 761 h 2102"/>
              <a:gd name="T102" fmla="*/ 3354 w 8853"/>
              <a:gd name="T103" fmla="*/ 1043 h 2102"/>
              <a:gd name="T104" fmla="*/ 2791 w 8853"/>
              <a:gd name="T105" fmla="*/ 1036 h 2102"/>
              <a:gd name="T106" fmla="*/ 2244 w 8853"/>
              <a:gd name="T107" fmla="*/ 1176 h 2102"/>
              <a:gd name="T108" fmla="*/ 1196 w 8853"/>
              <a:gd name="T109" fmla="*/ 1013 h 2102"/>
              <a:gd name="T110" fmla="*/ 1241 w 8853"/>
              <a:gd name="T111" fmla="*/ 598 h 2102"/>
              <a:gd name="T112" fmla="*/ 4549 w 8853"/>
              <a:gd name="T113" fmla="*/ 1174 h 2102"/>
              <a:gd name="T114" fmla="*/ 3773 w 8853"/>
              <a:gd name="T115" fmla="*/ 858 h 2102"/>
              <a:gd name="T116" fmla="*/ 2018 w 8853"/>
              <a:gd name="T117" fmla="*/ 1191 h 2102"/>
              <a:gd name="T118" fmla="*/ 837 w 8853"/>
              <a:gd name="T119" fmla="*/ 636 h 2102"/>
              <a:gd name="T120" fmla="*/ 1969 w 8853"/>
              <a:gd name="T121" fmla="*/ 797 h 2102"/>
              <a:gd name="T122" fmla="*/ 2550 w 8853"/>
              <a:gd name="T123" fmla="*/ 582 h 2102"/>
              <a:gd name="T124" fmla="*/ 4118 w 8853"/>
              <a:gd name="T125" fmla="*/ 1055 h 2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8853" h="2102">
                <a:moveTo>
                  <a:pt x="7333" y="871"/>
                </a:moveTo>
                <a:lnTo>
                  <a:pt x="7338" y="872"/>
                </a:lnTo>
                <a:lnTo>
                  <a:pt x="7342" y="873"/>
                </a:lnTo>
                <a:lnTo>
                  <a:pt x="7347" y="873"/>
                </a:lnTo>
                <a:lnTo>
                  <a:pt x="7351" y="874"/>
                </a:lnTo>
                <a:lnTo>
                  <a:pt x="7357" y="873"/>
                </a:lnTo>
                <a:lnTo>
                  <a:pt x="7361" y="873"/>
                </a:lnTo>
                <a:lnTo>
                  <a:pt x="7366" y="872"/>
                </a:lnTo>
                <a:lnTo>
                  <a:pt x="7370" y="871"/>
                </a:lnTo>
                <a:lnTo>
                  <a:pt x="7374" y="868"/>
                </a:lnTo>
                <a:lnTo>
                  <a:pt x="7377" y="866"/>
                </a:lnTo>
                <a:lnTo>
                  <a:pt x="7381" y="863"/>
                </a:lnTo>
                <a:lnTo>
                  <a:pt x="7383" y="859"/>
                </a:lnTo>
                <a:lnTo>
                  <a:pt x="7385" y="856"/>
                </a:lnTo>
                <a:lnTo>
                  <a:pt x="7387" y="851"/>
                </a:lnTo>
                <a:lnTo>
                  <a:pt x="7388" y="846"/>
                </a:lnTo>
                <a:lnTo>
                  <a:pt x="7390" y="840"/>
                </a:lnTo>
                <a:lnTo>
                  <a:pt x="7391" y="834"/>
                </a:lnTo>
                <a:lnTo>
                  <a:pt x="7392" y="828"/>
                </a:lnTo>
                <a:lnTo>
                  <a:pt x="7392" y="812"/>
                </a:lnTo>
                <a:lnTo>
                  <a:pt x="7392" y="582"/>
                </a:lnTo>
                <a:lnTo>
                  <a:pt x="7479" y="582"/>
                </a:lnTo>
                <a:lnTo>
                  <a:pt x="7479" y="815"/>
                </a:lnTo>
                <a:lnTo>
                  <a:pt x="7479" y="831"/>
                </a:lnTo>
                <a:lnTo>
                  <a:pt x="7478" y="847"/>
                </a:lnTo>
                <a:lnTo>
                  <a:pt x="7475" y="860"/>
                </a:lnTo>
                <a:lnTo>
                  <a:pt x="7472" y="874"/>
                </a:lnTo>
                <a:lnTo>
                  <a:pt x="7470" y="880"/>
                </a:lnTo>
                <a:lnTo>
                  <a:pt x="7467" y="885"/>
                </a:lnTo>
                <a:lnTo>
                  <a:pt x="7462" y="896"/>
                </a:lnTo>
                <a:lnTo>
                  <a:pt x="7456" y="907"/>
                </a:lnTo>
                <a:lnTo>
                  <a:pt x="7449" y="916"/>
                </a:lnTo>
                <a:lnTo>
                  <a:pt x="7440" y="924"/>
                </a:lnTo>
                <a:lnTo>
                  <a:pt x="7436" y="927"/>
                </a:lnTo>
                <a:lnTo>
                  <a:pt x="7431" y="930"/>
                </a:lnTo>
                <a:lnTo>
                  <a:pt x="7421" y="936"/>
                </a:lnTo>
                <a:lnTo>
                  <a:pt x="7409" y="942"/>
                </a:lnTo>
                <a:lnTo>
                  <a:pt x="7403" y="943"/>
                </a:lnTo>
                <a:lnTo>
                  <a:pt x="7396" y="945"/>
                </a:lnTo>
                <a:lnTo>
                  <a:pt x="7382" y="947"/>
                </a:lnTo>
                <a:lnTo>
                  <a:pt x="7375" y="948"/>
                </a:lnTo>
                <a:lnTo>
                  <a:pt x="7367" y="950"/>
                </a:lnTo>
                <a:lnTo>
                  <a:pt x="7350" y="950"/>
                </a:lnTo>
                <a:lnTo>
                  <a:pt x="7333" y="950"/>
                </a:lnTo>
                <a:lnTo>
                  <a:pt x="7325" y="948"/>
                </a:lnTo>
                <a:lnTo>
                  <a:pt x="7319" y="947"/>
                </a:lnTo>
                <a:lnTo>
                  <a:pt x="7304" y="945"/>
                </a:lnTo>
                <a:lnTo>
                  <a:pt x="7297" y="943"/>
                </a:lnTo>
                <a:lnTo>
                  <a:pt x="7291" y="942"/>
                </a:lnTo>
                <a:lnTo>
                  <a:pt x="7279" y="936"/>
                </a:lnTo>
                <a:lnTo>
                  <a:pt x="7275" y="934"/>
                </a:lnTo>
                <a:lnTo>
                  <a:pt x="7269" y="930"/>
                </a:lnTo>
                <a:lnTo>
                  <a:pt x="7259" y="924"/>
                </a:lnTo>
                <a:lnTo>
                  <a:pt x="7254" y="919"/>
                </a:lnTo>
                <a:lnTo>
                  <a:pt x="7251" y="916"/>
                </a:lnTo>
                <a:lnTo>
                  <a:pt x="7243" y="907"/>
                </a:lnTo>
                <a:lnTo>
                  <a:pt x="7237" y="896"/>
                </a:lnTo>
                <a:lnTo>
                  <a:pt x="7232" y="885"/>
                </a:lnTo>
                <a:lnTo>
                  <a:pt x="7229" y="880"/>
                </a:lnTo>
                <a:lnTo>
                  <a:pt x="7227" y="874"/>
                </a:lnTo>
                <a:lnTo>
                  <a:pt x="7224" y="860"/>
                </a:lnTo>
                <a:lnTo>
                  <a:pt x="7222" y="847"/>
                </a:lnTo>
                <a:lnTo>
                  <a:pt x="7220" y="831"/>
                </a:lnTo>
                <a:lnTo>
                  <a:pt x="7219" y="815"/>
                </a:lnTo>
                <a:lnTo>
                  <a:pt x="7219" y="582"/>
                </a:lnTo>
                <a:lnTo>
                  <a:pt x="7311" y="582"/>
                </a:lnTo>
                <a:lnTo>
                  <a:pt x="7311" y="812"/>
                </a:lnTo>
                <a:lnTo>
                  <a:pt x="7311" y="827"/>
                </a:lnTo>
                <a:lnTo>
                  <a:pt x="7312" y="833"/>
                </a:lnTo>
                <a:lnTo>
                  <a:pt x="7313" y="840"/>
                </a:lnTo>
                <a:lnTo>
                  <a:pt x="7314" y="846"/>
                </a:lnTo>
                <a:lnTo>
                  <a:pt x="7316" y="851"/>
                </a:lnTo>
                <a:lnTo>
                  <a:pt x="7319" y="856"/>
                </a:lnTo>
                <a:lnTo>
                  <a:pt x="7321" y="859"/>
                </a:lnTo>
                <a:lnTo>
                  <a:pt x="7323" y="863"/>
                </a:lnTo>
                <a:lnTo>
                  <a:pt x="7326" y="866"/>
                </a:lnTo>
                <a:lnTo>
                  <a:pt x="7330" y="868"/>
                </a:lnTo>
                <a:lnTo>
                  <a:pt x="7333" y="871"/>
                </a:lnTo>
                <a:close/>
                <a:moveTo>
                  <a:pt x="6655" y="849"/>
                </a:moveTo>
                <a:lnTo>
                  <a:pt x="6653" y="839"/>
                </a:lnTo>
                <a:lnTo>
                  <a:pt x="6651" y="830"/>
                </a:lnTo>
                <a:lnTo>
                  <a:pt x="6646" y="810"/>
                </a:lnTo>
                <a:lnTo>
                  <a:pt x="6645" y="798"/>
                </a:lnTo>
                <a:lnTo>
                  <a:pt x="6644" y="787"/>
                </a:lnTo>
                <a:lnTo>
                  <a:pt x="6644" y="775"/>
                </a:lnTo>
                <a:lnTo>
                  <a:pt x="6643" y="763"/>
                </a:lnTo>
                <a:lnTo>
                  <a:pt x="6644" y="751"/>
                </a:lnTo>
                <a:lnTo>
                  <a:pt x="6644" y="738"/>
                </a:lnTo>
                <a:lnTo>
                  <a:pt x="6646" y="716"/>
                </a:lnTo>
                <a:lnTo>
                  <a:pt x="6648" y="706"/>
                </a:lnTo>
                <a:lnTo>
                  <a:pt x="6651" y="696"/>
                </a:lnTo>
                <a:lnTo>
                  <a:pt x="6653" y="687"/>
                </a:lnTo>
                <a:lnTo>
                  <a:pt x="6655" y="678"/>
                </a:lnTo>
                <a:lnTo>
                  <a:pt x="6659" y="668"/>
                </a:lnTo>
                <a:lnTo>
                  <a:pt x="6662" y="659"/>
                </a:lnTo>
                <a:lnTo>
                  <a:pt x="6670" y="645"/>
                </a:lnTo>
                <a:lnTo>
                  <a:pt x="6679" y="631"/>
                </a:lnTo>
                <a:lnTo>
                  <a:pt x="6683" y="624"/>
                </a:lnTo>
                <a:lnTo>
                  <a:pt x="6689" y="619"/>
                </a:lnTo>
                <a:lnTo>
                  <a:pt x="6699" y="608"/>
                </a:lnTo>
                <a:lnTo>
                  <a:pt x="6705" y="603"/>
                </a:lnTo>
                <a:lnTo>
                  <a:pt x="6710" y="598"/>
                </a:lnTo>
                <a:lnTo>
                  <a:pt x="6717" y="595"/>
                </a:lnTo>
                <a:lnTo>
                  <a:pt x="6723" y="592"/>
                </a:lnTo>
                <a:lnTo>
                  <a:pt x="6730" y="588"/>
                </a:lnTo>
                <a:lnTo>
                  <a:pt x="6736" y="585"/>
                </a:lnTo>
                <a:lnTo>
                  <a:pt x="6743" y="583"/>
                </a:lnTo>
                <a:lnTo>
                  <a:pt x="6750" y="580"/>
                </a:lnTo>
                <a:lnTo>
                  <a:pt x="6757" y="579"/>
                </a:lnTo>
                <a:lnTo>
                  <a:pt x="6765" y="577"/>
                </a:lnTo>
                <a:lnTo>
                  <a:pt x="6779" y="576"/>
                </a:lnTo>
                <a:lnTo>
                  <a:pt x="6786" y="575"/>
                </a:lnTo>
                <a:lnTo>
                  <a:pt x="6794" y="575"/>
                </a:lnTo>
                <a:lnTo>
                  <a:pt x="6809" y="576"/>
                </a:lnTo>
                <a:lnTo>
                  <a:pt x="6822" y="577"/>
                </a:lnTo>
                <a:lnTo>
                  <a:pt x="6837" y="580"/>
                </a:lnTo>
                <a:lnTo>
                  <a:pt x="6850" y="585"/>
                </a:lnTo>
                <a:lnTo>
                  <a:pt x="6857" y="588"/>
                </a:lnTo>
                <a:lnTo>
                  <a:pt x="6864" y="592"/>
                </a:lnTo>
                <a:lnTo>
                  <a:pt x="6870" y="595"/>
                </a:lnTo>
                <a:lnTo>
                  <a:pt x="6876" y="598"/>
                </a:lnTo>
                <a:lnTo>
                  <a:pt x="6888" y="608"/>
                </a:lnTo>
                <a:lnTo>
                  <a:pt x="6893" y="613"/>
                </a:lnTo>
                <a:lnTo>
                  <a:pt x="6898" y="619"/>
                </a:lnTo>
                <a:lnTo>
                  <a:pt x="6903" y="624"/>
                </a:lnTo>
                <a:lnTo>
                  <a:pt x="6908" y="631"/>
                </a:lnTo>
                <a:lnTo>
                  <a:pt x="6912" y="638"/>
                </a:lnTo>
                <a:lnTo>
                  <a:pt x="6917" y="645"/>
                </a:lnTo>
                <a:lnTo>
                  <a:pt x="6920" y="652"/>
                </a:lnTo>
                <a:lnTo>
                  <a:pt x="6925" y="659"/>
                </a:lnTo>
                <a:lnTo>
                  <a:pt x="6930" y="678"/>
                </a:lnTo>
                <a:lnTo>
                  <a:pt x="6934" y="687"/>
                </a:lnTo>
                <a:lnTo>
                  <a:pt x="6936" y="696"/>
                </a:lnTo>
                <a:lnTo>
                  <a:pt x="6941" y="716"/>
                </a:lnTo>
                <a:lnTo>
                  <a:pt x="6942" y="727"/>
                </a:lnTo>
                <a:lnTo>
                  <a:pt x="6943" y="738"/>
                </a:lnTo>
                <a:lnTo>
                  <a:pt x="6943" y="751"/>
                </a:lnTo>
                <a:lnTo>
                  <a:pt x="6943" y="763"/>
                </a:lnTo>
                <a:lnTo>
                  <a:pt x="6943" y="775"/>
                </a:lnTo>
                <a:lnTo>
                  <a:pt x="6943" y="787"/>
                </a:lnTo>
                <a:lnTo>
                  <a:pt x="6941" y="810"/>
                </a:lnTo>
                <a:lnTo>
                  <a:pt x="6938" y="820"/>
                </a:lnTo>
                <a:lnTo>
                  <a:pt x="6936" y="830"/>
                </a:lnTo>
                <a:lnTo>
                  <a:pt x="6934" y="839"/>
                </a:lnTo>
                <a:lnTo>
                  <a:pt x="6930" y="849"/>
                </a:lnTo>
                <a:lnTo>
                  <a:pt x="6928" y="857"/>
                </a:lnTo>
                <a:lnTo>
                  <a:pt x="6925" y="866"/>
                </a:lnTo>
                <a:lnTo>
                  <a:pt x="6920" y="874"/>
                </a:lnTo>
                <a:lnTo>
                  <a:pt x="6917" y="881"/>
                </a:lnTo>
                <a:lnTo>
                  <a:pt x="6908" y="894"/>
                </a:lnTo>
                <a:lnTo>
                  <a:pt x="6903" y="901"/>
                </a:lnTo>
                <a:lnTo>
                  <a:pt x="6898" y="907"/>
                </a:lnTo>
                <a:lnTo>
                  <a:pt x="6888" y="918"/>
                </a:lnTo>
                <a:lnTo>
                  <a:pt x="6882" y="922"/>
                </a:lnTo>
                <a:lnTo>
                  <a:pt x="6876" y="927"/>
                </a:lnTo>
                <a:lnTo>
                  <a:pt x="6870" y="930"/>
                </a:lnTo>
                <a:lnTo>
                  <a:pt x="6864" y="934"/>
                </a:lnTo>
                <a:lnTo>
                  <a:pt x="6857" y="937"/>
                </a:lnTo>
                <a:lnTo>
                  <a:pt x="6850" y="941"/>
                </a:lnTo>
                <a:lnTo>
                  <a:pt x="6837" y="945"/>
                </a:lnTo>
                <a:lnTo>
                  <a:pt x="6833" y="946"/>
                </a:lnTo>
                <a:lnTo>
                  <a:pt x="6830" y="946"/>
                </a:lnTo>
                <a:lnTo>
                  <a:pt x="6822" y="948"/>
                </a:lnTo>
                <a:lnTo>
                  <a:pt x="6815" y="950"/>
                </a:lnTo>
                <a:lnTo>
                  <a:pt x="6809" y="951"/>
                </a:lnTo>
                <a:lnTo>
                  <a:pt x="6801" y="951"/>
                </a:lnTo>
                <a:lnTo>
                  <a:pt x="6794" y="951"/>
                </a:lnTo>
                <a:lnTo>
                  <a:pt x="6779" y="951"/>
                </a:lnTo>
                <a:lnTo>
                  <a:pt x="6765" y="948"/>
                </a:lnTo>
                <a:lnTo>
                  <a:pt x="6757" y="946"/>
                </a:lnTo>
                <a:lnTo>
                  <a:pt x="6750" y="945"/>
                </a:lnTo>
                <a:lnTo>
                  <a:pt x="6743" y="943"/>
                </a:lnTo>
                <a:lnTo>
                  <a:pt x="6736" y="941"/>
                </a:lnTo>
                <a:lnTo>
                  <a:pt x="6730" y="937"/>
                </a:lnTo>
                <a:lnTo>
                  <a:pt x="6723" y="934"/>
                </a:lnTo>
                <a:lnTo>
                  <a:pt x="6717" y="930"/>
                </a:lnTo>
                <a:lnTo>
                  <a:pt x="6710" y="927"/>
                </a:lnTo>
                <a:lnTo>
                  <a:pt x="6699" y="918"/>
                </a:lnTo>
                <a:lnTo>
                  <a:pt x="6694" y="912"/>
                </a:lnTo>
                <a:lnTo>
                  <a:pt x="6689" y="907"/>
                </a:lnTo>
                <a:lnTo>
                  <a:pt x="6683" y="901"/>
                </a:lnTo>
                <a:lnTo>
                  <a:pt x="6679" y="894"/>
                </a:lnTo>
                <a:lnTo>
                  <a:pt x="6674" y="889"/>
                </a:lnTo>
                <a:lnTo>
                  <a:pt x="6670" y="881"/>
                </a:lnTo>
                <a:lnTo>
                  <a:pt x="6666" y="874"/>
                </a:lnTo>
                <a:lnTo>
                  <a:pt x="6662" y="866"/>
                </a:lnTo>
                <a:lnTo>
                  <a:pt x="6659" y="857"/>
                </a:lnTo>
                <a:lnTo>
                  <a:pt x="6655" y="849"/>
                </a:lnTo>
                <a:close/>
                <a:moveTo>
                  <a:pt x="6749" y="680"/>
                </a:moveTo>
                <a:lnTo>
                  <a:pt x="6745" y="688"/>
                </a:lnTo>
                <a:lnTo>
                  <a:pt x="6743" y="696"/>
                </a:lnTo>
                <a:lnTo>
                  <a:pt x="6741" y="705"/>
                </a:lnTo>
                <a:lnTo>
                  <a:pt x="6739" y="715"/>
                </a:lnTo>
                <a:lnTo>
                  <a:pt x="6735" y="737"/>
                </a:lnTo>
                <a:lnTo>
                  <a:pt x="6735" y="750"/>
                </a:lnTo>
                <a:lnTo>
                  <a:pt x="6735" y="762"/>
                </a:lnTo>
                <a:lnTo>
                  <a:pt x="6735" y="776"/>
                </a:lnTo>
                <a:lnTo>
                  <a:pt x="6735" y="788"/>
                </a:lnTo>
                <a:lnTo>
                  <a:pt x="6736" y="799"/>
                </a:lnTo>
                <a:lnTo>
                  <a:pt x="6738" y="805"/>
                </a:lnTo>
                <a:lnTo>
                  <a:pt x="6739" y="811"/>
                </a:lnTo>
                <a:lnTo>
                  <a:pt x="6741" y="821"/>
                </a:lnTo>
                <a:lnTo>
                  <a:pt x="6743" y="830"/>
                </a:lnTo>
                <a:lnTo>
                  <a:pt x="6745" y="839"/>
                </a:lnTo>
                <a:lnTo>
                  <a:pt x="6749" y="846"/>
                </a:lnTo>
                <a:lnTo>
                  <a:pt x="6753" y="854"/>
                </a:lnTo>
                <a:lnTo>
                  <a:pt x="6758" y="859"/>
                </a:lnTo>
                <a:lnTo>
                  <a:pt x="6760" y="861"/>
                </a:lnTo>
                <a:lnTo>
                  <a:pt x="6762" y="864"/>
                </a:lnTo>
                <a:lnTo>
                  <a:pt x="6768" y="868"/>
                </a:lnTo>
                <a:lnTo>
                  <a:pt x="6774" y="872"/>
                </a:lnTo>
                <a:lnTo>
                  <a:pt x="6779" y="874"/>
                </a:lnTo>
                <a:lnTo>
                  <a:pt x="6786" y="875"/>
                </a:lnTo>
                <a:lnTo>
                  <a:pt x="6794" y="875"/>
                </a:lnTo>
                <a:lnTo>
                  <a:pt x="6801" y="875"/>
                </a:lnTo>
                <a:lnTo>
                  <a:pt x="6807" y="874"/>
                </a:lnTo>
                <a:lnTo>
                  <a:pt x="6813" y="872"/>
                </a:lnTo>
                <a:lnTo>
                  <a:pt x="6819" y="868"/>
                </a:lnTo>
                <a:lnTo>
                  <a:pt x="6824" y="864"/>
                </a:lnTo>
                <a:lnTo>
                  <a:pt x="6827" y="861"/>
                </a:lnTo>
                <a:lnTo>
                  <a:pt x="6829" y="859"/>
                </a:lnTo>
                <a:lnTo>
                  <a:pt x="6833" y="854"/>
                </a:lnTo>
                <a:lnTo>
                  <a:pt x="6838" y="846"/>
                </a:lnTo>
                <a:lnTo>
                  <a:pt x="6841" y="839"/>
                </a:lnTo>
                <a:lnTo>
                  <a:pt x="6844" y="830"/>
                </a:lnTo>
                <a:lnTo>
                  <a:pt x="6846" y="821"/>
                </a:lnTo>
                <a:lnTo>
                  <a:pt x="6848" y="811"/>
                </a:lnTo>
                <a:lnTo>
                  <a:pt x="6850" y="788"/>
                </a:lnTo>
                <a:lnTo>
                  <a:pt x="6851" y="776"/>
                </a:lnTo>
                <a:lnTo>
                  <a:pt x="6851" y="762"/>
                </a:lnTo>
                <a:lnTo>
                  <a:pt x="6851" y="750"/>
                </a:lnTo>
                <a:lnTo>
                  <a:pt x="6850" y="737"/>
                </a:lnTo>
                <a:lnTo>
                  <a:pt x="6849" y="725"/>
                </a:lnTo>
                <a:lnTo>
                  <a:pt x="6849" y="720"/>
                </a:lnTo>
                <a:lnTo>
                  <a:pt x="6848" y="715"/>
                </a:lnTo>
                <a:lnTo>
                  <a:pt x="6846" y="705"/>
                </a:lnTo>
                <a:lnTo>
                  <a:pt x="6844" y="696"/>
                </a:lnTo>
                <a:lnTo>
                  <a:pt x="6841" y="688"/>
                </a:lnTo>
                <a:lnTo>
                  <a:pt x="6838" y="680"/>
                </a:lnTo>
                <a:lnTo>
                  <a:pt x="6833" y="673"/>
                </a:lnTo>
                <a:lnTo>
                  <a:pt x="6829" y="667"/>
                </a:lnTo>
                <a:lnTo>
                  <a:pt x="6824" y="663"/>
                </a:lnTo>
                <a:lnTo>
                  <a:pt x="6820" y="659"/>
                </a:lnTo>
                <a:lnTo>
                  <a:pt x="6813" y="656"/>
                </a:lnTo>
                <a:lnTo>
                  <a:pt x="6807" y="654"/>
                </a:lnTo>
                <a:lnTo>
                  <a:pt x="6801" y="653"/>
                </a:lnTo>
                <a:lnTo>
                  <a:pt x="6794" y="653"/>
                </a:lnTo>
                <a:lnTo>
                  <a:pt x="6786" y="653"/>
                </a:lnTo>
                <a:lnTo>
                  <a:pt x="6779" y="654"/>
                </a:lnTo>
                <a:lnTo>
                  <a:pt x="6774" y="656"/>
                </a:lnTo>
                <a:lnTo>
                  <a:pt x="6768" y="659"/>
                </a:lnTo>
                <a:lnTo>
                  <a:pt x="6762" y="663"/>
                </a:lnTo>
                <a:lnTo>
                  <a:pt x="6758" y="667"/>
                </a:lnTo>
                <a:lnTo>
                  <a:pt x="6753" y="673"/>
                </a:lnTo>
                <a:lnTo>
                  <a:pt x="6749" y="680"/>
                </a:lnTo>
                <a:close/>
                <a:moveTo>
                  <a:pt x="6580" y="916"/>
                </a:moveTo>
                <a:lnTo>
                  <a:pt x="6572" y="924"/>
                </a:lnTo>
                <a:lnTo>
                  <a:pt x="6567" y="927"/>
                </a:lnTo>
                <a:lnTo>
                  <a:pt x="6563" y="930"/>
                </a:lnTo>
                <a:lnTo>
                  <a:pt x="6551" y="936"/>
                </a:lnTo>
                <a:lnTo>
                  <a:pt x="6540" y="942"/>
                </a:lnTo>
                <a:lnTo>
                  <a:pt x="6533" y="943"/>
                </a:lnTo>
                <a:lnTo>
                  <a:pt x="6528" y="945"/>
                </a:lnTo>
                <a:lnTo>
                  <a:pt x="6513" y="947"/>
                </a:lnTo>
                <a:lnTo>
                  <a:pt x="6505" y="948"/>
                </a:lnTo>
                <a:lnTo>
                  <a:pt x="6498" y="950"/>
                </a:lnTo>
                <a:lnTo>
                  <a:pt x="6481" y="950"/>
                </a:lnTo>
                <a:lnTo>
                  <a:pt x="6465" y="950"/>
                </a:lnTo>
                <a:lnTo>
                  <a:pt x="6457" y="948"/>
                </a:lnTo>
                <a:lnTo>
                  <a:pt x="6450" y="947"/>
                </a:lnTo>
                <a:lnTo>
                  <a:pt x="6435" y="945"/>
                </a:lnTo>
                <a:lnTo>
                  <a:pt x="6428" y="943"/>
                </a:lnTo>
                <a:lnTo>
                  <a:pt x="6423" y="942"/>
                </a:lnTo>
                <a:lnTo>
                  <a:pt x="6410" y="936"/>
                </a:lnTo>
                <a:lnTo>
                  <a:pt x="6405" y="934"/>
                </a:lnTo>
                <a:lnTo>
                  <a:pt x="6400" y="930"/>
                </a:lnTo>
                <a:lnTo>
                  <a:pt x="6390" y="924"/>
                </a:lnTo>
                <a:lnTo>
                  <a:pt x="6386" y="919"/>
                </a:lnTo>
                <a:lnTo>
                  <a:pt x="6382" y="916"/>
                </a:lnTo>
                <a:lnTo>
                  <a:pt x="6374" y="907"/>
                </a:lnTo>
                <a:lnTo>
                  <a:pt x="6367" y="896"/>
                </a:lnTo>
                <a:lnTo>
                  <a:pt x="6363" y="885"/>
                </a:lnTo>
                <a:lnTo>
                  <a:pt x="6361" y="880"/>
                </a:lnTo>
                <a:lnTo>
                  <a:pt x="6358" y="874"/>
                </a:lnTo>
                <a:lnTo>
                  <a:pt x="6355" y="860"/>
                </a:lnTo>
                <a:lnTo>
                  <a:pt x="6353" y="847"/>
                </a:lnTo>
                <a:lnTo>
                  <a:pt x="6351" y="831"/>
                </a:lnTo>
                <a:lnTo>
                  <a:pt x="6351" y="815"/>
                </a:lnTo>
                <a:lnTo>
                  <a:pt x="6351" y="582"/>
                </a:lnTo>
                <a:lnTo>
                  <a:pt x="6442" y="582"/>
                </a:lnTo>
                <a:lnTo>
                  <a:pt x="6442" y="812"/>
                </a:lnTo>
                <a:lnTo>
                  <a:pt x="6442" y="827"/>
                </a:lnTo>
                <a:lnTo>
                  <a:pt x="6443" y="834"/>
                </a:lnTo>
                <a:lnTo>
                  <a:pt x="6444" y="840"/>
                </a:lnTo>
                <a:lnTo>
                  <a:pt x="6445" y="846"/>
                </a:lnTo>
                <a:lnTo>
                  <a:pt x="6448" y="851"/>
                </a:lnTo>
                <a:lnTo>
                  <a:pt x="6449" y="856"/>
                </a:lnTo>
                <a:lnTo>
                  <a:pt x="6451" y="859"/>
                </a:lnTo>
                <a:lnTo>
                  <a:pt x="6454" y="863"/>
                </a:lnTo>
                <a:lnTo>
                  <a:pt x="6457" y="866"/>
                </a:lnTo>
                <a:lnTo>
                  <a:pt x="6460" y="868"/>
                </a:lnTo>
                <a:lnTo>
                  <a:pt x="6465" y="871"/>
                </a:lnTo>
                <a:lnTo>
                  <a:pt x="6468" y="872"/>
                </a:lnTo>
                <a:lnTo>
                  <a:pt x="6472" y="873"/>
                </a:lnTo>
                <a:lnTo>
                  <a:pt x="6483" y="874"/>
                </a:lnTo>
                <a:lnTo>
                  <a:pt x="6488" y="873"/>
                </a:lnTo>
                <a:lnTo>
                  <a:pt x="6493" y="873"/>
                </a:lnTo>
                <a:lnTo>
                  <a:pt x="6497" y="872"/>
                </a:lnTo>
                <a:lnTo>
                  <a:pt x="6502" y="871"/>
                </a:lnTo>
                <a:lnTo>
                  <a:pt x="6505" y="868"/>
                </a:lnTo>
                <a:lnTo>
                  <a:pt x="6509" y="866"/>
                </a:lnTo>
                <a:lnTo>
                  <a:pt x="6512" y="863"/>
                </a:lnTo>
                <a:lnTo>
                  <a:pt x="6514" y="859"/>
                </a:lnTo>
                <a:lnTo>
                  <a:pt x="6516" y="856"/>
                </a:lnTo>
                <a:lnTo>
                  <a:pt x="6519" y="851"/>
                </a:lnTo>
                <a:lnTo>
                  <a:pt x="6520" y="846"/>
                </a:lnTo>
                <a:lnTo>
                  <a:pt x="6521" y="840"/>
                </a:lnTo>
                <a:lnTo>
                  <a:pt x="6522" y="834"/>
                </a:lnTo>
                <a:lnTo>
                  <a:pt x="6523" y="828"/>
                </a:lnTo>
                <a:lnTo>
                  <a:pt x="6523" y="812"/>
                </a:lnTo>
                <a:lnTo>
                  <a:pt x="6523" y="582"/>
                </a:lnTo>
                <a:lnTo>
                  <a:pt x="6610" y="582"/>
                </a:lnTo>
                <a:lnTo>
                  <a:pt x="6610" y="815"/>
                </a:lnTo>
                <a:lnTo>
                  <a:pt x="6610" y="831"/>
                </a:lnTo>
                <a:lnTo>
                  <a:pt x="6608" y="847"/>
                </a:lnTo>
                <a:lnTo>
                  <a:pt x="6606" y="860"/>
                </a:lnTo>
                <a:lnTo>
                  <a:pt x="6603" y="874"/>
                </a:lnTo>
                <a:lnTo>
                  <a:pt x="6601" y="880"/>
                </a:lnTo>
                <a:lnTo>
                  <a:pt x="6599" y="885"/>
                </a:lnTo>
                <a:lnTo>
                  <a:pt x="6593" y="896"/>
                </a:lnTo>
                <a:lnTo>
                  <a:pt x="6587" y="907"/>
                </a:lnTo>
                <a:lnTo>
                  <a:pt x="6580" y="916"/>
                </a:lnTo>
                <a:close/>
                <a:moveTo>
                  <a:pt x="6167" y="831"/>
                </a:moveTo>
                <a:lnTo>
                  <a:pt x="6167" y="944"/>
                </a:lnTo>
                <a:lnTo>
                  <a:pt x="6078" y="944"/>
                </a:lnTo>
                <a:lnTo>
                  <a:pt x="6078" y="582"/>
                </a:lnTo>
                <a:lnTo>
                  <a:pt x="6190" y="582"/>
                </a:lnTo>
                <a:lnTo>
                  <a:pt x="6203" y="582"/>
                </a:lnTo>
                <a:lnTo>
                  <a:pt x="6215" y="583"/>
                </a:lnTo>
                <a:lnTo>
                  <a:pt x="6228" y="585"/>
                </a:lnTo>
                <a:lnTo>
                  <a:pt x="6240" y="587"/>
                </a:lnTo>
                <a:lnTo>
                  <a:pt x="6246" y="588"/>
                </a:lnTo>
                <a:lnTo>
                  <a:pt x="6251" y="591"/>
                </a:lnTo>
                <a:lnTo>
                  <a:pt x="6263" y="595"/>
                </a:lnTo>
                <a:lnTo>
                  <a:pt x="6273" y="600"/>
                </a:lnTo>
                <a:lnTo>
                  <a:pt x="6283" y="606"/>
                </a:lnTo>
                <a:lnTo>
                  <a:pt x="6287" y="610"/>
                </a:lnTo>
                <a:lnTo>
                  <a:pt x="6292" y="614"/>
                </a:lnTo>
                <a:lnTo>
                  <a:pt x="6295" y="619"/>
                </a:lnTo>
                <a:lnTo>
                  <a:pt x="6300" y="623"/>
                </a:lnTo>
                <a:lnTo>
                  <a:pt x="6303" y="628"/>
                </a:lnTo>
                <a:lnTo>
                  <a:pt x="6307" y="633"/>
                </a:lnTo>
                <a:lnTo>
                  <a:pt x="6313" y="645"/>
                </a:lnTo>
                <a:lnTo>
                  <a:pt x="6316" y="650"/>
                </a:lnTo>
                <a:lnTo>
                  <a:pt x="6318" y="657"/>
                </a:lnTo>
                <a:lnTo>
                  <a:pt x="6321" y="672"/>
                </a:lnTo>
                <a:lnTo>
                  <a:pt x="6323" y="688"/>
                </a:lnTo>
                <a:lnTo>
                  <a:pt x="6323" y="697"/>
                </a:lnTo>
                <a:lnTo>
                  <a:pt x="6325" y="706"/>
                </a:lnTo>
                <a:lnTo>
                  <a:pt x="6323" y="718"/>
                </a:lnTo>
                <a:lnTo>
                  <a:pt x="6322" y="729"/>
                </a:lnTo>
                <a:lnTo>
                  <a:pt x="6321" y="741"/>
                </a:lnTo>
                <a:lnTo>
                  <a:pt x="6319" y="751"/>
                </a:lnTo>
                <a:lnTo>
                  <a:pt x="6316" y="760"/>
                </a:lnTo>
                <a:lnTo>
                  <a:pt x="6312" y="769"/>
                </a:lnTo>
                <a:lnTo>
                  <a:pt x="6308" y="777"/>
                </a:lnTo>
                <a:lnTo>
                  <a:pt x="6303" y="784"/>
                </a:lnTo>
                <a:lnTo>
                  <a:pt x="6299" y="790"/>
                </a:lnTo>
                <a:lnTo>
                  <a:pt x="6293" y="796"/>
                </a:lnTo>
                <a:lnTo>
                  <a:pt x="6287" y="802"/>
                </a:lnTo>
                <a:lnTo>
                  <a:pt x="6281" y="806"/>
                </a:lnTo>
                <a:lnTo>
                  <a:pt x="6274" y="811"/>
                </a:lnTo>
                <a:lnTo>
                  <a:pt x="6267" y="815"/>
                </a:lnTo>
                <a:lnTo>
                  <a:pt x="6260" y="819"/>
                </a:lnTo>
                <a:lnTo>
                  <a:pt x="6252" y="821"/>
                </a:lnTo>
                <a:lnTo>
                  <a:pt x="6238" y="825"/>
                </a:lnTo>
                <a:lnTo>
                  <a:pt x="6230" y="828"/>
                </a:lnTo>
                <a:lnTo>
                  <a:pt x="6222" y="829"/>
                </a:lnTo>
                <a:lnTo>
                  <a:pt x="6206" y="830"/>
                </a:lnTo>
                <a:lnTo>
                  <a:pt x="6190" y="831"/>
                </a:lnTo>
                <a:lnTo>
                  <a:pt x="6167" y="831"/>
                </a:lnTo>
                <a:close/>
                <a:moveTo>
                  <a:pt x="6167" y="657"/>
                </a:moveTo>
                <a:lnTo>
                  <a:pt x="6167" y="760"/>
                </a:lnTo>
                <a:lnTo>
                  <a:pt x="6193" y="760"/>
                </a:lnTo>
                <a:lnTo>
                  <a:pt x="6198" y="760"/>
                </a:lnTo>
                <a:lnTo>
                  <a:pt x="6204" y="759"/>
                </a:lnTo>
                <a:lnTo>
                  <a:pt x="6210" y="758"/>
                </a:lnTo>
                <a:lnTo>
                  <a:pt x="6214" y="757"/>
                </a:lnTo>
                <a:lnTo>
                  <a:pt x="6219" y="754"/>
                </a:lnTo>
                <a:lnTo>
                  <a:pt x="6222" y="752"/>
                </a:lnTo>
                <a:lnTo>
                  <a:pt x="6225" y="750"/>
                </a:lnTo>
                <a:lnTo>
                  <a:pt x="6228" y="746"/>
                </a:lnTo>
                <a:lnTo>
                  <a:pt x="6230" y="743"/>
                </a:lnTo>
                <a:lnTo>
                  <a:pt x="6232" y="740"/>
                </a:lnTo>
                <a:lnTo>
                  <a:pt x="6234" y="735"/>
                </a:lnTo>
                <a:lnTo>
                  <a:pt x="6235" y="731"/>
                </a:lnTo>
                <a:lnTo>
                  <a:pt x="6237" y="725"/>
                </a:lnTo>
                <a:lnTo>
                  <a:pt x="6237" y="719"/>
                </a:lnTo>
                <a:lnTo>
                  <a:pt x="6238" y="708"/>
                </a:lnTo>
                <a:lnTo>
                  <a:pt x="6237" y="696"/>
                </a:lnTo>
                <a:lnTo>
                  <a:pt x="6237" y="690"/>
                </a:lnTo>
                <a:lnTo>
                  <a:pt x="6235" y="685"/>
                </a:lnTo>
                <a:lnTo>
                  <a:pt x="6234" y="681"/>
                </a:lnTo>
                <a:lnTo>
                  <a:pt x="6232" y="676"/>
                </a:lnTo>
                <a:lnTo>
                  <a:pt x="6230" y="673"/>
                </a:lnTo>
                <a:lnTo>
                  <a:pt x="6228" y="670"/>
                </a:lnTo>
                <a:lnTo>
                  <a:pt x="6225" y="666"/>
                </a:lnTo>
                <a:lnTo>
                  <a:pt x="6222" y="664"/>
                </a:lnTo>
                <a:lnTo>
                  <a:pt x="6217" y="662"/>
                </a:lnTo>
                <a:lnTo>
                  <a:pt x="6214" y="659"/>
                </a:lnTo>
                <a:lnTo>
                  <a:pt x="6210" y="658"/>
                </a:lnTo>
                <a:lnTo>
                  <a:pt x="6204" y="657"/>
                </a:lnTo>
                <a:lnTo>
                  <a:pt x="6198" y="657"/>
                </a:lnTo>
                <a:lnTo>
                  <a:pt x="6191" y="657"/>
                </a:lnTo>
                <a:lnTo>
                  <a:pt x="6167" y="657"/>
                </a:lnTo>
                <a:close/>
                <a:moveTo>
                  <a:pt x="8200" y="180"/>
                </a:moveTo>
                <a:lnTo>
                  <a:pt x="8200" y="373"/>
                </a:lnTo>
                <a:lnTo>
                  <a:pt x="8118" y="373"/>
                </a:lnTo>
                <a:lnTo>
                  <a:pt x="8118" y="10"/>
                </a:lnTo>
                <a:lnTo>
                  <a:pt x="8209" y="10"/>
                </a:lnTo>
                <a:lnTo>
                  <a:pt x="8276" y="144"/>
                </a:lnTo>
                <a:lnTo>
                  <a:pt x="8284" y="158"/>
                </a:lnTo>
                <a:lnTo>
                  <a:pt x="8291" y="172"/>
                </a:lnTo>
                <a:lnTo>
                  <a:pt x="8297" y="187"/>
                </a:lnTo>
                <a:lnTo>
                  <a:pt x="8306" y="206"/>
                </a:lnTo>
                <a:lnTo>
                  <a:pt x="8306" y="10"/>
                </a:lnTo>
                <a:lnTo>
                  <a:pt x="8388" y="10"/>
                </a:lnTo>
                <a:lnTo>
                  <a:pt x="8388" y="373"/>
                </a:lnTo>
                <a:lnTo>
                  <a:pt x="8305" y="373"/>
                </a:lnTo>
                <a:lnTo>
                  <a:pt x="8224" y="226"/>
                </a:lnTo>
                <a:lnTo>
                  <a:pt x="8218" y="215"/>
                </a:lnTo>
                <a:lnTo>
                  <a:pt x="8213" y="205"/>
                </a:lnTo>
                <a:lnTo>
                  <a:pt x="8208" y="193"/>
                </a:lnTo>
                <a:lnTo>
                  <a:pt x="8201" y="180"/>
                </a:lnTo>
                <a:lnTo>
                  <a:pt x="8200" y="180"/>
                </a:lnTo>
                <a:close/>
                <a:moveTo>
                  <a:pt x="7105" y="137"/>
                </a:moveTo>
                <a:lnTo>
                  <a:pt x="7105" y="373"/>
                </a:lnTo>
                <a:lnTo>
                  <a:pt x="7026" y="373"/>
                </a:lnTo>
                <a:lnTo>
                  <a:pt x="7026" y="10"/>
                </a:lnTo>
                <a:lnTo>
                  <a:pt x="7144" y="10"/>
                </a:lnTo>
                <a:lnTo>
                  <a:pt x="7192" y="246"/>
                </a:lnTo>
                <a:lnTo>
                  <a:pt x="7238" y="10"/>
                </a:lnTo>
                <a:lnTo>
                  <a:pt x="7357" y="10"/>
                </a:lnTo>
                <a:lnTo>
                  <a:pt x="7357" y="373"/>
                </a:lnTo>
                <a:lnTo>
                  <a:pt x="7270" y="373"/>
                </a:lnTo>
                <a:lnTo>
                  <a:pt x="7270" y="139"/>
                </a:lnTo>
                <a:lnTo>
                  <a:pt x="7267" y="162"/>
                </a:lnTo>
                <a:lnTo>
                  <a:pt x="7263" y="187"/>
                </a:lnTo>
                <a:lnTo>
                  <a:pt x="7258" y="209"/>
                </a:lnTo>
                <a:lnTo>
                  <a:pt x="7254" y="227"/>
                </a:lnTo>
                <a:lnTo>
                  <a:pt x="7222" y="373"/>
                </a:lnTo>
                <a:lnTo>
                  <a:pt x="7155" y="373"/>
                </a:lnTo>
                <a:lnTo>
                  <a:pt x="7122" y="227"/>
                </a:lnTo>
                <a:lnTo>
                  <a:pt x="7120" y="219"/>
                </a:lnTo>
                <a:lnTo>
                  <a:pt x="7118" y="206"/>
                </a:lnTo>
                <a:lnTo>
                  <a:pt x="7114" y="188"/>
                </a:lnTo>
                <a:lnTo>
                  <a:pt x="7111" y="170"/>
                </a:lnTo>
                <a:lnTo>
                  <a:pt x="7108" y="153"/>
                </a:lnTo>
                <a:lnTo>
                  <a:pt x="7106" y="137"/>
                </a:lnTo>
                <a:lnTo>
                  <a:pt x="7105" y="137"/>
                </a:lnTo>
                <a:close/>
                <a:moveTo>
                  <a:pt x="6733" y="335"/>
                </a:moveTo>
                <a:lnTo>
                  <a:pt x="6728" y="330"/>
                </a:lnTo>
                <a:lnTo>
                  <a:pt x="6723" y="324"/>
                </a:lnTo>
                <a:lnTo>
                  <a:pt x="6718" y="317"/>
                </a:lnTo>
                <a:lnTo>
                  <a:pt x="6714" y="310"/>
                </a:lnTo>
                <a:lnTo>
                  <a:pt x="6710" y="303"/>
                </a:lnTo>
                <a:lnTo>
                  <a:pt x="6707" y="295"/>
                </a:lnTo>
                <a:lnTo>
                  <a:pt x="6704" y="286"/>
                </a:lnTo>
                <a:lnTo>
                  <a:pt x="6700" y="278"/>
                </a:lnTo>
                <a:lnTo>
                  <a:pt x="6697" y="269"/>
                </a:lnTo>
                <a:lnTo>
                  <a:pt x="6695" y="259"/>
                </a:lnTo>
                <a:lnTo>
                  <a:pt x="6691" y="238"/>
                </a:lnTo>
                <a:lnTo>
                  <a:pt x="6689" y="227"/>
                </a:lnTo>
                <a:lnTo>
                  <a:pt x="6688" y="216"/>
                </a:lnTo>
                <a:lnTo>
                  <a:pt x="6688" y="205"/>
                </a:lnTo>
                <a:lnTo>
                  <a:pt x="6688" y="192"/>
                </a:lnTo>
                <a:lnTo>
                  <a:pt x="6688" y="180"/>
                </a:lnTo>
                <a:lnTo>
                  <a:pt x="6688" y="167"/>
                </a:lnTo>
                <a:lnTo>
                  <a:pt x="6691" y="145"/>
                </a:lnTo>
                <a:lnTo>
                  <a:pt x="6692" y="135"/>
                </a:lnTo>
                <a:lnTo>
                  <a:pt x="6695" y="124"/>
                </a:lnTo>
                <a:lnTo>
                  <a:pt x="6697" y="115"/>
                </a:lnTo>
                <a:lnTo>
                  <a:pt x="6700" y="106"/>
                </a:lnTo>
                <a:lnTo>
                  <a:pt x="6704" y="97"/>
                </a:lnTo>
                <a:lnTo>
                  <a:pt x="6707" y="89"/>
                </a:lnTo>
                <a:lnTo>
                  <a:pt x="6714" y="74"/>
                </a:lnTo>
                <a:lnTo>
                  <a:pt x="6723" y="60"/>
                </a:lnTo>
                <a:lnTo>
                  <a:pt x="6728" y="53"/>
                </a:lnTo>
                <a:lnTo>
                  <a:pt x="6733" y="48"/>
                </a:lnTo>
                <a:lnTo>
                  <a:pt x="6739" y="42"/>
                </a:lnTo>
                <a:lnTo>
                  <a:pt x="6743" y="38"/>
                </a:lnTo>
                <a:lnTo>
                  <a:pt x="6750" y="32"/>
                </a:lnTo>
                <a:lnTo>
                  <a:pt x="6756" y="28"/>
                </a:lnTo>
                <a:lnTo>
                  <a:pt x="6761" y="24"/>
                </a:lnTo>
                <a:lnTo>
                  <a:pt x="6768" y="21"/>
                </a:lnTo>
                <a:lnTo>
                  <a:pt x="6774" y="17"/>
                </a:lnTo>
                <a:lnTo>
                  <a:pt x="6780" y="15"/>
                </a:lnTo>
                <a:lnTo>
                  <a:pt x="6787" y="12"/>
                </a:lnTo>
                <a:lnTo>
                  <a:pt x="6795" y="10"/>
                </a:lnTo>
                <a:lnTo>
                  <a:pt x="6802" y="8"/>
                </a:lnTo>
                <a:lnTo>
                  <a:pt x="6809" y="7"/>
                </a:lnTo>
                <a:lnTo>
                  <a:pt x="6823" y="5"/>
                </a:lnTo>
                <a:lnTo>
                  <a:pt x="6830" y="4"/>
                </a:lnTo>
                <a:lnTo>
                  <a:pt x="6838" y="4"/>
                </a:lnTo>
                <a:lnTo>
                  <a:pt x="6853" y="5"/>
                </a:lnTo>
                <a:lnTo>
                  <a:pt x="6867" y="7"/>
                </a:lnTo>
                <a:lnTo>
                  <a:pt x="6881" y="10"/>
                </a:lnTo>
                <a:lnTo>
                  <a:pt x="6894" y="15"/>
                </a:lnTo>
                <a:lnTo>
                  <a:pt x="6901" y="17"/>
                </a:lnTo>
                <a:lnTo>
                  <a:pt x="6908" y="21"/>
                </a:lnTo>
                <a:lnTo>
                  <a:pt x="6915" y="24"/>
                </a:lnTo>
                <a:lnTo>
                  <a:pt x="6920" y="28"/>
                </a:lnTo>
                <a:lnTo>
                  <a:pt x="6932" y="38"/>
                </a:lnTo>
                <a:lnTo>
                  <a:pt x="6943" y="48"/>
                </a:lnTo>
                <a:lnTo>
                  <a:pt x="6947" y="53"/>
                </a:lnTo>
                <a:lnTo>
                  <a:pt x="6952" y="60"/>
                </a:lnTo>
                <a:lnTo>
                  <a:pt x="6956" y="67"/>
                </a:lnTo>
                <a:lnTo>
                  <a:pt x="6961" y="74"/>
                </a:lnTo>
                <a:lnTo>
                  <a:pt x="6965" y="82"/>
                </a:lnTo>
                <a:lnTo>
                  <a:pt x="6969" y="89"/>
                </a:lnTo>
                <a:lnTo>
                  <a:pt x="6976" y="106"/>
                </a:lnTo>
                <a:lnTo>
                  <a:pt x="6978" y="115"/>
                </a:lnTo>
                <a:lnTo>
                  <a:pt x="6981" y="124"/>
                </a:lnTo>
                <a:lnTo>
                  <a:pt x="6985" y="145"/>
                </a:lnTo>
                <a:lnTo>
                  <a:pt x="6986" y="156"/>
                </a:lnTo>
                <a:lnTo>
                  <a:pt x="6987" y="167"/>
                </a:lnTo>
                <a:lnTo>
                  <a:pt x="6988" y="180"/>
                </a:lnTo>
                <a:lnTo>
                  <a:pt x="6988" y="192"/>
                </a:lnTo>
                <a:lnTo>
                  <a:pt x="6988" y="205"/>
                </a:lnTo>
                <a:lnTo>
                  <a:pt x="6987" y="216"/>
                </a:lnTo>
                <a:lnTo>
                  <a:pt x="6985" y="238"/>
                </a:lnTo>
                <a:lnTo>
                  <a:pt x="6982" y="249"/>
                </a:lnTo>
                <a:lnTo>
                  <a:pt x="6981" y="259"/>
                </a:lnTo>
                <a:lnTo>
                  <a:pt x="6978" y="269"/>
                </a:lnTo>
                <a:lnTo>
                  <a:pt x="6976" y="278"/>
                </a:lnTo>
                <a:lnTo>
                  <a:pt x="6972" y="286"/>
                </a:lnTo>
                <a:lnTo>
                  <a:pt x="6969" y="295"/>
                </a:lnTo>
                <a:lnTo>
                  <a:pt x="6965" y="303"/>
                </a:lnTo>
                <a:lnTo>
                  <a:pt x="6961" y="310"/>
                </a:lnTo>
                <a:lnTo>
                  <a:pt x="6952" y="324"/>
                </a:lnTo>
                <a:lnTo>
                  <a:pt x="6947" y="330"/>
                </a:lnTo>
                <a:lnTo>
                  <a:pt x="6943" y="335"/>
                </a:lnTo>
                <a:lnTo>
                  <a:pt x="6932" y="347"/>
                </a:lnTo>
                <a:lnTo>
                  <a:pt x="6926" y="351"/>
                </a:lnTo>
                <a:lnTo>
                  <a:pt x="6920" y="356"/>
                </a:lnTo>
                <a:lnTo>
                  <a:pt x="6915" y="359"/>
                </a:lnTo>
                <a:lnTo>
                  <a:pt x="6908" y="363"/>
                </a:lnTo>
                <a:lnTo>
                  <a:pt x="6901" y="366"/>
                </a:lnTo>
                <a:lnTo>
                  <a:pt x="6894" y="369"/>
                </a:lnTo>
                <a:lnTo>
                  <a:pt x="6888" y="372"/>
                </a:lnTo>
                <a:lnTo>
                  <a:pt x="6881" y="374"/>
                </a:lnTo>
                <a:lnTo>
                  <a:pt x="6877" y="375"/>
                </a:lnTo>
                <a:lnTo>
                  <a:pt x="6874" y="376"/>
                </a:lnTo>
                <a:lnTo>
                  <a:pt x="6867" y="377"/>
                </a:lnTo>
                <a:lnTo>
                  <a:pt x="6859" y="378"/>
                </a:lnTo>
                <a:lnTo>
                  <a:pt x="6853" y="380"/>
                </a:lnTo>
                <a:lnTo>
                  <a:pt x="6846" y="380"/>
                </a:lnTo>
                <a:lnTo>
                  <a:pt x="6838" y="380"/>
                </a:lnTo>
                <a:lnTo>
                  <a:pt x="6823" y="380"/>
                </a:lnTo>
                <a:lnTo>
                  <a:pt x="6809" y="377"/>
                </a:lnTo>
                <a:lnTo>
                  <a:pt x="6802" y="376"/>
                </a:lnTo>
                <a:lnTo>
                  <a:pt x="6795" y="374"/>
                </a:lnTo>
                <a:lnTo>
                  <a:pt x="6780" y="369"/>
                </a:lnTo>
                <a:lnTo>
                  <a:pt x="6774" y="366"/>
                </a:lnTo>
                <a:lnTo>
                  <a:pt x="6768" y="363"/>
                </a:lnTo>
                <a:lnTo>
                  <a:pt x="6761" y="359"/>
                </a:lnTo>
                <a:lnTo>
                  <a:pt x="6756" y="356"/>
                </a:lnTo>
                <a:lnTo>
                  <a:pt x="6743" y="347"/>
                </a:lnTo>
                <a:lnTo>
                  <a:pt x="6739" y="341"/>
                </a:lnTo>
                <a:lnTo>
                  <a:pt x="6733" y="335"/>
                </a:lnTo>
                <a:close/>
                <a:moveTo>
                  <a:pt x="6794" y="109"/>
                </a:moveTo>
                <a:lnTo>
                  <a:pt x="6791" y="117"/>
                </a:lnTo>
                <a:lnTo>
                  <a:pt x="6787" y="124"/>
                </a:lnTo>
                <a:lnTo>
                  <a:pt x="6785" y="133"/>
                </a:lnTo>
                <a:lnTo>
                  <a:pt x="6783" y="144"/>
                </a:lnTo>
                <a:lnTo>
                  <a:pt x="6780" y="166"/>
                </a:lnTo>
                <a:lnTo>
                  <a:pt x="6779" y="179"/>
                </a:lnTo>
                <a:lnTo>
                  <a:pt x="6779" y="192"/>
                </a:lnTo>
                <a:lnTo>
                  <a:pt x="6779" y="205"/>
                </a:lnTo>
                <a:lnTo>
                  <a:pt x="6780" y="217"/>
                </a:lnTo>
                <a:lnTo>
                  <a:pt x="6782" y="228"/>
                </a:lnTo>
                <a:lnTo>
                  <a:pt x="6782" y="234"/>
                </a:lnTo>
                <a:lnTo>
                  <a:pt x="6783" y="240"/>
                </a:lnTo>
                <a:lnTo>
                  <a:pt x="6785" y="250"/>
                </a:lnTo>
                <a:lnTo>
                  <a:pt x="6787" y="259"/>
                </a:lnTo>
                <a:lnTo>
                  <a:pt x="6791" y="268"/>
                </a:lnTo>
                <a:lnTo>
                  <a:pt x="6794" y="276"/>
                </a:lnTo>
                <a:lnTo>
                  <a:pt x="6797" y="282"/>
                </a:lnTo>
                <a:lnTo>
                  <a:pt x="6802" y="288"/>
                </a:lnTo>
                <a:lnTo>
                  <a:pt x="6804" y="290"/>
                </a:lnTo>
                <a:lnTo>
                  <a:pt x="6806" y="293"/>
                </a:lnTo>
                <a:lnTo>
                  <a:pt x="6812" y="297"/>
                </a:lnTo>
                <a:lnTo>
                  <a:pt x="6818" y="301"/>
                </a:lnTo>
                <a:lnTo>
                  <a:pt x="6824" y="303"/>
                </a:lnTo>
                <a:lnTo>
                  <a:pt x="6831" y="304"/>
                </a:lnTo>
                <a:lnTo>
                  <a:pt x="6838" y="305"/>
                </a:lnTo>
                <a:lnTo>
                  <a:pt x="6845" y="304"/>
                </a:lnTo>
                <a:lnTo>
                  <a:pt x="6851" y="303"/>
                </a:lnTo>
                <a:lnTo>
                  <a:pt x="6858" y="301"/>
                </a:lnTo>
                <a:lnTo>
                  <a:pt x="6864" y="297"/>
                </a:lnTo>
                <a:lnTo>
                  <a:pt x="6868" y="293"/>
                </a:lnTo>
                <a:lnTo>
                  <a:pt x="6872" y="290"/>
                </a:lnTo>
                <a:lnTo>
                  <a:pt x="6874" y="288"/>
                </a:lnTo>
                <a:lnTo>
                  <a:pt x="6879" y="282"/>
                </a:lnTo>
                <a:lnTo>
                  <a:pt x="6882" y="276"/>
                </a:lnTo>
                <a:lnTo>
                  <a:pt x="6885" y="268"/>
                </a:lnTo>
                <a:lnTo>
                  <a:pt x="6888" y="259"/>
                </a:lnTo>
                <a:lnTo>
                  <a:pt x="6891" y="250"/>
                </a:lnTo>
                <a:lnTo>
                  <a:pt x="6892" y="240"/>
                </a:lnTo>
                <a:lnTo>
                  <a:pt x="6895" y="217"/>
                </a:lnTo>
                <a:lnTo>
                  <a:pt x="6895" y="205"/>
                </a:lnTo>
                <a:lnTo>
                  <a:pt x="6897" y="192"/>
                </a:lnTo>
                <a:lnTo>
                  <a:pt x="6895" y="179"/>
                </a:lnTo>
                <a:lnTo>
                  <a:pt x="6895" y="166"/>
                </a:lnTo>
                <a:lnTo>
                  <a:pt x="6894" y="155"/>
                </a:lnTo>
                <a:lnTo>
                  <a:pt x="6893" y="149"/>
                </a:lnTo>
                <a:lnTo>
                  <a:pt x="6892" y="144"/>
                </a:lnTo>
                <a:lnTo>
                  <a:pt x="6891" y="133"/>
                </a:lnTo>
                <a:lnTo>
                  <a:pt x="6889" y="124"/>
                </a:lnTo>
                <a:lnTo>
                  <a:pt x="6885" y="117"/>
                </a:lnTo>
                <a:lnTo>
                  <a:pt x="6882" y="109"/>
                </a:lnTo>
                <a:lnTo>
                  <a:pt x="6879" y="103"/>
                </a:lnTo>
                <a:lnTo>
                  <a:pt x="6874" y="97"/>
                </a:lnTo>
                <a:lnTo>
                  <a:pt x="6870" y="92"/>
                </a:lnTo>
                <a:lnTo>
                  <a:pt x="6864" y="88"/>
                </a:lnTo>
                <a:lnTo>
                  <a:pt x="6858" y="85"/>
                </a:lnTo>
                <a:lnTo>
                  <a:pt x="6851" y="83"/>
                </a:lnTo>
                <a:lnTo>
                  <a:pt x="6845" y="82"/>
                </a:lnTo>
                <a:lnTo>
                  <a:pt x="6838" y="82"/>
                </a:lnTo>
                <a:lnTo>
                  <a:pt x="6831" y="82"/>
                </a:lnTo>
                <a:lnTo>
                  <a:pt x="6824" y="83"/>
                </a:lnTo>
                <a:lnTo>
                  <a:pt x="6818" y="85"/>
                </a:lnTo>
                <a:lnTo>
                  <a:pt x="6812" y="88"/>
                </a:lnTo>
                <a:lnTo>
                  <a:pt x="6806" y="92"/>
                </a:lnTo>
                <a:lnTo>
                  <a:pt x="6802" y="97"/>
                </a:lnTo>
                <a:lnTo>
                  <a:pt x="6797" y="103"/>
                </a:lnTo>
                <a:lnTo>
                  <a:pt x="6794" y="109"/>
                </a:lnTo>
                <a:close/>
                <a:moveTo>
                  <a:pt x="6426" y="345"/>
                </a:moveTo>
                <a:lnTo>
                  <a:pt x="6418" y="335"/>
                </a:lnTo>
                <a:lnTo>
                  <a:pt x="6413" y="325"/>
                </a:lnTo>
                <a:lnTo>
                  <a:pt x="6407" y="314"/>
                </a:lnTo>
                <a:lnTo>
                  <a:pt x="6405" y="308"/>
                </a:lnTo>
                <a:lnTo>
                  <a:pt x="6402" y="303"/>
                </a:lnTo>
                <a:lnTo>
                  <a:pt x="6399" y="289"/>
                </a:lnTo>
                <a:lnTo>
                  <a:pt x="6397" y="276"/>
                </a:lnTo>
                <a:lnTo>
                  <a:pt x="6396" y="261"/>
                </a:lnTo>
                <a:lnTo>
                  <a:pt x="6395" y="244"/>
                </a:lnTo>
                <a:lnTo>
                  <a:pt x="6395" y="10"/>
                </a:lnTo>
                <a:lnTo>
                  <a:pt x="6486" y="10"/>
                </a:lnTo>
                <a:lnTo>
                  <a:pt x="6486" y="241"/>
                </a:lnTo>
                <a:lnTo>
                  <a:pt x="6487" y="256"/>
                </a:lnTo>
                <a:lnTo>
                  <a:pt x="6487" y="263"/>
                </a:lnTo>
                <a:lnTo>
                  <a:pt x="6488" y="269"/>
                </a:lnTo>
                <a:lnTo>
                  <a:pt x="6489" y="275"/>
                </a:lnTo>
                <a:lnTo>
                  <a:pt x="6492" y="280"/>
                </a:lnTo>
                <a:lnTo>
                  <a:pt x="6494" y="285"/>
                </a:lnTo>
                <a:lnTo>
                  <a:pt x="6496" y="288"/>
                </a:lnTo>
                <a:lnTo>
                  <a:pt x="6498" y="291"/>
                </a:lnTo>
                <a:lnTo>
                  <a:pt x="6502" y="295"/>
                </a:lnTo>
                <a:lnTo>
                  <a:pt x="6505" y="297"/>
                </a:lnTo>
                <a:lnTo>
                  <a:pt x="6509" y="299"/>
                </a:lnTo>
                <a:lnTo>
                  <a:pt x="6513" y="301"/>
                </a:lnTo>
                <a:lnTo>
                  <a:pt x="6518" y="302"/>
                </a:lnTo>
                <a:lnTo>
                  <a:pt x="6528" y="303"/>
                </a:lnTo>
                <a:lnTo>
                  <a:pt x="6532" y="303"/>
                </a:lnTo>
                <a:lnTo>
                  <a:pt x="6537" y="302"/>
                </a:lnTo>
                <a:lnTo>
                  <a:pt x="6541" y="301"/>
                </a:lnTo>
                <a:lnTo>
                  <a:pt x="6546" y="299"/>
                </a:lnTo>
                <a:lnTo>
                  <a:pt x="6549" y="297"/>
                </a:lnTo>
                <a:lnTo>
                  <a:pt x="6553" y="295"/>
                </a:lnTo>
                <a:lnTo>
                  <a:pt x="6556" y="291"/>
                </a:lnTo>
                <a:lnTo>
                  <a:pt x="6558" y="288"/>
                </a:lnTo>
                <a:lnTo>
                  <a:pt x="6560" y="285"/>
                </a:lnTo>
                <a:lnTo>
                  <a:pt x="6563" y="280"/>
                </a:lnTo>
                <a:lnTo>
                  <a:pt x="6564" y="275"/>
                </a:lnTo>
                <a:lnTo>
                  <a:pt x="6566" y="269"/>
                </a:lnTo>
                <a:lnTo>
                  <a:pt x="6566" y="263"/>
                </a:lnTo>
                <a:lnTo>
                  <a:pt x="6567" y="256"/>
                </a:lnTo>
                <a:lnTo>
                  <a:pt x="6568" y="241"/>
                </a:lnTo>
                <a:lnTo>
                  <a:pt x="6568" y="10"/>
                </a:lnTo>
                <a:lnTo>
                  <a:pt x="6654" y="10"/>
                </a:lnTo>
                <a:lnTo>
                  <a:pt x="6654" y="244"/>
                </a:lnTo>
                <a:lnTo>
                  <a:pt x="6654" y="260"/>
                </a:lnTo>
                <a:lnTo>
                  <a:pt x="6653" y="276"/>
                </a:lnTo>
                <a:lnTo>
                  <a:pt x="6651" y="289"/>
                </a:lnTo>
                <a:lnTo>
                  <a:pt x="6647" y="303"/>
                </a:lnTo>
                <a:lnTo>
                  <a:pt x="6645" y="308"/>
                </a:lnTo>
                <a:lnTo>
                  <a:pt x="6643" y="315"/>
                </a:lnTo>
                <a:lnTo>
                  <a:pt x="6638" y="325"/>
                </a:lnTo>
                <a:lnTo>
                  <a:pt x="6631" y="335"/>
                </a:lnTo>
                <a:lnTo>
                  <a:pt x="6625" y="345"/>
                </a:lnTo>
                <a:lnTo>
                  <a:pt x="6616" y="352"/>
                </a:lnTo>
                <a:lnTo>
                  <a:pt x="6611" y="356"/>
                </a:lnTo>
                <a:lnTo>
                  <a:pt x="6607" y="359"/>
                </a:lnTo>
                <a:lnTo>
                  <a:pt x="6597" y="366"/>
                </a:lnTo>
                <a:lnTo>
                  <a:pt x="6584" y="370"/>
                </a:lnTo>
                <a:lnTo>
                  <a:pt x="6578" y="373"/>
                </a:lnTo>
                <a:lnTo>
                  <a:pt x="6572" y="374"/>
                </a:lnTo>
                <a:lnTo>
                  <a:pt x="6558" y="377"/>
                </a:lnTo>
                <a:lnTo>
                  <a:pt x="6550" y="377"/>
                </a:lnTo>
                <a:lnTo>
                  <a:pt x="6542" y="378"/>
                </a:lnTo>
                <a:lnTo>
                  <a:pt x="6525" y="378"/>
                </a:lnTo>
                <a:lnTo>
                  <a:pt x="6510" y="378"/>
                </a:lnTo>
                <a:lnTo>
                  <a:pt x="6502" y="377"/>
                </a:lnTo>
                <a:lnTo>
                  <a:pt x="6494" y="377"/>
                </a:lnTo>
                <a:lnTo>
                  <a:pt x="6479" y="374"/>
                </a:lnTo>
                <a:lnTo>
                  <a:pt x="6474" y="373"/>
                </a:lnTo>
                <a:lnTo>
                  <a:pt x="6467" y="370"/>
                </a:lnTo>
                <a:lnTo>
                  <a:pt x="6455" y="365"/>
                </a:lnTo>
                <a:lnTo>
                  <a:pt x="6450" y="363"/>
                </a:lnTo>
                <a:lnTo>
                  <a:pt x="6444" y="359"/>
                </a:lnTo>
                <a:lnTo>
                  <a:pt x="6435" y="352"/>
                </a:lnTo>
                <a:lnTo>
                  <a:pt x="6431" y="349"/>
                </a:lnTo>
                <a:lnTo>
                  <a:pt x="6426" y="345"/>
                </a:lnTo>
                <a:close/>
                <a:moveTo>
                  <a:pt x="7687" y="308"/>
                </a:moveTo>
                <a:lnTo>
                  <a:pt x="7696" y="307"/>
                </a:lnTo>
                <a:lnTo>
                  <a:pt x="7701" y="307"/>
                </a:lnTo>
                <a:lnTo>
                  <a:pt x="7704" y="306"/>
                </a:lnTo>
                <a:lnTo>
                  <a:pt x="7711" y="303"/>
                </a:lnTo>
                <a:lnTo>
                  <a:pt x="7717" y="299"/>
                </a:lnTo>
                <a:lnTo>
                  <a:pt x="7720" y="295"/>
                </a:lnTo>
                <a:lnTo>
                  <a:pt x="7722" y="293"/>
                </a:lnTo>
                <a:lnTo>
                  <a:pt x="7724" y="289"/>
                </a:lnTo>
                <a:lnTo>
                  <a:pt x="7725" y="287"/>
                </a:lnTo>
                <a:lnTo>
                  <a:pt x="7726" y="284"/>
                </a:lnTo>
                <a:lnTo>
                  <a:pt x="7726" y="277"/>
                </a:lnTo>
                <a:lnTo>
                  <a:pt x="7726" y="272"/>
                </a:lnTo>
                <a:lnTo>
                  <a:pt x="7725" y="268"/>
                </a:lnTo>
                <a:lnTo>
                  <a:pt x="7724" y="264"/>
                </a:lnTo>
                <a:lnTo>
                  <a:pt x="7721" y="261"/>
                </a:lnTo>
                <a:lnTo>
                  <a:pt x="7719" y="258"/>
                </a:lnTo>
                <a:lnTo>
                  <a:pt x="7716" y="254"/>
                </a:lnTo>
                <a:lnTo>
                  <a:pt x="7712" y="251"/>
                </a:lnTo>
                <a:lnTo>
                  <a:pt x="7709" y="249"/>
                </a:lnTo>
                <a:lnTo>
                  <a:pt x="7700" y="243"/>
                </a:lnTo>
                <a:lnTo>
                  <a:pt x="7690" y="238"/>
                </a:lnTo>
                <a:lnTo>
                  <a:pt x="7667" y="228"/>
                </a:lnTo>
                <a:lnTo>
                  <a:pt x="7642" y="218"/>
                </a:lnTo>
                <a:lnTo>
                  <a:pt x="7629" y="212"/>
                </a:lnTo>
                <a:lnTo>
                  <a:pt x="7616" y="206"/>
                </a:lnTo>
                <a:lnTo>
                  <a:pt x="7611" y="202"/>
                </a:lnTo>
                <a:lnTo>
                  <a:pt x="7605" y="199"/>
                </a:lnTo>
                <a:lnTo>
                  <a:pt x="7594" y="191"/>
                </a:lnTo>
                <a:lnTo>
                  <a:pt x="7588" y="187"/>
                </a:lnTo>
                <a:lnTo>
                  <a:pt x="7584" y="181"/>
                </a:lnTo>
                <a:lnTo>
                  <a:pt x="7579" y="176"/>
                </a:lnTo>
                <a:lnTo>
                  <a:pt x="7575" y="171"/>
                </a:lnTo>
                <a:lnTo>
                  <a:pt x="7571" y="164"/>
                </a:lnTo>
                <a:lnTo>
                  <a:pt x="7568" y="158"/>
                </a:lnTo>
                <a:lnTo>
                  <a:pt x="7564" y="152"/>
                </a:lnTo>
                <a:lnTo>
                  <a:pt x="7562" y="144"/>
                </a:lnTo>
                <a:lnTo>
                  <a:pt x="7560" y="137"/>
                </a:lnTo>
                <a:lnTo>
                  <a:pt x="7559" y="128"/>
                </a:lnTo>
                <a:lnTo>
                  <a:pt x="7558" y="119"/>
                </a:lnTo>
                <a:lnTo>
                  <a:pt x="7557" y="110"/>
                </a:lnTo>
                <a:lnTo>
                  <a:pt x="7558" y="98"/>
                </a:lnTo>
                <a:lnTo>
                  <a:pt x="7559" y="93"/>
                </a:lnTo>
                <a:lnTo>
                  <a:pt x="7559" y="87"/>
                </a:lnTo>
                <a:lnTo>
                  <a:pt x="7562" y="77"/>
                </a:lnTo>
                <a:lnTo>
                  <a:pt x="7567" y="67"/>
                </a:lnTo>
                <a:lnTo>
                  <a:pt x="7569" y="61"/>
                </a:lnTo>
                <a:lnTo>
                  <a:pt x="7571" y="57"/>
                </a:lnTo>
                <a:lnTo>
                  <a:pt x="7577" y="49"/>
                </a:lnTo>
                <a:lnTo>
                  <a:pt x="7584" y="40"/>
                </a:lnTo>
                <a:lnTo>
                  <a:pt x="7592" y="33"/>
                </a:lnTo>
                <a:lnTo>
                  <a:pt x="7601" y="26"/>
                </a:lnTo>
                <a:lnTo>
                  <a:pt x="7610" y="21"/>
                </a:lnTo>
                <a:lnTo>
                  <a:pt x="7620" y="16"/>
                </a:lnTo>
                <a:lnTo>
                  <a:pt x="7631" y="12"/>
                </a:lnTo>
                <a:lnTo>
                  <a:pt x="7642" y="8"/>
                </a:lnTo>
                <a:lnTo>
                  <a:pt x="7655" y="6"/>
                </a:lnTo>
                <a:lnTo>
                  <a:pt x="7667" y="5"/>
                </a:lnTo>
                <a:lnTo>
                  <a:pt x="7681" y="4"/>
                </a:lnTo>
                <a:lnTo>
                  <a:pt x="7692" y="5"/>
                </a:lnTo>
                <a:lnTo>
                  <a:pt x="7703" y="6"/>
                </a:lnTo>
                <a:lnTo>
                  <a:pt x="7715" y="7"/>
                </a:lnTo>
                <a:lnTo>
                  <a:pt x="7725" y="10"/>
                </a:lnTo>
                <a:lnTo>
                  <a:pt x="7734" y="14"/>
                </a:lnTo>
                <a:lnTo>
                  <a:pt x="7744" y="17"/>
                </a:lnTo>
                <a:lnTo>
                  <a:pt x="7752" y="22"/>
                </a:lnTo>
                <a:lnTo>
                  <a:pt x="7760" y="27"/>
                </a:lnTo>
                <a:lnTo>
                  <a:pt x="7768" y="33"/>
                </a:lnTo>
                <a:lnTo>
                  <a:pt x="7775" y="40"/>
                </a:lnTo>
                <a:lnTo>
                  <a:pt x="7782" y="47"/>
                </a:lnTo>
                <a:lnTo>
                  <a:pt x="7788" y="53"/>
                </a:lnTo>
                <a:lnTo>
                  <a:pt x="7794" y="61"/>
                </a:lnTo>
                <a:lnTo>
                  <a:pt x="7799" y="69"/>
                </a:lnTo>
                <a:lnTo>
                  <a:pt x="7805" y="78"/>
                </a:lnTo>
                <a:lnTo>
                  <a:pt x="7809" y="87"/>
                </a:lnTo>
                <a:lnTo>
                  <a:pt x="7739" y="126"/>
                </a:lnTo>
                <a:lnTo>
                  <a:pt x="7733" y="115"/>
                </a:lnTo>
                <a:lnTo>
                  <a:pt x="7727" y="105"/>
                </a:lnTo>
                <a:lnTo>
                  <a:pt x="7720" y="97"/>
                </a:lnTo>
                <a:lnTo>
                  <a:pt x="7712" y="91"/>
                </a:lnTo>
                <a:lnTo>
                  <a:pt x="7706" y="85"/>
                </a:lnTo>
                <a:lnTo>
                  <a:pt x="7701" y="83"/>
                </a:lnTo>
                <a:lnTo>
                  <a:pt x="7696" y="80"/>
                </a:lnTo>
                <a:lnTo>
                  <a:pt x="7692" y="79"/>
                </a:lnTo>
                <a:lnTo>
                  <a:pt x="7687" y="78"/>
                </a:lnTo>
                <a:lnTo>
                  <a:pt x="7678" y="78"/>
                </a:lnTo>
                <a:lnTo>
                  <a:pt x="7671" y="78"/>
                </a:lnTo>
                <a:lnTo>
                  <a:pt x="7664" y="79"/>
                </a:lnTo>
                <a:lnTo>
                  <a:pt x="7662" y="80"/>
                </a:lnTo>
                <a:lnTo>
                  <a:pt x="7659" y="83"/>
                </a:lnTo>
                <a:lnTo>
                  <a:pt x="7656" y="84"/>
                </a:lnTo>
                <a:lnTo>
                  <a:pt x="7655" y="86"/>
                </a:lnTo>
                <a:lnTo>
                  <a:pt x="7650" y="89"/>
                </a:lnTo>
                <a:lnTo>
                  <a:pt x="7649" y="92"/>
                </a:lnTo>
                <a:lnTo>
                  <a:pt x="7648" y="94"/>
                </a:lnTo>
                <a:lnTo>
                  <a:pt x="7647" y="100"/>
                </a:lnTo>
                <a:lnTo>
                  <a:pt x="7646" y="105"/>
                </a:lnTo>
                <a:lnTo>
                  <a:pt x="7647" y="110"/>
                </a:lnTo>
                <a:lnTo>
                  <a:pt x="7647" y="113"/>
                </a:lnTo>
                <a:lnTo>
                  <a:pt x="7649" y="117"/>
                </a:lnTo>
                <a:lnTo>
                  <a:pt x="7650" y="120"/>
                </a:lnTo>
                <a:lnTo>
                  <a:pt x="7655" y="127"/>
                </a:lnTo>
                <a:lnTo>
                  <a:pt x="7658" y="129"/>
                </a:lnTo>
                <a:lnTo>
                  <a:pt x="7662" y="132"/>
                </a:lnTo>
                <a:lnTo>
                  <a:pt x="7666" y="135"/>
                </a:lnTo>
                <a:lnTo>
                  <a:pt x="7669" y="138"/>
                </a:lnTo>
                <a:lnTo>
                  <a:pt x="7678" y="142"/>
                </a:lnTo>
                <a:lnTo>
                  <a:pt x="7700" y="153"/>
                </a:lnTo>
                <a:lnTo>
                  <a:pt x="7726" y="163"/>
                </a:lnTo>
                <a:lnTo>
                  <a:pt x="7738" y="168"/>
                </a:lnTo>
                <a:lnTo>
                  <a:pt x="7752" y="175"/>
                </a:lnTo>
                <a:lnTo>
                  <a:pt x="7757" y="179"/>
                </a:lnTo>
                <a:lnTo>
                  <a:pt x="7764" y="183"/>
                </a:lnTo>
                <a:lnTo>
                  <a:pt x="7775" y="191"/>
                </a:lnTo>
                <a:lnTo>
                  <a:pt x="7781" y="196"/>
                </a:lnTo>
                <a:lnTo>
                  <a:pt x="7787" y="201"/>
                </a:lnTo>
                <a:lnTo>
                  <a:pt x="7791" y="206"/>
                </a:lnTo>
                <a:lnTo>
                  <a:pt x="7796" y="211"/>
                </a:lnTo>
                <a:lnTo>
                  <a:pt x="7800" y="218"/>
                </a:lnTo>
                <a:lnTo>
                  <a:pt x="7804" y="225"/>
                </a:lnTo>
                <a:lnTo>
                  <a:pt x="7807" y="232"/>
                </a:lnTo>
                <a:lnTo>
                  <a:pt x="7810" y="238"/>
                </a:lnTo>
                <a:lnTo>
                  <a:pt x="7813" y="246"/>
                </a:lnTo>
                <a:lnTo>
                  <a:pt x="7814" y="254"/>
                </a:lnTo>
                <a:lnTo>
                  <a:pt x="7814" y="259"/>
                </a:lnTo>
                <a:lnTo>
                  <a:pt x="7815" y="263"/>
                </a:lnTo>
                <a:lnTo>
                  <a:pt x="7815" y="272"/>
                </a:lnTo>
                <a:lnTo>
                  <a:pt x="7815" y="282"/>
                </a:lnTo>
                <a:lnTo>
                  <a:pt x="7813" y="293"/>
                </a:lnTo>
                <a:lnTo>
                  <a:pt x="7812" y="298"/>
                </a:lnTo>
                <a:lnTo>
                  <a:pt x="7810" y="303"/>
                </a:lnTo>
                <a:lnTo>
                  <a:pt x="7807" y="313"/>
                </a:lnTo>
                <a:lnTo>
                  <a:pt x="7803" y="322"/>
                </a:lnTo>
                <a:lnTo>
                  <a:pt x="7797" y="331"/>
                </a:lnTo>
                <a:lnTo>
                  <a:pt x="7791" y="339"/>
                </a:lnTo>
                <a:lnTo>
                  <a:pt x="7783" y="347"/>
                </a:lnTo>
                <a:lnTo>
                  <a:pt x="7780" y="351"/>
                </a:lnTo>
                <a:lnTo>
                  <a:pt x="7775" y="355"/>
                </a:lnTo>
                <a:lnTo>
                  <a:pt x="7765" y="360"/>
                </a:lnTo>
                <a:lnTo>
                  <a:pt x="7755" y="366"/>
                </a:lnTo>
                <a:lnTo>
                  <a:pt x="7744" y="370"/>
                </a:lnTo>
                <a:lnTo>
                  <a:pt x="7731" y="375"/>
                </a:lnTo>
                <a:lnTo>
                  <a:pt x="7718" y="377"/>
                </a:lnTo>
                <a:lnTo>
                  <a:pt x="7703" y="380"/>
                </a:lnTo>
                <a:lnTo>
                  <a:pt x="7687" y="380"/>
                </a:lnTo>
                <a:lnTo>
                  <a:pt x="7674" y="380"/>
                </a:lnTo>
                <a:lnTo>
                  <a:pt x="7660" y="378"/>
                </a:lnTo>
                <a:lnTo>
                  <a:pt x="7648" y="376"/>
                </a:lnTo>
                <a:lnTo>
                  <a:pt x="7637" y="373"/>
                </a:lnTo>
                <a:lnTo>
                  <a:pt x="7625" y="369"/>
                </a:lnTo>
                <a:lnTo>
                  <a:pt x="7615" y="366"/>
                </a:lnTo>
                <a:lnTo>
                  <a:pt x="7606" y="360"/>
                </a:lnTo>
                <a:lnTo>
                  <a:pt x="7597" y="355"/>
                </a:lnTo>
                <a:lnTo>
                  <a:pt x="7588" y="349"/>
                </a:lnTo>
                <a:lnTo>
                  <a:pt x="7580" y="342"/>
                </a:lnTo>
                <a:lnTo>
                  <a:pt x="7574" y="335"/>
                </a:lnTo>
                <a:lnTo>
                  <a:pt x="7567" y="328"/>
                </a:lnTo>
                <a:lnTo>
                  <a:pt x="7560" y="320"/>
                </a:lnTo>
                <a:lnTo>
                  <a:pt x="7554" y="311"/>
                </a:lnTo>
                <a:lnTo>
                  <a:pt x="7549" y="302"/>
                </a:lnTo>
                <a:lnTo>
                  <a:pt x="7544" y="293"/>
                </a:lnTo>
                <a:lnTo>
                  <a:pt x="7616" y="255"/>
                </a:lnTo>
                <a:lnTo>
                  <a:pt x="7623" y="266"/>
                </a:lnTo>
                <a:lnTo>
                  <a:pt x="7630" y="275"/>
                </a:lnTo>
                <a:lnTo>
                  <a:pt x="7638" y="284"/>
                </a:lnTo>
                <a:lnTo>
                  <a:pt x="7642" y="288"/>
                </a:lnTo>
                <a:lnTo>
                  <a:pt x="7646" y="291"/>
                </a:lnTo>
                <a:lnTo>
                  <a:pt x="7650" y="295"/>
                </a:lnTo>
                <a:lnTo>
                  <a:pt x="7656" y="298"/>
                </a:lnTo>
                <a:lnTo>
                  <a:pt x="7660" y="302"/>
                </a:lnTo>
                <a:lnTo>
                  <a:pt x="7665" y="304"/>
                </a:lnTo>
                <a:lnTo>
                  <a:pt x="7671" y="305"/>
                </a:lnTo>
                <a:lnTo>
                  <a:pt x="7676" y="307"/>
                </a:lnTo>
                <a:lnTo>
                  <a:pt x="7682" y="307"/>
                </a:lnTo>
                <a:lnTo>
                  <a:pt x="7687" y="308"/>
                </a:lnTo>
                <a:close/>
                <a:moveTo>
                  <a:pt x="8364" y="2030"/>
                </a:moveTo>
                <a:lnTo>
                  <a:pt x="8364" y="2049"/>
                </a:lnTo>
                <a:lnTo>
                  <a:pt x="8365" y="2064"/>
                </a:lnTo>
                <a:lnTo>
                  <a:pt x="8365" y="2070"/>
                </a:lnTo>
                <a:lnTo>
                  <a:pt x="8367" y="2076"/>
                </a:lnTo>
                <a:lnTo>
                  <a:pt x="8369" y="2086"/>
                </a:lnTo>
                <a:lnTo>
                  <a:pt x="8334" y="2086"/>
                </a:lnTo>
                <a:lnTo>
                  <a:pt x="8331" y="2073"/>
                </a:lnTo>
                <a:lnTo>
                  <a:pt x="8329" y="2066"/>
                </a:lnTo>
                <a:lnTo>
                  <a:pt x="8329" y="2057"/>
                </a:lnTo>
                <a:lnTo>
                  <a:pt x="8323" y="2064"/>
                </a:lnTo>
                <a:lnTo>
                  <a:pt x="8315" y="2070"/>
                </a:lnTo>
                <a:lnTo>
                  <a:pt x="8306" y="2076"/>
                </a:lnTo>
                <a:lnTo>
                  <a:pt x="8297" y="2081"/>
                </a:lnTo>
                <a:lnTo>
                  <a:pt x="8292" y="2083"/>
                </a:lnTo>
                <a:lnTo>
                  <a:pt x="8288" y="2084"/>
                </a:lnTo>
                <a:lnTo>
                  <a:pt x="8277" y="2086"/>
                </a:lnTo>
                <a:lnTo>
                  <a:pt x="8267" y="2088"/>
                </a:lnTo>
                <a:lnTo>
                  <a:pt x="8256" y="2088"/>
                </a:lnTo>
                <a:lnTo>
                  <a:pt x="8249" y="2088"/>
                </a:lnTo>
                <a:lnTo>
                  <a:pt x="8244" y="2088"/>
                </a:lnTo>
                <a:lnTo>
                  <a:pt x="8238" y="2087"/>
                </a:lnTo>
                <a:lnTo>
                  <a:pt x="8233" y="2085"/>
                </a:lnTo>
                <a:lnTo>
                  <a:pt x="8228" y="2083"/>
                </a:lnTo>
                <a:lnTo>
                  <a:pt x="8223" y="2081"/>
                </a:lnTo>
                <a:lnTo>
                  <a:pt x="8220" y="2077"/>
                </a:lnTo>
                <a:lnTo>
                  <a:pt x="8215" y="2074"/>
                </a:lnTo>
                <a:lnTo>
                  <a:pt x="8212" y="2070"/>
                </a:lnTo>
                <a:lnTo>
                  <a:pt x="8210" y="2066"/>
                </a:lnTo>
                <a:lnTo>
                  <a:pt x="8206" y="2060"/>
                </a:lnTo>
                <a:lnTo>
                  <a:pt x="8205" y="2056"/>
                </a:lnTo>
                <a:lnTo>
                  <a:pt x="8202" y="2044"/>
                </a:lnTo>
                <a:lnTo>
                  <a:pt x="8202" y="2038"/>
                </a:lnTo>
                <a:lnTo>
                  <a:pt x="8201" y="2032"/>
                </a:lnTo>
                <a:lnTo>
                  <a:pt x="8202" y="2023"/>
                </a:lnTo>
                <a:lnTo>
                  <a:pt x="8203" y="2015"/>
                </a:lnTo>
                <a:lnTo>
                  <a:pt x="8205" y="2007"/>
                </a:lnTo>
                <a:lnTo>
                  <a:pt x="8209" y="1999"/>
                </a:lnTo>
                <a:lnTo>
                  <a:pt x="8213" y="1993"/>
                </a:lnTo>
                <a:lnTo>
                  <a:pt x="8218" y="1986"/>
                </a:lnTo>
                <a:lnTo>
                  <a:pt x="8224" y="1979"/>
                </a:lnTo>
                <a:lnTo>
                  <a:pt x="8231" y="1972"/>
                </a:lnTo>
                <a:lnTo>
                  <a:pt x="8240" y="1967"/>
                </a:lnTo>
                <a:lnTo>
                  <a:pt x="8249" y="1961"/>
                </a:lnTo>
                <a:lnTo>
                  <a:pt x="8259" y="1955"/>
                </a:lnTo>
                <a:lnTo>
                  <a:pt x="8272" y="1951"/>
                </a:lnTo>
                <a:lnTo>
                  <a:pt x="8284" y="1946"/>
                </a:lnTo>
                <a:lnTo>
                  <a:pt x="8298" y="1942"/>
                </a:lnTo>
                <a:lnTo>
                  <a:pt x="8314" y="1938"/>
                </a:lnTo>
                <a:lnTo>
                  <a:pt x="8329" y="1935"/>
                </a:lnTo>
                <a:lnTo>
                  <a:pt x="8329" y="1920"/>
                </a:lnTo>
                <a:lnTo>
                  <a:pt x="8329" y="1911"/>
                </a:lnTo>
                <a:lnTo>
                  <a:pt x="8328" y="1908"/>
                </a:lnTo>
                <a:lnTo>
                  <a:pt x="8327" y="1903"/>
                </a:lnTo>
                <a:lnTo>
                  <a:pt x="8325" y="1897"/>
                </a:lnTo>
                <a:lnTo>
                  <a:pt x="8321" y="1892"/>
                </a:lnTo>
                <a:lnTo>
                  <a:pt x="8316" y="1888"/>
                </a:lnTo>
                <a:lnTo>
                  <a:pt x="8310" y="1885"/>
                </a:lnTo>
                <a:lnTo>
                  <a:pt x="8307" y="1884"/>
                </a:lnTo>
                <a:lnTo>
                  <a:pt x="8303" y="1883"/>
                </a:lnTo>
                <a:lnTo>
                  <a:pt x="8296" y="1882"/>
                </a:lnTo>
                <a:lnTo>
                  <a:pt x="8285" y="1883"/>
                </a:lnTo>
                <a:lnTo>
                  <a:pt x="8280" y="1884"/>
                </a:lnTo>
                <a:lnTo>
                  <a:pt x="8275" y="1885"/>
                </a:lnTo>
                <a:lnTo>
                  <a:pt x="8266" y="1888"/>
                </a:lnTo>
                <a:lnTo>
                  <a:pt x="8257" y="1891"/>
                </a:lnTo>
                <a:lnTo>
                  <a:pt x="8249" y="1895"/>
                </a:lnTo>
                <a:lnTo>
                  <a:pt x="8241" y="1901"/>
                </a:lnTo>
                <a:lnTo>
                  <a:pt x="8235" y="1907"/>
                </a:lnTo>
                <a:lnTo>
                  <a:pt x="8228" y="1913"/>
                </a:lnTo>
                <a:lnTo>
                  <a:pt x="8208" y="1892"/>
                </a:lnTo>
                <a:lnTo>
                  <a:pt x="8217" y="1883"/>
                </a:lnTo>
                <a:lnTo>
                  <a:pt x="8222" y="1880"/>
                </a:lnTo>
                <a:lnTo>
                  <a:pt x="8227" y="1875"/>
                </a:lnTo>
                <a:lnTo>
                  <a:pt x="8232" y="1872"/>
                </a:lnTo>
                <a:lnTo>
                  <a:pt x="8237" y="1868"/>
                </a:lnTo>
                <a:lnTo>
                  <a:pt x="8248" y="1863"/>
                </a:lnTo>
                <a:lnTo>
                  <a:pt x="8254" y="1860"/>
                </a:lnTo>
                <a:lnTo>
                  <a:pt x="8259" y="1858"/>
                </a:lnTo>
                <a:lnTo>
                  <a:pt x="8272" y="1854"/>
                </a:lnTo>
                <a:lnTo>
                  <a:pt x="8279" y="1853"/>
                </a:lnTo>
                <a:lnTo>
                  <a:pt x="8285" y="1853"/>
                </a:lnTo>
                <a:lnTo>
                  <a:pt x="8292" y="1851"/>
                </a:lnTo>
                <a:lnTo>
                  <a:pt x="8299" y="1851"/>
                </a:lnTo>
                <a:lnTo>
                  <a:pt x="8307" y="1851"/>
                </a:lnTo>
                <a:lnTo>
                  <a:pt x="8314" y="1853"/>
                </a:lnTo>
                <a:lnTo>
                  <a:pt x="8321" y="1854"/>
                </a:lnTo>
                <a:lnTo>
                  <a:pt x="8327" y="1856"/>
                </a:lnTo>
                <a:lnTo>
                  <a:pt x="8334" y="1858"/>
                </a:lnTo>
                <a:lnTo>
                  <a:pt x="8338" y="1862"/>
                </a:lnTo>
                <a:lnTo>
                  <a:pt x="8344" y="1865"/>
                </a:lnTo>
                <a:lnTo>
                  <a:pt x="8347" y="1869"/>
                </a:lnTo>
                <a:lnTo>
                  <a:pt x="8352" y="1874"/>
                </a:lnTo>
                <a:lnTo>
                  <a:pt x="8355" y="1880"/>
                </a:lnTo>
                <a:lnTo>
                  <a:pt x="8358" y="1885"/>
                </a:lnTo>
                <a:lnTo>
                  <a:pt x="8360" y="1891"/>
                </a:lnTo>
                <a:lnTo>
                  <a:pt x="8362" y="1898"/>
                </a:lnTo>
                <a:lnTo>
                  <a:pt x="8363" y="1904"/>
                </a:lnTo>
                <a:lnTo>
                  <a:pt x="8363" y="1912"/>
                </a:lnTo>
                <a:lnTo>
                  <a:pt x="8364" y="1920"/>
                </a:lnTo>
                <a:lnTo>
                  <a:pt x="8364" y="2030"/>
                </a:lnTo>
                <a:close/>
                <a:moveTo>
                  <a:pt x="8329" y="2030"/>
                </a:moveTo>
                <a:lnTo>
                  <a:pt x="8329" y="1960"/>
                </a:lnTo>
                <a:lnTo>
                  <a:pt x="8317" y="1963"/>
                </a:lnTo>
                <a:lnTo>
                  <a:pt x="8305" y="1965"/>
                </a:lnTo>
                <a:lnTo>
                  <a:pt x="8294" y="1969"/>
                </a:lnTo>
                <a:lnTo>
                  <a:pt x="8285" y="1973"/>
                </a:lnTo>
                <a:lnTo>
                  <a:pt x="8268" y="1980"/>
                </a:lnTo>
                <a:lnTo>
                  <a:pt x="8262" y="1985"/>
                </a:lnTo>
                <a:lnTo>
                  <a:pt x="8256" y="1989"/>
                </a:lnTo>
                <a:lnTo>
                  <a:pt x="8250" y="1993"/>
                </a:lnTo>
                <a:lnTo>
                  <a:pt x="8248" y="1995"/>
                </a:lnTo>
                <a:lnTo>
                  <a:pt x="8247" y="1997"/>
                </a:lnTo>
                <a:lnTo>
                  <a:pt x="8243" y="2002"/>
                </a:lnTo>
                <a:lnTo>
                  <a:pt x="8240" y="2007"/>
                </a:lnTo>
                <a:lnTo>
                  <a:pt x="8238" y="2012"/>
                </a:lnTo>
                <a:lnTo>
                  <a:pt x="8237" y="2016"/>
                </a:lnTo>
                <a:lnTo>
                  <a:pt x="8236" y="2022"/>
                </a:lnTo>
                <a:lnTo>
                  <a:pt x="8236" y="2026"/>
                </a:lnTo>
                <a:lnTo>
                  <a:pt x="8236" y="2034"/>
                </a:lnTo>
                <a:lnTo>
                  <a:pt x="8237" y="2039"/>
                </a:lnTo>
                <a:lnTo>
                  <a:pt x="8238" y="2042"/>
                </a:lnTo>
                <a:lnTo>
                  <a:pt x="8240" y="2048"/>
                </a:lnTo>
                <a:lnTo>
                  <a:pt x="8243" y="2050"/>
                </a:lnTo>
                <a:lnTo>
                  <a:pt x="8244" y="2052"/>
                </a:lnTo>
                <a:lnTo>
                  <a:pt x="8248" y="2056"/>
                </a:lnTo>
                <a:lnTo>
                  <a:pt x="8252" y="2057"/>
                </a:lnTo>
                <a:lnTo>
                  <a:pt x="8254" y="2058"/>
                </a:lnTo>
                <a:lnTo>
                  <a:pt x="8261" y="2060"/>
                </a:lnTo>
                <a:lnTo>
                  <a:pt x="8267" y="2060"/>
                </a:lnTo>
                <a:lnTo>
                  <a:pt x="8276" y="2060"/>
                </a:lnTo>
                <a:lnTo>
                  <a:pt x="8285" y="2058"/>
                </a:lnTo>
                <a:lnTo>
                  <a:pt x="8293" y="2056"/>
                </a:lnTo>
                <a:lnTo>
                  <a:pt x="8301" y="2052"/>
                </a:lnTo>
                <a:lnTo>
                  <a:pt x="8309" y="2048"/>
                </a:lnTo>
                <a:lnTo>
                  <a:pt x="8316" y="2042"/>
                </a:lnTo>
                <a:lnTo>
                  <a:pt x="8323" y="2037"/>
                </a:lnTo>
                <a:lnTo>
                  <a:pt x="8329" y="2030"/>
                </a:lnTo>
                <a:close/>
                <a:moveTo>
                  <a:pt x="8747" y="580"/>
                </a:moveTo>
                <a:lnTo>
                  <a:pt x="8853" y="944"/>
                </a:lnTo>
                <a:lnTo>
                  <a:pt x="8761" y="944"/>
                </a:lnTo>
                <a:lnTo>
                  <a:pt x="8747" y="883"/>
                </a:lnTo>
                <a:lnTo>
                  <a:pt x="8653" y="883"/>
                </a:lnTo>
                <a:lnTo>
                  <a:pt x="8637" y="944"/>
                </a:lnTo>
                <a:lnTo>
                  <a:pt x="8553" y="944"/>
                </a:lnTo>
                <a:lnTo>
                  <a:pt x="8659" y="580"/>
                </a:lnTo>
                <a:lnTo>
                  <a:pt x="8747" y="580"/>
                </a:lnTo>
                <a:close/>
                <a:moveTo>
                  <a:pt x="8671" y="813"/>
                </a:moveTo>
                <a:lnTo>
                  <a:pt x="8729" y="813"/>
                </a:lnTo>
                <a:lnTo>
                  <a:pt x="8723" y="785"/>
                </a:lnTo>
                <a:lnTo>
                  <a:pt x="8716" y="761"/>
                </a:lnTo>
                <a:lnTo>
                  <a:pt x="8711" y="738"/>
                </a:lnTo>
                <a:lnTo>
                  <a:pt x="8706" y="716"/>
                </a:lnTo>
                <a:lnTo>
                  <a:pt x="8704" y="705"/>
                </a:lnTo>
                <a:lnTo>
                  <a:pt x="8702" y="693"/>
                </a:lnTo>
                <a:lnTo>
                  <a:pt x="8696" y="716"/>
                </a:lnTo>
                <a:lnTo>
                  <a:pt x="8690" y="738"/>
                </a:lnTo>
                <a:lnTo>
                  <a:pt x="8685" y="760"/>
                </a:lnTo>
                <a:lnTo>
                  <a:pt x="8678" y="785"/>
                </a:lnTo>
                <a:lnTo>
                  <a:pt x="8671" y="813"/>
                </a:lnTo>
                <a:close/>
                <a:moveTo>
                  <a:pt x="8327" y="922"/>
                </a:moveTo>
                <a:lnTo>
                  <a:pt x="8362" y="856"/>
                </a:lnTo>
                <a:lnTo>
                  <a:pt x="8376" y="863"/>
                </a:lnTo>
                <a:lnTo>
                  <a:pt x="8382" y="865"/>
                </a:lnTo>
                <a:lnTo>
                  <a:pt x="8389" y="867"/>
                </a:lnTo>
                <a:lnTo>
                  <a:pt x="8396" y="869"/>
                </a:lnTo>
                <a:lnTo>
                  <a:pt x="8404" y="871"/>
                </a:lnTo>
                <a:lnTo>
                  <a:pt x="8411" y="872"/>
                </a:lnTo>
                <a:lnTo>
                  <a:pt x="8416" y="872"/>
                </a:lnTo>
                <a:lnTo>
                  <a:pt x="8423" y="872"/>
                </a:lnTo>
                <a:lnTo>
                  <a:pt x="8429" y="871"/>
                </a:lnTo>
                <a:lnTo>
                  <a:pt x="8431" y="869"/>
                </a:lnTo>
                <a:lnTo>
                  <a:pt x="8433" y="868"/>
                </a:lnTo>
                <a:lnTo>
                  <a:pt x="8435" y="866"/>
                </a:lnTo>
                <a:lnTo>
                  <a:pt x="8437" y="865"/>
                </a:lnTo>
                <a:lnTo>
                  <a:pt x="8440" y="860"/>
                </a:lnTo>
                <a:lnTo>
                  <a:pt x="8442" y="854"/>
                </a:lnTo>
                <a:lnTo>
                  <a:pt x="8443" y="847"/>
                </a:lnTo>
                <a:lnTo>
                  <a:pt x="8443" y="838"/>
                </a:lnTo>
                <a:lnTo>
                  <a:pt x="8443" y="582"/>
                </a:lnTo>
                <a:lnTo>
                  <a:pt x="8535" y="582"/>
                </a:lnTo>
                <a:lnTo>
                  <a:pt x="8535" y="848"/>
                </a:lnTo>
                <a:lnTo>
                  <a:pt x="8534" y="858"/>
                </a:lnTo>
                <a:lnTo>
                  <a:pt x="8532" y="869"/>
                </a:lnTo>
                <a:lnTo>
                  <a:pt x="8531" y="880"/>
                </a:lnTo>
                <a:lnTo>
                  <a:pt x="8529" y="889"/>
                </a:lnTo>
                <a:lnTo>
                  <a:pt x="8525" y="898"/>
                </a:lnTo>
                <a:lnTo>
                  <a:pt x="8521" y="907"/>
                </a:lnTo>
                <a:lnTo>
                  <a:pt x="8516" y="913"/>
                </a:lnTo>
                <a:lnTo>
                  <a:pt x="8513" y="918"/>
                </a:lnTo>
                <a:lnTo>
                  <a:pt x="8510" y="921"/>
                </a:lnTo>
                <a:lnTo>
                  <a:pt x="8507" y="925"/>
                </a:lnTo>
                <a:lnTo>
                  <a:pt x="8503" y="927"/>
                </a:lnTo>
                <a:lnTo>
                  <a:pt x="8495" y="933"/>
                </a:lnTo>
                <a:lnTo>
                  <a:pt x="8486" y="938"/>
                </a:lnTo>
                <a:lnTo>
                  <a:pt x="8477" y="942"/>
                </a:lnTo>
                <a:lnTo>
                  <a:pt x="8466" y="945"/>
                </a:lnTo>
                <a:lnTo>
                  <a:pt x="8455" y="947"/>
                </a:lnTo>
                <a:lnTo>
                  <a:pt x="8442" y="948"/>
                </a:lnTo>
                <a:lnTo>
                  <a:pt x="8429" y="950"/>
                </a:lnTo>
                <a:lnTo>
                  <a:pt x="8414" y="948"/>
                </a:lnTo>
                <a:lnTo>
                  <a:pt x="8400" y="947"/>
                </a:lnTo>
                <a:lnTo>
                  <a:pt x="8386" y="945"/>
                </a:lnTo>
                <a:lnTo>
                  <a:pt x="8373" y="942"/>
                </a:lnTo>
                <a:lnTo>
                  <a:pt x="8360" y="938"/>
                </a:lnTo>
                <a:lnTo>
                  <a:pt x="8349" y="934"/>
                </a:lnTo>
                <a:lnTo>
                  <a:pt x="8337" y="928"/>
                </a:lnTo>
                <a:lnTo>
                  <a:pt x="8327" y="922"/>
                </a:lnTo>
                <a:close/>
                <a:moveTo>
                  <a:pt x="8227" y="944"/>
                </a:moveTo>
                <a:lnTo>
                  <a:pt x="8212" y="883"/>
                </a:lnTo>
                <a:lnTo>
                  <a:pt x="8118" y="883"/>
                </a:lnTo>
                <a:lnTo>
                  <a:pt x="8103" y="944"/>
                </a:lnTo>
                <a:lnTo>
                  <a:pt x="8018" y="944"/>
                </a:lnTo>
                <a:lnTo>
                  <a:pt x="8124" y="580"/>
                </a:lnTo>
                <a:lnTo>
                  <a:pt x="8212" y="580"/>
                </a:lnTo>
                <a:lnTo>
                  <a:pt x="8318" y="944"/>
                </a:lnTo>
                <a:lnTo>
                  <a:pt x="8227" y="944"/>
                </a:lnTo>
                <a:close/>
                <a:moveTo>
                  <a:pt x="8136" y="813"/>
                </a:moveTo>
                <a:lnTo>
                  <a:pt x="8194" y="813"/>
                </a:lnTo>
                <a:lnTo>
                  <a:pt x="8188" y="785"/>
                </a:lnTo>
                <a:lnTo>
                  <a:pt x="8182" y="761"/>
                </a:lnTo>
                <a:lnTo>
                  <a:pt x="8176" y="738"/>
                </a:lnTo>
                <a:lnTo>
                  <a:pt x="8171" y="716"/>
                </a:lnTo>
                <a:lnTo>
                  <a:pt x="8169" y="705"/>
                </a:lnTo>
                <a:lnTo>
                  <a:pt x="8167" y="692"/>
                </a:lnTo>
                <a:lnTo>
                  <a:pt x="8161" y="716"/>
                </a:lnTo>
                <a:lnTo>
                  <a:pt x="8156" y="738"/>
                </a:lnTo>
                <a:lnTo>
                  <a:pt x="8150" y="760"/>
                </a:lnTo>
                <a:lnTo>
                  <a:pt x="8143" y="785"/>
                </a:lnTo>
                <a:lnTo>
                  <a:pt x="8136" y="813"/>
                </a:lnTo>
                <a:close/>
                <a:moveTo>
                  <a:pt x="8120" y="2086"/>
                </a:moveTo>
                <a:lnTo>
                  <a:pt x="8120" y="1763"/>
                </a:lnTo>
                <a:lnTo>
                  <a:pt x="8155" y="1763"/>
                </a:lnTo>
                <a:lnTo>
                  <a:pt x="8155" y="2086"/>
                </a:lnTo>
                <a:lnTo>
                  <a:pt x="8120" y="2086"/>
                </a:lnTo>
                <a:close/>
                <a:moveTo>
                  <a:pt x="8024" y="2086"/>
                </a:moveTo>
                <a:lnTo>
                  <a:pt x="8024" y="1763"/>
                </a:lnTo>
                <a:lnTo>
                  <a:pt x="8059" y="1763"/>
                </a:lnTo>
                <a:lnTo>
                  <a:pt x="8059" y="2086"/>
                </a:lnTo>
                <a:lnTo>
                  <a:pt x="8024" y="2086"/>
                </a:lnTo>
                <a:close/>
                <a:moveTo>
                  <a:pt x="7955" y="1882"/>
                </a:moveTo>
                <a:lnTo>
                  <a:pt x="7960" y="1890"/>
                </a:lnTo>
                <a:lnTo>
                  <a:pt x="7965" y="1898"/>
                </a:lnTo>
                <a:lnTo>
                  <a:pt x="7968" y="1908"/>
                </a:lnTo>
                <a:lnTo>
                  <a:pt x="7972" y="1918"/>
                </a:lnTo>
                <a:lnTo>
                  <a:pt x="7974" y="1930"/>
                </a:lnTo>
                <a:lnTo>
                  <a:pt x="7975" y="1942"/>
                </a:lnTo>
                <a:lnTo>
                  <a:pt x="7976" y="1955"/>
                </a:lnTo>
                <a:lnTo>
                  <a:pt x="7977" y="1969"/>
                </a:lnTo>
                <a:lnTo>
                  <a:pt x="7977" y="1978"/>
                </a:lnTo>
                <a:lnTo>
                  <a:pt x="7841" y="1978"/>
                </a:lnTo>
                <a:lnTo>
                  <a:pt x="7842" y="1988"/>
                </a:lnTo>
                <a:lnTo>
                  <a:pt x="7843" y="1997"/>
                </a:lnTo>
                <a:lnTo>
                  <a:pt x="7844" y="2006"/>
                </a:lnTo>
                <a:lnTo>
                  <a:pt x="7845" y="2014"/>
                </a:lnTo>
                <a:lnTo>
                  <a:pt x="7848" y="2022"/>
                </a:lnTo>
                <a:lnTo>
                  <a:pt x="7851" y="2029"/>
                </a:lnTo>
                <a:lnTo>
                  <a:pt x="7853" y="2034"/>
                </a:lnTo>
                <a:lnTo>
                  <a:pt x="7857" y="2040"/>
                </a:lnTo>
                <a:lnTo>
                  <a:pt x="7861" y="2044"/>
                </a:lnTo>
                <a:lnTo>
                  <a:pt x="7865" y="2049"/>
                </a:lnTo>
                <a:lnTo>
                  <a:pt x="7869" y="2052"/>
                </a:lnTo>
                <a:lnTo>
                  <a:pt x="7874" y="2056"/>
                </a:lnTo>
                <a:lnTo>
                  <a:pt x="7879" y="2058"/>
                </a:lnTo>
                <a:lnTo>
                  <a:pt x="7885" y="2060"/>
                </a:lnTo>
                <a:lnTo>
                  <a:pt x="7891" y="2060"/>
                </a:lnTo>
                <a:lnTo>
                  <a:pt x="7896" y="2061"/>
                </a:lnTo>
                <a:lnTo>
                  <a:pt x="7906" y="2060"/>
                </a:lnTo>
                <a:lnTo>
                  <a:pt x="7914" y="2058"/>
                </a:lnTo>
                <a:lnTo>
                  <a:pt x="7922" y="2055"/>
                </a:lnTo>
                <a:lnTo>
                  <a:pt x="7929" y="2050"/>
                </a:lnTo>
                <a:lnTo>
                  <a:pt x="7936" y="2044"/>
                </a:lnTo>
                <a:lnTo>
                  <a:pt x="7938" y="2041"/>
                </a:lnTo>
                <a:lnTo>
                  <a:pt x="7940" y="2038"/>
                </a:lnTo>
                <a:lnTo>
                  <a:pt x="7946" y="2030"/>
                </a:lnTo>
                <a:lnTo>
                  <a:pt x="7950" y="2021"/>
                </a:lnTo>
                <a:lnTo>
                  <a:pt x="7975" y="2037"/>
                </a:lnTo>
                <a:lnTo>
                  <a:pt x="7968" y="2048"/>
                </a:lnTo>
                <a:lnTo>
                  <a:pt x="7965" y="2053"/>
                </a:lnTo>
                <a:lnTo>
                  <a:pt x="7960" y="2059"/>
                </a:lnTo>
                <a:lnTo>
                  <a:pt x="7957" y="2064"/>
                </a:lnTo>
                <a:lnTo>
                  <a:pt x="7953" y="2068"/>
                </a:lnTo>
                <a:lnTo>
                  <a:pt x="7948" y="2073"/>
                </a:lnTo>
                <a:lnTo>
                  <a:pt x="7942" y="2076"/>
                </a:lnTo>
                <a:lnTo>
                  <a:pt x="7938" y="2079"/>
                </a:lnTo>
                <a:lnTo>
                  <a:pt x="7932" y="2083"/>
                </a:lnTo>
                <a:lnTo>
                  <a:pt x="7927" y="2085"/>
                </a:lnTo>
                <a:lnTo>
                  <a:pt x="7921" y="2087"/>
                </a:lnTo>
                <a:lnTo>
                  <a:pt x="7914" y="2088"/>
                </a:lnTo>
                <a:lnTo>
                  <a:pt x="7909" y="2090"/>
                </a:lnTo>
                <a:lnTo>
                  <a:pt x="7895" y="2091"/>
                </a:lnTo>
                <a:lnTo>
                  <a:pt x="7886" y="2091"/>
                </a:lnTo>
                <a:lnTo>
                  <a:pt x="7877" y="2088"/>
                </a:lnTo>
                <a:lnTo>
                  <a:pt x="7868" y="2086"/>
                </a:lnTo>
                <a:lnTo>
                  <a:pt x="7863" y="2085"/>
                </a:lnTo>
                <a:lnTo>
                  <a:pt x="7860" y="2084"/>
                </a:lnTo>
                <a:lnTo>
                  <a:pt x="7856" y="2082"/>
                </a:lnTo>
                <a:lnTo>
                  <a:pt x="7852" y="2079"/>
                </a:lnTo>
                <a:lnTo>
                  <a:pt x="7844" y="2074"/>
                </a:lnTo>
                <a:lnTo>
                  <a:pt x="7839" y="2068"/>
                </a:lnTo>
                <a:lnTo>
                  <a:pt x="7832" y="2061"/>
                </a:lnTo>
                <a:lnTo>
                  <a:pt x="7826" y="2053"/>
                </a:lnTo>
                <a:lnTo>
                  <a:pt x="7822" y="2044"/>
                </a:lnTo>
                <a:lnTo>
                  <a:pt x="7819" y="2039"/>
                </a:lnTo>
                <a:lnTo>
                  <a:pt x="7817" y="2034"/>
                </a:lnTo>
                <a:lnTo>
                  <a:pt x="7814" y="2023"/>
                </a:lnTo>
                <a:lnTo>
                  <a:pt x="7810" y="2012"/>
                </a:lnTo>
                <a:lnTo>
                  <a:pt x="7808" y="1999"/>
                </a:lnTo>
                <a:lnTo>
                  <a:pt x="7807" y="1986"/>
                </a:lnTo>
                <a:lnTo>
                  <a:pt x="7807" y="1971"/>
                </a:lnTo>
                <a:lnTo>
                  <a:pt x="7807" y="1956"/>
                </a:lnTo>
                <a:lnTo>
                  <a:pt x="7808" y="1942"/>
                </a:lnTo>
                <a:lnTo>
                  <a:pt x="7810" y="1929"/>
                </a:lnTo>
                <a:lnTo>
                  <a:pt x="7813" y="1924"/>
                </a:lnTo>
                <a:lnTo>
                  <a:pt x="7814" y="1918"/>
                </a:lnTo>
                <a:lnTo>
                  <a:pt x="7818" y="1907"/>
                </a:lnTo>
                <a:lnTo>
                  <a:pt x="7823" y="1897"/>
                </a:lnTo>
                <a:lnTo>
                  <a:pt x="7827" y="1889"/>
                </a:lnTo>
                <a:lnTo>
                  <a:pt x="7834" y="1881"/>
                </a:lnTo>
                <a:lnTo>
                  <a:pt x="7836" y="1876"/>
                </a:lnTo>
                <a:lnTo>
                  <a:pt x="7840" y="1874"/>
                </a:lnTo>
                <a:lnTo>
                  <a:pt x="7847" y="1867"/>
                </a:lnTo>
                <a:lnTo>
                  <a:pt x="7854" y="1863"/>
                </a:lnTo>
                <a:lnTo>
                  <a:pt x="7862" y="1858"/>
                </a:lnTo>
                <a:lnTo>
                  <a:pt x="7870" y="1856"/>
                </a:lnTo>
                <a:lnTo>
                  <a:pt x="7878" y="1854"/>
                </a:lnTo>
                <a:lnTo>
                  <a:pt x="7887" y="1851"/>
                </a:lnTo>
                <a:lnTo>
                  <a:pt x="7895" y="1851"/>
                </a:lnTo>
                <a:lnTo>
                  <a:pt x="7904" y="1851"/>
                </a:lnTo>
                <a:lnTo>
                  <a:pt x="7913" y="1854"/>
                </a:lnTo>
                <a:lnTo>
                  <a:pt x="7922" y="1856"/>
                </a:lnTo>
                <a:lnTo>
                  <a:pt x="7926" y="1857"/>
                </a:lnTo>
                <a:lnTo>
                  <a:pt x="7929" y="1859"/>
                </a:lnTo>
                <a:lnTo>
                  <a:pt x="7937" y="1864"/>
                </a:lnTo>
                <a:lnTo>
                  <a:pt x="7944" y="1868"/>
                </a:lnTo>
                <a:lnTo>
                  <a:pt x="7949" y="1874"/>
                </a:lnTo>
                <a:lnTo>
                  <a:pt x="7955" y="1882"/>
                </a:lnTo>
                <a:close/>
                <a:moveTo>
                  <a:pt x="7842" y="1952"/>
                </a:moveTo>
                <a:lnTo>
                  <a:pt x="7944" y="1952"/>
                </a:lnTo>
                <a:lnTo>
                  <a:pt x="7942" y="1937"/>
                </a:lnTo>
                <a:lnTo>
                  <a:pt x="7941" y="1930"/>
                </a:lnTo>
                <a:lnTo>
                  <a:pt x="7939" y="1924"/>
                </a:lnTo>
                <a:lnTo>
                  <a:pt x="7936" y="1911"/>
                </a:lnTo>
                <a:lnTo>
                  <a:pt x="7933" y="1906"/>
                </a:lnTo>
                <a:lnTo>
                  <a:pt x="7930" y="1901"/>
                </a:lnTo>
                <a:lnTo>
                  <a:pt x="7927" y="1897"/>
                </a:lnTo>
                <a:lnTo>
                  <a:pt x="7923" y="1893"/>
                </a:lnTo>
                <a:lnTo>
                  <a:pt x="7920" y="1890"/>
                </a:lnTo>
                <a:lnTo>
                  <a:pt x="7915" y="1886"/>
                </a:lnTo>
                <a:lnTo>
                  <a:pt x="7911" y="1884"/>
                </a:lnTo>
                <a:lnTo>
                  <a:pt x="7906" y="1883"/>
                </a:lnTo>
                <a:lnTo>
                  <a:pt x="7901" y="1882"/>
                </a:lnTo>
                <a:lnTo>
                  <a:pt x="7895" y="1882"/>
                </a:lnTo>
                <a:lnTo>
                  <a:pt x="7891" y="1882"/>
                </a:lnTo>
                <a:lnTo>
                  <a:pt x="7885" y="1883"/>
                </a:lnTo>
                <a:lnTo>
                  <a:pt x="7880" y="1884"/>
                </a:lnTo>
                <a:lnTo>
                  <a:pt x="7876" y="1886"/>
                </a:lnTo>
                <a:lnTo>
                  <a:pt x="7871" y="1889"/>
                </a:lnTo>
                <a:lnTo>
                  <a:pt x="7868" y="1891"/>
                </a:lnTo>
                <a:lnTo>
                  <a:pt x="7863" y="1894"/>
                </a:lnTo>
                <a:lnTo>
                  <a:pt x="7860" y="1899"/>
                </a:lnTo>
                <a:lnTo>
                  <a:pt x="7857" y="1903"/>
                </a:lnTo>
                <a:lnTo>
                  <a:pt x="7853" y="1908"/>
                </a:lnTo>
                <a:lnTo>
                  <a:pt x="7851" y="1913"/>
                </a:lnTo>
                <a:lnTo>
                  <a:pt x="7848" y="1920"/>
                </a:lnTo>
                <a:lnTo>
                  <a:pt x="7845" y="1927"/>
                </a:lnTo>
                <a:lnTo>
                  <a:pt x="7844" y="1935"/>
                </a:lnTo>
                <a:lnTo>
                  <a:pt x="7843" y="1943"/>
                </a:lnTo>
                <a:lnTo>
                  <a:pt x="7842" y="1952"/>
                </a:lnTo>
                <a:close/>
                <a:moveTo>
                  <a:pt x="7759" y="1981"/>
                </a:moveTo>
                <a:lnTo>
                  <a:pt x="7761" y="1983"/>
                </a:lnTo>
                <a:lnTo>
                  <a:pt x="7762" y="1985"/>
                </a:lnTo>
                <a:lnTo>
                  <a:pt x="7765" y="1989"/>
                </a:lnTo>
                <a:lnTo>
                  <a:pt x="7769" y="1995"/>
                </a:lnTo>
                <a:lnTo>
                  <a:pt x="7772" y="1999"/>
                </a:lnTo>
                <a:lnTo>
                  <a:pt x="7774" y="2005"/>
                </a:lnTo>
                <a:lnTo>
                  <a:pt x="7775" y="2012"/>
                </a:lnTo>
                <a:lnTo>
                  <a:pt x="7777" y="2015"/>
                </a:lnTo>
                <a:lnTo>
                  <a:pt x="7777" y="2018"/>
                </a:lnTo>
                <a:lnTo>
                  <a:pt x="7777" y="2026"/>
                </a:lnTo>
                <a:lnTo>
                  <a:pt x="7777" y="2033"/>
                </a:lnTo>
                <a:lnTo>
                  <a:pt x="7775" y="2041"/>
                </a:lnTo>
                <a:lnTo>
                  <a:pt x="7773" y="2047"/>
                </a:lnTo>
                <a:lnTo>
                  <a:pt x="7771" y="2053"/>
                </a:lnTo>
                <a:lnTo>
                  <a:pt x="7768" y="2059"/>
                </a:lnTo>
                <a:lnTo>
                  <a:pt x="7763" y="2065"/>
                </a:lnTo>
                <a:lnTo>
                  <a:pt x="7759" y="2069"/>
                </a:lnTo>
                <a:lnTo>
                  <a:pt x="7754" y="2074"/>
                </a:lnTo>
                <a:lnTo>
                  <a:pt x="7748" y="2077"/>
                </a:lnTo>
                <a:lnTo>
                  <a:pt x="7742" y="2081"/>
                </a:lnTo>
                <a:lnTo>
                  <a:pt x="7736" y="2084"/>
                </a:lnTo>
                <a:lnTo>
                  <a:pt x="7728" y="2086"/>
                </a:lnTo>
                <a:lnTo>
                  <a:pt x="7721" y="2088"/>
                </a:lnTo>
                <a:lnTo>
                  <a:pt x="7713" y="2090"/>
                </a:lnTo>
                <a:lnTo>
                  <a:pt x="7706" y="2091"/>
                </a:lnTo>
                <a:lnTo>
                  <a:pt x="7698" y="2091"/>
                </a:lnTo>
                <a:lnTo>
                  <a:pt x="7691" y="2091"/>
                </a:lnTo>
                <a:lnTo>
                  <a:pt x="7683" y="2090"/>
                </a:lnTo>
                <a:lnTo>
                  <a:pt x="7669" y="2087"/>
                </a:lnTo>
                <a:lnTo>
                  <a:pt x="7664" y="2086"/>
                </a:lnTo>
                <a:lnTo>
                  <a:pt x="7658" y="2084"/>
                </a:lnTo>
                <a:lnTo>
                  <a:pt x="7652" y="2082"/>
                </a:lnTo>
                <a:lnTo>
                  <a:pt x="7647" y="2078"/>
                </a:lnTo>
                <a:lnTo>
                  <a:pt x="7641" y="2075"/>
                </a:lnTo>
                <a:lnTo>
                  <a:pt x="7637" y="2072"/>
                </a:lnTo>
                <a:lnTo>
                  <a:pt x="7628" y="2064"/>
                </a:lnTo>
                <a:lnTo>
                  <a:pt x="7619" y="2055"/>
                </a:lnTo>
                <a:lnTo>
                  <a:pt x="7615" y="2049"/>
                </a:lnTo>
                <a:lnTo>
                  <a:pt x="7612" y="2044"/>
                </a:lnTo>
                <a:lnTo>
                  <a:pt x="7636" y="2026"/>
                </a:lnTo>
                <a:lnTo>
                  <a:pt x="7642" y="2034"/>
                </a:lnTo>
                <a:lnTo>
                  <a:pt x="7646" y="2039"/>
                </a:lnTo>
                <a:lnTo>
                  <a:pt x="7649" y="2042"/>
                </a:lnTo>
                <a:lnTo>
                  <a:pt x="7656" y="2048"/>
                </a:lnTo>
                <a:lnTo>
                  <a:pt x="7659" y="2050"/>
                </a:lnTo>
                <a:lnTo>
                  <a:pt x="7664" y="2053"/>
                </a:lnTo>
                <a:lnTo>
                  <a:pt x="7672" y="2057"/>
                </a:lnTo>
                <a:lnTo>
                  <a:pt x="7681" y="2060"/>
                </a:lnTo>
                <a:lnTo>
                  <a:pt x="7684" y="2061"/>
                </a:lnTo>
                <a:lnTo>
                  <a:pt x="7689" y="2061"/>
                </a:lnTo>
                <a:lnTo>
                  <a:pt x="7698" y="2062"/>
                </a:lnTo>
                <a:lnTo>
                  <a:pt x="7709" y="2061"/>
                </a:lnTo>
                <a:lnTo>
                  <a:pt x="7713" y="2061"/>
                </a:lnTo>
                <a:lnTo>
                  <a:pt x="7718" y="2060"/>
                </a:lnTo>
                <a:lnTo>
                  <a:pt x="7726" y="2057"/>
                </a:lnTo>
                <a:lnTo>
                  <a:pt x="7729" y="2056"/>
                </a:lnTo>
                <a:lnTo>
                  <a:pt x="7731" y="2053"/>
                </a:lnTo>
                <a:lnTo>
                  <a:pt x="7735" y="2051"/>
                </a:lnTo>
                <a:lnTo>
                  <a:pt x="7737" y="2048"/>
                </a:lnTo>
                <a:lnTo>
                  <a:pt x="7739" y="2046"/>
                </a:lnTo>
                <a:lnTo>
                  <a:pt x="7740" y="2042"/>
                </a:lnTo>
                <a:lnTo>
                  <a:pt x="7743" y="2039"/>
                </a:lnTo>
                <a:lnTo>
                  <a:pt x="7743" y="2035"/>
                </a:lnTo>
                <a:lnTo>
                  <a:pt x="7744" y="2032"/>
                </a:lnTo>
                <a:lnTo>
                  <a:pt x="7744" y="2029"/>
                </a:lnTo>
                <a:lnTo>
                  <a:pt x="7744" y="2023"/>
                </a:lnTo>
                <a:lnTo>
                  <a:pt x="7743" y="2018"/>
                </a:lnTo>
                <a:lnTo>
                  <a:pt x="7740" y="2014"/>
                </a:lnTo>
                <a:lnTo>
                  <a:pt x="7738" y="2011"/>
                </a:lnTo>
                <a:lnTo>
                  <a:pt x="7736" y="2007"/>
                </a:lnTo>
                <a:lnTo>
                  <a:pt x="7733" y="2004"/>
                </a:lnTo>
                <a:lnTo>
                  <a:pt x="7725" y="1998"/>
                </a:lnTo>
                <a:lnTo>
                  <a:pt x="7716" y="1993"/>
                </a:lnTo>
                <a:lnTo>
                  <a:pt x="7706" y="1988"/>
                </a:lnTo>
                <a:lnTo>
                  <a:pt x="7684" y="1980"/>
                </a:lnTo>
                <a:lnTo>
                  <a:pt x="7673" y="1976"/>
                </a:lnTo>
                <a:lnTo>
                  <a:pt x="7662" y="1970"/>
                </a:lnTo>
                <a:lnTo>
                  <a:pt x="7657" y="1968"/>
                </a:lnTo>
                <a:lnTo>
                  <a:pt x="7651" y="1964"/>
                </a:lnTo>
                <a:lnTo>
                  <a:pt x="7642" y="1958"/>
                </a:lnTo>
                <a:lnTo>
                  <a:pt x="7639" y="1953"/>
                </a:lnTo>
                <a:lnTo>
                  <a:pt x="7636" y="1950"/>
                </a:lnTo>
                <a:lnTo>
                  <a:pt x="7632" y="1944"/>
                </a:lnTo>
                <a:lnTo>
                  <a:pt x="7629" y="1939"/>
                </a:lnTo>
                <a:lnTo>
                  <a:pt x="7627" y="1934"/>
                </a:lnTo>
                <a:lnTo>
                  <a:pt x="7625" y="1927"/>
                </a:lnTo>
                <a:lnTo>
                  <a:pt x="7624" y="1920"/>
                </a:lnTo>
                <a:lnTo>
                  <a:pt x="7624" y="1913"/>
                </a:lnTo>
                <a:lnTo>
                  <a:pt x="7624" y="1907"/>
                </a:lnTo>
                <a:lnTo>
                  <a:pt x="7625" y="1900"/>
                </a:lnTo>
                <a:lnTo>
                  <a:pt x="7628" y="1894"/>
                </a:lnTo>
                <a:lnTo>
                  <a:pt x="7630" y="1889"/>
                </a:lnTo>
                <a:lnTo>
                  <a:pt x="7632" y="1883"/>
                </a:lnTo>
                <a:lnTo>
                  <a:pt x="7636" y="1877"/>
                </a:lnTo>
                <a:lnTo>
                  <a:pt x="7640" y="1873"/>
                </a:lnTo>
                <a:lnTo>
                  <a:pt x="7645" y="1868"/>
                </a:lnTo>
                <a:lnTo>
                  <a:pt x="7649" y="1865"/>
                </a:lnTo>
                <a:lnTo>
                  <a:pt x="7655" y="1862"/>
                </a:lnTo>
                <a:lnTo>
                  <a:pt x="7662" y="1858"/>
                </a:lnTo>
                <a:lnTo>
                  <a:pt x="7667" y="1856"/>
                </a:lnTo>
                <a:lnTo>
                  <a:pt x="7674" y="1854"/>
                </a:lnTo>
                <a:lnTo>
                  <a:pt x="7682" y="1853"/>
                </a:lnTo>
                <a:lnTo>
                  <a:pt x="7689" y="1851"/>
                </a:lnTo>
                <a:lnTo>
                  <a:pt x="7696" y="1851"/>
                </a:lnTo>
                <a:lnTo>
                  <a:pt x="7709" y="1853"/>
                </a:lnTo>
                <a:lnTo>
                  <a:pt x="7720" y="1854"/>
                </a:lnTo>
                <a:lnTo>
                  <a:pt x="7726" y="1856"/>
                </a:lnTo>
                <a:lnTo>
                  <a:pt x="7731" y="1857"/>
                </a:lnTo>
                <a:lnTo>
                  <a:pt x="7742" y="1863"/>
                </a:lnTo>
                <a:lnTo>
                  <a:pt x="7751" y="1868"/>
                </a:lnTo>
                <a:lnTo>
                  <a:pt x="7759" y="1875"/>
                </a:lnTo>
                <a:lnTo>
                  <a:pt x="7765" y="1883"/>
                </a:lnTo>
                <a:lnTo>
                  <a:pt x="7772" y="1892"/>
                </a:lnTo>
                <a:lnTo>
                  <a:pt x="7750" y="1910"/>
                </a:lnTo>
                <a:lnTo>
                  <a:pt x="7744" y="1904"/>
                </a:lnTo>
                <a:lnTo>
                  <a:pt x="7739" y="1899"/>
                </a:lnTo>
                <a:lnTo>
                  <a:pt x="7734" y="1893"/>
                </a:lnTo>
                <a:lnTo>
                  <a:pt x="7727" y="1889"/>
                </a:lnTo>
                <a:lnTo>
                  <a:pt x="7720" y="1885"/>
                </a:lnTo>
                <a:lnTo>
                  <a:pt x="7713" y="1882"/>
                </a:lnTo>
                <a:lnTo>
                  <a:pt x="7704" y="1881"/>
                </a:lnTo>
                <a:lnTo>
                  <a:pt x="7696" y="1880"/>
                </a:lnTo>
                <a:lnTo>
                  <a:pt x="7687" y="1881"/>
                </a:lnTo>
                <a:lnTo>
                  <a:pt x="7683" y="1881"/>
                </a:lnTo>
                <a:lnTo>
                  <a:pt x="7680" y="1882"/>
                </a:lnTo>
                <a:lnTo>
                  <a:pt x="7673" y="1885"/>
                </a:lnTo>
                <a:lnTo>
                  <a:pt x="7667" y="1889"/>
                </a:lnTo>
                <a:lnTo>
                  <a:pt x="7665" y="1891"/>
                </a:lnTo>
                <a:lnTo>
                  <a:pt x="7664" y="1893"/>
                </a:lnTo>
                <a:lnTo>
                  <a:pt x="7662" y="1897"/>
                </a:lnTo>
                <a:lnTo>
                  <a:pt x="7660" y="1899"/>
                </a:lnTo>
                <a:lnTo>
                  <a:pt x="7658" y="1904"/>
                </a:lnTo>
                <a:lnTo>
                  <a:pt x="7658" y="1911"/>
                </a:lnTo>
                <a:lnTo>
                  <a:pt x="7658" y="1917"/>
                </a:lnTo>
                <a:lnTo>
                  <a:pt x="7659" y="1921"/>
                </a:lnTo>
                <a:lnTo>
                  <a:pt x="7662" y="1926"/>
                </a:lnTo>
                <a:lnTo>
                  <a:pt x="7663" y="1929"/>
                </a:lnTo>
                <a:lnTo>
                  <a:pt x="7666" y="1933"/>
                </a:lnTo>
                <a:lnTo>
                  <a:pt x="7669" y="1936"/>
                </a:lnTo>
                <a:lnTo>
                  <a:pt x="7673" y="1939"/>
                </a:lnTo>
                <a:lnTo>
                  <a:pt x="7677" y="1942"/>
                </a:lnTo>
                <a:lnTo>
                  <a:pt x="7685" y="1946"/>
                </a:lnTo>
                <a:lnTo>
                  <a:pt x="7695" y="1951"/>
                </a:lnTo>
                <a:lnTo>
                  <a:pt x="7718" y="1959"/>
                </a:lnTo>
                <a:lnTo>
                  <a:pt x="7728" y="1963"/>
                </a:lnTo>
                <a:lnTo>
                  <a:pt x="7739" y="1968"/>
                </a:lnTo>
                <a:lnTo>
                  <a:pt x="7750" y="1974"/>
                </a:lnTo>
                <a:lnTo>
                  <a:pt x="7759" y="1981"/>
                </a:lnTo>
                <a:close/>
                <a:moveTo>
                  <a:pt x="7592" y="1856"/>
                </a:moveTo>
                <a:lnTo>
                  <a:pt x="7530" y="1941"/>
                </a:lnTo>
                <a:lnTo>
                  <a:pt x="7599" y="2086"/>
                </a:lnTo>
                <a:lnTo>
                  <a:pt x="7563" y="2086"/>
                </a:lnTo>
                <a:lnTo>
                  <a:pt x="7508" y="1969"/>
                </a:lnTo>
                <a:lnTo>
                  <a:pt x="7472" y="2017"/>
                </a:lnTo>
                <a:lnTo>
                  <a:pt x="7472" y="2086"/>
                </a:lnTo>
                <a:lnTo>
                  <a:pt x="7437" y="2086"/>
                </a:lnTo>
                <a:lnTo>
                  <a:pt x="7437" y="1763"/>
                </a:lnTo>
                <a:lnTo>
                  <a:pt x="7472" y="1763"/>
                </a:lnTo>
                <a:lnTo>
                  <a:pt x="7472" y="1974"/>
                </a:lnTo>
                <a:lnTo>
                  <a:pt x="7476" y="1967"/>
                </a:lnTo>
                <a:lnTo>
                  <a:pt x="7484" y="1955"/>
                </a:lnTo>
                <a:lnTo>
                  <a:pt x="7493" y="1943"/>
                </a:lnTo>
                <a:lnTo>
                  <a:pt x="7504" y="1929"/>
                </a:lnTo>
                <a:lnTo>
                  <a:pt x="7555" y="1856"/>
                </a:lnTo>
                <a:lnTo>
                  <a:pt x="7592" y="1856"/>
                </a:lnTo>
                <a:close/>
                <a:moveTo>
                  <a:pt x="7346" y="2028"/>
                </a:moveTo>
                <a:lnTo>
                  <a:pt x="7346" y="1856"/>
                </a:lnTo>
                <a:lnTo>
                  <a:pt x="7381" y="1856"/>
                </a:lnTo>
                <a:lnTo>
                  <a:pt x="7381" y="2086"/>
                </a:lnTo>
                <a:lnTo>
                  <a:pt x="7346" y="2086"/>
                </a:lnTo>
                <a:lnTo>
                  <a:pt x="7346" y="2055"/>
                </a:lnTo>
                <a:lnTo>
                  <a:pt x="7339" y="2061"/>
                </a:lnTo>
                <a:lnTo>
                  <a:pt x="7331" y="2068"/>
                </a:lnTo>
                <a:lnTo>
                  <a:pt x="7323" y="2074"/>
                </a:lnTo>
                <a:lnTo>
                  <a:pt x="7314" y="2079"/>
                </a:lnTo>
                <a:lnTo>
                  <a:pt x="7305" y="2084"/>
                </a:lnTo>
                <a:lnTo>
                  <a:pt x="7300" y="2086"/>
                </a:lnTo>
                <a:lnTo>
                  <a:pt x="7295" y="2087"/>
                </a:lnTo>
                <a:lnTo>
                  <a:pt x="7289" y="2090"/>
                </a:lnTo>
                <a:lnTo>
                  <a:pt x="7285" y="2090"/>
                </a:lnTo>
                <a:lnTo>
                  <a:pt x="7273" y="2091"/>
                </a:lnTo>
                <a:lnTo>
                  <a:pt x="7267" y="2091"/>
                </a:lnTo>
                <a:lnTo>
                  <a:pt x="7260" y="2090"/>
                </a:lnTo>
                <a:lnTo>
                  <a:pt x="7254" y="2088"/>
                </a:lnTo>
                <a:lnTo>
                  <a:pt x="7249" y="2086"/>
                </a:lnTo>
                <a:lnTo>
                  <a:pt x="7244" y="2084"/>
                </a:lnTo>
                <a:lnTo>
                  <a:pt x="7240" y="2082"/>
                </a:lnTo>
                <a:lnTo>
                  <a:pt x="7235" y="2078"/>
                </a:lnTo>
                <a:lnTo>
                  <a:pt x="7231" y="2075"/>
                </a:lnTo>
                <a:lnTo>
                  <a:pt x="7227" y="2070"/>
                </a:lnTo>
                <a:lnTo>
                  <a:pt x="7225" y="2066"/>
                </a:lnTo>
                <a:lnTo>
                  <a:pt x="7223" y="2060"/>
                </a:lnTo>
                <a:lnTo>
                  <a:pt x="7220" y="2055"/>
                </a:lnTo>
                <a:lnTo>
                  <a:pt x="7218" y="2041"/>
                </a:lnTo>
                <a:lnTo>
                  <a:pt x="7217" y="2034"/>
                </a:lnTo>
                <a:lnTo>
                  <a:pt x="7217" y="2026"/>
                </a:lnTo>
                <a:lnTo>
                  <a:pt x="7217" y="1856"/>
                </a:lnTo>
                <a:lnTo>
                  <a:pt x="7252" y="1856"/>
                </a:lnTo>
                <a:lnTo>
                  <a:pt x="7252" y="2021"/>
                </a:lnTo>
                <a:lnTo>
                  <a:pt x="7252" y="2030"/>
                </a:lnTo>
                <a:lnTo>
                  <a:pt x="7253" y="2038"/>
                </a:lnTo>
                <a:lnTo>
                  <a:pt x="7255" y="2044"/>
                </a:lnTo>
                <a:lnTo>
                  <a:pt x="7258" y="2048"/>
                </a:lnTo>
                <a:lnTo>
                  <a:pt x="7259" y="2050"/>
                </a:lnTo>
                <a:lnTo>
                  <a:pt x="7261" y="2052"/>
                </a:lnTo>
                <a:lnTo>
                  <a:pt x="7263" y="2055"/>
                </a:lnTo>
                <a:lnTo>
                  <a:pt x="7270" y="2058"/>
                </a:lnTo>
                <a:lnTo>
                  <a:pt x="7277" y="2060"/>
                </a:lnTo>
                <a:lnTo>
                  <a:pt x="7285" y="2060"/>
                </a:lnTo>
                <a:lnTo>
                  <a:pt x="7294" y="2060"/>
                </a:lnTo>
                <a:lnTo>
                  <a:pt x="7302" y="2058"/>
                </a:lnTo>
                <a:lnTo>
                  <a:pt x="7310" y="2056"/>
                </a:lnTo>
                <a:lnTo>
                  <a:pt x="7316" y="2051"/>
                </a:lnTo>
                <a:lnTo>
                  <a:pt x="7321" y="2049"/>
                </a:lnTo>
                <a:lnTo>
                  <a:pt x="7324" y="2047"/>
                </a:lnTo>
                <a:lnTo>
                  <a:pt x="7331" y="2041"/>
                </a:lnTo>
                <a:lnTo>
                  <a:pt x="7339" y="2034"/>
                </a:lnTo>
                <a:lnTo>
                  <a:pt x="7346" y="2028"/>
                </a:lnTo>
                <a:close/>
                <a:moveTo>
                  <a:pt x="7109" y="1851"/>
                </a:moveTo>
                <a:lnTo>
                  <a:pt x="7115" y="1851"/>
                </a:lnTo>
                <a:lnTo>
                  <a:pt x="7122" y="1853"/>
                </a:lnTo>
                <a:lnTo>
                  <a:pt x="7128" y="1854"/>
                </a:lnTo>
                <a:lnTo>
                  <a:pt x="7134" y="1856"/>
                </a:lnTo>
                <a:lnTo>
                  <a:pt x="7138" y="1858"/>
                </a:lnTo>
                <a:lnTo>
                  <a:pt x="7143" y="1860"/>
                </a:lnTo>
                <a:lnTo>
                  <a:pt x="7147" y="1864"/>
                </a:lnTo>
                <a:lnTo>
                  <a:pt x="7150" y="1867"/>
                </a:lnTo>
                <a:lnTo>
                  <a:pt x="7154" y="1872"/>
                </a:lnTo>
                <a:lnTo>
                  <a:pt x="7157" y="1876"/>
                </a:lnTo>
                <a:lnTo>
                  <a:pt x="7162" y="1888"/>
                </a:lnTo>
                <a:lnTo>
                  <a:pt x="7163" y="1894"/>
                </a:lnTo>
                <a:lnTo>
                  <a:pt x="7164" y="1901"/>
                </a:lnTo>
                <a:lnTo>
                  <a:pt x="7164" y="1908"/>
                </a:lnTo>
                <a:lnTo>
                  <a:pt x="7165" y="1916"/>
                </a:lnTo>
                <a:lnTo>
                  <a:pt x="7165" y="2086"/>
                </a:lnTo>
                <a:lnTo>
                  <a:pt x="7130" y="2086"/>
                </a:lnTo>
                <a:lnTo>
                  <a:pt x="7130" y="1923"/>
                </a:lnTo>
                <a:lnTo>
                  <a:pt x="7129" y="1913"/>
                </a:lnTo>
                <a:lnTo>
                  <a:pt x="7128" y="1904"/>
                </a:lnTo>
                <a:lnTo>
                  <a:pt x="7126" y="1898"/>
                </a:lnTo>
                <a:lnTo>
                  <a:pt x="7122" y="1892"/>
                </a:lnTo>
                <a:lnTo>
                  <a:pt x="7120" y="1890"/>
                </a:lnTo>
                <a:lnTo>
                  <a:pt x="7118" y="1888"/>
                </a:lnTo>
                <a:lnTo>
                  <a:pt x="7115" y="1886"/>
                </a:lnTo>
                <a:lnTo>
                  <a:pt x="7112" y="1885"/>
                </a:lnTo>
                <a:lnTo>
                  <a:pt x="7105" y="1883"/>
                </a:lnTo>
                <a:lnTo>
                  <a:pt x="7097" y="1882"/>
                </a:lnTo>
                <a:lnTo>
                  <a:pt x="7090" y="1883"/>
                </a:lnTo>
                <a:lnTo>
                  <a:pt x="7086" y="1884"/>
                </a:lnTo>
                <a:lnTo>
                  <a:pt x="7082" y="1885"/>
                </a:lnTo>
                <a:lnTo>
                  <a:pt x="7075" y="1888"/>
                </a:lnTo>
                <a:lnTo>
                  <a:pt x="7067" y="1892"/>
                </a:lnTo>
                <a:lnTo>
                  <a:pt x="7060" y="1897"/>
                </a:lnTo>
                <a:lnTo>
                  <a:pt x="7052" y="1902"/>
                </a:lnTo>
                <a:lnTo>
                  <a:pt x="7040" y="1913"/>
                </a:lnTo>
                <a:lnTo>
                  <a:pt x="7040" y="2086"/>
                </a:lnTo>
                <a:lnTo>
                  <a:pt x="7005" y="2086"/>
                </a:lnTo>
                <a:lnTo>
                  <a:pt x="7005" y="1923"/>
                </a:lnTo>
                <a:lnTo>
                  <a:pt x="7004" y="1913"/>
                </a:lnTo>
                <a:lnTo>
                  <a:pt x="7003" y="1904"/>
                </a:lnTo>
                <a:lnTo>
                  <a:pt x="7002" y="1898"/>
                </a:lnTo>
                <a:lnTo>
                  <a:pt x="6998" y="1892"/>
                </a:lnTo>
                <a:lnTo>
                  <a:pt x="6996" y="1890"/>
                </a:lnTo>
                <a:lnTo>
                  <a:pt x="6994" y="1888"/>
                </a:lnTo>
                <a:lnTo>
                  <a:pt x="6988" y="1885"/>
                </a:lnTo>
                <a:lnTo>
                  <a:pt x="6986" y="1884"/>
                </a:lnTo>
                <a:lnTo>
                  <a:pt x="6981" y="1883"/>
                </a:lnTo>
                <a:lnTo>
                  <a:pt x="6973" y="1882"/>
                </a:lnTo>
                <a:lnTo>
                  <a:pt x="6967" y="1883"/>
                </a:lnTo>
                <a:lnTo>
                  <a:pt x="6959" y="1884"/>
                </a:lnTo>
                <a:lnTo>
                  <a:pt x="6952" y="1888"/>
                </a:lnTo>
                <a:lnTo>
                  <a:pt x="6944" y="1891"/>
                </a:lnTo>
                <a:lnTo>
                  <a:pt x="6937" y="1897"/>
                </a:lnTo>
                <a:lnTo>
                  <a:pt x="6929" y="1902"/>
                </a:lnTo>
                <a:lnTo>
                  <a:pt x="6923" y="1908"/>
                </a:lnTo>
                <a:lnTo>
                  <a:pt x="6915" y="1915"/>
                </a:lnTo>
                <a:lnTo>
                  <a:pt x="6915" y="2086"/>
                </a:lnTo>
                <a:lnTo>
                  <a:pt x="6880" y="2086"/>
                </a:lnTo>
                <a:lnTo>
                  <a:pt x="6880" y="1856"/>
                </a:lnTo>
                <a:lnTo>
                  <a:pt x="6915" y="1856"/>
                </a:lnTo>
                <a:lnTo>
                  <a:pt x="6915" y="1888"/>
                </a:lnTo>
                <a:lnTo>
                  <a:pt x="6921" y="1882"/>
                </a:lnTo>
                <a:lnTo>
                  <a:pt x="6929" y="1875"/>
                </a:lnTo>
                <a:lnTo>
                  <a:pt x="6937" y="1868"/>
                </a:lnTo>
                <a:lnTo>
                  <a:pt x="6945" y="1863"/>
                </a:lnTo>
                <a:lnTo>
                  <a:pt x="6950" y="1860"/>
                </a:lnTo>
                <a:lnTo>
                  <a:pt x="6955" y="1858"/>
                </a:lnTo>
                <a:lnTo>
                  <a:pt x="6964" y="1855"/>
                </a:lnTo>
                <a:lnTo>
                  <a:pt x="6970" y="1854"/>
                </a:lnTo>
                <a:lnTo>
                  <a:pt x="6974" y="1853"/>
                </a:lnTo>
                <a:lnTo>
                  <a:pt x="6985" y="1851"/>
                </a:lnTo>
                <a:lnTo>
                  <a:pt x="6996" y="1853"/>
                </a:lnTo>
                <a:lnTo>
                  <a:pt x="7000" y="1853"/>
                </a:lnTo>
                <a:lnTo>
                  <a:pt x="7006" y="1854"/>
                </a:lnTo>
                <a:lnTo>
                  <a:pt x="7009" y="1855"/>
                </a:lnTo>
                <a:lnTo>
                  <a:pt x="7014" y="1857"/>
                </a:lnTo>
                <a:lnTo>
                  <a:pt x="7017" y="1859"/>
                </a:lnTo>
                <a:lnTo>
                  <a:pt x="7021" y="1860"/>
                </a:lnTo>
                <a:lnTo>
                  <a:pt x="7024" y="1864"/>
                </a:lnTo>
                <a:lnTo>
                  <a:pt x="7026" y="1866"/>
                </a:lnTo>
                <a:lnTo>
                  <a:pt x="7031" y="1873"/>
                </a:lnTo>
                <a:lnTo>
                  <a:pt x="7033" y="1876"/>
                </a:lnTo>
                <a:lnTo>
                  <a:pt x="7034" y="1880"/>
                </a:lnTo>
                <a:lnTo>
                  <a:pt x="7035" y="1884"/>
                </a:lnTo>
                <a:lnTo>
                  <a:pt x="7036" y="1888"/>
                </a:lnTo>
                <a:lnTo>
                  <a:pt x="7044" y="1881"/>
                </a:lnTo>
                <a:lnTo>
                  <a:pt x="7051" y="1874"/>
                </a:lnTo>
                <a:lnTo>
                  <a:pt x="7060" y="1868"/>
                </a:lnTo>
                <a:lnTo>
                  <a:pt x="7068" y="1863"/>
                </a:lnTo>
                <a:lnTo>
                  <a:pt x="7078" y="1858"/>
                </a:lnTo>
                <a:lnTo>
                  <a:pt x="7087" y="1855"/>
                </a:lnTo>
                <a:lnTo>
                  <a:pt x="7093" y="1854"/>
                </a:lnTo>
                <a:lnTo>
                  <a:pt x="7099" y="1853"/>
                </a:lnTo>
                <a:lnTo>
                  <a:pt x="7109" y="1851"/>
                </a:lnTo>
                <a:close/>
                <a:moveTo>
                  <a:pt x="6813" y="1882"/>
                </a:moveTo>
                <a:lnTo>
                  <a:pt x="6818" y="1890"/>
                </a:lnTo>
                <a:lnTo>
                  <a:pt x="6822" y="1898"/>
                </a:lnTo>
                <a:lnTo>
                  <a:pt x="6827" y="1908"/>
                </a:lnTo>
                <a:lnTo>
                  <a:pt x="6829" y="1918"/>
                </a:lnTo>
                <a:lnTo>
                  <a:pt x="6832" y="1930"/>
                </a:lnTo>
                <a:lnTo>
                  <a:pt x="6833" y="1942"/>
                </a:lnTo>
                <a:lnTo>
                  <a:pt x="6835" y="1955"/>
                </a:lnTo>
                <a:lnTo>
                  <a:pt x="6835" y="1969"/>
                </a:lnTo>
                <a:lnTo>
                  <a:pt x="6835" y="1978"/>
                </a:lnTo>
                <a:lnTo>
                  <a:pt x="6699" y="1978"/>
                </a:lnTo>
                <a:lnTo>
                  <a:pt x="6699" y="1988"/>
                </a:lnTo>
                <a:lnTo>
                  <a:pt x="6700" y="1997"/>
                </a:lnTo>
                <a:lnTo>
                  <a:pt x="6701" y="2006"/>
                </a:lnTo>
                <a:lnTo>
                  <a:pt x="6704" y="2014"/>
                </a:lnTo>
                <a:lnTo>
                  <a:pt x="6706" y="2022"/>
                </a:lnTo>
                <a:lnTo>
                  <a:pt x="6708" y="2029"/>
                </a:lnTo>
                <a:lnTo>
                  <a:pt x="6712" y="2034"/>
                </a:lnTo>
                <a:lnTo>
                  <a:pt x="6715" y="2040"/>
                </a:lnTo>
                <a:lnTo>
                  <a:pt x="6718" y="2044"/>
                </a:lnTo>
                <a:lnTo>
                  <a:pt x="6723" y="2049"/>
                </a:lnTo>
                <a:lnTo>
                  <a:pt x="6727" y="2052"/>
                </a:lnTo>
                <a:lnTo>
                  <a:pt x="6732" y="2056"/>
                </a:lnTo>
                <a:lnTo>
                  <a:pt x="6738" y="2058"/>
                </a:lnTo>
                <a:lnTo>
                  <a:pt x="6742" y="2060"/>
                </a:lnTo>
                <a:lnTo>
                  <a:pt x="6749" y="2060"/>
                </a:lnTo>
                <a:lnTo>
                  <a:pt x="6754" y="2061"/>
                </a:lnTo>
                <a:lnTo>
                  <a:pt x="6765" y="2060"/>
                </a:lnTo>
                <a:lnTo>
                  <a:pt x="6772" y="2058"/>
                </a:lnTo>
                <a:lnTo>
                  <a:pt x="6780" y="2055"/>
                </a:lnTo>
                <a:lnTo>
                  <a:pt x="6787" y="2050"/>
                </a:lnTo>
                <a:lnTo>
                  <a:pt x="6793" y="2044"/>
                </a:lnTo>
                <a:lnTo>
                  <a:pt x="6796" y="2041"/>
                </a:lnTo>
                <a:lnTo>
                  <a:pt x="6798" y="2038"/>
                </a:lnTo>
                <a:lnTo>
                  <a:pt x="6804" y="2030"/>
                </a:lnTo>
                <a:lnTo>
                  <a:pt x="6809" y="2021"/>
                </a:lnTo>
                <a:lnTo>
                  <a:pt x="6833" y="2037"/>
                </a:lnTo>
                <a:lnTo>
                  <a:pt x="6827" y="2048"/>
                </a:lnTo>
                <a:lnTo>
                  <a:pt x="6823" y="2053"/>
                </a:lnTo>
                <a:lnTo>
                  <a:pt x="6819" y="2059"/>
                </a:lnTo>
                <a:lnTo>
                  <a:pt x="6814" y="2064"/>
                </a:lnTo>
                <a:lnTo>
                  <a:pt x="6810" y="2068"/>
                </a:lnTo>
                <a:lnTo>
                  <a:pt x="6805" y="2073"/>
                </a:lnTo>
                <a:lnTo>
                  <a:pt x="6801" y="2076"/>
                </a:lnTo>
                <a:lnTo>
                  <a:pt x="6795" y="2079"/>
                </a:lnTo>
                <a:lnTo>
                  <a:pt x="6791" y="2083"/>
                </a:lnTo>
                <a:lnTo>
                  <a:pt x="6785" y="2085"/>
                </a:lnTo>
                <a:lnTo>
                  <a:pt x="6778" y="2087"/>
                </a:lnTo>
                <a:lnTo>
                  <a:pt x="6772" y="2088"/>
                </a:lnTo>
                <a:lnTo>
                  <a:pt x="6766" y="2090"/>
                </a:lnTo>
                <a:lnTo>
                  <a:pt x="6753" y="2091"/>
                </a:lnTo>
                <a:lnTo>
                  <a:pt x="6743" y="2091"/>
                </a:lnTo>
                <a:lnTo>
                  <a:pt x="6734" y="2088"/>
                </a:lnTo>
                <a:lnTo>
                  <a:pt x="6726" y="2086"/>
                </a:lnTo>
                <a:lnTo>
                  <a:pt x="6722" y="2085"/>
                </a:lnTo>
                <a:lnTo>
                  <a:pt x="6717" y="2084"/>
                </a:lnTo>
                <a:lnTo>
                  <a:pt x="6714" y="2082"/>
                </a:lnTo>
                <a:lnTo>
                  <a:pt x="6710" y="2079"/>
                </a:lnTo>
                <a:lnTo>
                  <a:pt x="6703" y="2074"/>
                </a:lnTo>
                <a:lnTo>
                  <a:pt x="6696" y="2068"/>
                </a:lnTo>
                <a:lnTo>
                  <a:pt x="6690" y="2061"/>
                </a:lnTo>
                <a:lnTo>
                  <a:pt x="6684" y="2053"/>
                </a:lnTo>
                <a:lnTo>
                  <a:pt x="6679" y="2044"/>
                </a:lnTo>
                <a:lnTo>
                  <a:pt x="6677" y="2039"/>
                </a:lnTo>
                <a:lnTo>
                  <a:pt x="6675" y="2034"/>
                </a:lnTo>
                <a:lnTo>
                  <a:pt x="6671" y="2023"/>
                </a:lnTo>
                <a:lnTo>
                  <a:pt x="6669" y="2012"/>
                </a:lnTo>
                <a:lnTo>
                  <a:pt x="6666" y="1999"/>
                </a:lnTo>
                <a:lnTo>
                  <a:pt x="6665" y="1986"/>
                </a:lnTo>
                <a:lnTo>
                  <a:pt x="6664" y="1971"/>
                </a:lnTo>
                <a:lnTo>
                  <a:pt x="6665" y="1956"/>
                </a:lnTo>
                <a:lnTo>
                  <a:pt x="6666" y="1942"/>
                </a:lnTo>
                <a:lnTo>
                  <a:pt x="6669" y="1929"/>
                </a:lnTo>
                <a:lnTo>
                  <a:pt x="6670" y="1924"/>
                </a:lnTo>
                <a:lnTo>
                  <a:pt x="6672" y="1918"/>
                </a:lnTo>
                <a:lnTo>
                  <a:pt x="6675" y="1907"/>
                </a:lnTo>
                <a:lnTo>
                  <a:pt x="6680" y="1897"/>
                </a:lnTo>
                <a:lnTo>
                  <a:pt x="6686" y="1889"/>
                </a:lnTo>
                <a:lnTo>
                  <a:pt x="6691" y="1881"/>
                </a:lnTo>
                <a:lnTo>
                  <a:pt x="6695" y="1876"/>
                </a:lnTo>
                <a:lnTo>
                  <a:pt x="6698" y="1874"/>
                </a:lnTo>
                <a:lnTo>
                  <a:pt x="6705" y="1867"/>
                </a:lnTo>
                <a:lnTo>
                  <a:pt x="6713" y="1863"/>
                </a:lnTo>
                <a:lnTo>
                  <a:pt x="6719" y="1858"/>
                </a:lnTo>
                <a:lnTo>
                  <a:pt x="6728" y="1856"/>
                </a:lnTo>
                <a:lnTo>
                  <a:pt x="6736" y="1854"/>
                </a:lnTo>
                <a:lnTo>
                  <a:pt x="6744" y="1851"/>
                </a:lnTo>
                <a:lnTo>
                  <a:pt x="6753" y="1851"/>
                </a:lnTo>
                <a:lnTo>
                  <a:pt x="6762" y="1851"/>
                </a:lnTo>
                <a:lnTo>
                  <a:pt x="6771" y="1854"/>
                </a:lnTo>
                <a:lnTo>
                  <a:pt x="6779" y="1856"/>
                </a:lnTo>
                <a:lnTo>
                  <a:pt x="6784" y="1857"/>
                </a:lnTo>
                <a:lnTo>
                  <a:pt x="6787" y="1859"/>
                </a:lnTo>
                <a:lnTo>
                  <a:pt x="6795" y="1864"/>
                </a:lnTo>
                <a:lnTo>
                  <a:pt x="6802" y="1868"/>
                </a:lnTo>
                <a:lnTo>
                  <a:pt x="6807" y="1874"/>
                </a:lnTo>
                <a:lnTo>
                  <a:pt x="6813" y="1882"/>
                </a:lnTo>
                <a:close/>
                <a:moveTo>
                  <a:pt x="6699" y="1952"/>
                </a:moveTo>
                <a:lnTo>
                  <a:pt x="6802" y="1952"/>
                </a:lnTo>
                <a:lnTo>
                  <a:pt x="6800" y="1937"/>
                </a:lnTo>
                <a:lnTo>
                  <a:pt x="6798" y="1930"/>
                </a:lnTo>
                <a:lnTo>
                  <a:pt x="6797" y="1924"/>
                </a:lnTo>
                <a:lnTo>
                  <a:pt x="6793" y="1911"/>
                </a:lnTo>
                <a:lnTo>
                  <a:pt x="6791" y="1906"/>
                </a:lnTo>
                <a:lnTo>
                  <a:pt x="6788" y="1901"/>
                </a:lnTo>
                <a:lnTo>
                  <a:pt x="6785" y="1897"/>
                </a:lnTo>
                <a:lnTo>
                  <a:pt x="6782" y="1893"/>
                </a:lnTo>
                <a:lnTo>
                  <a:pt x="6777" y="1890"/>
                </a:lnTo>
                <a:lnTo>
                  <a:pt x="6774" y="1886"/>
                </a:lnTo>
                <a:lnTo>
                  <a:pt x="6769" y="1884"/>
                </a:lnTo>
                <a:lnTo>
                  <a:pt x="6763" y="1883"/>
                </a:lnTo>
                <a:lnTo>
                  <a:pt x="6759" y="1882"/>
                </a:lnTo>
                <a:lnTo>
                  <a:pt x="6753" y="1882"/>
                </a:lnTo>
                <a:lnTo>
                  <a:pt x="6748" y="1882"/>
                </a:lnTo>
                <a:lnTo>
                  <a:pt x="6743" y="1883"/>
                </a:lnTo>
                <a:lnTo>
                  <a:pt x="6739" y="1884"/>
                </a:lnTo>
                <a:lnTo>
                  <a:pt x="6734" y="1886"/>
                </a:lnTo>
                <a:lnTo>
                  <a:pt x="6730" y="1889"/>
                </a:lnTo>
                <a:lnTo>
                  <a:pt x="6725" y="1891"/>
                </a:lnTo>
                <a:lnTo>
                  <a:pt x="6722" y="1894"/>
                </a:lnTo>
                <a:lnTo>
                  <a:pt x="6718" y="1899"/>
                </a:lnTo>
                <a:lnTo>
                  <a:pt x="6715" y="1903"/>
                </a:lnTo>
                <a:lnTo>
                  <a:pt x="6712" y="1908"/>
                </a:lnTo>
                <a:lnTo>
                  <a:pt x="6708" y="1913"/>
                </a:lnTo>
                <a:lnTo>
                  <a:pt x="6706" y="1920"/>
                </a:lnTo>
                <a:lnTo>
                  <a:pt x="6704" y="1927"/>
                </a:lnTo>
                <a:lnTo>
                  <a:pt x="6703" y="1935"/>
                </a:lnTo>
                <a:lnTo>
                  <a:pt x="6700" y="1943"/>
                </a:lnTo>
                <a:lnTo>
                  <a:pt x="6699" y="1952"/>
                </a:lnTo>
                <a:close/>
                <a:moveTo>
                  <a:pt x="6641" y="1856"/>
                </a:moveTo>
                <a:lnTo>
                  <a:pt x="6578" y="1941"/>
                </a:lnTo>
                <a:lnTo>
                  <a:pt x="6648" y="2086"/>
                </a:lnTo>
                <a:lnTo>
                  <a:pt x="6612" y="2086"/>
                </a:lnTo>
                <a:lnTo>
                  <a:pt x="6557" y="1969"/>
                </a:lnTo>
                <a:lnTo>
                  <a:pt x="6520" y="2017"/>
                </a:lnTo>
                <a:lnTo>
                  <a:pt x="6520" y="2086"/>
                </a:lnTo>
                <a:lnTo>
                  <a:pt x="6485" y="2086"/>
                </a:lnTo>
                <a:lnTo>
                  <a:pt x="6485" y="1763"/>
                </a:lnTo>
                <a:lnTo>
                  <a:pt x="6520" y="1763"/>
                </a:lnTo>
                <a:lnTo>
                  <a:pt x="6520" y="1974"/>
                </a:lnTo>
                <a:lnTo>
                  <a:pt x="6525" y="1967"/>
                </a:lnTo>
                <a:lnTo>
                  <a:pt x="6533" y="1955"/>
                </a:lnTo>
                <a:lnTo>
                  <a:pt x="6542" y="1943"/>
                </a:lnTo>
                <a:lnTo>
                  <a:pt x="6551" y="1929"/>
                </a:lnTo>
                <a:lnTo>
                  <a:pt x="6604" y="1856"/>
                </a:lnTo>
                <a:lnTo>
                  <a:pt x="6641" y="1856"/>
                </a:lnTo>
                <a:close/>
                <a:moveTo>
                  <a:pt x="6415" y="1882"/>
                </a:moveTo>
                <a:lnTo>
                  <a:pt x="6421" y="1890"/>
                </a:lnTo>
                <a:lnTo>
                  <a:pt x="6425" y="1899"/>
                </a:lnTo>
                <a:lnTo>
                  <a:pt x="6430" y="1908"/>
                </a:lnTo>
                <a:lnTo>
                  <a:pt x="6433" y="1919"/>
                </a:lnTo>
                <a:lnTo>
                  <a:pt x="6436" y="1930"/>
                </a:lnTo>
                <a:lnTo>
                  <a:pt x="6439" y="1943"/>
                </a:lnTo>
                <a:lnTo>
                  <a:pt x="6440" y="1956"/>
                </a:lnTo>
                <a:lnTo>
                  <a:pt x="6441" y="1971"/>
                </a:lnTo>
                <a:lnTo>
                  <a:pt x="6440" y="1986"/>
                </a:lnTo>
                <a:lnTo>
                  <a:pt x="6439" y="1999"/>
                </a:lnTo>
                <a:lnTo>
                  <a:pt x="6436" y="2012"/>
                </a:lnTo>
                <a:lnTo>
                  <a:pt x="6433" y="2023"/>
                </a:lnTo>
                <a:lnTo>
                  <a:pt x="6430" y="2033"/>
                </a:lnTo>
                <a:lnTo>
                  <a:pt x="6425" y="2043"/>
                </a:lnTo>
                <a:lnTo>
                  <a:pt x="6421" y="2052"/>
                </a:lnTo>
                <a:lnTo>
                  <a:pt x="6415" y="2060"/>
                </a:lnTo>
                <a:lnTo>
                  <a:pt x="6408" y="2067"/>
                </a:lnTo>
                <a:lnTo>
                  <a:pt x="6401" y="2074"/>
                </a:lnTo>
                <a:lnTo>
                  <a:pt x="6398" y="2076"/>
                </a:lnTo>
                <a:lnTo>
                  <a:pt x="6393" y="2079"/>
                </a:lnTo>
                <a:lnTo>
                  <a:pt x="6386" y="2083"/>
                </a:lnTo>
                <a:lnTo>
                  <a:pt x="6378" y="2086"/>
                </a:lnTo>
                <a:lnTo>
                  <a:pt x="6369" y="2088"/>
                </a:lnTo>
                <a:lnTo>
                  <a:pt x="6360" y="2091"/>
                </a:lnTo>
                <a:lnTo>
                  <a:pt x="6351" y="2091"/>
                </a:lnTo>
                <a:lnTo>
                  <a:pt x="6340" y="2091"/>
                </a:lnTo>
                <a:lnTo>
                  <a:pt x="6331" y="2088"/>
                </a:lnTo>
                <a:lnTo>
                  <a:pt x="6322" y="2086"/>
                </a:lnTo>
                <a:lnTo>
                  <a:pt x="6314" y="2083"/>
                </a:lnTo>
                <a:lnTo>
                  <a:pt x="6307" y="2079"/>
                </a:lnTo>
                <a:lnTo>
                  <a:pt x="6299" y="2074"/>
                </a:lnTo>
                <a:lnTo>
                  <a:pt x="6292" y="2067"/>
                </a:lnTo>
                <a:lnTo>
                  <a:pt x="6285" y="2060"/>
                </a:lnTo>
                <a:lnTo>
                  <a:pt x="6279" y="2052"/>
                </a:lnTo>
                <a:lnTo>
                  <a:pt x="6275" y="2043"/>
                </a:lnTo>
                <a:lnTo>
                  <a:pt x="6270" y="2033"/>
                </a:lnTo>
                <a:lnTo>
                  <a:pt x="6266" y="2023"/>
                </a:lnTo>
                <a:lnTo>
                  <a:pt x="6263" y="2012"/>
                </a:lnTo>
                <a:lnTo>
                  <a:pt x="6261" y="1999"/>
                </a:lnTo>
                <a:lnTo>
                  <a:pt x="6259" y="1986"/>
                </a:lnTo>
                <a:lnTo>
                  <a:pt x="6259" y="1971"/>
                </a:lnTo>
                <a:lnTo>
                  <a:pt x="6259" y="1956"/>
                </a:lnTo>
                <a:lnTo>
                  <a:pt x="6261" y="1943"/>
                </a:lnTo>
                <a:lnTo>
                  <a:pt x="6263" y="1930"/>
                </a:lnTo>
                <a:lnTo>
                  <a:pt x="6266" y="1919"/>
                </a:lnTo>
                <a:lnTo>
                  <a:pt x="6270" y="1908"/>
                </a:lnTo>
                <a:lnTo>
                  <a:pt x="6275" y="1899"/>
                </a:lnTo>
                <a:lnTo>
                  <a:pt x="6279" y="1890"/>
                </a:lnTo>
                <a:lnTo>
                  <a:pt x="6283" y="1885"/>
                </a:lnTo>
                <a:lnTo>
                  <a:pt x="6285" y="1882"/>
                </a:lnTo>
                <a:lnTo>
                  <a:pt x="6292" y="1874"/>
                </a:lnTo>
                <a:lnTo>
                  <a:pt x="6299" y="1868"/>
                </a:lnTo>
                <a:lnTo>
                  <a:pt x="6302" y="1866"/>
                </a:lnTo>
                <a:lnTo>
                  <a:pt x="6307" y="1863"/>
                </a:lnTo>
                <a:lnTo>
                  <a:pt x="6314" y="1859"/>
                </a:lnTo>
                <a:lnTo>
                  <a:pt x="6322" y="1856"/>
                </a:lnTo>
                <a:lnTo>
                  <a:pt x="6331" y="1854"/>
                </a:lnTo>
                <a:lnTo>
                  <a:pt x="6340" y="1851"/>
                </a:lnTo>
                <a:lnTo>
                  <a:pt x="6351" y="1851"/>
                </a:lnTo>
                <a:lnTo>
                  <a:pt x="6360" y="1851"/>
                </a:lnTo>
                <a:lnTo>
                  <a:pt x="6369" y="1854"/>
                </a:lnTo>
                <a:lnTo>
                  <a:pt x="6378" y="1856"/>
                </a:lnTo>
                <a:lnTo>
                  <a:pt x="6386" y="1859"/>
                </a:lnTo>
                <a:lnTo>
                  <a:pt x="6390" y="1860"/>
                </a:lnTo>
                <a:lnTo>
                  <a:pt x="6393" y="1863"/>
                </a:lnTo>
                <a:lnTo>
                  <a:pt x="6401" y="1868"/>
                </a:lnTo>
                <a:lnTo>
                  <a:pt x="6405" y="1872"/>
                </a:lnTo>
                <a:lnTo>
                  <a:pt x="6408" y="1874"/>
                </a:lnTo>
                <a:lnTo>
                  <a:pt x="6415" y="1882"/>
                </a:lnTo>
                <a:close/>
                <a:moveTo>
                  <a:pt x="6401" y="2008"/>
                </a:moveTo>
                <a:lnTo>
                  <a:pt x="6404" y="1999"/>
                </a:lnTo>
                <a:lnTo>
                  <a:pt x="6405" y="1990"/>
                </a:lnTo>
                <a:lnTo>
                  <a:pt x="6405" y="1981"/>
                </a:lnTo>
                <a:lnTo>
                  <a:pt x="6405" y="1971"/>
                </a:lnTo>
                <a:lnTo>
                  <a:pt x="6405" y="1962"/>
                </a:lnTo>
                <a:lnTo>
                  <a:pt x="6405" y="1953"/>
                </a:lnTo>
                <a:lnTo>
                  <a:pt x="6404" y="1944"/>
                </a:lnTo>
                <a:lnTo>
                  <a:pt x="6402" y="1936"/>
                </a:lnTo>
                <a:lnTo>
                  <a:pt x="6400" y="1928"/>
                </a:lnTo>
                <a:lnTo>
                  <a:pt x="6398" y="1921"/>
                </a:lnTo>
                <a:lnTo>
                  <a:pt x="6396" y="1915"/>
                </a:lnTo>
                <a:lnTo>
                  <a:pt x="6392" y="1908"/>
                </a:lnTo>
                <a:lnTo>
                  <a:pt x="6389" y="1902"/>
                </a:lnTo>
                <a:lnTo>
                  <a:pt x="6384" y="1897"/>
                </a:lnTo>
                <a:lnTo>
                  <a:pt x="6380" y="1892"/>
                </a:lnTo>
                <a:lnTo>
                  <a:pt x="6374" y="1889"/>
                </a:lnTo>
                <a:lnTo>
                  <a:pt x="6370" y="1885"/>
                </a:lnTo>
                <a:lnTo>
                  <a:pt x="6363" y="1883"/>
                </a:lnTo>
                <a:lnTo>
                  <a:pt x="6357" y="1882"/>
                </a:lnTo>
                <a:lnTo>
                  <a:pt x="6351" y="1882"/>
                </a:lnTo>
                <a:lnTo>
                  <a:pt x="6344" y="1882"/>
                </a:lnTo>
                <a:lnTo>
                  <a:pt x="6337" y="1883"/>
                </a:lnTo>
                <a:lnTo>
                  <a:pt x="6331" y="1885"/>
                </a:lnTo>
                <a:lnTo>
                  <a:pt x="6326" y="1889"/>
                </a:lnTo>
                <a:lnTo>
                  <a:pt x="6321" y="1892"/>
                </a:lnTo>
                <a:lnTo>
                  <a:pt x="6317" y="1895"/>
                </a:lnTo>
                <a:lnTo>
                  <a:pt x="6312" y="1901"/>
                </a:lnTo>
                <a:lnTo>
                  <a:pt x="6309" y="1907"/>
                </a:lnTo>
                <a:lnTo>
                  <a:pt x="6305" y="1912"/>
                </a:lnTo>
                <a:lnTo>
                  <a:pt x="6302" y="1919"/>
                </a:lnTo>
                <a:lnTo>
                  <a:pt x="6298" y="1935"/>
                </a:lnTo>
                <a:lnTo>
                  <a:pt x="6296" y="1943"/>
                </a:lnTo>
                <a:lnTo>
                  <a:pt x="6295" y="1952"/>
                </a:lnTo>
                <a:lnTo>
                  <a:pt x="6294" y="1961"/>
                </a:lnTo>
                <a:lnTo>
                  <a:pt x="6294" y="1971"/>
                </a:lnTo>
                <a:lnTo>
                  <a:pt x="6294" y="1980"/>
                </a:lnTo>
                <a:lnTo>
                  <a:pt x="6295" y="1989"/>
                </a:lnTo>
                <a:lnTo>
                  <a:pt x="6298" y="2006"/>
                </a:lnTo>
                <a:lnTo>
                  <a:pt x="6302" y="2022"/>
                </a:lnTo>
                <a:lnTo>
                  <a:pt x="6304" y="2029"/>
                </a:lnTo>
                <a:lnTo>
                  <a:pt x="6308" y="2034"/>
                </a:lnTo>
                <a:lnTo>
                  <a:pt x="6311" y="2041"/>
                </a:lnTo>
                <a:lnTo>
                  <a:pt x="6316" y="2046"/>
                </a:lnTo>
                <a:lnTo>
                  <a:pt x="6320" y="2050"/>
                </a:lnTo>
                <a:lnTo>
                  <a:pt x="6325" y="2055"/>
                </a:lnTo>
                <a:lnTo>
                  <a:pt x="6330" y="2057"/>
                </a:lnTo>
                <a:lnTo>
                  <a:pt x="6336" y="2059"/>
                </a:lnTo>
                <a:lnTo>
                  <a:pt x="6343" y="2060"/>
                </a:lnTo>
                <a:lnTo>
                  <a:pt x="6351" y="2061"/>
                </a:lnTo>
                <a:lnTo>
                  <a:pt x="6356" y="2060"/>
                </a:lnTo>
                <a:lnTo>
                  <a:pt x="6363" y="2059"/>
                </a:lnTo>
                <a:lnTo>
                  <a:pt x="6369" y="2058"/>
                </a:lnTo>
                <a:lnTo>
                  <a:pt x="6374" y="2055"/>
                </a:lnTo>
                <a:lnTo>
                  <a:pt x="6379" y="2051"/>
                </a:lnTo>
                <a:lnTo>
                  <a:pt x="6383" y="2047"/>
                </a:lnTo>
                <a:lnTo>
                  <a:pt x="6388" y="2042"/>
                </a:lnTo>
                <a:lnTo>
                  <a:pt x="6391" y="2037"/>
                </a:lnTo>
                <a:lnTo>
                  <a:pt x="6395" y="2030"/>
                </a:lnTo>
                <a:lnTo>
                  <a:pt x="6397" y="2023"/>
                </a:lnTo>
                <a:lnTo>
                  <a:pt x="6400" y="2016"/>
                </a:lnTo>
                <a:lnTo>
                  <a:pt x="6401" y="2008"/>
                </a:lnTo>
                <a:close/>
                <a:moveTo>
                  <a:pt x="6233" y="1856"/>
                </a:moveTo>
                <a:lnTo>
                  <a:pt x="6171" y="1941"/>
                </a:lnTo>
                <a:lnTo>
                  <a:pt x="6241" y="2086"/>
                </a:lnTo>
                <a:lnTo>
                  <a:pt x="6205" y="2086"/>
                </a:lnTo>
                <a:lnTo>
                  <a:pt x="6150" y="1969"/>
                </a:lnTo>
                <a:lnTo>
                  <a:pt x="6114" y="2017"/>
                </a:lnTo>
                <a:lnTo>
                  <a:pt x="6114" y="2086"/>
                </a:lnTo>
                <a:lnTo>
                  <a:pt x="6079" y="2086"/>
                </a:lnTo>
                <a:lnTo>
                  <a:pt x="6079" y="1763"/>
                </a:lnTo>
                <a:lnTo>
                  <a:pt x="6114" y="1763"/>
                </a:lnTo>
                <a:lnTo>
                  <a:pt x="6114" y="1974"/>
                </a:lnTo>
                <a:lnTo>
                  <a:pt x="6118" y="1967"/>
                </a:lnTo>
                <a:lnTo>
                  <a:pt x="6126" y="1955"/>
                </a:lnTo>
                <a:lnTo>
                  <a:pt x="6135" y="1943"/>
                </a:lnTo>
                <a:lnTo>
                  <a:pt x="6145" y="1929"/>
                </a:lnTo>
                <a:lnTo>
                  <a:pt x="6197" y="1856"/>
                </a:lnTo>
                <a:lnTo>
                  <a:pt x="6233" y="1856"/>
                </a:lnTo>
                <a:close/>
                <a:moveTo>
                  <a:pt x="8479" y="1307"/>
                </a:moveTo>
                <a:lnTo>
                  <a:pt x="8486" y="1307"/>
                </a:lnTo>
                <a:lnTo>
                  <a:pt x="8493" y="1308"/>
                </a:lnTo>
                <a:lnTo>
                  <a:pt x="8499" y="1310"/>
                </a:lnTo>
                <a:lnTo>
                  <a:pt x="8504" y="1312"/>
                </a:lnTo>
                <a:lnTo>
                  <a:pt x="8509" y="1314"/>
                </a:lnTo>
                <a:lnTo>
                  <a:pt x="8513" y="1316"/>
                </a:lnTo>
                <a:lnTo>
                  <a:pt x="8518" y="1320"/>
                </a:lnTo>
                <a:lnTo>
                  <a:pt x="8521" y="1324"/>
                </a:lnTo>
                <a:lnTo>
                  <a:pt x="8525" y="1328"/>
                </a:lnTo>
                <a:lnTo>
                  <a:pt x="8528" y="1333"/>
                </a:lnTo>
                <a:lnTo>
                  <a:pt x="8530" y="1338"/>
                </a:lnTo>
                <a:lnTo>
                  <a:pt x="8532" y="1343"/>
                </a:lnTo>
                <a:lnTo>
                  <a:pt x="8535" y="1357"/>
                </a:lnTo>
                <a:lnTo>
                  <a:pt x="8536" y="1364"/>
                </a:lnTo>
                <a:lnTo>
                  <a:pt x="8536" y="1372"/>
                </a:lnTo>
                <a:lnTo>
                  <a:pt x="8536" y="1542"/>
                </a:lnTo>
                <a:lnTo>
                  <a:pt x="8501" y="1542"/>
                </a:lnTo>
                <a:lnTo>
                  <a:pt x="8501" y="1378"/>
                </a:lnTo>
                <a:lnTo>
                  <a:pt x="8501" y="1369"/>
                </a:lnTo>
                <a:lnTo>
                  <a:pt x="8500" y="1362"/>
                </a:lnTo>
                <a:lnTo>
                  <a:pt x="8497" y="1354"/>
                </a:lnTo>
                <a:lnTo>
                  <a:pt x="8495" y="1351"/>
                </a:lnTo>
                <a:lnTo>
                  <a:pt x="8494" y="1348"/>
                </a:lnTo>
                <a:lnTo>
                  <a:pt x="8492" y="1346"/>
                </a:lnTo>
                <a:lnTo>
                  <a:pt x="8490" y="1345"/>
                </a:lnTo>
                <a:lnTo>
                  <a:pt x="8484" y="1341"/>
                </a:lnTo>
                <a:lnTo>
                  <a:pt x="8477" y="1339"/>
                </a:lnTo>
                <a:lnTo>
                  <a:pt x="8469" y="1339"/>
                </a:lnTo>
                <a:lnTo>
                  <a:pt x="8460" y="1339"/>
                </a:lnTo>
                <a:lnTo>
                  <a:pt x="8456" y="1340"/>
                </a:lnTo>
                <a:lnTo>
                  <a:pt x="8452" y="1341"/>
                </a:lnTo>
                <a:lnTo>
                  <a:pt x="8443" y="1345"/>
                </a:lnTo>
                <a:lnTo>
                  <a:pt x="8435" y="1349"/>
                </a:lnTo>
                <a:lnTo>
                  <a:pt x="8428" y="1354"/>
                </a:lnTo>
                <a:lnTo>
                  <a:pt x="8420" y="1359"/>
                </a:lnTo>
                <a:lnTo>
                  <a:pt x="8413" y="1366"/>
                </a:lnTo>
                <a:lnTo>
                  <a:pt x="8407" y="1372"/>
                </a:lnTo>
                <a:lnTo>
                  <a:pt x="8407" y="1542"/>
                </a:lnTo>
                <a:lnTo>
                  <a:pt x="8371" y="1542"/>
                </a:lnTo>
                <a:lnTo>
                  <a:pt x="8371" y="1313"/>
                </a:lnTo>
                <a:lnTo>
                  <a:pt x="8407" y="1313"/>
                </a:lnTo>
                <a:lnTo>
                  <a:pt x="8407" y="1345"/>
                </a:lnTo>
                <a:lnTo>
                  <a:pt x="8413" y="1338"/>
                </a:lnTo>
                <a:lnTo>
                  <a:pt x="8421" y="1331"/>
                </a:lnTo>
                <a:lnTo>
                  <a:pt x="8429" y="1325"/>
                </a:lnTo>
                <a:lnTo>
                  <a:pt x="8438" y="1320"/>
                </a:lnTo>
                <a:lnTo>
                  <a:pt x="8448" y="1314"/>
                </a:lnTo>
                <a:lnTo>
                  <a:pt x="8452" y="1313"/>
                </a:lnTo>
                <a:lnTo>
                  <a:pt x="8458" y="1311"/>
                </a:lnTo>
                <a:lnTo>
                  <a:pt x="8468" y="1308"/>
                </a:lnTo>
                <a:lnTo>
                  <a:pt x="8479" y="1307"/>
                </a:lnTo>
                <a:close/>
                <a:moveTo>
                  <a:pt x="8245" y="1547"/>
                </a:moveTo>
                <a:lnTo>
                  <a:pt x="8236" y="1547"/>
                </a:lnTo>
                <a:lnTo>
                  <a:pt x="8227" y="1546"/>
                </a:lnTo>
                <a:lnTo>
                  <a:pt x="8218" y="1543"/>
                </a:lnTo>
                <a:lnTo>
                  <a:pt x="8214" y="1541"/>
                </a:lnTo>
                <a:lnTo>
                  <a:pt x="8210" y="1540"/>
                </a:lnTo>
                <a:lnTo>
                  <a:pt x="8205" y="1538"/>
                </a:lnTo>
                <a:lnTo>
                  <a:pt x="8202" y="1535"/>
                </a:lnTo>
                <a:lnTo>
                  <a:pt x="8195" y="1530"/>
                </a:lnTo>
                <a:lnTo>
                  <a:pt x="8188" y="1524"/>
                </a:lnTo>
                <a:lnTo>
                  <a:pt x="8182" y="1517"/>
                </a:lnTo>
                <a:lnTo>
                  <a:pt x="8176" y="1509"/>
                </a:lnTo>
                <a:lnTo>
                  <a:pt x="8171" y="1500"/>
                </a:lnTo>
                <a:lnTo>
                  <a:pt x="8169" y="1496"/>
                </a:lnTo>
                <a:lnTo>
                  <a:pt x="8167" y="1490"/>
                </a:lnTo>
                <a:lnTo>
                  <a:pt x="8164" y="1480"/>
                </a:lnTo>
                <a:lnTo>
                  <a:pt x="8160" y="1468"/>
                </a:lnTo>
                <a:lnTo>
                  <a:pt x="8158" y="1455"/>
                </a:lnTo>
                <a:lnTo>
                  <a:pt x="8157" y="1442"/>
                </a:lnTo>
                <a:lnTo>
                  <a:pt x="8157" y="1427"/>
                </a:lnTo>
                <a:lnTo>
                  <a:pt x="8157" y="1412"/>
                </a:lnTo>
                <a:lnTo>
                  <a:pt x="8158" y="1399"/>
                </a:lnTo>
                <a:lnTo>
                  <a:pt x="8160" y="1385"/>
                </a:lnTo>
                <a:lnTo>
                  <a:pt x="8162" y="1380"/>
                </a:lnTo>
                <a:lnTo>
                  <a:pt x="8164" y="1374"/>
                </a:lnTo>
                <a:lnTo>
                  <a:pt x="8168" y="1363"/>
                </a:lnTo>
                <a:lnTo>
                  <a:pt x="8173" y="1354"/>
                </a:lnTo>
                <a:lnTo>
                  <a:pt x="8178" y="1345"/>
                </a:lnTo>
                <a:lnTo>
                  <a:pt x="8184" y="1337"/>
                </a:lnTo>
                <a:lnTo>
                  <a:pt x="8187" y="1333"/>
                </a:lnTo>
                <a:lnTo>
                  <a:pt x="8189" y="1330"/>
                </a:lnTo>
                <a:lnTo>
                  <a:pt x="8196" y="1323"/>
                </a:lnTo>
                <a:lnTo>
                  <a:pt x="8204" y="1319"/>
                </a:lnTo>
                <a:lnTo>
                  <a:pt x="8212" y="1315"/>
                </a:lnTo>
                <a:lnTo>
                  <a:pt x="8220" y="1312"/>
                </a:lnTo>
                <a:lnTo>
                  <a:pt x="8228" y="1310"/>
                </a:lnTo>
                <a:lnTo>
                  <a:pt x="8237" y="1308"/>
                </a:lnTo>
                <a:lnTo>
                  <a:pt x="8245" y="1307"/>
                </a:lnTo>
                <a:lnTo>
                  <a:pt x="8255" y="1308"/>
                </a:lnTo>
                <a:lnTo>
                  <a:pt x="8263" y="1310"/>
                </a:lnTo>
                <a:lnTo>
                  <a:pt x="8272" y="1312"/>
                </a:lnTo>
                <a:lnTo>
                  <a:pt x="8275" y="1313"/>
                </a:lnTo>
                <a:lnTo>
                  <a:pt x="8280" y="1315"/>
                </a:lnTo>
                <a:lnTo>
                  <a:pt x="8287" y="1320"/>
                </a:lnTo>
                <a:lnTo>
                  <a:pt x="8293" y="1324"/>
                </a:lnTo>
                <a:lnTo>
                  <a:pt x="8299" y="1331"/>
                </a:lnTo>
                <a:lnTo>
                  <a:pt x="8305" y="1338"/>
                </a:lnTo>
                <a:lnTo>
                  <a:pt x="8310" y="1346"/>
                </a:lnTo>
                <a:lnTo>
                  <a:pt x="8312" y="1350"/>
                </a:lnTo>
                <a:lnTo>
                  <a:pt x="8315" y="1355"/>
                </a:lnTo>
                <a:lnTo>
                  <a:pt x="8318" y="1364"/>
                </a:lnTo>
                <a:lnTo>
                  <a:pt x="8321" y="1375"/>
                </a:lnTo>
                <a:lnTo>
                  <a:pt x="8324" y="1386"/>
                </a:lnTo>
                <a:lnTo>
                  <a:pt x="8326" y="1399"/>
                </a:lnTo>
                <a:lnTo>
                  <a:pt x="8326" y="1411"/>
                </a:lnTo>
                <a:lnTo>
                  <a:pt x="8327" y="1426"/>
                </a:lnTo>
                <a:lnTo>
                  <a:pt x="8327" y="1434"/>
                </a:lnTo>
                <a:lnTo>
                  <a:pt x="8192" y="1434"/>
                </a:lnTo>
                <a:lnTo>
                  <a:pt x="8192" y="1444"/>
                </a:lnTo>
                <a:lnTo>
                  <a:pt x="8193" y="1453"/>
                </a:lnTo>
                <a:lnTo>
                  <a:pt x="8194" y="1462"/>
                </a:lnTo>
                <a:lnTo>
                  <a:pt x="8195" y="1470"/>
                </a:lnTo>
                <a:lnTo>
                  <a:pt x="8197" y="1478"/>
                </a:lnTo>
                <a:lnTo>
                  <a:pt x="8201" y="1485"/>
                </a:lnTo>
                <a:lnTo>
                  <a:pt x="8203" y="1490"/>
                </a:lnTo>
                <a:lnTo>
                  <a:pt x="8206" y="1496"/>
                </a:lnTo>
                <a:lnTo>
                  <a:pt x="8211" y="1502"/>
                </a:lnTo>
                <a:lnTo>
                  <a:pt x="8214" y="1505"/>
                </a:lnTo>
                <a:lnTo>
                  <a:pt x="8219" y="1509"/>
                </a:lnTo>
                <a:lnTo>
                  <a:pt x="8224" y="1512"/>
                </a:lnTo>
                <a:lnTo>
                  <a:pt x="8229" y="1514"/>
                </a:lnTo>
                <a:lnTo>
                  <a:pt x="8235" y="1516"/>
                </a:lnTo>
                <a:lnTo>
                  <a:pt x="8240" y="1517"/>
                </a:lnTo>
                <a:lnTo>
                  <a:pt x="8246" y="1517"/>
                </a:lnTo>
                <a:lnTo>
                  <a:pt x="8256" y="1516"/>
                </a:lnTo>
                <a:lnTo>
                  <a:pt x="8264" y="1515"/>
                </a:lnTo>
                <a:lnTo>
                  <a:pt x="8272" y="1512"/>
                </a:lnTo>
                <a:lnTo>
                  <a:pt x="8279" y="1507"/>
                </a:lnTo>
                <a:lnTo>
                  <a:pt x="8285" y="1502"/>
                </a:lnTo>
                <a:lnTo>
                  <a:pt x="8291" y="1494"/>
                </a:lnTo>
                <a:lnTo>
                  <a:pt x="8296" y="1486"/>
                </a:lnTo>
                <a:lnTo>
                  <a:pt x="8301" y="1478"/>
                </a:lnTo>
                <a:lnTo>
                  <a:pt x="8325" y="1492"/>
                </a:lnTo>
                <a:lnTo>
                  <a:pt x="8318" y="1505"/>
                </a:lnTo>
                <a:lnTo>
                  <a:pt x="8315" y="1509"/>
                </a:lnTo>
                <a:lnTo>
                  <a:pt x="8311" y="1515"/>
                </a:lnTo>
                <a:lnTo>
                  <a:pt x="8307" y="1520"/>
                </a:lnTo>
                <a:lnTo>
                  <a:pt x="8302" y="1524"/>
                </a:lnTo>
                <a:lnTo>
                  <a:pt x="8292" y="1532"/>
                </a:lnTo>
                <a:lnTo>
                  <a:pt x="8282" y="1539"/>
                </a:lnTo>
                <a:lnTo>
                  <a:pt x="8276" y="1541"/>
                </a:lnTo>
                <a:lnTo>
                  <a:pt x="8271" y="1543"/>
                </a:lnTo>
                <a:lnTo>
                  <a:pt x="8264" y="1544"/>
                </a:lnTo>
                <a:lnTo>
                  <a:pt x="8258" y="1546"/>
                </a:lnTo>
                <a:lnTo>
                  <a:pt x="8245" y="1547"/>
                </a:lnTo>
                <a:close/>
                <a:moveTo>
                  <a:pt x="8199" y="1376"/>
                </a:moveTo>
                <a:lnTo>
                  <a:pt x="8196" y="1383"/>
                </a:lnTo>
                <a:lnTo>
                  <a:pt x="8194" y="1391"/>
                </a:lnTo>
                <a:lnTo>
                  <a:pt x="8193" y="1399"/>
                </a:lnTo>
                <a:lnTo>
                  <a:pt x="8192" y="1408"/>
                </a:lnTo>
                <a:lnTo>
                  <a:pt x="8293" y="1408"/>
                </a:lnTo>
                <a:lnTo>
                  <a:pt x="8292" y="1393"/>
                </a:lnTo>
                <a:lnTo>
                  <a:pt x="8291" y="1386"/>
                </a:lnTo>
                <a:lnTo>
                  <a:pt x="8289" y="1380"/>
                </a:lnTo>
                <a:lnTo>
                  <a:pt x="8285" y="1367"/>
                </a:lnTo>
                <a:lnTo>
                  <a:pt x="8283" y="1363"/>
                </a:lnTo>
                <a:lnTo>
                  <a:pt x="8280" y="1357"/>
                </a:lnTo>
                <a:lnTo>
                  <a:pt x="8276" y="1354"/>
                </a:lnTo>
                <a:lnTo>
                  <a:pt x="8273" y="1349"/>
                </a:lnTo>
                <a:lnTo>
                  <a:pt x="8270" y="1346"/>
                </a:lnTo>
                <a:lnTo>
                  <a:pt x="8265" y="1343"/>
                </a:lnTo>
                <a:lnTo>
                  <a:pt x="8261" y="1341"/>
                </a:lnTo>
                <a:lnTo>
                  <a:pt x="8256" y="1339"/>
                </a:lnTo>
                <a:lnTo>
                  <a:pt x="8250" y="1338"/>
                </a:lnTo>
                <a:lnTo>
                  <a:pt x="8245" y="1338"/>
                </a:lnTo>
                <a:lnTo>
                  <a:pt x="8240" y="1338"/>
                </a:lnTo>
                <a:lnTo>
                  <a:pt x="8236" y="1339"/>
                </a:lnTo>
                <a:lnTo>
                  <a:pt x="8231" y="1340"/>
                </a:lnTo>
                <a:lnTo>
                  <a:pt x="8226" y="1342"/>
                </a:lnTo>
                <a:lnTo>
                  <a:pt x="8222" y="1345"/>
                </a:lnTo>
                <a:lnTo>
                  <a:pt x="8218" y="1347"/>
                </a:lnTo>
                <a:lnTo>
                  <a:pt x="8213" y="1350"/>
                </a:lnTo>
                <a:lnTo>
                  <a:pt x="8210" y="1355"/>
                </a:lnTo>
                <a:lnTo>
                  <a:pt x="8206" y="1359"/>
                </a:lnTo>
                <a:lnTo>
                  <a:pt x="8203" y="1365"/>
                </a:lnTo>
                <a:lnTo>
                  <a:pt x="8201" y="1371"/>
                </a:lnTo>
                <a:lnTo>
                  <a:pt x="8199" y="1376"/>
                </a:lnTo>
                <a:close/>
                <a:moveTo>
                  <a:pt x="8112" y="1486"/>
                </a:moveTo>
                <a:lnTo>
                  <a:pt x="8113" y="1505"/>
                </a:lnTo>
                <a:lnTo>
                  <a:pt x="8113" y="1520"/>
                </a:lnTo>
                <a:lnTo>
                  <a:pt x="8115" y="1532"/>
                </a:lnTo>
                <a:lnTo>
                  <a:pt x="8117" y="1542"/>
                </a:lnTo>
                <a:lnTo>
                  <a:pt x="8081" y="1542"/>
                </a:lnTo>
                <a:lnTo>
                  <a:pt x="8081" y="1539"/>
                </a:lnTo>
                <a:lnTo>
                  <a:pt x="8080" y="1535"/>
                </a:lnTo>
                <a:lnTo>
                  <a:pt x="8079" y="1527"/>
                </a:lnTo>
                <a:lnTo>
                  <a:pt x="8078" y="1523"/>
                </a:lnTo>
                <a:lnTo>
                  <a:pt x="8078" y="1520"/>
                </a:lnTo>
                <a:lnTo>
                  <a:pt x="8078" y="1512"/>
                </a:lnTo>
                <a:lnTo>
                  <a:pt x="8072" y="1518"/>
                </a:lnTo>
                <a:lnTo>
                  <a:pt x="8065" y="1525"/>
                </a:lnTo>
                <a:lnTo>
                  <a:pt x="8059" y="1531"/>
                </a:lnTo>
                <a:lnTo>
                  <a:pt x="8051" y="1535"/>
                </a:lnTo>
                <a:lnTo>
                  <a:pt x="8047" y="1538"/>
                </a:lnTo>
                <a:lnTo>
                  <a:pt x="8043" y="1540"/>
                </a:lnTo>
                <a:lnTo>
                  <a:pt x="8034" y="1543"/>
                </a:lnTo>
                <a:lnTo>
                  <a:pt x="8029" y="1544"/>
                </a:lnTo>
                <a:lnTo>
                  <a:pt x="8025" y="1544"/>
                </a:lnTo>
                <a:lnTo>
                  <a:pt x="8019" y="1546"/>
                </a:lnTo>
                <a:lnTo>
                  <a:pt x="8014" y="1546"/>
                </a:lnTo>
                <a:lnTo>
                  <a:pt x="8006" y="1546"/>
                </a:lnTo>
                <a:lnTo>
                  <a:pt x="7998" y="1543"/>
                </a:lnTo>
                <a:lnTo>
                  <a:pt x="7990" y="1542"/>
                </a:lnTo>
                <a:lnTo>
                  <a:pt x="7983" y="1539"/>
                </a:lnTo>
                <a:lnTo>
                  <a:pt x="7976" y="1535"/>
                </a:lnTo>
                <a:lnTo>
                  <a:pt x="7970" y="1530"/>
                </a:lnTo>
                <a:lnTo>
                  <a:pt x="7964" y="1524"/>
                </a:lnTo>
                <a:lnTo>
                  <a:pt x="7960" y="1521"/>
                </a:lnTo>
                <a:lnTo>
                  <a:pt x="7958" y="1517"/>
                </a:lnTo>
                <a:lnTo>
                  <a:pt x="7954" y="1509"/>
                </a:lnTo>
                <a:lnTo>
                  <a:pt x="7951" y="1506"/>
                </a:lnTo>
                <a:lnTo>
                  <a:pt x="7949" y="1502"/>
                </a:lnTo>
                <a:lnTo>
                  <a:pt x="7945" y="1491"/>
                </a:lnTo>
                <a:lnTo>
                  <a:pt x="7941" y="1481"/>
                </a:lnTo>
                <a:lnTo>
                  <a:pt x="7939" y="1469"/>
                </a:lnTo>
                <a:lnTo>
                  <a:pt x="7938" y="1463"/>
                </a:lnTo>
                <a:lnTo>
                  <a:pt x="7938" y="1456"/>
                </a:lnTo>
                <a:lnTo>
                  <a:pt x="7937" y="1443"/>
                </a:lnTo>
                <a:lnTo>
                  <a:pt x="7936" y="1427"/>
                </a:lnTo>
                <a:lnTo>
                  <a:pt x="7937" y="1412"/>
                </a:lnTo>
                <a:lnTo>
                  <a:pt x="7938" y="1398"/>
                </a:lnTo>
                <a:lnTo>
                  <a:pt x="7939" y="1385"/>
                </a:lnTo>
                <a:lnTo>
                  <a:pt x="7942" y="1374"/>
                </a:lnTo>
                <a:lnTo>
                  <a:pt x="7946" y="1363"/>
                </a:lnTo>
                <a:lnTo>
                  <a:pt x="7949" y="1353"/>
                </a:lnTo>
                <a:lnTo>
                  <a:pt x="7954" y="1345"/>
                </a:lnTo>
                <a:lnTo>
                  <a:pt x="7959" y="1337"/>
                </a:lnTo>
                <a:lnTo>
                  <a:pt x="7962" y="1332"/>
                </a:lnTo>
                <a:lnTo>
                  <a:pt x="7965" y="1330"/>
                </a:lnTo>
                <a:lnTo>
                  <a:pt x="7971" y="1323"/>
                </a:lnTo>
                <a:lnTo>
                  <a:pt x="7977" y="1319"/>
                </a:lnTo>
                <a:lnTo>
                  <a:pt x="7984" y="1314"/>
                </a:lnTo>
                <a:lnTo>
                  <a:pt x="7992" y="1312"/>
                </a:lnTo>
                <a:lnTo>
                  <a:pt x="8000" y="1310"/>
                </a:lnTo>
                <a:lnTo>
                  <a:pt x="8008" y="1308"/>
                </a:lnTo>
                <a:lnTo>
                  <a:pt x="8016" y="1307"/>
                </a:lnTo>
                <a:lnTo>
                  <a:pt x="8025" y="1308"/>
                </a:lnTo>
                <a:lnTo>
                  <a:pt x="8030" y="1308"/>
                </a:lnTo>
                <a:lnTo>
                  <a:pt x="8035" y="1310"/>
                </a:lnTo>
                <a:lnTo>
                  <a:pt x="8043" y="1313"/>
                </a:lnTo>
                <a:lnTo>
                  <a:pt x="8051" y="1316"/>
                </a:lnTo>
                <a:lnTo>
                  <a:pt x="8059" y="1321"/>
                </a:lnTo>
                <a:lnTo>
                  <a:pt x="8065" y="1327"/>
                </a:lnTo>
                <a:lnTo>
                  <a:pt x="8071" y="1333"/>
                </a:lnTo>
                <a:lnTo>
                  <a:pt x="8078" y="1340"/>
                </a:lnTo>
                <a:lnTo>
                  <a:pt x="8078" y="1220"/>
                </a:lnTo>
                <a:lnTo>
                  <a:pt x="8112" y="1220"/>
                </a:lnTo>
                <a:lnTo>
                  <a:pt x="8112" y="1486"/>
                </a:lnTo>
                <a:close/>
                <a:moveTo>
                  <a:pt x="8078" y="1486"/>
                </a:moveTo>
                <a:lnTo>
                  <a:pt x="8078" y="1369"/>
                </a:lnTo>
                <a:lnTo>
                  <a:pt x="8071" y="1363"/>
                </a:lnTo>
                <a:lnTo>
                  <a:pt x="8064" y="1357"/>
                </a:lnTo>
                <a:lnTo>
                  <a:pt x="8059" y="1351"/>
                </a:lnTo>
                <a:lnTo>
                  <a:pt x="8052" y="1347"/>
                </a:lnTo>
                <a:lnTo>
                  <a:pt x="8048" y="1345"/>
                </a:lnTo>
                <a:lnTo>
                  <a:pt x="8045" y="1342"/>
                </a:lnTo>
                <a:lnTo>
                  <a:pt x="8037" y="1340"/>
                </a:lnTo>
                <a:lnTo>
                  <a:pt x="8034" y="1339"/>
                </a:lnTo>
                <a:lnTo>
                  <a:pt x="8030" y="1339"/>
                </a:lnTo>
                <a:lnTo>
                  <a:pt x="8023" y="1338"/>
                </a:lnTo>
                <a:lnTo>
                  <a:pt x="8017" y="1338"/>
                </a:lnTo>
                <a:lnTo>
                  <a:pt x="8012" y="1339"/>
                </a:lnTo>
                <a:lnTo>
                  <a:pt x="8007" y="1341"/>
                </a:lnTo>
                <a:lnTo>
                  <a:pt x="8002" y="1343"/>
                </a:lnTo>
                <a:lnTo>
                  <a:pt x="7998" y="1346"/>
                </a:lnTo>
                <a:lnTo>
                  <a:pt x="7993" y="1350"/>
                </a:lnTo>
                <a:lnTo>
                  <a:pt x="7989" y="1354"/>
                </a:lnTo>
                <a:lnTo>
                  <a:pt x="7985" y="1359"/>
                </a:lnTo>
                <a:lnTo>
                  <a:pt x="7982" y="1365"/>
                </a:lnTo>
                <a:lnTo>
                  <a:pt x="7980" y="1372"/>
                </a:lnTo>
                <a:lnTo>
                  <a:pt x="7977" y="1380"/>
                </a:lnTo>
                <a:lnTo>
                  <a:pt x="7975" y="1387"/>
                </a:lnTo>
                <a:lnTo>
                  <a:pt x="7973" y="1397"/>
                </a:lnTo>
                <a:lnTo>
                  <a:pt x="7972" y="1407"/>
                </a:lnTo>
                <a:lnTo>
                  <a:pt x="7972" y="1417"/>
                </a:lnTo>
                <a:lnTo>
                  <a:pt x="7972" y="1428"/>
                </a:lnTo>
                <a:lnTo>
                  <a:pt x="7972" y="1439"/>
                </a:lnTo>
                <a:lnTo>
                  <a:pt x="7972" y="1450"/>
                </a:lnTo>
                <a:lnTo>
                  <a:pt x="7973" y="1460"/>
                </a:lnTo>
                <a:lnTo>
                  <a:pt x="7975" y="1468"/>
                </a:lnTo>
                <a:lnTo>
                  <a:pt x="7977" y="1476"/>
                </a:lnTo>
                <a:lnTo>
                  <a:pt x="7980" y="1483"/>
                </a:lnTo>
                <a:lnTo>
                  <a:pt x="7983" y="1490"/>
                </a:lnTo>
                <a:lnTo>
                  <a:pt x="7986" y="1496"/>
                </a:lnTo>
                <a:lnTo>
                  <a:pt x="7990" y="1500"/>
                </a:lnTo>
                <a:lnTo>
                  <a:pt x="7993" y="1505"/>
                </a:lnTo>
                <a:lnTo>
                  <a:pt x="7998" y="1508"/>
                </a:lnTo>
                <a:lnTo>
                  <a:pt x="8002" y="1512"/>
                </a:lnTo>
                <a:lnTo>
                  <a:pt x="8007" y="1514"/>
                </a:lnTo>
                <a:lnTo>
                  <a:pt x="8012" y="1515"/>
                </a:lnTo>
                <a:lnTo>
                  <a:pt x="8018" y="1516"/>
                </a:lnTo>
                <a:lnTo>
                  <a:pt x="8024" y="1517"/>
                </a:lnTo>
                <a:lnTo>
                  <a:pt x="8032" y="1516"/>
                </a:lnTo>
                <a:lnTo>
                  <a:pt x="8035" y="1515"/>
                </a:lnTo>
                <a:lnTo>
                  <a:pt x="8038" y="1514"/>
                </a:lnTo>
                <a:lnTo>
                  <a:pt x="8046" y="1512"/>
                </a:lnTo>
                <a:lnTo>
                  <a:pt x="8053" y="1507"/>
                </a:lnTo>
                <a:lnTo>
                  <a:pt x="8060" y="1503"/>
                </a:lnTo>
                <a:lnTo>
                  <a:pt x="8065" y="1497"/>
                </a:lnTo>
                <a:lnTo>
                  <a:pt x="8078" y="1486"/>
                </a:lnTo>
                <a:close/>
                <a:moveTo>
                  <a:pt x="7847" y="1315"/>
                </a:moveTo>
                <a:lnTo>
                  <a:pt x="7851" y="1318"/>
                </a:lnTo>
                <a:lnTo>
                  <a:pt x="7854" y="1320"/>
                </a:lnTo>
                <a:lnTo>
                  <a:pt x="7862" y="1324"/>
                </a:lnTo>
                <a:lnTo>
                  <a:pt x="7866" y="1328"/>
                </a:lnTo>
                <a:lnTo>
                  <a:pt x="7869" y="1331"/>
                </a:lnTo>
                <a:lnTo>
                  <a:pt x="7876" y="1338"/>
                </a:lnTo>
                <a:lnTo>
                  <a:pt x="7882" y="1346"/>
                </a:lnTo>
                <a:lnTo>
                  <a:pt x="7886" y="1355"/>
                </a:lnTo>
                <a:lnTo>
                  <a:pt x="7891" y="1365"/>
                </a:lnTo>
                <a:lnTo>
                  <a:pt x="7895" y="1375"/>
                </a:lnTo>
                <a:lnTo>
                  <a:pt x="7897" y="1386"/>
                </a:lnTo>
                <a:lnTo>
                  <a:pt x="7900" y="1400"/>
                </a:lnTo>
                <a:lnTo>
                  <a:pt x="7901" y="1412"/>
                </a:lnTo>
                <a:lnTo>
                  <a:pt x="7902" y="1427"/>
                </a:lnTo>
                <a:lnTo>
                  <a:pt x="7901" y="1442"/>
                </a:lnTo>
                <a:lnTo>
                  <a:pt x="7900" y="1455"/>
                </a:lnTo>
                <a:lnTo>
                  <a:pt x="7897" y="1468"/>
                </a:lnTo>
                <a:lnTo>
                  <a:pt x="7895" y="1479"/>
                </a:lnTo>
                <a:lnTo>
                  <a:pt x="7891" y="1490"/>
                </a:lnTo>
                <a:lnTo>
                  <a:pt x="7886" y="1499"/>
                </a:lnTo>
                <a:lnTo>
                  <a:pt x="7882" y="1508"/>
                </a:lnTo>
                <a:lnTo>
                  <a:pt x="7876" y="1516"/>
                </a:lnTo>
                <a:lnTo>
                  <a:pt x="7869" y="1524"/>
                </a:lnTo>
                <a:lnTo>
                  <a:pt x="7862" y="1530"/>
                </a:lnTo>
                <a:lnTo>
                  <a:pt x="7859" y="1533"/>
                </a:lnTo>
                <a:lnTo>
                  <a:pt x="7854" y="1535"/>
                </a:lnTo>
                <a:lnTo>
                  <a:pt x="7847" y="1540"/>
                </a:lnTo>
                <a:lnTo>
                  <a:pt x="7839" y="1543"/>
                </a:lnTo>
                <a:lnTo>
                  <a:pt x="7830" y="1546"/>
                </a:lnTo>
                <a:lnTo>
                  <a:pt x="7821" y="1547"/>
                </a:lnTo>
                <a:lnTo>
                  <a:pt x="7812" y="1547"/>
                </a:lnTo>
                <a:lnTo>
                  <a:pt x="7801" y="1547"/>
                </a:lnTo>
                <a:lnTo>
                  <a:pt x="7792" y="1546"/>
                </a:lnTo>
                <a:lnTo>
                  <a:pt x="7784" y="1543"/>
                </a:lnTo>
                <a:lnTo>
                  <a:pt x="7775" y="1540"/>
                </a:lnTo>
                <a:lnTo>
                  <a:pt x="7768" y="1535"/>
                </a:lnTo>
                <a:lnTo>
                  <a:pt x="7760" y="1530"/>
                </a:lnTo>
                <a:lnTo>
                  <a:pt x="7753" y="1524"/>
                </a:lnTo>
                <a:lnTo>
                  <a:pt x="7746" y="1516"/>
                </a:lnTo>
                <a:lnTo>
                  <a:pt x="7740" y="1508"/>
                </a:lnTo>
                <a:lnTo>
                  <a:pt x="7736" y="1499"/>
                </a:lnTo>
                <a:lnTo>
                  <a:pt x="7731" y="1490"/>
                </a:lnTo>
                <a:lnTo>
                  <a:pt x="7727" y="1479"/>
                </a:lnTo>
                <a:lnTo>
                  <a:pt x="7725" y="1468"/>
                </a:lnTo>
                <a:lnTo>
                  <a:pt x="7722" y="1455"/>
                </a:lnTo>
                <a:lnTo>
                  <a:pt x="7720" y="1442"/>
                </a:lnTo>
                <a:lnTo>
                  <a:pt x="7720" y="1427"/>
                </a:lnTo>
                <a:lnTo>
                  <a:pt x="7720" y="1412"/>
                </a:lnTo>
                <a:lnTo>
                  <a:pt x="7722" y="1400"/>
                </a:lnTo>
                <a:lnTo>
                  <a:pt x="7725" y="1386"/>
                </a:lnTo>
                <a:lnTo>
                  <a:pt x="7727" y="1375"/>
                </a:lnTo>
                <a:lnTo>
                  <a:pt x="7731" y="1365"/>
                </a:lnTo>
                <a:lnTo>
                  <a:pt x="7736" y="1355"/>
                </a:lnTo>
                <a:lnTo>
                  <a:pt x="7740" y="1346"/>
                </a:lnTo>
                <a:lnTo>
                  <a:pt x="7744" y="1341"/>
                </a:lnTo>
                <a:lnTo>
                  <a:pt x="7746" y="1338"/>
                </a:lnTo>
                <a:lnTo>
                  <a:pt x="7753" y="1331"/>
                </a:lnTo>
                <a:lnTo>
                  <a:pt x="7760" y="1324"/>
                </a:lnTo>
                <a:lnTo>
                  <a:pt x="7763" y="1322"/>
                </a:lnTo>
                <a:lnTo>
                  <a:pt x="7768" y="1320"/>
                </a:lnTo>
                <a:lnTo>
                  <a:pt x="7775" y="1315"/>
                </a:lnTo>
                <a:lnTo>
                  <a:pt x="7783" y="1312"/>
                </a:lnTo>
                <a:lnTo>
                  <a:pt x="7792" y="1310"/>
                </a:lnTo>
                <a:lnTo>
                  <a:pt x="7801" y="1308"/>
                </a:lnTo>
                <a:lnTo>
                  <a:pt x="7812" y="1307"/>
                </a:lnTo>
                <a:lnTo>
                  <a:pt x="7821" y="1308"/>
                </a:lnTo>
                <a:lnTo>
                  <a:pt x="7830" y="1310"/>
                </a:lnTo>
                <a:lnTo>
                  <a:pt x="7839" y="1312"/>
                </a:lnTo>
                <a:lnTo>
                  <a:pt x="7847" y="1315"/>
                </a:lnTo>
                <a:close/>
                <a:moveTo>
                  <a:pt x="7862" y="1464"/>
                </a:moveTo>
                <a:lnTo>
                  <a:pt x="7865" y="1455"/>
                </a:lnTo>
                <a:lnTo>
                  <a:pt x="7866" y="1446"/>
                </a:lnTo>
                <a:lnTo>
                  <a:pt x="7866" y="1437"/>
                </a:lnTo>
                <a:lnTo>
                  <a:pt x="7867" y="1427"/>
                </a:lnTo>
                <a:lnTo>
                  <a:pt x="7866" y="1418"/>
                </a:lnTo>
                <a:lnTo>
                  <a:pt x="7866" y="1409"/>
                </a:lnTo>
                <a:lnTo>
                  <a:pt x="7865" y="1401"/>
                </a:lnTo>
                <a:lnTo>
                  <a:pt x="7863" y="1392"/>
                </a:lnTo>
                <a:lnTo>
                  <a:pt x="7861" y="1384"/>
                </a:lnTo>
                <a:lnTo>
                  <a:pt x="7859" y="1377"/>
                </a:lnTo>
                <a:lnTo>
                  <a:pt x="7857" y="1371"/>
                </a:lnTo>
                <a:lnTo>
                  <a:pt x="7853" y="1364"/>
                </a:lnTo>
                <a:lnTo>
                  <a:pt x="7850" y="1358"/>
                </a:lnTo>
                <a:lnTo>
                  <a:pt x="7845" y="1354"/>
                </a:lnTo>
                <a:lnTo>
                  <a:pt x="7841" y="1349"/>
                </a:lnTo>
                <a:lnTo>
                  <a:pt x="7836" y="1345"/>
                </a:lnTo>
                <a:lnTo>
                  <a:pt x="7831" y="1342"/>
                </a:lnTo>
                <a:lnTo>
                  <a:pt x="7824" y="1340"/>
                </a:lnTo>
                <a:lnTo>
                  <a:pt x="7818" y="1338"/>
                </a:lnTo>
                <a:lnTo>
                  <a:pt x="7812" y="1338"/>
                </a:lnTo>
                <a:lnTo>
                  <a:pt x="7805" y="1338"/>
                </a:lnTo>
                <a:lnTo>
                  <a:pt x="7798" y="1340"/>
                </a:lnTo>
                <a:lnTo>
                  <a:pt x="7792" y="1341"/>
                </a:lnTo>
                <a:lnTo>
                  <a:pt x="7787" y="1345"/>
                </a:lnTo>
                <a:lnTo>
                  <a:pt x="7782" y="1348"/>
                </a:lnTo>
                <a:lnTo>
                  <a:pt x="7778" y="1353"/>
                </a:lnTo>
                <a:lnTo>
                  <a:pt x="7773" y="1357"/>
                </a:lnTo>
                <a:lnTo>
                  <a:pt x="7770" y="1363"/>
                </a:lnTo>
                <a:lnTo>
                  <a:pt x="7766" y="1368"/>
                </a:lnTo>
                <a:lnTo>
                  <a:pt x="7763" y="1375"/>
                </a:lnTo>
                <a:lnTo>
                  <a:pt x="7759" y="1391"/>
                </a:lnTo>
                <a:lnTo>
                  <a:pt x="7757" y="1399"/>
                </a:lnTo>
                <a:lnTo>
                  <a:pt x="7756" y="1408"/>
                </a:lnTo>
                <a:lnTo>
                  <a:pt x="7756" y="1418"/>
                </a:lnTo>
                <a:lnTo>
                  <a:pt x="7755" y="1427"/>
                </a:lnTo>
                <a:lnTo>
                  <a:pt x="7756" y="1436"/>
                </a:lnTo>
                <a:lnTo>
                  <a:pt x="7756" y="1445"/>
                </a:lnTo>
                <a:lnTo>
                  <a:pt x="7759" y="1462"/>
                </a:lnTo>
                <a:lnTo>
                  <a:pt x="7763" y="1478"/>
                </a:lnTo>
                <a:lnTo>
                  <a:pt x="7765" y="1485"/>
                </a:lnTo>
                <a:lnTo>
                  <a:pt x="7769" y="1491"/>
                </a:lnTo>
                <a:lnTo>
                  <a:pt x="7772" y="1497"/>
                </a:lnTo>
                <a:lnTo>
                  <a:pt x="7777" y="1502"/>
                </a:lnTo>
                <a:lnTo>
                  <a:pt x="7781" y="1506"/>
                </a:lnTo>
                <a:lnTo>
                  <a:pt x="7786" y="1511"/>
                </a:lnTo>
                <a:lnTo>
                  <a:pt x="7791" y="1513"/>
                </a:lnTo>
                <a:lnTo>
                  <a:pt x="7797" y="1515"/>
                </a:lnTo>
                <a:lnTo>
                  <a:pt x="7804" y="1517"/>
                </a:lnTo>
                <a:lnTo>
                  <a:pt x="7812" y="1517"/>
                </a:lnTo>
                <a:lnTo>
                  <a:pt x="7818" y="1517"/>
                </a:lnTo>
                <a:lnTo>
                  <a:pt x="7824" y="1516"/>
                </a:lnTo>
                <a:lnTo>
                  <a:pt x="7830" y="1514"/>
                </a:lnTo>
                <a:lnTo>
                  <a:pt x="7835" y="1511"/>
                </a:lnTo>
                <a:lnTo>
                  <a:pt x="7840" y="1507"/>
                </a:lnTo>
                <a:lnTo>
                  <a:pt x="7844" y="1503"/>
                </a:lnTo>
                <a:lnTo>
                  <a:pt x="7849" y="1498"/>
                </a:lnTo>
                <a:lnTo>
                  <a:pt x="7852" y="1492"/>
                </a:lnTo>
                <a:lnTo>
                  <a:pt x="7856" y="1487"/>
                </a:lnTo>
                <a:lnTo>
                  <a:pt x="7859" y="1480"/>
                </a:lnTo>
                <a:lnTo>
                  <a:pt x="7861" y="1472"/>
                </a:lnTo>
                <a:lnTo>
                  <a:pt x="7862" y="1464"/>
                </a:lnTo>
                <a:close/>
                <a:moveTo>
                  <a:pt x="7640" y="1511"/>
                </a:moveTo>
                <a:lnTo>
                  <a:pt x="7633" y="1517"/>
                </a:lnTo>
                <a:lnTo>
                  <a:pt x="7625" y="1524"/>
                </a:lnTo>
                <a:lnTo>
                  <a:pt x="7618" y="1531"/>
                </a:lnTo>
                <a:lnTo>
                  <a:pt x="7608" y="1536"/>
                </a:lnTo>
                <a:lnTo>
                  <a:pt x="7599" y="1541"/>
                </a:lnTo>
                <a:lnTo>
                  <a:pt x="7595" y="1542"/>
                </a:lnTo>
                <a:lnTo>
                  <a:pt x="7589" y="1544"/>
                </a:lnTo>
                <a:lnTo>
                  <a:pt x="7584" y="1546"/>
                </a:lnTo>
                <a:lnTo>
                  <a:pt x="7579" y="1547"/>
                </a:lnTo>
                <a:lnTo>
                  <a:pt x="7568" y="1547"/>
                </a:lnTo>
                <a:lnTo>
                  <a:pt x="7561" y="1547"/>
                </a:lnTo>
                <a:lnTo>
                  <a:pt x="7554" y="1546"/>
                </a:lnTo>
                <a:lnTo>
                  <a:pt x="7549" y="1544"/>
                </a:lnTo>
                <a:lnTo>
                  <a:pt x="7543" y="1543"/>
                </a:lnTo>
                <a:lnTo>
                  <a:pt x="7539" y="1541"/>
                </a:lnTo>
                <a:lnTo>
                  <a:pt x="7534" y="1538"/>
                </a:lnTo>
                <a:lnTo>
                  <a:pt x="7530" y="1534"/>
                </a:lnTo>
                <a:lnTo>
                  <a:pt x="7525" y="1531"/>
                </a:lnTo>
                <a:lnTo>
                  <a:pt x="7522" y="1526"/>
                </a:lnTo>
                <a:lnTo>
                  <a:pt x="7519" y="1522"/>
                </a:lnTo>
                <a:lnTo>
                  <a:pt x="7517" y="1516"/>
                </a:lnTo>
                <a:lnTo>
                  <a:pt x="7515" y="1511"/>
                </a:lnTo>
                <a:lnTo>
                  <a:pt x="7513" y="1498"/>
                </a:lnTo>
                <a:lnTo>
                  <a:pt x="7511" y="1490"/>
                </a:lnTo>
                <a:lnTo>
                  <a:pt x="7511" y="1482"/>
                </a:lnTo>
                <a:lnTo>
                  <a:pt x="7511" y="1313"/>
                </a:lnTo>
                <a:lnTo>
                  <a:pt x="7546" y="1313"/>
                </a:lnTo>
                <a:lnTo>
                  <a:pt x="7546" y="1477"/>
                </a:lnTo>
                <a:lnTo>
                  <a:pt x="7546" y="1486"/>
                </a:lnTo>
                <a:lnTo>
                  <a:pt x="7548" y="1495"/>
                </a:lnTo>
                <a:lnTo>
                  <a:pt x="7550" y="1502"/>
                </a:lnTo>
                <a:lnTo>
                  <a:pt x="7552" y="1504"/>
                </a:lnTo>
                <a:lnTo>
                  <a:pt x="7553" y="1507"/>
                </a:lnTo>
                <a:lnTo>
                  <a:pt x="7555" y="1509"/>
                </a:lnTo>
                <a:lnTo>
                  <a:pt x="7558" y="1511"/>
                </a:lnTo>
                <a:lnTo>
                  <a:pt x="7564" y="1514"/>
                </a:lnTo>
                <a:lnTo>
                  <a:pt x="7571" y="1516"/>
                </a:lnTo>
                <a:lnTo>
                  <a:pt x="7580" y="1516"/>
                </a:lnTo>
                <a:lnTo>
                  <a:pt x="7588" y="1516"/>
                </a:lnTo>
                <a:lnTo>
                  <a:pt x="7596" y="1514"/>
                </a:lnTo>
                <a:lnTo>
                  <a:pt x="7604" y="1512"/>
                </a:lnTo>
                <a:lnTo>
                  <a:pt x="7611" y="1507"/>
                </a:lnTo>
                <a:lnTo>
                  <a:pt x="7615" y="1505"/>
                </a:lnTo>
                <a:lnTo>
                  <a:pt x="7619" y="1503"/>
                </a:lnTo>
                <a:lnTo>
                  <a:pt x="7627" y="1497"/>
                </a:lnTo>
                <a:lnTo>
                  <a:pt x="7633" y="1490"/>
                </a:lnTo>
                <a:lnTo>
                  <a:pt x="7640" y="1483"/>
                </a:lnTo>
                <a:lnTo>
                  <a:pt x="7640" y="1313"/>
                </a:lnTo>
                <a:lnTo>
                  <a:pt x="7675" y="1313"/>
                </a:lnTo>
                <a:lnTo>
                  <a:pt x="7675" y="1542"/>
                </a:lnTo>
                <a:lnTo>
                  <a:pt x="7640" y="1542"/>
                </a:lnTo>
                <a:lnTo>
                  <a:pt x="7640" y="1511"/>
                </a:lnTo>
                <a:close/>
                <a:moveTo>
                  <a:pt x="7444" y="1313"/>
                </a:moveTo>
                <a:lnTo>
                  <a:pt x="7478" y="1313"/>
                </a:lnTo>
                <a:lnTo>
                  <a:pt x="7408" y="1543"/>
                </a:lnTo>
                <a:lnTo>
                  <a:pt x="7370" y="1543"/>
                </a:lnTo>
                <a:lnTo>
                  <a:pt x="7302" y="1313"/>
                </a:lnTo>
                <a:lnTo>
                  <a:pt x="7337" y="1313"/>
                </a:lnTo>
                <a:lnTo>
                  <a:pt x="7374" y="1443"/>
                </a:lnTo>
                <a:lnTo>
                  <a:pt x="7377" y="1457"/>
                </a:lnTo>
                <a:lnTo>
                  <a:pt x="7382" y="1471"/>
                </a:lnTo>
                <a:lnTo>
                  <a:pt x="7385" y="1487"/>
                </a:lnTo>
                <a:lnTo>
                  <a:pt x="7391" y="1505"/>
                </a:lnTo>
                <a:lnTo>
                  <a:pt x="7393" y="1496"/>
                </a:lnTo>
                <a:lnTo>
                  <a:pt x="7395" y="1487"/>
                </a:lnTo>
                <a:lnTo>
                  <a:pt x="7400" y="1472"/>
                </a:lnTo>
                <a:lnTo>
                  <a:pt x="7403" y="1457"/>
                </a:lnTo>
                <a:lnTo>
                  <a:pt x="7408" y="1443"/>
                </a:lnTo>
                <a:lnTo>
                  <a:pt x="7444" y="1313"/>
                </a:lnTo>
                <a:close/>
                <a:moveTo>
                  <a:pt x="7163" y="1257"/>
                </a:moveTo>
                <a:lnTo>
                  <a:pt x="7170" y="1268"/>
                </a:lnTo>
                <a:lnTo>
                  <a:pt x="7174" y="1280"/>
                </a:lnTo>
                <a:lnTo>
                  <a:pt x="7179" y="1294"/>
                </a:lnTo>
                <a:lnTo>
                  <a:pt x="7183" y="1310"/>
                </a:lnTo>
                <a:lnTo>
                  <a:pt x="7185" y="1325"/>
                </a:lnTo>
                <a:lnTo>
                  <a:pt x="7188" y="1342"/>
                </a:lnTo>
                <a:lnTo>
                  <a:pt x="7189" y="1362"/>
                </a:lnTo>
                <a:lnTo>
                  <a:pt x="7189" y="1381"/>
                </a:lnTo>
                <a:lnTo>
                  <a:pt x="7189" y="1401"/>
                </a:lnTo>
                <a:lnTo>
                  <a:pt x="7188" y="1419"/>
                </a:lnTo>
                <a:lnTo>
                  <a:pt x="7185" y="1437"/>
                </a:lnTo>
                <a:lnTo>
                  <a:pt x="7183" y="1453"/>
                </a:lnTo>
                <a:lnTo>
                  <a:pt x="7179" y="1468"/>
                </a:lnTo>
                <a:lnTo>
                  <a:pt x="7174" y="1481"/>
                </a:lnTo>
                <a:lnTo>
                  <a:pt x="7170" y="1494"/>
                </a:lnTo>
                <a:lnTo>
                  <a:pt x="7163" y="1505"/>
                </a:lnTo>
                <a:lnTo>
                  <a:pt x="7156" y="1515"/>
                </a:lnTo>
                <a:lnTo>
                  <a:pt x="7148" y="1524"/>
                </a:lnTo>
                <a:lnTo>
                  <a:pt x="7140" y="1531"/>
                </a:lnTo>
                <a:lnTo>
                  <a:pt x="7131" y="1538"/>
                </a:lnTo>
                <a:lnTo>
                  <a:pt x="7121" y="1542"/>
                </a:lnTo>
                <a:lnTo>
                  <a:pt x="7115" y="1544"/>
                </a:lnTo>
                <a:lnTo>
                  <a:pt x="7110" y="1546"/>
                </a:lnTo>
                <a:lnTo>
                  <a:pt x="7104" y="1547"/>
                </a:lnTo>
                <a:lnTo>
                  <a:pt x="7099" y="1548"/>
                </a:lnTo>
                <a:lnTo>
                  <a:pt x="7093" y="1548"/>
                </a:lnTo>
                <a:lnTo>
                  <a:pt x="7086" y="1548"/>
                </a:lnTo>
                <a:lnTo>
                  <a:pt x="7074" y="1548"/>
                </a:lnTo>
                <a:lnTo>
                  <a:pt x="7062" y="1546"/>
                </a:lnTo>
                <a:lnTo>
                  <a:pt x="7057" y="1544"/>
                </a:lnTo>
                <a:lnTo>
                  <a:pt x="7051" y="1542"/>
                </a:lnTo>
                <a:lnTo>
                  <a:pt x="7047" y="1540"/>
                </a:lnTo>
                <a:lnTo>
                  <a:pt x="7042" y="1538"/>
                </a:lnTo>
                <a:lnTo>
                  <a:pt x="7032" y="1531"/>
                </a:lnTo>
                <a:lnTo>
                  <a:pt x="7027" y="1527"/>
                </a:lnTo>
                <a:lnTo>
                  <a:pt x="7024" y="1524"/>
                </a:lnTo>
                <a:lnTo>
                  <a:pt x="7020" y="1520"/>
                </a:lnTo>
                <a:lnTo>
                  <a:pt x="7016" y="1515"/>
                </a:lnTo>
                <a:lnTo>
                  <a:pt x="7013" y="1511"/>
                </a:lnTo>
                <a:lnTo>
                  <a:pt x="7009" y="1505"/>
                </a:lnTo>
                <a:lnTo>
                  <a:pt x="7003" y="1494"/>
                </a:lnTo>
                <a:lnTo>
                  <a:pt x="6998" y="1481"/>
                </a:lnTo>
                <a:lnTo>
                  <a:pt x="6994" y="1468"/>
                </a:lnTo>
                <a:lnTo>
                  <a:pt x="6989" y="1453"/>
                </a:lnTo>
                <a:lnTo>
                  <a:pt x="6987" y="1437"/>
                </a:lnTo>
                <a:lnTo>
                  <a:pt x="6985" y="1419"/>
                </a:lnTo>
                <a:lnTo>
                  <a:pt x="6983" y="1401"/>
                </a:lnTo>
                <a:lnTo>
                  <a:pt x="6982" y="1381"/>
                </a:lnTo>
                <a:lnTo>
                  <a:pt x="6983" y="1362"/>
                </a:lnTo>
                <a:lnTo>
                  <a:pt x="6985" y="1342"/>
                </a:lnTo>
                <a:lnTo>
                  <a:pt x="6987" y="1325"/>
                </a:lnTo>
                <a:lnTo>
                  <a:pt x="6989" y="1310"/>
                </a:lnTo>
                <a:lnTo>
                  <a:pt x="6994" y="1294"/>
                </a:lnTo>
                <a:lnTo>
                  <a:pt x="6998" y="1280"/>
                </a:lnTo>
                <a:lnTo>
                  <a:pt x="7003" y="1268"/>
                </a:lnTo>
                <a:lnTo>
                  <a:pt x="7009" y="1257"/>
                </a:lnTo>
                <a:lnTo>
                  <a:pt x="7016" y="1246"/>
                </a:lnTo>
                <a:lnTo>
                  <a:pt x="7024" y="1239"/>
                </a:lnTo>
                <a:lnTo>
                  <a:pt x="7032" y="1231"/>
                </a:lnTo>
                <a:lnTo>
                  <a:pt x="7042" y="1225"/>
                </a:lnTo>
                <a:lnTo>
                  <a:pt x="7051" y="1220"/>
                </a:lnTo>
                <a:lnTo>
                  <a:pt x="7057" y="1218"/>
                </a:lnTo>
                <a:lnTo>
                  <a:pt x="7062" y="1217"/>
                </a:lnTo>
                <a:lnTo>
                  <a:pt x="7068" y="1216"/>
                </a:lnTo>
                <a:lnTo>
                  <a:pt x="7074" y="1215"/>
                </a:lnTo>
                <a:lnTo>
                  <a:pt x="7080" y="1215"/>
                </a:lnTo>
                <a:lnTo>
                  <a:pt x="7086" y="1214"/>
                </a:lnTo>
                <a:lnTo>
                  <a:pt x="7099" y="1215"/>
                </a:lnTo>
                <a:lnTo>
                  <a:pt x="7110" y="1217"/>
                </a:lnTo>
                <a:lnTo>
                  <a:pt x="7115" y="1218"/>
                </a:lnTo>
                <a:lnTo>
                  <a:pt x="7121" y="1220"/>
                </a:lnTo>
                <a:lnTo>
                  <a:pt x="7126" y="1223"/>
                </a:lnTo>
                <a:lnTo>
                  <a:pt x="7131" y="1225"/>
                </a:lnTo>
                <a:lnTo>
                  <a:pt x="7140" y="1231"/>
                </a:lnTo>
                <a:lnTo>
                  <a:pt x="7148" y="1239"/>
                </a:lnTo>
                <a:lnTo>
                  <a:pt x="7153" y="1243"/>
                </a:lnTo>
                <a:lnTo>
                  <a:pt x="7156" y="1246"/>
                </a:lnTo>
                <a:lnTo>
                  <a:pt x="7163" y="1257"/>
                </a:lnTo>
                <a:close/>
                <a:moveTo>
                  <a:pt x="7148" y="1442"/>
                </a:moveTo>
                <a:lnTo>
                  <a:pt x="7150" y="1428"/>
                </a:lnTo>
                <a:lnTo>
                  <a:pt x="7152" y="1413"/>
                </a:lnTo>
                <a:lnTo>
                  <a:pt x="7153" y="1398"/>
                </a:lnTo>
                <a:lnTo>
                  <a:pt x="7153" y="1381"/>
                </a:lnTo>
                <a:lnTo>
                  <a:pt x="7153" y="1364"/>
                </a:lnTo>
                <a:lnTo>
                  <a:pt x="7152" y="1348"/>
                </a:lnTo>
                <a:lnTo>
                  <a:pt x="7150" y="1333"/>
                </a:lnTo>
                <a:lnTo>
                  <a:pt x="7148" y="1320"/>
                </a:lnTo>
                <a:lnTo>
                  <a:pt x="7146" y="1307"/>
                </a:lnTo>
                <a:lnTo>
                  <a:pt x="7143" y="1297"/>
                </a:lnTo>
                <a:lnTo>
                  <a:pt x="7139" y="1287"/>
                </a:lnTo>
                <a:lnTo>
                  <a:pt x="7136" y="1278"/>
                </a:lnTo>
                <a:lnTo>
                  <a:pt x="7131" y="1270"/>
                </a:lnTo>
                <a:lnTo>
                  <a:pt x="7126" y="1263"/>
                </a:lnTo>
                <a:lnTo>
                  <a:pt x="7120" y="1259"/>
                </a:lnTo>
                <a:lnTo>
                  <a:pt x="7114" y="1254"/>
                </a:lnTo>
                <a:lnTo>
                  <a:pt x="7111" y="1252"/>
                </a:lnTo>
                <a:lnTo>
                  <a:pt x="7108" y="1251"/>
                </a:lnTo>
                <a:lnTo>
                  <a:pt x="7101" y="1248"/>
                </a:lnTo>
                <a:lnTo>
                  <a:pt x="7094" y="1246"/>
                </a:lnTo>
                <a:lnTo>
                  <a:pt x="7086" y="1246"/>
                </a:lnTo>
                <a:lnTo>
                  <a:pt x="7078" y="1246"/>
                </a:lnTo>
                <a:lnTo>
                  <a:pt x="7071" y="1248"/>
                </a:lnTo>
                <a:lnTo>
                  <a:pt x="7067" y="1249"/>
                </a:lnTo>
                <a:lnTo>
                  <a:pt x="7064" y="1251"/>
                </a:lnTo>
                <a:lnTo>
                  <a:pt x="7058" y="1254"/>
                </a:lnTo>
                <a:lnTo>
                  <a:pt x="7055" y="1255"/>
                </a:lnTo>
                <a:lnTo>
                  <a:pt x="7051" y="1259"/>
                </a:lnTo>
                <a:lnTo>
                  <a:pt x="7046" y="1263"/>
                </a:lnTo>
                <a:lnTo>
                  <a:pt x="7041" y="1270"/>
                </a:lnTo>
                <a:lnTo>
                  <a:pt x="7036" y="1278"/>
                </a:lnTo>
                <a:lnTo>
                  <a:pt x="7032" y="1287"/>
                </a:lnTo>
                <a:lnTo>
                  <a:pt x="7029" y="1297"/>
                </a:lnTo>
                <a:lnTo>
                  <a:pt x="7025" y="1307"/>
                </a:lnTo>
                <a:lnTo>
                  <a:pt x="7023" y="1320"/>
                </a:lnTo>
                <a:lnTo>
                  <a:pt x="7022" y="1333"/>
                </a:lnTo>
                <a:lnTo>
                  <a:pt x="7020" y="1348"/>
                </a:lnTo>
                <a:lnTo>
                  <a:pt x="7020" y="1364"/>
                </a:lnTo>
                <a:lnTo>
                  <a:pt x="7018" y="1381"/>
                </a:lnTo>
                <a:lnTo>
                  <a:pt x="7020" y="1398"/>
                </a:lnTo>
                <a:lnTo>
                  <a:pt x="7020" y="1413"/>
                </a:lnTo>
                <a:lnTo>
                  <a:pt x="7022" y="1428"/>
                </a:lnTo>
                <a:lnTo>
                  <a:pt x="7023" y="1442"/>
                </a:lnTo>
                <a:lnTo>
                  <a:pt x="7026" y="1454"/>
                </a:lnTo>
                <a:lnTo>
                  <a:pt x="7029" y="1465"/>
                </a:lnTo>
                <a:lnTo>
                  <a:pt x="7032" y="1476"/>
                </a:lnTo>
                <a:lnTo>
                  <a:pt x="7036" y="1485"/>
                </a:lnTo>
                <a:lnTo>
                  <a:pt x="7041" y="1491"/>
                </a:lnTo>
                <a:lnTo>
                  <a:pt x="7047" y="1498"/>
                </a:lnTo>
                <a:lnTo>
                  <a:pt x="7052" y="1504"/>
                </a:lnTo>
                <a:lnTo>
                  <a:pt x="7058" y="1508"/>
                </a:lnTo>
                <a:lnTo>
                  <a:pt x="7061" y="1511"/>
                </a:lnTo>
                <a:lnTo>
                  <a:pt x="7065" y="1512"/>
                </a:lnTo>
                <a:lnTo>
                  <a:pt x="7071" y="1514"/>
                </a:lnTo>
                <a:lnTo>
                  <a:pt x="7078" y="1516"/>
                </a:lnTo>
                <a:lnTo>
                  <a:pt x="7086" y="1516"/>
                </a:lnTo>
                <a:lnTo>
                  <a:pt x="7094" y="1516"/>
                </a:lnTo>
                <a:lnTo>
                  <a:pt x="7102" y="1514"/>
                </a:lnTo>
                <a:lnTo>
                  <a:pt x="7105" y="1513"/>
                </a:lnTo>
                <a:lnTo>
                  <a:pt x="7109" y="1512"/>
                </a:lnTo>
                <a:lnTo>
                  <a:pt x="7114" y="1508"/>
                </a:lnTo>
                <a:lnTo>
                  <a:pt x="7121" y="1504"/>
                </a:lnTo>
                <a:lnTo>
                  <a:pt x="7127" y="1498"/>
                </a:lnTo>
                <a:lnTo>
                  <a:pt x="7131" y="1491"/>
                </a:lnTo>
                <a:lnTo>
                  <a:pt x="7136" y="1485"/>
                </a:lnTo>
                <a:lnTo>
                  <a:pt x="7140" y="1476"/>
                </a:lnTo>
                <a:lnTo>
                  <a:pt x="7144" y="1465"/>
                </a:lnTo>
                <a:lnTo>
                  <a:pt x="7146" y="1454"/>
                </a:lnTo>
                <a:lnTo>
                  <a:pt x="7148" y="1442"/>
                </a:lnTo>
                <a:close/>
                <a:moveTo>
                  <a:pt x="6918" y="1505"/>
                </a:moveTo>
                <a:lnTo>
                  <a:pt x="6911" y="1515"/>
                </a:lnTo>
                <a:lnTo>
                  <a:pt x="6903" y="1524"/>
                </a:lnTo>
                <a:lnTo>
                  <a:pt x="6895" y="1531"/>
                </a:lnTo>
                <a:lnTo>
                  <a:pt x="6891" y="1534"/>
                </a:lnTo>
                <a:lnTo>
                  <a:pt x="6886" y="1538"/>
                </a:lnTo>
                <a:lnTo>
                  <a:pt x="6876" y="1542"/>
                </a:lnTo>
                <a:lnTo>
                  <a:pt x="6871" y="1544"/>
                </a:lnTo>
                <a:lnTo>
                  <a:pt x="6865" y="1546"/>
                </a:lnTo>
                <a:lnTo>
                  <a:pt x="6859" y="1547"/>
                </a:lnTo>
                <a:lnTo>
                  <a:pt x="6854" y="1548"/>
                </a:lnTo>
                <a:lnTo>
                  <a:pt x="6848" y="1548"/>
                </a:lnTo>
                <a:lnTo>
                  <a:pt x="6841" y="1548"/>
                </a:lnTo>
                <a:lnTo>
                  <a:pt x="6829" y="1548"/>
                </a:lnTo>
                <a:lnTo>
                  <a:pt x="6818" y="1546"/>
                </a:lnTo>
                <a:lnTo>
                  <a:pt x="6812" y="1544"/>
                </a:lnTo>
                <a:lnTo>
                  <a:pt x="6806" y="1542"/>
                </a:lnTo>
                <a:lnTo>
                  <a:pt x="6802" y="1540"/>
                </a:lnTo>
                <a:lnTo>
                  <a:pt x="6797" y="1538"/>
                </a:lnTo>
                <a:lnTo>
                  <a:pt x="6787" y="1531"/>
                </a:lnTo>
                <a:lnTo>
                  <a:pt x="6783" y="1527"/>
                </a:lnTo>
                <a:lnTo>
                  <a:pt x="6779" y="1524"/>
                </a:lnTo>
                <a:lnTo>
                  <a:pt x="6775" y="1520"/>
                </a:lnTo>
                <a:lnTo>
                  <a:pt x="6771" y="1515"/>
                </a:lnTo>
                <a:lnTo>
                  <a:pt x="6768" y="1511"/>
                </a:lnTo>
                <a:lnTo>
                  <a:pt x="6765" y="1505"/>
                </a:lnTo>
                <a:lnTo>
                  <a:pt x="6758" y="1494"/>
                </a:lnTo>
                <a:lnTo>
                  <a:pt x="6753" y="1481"/>
                </a:lnTo>
                <a:lnTo>
                  <a:pt x="6749" y="1468"/>
                </a:lnTo>
                <a:lnTo>
                  <a:pt x="6744" y="1453"/>
                </a:lnTo>
                <a:lnTo>
                  <a:pt x="6742" y="1437"/>
                </a:lnTo>
                <a:lnTo>
                  <a:pt x="6740" y="1419"/>
                </a:lnTo>
                <a:lnTo>
                  <a:pt x="6739" y="1401"/>
                </a:lnTo>
                <a:lnTo>
                  <a:pt x="6738" y="1381"/>
                </a:lnTo>
                <a:lnTo>
                  <a:pt x="6739" y="1362"/>
                </a:lnTo>
                <a:lnTo>
                  <a:pt x="6740" y="1342"/>
                </a:lnTo>
                <a:lnTo>
                  <a:pt x="6742" y="1325"/>
                </a:lnTo>
                <a:lnTo>
                  <a:pt x="6744" y="1310"/>
                </a:lnTo>
                <a:lnTo>
                  <a:pt x="6749" y="1294"/>
                </a:lnTo>
                <a:lnTo>
                  <a:pt x="6753" y="1280"/>
                </a:lnTo>
                <a:lnTo>
                  <a:pt x="6758" y="1268"/>
                </a:lnTo>
                <a:lnTo>
                  <a:pt x="6765" y="1257"/>
                </a:lnTo>
                <a:lnTo>
                  <a:pt x="6771" y="1246"/>
                </a:lnTo>
                <a:lnTo>
                  <a:pt x="6779" y="1239"/>
                </a:lnTo>
                <a:lnTo>
                  <a:pt x="6787" y="1231"/>
                </a:lnTo>
                <a:lnTo>
                  <a:pt x="6797" y="1225"/>
                </a:lnTo>
                <a:lnTo>
                  <a:pt x="6806" y="1220"/>
                </a:lnTo>
                <a:lnTo>
                  <a:pt x="6812" y="1218"/>
                </a:lnTo>
                <a:lnTo>
                  <a:pt x="6818" y="1217"/>
                </a:lnTo>
                <a:lnTo>
                  <a:pt x="6823" y="1216"/>
                </a:lnTo>
                <a:lnTo>
                  <a:pt x="6829" y="1215"/>
                </a:lnTo>
                <a:lnTo>
                  <a:pt x="6836" y="1215"/>
                </a:lnTo>
                <a:lnTo>
                  <a:pt x="6841" y="1214"/>
                </a:lnTo>
                <a:lnTo>
                  <a:pt x="6854" y="1215"/>
                </a:lnTo>
                <a:lnTo>
                  <a:pt x="6865" y="1217"/>
                </a:lnTo>
                <a:lnTo>
                  <a:pt x="6871" y="1218"/>
                </a:lnTo>
                <a:lnTo>
                  <a:pt x="6876" y="1220"/>
                </a:lnTo>
                <a:lnTo>
                  <a:pt x="6881" y="1223"/>
                </a:lnTo>
                <a:lnTo>
                  <a:pt x="6886" y="1225"/>
                </a:lnTo>
                <a:lnTo>
                  <a:pt x="6895" y="1231"/>
                </a:lnTo>
                <a:lnTo>
                  <a:pt x="6903" y="1239"/>
                </a:lnTo>
                <a:lnTo>
                  <a:pt x="6908" y="1243"/>
                </a:lnTo>
                <a:lnTo>
                  <a:pt x="6911" y="1246"/>
                </a:lnTo>
                <a:lnTo>
                  <a:pt x="6918" y="1257"/>
                </a:lnTo>
                <a:lnTo>
                  <a:pt x="6925" y="1268"/>
                </a:lnTo>
                <a:lnTo>
                  <a:pt x="6929" y="1280"/>
                </a:lnTo>
                <a:lnTo>
                  <a:pt x="6934" y="1294"/>
                </a:lnTo>
                <a:lnTo>
                  <a:pt x="6938" y="1310"/>
                </a:lnTo>
                <a:lnTo>
                  <a:pt x="6941" y="1325"/>
                </a:lnTo>
                <a:lnTo>
                  <a:pt x="6943" y="1342"/>
                </a:lnTo>
                <a:lnTo>
                  <a:pt x="6944" y="1362"/>
                </a:lnTo>
                <a:lnTo>
                  <a:pt x="6944" y="1381"/>
                </a:lnTo>
                <a:lnTo>
                  <a:pt x="6944" y="1401"/>
                </a:lnTo>
                <a:lnTo>
                  <a:pt x="6943" y="1419"/>
                </a:lnTo>
                <a:lnTo>
                  <a:pt x="6941" y="1437"/>
                </a:lnTo>
                <a:lnTo>
                  <a:pt x="6938" y="1453"/>
                </a:lnTo>
                <a:lnTo>
                  <a:pt x="6934" y="1468"/>
                </a:lnTo>
                <a:lnTo>
                  <a:pt x="6929" y="1481"/>
                </a:lnTo>
                <a:lnTo>
                  <a:pt x="6925" y="1494"/>
                </a:lnTo>
                <a:lnTo>
                  <a:pt x="6918" y="1505"/>
                </a:lnTo>
                <a:close/>
                <a:moveTo>
                  <a:pt x="6870" y="1508"/>
                </a:moveTo>
                <a:lnTo>
                  <a:pt x="6876" y="1504"/>
                </a:lnTo>
                <a:lnTo>
                  <a:pt x="6882" y="1498"/>
                </a:lnTo>
                <a:lnTo>
                  <a:pt x="6886" y="1491"/>
                </a:lnTo>
                <a:lnTo>
                  <a:pt x="6891" y="1485"/>
                </a:lnTo>
                <a:lnTo>
                  <a:pt x="6895" y="1476"/>
                </a:lnTo>
                <a:lnTo>
                  <a:pt x="6899" y="1465"/>
                </a:lnTo>
                <a:lnTo>
                  <a:pt x="6901" y="1454"/>
                </a:lnTo>
                <a:lnTo>
                  <a:pt x="6903" y="1442"/>
                </a:lnTo>
                <a:lnTo>
                  <a:pt x="6906" y="1428"/>
                </a:lnTo>
                <a:lnTo>
                  <a:pt x="6907" y="1415"/>
                </a:lnTo>
                <a:lnTo>
                  <a:pt x="6908" y="1398"/>
                </a:lnTo>
                <a:lnTo>
                  <a:pt x="6908" y="1381"/>
                </a:lnTo>
                <a:lnTo>
                  <a:pt x="6908" y="1364"/>
                </a:lnTo>
                <a:lnTo>
                  <a:pt x="6907" y="1348"/>
                </a:lnTo>
                <a:lnTo>
                  <a:pt x="6906" y="1333"/>
                </a:lnTo>
                <a:lnTo>
                  <a:pt x="6903" y="1320"/>
                </a:lnTo>
                <a:lnTo>
                  <a:pt x="6901" y="1307"/>
                </a:lnTo>
                <a:lnTo>
                  <a:pt x="6898" y="1297"/>
                </a:lnTo>
                <a:lnTo>
                  <a:pt x="6894" y="1287"/>
                </a:lnTo>
                <a:lnTo>
                  <a:pt x="6891" y="1278"/>
                </a:lnTo>
                <a:lnTo>
                  <a:pt x="6886" y="1270"/>
                </a:lnTo>
                <a:lnTo>
                  <a:pt x="6881" y="1263"/>
                </a:lnTo>
                <a:lnTo>
                  <a:pt x="6875" y="1259"/>
                </a:lnTo>
                <a:lnTo>
                  <a:pt x="6870" y="1254"/>
                </a:lnTo>
                <a:lnTo>
                  <a:pt x="6866" y="1252"/>
                </a:lnTo>
                <a:lnTo>
                  <a:pt x="6863" y="1251"/>
                </a:lnTo>
                <a:lnTo>
                  <a:pt x="6856" y="1248"/>
                </a:lnTo>
                <a:lnTo>
                  <a:pt x="6849" y="1246"/>
                </a:lnTo>
                <a:lnTo>
                  <a:pt x="6841" y="1246"/>
                </a:lnTo>
                <a:lnTo>
                  <a:pt x="6833" y="1246"/>
                </a:lnTo>
                <a:lnTo>
                  <a:pt x="6827" y="1248"/>
                </a:lnTo>
                <a:lnTo>
                  <a:pt x="6822" y="1249"/>
                </a:lnTo>
                <a:lnTo>
                  <a:pt x="6819" y="1251"/>
                </a:lnTo>
                <a:lnTo>
                  <a:pt x="6813" y="1254"/>
                </a:lnTo>
                <a:lnTo>
                  <a:pt x="6810" y="1255"/>
                </a:lnTo>
                <a:lnTo>
                  <a:pt x="6806" y="1259"/>
                </a:lnTo>
                <a:lnTo>
                  <a:pt x="6801" y="1263"/>
                </a:lnTo>
                <a:lnTo>
                  <a:pt x="6796" y="1270"/>
                </a:lnTo>
                <a:lnTo>
                  <a:pt x="6792" y="1278"/>
                </a:lnTo>
                <a:lnTo>
                  <a:pt x="6787" y="1287"/>
                </a:lnTo>
                <a:lnTo>
                  <a:pt x="6784" y="1297"/>
                </a:lnTo>
                <a:lnTo>
                  <a:pt x="6780" y="1307"/>
                </a:lnTo>
                <a:lnTo>
                  <a:pt x="6778" y="1320"/>
                </a:lnTo>
                <a:lnTo>
                  <a:pt x="6777" y="1333"/>
                </a:lnTo>
                <a:lnTo>
                  <a:pt x="6775" y="1348"/>
                </a:lnTo>
                <a:lnTo>
                  <a:pt x="6775" y="1364"/>
                </a:lnTo>
                <a:lnTo>
                  <a:pt x="6774" y="1381"/>
                </a:lnTo>
                <a:lnTo>
                  <a:pt x="6775" y="1398"/>
                </a:lnTo>
                <a:lnTo>
                  <a:pt x="6775" y="1415"/>
                </a:lnTo>
                <a:lnTo>
                  <a:pt x="6777" y="1428"/>
                </a:lnTo>
                <a:lnTo>
                  <a:pt x="6778" y="1442"/>
                </a:lnTo>
                <a:lnTo>
                  <a:pt x="6782" y="1454"/>
                </a:lnTo>
                <a:lnTo>
                  <a:pt x="6784" y="1465"/>
                </a:lnTo>
                <a:lnTo>
                  <a:pt x="6788" y="1476"/>
                </a:lnTo>
                <a:lnTo>
                  <a:pt x="6792" y="1485"/>
                </a:lnTo>
                <a:lnTo>
                  <a:pt x="6796" y="1491"/>
                </a:lnTo>
                <a:lnTo>
                  <a:pt x="6802" y="1498"/>
                </a:lnTo>
                <a:lnTo>
                  <a:pt x="6807" y="1504"/>
                </a:lnTo>
                <a:lnTo>
                  <a:pt x="6813" y="1508"/>
                </a:lnTo>
                <a:lnTo>
                  <a:pt x="6816" y="1511"/>
                </a:lnTo>
                <a:lnTo>
                  <a:pt x="6820" y="1512"/>
                </a:lnTo>
                <a:lnTo>
                  <a:pt x="6827" y="1514"/>
                </a:lnTo>
                <a:lnTo>
                  <a:pt x="6833" y="1516"/>
                </a:lnTo>
                <a:lnTo>
                  <a:pt x="6841" y="1516"/>
                </a:lnTo>
                <a:lnTo>
                  <a:pt x="6849" y="1516"/>
                </a:lnTo>
                <a:lnTo>
                  <a:pt x="6857" y="1514"/>
                </a:lnTo>
                <a:lnTo>
                  <a:pt x="6860" y="1513"/>
                </a:lnTo>
                <a:lnTo>
                  <a:pt x="6864" y="1512"/>
                </a:lnTo>
                <a:lnTo>
                  <a:pt x="6870" y="1508"/>
                </a:lnTo>
                <a:close/>
                <a:moveTo>
                  <a:pt x="6577" y="1511"/>
                </a:moveTo>
                <a:lnTo>
                  <a:pt x="6629" y="1511"/>
                </a:lnTo>
                <a:lnTo>
                  <a:pt x="6629" y="1259"/>
                </a:lnTo>
                <a:lnTo>
                  <a:pt x="6624" y="1261"/>
                </a:lnTo>
                <a:lnTo>
                  <a:pt x="6618" y="1264"/>
                </a:lnTo>
                <a:lnTo>
                  <a:pt x="6611" y="1267"/>
                </a:lnTo>
                <a:lnTo>
                  <a:pt x="6604" y="1269"/>
                </a:lnTo>
                <a:lnTo>
                  <a:pt x="6598" y="1270"/>
                </a:lnTo>
                <a:lnTo>
                  <a:pt x="6591" y="1271"/>
                </a:lnTo>
                <a:lnTo>
                  <a:pt x="6584" y="1272"/>
                </a:lnTo>
                <a:lnTo>
                  <a:pt x="6578" y="1273"/>
                </a:lnTo>
                <a:lnTo>
                  <a:pt x="6578" y="1241"/>
                </a:lnTo>
                <a:lnTo>
                  <a:pt x="6586" y="1241"/>
                </a:lnTo>
                <a:lnTo>
                  <a:pt x="6594" y="1240"/>
                </a:lnTo>
                <a:lnTo>
                  <a:pt x="6601" y="1237"/>
                </a:lnTo>
                <a:lnTo>
                  <a:pt x="6608" y="1235"/>
                </a:lnTo>
                <a:lnTo>
                  <a:pt x="6615" y="1233"/>
                </a:lnTo>
                <a:lnTo>
                  <a:pt x="6620" y="1229"/>
                </a:lnTo>
                <a:lnTo>
                  <a:pt x="6626" y="1225"/>
                </a:lnTo>
                <a:lnTo>
                  <a:pt x="6630" y="1220"/>
                </a:lnTo>
                <a:lnTo>
                  <a:pt x="6664" y="1220"/>
                </a:lnTo>
                <a:lnTo>
                  <a:pt x="6664" y="1511"/>
                </a:lnTo>
                <a:lnTo>
                  <a:pt x="6710" y="1511"/>
                </a:lnTo>
                <a:lnTo>
                  <a:pt x="6710" y="1542"/>
                </a:lnTo>
                <a:lnTo>
                  <a:pt x="6577" y="1542"/>
                </a:lnTo>
                <a:lnTo>
                  <a:pt x="6577" y="1511"/>
                </a:lnTo>
                <a:close/>
                <a:moveTo>
                  <a:pt x="6440" y="1313"/>
                </a:moveTo>
                <a:lnTo>
                  <a:pt x="6440" y="1542"/>
                </a:lnTo>
                <a:lnTo>
                  <a:pt x="6405" y="1542"/>
                </a:lnTo>
                <a:lnTo>
                  <a:pt x="6405" y="1313"/>
                </a:lnTo>
                <a:lnTo>
                  <a:pt x="6440" y="1313"/>
                </a:lnTo>
                <a:close/>
                <a:moveTo>
                  <a:pt x="6405" y="1267"/>
                </a:moveTo>
                <a:lnTo>
                  <a:pt x="6405" y="1228"/>
                </a:lnTo>
                <a:lnTo>
                  <a:pt x="6441" y="1228"/>
                </a:lnTo>
                <a:lnTo>
                  <a:pt x="6441" y="1267"/>
                </a:lnTo>
                <a:lnTo>
                  <a:pt x="6405" y="1267"/>
                </a:lnTo>
                <a:close/>
                <a:moveTo>
                  <a:pt x="6309" y="1542"/>
                </a:moveTo>
                <a:lnTo>
                  <a:pt x="6309" y="1220"/>
                </a:lnTo>
                <a:lnTo>
                  <a:pt x="6345" y="1220"/>
                </a:lnTo>
                <a:lnTo>
                  <a:pt x="6345" y="1542"/>
                </a:lnTo>
                <a:lnTo>
                  <a:pt x="6309" y="1542"/>
                </a:lnTo>
                <a:close/>
                <a:moveTo>
                  <a:pt x="6146" y="1542"/>
                </a:moveTo>
                <a:lnTo>
                  <a:pt x="6146" y="1409"/>
                </a:lnTo>
                <a:lnTo>
                  <a:pt x="6057" y="1220"/>
                </a:lnTo>
                <a:lnTo>
                  <a:pt x="6094" y="1220"/>
                </a:lnTo>
                <a:lnTo>
                  <a:pt x="6166" y="1376"/>
                </a:lnTo>
                <a:lnTo>
                  <a:pt x="6237" y="1220"/>
                </a:lnTo>
                <a:lnTo>
                  <a:pt x="6272" y="1220"/>
                </a:lnTo>
                <a:lnTo>
                  <a:pt x="6184" y="1409"/>
                </a:lnTo>
                <a:lnTo>
                  <a:pt x="6184" y="1542"/>
                </a:lnTo>
                <a:lnTo>
                  <a:pt x="6146" y="1542"/>
                </a:lnTo>
                <a:close/>
                <a:moveTo>
                  <a:pt x="7964" y="658"/>
                </a:moveTo>
                <a:lnTo>
                  <a:pt x="7964" y="944"/>
                </a:lnTo>
                <a:lnTo>
                  <a:pt x="7874" y="944"/>
                </a:lnTo>
                <a:lnTo>
                  <a:pt x="7874" y="658"/>
                </a:lnTo>
                <a:lnTo>
                  <a:pt x="7790" y="658"/>
                </a:lnTo>
                <a:lnTo>
                  <a:pt x="7790" y="582"/>
                </a:lnTo>
                <a:lnTo>
                  <a:pt x="8046" y="582"/>
                </a:lnTo>
                <a:lnTo>
                  <a:pt x="8046" y="658"/>
                </a:lnTo>
                <a:lnTo>
                  <a:pt x="7964" y="658"/>
                </a:lnTo>
                <a:close/>
                <a:moveTo>
                  <a:pt x="7074" y="582"/>
                </a:moveTo>
                <a:lnTo>
                  <a:pt x="7074" y="871"/>
                </a:lnTo>
                <a:lnTo>
                  <a:pt x="7206" y="871"/>
                </a:lnTo>
                <a:lnTo>
                  <a:pt x="7206" y="944"/>
                </a:lnTo>
                <a:lnTo>
                  <a:pt x="6982" y="944"/>
                </a:lnTo>
                <a:lnTo>
                  <a:pt x="6982" y="582"/>
                </a:lnTo>
                <a:lnTo>
                  <a:pt x="7074" y="582"/>
                </a:lnTo>
                <a:close/>
                <a:moveTo>
                  <a:pt x="8081" y="299"/>
                </a:moveTo>
                <a:lnTo>
                  <a:pt x="8081" y="373"/>
                </a:lnTo>
                <a:lnTo>
                  <a:pt x="7857" y="373"/>
                </a:lnTo>
                <a:lnTo>
                  <a:pt x="7857" y="10"/>
                </a:lnTo>
                <a:lnTo>
                  <a:pt x="8074" y="10"/>
                </a:lnTo>
                <a:lnTo>
                  <a:pt x="8074" y="87"/>
                </a:lnTo>
                <a:lnTo>
                  <a:pt x="7947" y="87"/>
                </a:lnTo>
                <a:lnTo>
                  <a:pt x="7947" y="150"/>
                </a:lnTo>
                <a:lnTo>
                  <a:pt x="8038" y="150"/>
                </a:lnTo>
                <a:lnTo>
                  <a:pt x="8038" y="221"/>
                </a:lnTo>
                <a:lnTo>
                  <a:pt x="7947" y="221"/>
                </a:lnTo>
                <a:lnTo>
                  <a:pt x="7947" y="299"/>
                </a:lnTo>
                <a:lnTo>
                  <a:pt x="8081" y="299"/>
                </a:lnTo>
                <a:close/>
                <a:moveTo>
                  <a:pt x="7504" y="10"/>
                </a:moveTo>
                <a:lnTo>
                  <a:pt x="7504" y="373"/>
                </a:lnTo>
                <a:lnTo>
                  <a:pt x="7412" y="373"/>
                </a:lnTo>
                <a:lnTo>
                  <a:pt x="7412" y="10"/>
                </a:lnTo>
                <a:lnTo>
                  <a:pt x="7504" y="10"/>
                </a:lnTo>
                <a:close/>
                <a:moveTo>
                  <a:pt x="6168" y="221"/>
                </a:moveTo>
                <a:lnTo>
                  <a:pt x="6168" y="373"/>
                </a:lnTo>
                <a:lnTo>
                  <a:pt x="6078" y="373"/>
                </a:lnTo>
                <a:lnTo>
                  <a:pt x="6078" y="10"/>
                </a:lnTo>
                <a:lnTo>
                  <a:pt x="6168" y="10"/>
                </a:lnTo>
                <a:lnTo>
                  <a:pt x="6168" y="147"/>
                </a:lnTo>
                <a:lnTo>
                  <a:pt x="6257" y="147"/>
                </a:lnTo>
                <a:lnTo>
                  <a:pt x="6257" y="10"/>
                </a:lnTo>
                <a:lnTo>
                  <a:pt x="6347" y="10"/>
                </a:lnTo>
                <a:lnTo>
                  <a:pt x="6347" y="373"/>
                </a:lnTo>
                <a:lnTo>
                  <a:pt x="6257" y="373"/>
                </a:lnTo>
                <a:lnTo>
                  <a:pt x="6257" y="221"/>
                </a:lnTo>
                <a:lnTo>
                  <a:pt x="6168" y="221"/>
                </a:lnTo>
                <a:close/>
                <a:moveTo>
                  <a:pt x="7651" y="878"/>
                </a:moveTo>
                <a:lnTo>
                  <a:pt x="7660" y="878"/>
                </a:lnTo>
                <a:lnTo>
                  <a:pt x="7665" y="877"/>
                </a:lnTo>
                <a:lnTo>
                  <a:pt x="7668" y="877"/>
                </a:lnTo>
                <a:lnTo>
                  <a:pt x="7675" y="874"/>
                </a:lnTo>
                <a:lnTo>
                  <a:pt x="7681" y="871"/>
                </a:lnTo>
                <a:lnTo>
                  <a:pt x="7684" y="866"/>
                </a:lnTo>
                <a:lnTo>
                  <a:pt x="7686" y="864"/>
                </a:lnTo>
                <a:lnTo>
                  <a:pt x="7687" y="860"/>
                </a:lnTo>
                <a:lnTo>
                  <a:pt x="7689" y="857"/>
                </a:lnTo>
                <a:lnTo>
                  <a:pt x="7690" y="855"/>
                </a:lnTo>
                <a:lnTo>
                  <a:pt x="7690" y="848"/>
                </a:lnTo>
                <a:lnTo>
                  <a:pt x="7690" y="843"/>
                </a:lnTo>
                <a:lnTo>
                  <a:pt x="7689" y="839"/>
                </a:lnTo>
                <a:lnTo>
                  <a:pt x="7687" y="836"/>
                </a:lnTo>
                <a:lnTo>
                  <a:pt x="7685" y="832"/>
                </a:lnTo>
                <a:lnTo>
                  <a:pt x="7683" y="829"/>
                </a:lnTo>
                <a:lnTo>
                  <a:pt x="7680" y="825"/>
                </a:lnTo>
                <a:lnTo>
                  <a:pt x="7676" y="822"/>
                </a:lnTo>
                <a:lnTo>
                  <a:pt x="7673" y="820"/>
                </a:lnTo>
                <a:lnTo>
                  <a:pt x="7664" y="814"/>
                </a:lnTo>
                <a:lnTo>
                  <a:pt x="7654" y="810"/>
                </a:lnTo>
                <a:lnTo>
                  <a:pt x="7631" y="799"/>
                </a:lnTo>
                <a:lnTo>
                  <a:pt x="7606" y="789"/>
                </a:lnTo>
                <a:lnTo>
                  <a:pt x="7593" y="784"/>
                </a:lnTo>
                <a:lnTo>
                  <a:pt x="7580" y="777"/>
                </a:lnTo>
                <a:lnTo>
                  <a:pt x="7575" y="773"/>
                </a:lnTo>
                <a:lnTo>
                  <a:pt x="7569" y="770"/>
                </a:lnTo>
                <a:lnTo>
                  <a:pt x="7558" y="762"/>
                </a:lnTo>
                <a:lnTo>
                  <a:pt x="7552" y="758"/>
                </a:lnTo>
                <a:lnTo>
                  <a:pt x="7548" y="752"/>
                </a:lnTo>
                <a:lnTo>
                  <a:pt x="7543" y="747"/>
                </a:lnTo>
                <a:lnTo>
                  <a:pt x="7539" y="741"/>
                </a:lnTo>
                <a:lnTo>
                  <a:pt x="7535" y="735"/>
                </a:lnTo>
                <a:lnTo>
                  <a:pt x="7532" y="729"/>
                </a:lnTo>
                <a:lnTo>
                  <a:pt x="7528" y="723"/>
                </a:lnTo>
                <a:lnTo>
                  <a:pt x="7526" y="715"/>
                </a:lnTo>
                <a:lnTo>
                  <a:pt x="7524" y="707"/>
                </a:lnTo>
                <a:lnTo>
                  <a:pt x="7523" y="699"/>
                </a:lnTo>
                <a:lnTo>
                  <a:pt x="7522" y="690"/>
                </a:lnTo>
                <a:lnTo>
                  <a:pt x="7520" y="681"/>
                </a:lnTo>
                <a:lnTo>
                  <a:pt x="7522" y="670"/>
                </a:lnTo>
                <a:lnTo>
                  <a:pt x="7523" y="664"/>
                </a:lnTo>
                <a:lnTo>
                  <a:pt x="7524" y="658"/>
                </a:lnTo>
                <a:lnTo>
                  <a:pt x="7526" y="648"/>
                </a:lnTo>
                <a:lnTo>
                  <a:pt x="7531" y="638"/>
                </a:lnTo>
                <a:lnTo>
                  <a:pt x="7533" y="632"/>
                </a:lnTo>
                <a:lnTo>
                  <a:pt x="7535" y="628"/>
                </a:lnTo>
                <a:lnTo>
                  <a:pt x="7541" y="619"/>
                </a:lnTo>
                <a:lnTo>
                  <a:pt x="7548" y="611"/>
                </a:lnTo>
                <a:lnTo>
                  <a:pt x="7555" y="604"/>
                </a:lnTo>
                <a:lnTo>
                  <a:pt x="7564" y="597"/>
                </a:lnTo>
                <a:lnTo>
                  <a:pt x="7574" y="592"/>
                </a:lnTo>
                <a:lnTo>
                  <a:pt x="7584" y="586"/>
                </a:lnTo>
                <a:lnTo>
                  <a:pt x="7595" y="583"/>
                </a:lnTo>
                <a:lnTo>
                  <a:pt x="7606" y="579"/>
                </a:lnTo>
                <a:lnTo>
                  <a:pt x="7619" y="577"/>
                </a:lnTo>
                <a:lnTo>
                  <a:pt x="7631" y="576"/>
                </a:lnTo>
                <a:lnTo>
                  <a:pt x="7645" y="575"/>
                </a:lnTo>
                <a:lnTo>
                  <a:pt x="7656" y="575"/>
                </a:lnTo>
                <a:lnTo>
                  <a:pt x="7667" y="576"/>
                </a:lnTo>
                <a:lnTo>
                  <a:pt x="7678" y="578"/>
                </a:lnTo>
                <a:lnTo>
                  <a:pt x="7689" y="582"/>
                </a:lnTo>
                <a:lnTo>
                  <a:pt x="7698" y="585"/>
                </a:lnTo>
                <a:lnTo>
                  <a:pt x="7708" y="588"/>
                </a:lnTo>
                <a:lnTo>
                  <a:pt x="7716" y="593"/>
                </a:lnTo>
                <a:lnTo>
                  <a:pt x="7724" y="598"/>
                </a:lnTo>
                <a:lnTo>
                  <a:pt x="7731" y="604"/>
                </a:lnTo>
                <a:lnTo>
                  <a:pt x="7739" y="611"/>
                </a:lnTo>
                <a:lnTo>
                  <a:pt x="7746" y="618"/>
                </a:lnTo>
                <a:lnTo>
                  <a:pt x="7752" y="624"/>
                </a:lnTo>
                <a:lnTo>
                  <a:pt x="7757" y="632"/>
                </a:lnTo>
                <a:lnTo>
                  <a:pt x="7763" y="640"/>
                </a:lnTo>
                <a:lnTo>
                  <a:pt x="7769" y="649"/>
                </a:lnTo>
                <a:lnTo>
                  <a:pt x="7773" y="658"/>
                </a:lnTo>
                <a:lnTo>
                  <a:pt x="7703" y="697"/>
                </a:lnTo>
                <a:lnTo>
                  <a:pt x="7696" y="685"/>
                </a:lnTo>
                <a:lnTo>
                  <a:pt x="7691" y="676"/>
                </a:lnTo>
                <a:lnTo>
                  <a:pt x="7684" y="668"/>
                </a:lnTo>
                <a:lnTo>
                  <a:pt x="7676" y="662"/>
                </a:lnTo>
                <a:lnTo>
                  <a:pt x="7669" y="656"/>
                </a:lnTo>
                <a:lnTo>
                  <a:pt x="7665" y="654"/>
                </a:lnTo>
                <a:lnTo>
                  <a:pt x="7660" y="652"/>
                </a:lnTo>
                <a:lnTo>
                  <a:pt x="7656" y="650"/>
                </a:lnTo>
                <a:lnTo>
                  <a:pt x="7651" y="649"/>
                </a:lnTo>
                <a:lnTo>
                  <a:pt x="7642" y="649"/>
                </a:lnTo>
                <a:lnTo>
                  <a:pt x="7634" y="649"/>
                </a:lnTo>
                <a:lnTo>
                  <a:pt x="7628" y="650"/>
                </a:lnTo>
                <a:lnTo>
                  <a:pt x="7625" y="652"/>
                </a:lnTo>
                <a:lnTo>
                  <a:pt x="7623" y="653"/>
                </a:lnTo>
                <a:lnTo>
                  <a:pt x="7620" y="655"/>
                </a:lnTo>
                <a:lnTo>
                  <a:pt x="7619" y="656"/>
                </a:lnTo>
                <a:lnTo>
                  <a:pt x="7614" y="661"/>
                </a:lnTo>
                <a:lnTo>
                  <a:pt x="7613" y="663"/>
                </a:lnTo>
                <a:lnTo>
                  <a:pt x="7612" y="665"/>
                </a:lnTo>
                <a:lnTo>
                  <a:pt x="7611" y="671"/>
                </a:lnTo>
                <a:lnTo>
                  <a:pt x="7610" y="676"/>
                </a:lnTo>
                <a:lnTo>
                  <a:pt x="7611" y="681"/>
                </a:lnTo>
                <a:lnTo>
                  <a:pt x="7611" y="684"/>
                </a:lnTo>
                <a:lnTo>
                  <a:pt x="7613" y="688"/>
                </a:lnTo>
                <a:lnTo>
                  <a:pt x="7614" y="691"/>
                </a:lnTo>
                <a:lnTo>
                  <a:pt x="7620" y="698"/>
                </a:lnTo>
                <a:lnTo>
                  <a:pt x="7622" y="700"/>
                </a:lnTo>
                <a:lnTo>
                  <a:pt x="7625" y="703"/>
                </a:lnTo>
                <a:lnTo>
                  <a:pt x="7630" y="706"/>
                </a:lnTo>
                <a:lnTo>
                  <a:pt x="7633" y="708"/>
                </a:lnTo>
                <a:lnTo>
                  <a:pt x="7642" y="714"/>
                </a:lnTo>
                <a:lnTo>
                  <a:pt x="7664" y="723"/>
                </a:lnTo>
                <a:lnTo>
                  <a:pt x="7690" y="734"/>
                </a:lnTo>
                <a:lnTo>
                  <a:pt x="7702" y="740"/>
                </a:lnTo>
                <a:lnTo>
                  <a:pt x="7716" y="746"/>
                </a:lnTo>
                <a:lnTo>
                  <a:pt x="7721" y="750"/>
                </a:lnTo>
                <a:lnTo>
                  <a:pt x="7728" y="754"/>
                </a:lnTo>
                <a:lnTo>
                  <a:pt x="7739" y="762"/>
                </a:lnTo>
                <a:lnTo>
                  <a:pt x="7745" y="767"/>
                </a:lnTo>
                <a:lnTo>
                  <a:pt x="7751" y="772"/>
                </a:lnTo>
                <a:lnTo>
                  <a:pt x="7755" y="777"/>
                </a:lnTo>
                <a:lnTo>
                  <a:pt x="7760" y="782"/>
                </a:lnTo>
                <a:lnTo>
                  <a:pt x="7764" y="789"/>
                </a:lnTo>
                <a:lnTo>
                  <a:pt x="7768" y="795"/>
                </a:lnTo>
                <a:lnTo>
                  <a:pt x="7771" y="802"/>
                </a:lnTo>
                <a:lnTo>
                  <a:pt x="7774" y="810"/>
                </a:lnTo>
                <a:lnTo>
                  <a:pt x="7777" y="817"/>
                </a:lnTo>
                <a:lnTo>
                  <a:pt x="7778" y="825"/>
                </a:lnTo>
                <a:lnTo>
                  <a:pt x="7779" y="830"/>
                </a:lnTo>
                <a:lnTo>
                  <a:pt x="7779" y="834"/>
                </a:lnTo>
                <a:lnTo>
                  <a:pt x="7779" y="843"/>
                </a:lnTo>
                <a:lnTo>
                  <a:pt x="7779" y="854"/>
                </a:lnTo>
                <a:lnTo>
                  <a:pt x="7777" y="864"/>
                </a:lnTo>
                <a:lnTo>
                  <a:pt x="7775" y="869"/>
                </a:lnTo>
                <a:lnTo>
                  <a:pt x="7774" y="874"/>
                </a:lnTo>
                <a:lnTo>
                  <a:pt x="7771" y="884"/>
                </a:lnTo>
                <a:lnTo>
                  <a:pt x="7766" y="893"/>
                </a:lnTo>
                <a:lnTo>
                  <a:pt x="7761" y="902"/>
                </a:lnTo>
                <a:lnTo>
                  <a:pt x="7755" y="910"/>
                </a:lnTo>
                <a:lnTo>
                  <a:pt x="7747" y="918"/>
                </a:lnTo>
                <a:lnTo>
                  <a:pt x="7744" y="921"/>
                </a:lnTo>
                <a:lnTo>
                  <a:pt x="7739" y="925"/>
                </a:lnTo>
                <a:lnTo>
                  <a:pt x="7729" y="931"/>
                </a:lnTo>
                <a:lnTo>
                  <a:pt x="7719" y="937"/>
                </a:lnTo>
                <a:lnTo>
                  <a:pt x="7708" y="942"/>
                </a:lnTo>
                <a:lnTo>
                  <a:pt x="7695" y="946"/>
                </a:lnTo>
                <a:lnTo>
                  <a:pt x="7682" y="948"/>
                </a:lnTo>
                <a:lnTo>
                  <a:pt x="7667" y="951"/>
                </a:lnTo>
                <a:lnTo>
                  <a:pt x="7651" y="951"/>
                </a:lnTo>
                <a:lnTo>
                  <a:pt x="7638" y="951"/>
                </a:lnTo>
                <a:lnTo>
                  <a:pt x="7624" y="950"/>
                </a:lnTo>
                <a:lnTo>
                  <a:pt x="7612" y="947"/>
                </a:lnTo>
                <a:lnTo>
                  <a:pt x="7601" y="944"/>
                </a:lnTo>
                <a:lnTo>
                  <a:pt x="7589" y="941"/>
                </a:lnTo>
                <a:lnTo>
                  <a:pt x="7579" y="936"/>
                </a:lnTo>
                <a:lnTo>
                  <a:pt x="7570" y="931"/>
                </a:lnTo>
                <a:lnTo>
                  <a:pt x="7561" y="926"/>
                </a:lnTo>
                <a:lnTo>
                  <a:pt x="7552" y="920"/>
                </a:lnTo>
                <a:lnTo>
                  <a:pt x="7544" y="913"/>
                </a:lnTo>
                <a:lnTo>
                  <a:pt x="7537" y="907"/>
                </a:lnTo>
                <a:lnTo>
                  <a:pt x="7531" y="899"/>
                </a:lnTo>
                <a:lnTo>
                  <a:pt x="7524" y="891"/>
                </a:lnTo>
                <a:lnTo>
                  <a:pt x="7518" y="882"/>
                </a:lnTo>
                <a:lnTo>
                  <a:pt x="7513" y="873"/>
                </a:lnTo>
                <a:lnTo>
                  <a:pt x="7508" y="864"/>
                </a:lnTo>
                <a:lnTo>
                  <a:pt x="7580" y="827"/>
                </a:lnTo>
                <a:lnTo>
                  <a:pt x="7587" y="837"/>
                </a:lnTo>
                <a:lnTo>
                  <a:pt x="7594" y="846"/>
                </a:lnTo>
                <a:lnTo>
                  <a:pt x="7602" y="855"/>
                </a:lnTo>
                <a:lnTo>
                  <a:pt x="7606" y="859"/>
                </a:lnTo>
                <a:lnTo>
                  <a:pt x="7610" y="863"/>
                </a:lnTo>
                <a:lnTo>
                  <a:pt x="7614" y="866"/>
                </a:lnTo>
                <a:lnTo>
                  <a:pt x="7620" y="869"/>
                </a:lnTo>
                <a:lnTo>
                  <a:pt x="7624" y="872"/>
                </a:lnTo>
                <a:lnTo>
                  <a:pt x="7630" y="875"/>
                </a:lnTo>
                <a:lnTo>
                  <a:pt x="7634" y="876"/>
                </a:lnTo>
                <a:lnTo>
                  <a:pt x="7640" y="877"/>
                </a:lnTo>
                <a:lnTo>
                  <a:pt x="7646" y="878"/>
                </a:lnTo>
                <a:lnTo>
                  <a:pt x="7651" y="878"/>
                </a:lnTo>
                <a:close/>
                <a:moveTo>
                  <a:pt x="5366" y="0"/>
                </a:moveTo>
                <a:lnTo>
                  <a:pt x="5368" y="0"/>
                </a:lnTo>
                <a:lnTo>
                  <a:pt x="5371" y="1"/>
                </a:lnTo>
                <a:lnTo>
                  <a:pt x="5374" y="3"/>
                </a:lnTo>
                <a:lnTo>
                  <a:pt x="5376" y="5"/>
                </a:lnTo>
                <a:lnTo>
                  <a:pt x="5378" y="9"/>
                </a:lnTo>
                <a:lnTo>
                  <a:pt x="5379" y="12"/>
                </a:lnTo>
                <a:lnTo>
                  <a:pt x="5379" y="14"/>
                </a:lnTo>
                <a:lnTo>
                  <a:pt x="5379" y="532"/>
                </a:lnTo>
                <a:lnTo>
                  <a:pt x="5379" y="1051"/>
                </a:lnTo>
                <a:lnTo>
                  <a:pt x="5379" y="1569"/>
                </a:lnTo>
                <a:lnTo>
                  <a:pt x="5379" y="2088"/>
                </a:lnTo>
                <a:lnTo>
                  <a:pt x="5379" y="2092"/>
                </a:lnTo>
                <a:lnTo>
                  <a:pt x="5378" y="2094"/>
                </a:lnTo>
                <a:lnTo>
                  <a:pt x="5377" y="2096"/>
                </a:lnTo>
                <a:lnTo>
                  <a:pt x="5376" y="2099"/>
                </a:lnTo>
                <a:lnTo>
                  <a:pt x="5371" y="2101"/>
                </a:lnTo>
                <a:lnTo>
                  <a:pt x="5368" y="2102"/>
                </a:lnTo>
                <a:lnTo>
                  <a:pt x="5366" y="2102"/>
                </a:lnTo>
                <a:lnTo>
                  <a:pt x="5363" y="2102"/>
                </a:lnTo>
                <a:lnTo>
                  <a:pt x="5360" y="2101"/>
                </a:lnTo>
                <a:lnTo>
                  <a:pt x="5358" y="2100"/>
                </a:lnTo>
                <a:lnTo>
                  <a:pt x="5357" y="2099"/>
                </a:lnTo>
                <a:lnTo>
                  <a:pt x="5353" y="2094"/>
                </a:lnTo>
                <a:lnTo>
                  <a:pt x="5352" y="2092"/>
                </a:lnTo>
                <a:lnTo>
                  <a:pt x="5352" y="2088"/>
                </a:lnTo>
                <a:lnTo>
                  <a:pt x="5352" y="1569"/>
                </a:lnTo>
                <a:lnTo>
                  <a:pt x="5352" y="1051"/>
                </a:lnTo>
                <a:lnTo>
                  <a:pt x="5352" y="532"/>
                </a:lnTo>
                <a:lnTo>
                  <a:pt x="5352" y="14"/>
                </a:lnTo>
                <a:lnTo>
                  <a:pt x="5352" y="12"/>
                </a:lnTo>
                <a:lnTo>
                  <a:pt x="5353" y="9"/>
                </a:lnTo>
                <a:lnTo>
                  <a:pt x="5354" y="6"/>
                </a:lnTo>
                <a:lnTo>
                  <a:pt x="5357" y="5"/>
                </a:lnTo>
                <a:lnTo>
                  <a:pt x="5360" y="1"/>
                </a:lnTo>
                <a:lnTo>
                  <a:pt x="5363" y="0"/>
                </a:lnTo>
                <a:lnTo>
                  <a:pt x="5366" y="0"/>
                </a:lnTo>
                <a:close/>
                <a:moveTo>
                  <a:pt x="2088" y="1473"/>
                </a:moveTo>
                <a:lnTo>
                  <a:pt x="2239" y="1472"/>
                </a:lnTo>
                <a:lnTo>
                  <a:pt x="2389" y="1470"/>
                </a:lnTo>
                <a:lnTo>
                  <a:pt x="2464" y="1469"/>
                </a:lnTo>
                <a:lnTo>
                  <a:pt x="2538" y="1467"/>
                </a:lnTo>
                <a:lnTo>
                  <a:pt x="2684" y="1462"/>
                </a:lnTo>
                <a:lnTo>
                  <a:pt x="2828" y="1456"/>
                </a:lnTo>
                <a:lnTo>
                  <a:pt x="2969" y="1450"/>
                </a:lnTo>
                <a:lnTo>
                  <a:pt x="3038" y="1446"/>
                </a:lnTo>
                <a:lnTo>
                  <a:pt x="3107" y="1442"/>
                </a:lnTo>
                <a:lnTo>
                  <a:pt x="3175" y="1437"/>
                </a:lnTo>
                <a:lnTo>
                  <a:pt x="3242" y="1433"/>
                </a:lnTo>
                <a:lnTo>
                  <a:pt x="3374" y="1422"/>
                </a:lnTo>
                <a:lnTo>
                  <a:pt x="3502" y="1411"/>
                </a:lnTo>
                <a:lnTo>
                  <a:pt x="3626" y="1399"/>
                </a:lnTo>
                <a:lnTo>
                  <a:pt x="3747" y="1385"/>
                </a:lnTo>
                <a:lnTo>
                  <a:pt x="3863" y="1371"/>
                </a:lnTo>
                <a:lnTo>
                  <a:pt x="3918" y="1364"/>
                </a:lnTo>
                <a:lnTo>
                  <a:pt x="3973" y="1356"/>
                </a:lnTo>
                <a:lnTo>
                  <a:pt x="4028" y="1348"/>
                </a:lnTo>
                <a:lnTo>
                  <a:pt x="4080" y="1340"/>
                </a:lnTo>
                <a:lnTo>
                  <a:pt x="4131" y="1331"/>
                </a:lnTo>
                <a:lnTo>
                  <a:pt x="4181" y="1323"/>
                </a:lnTo>
                <a:lnTo>
                  <a:pt x="4181" y="1328"/>
                </a:lnTo>
                <a:lnTo>
                  <a:pt x="4161" y="1334"/>
                </a:lnTo>
                <a:lnTo>
                  <a:pt x="4140" y="1341"/>
                </a:lnTo>
                <a:lnTo>
                  <a:pt x="4098" y="1354"/>
                </a:lnTo>
                <a:lnTo>
                  <a:pt x="4052" y="1366"/>
                </a:lnTo>
                <a:lnTo>
                  <a:pt x="4005" y="1378"/>
                </a:lnTo>
                <a:lnTo>
                  <a:pt x="3955" y="1390"/>
                </a:lnTo>
                <a:lnTo>
                  <a:pt x="3905" y="1402"/>
                </a:lnTo>
                <a:lnTo>
                  <a:pt x="3852" y="1413"/>
                </a:lnTo>
                <a:lnTo>
                  <a:pt x="3797" y="1424"/>
                </a:lnTo>
                <a:lnTo>
                  <a:pt x="3741" y="1435"/>
                </a:lnTo>
                <a:lnTo>
                  <a:pt x="3684" y="1445"/>
                </a:lnTo>
                <a:lnTo>
                  <a:pt x="3624" y="1454"/>
                </a:lnTo>
                <a:lnTo>
                  <a:pt x="3563" y="1464"/>
                </a:lnTo>
                <a:lnTo>
                  <a:pt x="3501" y="1473"/>
                </a:lnTo>
                <a:lnTo>
                  <a:pt x="3436" y="1481"/>
                </a:lnTo>
                <a:lnTo>
                  <a:pt x="3371" y="1490"/>
                </a:lnTo>
                <a:lnTo>
                  <a:pt x="3304" y="1498"/>
                </a:lnTo>
                <a:lnTo>
                  <a:pt x="3237" y="1505"/>
                </a:lnTo>
                <a:lnTo>
                  <a:pt x="3167" y="1513"/>
                </a:lnTo>
                <a:lnTo>
                  <a:pt x="3025" y="1525"/>
                </a:lnTo>
                <a:lnTo>
                  <a:pt x="2951" y="1531"/>
                </a:lnTo>
                <a:lnTo>
                  <a:pt x="2878" y="1536"/>
                </a:lnTo>
                <a:lnTo>
                  <a:pt x="2802" y="1541"/>
                </a:lnTo>
                <a:lnTo>
                  <a:pt x="2764" y="1543"/>
                </a:lnTo>
                <a:lnTo>
                  <a:pt x="2727" y="1546"/>
                </a:lnTo>
                <a:lnTo>
                  <a:pt x="2649" y="1550"/>
                </a:lnTo>
                <a:lnTo>
                  <a:pt x="2571" y="1553"/>
                </a:lnTo>
                <a:lnTo>
                  <a:pt x="2493" y="1556"/>
                </a:lnTo>
                <a:lnTo>
                  <a:pt x="2413" y="1558"/>
                </a:lnTo>
                <a:lnTo>
                  <a:pt x="2333" y="1560"/>
                </a:lnTo>
                <a:lnTo>
                  <a:pt x="2252" y="1561"/>
                </a:lnTo>
                <a:lnTo>
                  <a:pt x="2171" y="1562"/>
                </a:lnTo>
                <a:lnTo>
                  <a:pt x="2088" y="1562"/>
                </a:lnTo>
                <a:lnTo>
                  <a:pt x="2006" y="1562"/>
                </a:lnTo>
                <a:lnTo>
                  <a:pt x="1925" y="1561"/>
                </a:lnTo>
                <a:lnTo>
                  <a:pt x="1843" y="1560"/>
                </a:lnTo>
                <a:lnTo>
                  <a:pt x="1763" y="1558"/>
                </a:lnTo>
                <a:lnTo>
                  <a:pt x="1684" y="1556"/>
                </a:lnTo>
                <a:lnTo>
                  <a:pt x="1605" y="1553"/>
                </a:lnTo>
                <a:lnTo>
                  <a:pt x="1528" y="1550"/>
                </a:lnTo>
                <a:lnTo>
                  <a:pt x="1451" y="1546"/>
                </a:lnTo>
                <a:lnTo>
                  <a:pt x="1375" y="1541"/>
                </a:lnTo>
                <a:lnTo>
                  <a:pt x="1300" y="1536"/>
                </a:lnTo>
                <a:lnTo>
                  <a:pt x="1226" y="1531"/>
                </a:lnTo>
                <a:lnTo>
                  <a:pt x="1154" y="1525"/>
                </a:lnTo>
                <a:lnTo>
                  <a:pt x="1082" y="1520"/>
                </a:lnTo>
                <a:lnTo>
                  <a:pt x="1012" y="1513"/>
                </a:lnTo>
                <a:lnTo>
                  <a:pt x="942" y="1506"/>
                </a:lnTo>
                <a:lnTo>
                  <a:pt x="874" y="1498"/>
                </a:lnTo>
                <a:lnTo>
                  <a:pt x="808" y="1490"/>
                </a:lnTo>
                <a:lnTo>
                  <a:pt x="743" y="1482"/>
                </a:lnTo>
                <a:lnTo>
                  <a:pt x="679" y="1473"/>
                </a:lnTo>
                <a:lnTo>
                  <a:pt x="617" y="1464"/>
                </a:lnTo>
                <a:lnTo>
                  <a:pt x="556" y="1454"/>
                </a:lnTo>
                <a:lnTo>
                  <a:pt x="496" y="1445"/>
                </a:lnTo>
                <a:lnTo>
                  <a:pt x="439" y="1435"/>
                </a:lnTo>
                <a:lnTo>
                  <a:pt x="384" y="1424"/>
                </a:lnTo>
                <a:lnTo>
                  <a:pt x="329" y="1413"/>
                </a:lnTo>
                <a:lnTo>
                  <a:pt x="276" y="1402"/>
                </a:lnTo>
                <a:lnTo>
                  <a:pt x="226" y="1390"/>
                </a:lnTo>
                <a:lnTo>
                  <a:pt x="177" y="1378"/>
                </a:lnTo>
                <a:lnTo>
                  <a:pt x="130" y="1366"/>
                </a:lnTo>
                <a:lnTo>
                  <a:pt x="85" y="1354"/>
                </a:lnTo>
                <a:lnTo>
                  <a:pt x="42" y="1341"/>
                </a:lnTo>
                <a:lnTo>
                  <a:pt x="0" y="1328"/>
                </a:lnTo>
                <a:lnTo>
                  <a:pt x="1" y="1323"/>
                </a:lnTo>
                <a:lnTo>
                  <a:pt x="102" y="1340"/>
                </a:lnTo>
                <a:lnTo>
                  <a:pt x="208" y="1356"/>
                </a:lnTo>
                <a:lnTo>
                  <a:pt x="318" y="1372"/>
                </a:lnTo>
                <a:lnTo>
                  <a:pt x="433" y="1385"/>
                </a:lnTo>
                <a:lnTo>
                  <a:pt x="553" y="1399"/>
                </a:lnTo>
                <a:lnTo>
                  <a:pt x="677" y="1411"/>
                </a:lnTo>
                <a:lnTo>
                  <a:pt x="804" y="1422"/>
                </a:lnTo>
                <a:lnTo>
                  <a:pt x="870" y="1428"/>
                </a:lnTo>
                <a:lnTo>
                  <a:pt x="935" y="1433"/>
                </a:lnTo>
                <a:lnTo>
                  <a:pt x="1070" y="1442"/>
                </a:lnTo>
                <a:lnTo>
                  <a:pt x="1207" y="1450"/>
                </a:lnTo>
                <a:lnTo>
                  <a:pt x="1277" y="1453"/>
                </a:lnTo>
                <a:lnTo>
                  <a:pt x="1348" y="1456"/>
                </a:lnTo>
                <a:lnTo>
                  <a:pt x="1491" y="1462"/>
                </a:lnTo>
                <a:lnTo>
                  <a:pt x="1637" y="1467"/>
                </a:lnTo>
                <a:lnTo>
                  <a:pt x="1711" y="1469"/>
                </a:lnTo>
                <a:lnTo>
                  <a:pt x="1786" y="1470"/>
                </a:lnTo>
                <a:lnTo>
                  <a:pt x="1936" y="1472"/>
                </a:lnTo>
                <a:lnTo>
                  <a:pt x="2012" y="1472"/>
                </a:lnTo>
                <a:lnTo>
                  <a:pt x="2088" y="1473"/>
                </a:lnTo>
                <a:close/>
                <a:moveTo>
                  <a:pt x="397" y="1039"/>
                </a:moveTo>
                <a:lnTo>
                  <a:pt x="410" y="1039"/>
                </a:lnTo>
                <a:lnTo>
                  <a:pt x="422" y="1036"/>
                </a:lnTo>
                <a:lnTo>
                  <a:pt x="428" y="1035"/>
                </a:lnTo>
                <a:lnTo>
                  <a:pt x="433" y="1034"/>
                </a:lnTo>
                <a:lnTo>
                  <a:pt x="438" y="1033"/>
                </a:lnTo>
                <a:lnTo>
                  <a:pt x="443" y="1031"/>
                </a:lnTo>
                <a:lnTo>
                  <a:pt x="454" y="1026"/>
                </a:lnTo>
                <a:lnTo>
                  <a:pt x="463" y="1022"/>
                </a:lnTo>
                <a:lnTo>
                  <a:pt x="470" y="1016"/>
                </a:lnTo>
                <a:lnTo>
                  <a:pt x="475" y="1013"/>
                </a:lnTo>
                <a:lnTo>
                  <a:pt x="478" y="1009"/>
                </a:lnTo>
                <a:lnTo>
                  <a:pt x="485" y="1001"/>
                </a:lnTo>
                <a:lnTo>
                  <a:pt x="492" y="994"/>
                </a:lnTo>
                <a:lnTo>
                  <a:pt x="496" y="985"/>
                </a:lnTo>
                <a:lnTo>
                  <a:pt x="501" y="976"/>
                </a:lnTo>
                <a:lnTo>
                  <a:pt x="505" y="965"/>
                </a:lnTo>
                <a:lnTo>
                  <a:pt x="509" y="955"/>
                </a:lnTo>
                <a:lnTo>
                  <a:pt x="511" y="945"/>
                </a:lnTo>
                <a:lnTo>
                  <a:pt x="512" y="934"/>
                </a:lnTo>
                <a:lnTo>
                  <a:pt x="513" y="922"/>
                </a:lnTo>
                <a:lnTo>
                  <a:pt x="512" y="911"/>
                </a:lnTo>
                <a:lnTo>
                  <a:pt x="511" y="901"/>
                </a:lnTo>
                <a:lnTo>
                  <a:pt x="508" y="891"/>
                </a:lnTo>
                <a:lnTo>
                  <a:pt x="504" y="881"/>
                </a:lnTo>
                <a:lnTo>
                  <a:pt x="500" y="872"/>
                </a:lnTo>
                <a:lnTo>
                  <a:pt x="494" y="863"/>
                </a:lnTo>
                <a:lnTo>
                  <a:pt x="487" y="855"/>
                </a:lnTo>
                <a:lnTo>
                  <a:pt x="484" y="850"/>
                </a:lnTo>
                <a:lnTo>
                  <a:pt x="479" y="846"/>
                </a:lnTo>
                <a:lnTo>
                  <a:pt x="469" y="838"/>
                </a:lnTo>
                <a:lnTo>
                  <a:pt x="459" y="832"/>
                </a:lnTo>
                <a:lnTo>
                  <a:pt x="448" y="827"/>
                </a:lnTo>
                <a:lnTo>
                  <a:pt x="442" y="824"/>
                </a:lnTo>
                <a:lnTo>
                  <a:pt x="435" y="822"/>
                </a:lnTo>
                <a:lnTo>
                  <a:pt x="423" y="820"/>
                </a:lnTo>
                <a:lnTo>
                  <a:pt x="410" y="817"/>
                </a:lnTo>
                <a:lnTo>
                  <a:pt x="395" y="816"/>
                </a:lnTo>
                <a:lnTo>
                  <a:pt x="316" y="816"/>
                </a:lnTo>
                <a:lnTo>
                  <a:pt x="300" y="964"/>
                </a:lnTo>
                <a:lnTo>
                  <a:pt x="299" y="981"/>
                </a:lnTo>
                <a:lnTo>
                  <a:pt x="300" y="989"/>
                </a:lnTo>
                <a:lnTo>
                  <a:pt x="301" y="996"/>
                </a:lnTo>
                <a:lnTo>
                  <a:pt x="301" y="998"/>
                </a:lnTo>
                <a:lnTo>
                  <a:pt x="302" y="1001"/>
                </a:lnTo>
                <a:lnTo>
                  <a:pt x="305" y="1007"/>
                </a:lnTo>
                <a:lnTo>
                  <a:pt x="307" y="1012"/>
                </a:lnTo>
                <a:lnTo>
                  <a:pt x="310" y="1016"/>
                </a:lnTo>
                <a:lnTo>
                  <a:pt x="316" y="1022"/>
                </a:lnTo>
                <a:lnTo>
                  <a:pt x="323" y="1026"/>
                </a:lnTo>
                <a:lnTo>
                  <a:pt x="329" y="1030"/>
                </a:lnTo>
                <a:lnTo>
                  <a:pt x="338" y="1033"/>
                </a:lnTo>
                <a:lnTo>
                  <a:pt x="350" y="1035"/>
                </a:lnTo>
                <a:lnTo>
                  <a:pt x="357" y="1036"/>
                </a:lnTo>
                <a:lnTo>
                  <a:pt x="363" y="1038"/>
                </a:lnTo>
                <a:lnTo>
                  <a:pt x="379" y="1039"/>
                </a:lnTo>
                <a:lnTo>
                  <a:pt x="397" y="1039"/>
                </a:lnTo>
                <a:close/>
                <a:moveTo>
                  <a:pt x="340" y="582"/>
                </a:moveTo>
                <a:lnTo>
                  <a:pt x="320" y="775"/>
                </a:lnTo>
                <a:lnTo>
                  <a:pt x="403" y="775"/>
                </a:lnTo>
                <a:lnTo>
                  <a:pt x="413" y="773"/>
                </a:lnTo>
                <a:lnTo>
                  <a:pt x="423" y="772"/>
                </a:lnTo>
                <a:lnTo>
                  <a:pt x="433" y="770"/>
                </a:lnTo>
                <a:lnTo>
                  <a:pt x="443" y="768"/>
                </a:lnTo>
                <a:lnTo>
                  <a:pt x="454" y="764"/>
                </a:lnTo>
                <a:lnTo>
                  <a:pt x="463" y="760"/>
                </a:lnTo>
                <a:lnTo>
                  <a:pt x="470" y="754"/>
                </a:lnTo>
                <a:lnTo>
                  <a:pt x="479" y="749"/>
                </a:lnTo>
                <a:lnTo>
                  <a:pt x="486" y="743"/>
                </a:lnTo>
                <a:lnTo>
                  <a:pt x="493" y="736"/>
                </a:lnTo>
                <a:lnTo>
                  <a:pt x="500" y="728"/>
                </a:lnTo>
                <a:lnTo>
                  <a:pt x="504" y="720"/>
                </a:lnTo>
                <a:lnTo>
                  <a:pt x="509" y="713"/>
                </a:lnTo>
                <a:lnTo>
                  <a:pt x="512" y="703"/>
                </a:lnTo>
                <a:lnTo>
                  <a:pt x="516" y="694"/>
                </a:lnTo>
                <a:lnTo>
                  <a:pt x="517" y="684"/>
                </a:lnTo>
                <a:lnTo>
                  <a:pt x="518" y="674"/>
                </a:lnTo>
                <a:lnTo>
                  <a:pt x="517" y="670"/>
                </a:lnTo>
                <a:lnTo>
                  <a:pt x="517" y="664"/>
                </a:lnTo>
                <a:lnTo>
                  <a:pt x="516" y="654"/>
                </a:lnTo>
                <a:lnTo>
                  <a:pt x="513" y="645"/>
                </a:lnTo>
                <a:lnTo>
                  <a:pt x="510" y="635"/>
                </a:lnTo>
                <a:lnTo>
                  <a:pt x="508" y="631"/>
                </a:lnTo>
                <a:lnTo>
                  <a:pt x="505" y="627"/>
                </a:lnTo>
                <a:lnTo>
                  <a:pt x="501" y="619"/>
                </a:lnTo>
                <a:lnTo>
                  <a:pt x="498" y="614"/>
                </a:lnTo>
                <a:lnTo>
                  <a:pt x="495" y="611"/>
                </a:lnTo>
                <a:lnTo>
                  <a:pt x="492" y="608"/>
                </a:lnTo>
                <a:lnTo>
                  <a:pt x="487" y="604"/>
                </a:lnTo>
                <a:lnTo>
                  <a:pt x="484" y="601"/>
                </a:lnTo>
                <a:lnTo>
                  <a:pt x="479" y="598"/>
                </a:lnTo>
                <a:lnTo>
                  <a:pt x="475" y="595"/>
                </a:lnTo>
                <a:lnTo>
                  <a:pt x="469" y="593"/>
                </a:lnTo>
                <a:lnTo>
                  <a:pt x="465" y="591"/>
                </a:lnTo>
                <a:lnTo>
                  <a:pt x="459" y="588"/>
                </a:lnTo>
                <a:lnTo>
                  <a:pt x="448" y="585"/>
                </a:lnTo>
                <a:lnTo>
                  <a:pt x="437" y="583"/>
                </a:lnTo>
                <a:lnTo>
                  <a:pt x="424" y="582"/>
                </a:lnTo>
                <a:lnTo>
                  <a:pt x="412" y="582"/>
                </a:lnTo>
                <a:lnTo>
                  <a:pt x="340" y="582"/>
                </a:lnTo>
                <a:close/>
                <a:moveTo>
                  <a:pt x="553" y="1080"/>
                </a:moveTo>
                <a:lnTo>
                  <a:pt x="548" y="1080"/>
                </a:lnTo>
                <a:lnTo>
                  <a:pt x="533" y="1083"/>
                </a:lnTo>
                <a:lnTo>
                  <a:pt x="522" y="1084"/>
                </a:lnTo>
                <a:lnTo>
                  <a:pt x="510" y="1085"/>
                </a:lnTo>
                <a:lnTo>
                  <a:pt x="494" y="1085"/>
                </a:lnTo>
                <a:lnTo>
                  <a:pt x="478" y="1086"/>
                </a:lnTo>
                <a:lnTo>
                  <a:pt x="24" y="1086"/>
                </a:lnTo>
                <a:lnTo>
                  <a:pt x="28" y="1043"/>
                </a:lnTo>
                <a:lnTo>
                  <a:pt x="49" y="1043"/>
                </a:lnTo>
                <a:lnTo>
                  <a:pt x="60" y="1043"/>
                </a:lnTo>
                <a:lnTo>
                  <a:pt x="70" y="1042"/>
                </a:lnTo>
                <a:lnTo>
                  <a:pt x="78" y="1040"/>
                </a:lnTo>
                <a:lnTo>
                  <a:pt x="86" y="1038"/>
                </a:lnTo>
                <a:lnTo>
                  <a:pt x="93" y="1035"/>
                </a:lnTo>
                <a:lnTo>
                  <a:pt x="99" y="1032"/>
                </a:lnTo>
                <a:lnTo>
                  <a:pt x="105" y="1029"/>
                </a:lnTo>
                <a:lnTo>
                  <a:pt x="109" y="1024"/>
                </a:lnTo>
                <a:lnTo>
                  <a:pt x="113" y="1020"/>
                </a:lnTo>
                <a:lnTo>
                  <a:pt x="116" y="1015"/>
                </a:lnTo>
                <a:lnTo>
                  <a:pt x="120" y="1009"/>
                </a:lnTo>
                <a:lnTo>
                  <a:pt x="122" y="1004"/>
                </a:lnTo>
                <a:lnTo>
                  <a:pt x="124" y="997"/>
                </a:lnTo>
                <a:lnTo>
                  <a:pt x="125" y="989"/>
                </a:lnTo>
                <a:lnTo>
                  <a:pt x="127" y="973"/>
                </a:lnTo>
                <a:lnTo>
                  <a:pt x="159" y="653"/>
                </a:lnTo>
                <a:lnTo>
                  <a:pt x="160" y="643"/>
                </a:lnTo>
                <a:lnTo>
                  <a:pt x="160" y="633"/>
                </a:lnTo>
                <a:lnTo>
                  <a:pt x="160" y="626"/>
                </a:lnTo>
                <a:lnTo>
                  <a:pt x="159" y="619"/>
                </a:lnTo>
                <a:lnTo>
                  <a:pt x="158" y="612"/>
                </a:lnTo>
                <a:lnTo>
                  <a:pt x="156" y="606"/>
                </a:lnTo>
                <a:lnTo>
                  <a:pt x="153" y="602"/>
                </a:lnTo>
                <a:lnTo>
                  <a:pt x="150" y="597"/>
                </a:lnTo>
                <a:lnTo>
                  <a:pt x="149" y="595"/>
                </a:lnTo>
                <a:lnTo>
                  <a:pt x="147" y="594"/>
                </a:lnTo>
                <a:lnTo>
                  <a:pt x="141" y="591"/>
                </a:lnTo>
                <a:lnTo>
                  <a:pt x="135" y="587"/>
                </a:lnTo>
                <a:lnTo>
                  <a:pt x="129" y="585"/>
                </a:lnTo>
                <a:lnTo>
                  <a:pt x="122" y="583"/>
                </a:lnTo>
                <a:lnTo>
                  <a:pt x="113" y="582"/>
                </a:lnTo>
                <a:lnTo>
                  <a:pt x="104" y="582"/>
                </a:lnTo>
                <a:lnTo>
                  <a:pt x="94" y="582"/>
                </a:lnTo>
                <a:lnTo>
                  <a:pt x="78" y="582"/>
                </a:lnTo>
                <a:lnTo>
                  <a:pt x="81" y="540"/>
                </a:lnTo>
                <a:lnTo>
                  <a:pt x="544" y="540"/>
                </a:lnTo>
                <a:lnTo>
                  <a:pt x="556" y="540"/>
                </a:lnTo>
                <a:lnTo>
                  <a:pt x="567" y="541"/>
                </a:lnTo>
                <a:lnTo>
                  <a:pt x="590" y="543"/>
                </a:lnTo>
                <a:lnTo>
                  <a:pt x="601" y="545"/>
                </a:lnTo>
                <a:lnTo>
                  <a:pt x="610" y="547"/>
                </a:lnTo>
                <a:lnTo>
                  <a:pt x="621" y="550"/>
                </a:lnTo>
                <a:lnTo>
                  <a:pt x="630" y="552"/>
                </a:lnTo>
                <a:lnTo>
                  <a:pt x="639" y="556"/>
                </a:lnTo>
                <a:lnTo>
                  <a:pt x="646" y="559"/>
                </a:lnTo>
                <a:lnTo>
                  <a:pt x="654" y="564"/>
                </a:lnTo>
                <a:lnTo>
                  <a:pt x="661" y="567"/>
                </a:lnTo>
                <a:lnTo>
                  <a:pt x="675" y="577"/>
                </a:lnTo>
                <a:lnTo>
                  <a:pt x="680" y="583"/>
                </a:lnTo>
                <a:lnTo>
                  <a:pt x="686" y="588"/>
                </a:lnTo>
                <a:lnTo>
                  <a:pt x="693" y="597"/>
                </a:lnTo>
                <a:lnTo>
                  <a:pt x="696" y="602"/>
                </a:lnTo>
                <a:lnTo>
                  <a:pt x="699" y="606"/>
                </a:lnTo>
                <a:lnTo>
                  <a:pt x="704" y="617"/>
                </a:lnTo>
                <a:lnTo>
                  <a:pt x="707" y="628"/>
                </a:lnTo>
                <a:lnTo>
                  <a:pt x="711" y="638"/>
                </a:lnTo>
                <a:lnTo>
                  <a:pt x="713" y="649"/>
                </a:lnTo>
                <a:lnTo>
                  <a:pt x="713" y="662"/>
                </a:lnTo>
                <a:lnTo>
                  <a:pt x="713" y="673"/>
                </a:lnTo>
                <a:lnTo>
                  <a:pt x="712" y="679"/>
                </a:lnTo>
                <a:lnTo>
                  <a:pt x="711" y="685"/>
                </a:lnTo>
                <a:lnTo>
                  <a:pt x="709" y="693"/>
                </a:lnTo>
                <a:lnTo>
                  <a:pt x="706" y="700"/>
                </a:lnTo>
                <a:lnTo>
                  <a:pt x="704" y="708"/>
                </a:lnTo>
                <a:lnTo>
                  <a:pt x="699" y="717"/>
                </a:lnTo>
                <a:lnTo>
                  <a:pt x="695" y="725"/>
                </a:lnTo>
                <a:lnTo>
                  <a:pt x="689" y="734"/>
                </a:lnTo>
                <a:lnTo>
                  <a:pt x="683" y="742"/>
                </a:lnTo>
                <a:lnTo>
                  <a:pt x="676" y="750"/>
                </a:lnTo>
                <a:lnTo>
                  <a:pt x="667" y="759"/>
                </a:lnTo>
                <a:lnTo>
                  <a:pt x="657" y="766"/>
                </a:lnTo>
                <a:lnTo>
                  <a:pt x="644" y="773"/>
                </a:lnTo>
                <a:lnTo>
                  <a:pt x="632" y="780"/>
                </a:lnTo>
                <a:lnTo>
                  <a:pt x="625" y="784"/>
                </a:lnTo>
                <a:lnTo>
                  <a:pt x="617" y="786"/>
                </a:lnTo>
                <a:lnTo>
                  <a:pt x="601" y="792"/>
                </a:lnTo>
                <a:lnTo>
                  <a:pt x="588" y="794"/>
                </a:lnTo>
                <a:lnTo>
                  <a:pt x="574" y="796"/>
                </a:lnTo>
                <a:lnTo>
                  <a:pt x="561" y="798"/>
                </a:lnTo>
                <a:lnTo>
                  <a:pt x="578" y="802"/>
                </a:lnTo>
                <a:lnTo>
                  <a:pt x="593" y="805"/>
                </a:lnTo>
                <a:lnTo>
                  <a:pt x="608" y="811"/>
                </a:lnTo>
                <a:lnTo>
                  <a:pt x="616" y="813"/>
                </a:lnTo>
                <a:lnTo>
                  <a:pt x="623" y="816"/>
                </a:lnTo>
                <a:lnTo>
                  <a:pt x="628" y="820"/>
                </a:lnTo>
                <a:lnTo>
                  <a:pt x="635" y="823"/>
                </a:lnTo>
                <a:lnTo>
                  <a:pt x="641" y="827"/>
                </a:lnTo>
                <a:lnTo>
                  <a:pt x="646" y="831"/>
                </a:lnTo>
                <a:lnTo>
                  <a:pt x="652" y="834"/>
                </a:lnTo>
                <a:lnTo>
                  <a:pt x="657" y="839"/>
                </a:lnTo>
                <a:lnTo>
                  <a:pt x="666" y="848"/>
                </a:lnTo>
                <a:lnTo>
                  <a:pt x="674" y="858"/>
                </a:lnTo>
                <a:lnTo>
                  <a:pt x="677" y="864"/>
                </a:lnTo>
                <a:lnTo>
                  <a:pt x="680" y="869"/>
                </a:lnTo>
                <a:lnTo>
                  <a:pt x="686" y="881"/>
                </a:lnTo>
                <a:lnTo>
                  <a:pt x="690" y="892"/>
                </a:lnTo>
                <a:lnTo>
                  <a:pt x="693" y="898"/>
                </a:lnTo>
                <a:lnTo>
                  <a:pt x="694" y="904"/>
                </a:lnTo>
                <a:lnTo>
                  <a:pt x="696" y="917"/>
                </a:lnTo>
                <a:lnTo>
                  <a:pt x="696" y="924"/>
                </a:lnTo>
                <a:lnTo>
                  <a:pt x="696" y="929"/>
                </a:lnTo>
                <a:lnTo>
                  <a:pt x="696" y="943"/>
                </a:lnTo>
                <a:lnTo>
                  <a:pt x="695" y="950"/>
                </a:lnTo>
                <a:lnTo>
                  <a:pt x="694" y="957"/>
                </a:lnTo>
                <a:lnTo>
                  <a:pt x="692" y="966"/>
                </a:lnTo>
                <a:lnTo>
                  <a:pt x="688" y="976"/>
                </a:lnTo>
                <a:lnTo>
                  <a:pt x="685" y="985"/>
                </a:lnTo>
                <a:lnTo>
                  <a:pt x="680" y="995"/>
                </a:lnTo>
                <a:lnTo>
                  <a:pt x="674" y="1005"/>
                </a:lnTo>
                <a:lnTo>
                  <a:pt x="667" y="1015"/>
                </a:lnTo>
                <a:lnTo>
                  <a:pt x="659" y="1024"/>
                </a:lnTo>
                <a:lnTo>
                  <a:pt x="654" y="1030"/>
                </a:lnTo>
                <a:lnTo>
                  <a:pt x="649" y="1034"/>
                </a:lnTo>
                <a:lnTo>
                  <a:pt x="637" y="1043"/>
                </a:lnTo>
                <a:lnTo>
                  <a:pt x="631" y="1048"/>
                </a:lnTo>
                <a:lnTo>
                  <a:pt x="624" y="1052"/>
                </a:lnTo>
                <a:lnTo>
                  <a:pt x="617" y="1057"/>
                </a:lnTo>
                <a:lnTo>
                  <a:pt x="609" y="1060"/>
                </a:lnTo>
                <a:lnTo>
                  <a:pt x="601" y="1065"/>
                </a:lnTo>
                <a:lnTo>
                  <a:pt x="592" y="1068"/>
                </a:lnTo>
                <a:lnTo>
                  <a:pt x="574" y="1075"/>
                </a:lnTo>
                <a:lnTo>
                  <a:pt x="553" y="1080"/>
                </a:lnTo>
                <a:close/>
                <a:moveTo>
                  <a:pt x="3893" y="699"/>
                </a:moveTo>
                <a:lnTo>
                  <a:pt x="3894" y="687"/>
                </a:lnTo>
                <a:lnTo>
                  <a:pt x="3894" y="674"/>
                </a:lnTo>
                <a:lnTo>
                  <a:pt x="3893" y="668"/>
                </a:lnTo>
                <a:lnTo>
                  <a:pt x="3892" y="663"/>
                </a:lnTo>
                <a:lnTo>
                  <a:pt x="3890" y="652"/>
                </a:lnTo>
                <a:lnTo>
                  <a:pt x="3889" y="646"/>
                </a:lnTo>
                <a:lnTo>
                  <a:pt x="3887" y="641"/>
                </a:lnTo>
                <a:lnTo>
                  <a:pt x="3885" y="637"/>
                </a:lnTo>
                <a:lnTo>
                  <a:pt x="3883" y="631"/>
                </a:lnTo>
                <a:lnTo>
                  <a:pt x="3878" y="623"/>
                </a:lnTo>
                <a:lnTo>
                  <a:pt x="3871" y="614"/>
                </a:lnTo>
                <a:lnTo>
                  <a:pt x="3867" y="611"/>
                </a:lnTo>
                <a:lnTo>
                  <a:pt x="3864" y="608"/>
                </a:lnTo>
                <a:lnTo>
                  <a:pt x="3855" y="601"/>
                </a:lnTo>
                <a:lnTo>
                  <a:pt x="3845" y="595"/>
                </a:lnTo>
                <a:lnTo>
                  <a:pt x="3834" y="589"/>
                </a:lnTo>
                <a:lnTo>
                  <a:pt x="3822" y="586"/>
                </a:lnTo>
                <a:lnTo>
                  <a:pt x="3810" y="584"/>
                </a:lnTo>
                <a:lnTo>
                  <a:pt x="3795" y="582"/>
                </a:lnTo>
                <a:lnTo>
                  <a:pt x="3782" y="582"/>
                </a:lnTo>
                <a:lnTo>
                  <a:pt x="3716" y="582"/>
                </a:lnTo>
                <a:lnTo>
                  <a:pt x="3694" y="802"/>
                </a:lnTo>
                <a:lnTo>
                  <a:pt x="3792" y="802"/>
                </a:lnTo>
                <a:lnTo>
                  <a:pt x="3802" y="801"/>
                </a:lnTo>
                <a:lnTo>
                  <a:pt x="3812" y="799"/>
                </a:lnTo>
                <a:lnTo>
                  <a:pt x="3822" y="797"/>
                </a:lnTo>
                <a:lnTo>
                  <a:pt x="3831" y="794"/>
                </a:lnTo>
                <a:lnTo>
                  <a:pt x="3839" y="790"/>
                </a:lnTo>
                <a:lnTo>
                  <a:pt x="3847" y="786"/>
                </a:lnTo>
                <a:lnTo>
                  <a:pt x="3855" y="780"/>
                </a:lnTo>
                <a:lnTo>
                  <a:pt x="3858" y="777"/>
                </a:lnTo>
                <a:lnTo>
                  <a:pt x="3862" y="773"/>
                </a:lnTo>
                <a:lnTo>
                  <a:pt x="3867" y="767"/>
                </a:lnTo>
                <a:lnTo>
                  <a:pt x="3873" y="759"/>
                </a:lnTo>
                <a:lnTo>
                  <a:pt x="3879" y="751"/>
                </a:lnTo>
                <a:lnTo>
                  <a:pt x="3883" y="742"/>
                </a:lnTo>
                <a:lnTo>
                  <a:pt x="3887" y="732"/>
                </a:lnTo>
                <a:lnTo>
                  <a:pt x="3890" y="722"/>
                </a:lnTo>
                <a:lnTo>
                  <a:pt x="3892" y="711"/>
                </a:lnTo>
                <a:lnTo>
                  <a:pt x="3893" y="699"/>
                </a:lnTo>
                <a:close/>
                <a:moveTo>
                  <a:pt x="3536" y="652"/>
                </a:moveTo>
                <a:lnTo>
                  <a:pt x="3537" y="643"/>
                </a:lnTo>
                <a:lnTo>
                  <a:pt x="3537" y="633"/>
                </a:lnTo>
                <a:lnTo>
                  <a:pt x="3537" y="626"/>
                </a:lnTo>
                <a:lnTo>
                  <a:pt x="3536" y="619"/>
                </a:lnTo>
                <a:lnTo>
                  <a:pt x="3535" y="613"/>
                </a:lnTo>
                <a:lnTo>
                  <a:pt x="3532" y="608"/>
                </a:lnTo>
                <a:lnTo>
                  <a:pt x="3530" y="602"/>
                </a:lnTo>
                <a:lnTo>
                  <a:pt x="3527" y="598"/>
                </a:lnTo>
                <a:lnTo>
                  <a:pt x="3524" y="596"/>
                </a:lnTo>
                <a:lnTo>
                  <a:pt x="3523" y="595"/>
                </a:lnTo>
                <a:lnTo>
                  <a:pt x="3519" y="592"/>
                </a:lnTo>
                <a:lnTo>
                  <a:pt x="3514" y="589"/>
                </a:lnTo>
                <a:lnTo>
                  <a:pt x="3509" y="587"/>
                </a:lnTo>
                <a:lnTo>
                  <a:pt x="3505" y="586"/>
                </a:lnTo>
                <a:lnTo>
                  <a:pt x="3502" y="585"/>
                </a:lnTo>
                <a:lnTo>
                  <a:pt x="3495" y="584"/>
                </a:lnTo>
                <a:lnTo>
                  <a:pt x="3487" y="583"/>
                </a:lnTo>
                <a:lnTo>
                  <a:pt x="3479" y="582"/>
                </a:lnTo>
                <a:lnTo>
                  <a:pt x="3401" y="582"/>
                </a:lnTo>
                <a:lnTo>
                  <a:pt x="3390" y="688"/>
                </a:lnTo>
                <a:lnTo>
                  <a:pt x="3341" y="688"/>
                </a:lnTo>
                <a:lnTo>
                  <a:pt x="3341" y="682"/>
                </a:lnTo>
                <a:lnTo>
                  <a:pt x="3339" y="675"/>
                </a:lnTo>
                <a:lnTo>
                  <a:pt x="3338" y="670"/>
                </a:lnTo>
                <a:lnTo>
                  <a:pt x="3337" y="664"/>
                </a:lnTo>
                <a:lnTo>
                  <a:pt x="3333" y="654"/>
                </a:lnTo>
                <a:lnTo>
                  <a:pt x="3327" y="644"/>
                </a:lnTo>
                <a:lnTo>
                  <a:pt x="3321" y="635"/>
                </a:lnTo>
                <a:lnTo>
                  <a:pt x="3317" y="630"/>
                </a:lnTo>
                <a:lnTo>
                  <a:pt x="3313" y="626"/>
                </a:lnTo>
                <a:lnTo>
                  <a:pt x="3309" y="621"/>
                </a:lnTo>
                <a:lnTo>
                  <a:pt x="3304" y="618"/>
                </a:lnTo>
                <a:lnTo>
                  <a:pt x="3295" y="610"/>
                </a:lnTo>
                <a:lnTo>
                  <a:pt x="3285" y="604"/>
                </a:lnTo>
                <a:lnTo>
                  <a:pt x="3274" y="598"/>
                </a:lnTo>
                <a:lnTo>
                  <a:pt x="3263" y="593"/>
                </a:lnTo>
                <a:lnTo>
                  <a:pt x="3251" y="589"/>
                </a:lnTo>
                <a:lnTo>
                  <a:pt x="3238" y="586"/>
                </a:lnTo>
                <a:lnTo>
                  <a:pt x="3225" y="584"/>
                </a:lnTo>
                <a:lnTo>
                  <a:pt x="3212" y="582"/>
                </a:lnTo>
                <a:lnTo>
                  <a:pt x="3198" y="582"/>
                </a:lnTo>
                <a:lnTo>
                  <a:pt x="3051" y="582"/>
                </a:lnTo>
                <a:lnTo>
                  <a:pt x="3030" y="775"/>
                </a:lnTo>
                <a:lnTo>
                  <a:pt x="3109" y="775"/>
                </a:lnTo>
                <a:lnTo>
                  <a:pt x="3116" y="773"/>
                </a:lnTo>
                <a:lnTo>
                  <a:pt x="3123" y="773"/>
                </a:lnTo>
                <a:lnTo>
                  <a:pt x="3135" y="771"/>
                </a:lnTo>
                <a:lnTo>
                  <a:pt x="3141" y="770"/>
                </a:lnTo>
                <a:lnTo>
                  <a:pt x="3145" y="768"/>
                </a:lnTo>
                <a:lnTo>
                  <a:pt x="3151" y="766"/>
                </a:lnTo>
                <a:lnTo>
                  <a:pt x="3156" y="764"/>
                </a:lnTo>
                <a:lnTo>
                  <a:pt x="3160" y="761"/>
                </a:lnTo>
                <a:lnTo>
                  <a:pt x="3163" y="759"/>
                </a:lnTo>
                <a:lnTo>
                  <a:pt x="3170" y="753"/>
                </a:lnTo>
                <a:lnTo>
                  <a:pt x="3176" y="747"/>
                </a:lnTo>
                <a:lnTo>
                  <a:pt x="3181" y="741"/>
                </a:lnTo>
                <a:lnTo>
                  <a:pt x="3188" y="729"/>
                </a:lnTo>
                <a:lnTo>
                  <a:pt x="3193" y="718"/>
                </a:lnTo>
                <a:lnTo>
                  <a:pt x="3194" y="711"/>
                </a:lnTo>
                <a:lnTo>
                  <a:pt x="3195" y="708"/>
                </a:lnTo>
                <a:lnTo>
                  <a:pt x="3241" y="708"/>
                </a:lnTo>
                <a:lnTo>
                  <a:pt x="3223" y="887"/>
                </a:lnTo>
                <a:lnTo>
                  <a:pt x="3168" y="887"/>
                </a:lnTo>
                <a:lnTo>
                  <a:pt x="3169" y="876"/>
                </a:lnTo>
                <a:lnTo>
                  <a:pt x="3168" y="866"/>
                </a:lnTo>
                <a:lnTo>
                  <a:pt x="3167" y="857"/>
                </a:lnTo>
                <a:lnTo>
                  <a:pt x="3165" y="849"/>
                </a:lnTo>
                <a:lnTo>
                  <a:pt x="3161" y="842"/>
                </a:lnTo>
                <a:lnTo>
                  <a:pt x="3158" y="837"/>
                </a:lnTo>
                <a:lnTo>
                  <a:pt x="3152" y="832"/>
                </a:lnTo>
                <a:lnTo>
                  <a:pt x="3148" y="829"/>
                </a:lnTo>
                <a:lnTo>
                  <a:pt x="3141" y="825"/>
                </a:lnTo>
                <a:lnTo>
                  <a:pt x="3134" y="823"/>
                </a:lnTo>
                <a:lnTo>
                  <a:pt x="3126" y="821"/>
                </a:lnTo>
                <a:lnTo>
                  <a:pt x="3118" y="820"/>
                </a:lnTo>
                <a:lnTo>
                  <a:pt x="3109" y="819"/>
                </a:lnTo>
                <a:lnTo>
                  <a:pt x="3100" y="817"/>
                </a:lnTo>
                <a:lnTo>
                  <a:pt x="3080" y="817"/>
                </a:lnTo>
                <a:lnTo>
                  <a:pt x="3027" y="817"/>
                </a:lnTo>
                <a:lnTo>
                  <a:pt x="3011" y="971"/>
                </a:lnTo>
                <a:lnTo>
                  <a:pt x="3010" y="988"/>
                </a:lnTo>
                <a:lnTo>
                  <a:pt x="3011" y="995"/>
                </a:lnTo>
                <a:lnTo>
                  <a:pt x="3012" y="1001"/>
                </a:lnTo>
                <a:lnTo>
                  <a:pt x="3013" y="1007"/>
                </a:lnTo>
                <a:lnTo>
                  <a:pt x="3016" y="1013"/>
                </a:lnTo>
                <a:lnTo>
                  <a:pt x="3018" y="1017"/>
                </a:lnTo>
                <a:lnTo>
                  <a:pt x="3021" y="1022"/>
                </a:lnTo>
                <a:lnTo>
                  <a:pt x="3027" y="1027"/>
                </a:lnTo>
                <a:lnTo>
                  <a:pt x="3034" y="1032"/>
                </a:lnTo>
                <a:lnTo>
                  <a:pt x="3042" y="1036"/>
                </a:lnTo>
                <a:lnTo>
                  <a:pt x="3051" y="1039"/>
                </a:lnTo>
                <a:lnTo>
                  <a:pt x="3061" y="1042"/>
                </a:lnTo>
                <a:lnTo>
                  <a:pt x="3073" y="1043"/>
                </a:lnTo>
                <a:lnTo>
                  <a:pt x="3088" y="1044"/>
                </a:lnTo>
                <a:lnTo>
                  <a:pt x="3104" y="1044"/>
                </a:lnTo>
                <a:lnTo>
                  <a:pt x="3121" y="1044"/>
                </a:lnTo>
                <a:lnTo>
                  <a:pt x="3136" y="1042"/>
                </a:lnTo>
                <a:lnTo>
                  <a:pt x="3151" y="1040"/>
                </a:lnTo>
                <a:lnTo>
                  <a:pt x="3165" y="1038"/>
                </a:lnTo>
                <a:lnTo>
                  <a:pt x="3178" y="1034"/>
                </a:lnTo>
                <a:lnTo>
                  <a:pt x="3191" y="1031"/>
                </a:lnTo>
                <a:lnTo>
                  <a:pt x="3203" y="1026"/>
                </a:lnTo>
                <a:lnTo>
                  <a:pt x="3213" y="1022"/>
                </a:lnTo>
                <a:lnTo>
                  <a:pt x="3224" y="1016"/>
                </a:lnTo>
                <a:lnTo>
                  <a:pt x="3233" y="1010"/>
                </a:lnTo>
                <a:lnTo>
                  <a:pt x="3244" y="1005"/>
                </a:lnTo>
                <a:lnTo>
                  <a:pt x="3251" y="999"/>
                </a:lnTo>
                <a:lnTo>
                  <a:pt x="3259" y="992"/>
                </a:lnTo>
                <a:lnTo>
                  <a:pt x="3267" y="987"/>
                </a:lnTo>
                <a:lnTo>
                  <a:pt x="3274" y="980"/>
                </a:lnTo>
                <a:lnTo>
                  <a:pt x="3280" y="973"/>
                </a:lnTo>
                <a:lnTo>
                  <a:pt x="3291" y="961"/>
                </a:lnTo>
                <a:lnTo>
                  <a:pt x="3300" y="948"/>
                </a:lnTo>
                <a:lnTo>
                  <a:pt x="3307" y="937"/>
                </a:lnTo>
                <a:lnTo>
                  <a:pt x="3312" y="927"/>
                </a:lnTo>
                <a:lnTo>
                  <a:pt x="3319" y="911"/>
                </a:lnTo>
                <a:lnTo>
                  <a:pt x="3320" y="906"/>
                </a:lnTo>
                <a:lnTo>
                  <a:pt x="3369" y="906"/>
                </a:lnTo>
                <a:lnTo>
                  <a:pt x="3354" y="1043"/>
                </a:lnTo>
                <a:lnTo>
                  <a:pt x="3433" y="1043"/>
                </a:lnTo>
                <a:lnTo>
                  <a:pt x="3442" y="1042"/>
                </a:lnTo>
                <a:lnTo>
                  <a:pt x="3451" y="1041"/>
                </a:lnTo>
                <a:lnTo>
                  <a:pt x="3459" y="1040"/>
                </a:lnTo>
                <a:lnTo>
                  <a:pt x="3466" y="1038"/>
                </a:lnTo>
                <a:lnTo>
                  <a:pt x="3473" y="1035"/>
                </a:lnTo>
                <a:lnTo>
                  <a:pt x="3477" y="1032"/>
                </a:lnTo>
                <a:lnTo>
                  <a:pt x="3483" y="1029"/>
                </a:lnTo>
                <a:lnTo>
                  <a:pt x="3486" y="1024"/>
                </a:lnTo>
                <a:lnTo>
                  <a:pt x="3491" y="1020"/>
                </a:lnTo>
                <a:lnTo>
                  <a:pt x="3493" y="1015"/>
                </a:lnTo>
                <a:lnTo>
                  <a:pt x="3496" y="1009"/>
                </a:lnTo>
                <a:lnTo>
                  <a:pt x="3499" y="1004"/>
                </a:lnTo>
                <a:lnTo>
                  <a:pt x="3500" y="997"/>
                </a:lnTo>
                <a:lnTo>
                  <a:pt x="3501" y="990"/>
                </a:lnTo>
                <a:lnTo>
                  <a:pt x="3503" y="977"/>
                </a:lnTo>
                <a:lnTo>
                  <a:pt x="3536" y="652"/>
                </a:lnTo>
                <a:close/>
                <a:moveTo>
                  <a:pt x="2871" y="644"/>
                </a:moveTo>
                <a:lnTo>
                  <a:pt x="2871" y="636"/>
                </a:lnTo>
                <a:lnTo>
                  <a:pt x="2871" y="629"/>
                </a:lnTo>
                <a:lnTo>
                  <a:pt x="2871" y="622"/>
                </a:lnTo>
                <a:lnTo>
                  <a:pt x="2870" y="617"/>
                </a:lnTo>
                <a:lnTo>
                  <a:pt x="2869" y="611"/>
                </a:lnTo>
                <a:lnTo>
                  <a:pt x="2867" y="606"/>
                </a:lnTo>
                <a:lnTo>
                  <a:pt x="2866" y="604"/>
                </a:lnTo>
                <a:lnTo>
                  <a:pt x="2864" y="602"/>
                </a:lnTo>
                <a:lnTo>
                  <a:pt x="2861" y="598"/>
                </a:lnTo>
                <a:lnTo>
                  <a:pt x="2858" y="595"/>
                </a:lnTo>
                <a:lnTo>
                  <a:pt x="2853" y="592"/>
                </a:lnTo>
                <a:lnTo>
                  <a:pt x="2849" y="589"/>
                </a:lnTo>
                <a:lnTo>
                  <a:pt x="2843" y="587"/>
                </a:lnTo>
                <a:lnTo>
                  <a:pt x="2837" y="585"/>
                </a:lnTo>
                <a:lnTo>
                  <a:pt x="2831" y="584"/>
                </a:lnTo>
                <a:lnTo>
                  <a:pt x="2823" y="583"/>
                </a:lnTo>
                <a:lnTo>
                  <a:pt x="2815" y="582"/>
                </a:lnTo>
                <a:lnTo>
                  <a:pt x="2761" y="582"/>
                </a:lnTo>
                <a:lnTo>
                  <a:pt x="2749" y="583"/>
                </a:lnTo>
                <a:lnTo>
                  <a:pt x="2739" y="584"/>
                </a:lnTo>
                <a:lnTo>
                  <a:pt x="2729" y="585"/>
                </a:lnTo>
                <a:lnTo>
                  <a:pt x="2721" y="587"/>
                </a:lnTo>
                <a:lnTo>
                  <a:pt x="2713" y="591"/>
                </a:lnTo>
                <a:lnTo>
                  <a:pt x="2707" y="595"/>
                </a:lnTo>
                <a:lnTo>
                  <a:pt x="2701" y="601"/>
                </a:lnTo>
                <a:lnTo>
                  <a:pt x="2696" y="606"/>
                </a:lnTo>
                <a:lnTo>
                  <a:pt x="2694" y="610"/>
                </a:lnTo>
                <a:lnTo>
                  <a:pt x="2692" y="613"/>
                </a:lnTo>
                <a:lnTo>
                  <a:pt x="2688" y="621"/>
                </a:lnTo>
                <a:lnTo>
                  <a:pt x="2685" y="631"/>
                </a:lnTo>
                <a:lnTo>
                  <a:pt x="2682" y="641"/>
                </a:lnTo>
                <a:lnTo>
                  <a:pt x="2679" y="653"/>
                </a:lnTo>
                <a:lnTo>
                  <a:pt x="2677" y="665"/>
                </a:lnTo>
                <a:lnTo>
                  <a:pt x="2676" y="679"/>
                </a:lnTo>
                <a:lnTo>
                  <a:pt x="2674" y="693"/>
                </a:lnTo>
                <a:lnTo>
                  <a:pt x="2641" y="1024"/>
                </a:lnTo>
                <a:lnTo>
                  <a:pt x="2641" y="1027"/>
                </a:lnTo>
                <a:lnTo>
                  <a:pt x="2642" y="1030"/>
                </a:lnTo>
                <a:lnTo>
                  <a:pt x="2643" y="1032"/>
                </a:lnTo>
                <a:lnTo>
                  <a:pt x="2646" y="1034"/>
                </a:lnTo>
                <a:lnTo>
                  <a:pt x="2647" y="1036"/>
                </a:lnTo>
                <a:lnTo>
                  <a:pt x="2650" y="1038"/>
                </a:lnTo>
                <a:lnTo>
                  <a:pt x="2652" y="1039"/>
                </a:lnTo>
                <a:lnTo>
                  <a:pt x="2656" y="1040"/>
                </a:lnTo>
                <a:lnTo>
                  <a:pt x="2757" y="1040"/>
                </a:lnTo>
                <a:lnTo>
                  <a:pt x="2767" y="1040"/>
                </a:lnTo>
                <a:lnTo>
                  <a:pt x="2775" y="1039"/>
                </a:lnTo>
                <a:lnTo>
                  <a:pt x="2784" y="1038"/>
                </a:lnTo>
                <a:lnTo>
                  <a:pt x="2791" y="1036"/>
                </a:lnTo>
                <a:lnTo>
                  <a:pt x="2799" y="1034"/>
                </a:lnTo>
                <a:lnTo>
                  <a:pt x="2805" y="1031"/>
                </a:lnTo>
                <a:lnTo>
                  <a:pt x="2810" y="1027"/>
                </a:lnTo>
                <a:lnTo>
                  <a:pt x="2816" y="1024"/>
                </a:lnTo>
                <a:lnTo>
                  <a:pt x="2820" y="1020"/>
                </a:lnTo>
                <a:lnTo>
                  <a:pt x="2824" y="1015"/>
                </a:lnTo>
                <a:lnTo>
                  <a:pt x="2827" y="1009"/>
                </a:lnTo>
                <a:lnTo>
                  <a:pt x="2831" y="1004"/>
                </a:lnTo>
                <a:lnTo>
                  <a:pt x="2833" y="997"/>
                </a:lnTo>
                <a:lnTo>
                  <a:pt x="2835" y="989"/>
                </a:lnTo>
                <a:lnTo>
                  <a:pt x="2836" y="981"/>
                </a:lnTo>
                <a:lnTo>
                  <a:pt x="2837" y="973"/>
                </a:lnTo>
                <a:lnTo>
                  <a:pt x="2871" y="644"/>
                </a:lnTo>
                <a:close/>
                <a:moveTo>
                  <a:pt x="2456" y="1190"/>
                </a:moveTo>
                <a:lnTo>
                  <a:pt x="2465" y="1187"/>
                </a:lnTo>
                <a:lnTo>
                  <a:pt x="2476" y="1183"/>
                </a:lnTo>
                <a:lnTo>
                  <a:pt x="2487" y="1178"/>
                </a:lnTo>
                <a:lnTo>
                  <a:pt x="2498" y="1172"/>
                </a:lnTo>
                <a:lnTo>
                  <a:pt x="2521" y="1159"/>
                </a:lnTo>
                <a:lnTo>
                  <a:pt x="2543" y="1146"/>
                </a:lnTo>
                <a:lnTo>
                  <a:pt x="2553" y="1139"/>
                </a:lnTo>
                <a:lnTo>
                  <a:pt x="2562" y="1131"/>
                </a:lnTo>
                <a:lnTo>
                  <a:pt x="2565" y="1128"/>
                </a:lnTo>
                <a:lnTo>
                  <a:pt x="2570" y="1124"/>
                </a:lnTo>
                <a:lnTo>
                  <a:pt x="2576" y="1118"/>
                </a:lnTo>
                <a:lnTo>
                  <a:pt x="2578" y="1114"/>
                </a:lnTo>
                <a:lnTo>
                  <a:pt x="2579" y="1112"/>
                </a:lnTo>
                <a:lnTo>
                  <a:pt x="2581" y="1109"/>
                </a:lnTo>
                <a:lnTo>
                  <a:pt x="2581" y="1105"/>
                </a:lnTo>
                <a:lnTo>
                  <a:pt x="2581" y="1103"/>
                </a:lnTo>
                <a:lnTo>
                  <a:pt x="2581" y="1101"/>
                </a:lnTo>
                <a:lnTo>
                  <a:pt x="2580" y="1099"/>
                </a:lnTo>
                <a:lnTo>
                  <a:pt x="2578" y="1096"/>
                </a:lnTo>
                <a:lnTo>
                  <a:pt x="2203" y="689"/>
                </a:lnTo>
                <a:lnTo>
                  <a:pt x="2181" y="902"/>
                </a:lnTo>
                <a:lnTo>
                  <a:pt x="2177" y="928"/>
                </a:lnTo>
                <a:lnTo>
                  <a:pt x="2176" y="950"/>
                </a:lnTo>
                <a:lnTo>
                  <a:pt x="2176" y="960"/>
                </a:lnTo>
                <a:lnTo>
                  <a:pt x="2176" y="968"/>
                </a:lnTo>
                <a:lnTo>
                  <a:pt x="2177" y="976"/>
                </a:lnTo>
                <a:lnTo>
                  <a:pt x="2177" y="983"/>
                </a:lnTo>
                <a:lnTo>
                  <a:pt x="2181" y="996"/>
                </a:lnTo>
                <a:lnTo>
                  <a:pt x="2183" y="1001"/>
                </a:lnTo>
                <a:lnTo>
                  <a:pt x="2185" y="1006"/>
                </a:lnTo>
                <a:lnTo>
                  <a:pt x="2190" y="1015"/>
                </a:lnTo>
                <a:lnTo>
                  <a:pt x="2197" y="1023"/>
                </a:lnTo>
                <a:lnTo>
                  <a:pt x="2201" y="1027"/>
                </a:lnTo>
                <a:lnTo>
                  <a:pt x="2207" y="1032"/>
                </a:lnTo>
                <a:lnTo>
                  <a:pt x="2214" y="1035"/>
                </a:lnTo>
                <a:lnTo>
                  <a:pt x="2220" y="1039"/>
                </a:lnTo>
                <a:lnTo>
                  <a:pt x="2229" y="1041"/>
                </a:lnTo>
                <a:lnTo>
                  <a:pt x="2237" y="1042"/>
                </a:lnTo>
                <a:lnTo>
                  <a:pt x="2243" y="1043"/>
                </a:lnTo>
                <a:lnTo>
                  <a:pt x="2247" y="1043"/>
                </a:lnTo>
                <a:lnTo>
                  <a:pt x="2257" y="1043"/>
                </a:lnTo>
                <a:lnTo>
                  <a:pt x="2265" y="1043"/>
                </a:lnTo>
                <a:lnTo>
                  <a:pt x="2262" y="1086"/>
                </a:lnTo>
                <a:lnTo>
                  <a:pt x="2119" y="1086"/>
                </a:lnTo>
                <a:lnTo>
                  <a:pt x="2128" y="1095"/>
                </a:lnTo>
                <a:lnTo>
                  <a:pt x="2137" y="1104"/>
                </a:lnTo>
                <a:lnTo>
                  <a:pt x="2154" y="1119"/>
                </a:lnTo>
                <a:lnTo>
                  <a:pt x="2170" y="1131"/>
                </a:lnTo>
                <a:lnTo>
                  <a:pt x="2188" y="1144"/>
                </a:lnTo>
                <a:lnTo>
                  <a:pt x="2206" y="1156"/>
                </a:lnTo>
                <a:lnTo>
                  <a:pt x="2225" y="1166"/>
                </a:lnTo>
                <a:lnTo>
                  <a:pt x="2234" y="1172"/>
                </a:lnTo>
                <a:lnTo>
                  <a:pt x="2244" y="1176"/>
                </a:lnTo>
                <a:lnTo>
                  <a:pt x="2254" y="1181"/>
                </a:lnTo>
                <a:lnTo>
                  <a:pt x="2264" y="1185"/>
                </a:lnTo>
                <a:lnTo>
                  <a:pt x="2285" y="1192"/>
                </a:lnTo>
                <a:lnTo>
                  <a:pt x="2295" y="1196"/>
                </a:lnTo>
                <a:lnTo>
                  <a:pt x="2305" y="1198"/>
                </a:lnTo>
                <a:lnTo>
                  <a:pt x="2326" y="1202"/>
                </a:lnTo>
                <a:lnTo>
                  <a:pt x="2348" y="1205"/>
                </a:lnTo>
                <a:lnTo>
                  <a:pt x="2369" y="1206"/>
                </a:lnTo>
                <a:lnTo>
                  <a:pt x="2391" y="1206"/>
                </a:lnTo>
                <a:lnTo>
                  <a:pt x="2402" y="1204"/>
                </a:lnTo>
                <a:lnTo>
                  <a:pt x="2413" y="1202"/>
                </a:lnTo>
                <a:lnTo>
                  <a:pt x="2423" y="1200"/>
                </a:lnTo>
                <a:lnTo>
                  <a:pt x="2435" y="1198"/>
                </a:lnTo>
                <a:lnTo>
                  <a:pt x="2446" y="1194"/>
                </a:lnTo>
                <a:lnTo>
                  <a:pt x="2456" y="1190"/>
                </a:lnTo>
                <a:close/>
                <a:moveTo>
                  <a:pt x="1858" y="699"/>
                </a:moveTo>
                <a:lnTo>
                  <a:pt x="1859" y="687"/>
                </a:lnTo>
                <a:lnTo>
                  <a:pt x="1859" y="674"/>
                </a:lnTo>
                <a:lnTo>
                  <a:pt x="1859" y="668"/>
                </a:lnTo>
                <a:lnTo>
                  <a:pt x="1858" y="663"/>
                </a:lnTo>
                <a:lnTo>
                  <a:pt x="1856" y="652"/>
                </a:lnTo>
                <a:lnTo>
                  <a:pt x="1854" y="646"/>
                </a:lnTo>
                <a:lnTo>
                  <a:pt x="1852" y="641"/>
                </a:lnTo>
                <a:lnTo>
                  <a:pt x="1850" y="637"/>
                </a:lnTo>
                <a:lnTo>
                  <a:pt x="1848" y="631"/>
                </a:lnTo>
                <a:lnTo>
                  <a:pt x="1842" y="623"/>
                </a:lnTo>
                <a:lnTo>
                  <a:pt x="1837" y="614"/>
                </a:lnTo>
                <a:lnTo>
                  <a:pt x="1833" y="611"/>
                </a:lnTo>
                <a:lnTo>
                  <a:pt x="1829" y="608"/>
                </a:lnTo>
                <a:lnTo>
                  <a:pt x="1820" y="601"/>
                </a:lnTo>
                <a:lnTo>
                  <a:pt x="1810" y="595"/>
                </a:lnTo>
                <a:lnTo>
                  <a:pt x="1799" y="589"/>
                </a:lnTo>
                <a:lnTo>
                  <a:pt x="1787" y="586"/>
                </a:lnTo>
                <a:lnTo>
                  <a:pt x="1775" y="584"/>
                </a:lnTo>
                <a:lnTo>
                  <a:pt x="1761" y="582"/>
                </a:lnTo>
                <a:lnTo>
                  <a:pt x="1746" y="582"/>
                </a:lnTo>
                <a:lnTo>
                  <a:pt x="1681" y="582"/>
                </a:lnTo>
                <a:lnTo>
                  <a:pt x="1660" y="802"/>
                </a:lnTo>
                <a:lnTo>
                  <a:pt x="1758" y="802"/>
                </a:lnTo>
                <a:lnTo>
                  <a:pt x="1768" y="801"/>
                </a:lnTo>
                <a:lnTo>
                  <a:pt x="1778" y="799"/>
                </a:lnTo>
                <a:lnTo>
                  <a:pt x="1787" y="797"/>
                </a:lnTo>
                <a:lnTo>
                  <a:pt x="1796" y="794"/>
                </a:lnTo>
                <a:lnTo>
                  <a:pt x="1804" y="790"/>
                </a:lnTo>
                <a:lnTo>
                  <a:pt x="1813" y="786"/>
                </a:lnTo>
                <a:lnTo>
                  <a:pt x="1820" y="780"/>
                </a:lnTo>
                <a:lnTo>
                  <a:pt x="1823" y="777"/>
                </a:lnTo>
                <a:lnTo>
                  <a:pt x="1827" y="773"/>
                </a:lnTo>
                <a:lnTo>
                  <a:pt x="1833" y="767"/>
                </a:lnTo>
                <a:lnTo>
                  <a:pt x="1839" y="759"/>
                </a:lnTo>
                <a:lnTo>
                  <a:pt x="1843" y="751"/>
                </a:lnTo>
                <a:lnTo>
                  <a:pt x="1848" y="742"/>
                </a:lnTo>
                <a:lnTo>
                  <a:pt x="1851" y="732"/>
                </a:lnTo>
                <a:lnTo>
                  <a:pt x="1855" y="722"/>
                </a:lnTo>
                <a:lnTo>
                  <a:pt x="1857" y="711"/>
                </a:lnTo>
                <a:lnTo>
                  <a:pt x="1858" y="699"/>
                </a:lnTo>
                <a:close/>
                <a:moveTo>
                  <a:pt x="1063" y="1044"/>
                </a:moveTo>
                <a:lnTo>
                  <a:pt x="1080" y="1044"/>
                </a:lnTo>
                <a:lnTo>
                  <a:pt x="1095" y="1043"/>
                </a:lnTo>
                <a:lnTo>
                  <a:pt x="1111" y="1041"/>
                </a:lnTo>
                <a:lnTo>
                  <a:pt x="1125" y="1039"/>
                </a:lnTo>
                <a:lnTo>
                  <a:pt x="1139" y="1035"/>
                </a:lnTo>
                <a:lnTo>
                  <a:pt x="1152" y="1032"/>
                </a:lnTo>
                <a:lnTo>
                  <a:pt x="1164" y="1027"/>
                </a:lnTo>
                <a:lnTo>
                  <a:pt x="1176" y="1023"/>
                </a:lnTo>
                <a:lnTo>
                  <a:pt x="1187" y="1017"/>
                </a:lnTo>
                <a:lnTo>
                  <a:pt x="1196" y="1013"/>
                </a:lnTo>
                <a:lnTo>
                  <a:pt x="1206" y="1007"/>
                </a:lnTo>
                <a:lnTo>
                  <a:pt x="1215" y="1000"/>
                </a:lnTo>
                <a:lnTo>
                  <a:pt x="1223" y="995"/>
                </a:lnTo>
                <a:lnTo>
                  <a:pt x="1231" y="988"/>
                </a:lnTo>
                <a:lnTo>
                  <a:pt x="1238" y="981"/>
                </a:lnTo>
                <a:lnTo>
                  <a:pt x="1243" y="976"/>
                </a:lnTo>
                <a:lnTo>
                  <a:pt x="1250" y="969"/>
                </a:lnTo>
                <a:lnTo>
                  <a:pt x="1255" y="962"/>
                </a:lnTo>
                <a:lnTo>
                  <a:pt x="1264" y="950"/>
                </a:lnTo>
                <a:lnTo>
                  <a:pt x="1268" y="944"/>
                </a:lnTo>
                <a:lnTo>
                  <a:pt x="1271" y="938"/>
                </a:lnTo>
                <a:lnTo>
                  <a:pt x="1277" y="927"/>
                </a:lnTo>
                <a:lnTo>
                  <a:pt x="1282" y="918"/>
                </a:lnTo>
                <a:lnTo>
                  <a:pt x="1284" y="911"/>
                </a:lnTo>
                <a:lnTo>
                  <a:pt x="1286" y="906"/>
                </a:lnTo>
                <a:lnTo>
                  <a:pt x="1334" y="906"/>
                </a:lnTo>
                <a:lnTo>
                  <a:pt x="1320" y="1043"/>
                </a:lnTo>
                <a:lnTo>
                  <a:pt x="1398" y="1043"/>
                </a:lnTo>
                <a:lnTo>
                  <a:pt x="1407" y="1042"/>
                </a:lnTo>
                <a:lnTo>
                  <a:pt x="1416" y="1041"/>
                </a:lnTo>
                <a:lnTo>
                  <a:pt x="1424" y="1040"/>
                </a:lnTo>
                <a:lnTo>
                  <a:pt x="1431" y="1038"/>
                </a:lnTo>
                <a:lnTo>
                  <a:pt x="1437" y="1035"/>
                </a:lnTo>
                <a:lnTo>
                  <a:pt x="1442" y="1032"/>
                </a:lnTo>
                <a:lnTo>
                  <a:pt x="1447" y="1029"/>
                </a:lnTo>
                <a:lnTo>
                  <a:pt x="1452" y="1024"/>
                </a:lnTo>
                <a:lnTo>
                  <a:pt x="1455" y="1020"/>
                </a:lnTo>
                <a:lnTo>
                  <a:pt x="1458" y="1015"/>
                </a:lnTo>
                <a:lnTo>
                  <a:pt x="1461" y="1009"/>
                </a:lnTo>
                <a:lnTo>
                  <a:pt x="1463" y="1004"/>
                </a:lnTo>
                <a:lnTo>
                  <a:pt x="1464" y="997"/>
                </a:lnTo>
                <a:lnTo>
                  <a:pt x="1467" y="990"/>
                </a:lnTo>
                <a:lnTo>
                  <a:pt x="1468" y="977"/>
                </a:lnTo>
                <a:lnTo>
                  <a:pt x="1502" y="652"/>
                </a:lnTo>
                <a:lnTo>
                  <a:pt x="1502" y="643"/>
                </a:lnTo>
                <a:lnTo>
                  <a:pt x="1503" y="633"/>
                </a:lnTo>
                <a:lnTo>
                  <a:pt x="1502" y="626"/>
                </a:lnTo>
                <a:lnTo>
                  <a:pt x="1502" y="619"/>
                </a:lnTo>
                <a:lnTo>
                  <a:pt x="1499" y="613"/>
                </a:lnTo>
                <a:lnTo>
                  <a:pt x="1497" y="608"/>
                </a:lnTo>
                <a:lnTo>
                  <a:pt x="1495" y="602"/>
                </a:lnTo>
                <a:lnTo>
                  <a:pt x="1491" y="598"/>
                </a:lnTo>
                <a:lnTo>
                  <a:pt x="1490" y="596"/>
                </a:lnTo>
                <a:lnTo>
                  <a:pt x="1488" y="595"/>
                </a:lnTo>
                <a:lnTo>
                  <a:pt x="1484" y="592"/>
                </a:lnTo>
                <a:lnTo>
                  <a:pt x="1479" y="589"/>
                </a:lnTo>
                <a:lnTo>
                  <a:pt x="1473" y="587"/>
                </a:lnTo>
                <a:lnTo>
                  <a:pt x="1470" y="586"/>
                </a:lnTo>
                <a:lnTo>
                  <a:pt x="1468" y="585"/>
                </a:lnTo>
                <a:lnTo>
                  <a:pt x="1460" y="584"/>
                </a:lnTo>
                <a:lnTo>
                  <a:pt x="1453" y="583"/>
                </a:lnTo>
                <a:lnTo>
                  <a:pt x="1444" y="582"/>
                </a:lnTo>
                <a:lnTo>
                  <a:pt x="1366" y="582"/>
                </a:lnTo>
                <a:lnTo>
                  <a:pt x="1355" y="688"/>
                </a:lnTo>
                <a:lnTo>
                  <a:pt x="1305" y="688"/>
                </a:lnTo>
                <a:lnTo>
                  <a:pt x="1305" y="682"/>
                </a:lnTo>
                <a:lnTo>
                  <a:pt x="1304" y="675"/>
                </a:lnTo>
                <a:lnTo>
                  <a:pt x="1303" y="670"/>
                </a:lnTo>
                <a:lnTo>
                  <a:pt x="1302" y="664"/>
                </a:lnTo>
                <a:lnTo>
                  <a:pt x="1297" y="654"/>
                </a:lnTo>
                <a:lnTo>
                  <a:pt x="1293" y="644"/>
                </a:lnTo>
                <a:lnTo>
                  <a:pt x="1286" y="635"/>
                </a:lnTo>
                <a:lnTo>
                  <a:pt x="1279" y="626"/>
                </a:lnTo>
                <a:lnTo>
                  <a:pt x="1271" y="618"/>
                </a:lnTo>
                <a:lnTo>
                  <a:pt x="1261" y="610"/>
                </a:lnTo>
                <a:lnTo>
                  <a:pt x="1252" y="604"/>
                </a:lnTo>
                <a:lnTo>
                  <a:pt x="1241" y="598"/>
                </a:lnTo>
                <a:lnTo>
                  <a:pt x="1230" y="593"/>
                </a:lnTo>
                <a:lnTo>
                  <a:pt x="1218" y="589"/>
                </a:lnTo>
                <a:lnTo>
                  <a:pt x="1206" y="586"/>
                </a:lnTo>
                <a:lnTo>
                  <a:pt x="1192" y="584"/>
                </a:lnTo>
                <a:lnTo>
                  <a:pt x="1180" y="582"/>
                </a:lnTo>
                <a:lnTo>
                  <a:pt x="1167" y="582"/>
                </a:lnTo>
                <a:lnTo>
                  <a:pt x="1015" y="582"/>
                </a:lnTo>
                <a:lnTo>
                  <a:pt x="996" y="775"/>
                </a:lnTo>
                <a:lnTo>
                  <a:pt x="1067" y="775"/>
                </a:lnTo>
                <a:lnTo>
                  <a:pt x="1074" y="773"/>
                </a:lnTo>
                <a:lnTo>
                  <a:pt x="1081" y="773"/>
                </a:lnTo>
                <a:lnTo>
                  <a:pt x="1093" y="771"/>
                </a:lnTo>
                <a:lnTo>
                  <a:pt x="1099" y="770"/>
                </a:lnTo>
                <a:lnTo>
                  <a:pt x="1104" y="768"/>
                </a:lnTo>
                <a:lnTo>
                  <a:pt x="1109" y="766"/>
                </a:lnTo>
                <a:lnTo>
                  <a:pt x="1114" y="764"/>
                </a:lnTo>
                <a:lnTo>
                  <a:pt x="1118" y="761"/>
                </a:lnTo>
                <a:lnTo>
                  <a:pt x="1121" y="759"/>
                </a:lnTo>
                <a:lnTo>
                  <a:pt x="1129" y="753"/>
                </a:lnTo>
                <a:lnTo>
                  <a:pt x="1135" y="747"/>
                </a:lnTo>
                <a:lnTo>
                  <a:pt x="1139" y="741"/>
                </a:lnTo>
                <a:lnTo>
                  <a:pt x="1146" y="729"/>
                </a:lnTo>
                <a:lnTo>
                  <a:pt x="1151" y="718"/>
                </a:lnTo>
                <a:lnTo>
                  <a:pt x="1153" y="711"/>
                </a:lnTo>
                <a:lnTo>
                  <a:pt x="1153" y="708"/>
                </a:lnTo>
                <a:lnTo>
                  <a:pt x="1200" y="708"/>
                </a:lnTo>
                <a:lnTo>
                  <a:pt x="1181" y="887"/>
                </a:lnTo>
                <a:lnTo>
                  <a:pt x="1127" y="887"/>
                </a:lnTo>
                <a:lnTo>
                  <a:pt x="1127" y="876"/>
                </a:lnTo>
                <a:lnTo>
                  <a:pt x="1126" y="866"/>
                </a:lnTo>
                <a:lnTo>
                  <a:pt x="1125" y="857"/>
                </a:lnTo>
                <a:lnTo>
                  <a:pt x="1123" y="849"/>
                </a:lnTo>
                <a:lnTo>
                  <a:pt x="1119" y="842"/>
                </a:lnTo>
                <a:lnTo>
                  <a:pt x="1116" y="837"/>
                </a:lnTo>
                <a:lnTo>
                  <a:pt x="1111" y="832"/>
                </a:lnTo>
                <a:lnTo>
                  <a:pt x="1106" y="829"/>
                </a:lnTo>
                <a:lnTo>
                  <a:pt x="1099" y="825"/>
                </a:lnTo>
                <a:lnTo>
                  <a:pt x="1092" y="823"/>
                </a:lnTo>
                <a:lnTo>
                  <a:pt x="1085" y="821"/>
                </a:lnTo>
                <a:lnTo>
                  <a:pt x="1076" y="820"/>
                </a:lnTo>
                <a:lnTo>
                  <a:pt x="1068" y="819"/>
                </a:lnTo>
                <a:lnTo>
                  <a:pt x="1058" y="817"/>
                </a:lnTo>
                <a:lnTo>
                  <a:pt x="1039" y="817"/>
                </a:lnTo>
                <a:lnTo>
                  <a:pt x="992" y="817"/>
                </a:lnTo>
                <a:lnTo>
                  <a:pt x="976" y="971"/>
                </a:lnTo>
                <a:lnTo>
                  <a:pt x="976" y="988"/>
                </a:lnTo>
                <a:lnTo>
                  <a:pt x="976" y="995"/>
                </a:lnTo>
                <a:lnTo>
                  <a:pt x="977" y="1001"/>
                </a:lnTo>
                <a:lnTo>
                  <a:pt x="978" y="1007"/>
                </a:lnTo>
                <a:lnTo>
                  <a:pt x="980" y="1013"/>
                </a:lnTo>
                <a:lnTo>
                  <a:pt x="984" y="1017"/>
                </a:lnTo>
                <a:lnTo>
                  <a:pt x="987" y="1022"/>
                </a:lnTo>
                <a:lnTo>
                  <a:pt x="992" y="1027"/>
                </a:lnTo>
                <a:lnTo>
                  <a:pt x="998" y="1032"/>
                </a:lnTo>
                <a:lnTo>
                  <a:pt x="1005" y="1035"/>
                </a:lnTo>
                <a:lnTo>
                  <a:pt x="1013" y="1039"/>
                </a:lnTo>
                <a:lnTo>
                  <a:pt x="1023" y="1041"/>
                </a:lnTo>
                <a:lnTo>
                  <a:pt x="1033" y="1043"/>
                </a:lnTo>
                <a:lnTo>
                  <a:pt x="1047" y="1044"/>
                </a:lnTo>
                <a:lnTo>
                  <a:pt x="1062" y="1044"/>
                </a:lnTo>
                <a:lnTo>
                  <a:pt x="1063" y="1044"/>
                </a:lnTo>
                <a:close/>
                <a:moveTo>
                  <a:pt x="4477" y="1200"/>
                </a:moveTo>
                <a:lnTo>
                  <a:pt x="4492" y="1197"/>
                </a:lnTo>
                <a:lnTo>
                  <a:pt x="4507" y="1191"/>
                </a:lnTo>
                <a:lnTo>
                  <a:pt x="4522" y="1185"/>
                </a:lnTo>
                <a:lnTo>
                  <a:pt x="4535" y="1180"/>
                </a:lnTo>
                <a:lnTo>
                  <a:pt x="4549" y="1174"/>
                </a:lnTo>
                <a:lnTo>
                  <a:pt x="4562" y="1166"/>
                </a:lnTo>
                <a:lnTo>
                  <a:pt x="4587" y="1152"/>
                </a:lnTo>
                <a:lnTo>
                  <a:pt x="4600" y="1144"/>
                </a:lnTo>
                <a:lnTo>
                  <a:pt x="4611" y="1136"/>
                </a:lnTo>
                <a:lnTo>
                  <a:pt x="4622" y="1128"/>
                </a:lnTo>
                <a:lnTo>
                  <a:pt x="4632" y="1119"/>
                </a:lnTo>
                <a:lnTo>
                  <a:pt x="4652" y="1102"/>
                </a:lnTo>
                <a:lnTo>
                  <a:pt x="4661" y="1094"/>
                </a:lnTo>
                <a:lnTo>
                  <a:pt x="4670" y="1086"/>
                </a:lnTo>
                <a:lnTo>
                  <a:pt x="4702" y="1086"/>
                </a:lnTo>
                <a:lnTo>
                  <a:pt x="4689" y="1101"/>
                </a:lnTo>
                <a:lnTo>
                  <a:pt x="4674" y="1115"/>
                </a:lnTo>
                <a:lnTo>
                  <a:pt x="4659" y="1129"/>
                </a:lnTo>
                <a:lnTo>
                  <a:pt x="4645" y="1143"/>
                </a:lnTo>
                <a:lnTo>
                  <a:pt x="4629" y="1155"/>
                </a:lnTo>
                <a:lnTo>
                  <a:pt x="4614" y="1167"/>
                </a:lnTo>
                <a:lnTo>
                  <a:pt x="4597" y="1179"/>
                </a:lnTo>
                <a:lnTo>
                  <a:pt x="4582" y="1190"/>
                </a:lnTo>
                <a:lnTo>
                  <a:pt x="4565" y="1200"/>
                </a:lnTo>
                <a:lnTo>
                  <a:pt x="4549" y="1209"/>
                </a:lnTo>
                <a:lnTo>
                  <a:pt x="4532" y="1218"/>
                </a:lnTo>
                <a:lnTo>
                  <a:pt x="4514" y="1226"/>
                </a:lnTo>
                <a:lnTo>
                  <a:pt x="4497" y="1234"/>
                </a:lnTo>
                <a:lnTo>
                  <a:pt x="4479" y="1241"/>
                </a:lnTo>
                <a:lnTo>
                  <a:pt x="4461" y="1246"/>
                </a:lnTo>
                <a:lnTo>
                  <a:pt x="4443" y="1252"/>
                </a:lnTo>
                <a:lnTo>
                  <a:pt x="4425" y="1257"/>
                </a:lnTo>
                <a:lnTo>
                  <a:pt x="4406" y="1261"/>
                </a:lnTo>
                <a:lnTo>
                  <a:pt x="4386" y="1264"/>
                </a:lnTo>
                <a:lnTo>
                  <a:pt x="4368" y="1267"/>
                </a:lnTo>
                <a:lnTo>
                  <a:pt x="4349" y="1269"/>
                </a:lnTo>
                <a:lnTo>
                  <a:pt x="4330" y="1270"/>
                </a:lnTo>
                <a:lnTo>
                  <a:pt x="4310" y="1270"/>
                </a:lnTo>
                <a:lnTo>
                  <a:pt x="4290" y="1269"/>
                </a:lnTo>
                <a:lnTo>
                  <a:pt x="4270" y="1268"/>
                </a:lnTo>
                <a:lnTo>
                  <a:pt x="4251" y="1266"/>
                </a:lnTo>
                <a:lnTo>
                  <a:pt x="4231" y="1263"/>
                </a:lnTo>
                <a:lnTo>
                  <a:pt x="4210" y="1259"/>
                </a:lnTo>
                <a:lnTo>
                  <a:pt x="4191" y="1254"/>
                </a:lnTo>
                <a:lnTo>
                  <a:pt x="4171" y="1250"/>
                </a:lnTo>
                <a:lnTo>
                  <a:pt x="4151" y="1243"/>
                </a:lnTo>
                <a:lnTo>
                  <a:pt x="4130" y="1236"/>
                </a:lnTo>
                <a:lnTo>
                  <a:pt x="4114" y="1231"/>
                </a:lnTo>
                <a:lnTo>
                  <a:pt x="4100" y="1224"/>
                </a:lnTo>
                <a:lnTo>
                  <a:pt x="4086" y="1217"/>
                </a:lnTo>
                <a:lnTo>
                  <a:pt x="4072" y="1209"/>
                </a:lnTo>
                <a:lnTo>
                  <a:pt x="4058" y="1201"/>
                </a:lnTo>
                <a:lnTo>
                  <a:pt x="4046" y="1192"/>
                </a:lnTo>
                <a:lnTo>
                  <a:pt x="4033" y="1183"/>
                </a:lnTo>
                <a:lnTo>
                  <a:pt x="4021" y="1173"/>
                </a:lnTo>
                <a:lnTo>
                  <a:pt x="4008" y="1163"/>
                </a:lnTo>
                <a:lnTo>
                  <a:pt x="3997" y="1153"/>
                </a:lnTo>
                <a:lnTo>
                  <a:pt x="3986" y="1143"/>
                </a:lnTo>
                <a:lnTo>
                  <a:pt x="3976" y="1131"/>
                </a:lnTo>
                <a:lnTo>
                  <a:pt x="3954" y="1108"/>
                </a:lnTo>
                <a:lnTo>
                  <a:pt x="3934" y="1084"/>
                </a:lnTo>
                <a:lnTo>
                  <a:pt x="3915" y="1058"/>
                </a:lnTo>
                <a:lnTo>
                  <a:pt x="3897" y="1033"/>
                </a:lnTo>
                <a:lnTo>
                  <a:pt x="3880" y="1006"/>
                </a:lnTo>
                <a:lnTo>
                  <a:pt x="3862" y="980"/>
                </a:lnTo>
                <a:lnTo>
                  <a:pt x="3828" y="927"/>
                </a:lnTo>
                <a:lnTo>
                  <a:pt x="3795" y="875"/>
                </a:lnTo>
                <a:lnTo>
                  <a:pt x="3792" y="872"/>
                </a:lnTo>
                <a:lnTo>
                  <a:pt x="3788" y="868"/>
                </a:lnTo>
                <a:lnTo>
                  <a:pt x="3785" y="865"/>
                </a:lnTo>
                <a:lnTo>
                  <a:pt x="3782" y="863"/>
                </a:lnTo>
                <a:lnTo>
                  <a:pt x="3773" y="858"/>
                </a:lnTo>
                <a:lnTo>
                  <a:pt x="3768" y="857"/>
                </a:lnTo>
                <a:lnTo>
                  <a:pt x="3764" y="855"/>
                </a:lnTo>
                <a:lnTo>
                  <a:pt x="3753" y="852"/>
                </a:lnTo>
                <a:lnTo>
                  <a:pt x="3743" y="850"/>
                </a:lnTo>
                <a:lnTo>
                  <a:pt x="3732" y="849"/>
                </a:lnTo>
                <a:lnTo>
                  <a:pt x="3721" y="849"/>
                </a:lnTo>
                <a:lnTo>
                  <a:pt x="3689" y="849"/>
                </a:lnTo>
                <a:lnTo>
                  <a:pt x="3677" y="974"/>
                </a:lnTo>
                <a:lnTo>
                  <a:pt x="3676" y="991"/>
                </a:lnTo>
                <a:lnTo>
                  <a:pt x="3677" y="999"/>
                </a:lnTo>
                <a:lnTo>
                  <a:pt x="3677" y="1006"/>
                </a:lnTo>
                <a:lnTo>
                  <a:pt x="3679" y="1013"/>
                </a:lnTo>
                <a:lnTo>
                  <a:pt x="3680" y="1017"/>
                </a:lnTo>
                <a:lnTo>
                  <a:pt x="3684" y="1023"/>
                </a:lnTo>
                <a:lnTo>
                  <a:pt x="3687" y="1026"/>
                </a:lnTo>
                <a:lnTo>
                  <a:pt x="3688" y="1029"/>
                </a:lnTo>
                <a:lnTo>
                  <a:pt x="3690" y="1031"/>
                </a:lnTo>
                <a:lnTo>
                  <a:pt x="3696" y="1034"/>
                </a:lnTo>
                <a:lnTo>
                  <a:pt x="3702" y="1036"/>
                </a:lnTo>
                <a:lnTo>
                  <a:pt x="3709" y="1040"/>
                </a:lnTo>
                <a:lnTo>
                  <a:pt x="3717" y="1041"/>
                </a:lnTo>
                <a:lnTo>
                  <a:pt x="3726" y="1042"/>
                </a:lnTo>
                <a:lnTo>
                  <a:pt x="3737" y="1043"/>
                </a:lnTo>
                <a:lnTo>
                  <a:pt x="3747" y="1043"/>
                </a:lnTo>
                <a:lnTo>
                  <a:pt x="3752" y="1043"/>
                </a:lnTo>
                <a:lnTo>
                  <a:pt x="3749" y="1086"/>
                </a:lnTo>
                <a:lnTo>
                  <a:pt x="3201" y="1086"/>
                </a:lnTo>
                <a:lnTo>
                  <a:pt x="2652" y="1086"/>
                </a:lnTo>
                <a:lnTo>
                  <a:pt x="2638" y="1102"/>
                </a:lnTo>
                <a:lnTo>
                  <a:pt x="2624" y="1118"/>
                </a:lnTo>
                <a:lnTo>
                  <a:pt x="2609" y="1134"/>
                </a:lnTo>
                <a:lnTo>
                  <a:pt x="2595" y="1147"/>
                </a:lnTo>
                <a:lnTo>
                  <a:pt x="2580" y="1161"/>
                </a:lnTo>
                <a:lnTo>
                  <a:pt x="2564" y="1173"/>
                </a:lnTo>
                <a:lnTo>
                  <a:pt x="2549" y="1185"/>
                </a:lnTo>
                <a:lnTo>
                  <a:pt x="2533" y="1196"/>
                </a:lnTo>
                <a:lnTo>
                  <a:pt x="2517" y="1206"/>
                </a:lnTo>
                <a:lnTo>
                  <a:pt x="2509" y="1210"/>
                </a:lnTo>
                <a:lnTo>
                  <a:pt x="2500" y="1216"/>
                </a:lnTo>
                <a:lnTo>
                  <a:pt x="2484" y="1224"/>
                </a:lnTo>
                <a:lnTo>
                  <a:pt x="2467" y="1232"/>
                </a:lnTo>
                <a:lnTo>
                  <a:pt x="2450" y="1239"/>
                </a:lnTo>
                <a:lnTo>
                  <a:pt x="2433" y="1245"/>
                </a:lnTo>
                <a:lnTo>
                  <a:pt x="2415" y="1251"/>
                </a:lnTo>
                <a:lnTo>
                  <a:pt x="2399" y="1255"/>
                </a:lnTo>
                <a:lnTo>
                  <a:pt x="2380" y="1260"/>
                </a:lnTo>
                <a:lnTo>
                  <a:pt x="2362" y="1263"/>
                </a:lnTo>
                <a:lnTo>
                  <a:pt x="2353" y="1264"/>
                </a:lnTo>
                <a:lnTo>
                  <a:pt x="2344" y="1266"/>
                </a:lnTo>
                <a:lnTo>
                  <a:pt x="2326" y="1268"/>
                </a:lnTo>
                <a:lnTo>
                  <a:pt x="2308" y="1269"/>
                </a:lnTo>
                <a:lnTo>
                  <a:pt x="2290" y="1269"/>
                </a:lnTo>
                <a:lnTo>
                  <a:pt x="2271" y="1269"/>
                </a:lnTo>
                <a:lnTo>
                  <a:pt x="2253" y="1268"/>
                </a:lnTo>
                <a:lnTo>
                  <a:pt x="2234" y="1267"/>
                </a:lnTo>
                <a:lnTo>
                  <a:pt x="2216" y="1264"/>
                </a:lnTo>
                <a:lnTo>
                  <a:pt x="2197" y="1261"/>
                </a:lnTo>
                <a:lnTo>
                  <a:pt x="2179" y="1258"/>
                </a:lnTo>
                <a:lnTo>
                  <a:pt x="2159" y="1253"/>
                </a:lnTo>
                <a:lnTo>
                  <a:pt x="2140" y="1249"/>
                </a:lnTo>
                <a:lnTo>
                  <a:pt x="2103" y="1236"/>
                </a:lnTo>
                <a:lnTo>
                  <a:pt x="2088" y="1229"/>
                </a:lnTo>
                <a:lnTo>
                  <a:pt x="2074" y="1223"/>
                </a:lnTo>
                <a:lnTo>
                  <a:pt x="2059" y="1216"/>
                </a:lnTo>
                <a:lnTo>
                  <a:pt x="2045" y="1208"/>
                </a:lnTo>
                <a:lnTo>
                  <a:pt x="2032" y="1199"/>
                </a:lnTo>
                <a:lnTo>
                  <a:pt x="2018" y="1191"/>
                </a:lnTo>
                <a:lnTo>
                  <a:pt x="2006" y="1181"/>
                </a:lnTo>
                <a:lnTo>
                  <a:pt x="1994" y="1172"/>
                </a:lnTo>
                <a:lnTo>
                  <a:pt x="1981" y="1162"/>
                </a:lnTo>
                <a:lnTo>
                  <a:pt x="1970" y="1152"/>
                </a:lnTo>
                <a:lnTo>
                  <a:pt x="1957" y="1140"/>
                </a:lnTo>
                <a:lnTo>
                  <a:pt x="1946" y="1129"/>
                </a:lnTo>
                <a:lnTo>
                  <a:pt x="1925" y="1106"/>
                </a:lnTo>
                <a:lnTo>
                  <a:pt x="1904" y="1082"/>
                </a:lnTo>
                <a:lnTo>
                  <a:pt x="1884" y="1057"/>
                </a:lnTo>
                <a:lnTo>
                  <a:pt x="1866" y="1032"/>
                </a:lnTo>
                <a:lnTo>
                  <a:pt x="1847" y="1006"/>
                </a:lnTo>
                <a:lnTo>
                  <a:pt x="1830" y="979"/>
                </a:lnTo>
                <a:lnTo>
                  <a:pt x="1795" y="927"/>
                </a:lnTo>
                <a:lnTo>
                  <a:pt x="1761" y="875"/>
                </a:lnTo>
                <a:lnTo>
                  <a:pt x="1758" y="872"/>
                </a:lnTo>
                <a:lnTo>
                  <a:pt x="1755" y="868"/>
                </a:lnTo>
                <a:lnTo>
                  <a:pt x="1748" y="863"/>
                </a:lnTo>
                <a:lnTo>
                  <a:pt x="1740" y="858"/>
                </a:lnTo>
                <a:lnTo>
                  <a:pt x="1735" y="857"/>
                </a:lnTo>
                <a:lnTo>
                  <a:pt x="1731" y="855"/>
                </a:lnTo>
                <a:lnTo>
                  <a:pt x="1720" y="852"/>
                </a:lnTo>
                <a:lnTo>
                  <a:pt x="1716" y="851"/>
                </a:lnTo>
                <a:lnTo>
                  <a:pt x="1710" y="850"/>
                </a:lnTo>
                <a:lnTo>
                  <a:pt x="1699" y="849"/>
                </a:lnTo>
                <a:lnTo>
                  <a:pt x="1688" y="849"/>
                </a:lnTo>
                <a:lnTo>
                  <a:pt x="1655" y="849"/>
                </a:lnTo>
                <a:lnTo>
                  <a:pt x="1642" y="974"/>
                </a:lnTo>
                <a:lnTo>
                  <a:pt x="1642" y="991"/>
                </a:lnTo>
                <a:lnTo>
                  <a:pt x="1642" y="999"/>
                </a:lnTo>
                <a:lnTo>
                  <a:pt x="1643" y="1006"/>
                </a:lnTo>
                <a:lnTo>
                  <a:pt x="1644" y="1013"/>
                </a:lnTo>
                <a:lnTo>
                  <a:pt x="1646" y="1018"/>
                </a:lnTo>
                <a:lnTo>
                  <a:pt x="1648" y="1023"/>
                </a:lnTo>
                <a:lnTo>
                  <a:pt x="1652" y="1027"/>
                </a:lnTo>
                <a:lnTo>
                  <a:pt x="1655" y="1031"/>
                </a:lnTo>
                <a:lnTo>
                  <a:pt x="1661" y="1034"/>
                </a:lnTo>
                <a:lnTo>
                  <a:pt x="1666" y="1038"/>
                </a:lnTo>
                <a:lnTo>
                  <a:pt x="1674" y="1040"/>
                </a:lnTo>
                <a:lnTo>
                  <a:pt x="1678" y="1041"/>
                </a:lnTo>
                <a:lnTo>
                  <a:pt x="1682" y="1042"/>
                </a:lnTo>
                <a:lnTo>
                  <a:pt x="1690" y="1043"/>
                </a:lnTo>
                <a:lnTo>
                  <a:pt x="1700" y="1043"/>
                </a:lnTo>
                <a:lnTo>
                  <a:pt x="1711" y="1044"/>
                </a:lnTo>
                <a:lnTo>
                  <a:pt x="1718" y="1044"/>
                </a:lnTo>
                <a:lnTo>
                  <a:pt x="1715" y="1086"/>
                </a:lnTo>
                <a:lnTo>
                  <a:pt x="1206" y="1086"/>
                </a:lnTo>
                <a:lnTo>
                  <a:pt x="697" y="1086"/>
                </a:lnTo>
                <a:lnTo>
                  <a:pt x="702" y="1043"/>
                </a:lnTo>
                <a:lnTo>
                  <a:pt x="723" y="1043"/>
                </a:lnTo>
                <a:lnTo>
                  <a:pt x="732" y="1043"/>
                </a:lnTo>
                <a:lnTo>
                  <a:pt x="741" y="1042"/>
                </a:lnTo>
                <a:lnTo>
                  <a:pt x="749" y="1041"/>
                </a:lnTo>
                <a:lnTo>
                  <a:pt x="757" y="1040"/>
                </a:lnTo>
                <a:lnTo>
                  <a:pt x="764" y="1038"/>
                </a:lnTo>
                <a:lnTo>
                  <a:pt x="771" y="1035"/>
                </a:lnTo>
                <a:lnTo>
                  <a:pt x="776" y="1032"/>
                </a:lnTo>
                <a:lnTo>
                  <a:pt x="781" y="1029"/>
                </a:lnTo>
                <a:lnTo>
                  <a:pt x="785" y="1024"/>
                </a:lnTo>
                <a:lnTo>
                  <a:pt x="790" y="1018"/>
                </a:lnTo>
                <a:lnTo>
                  <a:pt x="793" y="1014"/>
                </a:lnTo>
                <a:lnTo>
                  <a:pt x="795" y="1007"/>
                </a:lnTo>
                <a:lnTo>
                  <a:pt x="799" y="1000"/>
                </a:lnTo>
                <a:lnTo>
                  <a:pt x="800" y="994"/>
                </a:lnTo>
                <a:lnTo>
                  <a:pt x="802" y="986"/>
                </a:lnTo>
                <a:lnTo>
                  <a:pt x="803" y="977"/>
                </a:lnTo>
                <a:lnTo>
                  <a:pt x="836" y="644"/>
                </a:lnTo>
                <a:lnTo>
                  <a:pt x="837" y="636"/>
                </a:lnTo>
                <a:lnTo>
                  <a:pt x="837" y="629"/>
                </a:lnTo>
                <a:lnTo>
                  <a:pt x="836" y="622"/>
                </a:lnTo>
                <a:lnTo>
                  <a:pt x="835" y="617"/>
                </a:lnTo>
                <a:lnTo>
                  <a:pt x="834" y="611"/>
                </a:lnTo>
                <a:lnTo>
                  <a:pt x="831" y="606"/>
                </a:lnTo>
                <a:lnTo>
                  <a:pt x="830" y="604"/>
                </a:lnTo>
                <a:lnTo>
                  <a:pt x="829" y="602"/>
                </a:lnTo>
                <a:lnTo>
                  <a:pt x="827" y="598"/>
                </a:lnTo>
                <a:lnTo>
                  <a:pt x="825" y="596"/>
                </a:lnTo>
                <a:lnTo>
                  <a:pt x="822" y="594"/>
                </a:lnTo>
                <a:lnTo>
                  <a:pt x="820" y="593"/>
                </a:lnTo>
                <a:lnTo>
                  <a:pt x="818" y="591"/>
                </a:lnTo>
                <a:lnTo>
                  <a:pt x="811" y="588"/>
                </a:lnTo>
                <a:lnTo>
                  <a:pt x="804" y="586"/>
                </a:lnTo>
                <a:lnTo>
                  <a:pt x="801" y="585"/>
                </a:lnTo>
                <a:lnTo>
                  <a:pt x="798" y="584"/>
                </a:lnTo>
                <a:lnTo>
                  <a:pt x="789" y="583"/>
                </a:lnTo>
                <a:lnTo>
                  <a:pt x="780" y="582"/>
                </a:lnTo>
                <a:lnTo>
                  <a:pt x="769" y="582"/>
                </a:lnTo>
                <a:lnTo>
                  <a:pt x="742" y="582"/>
                </a:lnTo>
                <a:lnTo>
                  <a:pt x="747" y="541"/>
                </a:lnTo>
                <a:lnTo>
                  <a:pt x="767" y="541"/>
                </a:lnTo>
                <a:lnTo>
                  <a:pt x="1301" y="541"/>
                </a:lnTo>
                <a:lnTo>
                  <a:pt x="1834" y="541"/>
                </a:lnTo>
                <a:lnTo>
                  <a:pt x="1849" y="541"/>
                </a:lnTo>
                <a:lnTo>
                  <a:pt x="1863" y="542"/>
                </a:lnTo>
                <a:lnTo>
                  <a:pt x="1876" y="543"/>
                </a:lnTo>
                <a:lnTo>
                  <a:pt x="1889" y="544"/>
                </a:lnTo>
                <a:lnTo>
                  <a:pt x="1901" y="547"/>
                </a:lnTo>
                <a:lnTo>
                  <a:pt x="1907" y="548"/>
                </a:lnTo>
                <a:lnTo>
                  <a:pt x="1912" y="549"/>
                </a:lnTo>
                <a:lnTo>
                  <a:pt x="1924" y="551"/>
                </a:lnTo>
                <a:lnTo>
                  <a:pt x="1934" y="554"/>
                </a:lnTo>
                <a:lnTo>
                  <a:pt x="1944" y="559"/>
                </a:lnTo>
                <a:lnTo>
                  <a:pt x="1953" y="562"/>
                </a:lnTo>
                <a:lnTo>
                  <a:pt x="1962" y="567"/>
                </a:lnTo>
                <a:lnTo>
                  <a:pt x="1970" y="573"/>
                </a:lnTo>
                <a:lnTo>
                  <a:pt x="1978" y="577"/>
                </a:lnTo>
                <a:lnTo>
                  <a:pt x="1986" y="583"/>
                </a:lnTo>
                <a:lnTo>
                  <a:pt x="1992" y="589"/>
                </a:lnTo>
                <a:lnTo>
                  <a:pt x="1998" y="596"/>
                </a:lnTo>
                <a:lnTo>
                  <a:pt x="2007" y="606"/>
                </a:lnTo>
                <a:lnTo>
                  <a:pt x="2014" y="618"/>
                </a:lnTo>
                <a:lnTo>
                  <a:pt x="2016" y="623"/>
                </a:lnTo>
                <a:lnTo>
                  <a:pt x="2019" y="629"/>
                </a:lnTo>
                <a:lnTo>
                  <a:pt x="2022" y="635"/>
                </a:lnTo>
                <a:lnTo>
                  <a:pt x="2024" y="641"/>
                </a:lnTo>
                <a:lnTo>
                  <a:pt x="2027" y="654"/>
                </a:lnTo>
                <a:lnTo>
                  <a:pt x="2028" y="661"/>
                </a:lnTo>
                <a:lnTo>
                  <a:pt x="2030" y="667"/>
                </a:lnTo>
                <a:lnTo>
                  <a:pt x="2030" y="673"/>
                </a:lnTo>
                <a:lnTo>
                  <a:pt x="2030" y="680"/>
                </a:lnTo>
                <a:lnTo>
                  <a:pt x="2030" y="693"/>
                </a:lnTo>
                <a:lnTo>
                  <a:pt x="2028" y="701"/>
                </a:lnTo>
                <a:lnTo>
                  <a:pt x="2027" y="709"/>
                </a:lnTo>
                <a:lnTo>
                  <a:pt x="2025" y="718"/>
                </a:lnTo>
                <a:lnTo>
                  <a:pt x="2023" y="723"/>
                </a:lnTo>
                <a:lnTo>
                  <a:pt x="2022" y="727"/>
                </a:lnTo>
                <a:lnTo>
                  <a:pt x="2018" y="737"/>
                </a:lnTo>
                <a:lnTo>
                  <a:pt x="2013" y="747"/>
                </a:lnTo>
                <a:lnTo>
                  <a:pt x="2007" y="758"/>
                </a:lnTo>
                <a:lnTo>
                  <a:pt x="1999" y="768"/>
                </a:lnTo>
                <a:lnTo>
                  <a:pt x="1991" y="778"/>
                </a:lnTo>
                <a:lnTo>
                  <a:pt x="1986" y="782"/>
                </a:lnTo>
                <a:lnTo>
                  <a:pt x="1981" y="788"/>
                </a:lnTo>
                <a:lnTo>
                  <a:pt x="1975" y="793"/>
                </a:lnTo>
                <a:lnTo>
                  <a:pt x="1969" y="797"/>
                </a:lnTo>
                <a:lnTo>
                  <a:pt x="1955" y="806"/>
                </a:lnTo>
                <a:lnTo>
                  <a:pt x="1940" y="815"/>
                </a:lnTo>
                <a:lnTo>
                  <a:pt x="1931" y="819"/>
                </a:lnTo>
                <a:lnTo>
                  <a:pt x="1922" y="823"/>
                </a:lnTo>
                <a:lnTo>
                  <a:pt x="1913" y="827"/>
                </a:lnTo>
                <a:lnTo>
                  <a:pt x="1903" y="830"/>
                </a:lnTo>
                <a:lnTo>
                  <a:pt x="1882" y="836"/>
                </a:lnTo>
                <a:lnTo>
                  <a:pt x="1896" y="845"/>
                </a:lnTo>
                <a:lnTo>
                  <a:pt x="1911" y="855"/>
                </a:lnTo>
                <a:lnTo>
                  <a:pt x="1925" y="865"/>
                </a:lnTo>
                <a:lnTo>
                  <a:pt x="1938" y="876"/>
                </a:lnTo>
                <a:lnTo>
                  <a:pt x="1951" y="887"/>
                </a:lnTo>
                <a:lnTo>
                  <a:pt x="1963" y="900"/>
                </a:lnTo>
                <a:lnTo>
                  <a:pt x="1975" y="912"/>
                </a:lnTo>
                <a:lnTo>
                  <a:pt x="1987" y="925"/>
                </a:lnTo>
                <a:lnTo>
                  <a:pt x="2009" y="952"/>
                </a:lnTo>
                <a:lnTo>
                  <a:pt x="2032" y="979"/>
                </a:lnTo>
                <a:lnTo>
                  <a:pt x="2074" y="1034"/>
                </a:lnTo>
                <a:lnTo>
                  <a:pt x="2078" y="1031"/>
                </a:lnTo>
                <a:lnTo>
                  <a:pt x="2083" y="1027"/>
                </a:lnTo>
                <a:lnTo>
                  <a:pt x="2087" y="1024"/>
                </a:lnTo>
                <a:lnTo>
                  <a:pt x="2091" y="1021"/>
                </a:lnTo>
                <a:lnTo>
                  <a:pt x="2095" y="1016"/>
                </a:lnTo>
                <a:lnTo>
                  <a:pt x="2098" y="1012"/>
                </a:lnTo>
                <a:lnTo>
                  <a:pt x="2101" y="1006"/>
                </a:lnTo>
                <a:lnTo>
                  <a:pt x="2104" y="1000"/>
                </a:lnTo>
                <a:lnTo>
                  <a:pt x="2106" y="995"/>
                </a:lnTo>
                <a:lnTo>
                  <a:pt x="2109" y="988"/>
                </a:lnTo>
                <a:lnTo>
                  <a:pt x="2113" y="974"/>
                </a:lnTo>
                <a:lnTo>
                  <a:pt x="2116" y="959"/>
                </a:lnTo>
                <a:lnTo>
                  <a:pt x="2119" y="942"/>
                </a:lnTo>
                <a:lnTo>
                  <a:pt x="2147" y="653"/>
                </a:lnTo>
                <a:lnTo>
                  <a:pt x="2148" y="635"/>
                </a:lnTo>
                <a:lnTo>
                  <a:pt x="2148" y="627"/>
                </a:lnTo>
                <a:lnTo>
                  <a:pt x="2147" y="620"/>
                </a:lnTo>
                <a:lnTo>
                  <a:pt x="2146" y="613"/>
                </a:lnTo>
                <a:lnTo>
                  <a:pt x="2144" y="608"/>
                </a:lnTo>
                <a:lnTo>
                  <a:pt x="2141" y="603"/>
                </a:lnTo>
                <a:lnTo>
                  <a:pt x="2138" y="598"/>
                </a:lnTo>
                <a:lnTo>
                  <a:pt x="2133" y="595"/>
                </a:lnTo>
                <a:lnTo>
                  <a:pt x="2129" y="592"/>
                </a:lnTo>
                <a:lnTo>
                  <a:pt x="2122" y="588"/>
                </a:lnTo>
                <a:lnTo>
                  <a:pt x="2115" y="586"/>
                </a:lnTo>
                <a:lnTo>
                  <a:pt x="2109" y="585"/>
                </a:lnTo>
                <a:lnTo>
                  <a:pt x="2100" y="584"/>
                </a:lnTo>
                <a:lnTo>
                  <a:pt x="2091" y="583"/>
                </a:lnTo>
                <a:lnTo>
                  <a:pt x="2079" y="582"/>
                </a:lnTo>
                <a:lnTo>
                  <a:pt x="2068" y="582"/>
                </a:lnTo>
                <a:lnTo>
                  <a:pt x="2072" y="541"/>
                </a:lnTo>
                <a:lnTo>
                  <a:pt x="2298" y="541"/>
                </a:lnTo>
                <a:lnTo>
                  <a:pt x="2596" y="864"/>
                </a:lnTo>
                <a:lnTo>
                  <a:pt x="2617" y="652"/>
                </a:lnTo>
                <a:lnTo>
                  <a:pt x="2617" y="633"/>
                </a:lnTo>
                <a:lnTo>
                  <a:pt x="2617" y="626"/>
                </a:lnTo>
                <a:lnTo>
                  <a:pt x="2616" y="619"/>
                </a:lnTo>
                <a:lnTo>
                  <a:pt x="2615" y="613"/>
                </a:lnTo>
                <a:lnTo>
                  <a:pt x="2613" y="608"/>
                </a:lnTo>
                <a:lnTo>
                  <a:pt x="2611" y="603"/>
                </a:lnTo>
                <a:lnTo>
                  <a:pt x="2607" y="598"/>
                </a:lnTo>
                <a:lnTo>
                  <a:pt x="2604" y="594"/>
                </a:lnTo>
                <a:lnTo>
                  <a:pt x="2598" y="591"/>
                </a:lnTo>
                <a:lnTo>
                  <a:pt x="2593" y="588"/>
                </a:lnTo>
                <a:lnTo>
                  <a:pt x="2586" y="586"/>
                </a:lnTo>
                <a:lnTo>
                  <a:pt x="2578" y="584"/>
                </a:lnTo>
                <a:lnTo>
                  <a:pt x="2569" y="583"/>
                </a:lnTo>
                <a:lnTo>
                  <a:pt x="2560" y="582"/>
                </a:lnTo>
                <a:lnTo>
                  <a:pt x="2550" y="582"/>
                </a:lnTo>
                <a:lnTo>
                  <a:pt x="2514" y="582"/>
                </a:lnTo>
                <a:lnTo>
                  <a:pt x="2518" y="541"/>
                </a:lnTo>
                <a:lnTo>
                  <a:pt x="3191" y="541"/>
                </a:lnTo>
                <a:lnTo>
                  <a:pt x="3863" y="541"/>
                </a:lnTo>
                <a:lnTo>
                  <a:pt x="3878" y="541"/>
                </a:lnTo>
                <a:lnTo>
                  <a:pt x="3893" y="542"/>
                </a:lnTo>
                <a:lnTo>
                  <a:pt x="3907" y="543"/>
                </a:lnTo>
                <a:lnTo>
                  <a:pt x="3920" y="544"/>
                </a:lnTo>
                <a:lnTo>
                  <a:pt x="3933" y="547"/>
                </a:lnTo>
                <a:lnTo>
                  <a:pt x="3945" y="549"/>
                </a:lnTo>
                <a:lnTo>
                  <a:pt x="3957" y="551"/>
                </a:lnTo>
                <a:lnTo>
                  <a:pt x="3962" y="553"/>
                </a:lnTo>
                <a:lnTo>
                  <a:pt x="3968" y="554"/>
                </a:lnTo>
                <a:lnTo>
                  <a:pt x="3978" y="559"/>
                </a:lnTo>
                <a:lnTo>
                  <a:pt x="3987" y="562"/>
                </a:lnTo>
                <a:lnTo>
                  <a:pt x="3996" y="567"/>
                </a:lnTo>
                <a:lnTo>
                  <a:pt x="4005" y="573"/>
                </a:lnTo>
                <a:lnTo>
                  <a:pt x="4013" y="577"/>
                </a:lnTo>
                <a:lnTo>
                  <a:pt x="4020" y="583"/>
                </a:lnTo>
                <a:lnTo>
                  <a:pt x="4026" y="589"/>
                </a:lnTo>
                <a:lnTo>
                  <a:pt x="4033" y="596"/>
                </a:lnTo>
                <a:lnTo>
                  <a:pt x="4041" y="606"/>
                </a:lnTo>
                <a:lnTo>
                  <a:pt x="4048" y="618"/>
                </a:lnTo>
                <a:lnTo>
                  <a:pt x="4051" y="623"/>
                </a:lnTo>
                <a:lnTo>
                  <a:pt x="4055" y="629"/>
                </a:lnTo>
                <a:lnTo>
                  <a:pt x="4057" y="635"/>
                </a:lnTo>
                <a:lnTo>
                  <a:pt x="4059" y="641"/>
                </a:lnTo>
                <a:lnTo>
                  <a:pt x="4061" y="654"/>
                </a:lnTo>
                <a:lnTo>
                  <a:pt x="4064" y="661"/>
                </a:lnTo>
                <a:lnTo>
                  <a:pt x="4064" y="667"/>
                </a:lnTo>
                <a:lnTo>
                  <a:pt x="4065" y="673"/>
                </a:lnTo>
                <a:lnTo>
                  <a:pt x="4065" y="680"/>
                </a:lnTo>
                <a:lnTo>
                  <a:pt x="4064" y="693"/>
                </a:lnTo>
                <a:lnTo>
                  <a:pt x="4063" y="701"/>
                </a:lnTo>
                <a:lnTo>
                  <a:pt x="4061" y="709"/>
                </a:lnTo>
                <a:lnTo>
                  <a:pt x="4059" y="718"/>
                </a:lnTo>
                <a:lnTo>
                  <a:pt x="4057" y="727"/>
                </a:lnTo>
                <a:lnTo>
                  <a:pt x="4052" y="737"/>
                </a:lnTo>
                <a:lnTo>
                  <a:pt x="4048" y="747"/>
                </a:lnTo>
                <a:lnTo>
                  <a:pt x="4041" y="758"/>
                </a:lnTo>
                <a:lnTo>
                  <a:pt x="4034" y="768"/>
                </a:lnTo>
                <a:lnTo>
                  <a:pt x="4025" y="778"/>
                </a:lnTo>
                <a:lnTo>
                  <a:pt x="4021" y="784"/>
                </a:lnTo>
                <a:lnTo>
                  <a:pt x="4015" y="788"/>
                </a:lnTo>
                <a:lnTo>
                  <a:pt x="4010" y="793"/>
                </a:lnTo>
                <a:lnTo>
                  <a:pt x="4004" y="797"/>
                </a:lnTo>
                <a:lnTo>
                  <a:pt x="3990" y="807"/>
                </a:lnTo>
                <a:lnTo>
                  <a:pt x="3975" y="815"/>
                </a:lnTo>
                <a:lnTo>
                  <a:pt x="3967" y="819"/>
                </a:lnTo>
                <a:lnTo>
                  <a:pt x="3958" y="823"/>
                </a:lnTo>
                <a:lnTo>
                  <a:pt x="3948" y="827"/>
                </a:lnTo>
                <a:lnTo>
                  <a:pt x="3938" y="830"/>
                </a:lnTo>
                <a:lnTo>
                  <a:pt x="3916" y="836"/>
                </a:lnTo>
                <a:lnTo>
                  <a:pt x="3926" y="841"/>
                </a:lnTo>
                <a:lnTo>
                  <a:pt x="3936" y="848"/>
                </a:lnTo>
                <a:lnTo>
                  <a:pt x="3945" y="855"/>
                </a:lnTo>
                <a:lnTo>
                  <a:pt x="3954" y="861"/>
                </a:lnTo>
                <a:lnTo>
                  <a:pt x="3972" y="876"/>
                </a:lnTo>
                <a:lnTo>
                  <a:pt x="3988" y="892"/>
                </a:lnTo>
                <a:lnTo>
                  <a:pt x="4004" y="909"/>
                </a:lnTo>
                <a:lnTo>
                  <a:pt x="4019" y="927"/>
                </a:lnTo>
                <a:lnTo>
                  <a:pt x="4033" y="945"/>
                </a:lnTo>
                <a:lnTo>
                  <a:pt x="4048" y="963"/>
                </a:lnTo>
                <a:lnTo>
                  <a:pt x="4075" y="1000"/>
                </a:lnTo>
                <a:lnTo>
                  <a:pt x="4089" y="1018"/>
                </a:lnTo>
                <a:lnTo>
                  <a:pt x="4103" y="1036"/>
                </a:lnTo>
                <a:lnTo>
                  <a:pt x="4118" y="1055"/>
                </a:lnTo>
                <a:lnTo>
                  <a:pt x="4133" y="1073"/>
                </a:lnTo>
                <a:lnTo>
                  <a:pt x="4148" y="1088"/>
                </a:lnTo>
                <a:lnTo>
                  <a:pt x="4164" y="1104"/>
                </a:lnTo>
                <a:lnTo>
                  <a:pt x="4177" y="1114"/>
                </a:lnTo>
                <a:lnTo>
                  <a:pt x="4189" y="1124"/>
                </a:lnTo>
                <a:lnTo>
                  <a:pt x="4201" y="1135"/>
                </a:lnTo>
                <a:lnTo>
                  <a:pt x="4215" y="1145"/>
                </a:lnTo>
                <a:lnTo>
                  <a:pt x="4228" y="1154"/>
                </a:lnTo>
                <a:lnTo>
                  <a:pt x="4243" y="1162"/>
                </a:lnTo>
                <a:lnTo>
                  <a:pt x="4258" y="1170"/>
                </a:lnTo>
                <a:lnTo>
                  <a:pt x="4272" y="1178"/>
                </a:lnTo>
                <a:lnTo>
                  <a:pt x="4280" y="1181"/>
                </a:lnTo>
                <a:lnTo>
                  <a:pt x="4288" y="1184"/>
                </a:lnTo>
                <a:lnTo>
                  <a:pt x="4304" y="1190"/>
                </a:lnTo>
                <a:lnTo>
                  <a:pt x="4320" y="1196"/>
                </a:lnTo>
                <a:lnTo>
                  <a:pt x="4336" y="1200"/>
                </a:lnTo>
                <a:lnTo>
                  <a:pt x="4353" y="1205"/>
                </a:lnTo>
                <a:lnTo>
                  <a:pt x="4368" y="1207"/>
                </a:lnTo>
                <a:lnTo>
                  <a:pt x="4385" y="1209"/>
                </a:lnTo>
                <a:lnTo>
                  <a:pt x="4402" y="1210"/>
                </a:lnTo>
                <a:lnTo>
                  <a:pt x="4411" y="1210"/>
                </a:lnTo>
                <a:lnTo>
                  <a:pt x="4421" y="1210"/>
                </a:lnTo>
                <a:lnTo>
                  <a:pt x="4439" y="1208"/>
                </a:lnTo>
                <a:lnTo>
                  <a:pt x="4459" y="1205"/>
                </a:lnTo>
                <a:lnTo>
                  <a:pt x="4468" y="1202"/>
                </a:lnTo>
                <a:lnTo>
                  <a:pt x="4477" y="12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59753457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i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2C8789-E9A9-4F7D-B59A-9C4B0A467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38E4AE9-0350-45EC-8239-D2A60ADF3C6D}" type="datetime1">
              <a:rPr lang="fi-FI" smtClean="0"/>
              <a:pPr/>
              <a:t>14.4.2026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179733-3BFD-4047-9529-1DA1E5116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/>
              <a:t>© Berner Oy  |  Esittäjä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CA0296-B85F-4A70-ACB3-3746CB397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EFE98F4-D9F1-4002-AD5C-3866A5A7134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Freeform 6"/>
          <p:cNvSpPr>
            <a:spLocks noEditPoints="1"/>
          </p:cNvSpPr>
          <p:nvPr userDrawn="1"/>
        </p:nvSpPr>
        <p:spPr bwMode="auto">
          <a:xfrm>
            <a:off x="4367808" y="1700808"/>
            <a:ext cx="3456384" cy="3456384"/>
          </a:xfrm>
          <a:custGeom>
            <a:avLst/>
            <a:gdLst>
              <a:gd name="T0" fmla="*/ 5157 w 5264"/>
              <a:gd name="T1" fmla="*/ 2373 h 5264"/>
              <a:gd name="T2" fmla="*/ 2061 w 5264"/>
              <a:gd name="T3" fmla="*/ 159 h 5264"/>
              <a:gd name="T4" fmla="*/ 250 w 5264"/>
              <a:gd name="T5" fmla="*/ 3503 h 5264"/>
              <a:gd name="T6" fmla="*/ 3773 w 5264"/>
              <a:gd name="T7" fmla="*/ 259 h 5264"/>
              <a:gd name="T8" fmla="*/ 4850 w 5264"/>
              <a:gd name="T9" fmla="*/ 4050 h 5264"/>
              <a:gd name="T10" fmla="*/ 959 w 5264"/>
              <a:gd name="T11" fmla="*/ 4662 h 5264"/>
              <a:gd name="T12" fmla="*/ 817 w 5264"/>
              <a:gd name="T13" fmla="*/ 727 h 5264"/>
              <a:gd name="T14" fmla="*/ 4037 w 5264"/>
              <a:gd name="T15" fmla="*/ 1118 h 5264"/>
              <a:gd name="T16" fmla="*/ 4010 w 5264"/>
              <a:gd name="T17" fmla="*/ 890 h 5264"/>
              <a:gd name="T18" fmla="*/ 2587 w 5264"/>
              <a:gd name="T19" fmla="*/ 4690 h 5264"/>
              <a:gd name="T20" fmla="*/ 4298 w 5264"/>
              <a:gd name="T21" fmla="*/ 3983 h 5264"/>
              <a:gd name="T22" fmla="*/ 2738 w 5264"/>
              <a:gd name="T23" fmla="*/ 402 h 5264"/>
              <a:gd name="T24" fmla="*/ 2957 w 5264"/>
              <a:gd name="T25" fmla="*/ 380 h 5264"/>
              <a:gd name="T26" fmla="*/ 3085 w 5264"/>
              <a:gd name="T27" fmla="*/ 441 h 5264"/>
              <a:gd name="T28" fmla="*/ 3167 w 5264"/>
              <a:gd name="T29" fmla="*/ 578 h 5264"/>
              <a:gd name="T30" fmla="*/ 1883 w 5264"/>
              <a:gd name="T31" fmla="*/ 542 h 5264"/>
              <a:gd name="T32" fmla="*/ 1987 w 5264"/>
              <a:gd name="T33" fmla="*/ 633 h 5264"/>
              <a:gd name="T34" fmla="*/ 1316 w 5264"/>
              <a:gd name="T35" fmla="*/ 999 h 5264"/>
              <a:gd name="T36" fmla="*/ 1401 w 5264"/>
              <a:gd name="T37" fmla="*/ 803 h 5264"/>
              <a:gd name="T38" fmla="*/ 1493 w 5264"/>
              <a:gd name="T39" fmla="*/ 842 h 5264"/>
              <a:gd name="T40" fmla="*/ 461 w 5264"/>
              <a:gd name="T41" fmla="*/ 2630 h 5264"/>
              <a:gd name="T42" fmla="*/ 482 w 5264"/>
              <a:gd name="T43" fmla="*/ 2520 h 5264"/>
              <a:gd name="T44" fmla="*/ 4774 w 5264"/>
              <a:gd name="T45" fmla="*/ 2298 h 5264"/>
              <a:gd name="T46" fmla="*/ 3960 w 5264"/>
              <a:gd name="T47" fmla="*/ 1444 h 5264"/>
              <a:gd name="T48" fmla="*/ 3658 w 5264"/>
              <a:gd name="T49" fmla="*/ 1219 h 5264"/>
              <a:gd name="T50" fmla="*/ 1469 w 5264"/>
              <a:gd name="T51" fmla="*/ 1325 h 5264"/>
              <a:gd name="T52" fmla="*/ 1420 w 5264"/>
              <a:gd name="T53" fmla="*/ 1321 h 5264"/>
              <a:gd name="T54" fmla="*/ 3715 w 5264"/>
              <a:gd name="T55" fmla="*/ 4048 h 5264"/>
              <a:gd name="T56" fmla="*/ 1471 w 5264"/>
              <a:gd name="T57" fmla="*/ 3987 h 5264"/>
              <a:gd name="T58" fmla="*/ 1420 w 5264"/>
              <a:gd name="T59" fmla="*/ 3893 h 5264"/>
              <a:gd name="T60" fmla="*/ 3611 w 5264"/>
              <a:gd name="T61" fmla="*/ 4078 h 5264"/>
              <a:gd name="T62" fmla="*/ 4212 w 5264"/>
              <a:gd name="T63" fmla="*/ 2417 h 5264"/>
              <a:gd name="T64" fmla="*/ 3637 w 5264"/>
              <a:gd name="T65" fmla="*/ 2551 h 5264"/>
              <a:gd name="T66" fmla="*/ 3891 w 5264"/>
              <a:gd name="T67" fmla="*/ 2823 h 5264"/>
              <a:gd name="T68" fmla="*/ 3321 w 5264"/>
              <a:gd name="T69" fmla="*/ 2780 h 5264"/>
              <a:gd name="T70" fmla="*/ 2435 w 5264"/>
              <a:gd name="T71" fmla="*/ 2467 h 5264"/>
              <a:gd name="T72" fmla="*/ 1679 w 5264"/>
              <a:gd name="T73" fmla="*/ 2412 h 5264"/>
              <a:gd name="T74" fmla="*/ 1891 w 5264"/>
              <a:gd name="T75" fmla="*/ 2761 h 5264"/>
              <a:gd name="T76" fmla="*/ 4390 w 5264"/>
              <a:gd name="T77" fmla="*/ 2946 h 5264"/>
              <a:gd name="T78" fmla="*/ 2745 w 5264"/>
              <a:gd name="T79" fmla="*/ 3026 h 5264"/>
              <a:gd name="T80" fmla="*/ 1488 w 5264"/>
              <a:gd name="T81" fmla="*/ 2777 h 5264"/>
              <a:gd name="T82" fmla="*/ 2512 w 5264"/>
              <a:gd name="T83" fmla="*/ 2677 h 5264"/>
              <a:gd name="T84" fmla="*/ 4390 w 5264"/>
              <a:gd name="T85" fmla="*/ 2413 h 5264"/>
              <a:gd name="T86" fmla="*/ 4868 w 5264"/>
              <a:gd name="T87" fmla="*/ 2946 h 5264"/>
              <a:gd name="T88" fmla="*/ 1164 w 5264"/>
              <a:gd name="T89" fmla="*/ 2580 h 5264"/>
              <a:gd name="T90" fmla="*/ 1306 w 5264"/>
              <a:gd name="T91" fmla="*/ 2379 h 5264"/>
              <a:gd name="T92" fmla="*/ 1263 w 5264"/>
              <a:gd name="T93" fmla="*/ 2862 h 5264"/>
              <a:gd name="T94" fmla="*/ 4260 w 5264"/>
              <a:gd name="T95" fmla="*/ 4140 h 5264"/>
              <a:gd name="T96" fmla="*/ 4129 w 5264"/>
              <a:gd name="T97" fmla="*/ 4114 h 5264"/>
              <a:gd name="T98" fmla="*/ 3861 w 5264"/>
              <a:gd name="T99" fmla="*/ 4467 h 5264"/>
              <a:gd name="T100" fmla="*/ 2969 w 5264"/>
              <a:gd name="T101" fmla="*/ 4738 h 5264"/>
              <a:gd name="T102" fmla="*/ 2955 w 5264"/>
              <a:gd name="T103" fmla="*/ 4840 h 5264"/>
              <a:gd name="T104" fmla="*/ 1592 w 5264"/>
              <a:gd name="T105" fmla="*/ 4565 h 5264"/>
              <a:gd name="T106" fmla="*/ 1806 w 5264"/>
              <a:gd name="T107" fmla="*/ 4701 h 5264"/>
              <a:gd name="T108" fmla="*/ 1748 w 5264"/>
              <a:gd name="T109" fmla="*/ 4669 h 5264"/>
              <a:gd name="T110" fmla="*/ 2161 w 5264"/>
              <a:gd name="T111" fmla="*/ 4673 h 5264"/>
              <a:gd name="T112" fmla="*/ 1109 w 5264"/>
              <a:gd name="T113" fmla="*/ 4131 h 5264"/>
              <a:gd name="T114" fmla="*/ 1023 w 5264"/>
              <a:gd name="T115" fmla="*/ 4218 h 5264"/>
              <a:gd name="T116" fmla="*/ 1175 w 5264"/>
              <a:gd name="T117" fmla="*/ 4251 h 5264"/>
              <a:gd name="T118" fmla="*/ 1232 w 5264"/>
              <a:gd name="T119" fmla="*/ 4363 h 5264"/>
              <a:gd name="T120" fmla="*/ 3488 w 5264"/>
              <a:gd name="T121" fmla="*/ 684 h 5264"/>
              <a:gd name="T122" fmla="*/ 3712 w 5264"/>
              <a:gd name="T123" fmla="*/ 621 h 5264"/>
              <a:gd name="T124" fmla="*/ 3605 w 5264"/>
              <a:gd name="T125" fmla="*/ 813 h 52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5264" h="5264">
                <a:moveTo>
                  <a:pt x="2633" y="5169"/>
                </a:moveTo>
                <a:lnTo>
                  <a:pt x="2698" y="5168"/>
                </a:lnTo>
                <a:lnTo>
                  <a:pt x="2763" y="5166"/>
                </a:lnTo>
                <a:lnTo>
                  <a:pt x="2827" y="5161"/>
                </a:lnTo>
                <a:lnTo>
                  <a:pt x="2891" y="5156"/>
                </a:lnTo>
                <a:lnTo>
                  <a:pt x="2955" y="5148"/>
                </a:lnTo>
                <a:lnTo>
                  <a:pt x="3019" y="5140"/>
                </a:lnTo>
                <a:lnTo>
                  <a:pt x="3081" y="5129"/>
                </a:lnTo>
                <a:lnTo>
                  <a:pt x="3143" y="5117"/>
                </a:lnTo>
                <a:lnTo>
                  <a:pt x="3205" y="5104"/>
                </a:lnTo>
                <a:lnTo>
                  <a:pt x="3265" y="5089"/>
                </a:lnTo>
                <a:lnTo>
                  <a:pt x="3327" y="5072"/>
                </a:lnTo>
                <a:lnTo>
                  <a:pt x="3386" y="5054"/>
                </a:lnTo>
                <a:lnTo>
                  <a:pt x="3445" y="5035"/>
                </a:lnTo>
                <a:lnTo>
                  <a:pt x="3504" y="5014"/>
                </a:lnTo>
                <a:lnTo>
                  <a:pt x="3561" y="4993"/>
                </a:lnTo>
                <a:lnTo>
                  <a:pt x="3619" y="4969"/>
                </a:lnTo>
                <a:lnTo>
                  <a:pt x="3676" y="4944"/>
                </a:lnTo>
                <a:lnTo>
                  <a:pt x="3732" y="4918"/>
                </a:lnTo>
                <a:lnTo>
                  <a:pt x="3786" y="4891"/>
                </a:lnTo>
                <a:lnTo>
                  <a:pt x="3841" y="4863"/>
                </a:lnTo>
                <a:lnTo>
                  <a:pt x="3894" y="4832"/>
                </a:lnTo>
                <a:lnTo>
                  <a:pt x="3947" y="4801"/>
                </a:lnTo>
                <a:lnTo>
                  <a:pt x="4000" y="4769"/>
                </a:lnTo>
                <a:lnTo>
                  <a:pt x="4050" y="4735"/>
                </a:lnTo>
                <a:lnTo>
                  <a:pt x="4100" y="4700"/>
                </a:lnTo>
                <a:lnTo>
                  <a:pt x="4150" y="4664"/>
                </a:lnTo>
                <a:lnTo>
                  <a:pt x="4197" y="4627"/>
                </a:lnTo>
                <a:lnTo>
                  <a:pt x="4246" y="4589"/>
                </a:lnTo>
                <a:lnTo>
                  <a:pt x="4292" y="4550"/>
                </a:lnTo>
                <a:lnTo>
                  <a:pt x="4337" y="4508"/>
                </a:lnTo>
                <a:lnTo>
                  <a:pt x="4382" y="4467"/>
                </a:lnTo>
                <a:lnTo>
                  <a:pt x="4426" y="4424"/>
                </a:lnTo>
                <a:lnTo>
                  <a:pt x="4469" y="4382"/>
                </a:lnTo>
                <a:lnTo>
                  <a:pt x="4510" y="4337"/>
                </a:lnTo>
                <a:lnTo>
                  <a:pt x="4550" y="4292"/>
                </a:lnTo>
                <a:lnTo>
                  <a:pt x="4589" y="4244"/>
                </a:lnTo>
                <a:lnTo>
                  <a:pt x="4627" y="4197"/>
                </a:lnTo>
                <a:lnTo>
                  <a:pt x="4665" y="4148"/>
                </a:lnTo>
                <a:lnTo>
                  <a:pt x="4701" y="4100"/>
                </a:lnTo>
                <a:lnTo>
                  <a:pt x="4736" y="4049"/>
                </a:lnTo>
                <a:lnTo>
                  <a:pt x="4769" y="3998"/>
                </a:lnTo>
                <a:lnTo>
                  <a:pt x="4801" y="3946"/>
                </a:lnTo>
                <a:lnTo>
                  <a:pt x="4833" y="3894"/>
                </a:lnTo>
                <a:lnTo>
                  <a:pt x="4863" y="3840"/>
                </a:lnTo>
                <a:lnTo>
                  <a:pt x="4891" y="3786"/>
                </a:lnTo>
                <a:lnTo>
                  <a:pt x="4919" y="3730"/>
                </a:lnTo>
                <a:lnTo>
                  <a:pt x="4945" y="3675"/>
                </a:lnTo>
                <a:lnTo>
                  <a:pt x="4970" y="3618"/>
                </a:lnTo>
                <a:lnTo>
                  <a:pt x="4993" y="3561"/>
                </a:lnTo>
                <a:lnTo>
                  <a:pt x="5016" y="3503"/>
                </a:lnTo>
                <a:lnTo>
                  <a:pt x="5036" y="3445"/>
                </a:lnTo>
                <a:lnTo>
                  <a:pt x="5055" y="3386"/>
                </a:lnTo>
                <a:lnTo>
                  <a:pt x="5073" y="3325"/>
                </a:lnTo>
                <a:lnTo>
                  <a:pt x="5089" y="3265"/>
                </a:lnTo>
                <a:lnTo>
                  <a:pt x="5105" y="3204"/>
                </a:lnTo>
                <a:lnTo>
                  <a:pt x="5118" y="3143"/>
                </a:lnTo>
                <a:lnTo>
                  <a:pt x="5129" y="3080"/>
                </a:lnTo>
                <a:lnTo>
                  <a:pt x="5140" y="3017"/>
                </a:lnTo>
                <a:lnTo>
                  <a:pt x="5150" y="2955"/>
                </a:lnTo>
                <a:lnTo>
                  <a:pt x="5157" y="2891"/>
                </a:lnTo>
                <a:lnTo>
                  <a:pt x="5163" y="2827"/>
                </a:lnTo>
                <a:lnTo>
                  <a:pt x="5166" y="2763"/>
                </a:lnTo>
                <a:lnTo>
                  <a:pt x="5169" y="2698"/>
                </a:lnTo>
                <a:lnTo>
                  <a:pt x="5170" y="2631"/>
                </a:lnTo>
                <a:lnTo>
                  <a:pt x="5169" y="2566"/>
                </a:lnTo>
                <a:lnTo>
                  <a:pt x="5166" y="2501"/>
                </a:lnTo>
                <a:lnTo>
                  <a:pt x="5163" y="2437"/>
                </a:lnTo>
                <a:lnTo>
                  <a:pt x="5157" y="2373"/>
                </a:lnTo>
                <a:lnTo>
                  <a:pt x="5150" y="2309"/>
                </a:lnTo>
                <a:lnTo>
                  <a:pt x="5140" y="2246"/>
                </a:lnTo>
                <a:lnTo>
                  <a:pt x="5129" y="2183"/>
                </a:lnTo>
                <a:lnTo>
                  <a:pt x="5118" y="2121"/>
                </a:lnTo>
                <a:lnTo>
                  <a:pt x="5105" y="2059"/>
                </a:lnTo>
                <a:lnTo>
                  <a:pt x="5089" y="1999"/>
                </a:lnTo>
                <a:lnTo>
                  <a:pt x="5073" y="1938"/>
                </a:lnTo>
                <a:lnTo>
                  <a:pt x="5055" y="1878"/>
                </a:lnTo>
                <a:lnTo>
                  <a:pt x="5036" y="1819"/>
                </a:lnTo>
                <a:lnTo>
                  <a:pt x="5016" y="1761"/>
                </a:lnTo>
                <a:lnTo>
                  <a:pt x="4993" y="1703"/>
                </a:lnTo>
                <a:lnTo>
                  <a:pt x="4970" y="1645"/>
                </a:lnTo>
                <a:lnTo>
                  <a:pt x="4945" y="1589"/>
                </a:lnTo>
                <a:lnTo>
                  <a:pt x="4919" y="1533"/>
                </a:lnTo>
                <a:lnTo>
                  <a:pt x="4891" y="1478"/>
                </a:lnTo>
                <a:lnTo>
                  <a:pt x="4863" y="1423"/>
                </a:lnTo>
                <a:lnTo>
                  <a:pt x="4833" y="1370"/>
                </a:lnTo>
                <a:lnTo>
                  <a:pt x="4801" y="1318"/>
                </a:lnTo>
                <a:lnTo>
                  <a:pt x="4769" y="1266"/>
                </a:lnTo>
                <a:lnTo>
                  <a:pt x="4736" y="1215"/>
                </a:lnTo>
                <a:lnTo>
                  <a:pt x="4701" y="1164"/>
                </a:lnTo>
                <a:lnTo>
                  <a:pt x="4665" y="1115"/>
                </a:lnTo>
                <a:lnTo>
                  <a:pt x="4627" y="1067"/>
                </a:lnTo>
                <a:lnTo>
                  <a:pt x="4589" y="1019"/>
                </a:lnTo>
                <a:lnTo>
                  <a:pt x="4550" y="972"/>
                </a:lnTo>
                <a:lnTo>
                  <a:pt x="4510" y="927"/>
                </a:lnTo>
                <a:lnTo>
                  <a:pt x="4469" y="882"/>
                </a:lnTo>
                <a:lnTo>
                  <a:pt x="4426" y="838"/>
                </a:lnTo>
                <a:lnTo>
                  <a:pt x="4382" y="797"/>
                </a:lnTo>
                <a:lnTo>
                  <a:pt x="4337" y="755"/>
                </a:lnTo>
                <a:lnTo>
                  <a:pt x="4292" y="714"/>
                </a:lnTo>
                <a:lnTo>
                  <a:pt x="4246" y="675"/>
                </a:lnTo>
                <a:lnTo>
                  <a:pt x="4197" y="637"/>
                </a:lnTo>
                <a:lnTo>
                  <a:pt x="4150" y="599"/>
                </a:lnTo>
                <a:lnTo>
                  <a:pt x="4100" y="563"/>
                </a:lnTo>
                <a:lnTo>
                  <a:pt x="4050" y="529"/>
                </a:lnTo>
                <a:lnTo>
                  <a:pt x="4000" y="495"/>
                </a:lnTo>
                <a:lnTo>
                  <a:pt x="3947" y="463"/>
                </a:lnTo>
                <a:lnTo>
                  <a:pt x="3894" y="432"/>
                </a:lnTo>
                <a:lnTo>
                  <a:pt x="3841" y="401"/>
                </a:lnTo>
                <a:lnTo>
                  <a:pt x="3786" y="373"/>
                </a:lnTo>
                <a:lnTo>
                  <a:pt x="3732" y="345"/>
                </a:lnTo>
                <a:lnTo>
                  <a:pt x="3676" y="319"/>
                </a:lnTo>
                <a:lnTo>
                  <a:pt x="3619" y="294"/>
                </a:lnTo>
                <a:lnTo>
                  <a:pt x="3561" y="271"/>
                </a:lnTo>
                <a:lnTo>
                  <a:pt x="3504" y="249"/>
                </a:lnTo>
                <a:lnTo>
                  <a:pt x="3445" y="228"/>
                </a:lnTo>
                <a:lnTo>
                  <a:pt x="3386" y="209"/>
                </a:lnTo>
                <a:lnTo>
                  <a:pt x="3327" y="191"/>
                </a:lnTo>
                <a:lnTo>
                  <a:pt x="3265" y="175"/>
                </a:lnTo>
                <a:lnTo>
                  <a:pt x="3205" y="159"/>
                </a:lnTo>
                <a:lnTo>
                  <a:pt x="3143" y="146"/>
                </a:lnTo>
                <a:lnTo>
                  <a:pt x="3081" y="135"/>
                </a:lnTo>
                <a:lnTo>
                  <a:pt x="3019" y="124"/>
                </a:lnTo>
                <a:lnTo>
                  <a:pt x="2955" y="116"/>
                </a:lnTo>
                <a:lnTo>
                  <a:pt x="2891" y="107"/>
                </a:lnTo>
                <a:lnTo>
                  <a:pt x="2827" y="103"/>
                </a:lnTo>
                <a:lnTo>
                  <a:pt x="2763" y="98"/>
                </a:lnTo>
                <a:lnTo>
                  <a:pt x="2698" y="95"/>
                </a:lnTo>
                <a:lnTo>
                  <a:pt x="2633" y="94"/>
                </a:lnTo>
                <a:lnTo>
                  <a:pt x="2568" y="95"/>
                </a:lnTo>
                <a:lnTo>
                  <a:pt x="2503" y="98"/>
                </a:lnTo>
                <a:lnTo>
                  <a:pt x="2437" y="103"/>
                </a:lnTo>
                <a:lnTo>
                  <a:pt x="2373" y="107"/>
                </a:lnTo>
                <a:lnTo>
                  <a:pt x="2309" y="116"/>
                </a:lnTo>
                <a:lnTo>
                  <a:pt x="2247" y="124"/>
                </a:lnTo>
                <a:lnTo>
                  <a:pt x="2184" y="135"/>
                </a:lnTo>
                <a:lnTo>
                  <a:pt x="2122" y="146"/>
                </a:lnTo>
                <a:lnTo>
                  <a:pt x="2061" y="159"/>
                </a:lnTo>
                <a:lnTo>
                  <a:pt x="1999" y="175"/>
                </a:lnTo>
                <a:lnTo>
                  <a:pt x="1939" y="191"/>
                </a:lnTo>
                <a:lnTo>
                  <a:pt x="1878" y="209"/>
                </a:lnTo>
                <a:lnTo>
                  <a:pt x="1819" y="228"/>
                </a:lnTo>
                <a:lnTo>
                  <a:pt x="1761" y="249"/>
                </a:lnTo>
                <a:lnTo>
                  <a:pt x="1703" y="271"/>
                </a:lnTo>
                <a:lnTo>
                  <a:pt x="1646" y="294"/>
                </a:lnTo>
                <a:lnTo>
                  <a:pt x="1589" y="319"/>
                </a:lnTo>
                <a:lnTo>
                  <a:pt x="1534" y="345"/>
                </a:lnTo>
                <a:lnTo>
                  <a:pt x="1478" y="373"/>
                </a:lnTo>
                <a:lnTo>
                  <a:pt x="1425" y="401"/>
                </a:lnTo>
                <a:lnTo>
                  <a:pt x="1370" y="432"/>
                </a:lnTo>
                <a:lnTo>
                  <a:pt x="1318" y="463"/>
                </a:lnTo>
                <a:lnTo>
                  <a:pt x="1266" y="495"/>
                </a:lnTo>
                <a:lnTo>
                  <a:pt x="1215" y="529"/>
                </a:lnTo>
                <a:lnTo>
                  <a:pt x="1165" y="563"/>
                </a:lnTo>
                <a:lnTo>
                  <a:pt x="1116" y="599"/>
                </a:lnTo>
                <a:lnTo>
                  <a:pt x="1067" y="637"/>
                </a:lnTo>
                <a:lnTo>
                  <a:pt x="1020" y="675"/>
                </a:lnTo>
                <a:lnTo>
                  <a:pt x="974" y="714"/>
                </a:lnTo>
                <a:lnTo>
                  <a:pt x="927" y="755"/>
                </a:lnTo>
                <a:lnTo>
                  <a:pt x="884" y="797"/>
                </a:lnTo>
                <a:lnTo>
                  <a:pt x="840" y="838"/>
                </a:lnTo>
                <a:lnTo>
                  <a:pt x="797" y="882"/>
                </a:lnTo>
                <a:lnTo>
                  <a:pt x="756" y="927"/>
                </a:lnTo>
                <a:lnTo>
                  <a:pt x="715" y="972"/>
                </a:lnTo>
                <a:lnTo>
                  <a:pt x="675" y="1019"/>
                </a:lnTo>
                <a:lnTo>
                  <a:pt x="637" y="1067"/>
                </a:lnTo>
                <a:lnTo>
                  <a:pt x="600" y="1115"/>
                </a:lnTo>
                <a:lnTo>
                  <a:pt x="564" y="1164"/>
                </a:lnTo>
                <a:lnTo>
                  <a:pt x="529" y="1215"/>
                </a:lnTo>
                <a:lnTo>
                  <a:pt x="496" y="1266"/>
                </a:lnTo>
                <a:lnTo>
                  <a:pt x="463" y="1318"/>
                </a:lnTo>
                <a:lnTo>
                  <a:pt x="432" y="1370"/>
                </a:lnTo>
                <a:lnTo>
                  <a:pt x="403" y="1423"/>
                </a:lnTo>
                <a:lnTo>
                  <a:pt x="373" y="1478"/>
                </a:lnTo>
                <a:lnTo>
                  <a:pt x="346" y="1533"/>
                </a:lnTo>
                <a:lnTo>
                  <a:pt x="320" y="1589"/>
                </a:lnTo>
                <a:lnTo>
                  <a:pt x="295" y="1645"/>
                </a:lnTo>
                <a:lnTo>
                  <a:pt x="271" y="1703"/>
                </a:lnTo>
                <a:lnTo>
                  <a:pt x="250" y="1761"/>
                </a:lnTo>
                <a:lnTo>
                  <a:pt x="229" y="1819"/>
                </a:lnTo>
                <a:lnTo>
                  <a:pt x="210" y="1878"/>
                </a:lnTo>
                <a:lnTo>
                  <a:pt x="192" y="1938"/>
                </a:lnTo>
                <a:lnTo>
                  <a:pt x="175" y="1999"/>
                </a:lnTo>
                <a:lnTo>
                  <a:pt x="161" y="2059"/>
                </a:lnTo>
                <a:lnTo>
                  <a:pt x="147" y="2121"/>
                </a:lnTo>
                <a:lnTo>
                  <a:pt x="135" y="2183"/>
                </a:lnTo>
                <a:lnTo>
                  <a:pt x="124" y="2246"/>
                </a:lnTo>
                <a:lnTo>
                  <a:pt x="116" y="2309"/>
                </a:lnTo>
                <a:lnTo>
                  <a:pt x="109" y="2373"/>
                </a:lnTo>
                <a:lnTo>
                  <a:pt x="103" y="2437"/>
                </a:lnTo>
                <a:lnTo>
                  <a:pt x="98" y="2501"/>
                </a:lnTo>
                <a:lnTo>
                  <a:pt x="96" y="2566"/>
                </a:lnTo>
                <a:lnTo>
                  <a:pt x="96" y="2631"/>
                </a:lnTo>
                <a:lnTo>
                  <a:pt x="96" y="2698"/>
                </a:lnTo>
                <a:lnTo>
                  <a:pt x="98" y="2763"/>
                </a:lnTo>
                <a:lnTo>
                  <a:pt x="103" y="2827"/>
                </a:lnTo>
                <a:lnTo>
                  <a:pt x="109" y="2891"/>
                </a:lnTo>
                <a:lnTo>
                  <a:pt x="116" y="2955"/>
                </a:lnTo>
                <a:lnTo>
                  <a:pt x="124" y="3017"/>
                </a:lnTo>
                <a:lnTo>
                  <a:pt x="135" y="3080"/>
                </a:lnTo>
                <a:lnTo>
                  <a:pt x="147" y="3143"/>
                </a:lnTo>
                <a:lnTo>
                  <a:pt x="161" y="3204"/>
                </a:lnTo>
                <a:lnTo>
                  <a:pt x="175" y="3265"/>
                </a:lnTo>
                <a:lnTo>
                  <a:pt x="192" y="3325"/>
                </a:lnTo>
                <a:lnTo>
                  <a:pt x="210" y="3386"/>
                </a:lnTo>
                <a:lnTo>
                  <a:pt x="229" y="3445"/>
                </a:lnTo>
                <a:lnTo>
                  <a:pt x="250" y="3503"/>
                </a:lnTo>
                <a:lnTo>
                  <a:pt x="271" y="3561"/>
                </a:lnTo>
                <a:lnTo>
                  <a:pt x="295" y="3618"/>
                </a:lnTo>
                <a:lnTo>
                  <a:pt x="320" y="3675"/>
                </a:lnTo>
                <a:lnTo>
                  <a:pt x="346" y="3730"/>
                </a:lnTo>
                <a:lnTo>
                  <a:pt x="373" y="3786"/>
                </a:lnTo>
                <a:lnTo>
                  <a:pt x="403" y="3840"/>
                </a:lnTo>
                <a:lnTo>
                  <a:pt x="432" y="3894"/>
                </a:lnTo>
                <a:lnTo>
                  <a:pt x="463" y="3946"/>
                </a:lnTo>
                <a:lnTo>
                  <a:pt x="496" y="3998"/>
                </a:lnTo>
                <a:lnTo>
                  <a:pt x="529" y="4049"/>
                </a:lnTo>
                <a:lnTo>
                  <a:pt x="564" y="4100"/>
                </a:lnTo>
                <a:lnTo>
                  <a:pt x="600" y="4148"/>
                </a:lnTo>
                <a:lnTo>
                  <a:pt x="637" y="4197"/>
                </a:lnTo>
                <a:lnTo>
                  <a:pt x="675" y="4244"/>
                </a:lnTo>
                <a:lnTo>
                  <a:pt x="715" y="4292"/>
                </a:lnTo>
                <a:lnTo>
                  <a:pt x="756" y="4337"/>
                </a:lnTo>
                <a:lnTo>
                  <a:pt x="797" y="4382"/>
                </a:lnTo>
                <a:lnTo>
                  <a:pt x="840" y="4424"/>
                </a:lnTo>
                <a:lnTo>
                  <a:pt x="884" y="4467"/>
                </a:lnTo>
                <a:lnTo>
                  <a:pt x="927" y="4508"/>
                </a:lnTo>
                <a:lnTo>
                  <a:pt x="974" y="4550"/>
                </a:lnTo>
                <a:lnTo>
                  <a:pt x="1020" y="4589"/>
                </a:lnTo>
                <a:lnTo>
                  <a:pt x="1067" y="4627"/>
                </a:lnTo>
                <a:lnTo>
                  <a:pt x="1116" y="4664"/>
                </a:lnTo>
                <a:lnTo>
                  <a:pt x="1165" y="4700"/>
                </a:lnTo>
                <a:lnTo>
                  <a:pt x="1215" y="4735"/>
                </a:lnTo>
                <a:lnTo>
                  <a:pt x="1266" y="4769"/>
                </a:lnTo>
                <a:lnTo>
                  <a:pt x="1318" y="4801"/>
                </a:lnTo>
                <a:lnTo>
                  <a:pt x="1370" y="4832"/>
                </a:lnTo>
                <a:lnTo>
                  <a:pt x="1425" y="4863"/>
                </a:lnTo>
                <a:lnTo>
                  <a:pt x="1478" y="4891"/>
                </a:lnTo>
                <a:lnTo>
                  <a:pt x="1534" y="4918"/>
                </a:lnTo>
                <a:lnTo>
                  <a:pt x="1589" y="4944"/>
                </a:lnTo>
                <a:lnTo>
                  <a:pt x="1646" y="4969"/>
                </a:lnTo>
                <a:lnTo>
                  <a:pt x="1703" y="4993"/>
                </a:lnTo>
                <a:lnTo>
                  <a:pt x="1761" y="5014"/>
                </a:lnTo>
                <a:lnTo>
                  <a:pt x="1819" y="5035"/>
                </a:lnTo>
                <a:lnTo>
                  <a:pt x="1878" y="5054"/>
                </a:lnTo>
                <a:lnTo>
                  <a:pt x="1939" y="5072"/>
                </a:lnTo>
                <a:lnTo>
                  <a:pt x="1999" y="5089"/>
                </a:lnTo>
                <a:lnTo>
                  <a:pt x="2061" y="5104"/>
                </a:lnTo>
                <a:lnTo>
                  <a:pt x="2122" y="5117"/>
                </a:lnTo>
                <a:lnTo>
                  <a:pt x="2184" y="5129"/>
                </a:lnTo>
                <a:lnTo>
                  <a:pt x="2247" y="5140"/>
                </a:lnTo>
                <a:lnTo>
                  <a:pt x="2309" y="5148"/>
                </a:lnTo>
                <a:lnTo>
                  <a:pt x="2373" y="5156"/>
                </a:lnTo>
                <a:lnTo>
                  <a:pt x="2437" y="5161"/>
                </a:lnTo>
                <a:lnTo>
                  <a:pt x="2503" y="5166"/>
                </a:lnTo>
                <a:lnTo>
                  <a:pt x="2568" y="5168"/>
                </a:lnTo>
                <a:lnTo>
                  <a:pt x="2633" y="5169"/>
                </a:lnTo>
                <a:close/>
                <a:moveTo>
                  <a:pt x="2633" y="0"/>
                </a:moveTo>
                <a:lnTo>
                  <a:pt x="2700" y="1"/>
                </a:lnTo>
                <a:lnTo>
                  <a:pt x="2768" y="3"/>
                </a:lnTo>
                <a:lnTo>
                  <a:pt x="2835" y="7"/>
                </a:lnTo>
                <a:lnTo>
                  <a:pt x="2902" y="13"/>
                </a:lnTo>
                <a:lnTo>
                  <a:pt x="2967" y="21"/>
                </a:lnTo>
                <a:lnTo>
                  <a:pt x="3033" y="29"/>
                </a:lnTo>
                <a:lnTo>
                  <a:pt x="3098" y="41"/>
                </a:lnTo>
                <a:lnTo>
                  <a:pt x="3162" y="53"/>
                </a:lnTo>
                <a:lnTo>
                  <a:pt x="3226" y="67"/>
                </a:lnTo>
                <a:lnTo>
                  <a:pt x="3290" y="82"/>
                </a:lnTo>
                <a:lnTo>
                  <a:pt x="3353" y="99"/>
                </a:lnTo>
                <a:lnTo>
                  <a:pt x="3414" y="118"/>
                </a:lnTo>
                <a:lnTo>
                  <a:pt x="3476" y="138"/>
                </a:lnTo>
                <a:lnTo>
                  <a:pt x="3536" y="159"/>
                </a:lnTo>
                <a:lnTo>
                  <a:pt x="3597" y="182"/>
                </a:lnTo>
                <a:lnTo>
                  <a:pt x="3656" y="207"/>
                </a:lnTo>
                <a:lnTo>
                  <a:pt x="3715" y="232"/>
                </a:lnTo>
                <a:lnTo>
                  <a:pt x="3773" y="259"/>
                </a:lnTo>
                <a:lnTo>
                  <a:pt x="3830" y="287"/>
                </a:lnTo>
                <a:lnTo>
                  <a:pt x="3886" y="317"/>
                </a:lnTo>
                <a:lnTo>
                  <a:pt x="3942" y="349"/>
                </a:lnTo>
                <a:lnTo>
                  <a:pt x="3996" y="381"/>
                </a:lnTo>
                <a:lnTo>
                  <a:pt x="4050" y="414"/>
                </a:lnTo>
                <a:lnTo>
                  <a:pt x="4104" y="450"/>
                </a:lnTo>
                <a:lnTo>
                  <a:pt x="4156" y="485"/>
                </a:lnTo>
                <a:lnTo>
                  <a:pt x="4207" y="523"/>
                </a:lnTo>
                <a:lnTo>
                  <a:pt x="4257" y="561"/>
                </a:lnTo>
                <a:lnTo>
                  <a:pt x="4306" y="601"/>
                </a:lnTo>
                <a:lnTo>
                  <a:pt x="4355" y="641"/>
                </a:lnTo>
                <a:lnTo>
                  <a:pt x="4401" y="684"/>
                </a:lnTo>
                <a:lnTo>
                  <a:pt x="4448" y="727"/>
                </a:lnTo>
                <a:lnTo>
                  <a:pt x="4493" y="772"/>
                </a:lnTo>
                <a:lnTo>
                  <a:pt x="4537" y="817"/>
                </a:lnTo>
                <a:lnTo>
                  <a:pt x="4580" y="863"/>
                </a:lnTo>
                <a:lnTo>
                  <a:pt x="4623" y="910"/>
                </a:lnTo>
                <a:lnTo>
                  <a:pt x="4663" y="958"/>
                </a:lnTo>
                <a:lnTo>
                  <a:pt x="4703" y="1007"/>
                </a:lnTo>
                <a:lnTo>
                  <a:pt x="4741" y="1057"/>
                </a:lnTo>
                <a:lnTo>
                  <a:pt x="4779" y="1109"/>
                </a:lnTo>
                <a:lnTo>
                  <a:pt x="4814" y="1161"/>
                </a:lnTo>
                <a:lnTo>
                  <a:pt x="4850" y="1214"/>
                </a:lnTo>
                <a:lnTo>
                  <a:pt x="4883" y="1268"/>
                </a:lnTo>
                <a:lnTo>
                  <a:pt x="4916" y="1322"/>
                </a:lnTo>
                <a:lnTo>
                  <a:pt x="4947" y="1378"/>
                </a:lnTo>
                <a:lnTo>
                  <a:pt x="4977" y="1434"/>
                </a:lnTo>
                <a:lnTo>
                  <a:pt x="5005" y="1492"/>
                </a:lnTo>
                <a:lnTo>
                  <a:pt x="5032" y="1550"/>
                </a:lnTo>
                <a:lnTo>
                  <a:pt x="5057" y="1608"/>
                </a:lnTo>
                <a:lnTo>
                  <a:pt x="5082" y="1667"/>
                </a:lnTo>
                <a:lnTo>
                  <a:pt x="5105" y="1728"/>
                </a:lnTo>
                <a:lnTo>
                  <a:pt x="5126" y="1788"/>
                </a:lnTo>
                <a:lnTo>
                  <a:pt x="5146" y="1850"/>
                </a:lnTo>
                <a:lnTo>
                  <a:pt x="5165" y="1912"/>
                </a:lnTo>
                <a:lnTo>
                  <a:pt x="5182" y="1975"/>
                </a:lnTo>
                <a:lnTo>
                  <a:pt x="5197" y="2038"/>
                </a:lnTo>
                <a:lnTo>
                  <a:pt x="5211" y="2102"/>
                </a:lnTo>
                <a:lnTo>
                  <a:pt x="5224" y="2167"/>
                </a:lnTo>
                <a:lnTo>
                  <a:pt x="5235" y="2231"/>
                </a:lnTo>
                <a:lnTo>
                  <a:pt x="5244" y="2297"/>
                </a:lnTo>
                <a:lnTo>
                  <a:pt x="5251" y="2364"/>
                </a:lnTo>
                <a:lnTo>
                  <a:pt x="5257" y="2430"/>
                </a:lnTo>
                <a:lnTo>
                  <a:pt x="5262" y="2496"/>
                </a:lnTo>
                <a:lnTo>
                  <a:pt x="5264" y="2564"/>
                </a:lnTo>
                <a:lnTo>
                  <a:pt x="5264" y="2631"/>
                </a:lnTo>
                <a:lnTo>
                  <a:pt x="5264" y="2700"/>
                </a:lnTo>
                <a:lnTo>
                  <a:pt x="5262" y="2767"/>
                </a:lnTo>
                <a:lnTo>
                  <a:pt x="5257" y="2834"/>
                </a:lnTo>
                <a:lnTo>
                  <a:pt x="5251" y="2900"/>
                </a:lnTo>
                <a:lnTo>
                  <a:pt x="5244" y="2966"/>
                </a:lnTo>
                <a:lnTo>
                  <a:pt x="5235" y="3033"/>
                </a:lnTo>
                <a:lnTo>
                  <a:pt x="5224" y="3097"/>
                </a:lnTo>
                <a:lnTo>
                  <a:pt x="5211" y="3162"/>
                </a:lnTo>
                <a:lnTo>
                  <a:pt x="5197" y="3226"/>
                </a:lnTo>
                <a:lnTo>
                  <a:pt x="5182" y="3289"/>
                </a:lnTo>
                <a:lnTo>
                  <a:pt x="5165" y="3351"/>
                </a:lnTo>
                <a:lnTo>
                  <a:pt x="5146" y="3414"/>
                </a:lnTo>
                <a:lnTo>
                  <a:pt x="5126" y="3476"/>
                </a:lnTo>
                <a:lnTo>
                  <a:pt x="5105" y="3536"/>
                </a:lnTo>
                <a:lnTo>
                  <a:pt x="5082" y="3596"/>
                </a:lnTo>
                <a:lnTo>
                  <a:pt x="5057" y="3656"/>
                </a:lnTo>
                <a:lnTo>
                  <a:pt x="5032" y="3714"/>
                </a:lnTo>
                <a:lnTo>
                  <a:pt x="5005" y="3772"/>
                </a:lnTo>
                <a:lnTo>
                  <a:pt x="4977" y="3829"/>
                </a:lnTo>
                <a:lnTo>
                  <a:pt x="4947" y="3885"/>
                </a:lnTo>
                <a:lnTo>
                  <a:pt x="4916" y="3941"/>
                </a:lnTo>
                <a:lnTo>
                  <a:pt x="4883" y="3996"/>
                </a:lnTo>
                <a:lnTo>
                  <a:pt x="4850" y="4050"/>
                </a:lnTo>
                <a:lnTo>
                  <a:pt x="4814" y="4102"/>
                </a:lnTo>
                <a:lnTo>
                  <a:pt x="4779" y="4154"/>
                </a:lnTo>
                <a:lnTo>
                  <a:pt x="4741" y="4205"/>
                </a:lnTo>
                <a:lnTo>
                  <a:pt x="4703" y="4256"/>
                </a:lnTo>
                <a:lnTo>
                  <a:pt x="4663" y="4305"/>
                </a:lnTo>
                <a:lnTo>
                  <a:pt x="4623" y="4353"/>
                </a:lnTo>
                <a:lnTo>
                  <a:pt x="4580" y="4401"/>
                </a:lnTo>
                <a:lnTo>
                  <a:pt x="4537" y="4447"/>
                </a:lnTo>
                <a:lnTo>
                  <a:pt x="4493" y="4492"/>
                </a:lnTo>
                <a:lnTo>
                  <a:pt x="4448" y="4537"/>
                </a:lnTo>
                <a:lnTo>
                  <a:pt x="4401" y="4579"/>
                </a:lnTo>
                <a:lnTo>
                  <a:pt x="4355" y="4621"/>
                </a:lnTo>
                <a:lnTo>
                  <a:pt x="4306" y="4662"/>
                </a:lnTo>
                <a:lnTo>
                  <a:pt x="4257" y="4701"/>
                </a:lnTo>
                <a:lnTo>
                  <a:pt x="4207" y="4741"/>
                </a:lnTo>
                <a:lnTo>
                  <a:pt x="4156" y="4778"/>
                </a:lnTo>
                <a:lnTo>
                  <a:pt x="4104" y="4814"/>
                </a:lnTo>
                <a:lnTo>
                  <a:pt x="4050" y="4848"/>
                </a:lnTo>
                <a:lnTo>
                  <a:pt x="3996" y="4883"/>
                </a:lnTo>
                <a:lnTo>
                  <a:pt x="3942" y="4915"/>
                </a:lnTo>
                <a:lnTo>
                  <a:pt x="3886" y="4945"/>
                </a:lnTo>
                <a:lnTo>
                  <a:pt x="3830" y="4976"/>
                </a:lnTo>
                <a:lnTo>
                  <a:pt x="3773" y="5005"/>
                </a:lnTo>
                <a:lnTo>
                  <a:pt x="3715" y="5031"/>
                </a:lnTo>
                <a:lnTo>
                  <a:pt x="3656" y="5057"/>
                </a:lnTo>
                <a:lnTo>
                  <a:pt x="3597" y="5082"/>
                </a:lnTo>
                <a:lnTo>
                  <a:pt x="3536" y="5104"/>
                </a:lnTo>
                <a:lnTo>
                  <a:pt x="3476" y="5125"/>
                </a:lnTo>
                <a:lnTo>
                  <a:pt x="3414" y="5146"/>
                </a:lnTo>
                <a:lnTo>
                  <a:pt x="3353" y="5165"/>
                </a:lnTo>
                <a:lnTo>
                  <a:pt x="3290" y="5181"/>
                </a:lnTo>
                <a:lnTo>
                  <a:pt x="3226" y="5196"/>
                </a:lnTo>
                <a:lnTo>
                  <a:pt x="3162" y="5211"/>
                </a:lnTo>
                <a:lnTo>
                  <a:pt x="3098" y="5223"/>
                </a:lnTo>
                <a:lnTo>
                  <a:pt x="3033" y="5233"/>
                </a:lnTo>
                <a:lnTo>
                  <a:pt x="2967" y="5243"/>
                </a:lnTo>
                <a:lnTo>
                  <a:pt x="2902" y="5251"/>
                </a:lnTo>
                <a:lnTo>
                  <a:pt x="2835" y="5257"/>
                </a:lnTo>
                <a:lnTo>
                  <a:pt x="2768" y="5260"/>
                </a:lnTo>
                <a:lnTo>
                  <a:pt x="2700" y="5263"/>
                </a:lnTo>
                <a:lnTo>
                  <a:pt x="2633" y="5264"/>
                </a:lnTo>
                <a:lnTo>
                  <a:pt x="2564" y="5263"/>
                </a:lnTo>
                <a:lnTo>
                  <a:pt x="2498" y="5260"/>
                </a:lnTo>
                <a:lnTo>
                  <a:pt x="2430" y="5257"/>
                </a:lnTo>
                <a:lnTo>
                  <a:pt x="2364" y="5251"/>
                </a:lnTo>
                <a:lnTo>
                  <a:pt x="2298" y="5243"/>
                </a:lnTo>
                <a:lnTo>
                  <a:pt x="2233" y="5233"/>
                </a:lnTo>
                <a:lnTo>
                  <a:pt x="2167" y="5223"/>
                </a:lnTo>
                <a:lnTo>
                  <a:pt x="2102" y="5211"/>
                </a:lnTo>
                <a:lnTo>
                  <a:pt x="2038" y="5196"/>
                </a:lnTo>
                <a:lnTo>
                  <a:pt x="1976" y="5181"/>
                </a:lnTo>
                <a:lnTo>
                  <a:pt x="1913" y="5165"/>
                </a:lnTo>
                <a:lnTo>
                  <a:pt x="1851" y="5146"/>
                </a:lnTo>
                <a:lnTo>
                  <a:pt x="1790" y="5125"/>
                </a:lnTo>
                <a:lnTo>
                  <a:pt x="1728" y="5104"/>
                </a:lnTo>
                <a:lnTo>
                  <a:pt x="1669" y="5082"/>
                </a:lnTo>
                <a:lnTo>
                  <a:pt x="1608" y="5057"/>
                </a:lnTo>
                <a:lnTo>
                  <a:pt x="1550" y="5031"/>
                </a:lnTo>
                <a:lnTo>
                  <a:pt x="1492" y="5005"/>
                </a:lnTo>
                <a:lnTo>
                  <a:pt x="1435" y="4976"/>
                </a:lnTo>
                <a:lnTo>
                  <a:pt x="1379" y="4945"/>
                </a:lnTo>
                <a:lnTo>
                  <a:pt x="1323" y="4915"/>
                </a:lnTo>
                <a:lnTo>
                  <a:pt x="1268" y="4883"/>
                </a:lnTo>
                <a:lnTo>
                  <a:pt x="1215" y="4848"/>
                </a:lnTo>
                <a:lnTo>
                  <a:pt x="1162" y="4814"/>
                </a:lnTo>
                <a:lnTo>
                  <a:pt x="1110" y="4778"/>
                </a:lnTo>
                <a:lnTo>
                  <a:pt x="1059" y="4741"/>
                </a:lnTo>
                <a:lnTo>
                  <a:pt x="1008" y="4701"/>
                </a:lnTo>
                <a:lnTo>
                  <a:pt x="959" y="4662"/>
                </a:lnTo>
                <a:lnTo>
                  <a:pt x="911" y="4621"/>
                </a:lnTo>
                <a:lnTo>
                  <a:pt x="863" y="4579"/>
                </a:lnTo>
                <a:lnTo>
                  <a:pt x="817" y="4537"/>
                </a:lnTo>
                <a:lnTo>
                  <a:pt x="772" y="4492"/>
                </a:lnTo>
                <a:lnTo>
                  <a:pt x="728" y="4447"/>
                </a:lnTo>
                <a:lnTo>
                  <a:pt x="685" y="4401"/>
                </a:lnTo>
                <a:lnTo>
                  <a:pt x="643" y="4353"/>
                </a:lnTo>
                <a:lnTo>
                  <a:pt x="602" y="4305"/>
                </a:lnTo>
                <a:lnTo>
                  <a:pt x="563" y="4256"/>
                </a:lnTo>
                <a:lnTo>
                  <a:pt x="523" y="4205"/>
                </a:lnTo>
                <a:lnTo>
                  <a:pt x="487" y="4154"/>
                </a:lnTo>
                <a:lnTo>
                  <a:pt x="450" y="4102"/>
                </a:lnTo>
                <a:lnTo>
                  <a:pt x="416" y="4050"/>
                </a:lnTo>
                <a:lnTo>
                  <a:pt x="381" y="3996"/>
                </a:lnTo>
                <a:lnTo>
                  <a:pt x="349" y="3941"/>
                </a:lnTo>
                <a:lnTo>
                  <a:pt x="319" y="3885"/>
                </a:lnTo>
                <a:lnTo>
                  <a:pt x="289" y="3829"/>
                </a:lnTo>
                <a:lnTo>
                  <a:pt x="261" y="3772"/>
                </a:lnTo>
                <a:lnTo>
                  <a:pt x="233" y="3714"/>
                </a:lnTo>
                <a:lnTo>
                  <a:pt x="207" y="3656"/>
                </a:lnTo>
                <a:lnTo>
                  <a:pt x="184" y="3596"/>
                </a:lnTo>
                <a:lnTo>
                  <a:pt x="160" y="3536"/>
                </a:lnTo>
                <a:lnTo>
                  <a:pt x="139" y="3476"/>
                </a:lnTo>
                <a:lnTo>
                  <a:pt x="118" y="3414"/>
                </a:lnTo>
                <a:lnTo>
                  <a:pt x="101" y="3351"/>
                </a:lnTo>
                <a:lnTo>
                  <a:pt x="83" y="3289"/>
                </a:lnTo>
                <a:lnTo>
                  <a:pt x="68" y="3226"/>
                </a:lnTo>
                <a:lnTo>
                  <a:pt x="53" y="3162"/>
                </a:lnTo>
                <a:lnTo>
                  <a:pt x="41" y="3097"/>
                </a:lnTo>
                <a:lnTo>
                  <a:pt x="31" y="3033"/>
                </a:lnTo>
                <a:lnTo>
                  <a:pt x="21" y="2966"/>
                </a:lnTo>
                <a:lnTo>
                  <a:pt x="14" y="2900"/>
                </a:lnTo>
                <a:lnTo>
                  <a:pt x="8" y="2834"/>
                </a:lnTo>
                <a:lnTo>
                  <a:pt x="4" y="2767"/>
                </a:lnTo>
                <a:lnTo>
                  <a:pt x="1" y="2700"/>
                </a:lnTo>
                <a:lnTo>
                  <a:pt x="0" y="2631"/>
                </a:lnTo>
                <a:lnTo>
                  <a:pt x="1" y="2564"/>
                </a:lnTo>
                <a:lnTo>
                  <a:pt x="4" y="2496"/>
                </a:lnTo>
                <a:lnTo>
                  <a:pt x="8" y="2430"/>
                </a:lnTo>
                <a:lnTo>
                  <a:pt x="14" y="2364"/>
                </a:lnTo>
                <a:lnTo>
                  <a:pt x="21" y="2297"/>
                </a:lnTo>
                <a:lnTo>
                  <a:pt x="31" y="2231"/>
                </a:lnTo>
                <a:lnTo>
                  <a:pt x="41" y="2167"/>
                </a:lnTo>
                <a:lnTo>
                  <a:pt x="53" y="2102"/>
                </a:lnTo>
                <a:lnTo>
                  <a:pt x="68" y="2038"/>
                </a:lnTo>
                <a:lnTo>
                  <a:pt x="83" y="1975"/>
                </a:lnTo>
                <a:lnTo>
                  <a:pt x="101" y="1912"/>
                </a:lnTo>
                <a:lnTo>
                  <a:pt x="118" y="1850"/>
                </a:lnTo>
                <a:lnTo>
                  <a:pt x="139" y="1788"/>
                </a:lnTo>
                <a:lnTo>
                  <a:pt x="160" y="1728"/>
                </a:lnTo>
                <a:lnTo>
                  <a:pt x="184" y="1667"/>
                </a:lnTo>
                <a:lnTo>
                  <a:pt x="207" y="1608"/>
                </a:lnTo>
                <a:lnTo>
                  <a:pt x="233" y="1550"/>
                </a:lnTo>
                <a:lnTo>
                  <a:pt x="261" y="1492"/>
                </a:lnTo>
                <a:lnTo>
                  <a:pt x="289" y="1434"/>
                </a:lnTo>
                <a:lnTo>
                  <a:pt x="319" y="1378"/>
                </a:lnTo>
                <a:lnTo>
                  <a:pt x="349" y="1322"/>
                </a:lnTo>
                <a:lnTo>
                  <a:pt x="381" y="1268"/>
                </a:lnTo>
                <a:lnTo>
                  <a:pt x="416" y="1214"/>
                </a:lnTo>
                <a:lnTo>
                  <a:pt x="450" y="1161"/>
                </a:lnTo>
                <a:lnTo>
                  <a:pt x="487" y="1109"/>
                </a:lnTo>
                <a:lnTo>
                  <a:pt x="523" y="1057"/>
                </a:lnTo>
                <a:lnTo>
                  <a:pt x="563" y="1007"/>
                </a:lnTo>
                <a:lnTo>
                  <a:pt x="602" y="958"/>
                </a:lnTo>
                <a:lnTo>
                  <a:pt x="643" y="910"/>
                </a:lnTo>
                <a:lnTo>
                  <a:pt x="685" y="863"/>
                </a:lnTo>
                <a:lnTo>
                  <a:pt x="728" y="817"/>
                </a:lnTo>
                <a:lnTo>
                  <a:pt x="772" y="772"/>
                </a:lnTo>
                <a:lnTo>
                  <a:pt x="817" y="727"/>
                </a:lnTo>
                <a:lnTo>
                  <a:pt x="863" y="684"/>
                </a:lnTo>
                <a:lnTo>
                  <a:pt x="911" y="641"/>
                </a:lnTo>
                <a:lnTo>
                  <a:pt x="959" y="601"/>
                </a:lnTo>
                <a:lnTo>
                  <a:pt x="1008" y="561"/>
                </a:lnTo>
                <a:lnTo>
                  <a:pt x="1059" y="523"/>
                </a:lnTo>
                <a:lnTo>
                  <a:pt x="1110" y="485"/>
                </a:lnTo>
                <a:lnTo>
                  <a:pt x="1162" y="450"/>
                </a:lnTo>
                <a:lnTo>
                  <a:pt x="1215" y="414"/>
                </a:lnTo>
                <a:lnTo>
                  <a:pt x="1268" y="381"/>
                </a:lnTo>
                <a:lnTo>
                  <a:pt x="1323" y="349"/>
                </a:lnTo>
                <a:lnTo>
                  <a:pt x="1379" y="317"/>
                </a:lnTo>
                <a:lnTo>
                  <a:pt x="1435" y="287"/>
                </a:lnTo>
                <a:lnTo>
                  <a:pt x="1492" y="259"/>
                </a:lnTo>
                <a:lnTo>
                  <a:pt x="1550" y="232"/>
                </a:lnTo>
                <a:lnTo>
                  <a:pt x="1608" y="207"/>
                </a:lnTo>
                <a:lnTo>
                  <a:pt x="1669" y="182"/>
                </a:lnTo>
                <a:lnTo>
                  <a:pt x="1728" y="159"/>
                </a:lnTo>
                <a:lnTo>
                  <a:pt x="1790" y="138"/>
                </a:lnTo>
                <a:lnTo>
                  <a:pt x="1851" y="118"/>
                </a:lnTo>
                <a:lnTo>
                  <a:pt x="1913" y="99"/>
                </a:lnTo>
                <a:lnTo>
                  <a:pt x="1976" y="82"/>
                </a:lnTo>
                <a:lnTo>
                  <a:pt x="2038" y="67"/>
                </a:lnTo>
                <a:lnTo>
                  <a:pt x="2102" y="53"/>
                </a:lnTo>
                <a:lnTo>
                  <a:pt x="2167" y="41"/>
                </a:lnTo>
                <a:lnTo>
                  <a:pt x="2233" y="29"/>
                </a:lnTo>
                <a:lnTo>
                  <a:pt x="2298" y="21"/>
                </a:lnTo>
                <a:lnTo>
                  <a:pt x="2364" y="13"/>
                </a:lnTo>
                <a:lnTo>
                  <a:pt x="2430" y="7"/>
                </a:lnTo>
                <a:lnTo>
                  <a:pt x="2498" y="3"/>
                </a:lnTo>
                <a:lnTo>
                  <a:pt x="2564" y="1"/>
                </a:lnTo>
                <a:lnTo>
                  <a:pt x="2633" y="0"/>
                </a:lnTo>
                <a:close/>
                <a:moveTo>
                  <a:pt x="4015" y="1065"/>
                </a:moveTo>
                <a:lnTo>
                  <a:pt x="4054" y="1062"/>
                </a:lnTo>
                <a:lnTo>
                  <a:pt x="4055" y="1071"/>
                </a:lnTo>
                <a:lnTo>
                  <a:pt x="4058" y="1081"/>
                </a:lnTo>
                <a:lnTo>
                  <a:pt x="4060" y="1084"/>
                </a:lnTo>
                <a:lnTo>
                  <a:pt x="4062" y="1089"/>
                </a:lnTo>
                <a:lnTo>
                  <a:pt x="4065" y="1093"/>
                </a:lnTo>
                <a:lnTo>
                  <a:pt x="4068" y="1096"/>
                </a:lnTo>
                <a:lnTo>
                  <a:pt x="4071" y="1099"/>
                </a:lnTo>
                <a:lnTo>
                  <a:pt x="4073" y="1100"/>
                </a:lnTo>
                <a:lnTo>
                  <a:pt x="4078" y="1102"/>
                </a:lnTo>
                <a:lnTo>
                  <a:pt x="4082" y="1103"/>
                </a:lnTo>
                <a:lnTo>
                  <a:pt x="4086" y="1103"/>
                </a:lnTo>
                <a:lnTo>
                  <a:pt x="4088" y="1103"/>
                </a:lnTo>
                <a:lnTo>
                  <a:pt x="4093" y="1102"/>
                </a:lnTo>
                <a:lnTo>
                  <a:pt x="4099" y="1099"/>
                </a:lnTo>
                <a:lnTo>
                  <a:pt x="4106" y="1094"/>
                </a:lnTo>
                <a:lnTo>
                  <a:pt x="4112" y="1088"/>
                </a:lnTo>
                <a:lnTo>
                  <a:pt x="4209" y="984"/>
                </a:lnTo>
                <a:lnTo>
                  <a:pt x="4244" y="1016"/>
                </a:lnTo>
                <a:lnTo>
                  <a:pt x="4142" y="1125"/>
                </a:lnTo>
                <a:lnTo>
                  <a:pt x="4136" y="1131"/>
                </a:lnTo>
                <a:lnTo>
                  <a:pt x="4131" y="1135"/>
                </a:lnTo>
                <a:lnTo>
                  <a:pt x="4125" y="1139"/>
                </a:lnTo>
                <a:lnTo>
                  <a:pt x="4120" y="1142"/>
                </a:lnTo>
                <a:lnTo>
                  <a:pt x="4114" y="1145"/>
                </a:lnTo>
                <a:lnTo>
                  <a:pt x="4109" y="1147"/>
                </a:lnTo>
                <a:lnTo>
                  <a:pt x="4103" y="1148"/>
                </a:lnTo>
                <a:lnTo>
                  <a:pt x="4097" y="1148"/>
                </a:lnTo>
                <a:lnTo>
                  <a:pt x="4091" y="1148"/>
                </a:lnTo>
                <a:lnTo>
                  <a:pt x="4085" y="1148"/>
                </a:lnTo>
                <a:lnTo>
                  <a:pt x="4078" y="1146"/>
                </a:lnTo>
                <a:lnTo>
                  <a:pt x="4072" y="1144"/>
                </a:lnTo>
                <a:lnTo>
                  <a:pt x="4065" y="1140"/>
                </a:lnTo>
                <a:lnTo>
                  <a:pt x="4058" y="1137"/>
                </a:lnTo>
                <a:lnTo>
                  <a:pt x="4052" y="1131"/>
                </a:lnTo>
                <a:lnTo>
                  <a:pt x="4045" y="1125"/>
                </a:lnTo>
                <a:lnTo>
                  <a:pt x="4037" y="1118"/>
                </a:lnTo>
                <a:lnTo>
                  <a:pt x="4032" y="1110"/>
                </a:lnTo>
                <a:lnTo>
                  <a:pt x="4027" y="1102"/>
                </a:lnTo>
                <a:lnTo>
                  <a:pt x="4022" y="1095"/>
                </a:lnTo>
                <a:lnTo>
                  <a:pt x="4020" y="1088"/>
                </a:lnTo>
                <a:lnTo>
                  <a:pt x="4017" y="1080"/>
                </a:lnTo>
                <a:lnTo>
                  <a:pt x="4016" y="1073"/>
                </a:lnTo>
                <a:lnTo>
                  <a:pt x="4015" y="1065"/>
                </a:lnTo>
                <a:close/>
                <a:moveTo>
                  <a:pt x="1103" y="1269"/>
                </a:moveTo>
                <a:lnTo>
                  <a:pt x="1071" y="1304"/>
                </a:lnTo>
                <a:lnTo>
                  <a:pt x="916" y="1160"/>
                </a:lnTo>
                <a:lnTo>
                  <a:pt x="946" y="1126"/>
                </a:lnTo>
                <a:lnTo>
                  <a:pt x="1007" y="1182"/>
                </a:lnTo>
                <a:lnTo>
                  <a:pt x="1064" y="1120"/>
                </a:lnTo>
                <a:lnTo>
                  <a:pt x="1003" y="1064"/>
                </a:lnTo>
                <a:lnTo>
                  <a:pt x="1035" y="1030"/>
                </a:lnTo>
                <a:lnTo>
                  <a:pt x="1190" y="1173"/>
                </a:lnTo>
                <a:lnTo>
                  <a:pt x="1159" y="1208"/>
                </a:lnTo>
                <a:lnTo>
                  <a:pt x="1092" y="1146"/>
                </a:lnTo>
                <a:lnTo>
                  <a:pt x="1036" y="1208"/>
                </a:lnTo>
                <a:lnTo>
                  <a:pt x="1103" y="1269"/>
                </a:lnTo>
                <a:close/>
                <a:moveTo>
                  <a:pt x="1848" y="734"/>
                </a:moveTo>
                <a:lnTo>
                  <a:pt x="1805" y="752"/>
                </a:lnTo>
                <a:lnTo>
                  <a:pt x="1721" y="557"/>
                </a:lnTo>
                <a:lnTo>
                  <a:pt x="1764" y="540"/>
                </a:lnTo>
                <a:lnTo>
                  <a:pt x="1848" y="734"/>
                </a:lnTo>
                <a:close/>
                <a:moveTo>
                  <a:pt x="2233" y="613"/>
                </a:moveTo>
                <a:lnTo>
                  <a:pt x="2087" y="649"/>
                </a:lnTo>
                <a:lnTo>
                  <a:pt x="2037" y="443"/>
                </a:lnTo>
                <a:lnTo>
                  <a:pt x="2177" y="408"/>
                </a:lnTo>
                <a:lnTo>
                  <a:pt x="2186" y="446"/>
                </a:lnTo>
                <a:lnTo>
                  <a:pt x="2092" y="470"/>
                </a:lnTo>
                <a:lnTo>
                  <a:pt x="2102" y="514"/>
                </a:lnTo>
                <a:lnTo>
                  <a:pt x="2171" y="497"/>
                </a:lnTo>
                <a:lnTo>
                  <a:pt x="2179" y="533"/>
                </a:lnTo>
                <a:lnTo>
                  <a:pt x="2111" y="549"/>
                </a:lnTo>
                <a:lnTo>
                  <a:pt x="2124" y="601"/>
                </a:lnTo>
                <a:lnTo>
                  <a:pt x="2223" y="576"/>
                </a:lnTo>
                <a:lnTo>
                  <a:pt x="2233" y="613"/>
                </a:lnTo>
                <a:close/>
                <a:moveTo>
                  <a:pt x="2309" y="600"/>
                </a:moveTo>
                <a:lnTo>
                  <a:pt x="2267" y="606"/>
                </a:lnTo>
                <a:lnTo>
                  <a:pt x="2237" y="396"/>
                </a:lnTo>
                <a:lnTo>
                  <a:pt x="2283" y="389"/>
                </a:lnTo>
                <a:lnTo>
                  <a:pt x="2390" y="511"/>
                </a:lnTo>
                <a:lnTo>
                  <a:pt x="2371" y="377"/>
                </a:lnTo>
                <a:lnTo>
                  <a:pt x="2414" y="371"/>
                </a:lnTo>
                <a:lnTo>
                  <a:pt x="2443" y="581"/>
                </a:lnTo>
                <a:lnTo>
                  <a:pt x="2402" y="587"/>
                </a:lnTo>
                <a:lnTo>
                  <a:pt x="2291" y="465"/>
                </a:lnTo>
                <a:lnTo>
                  <a:pt x="2309" y="600"/>
                </a:lnTo>
                <a:close/>
                <a:moveTo>
                  <a:pt x="3345" y="652"/>
                </a:moveTo>
                <a:lnTo>
                  <a:pt x="3334" y="689"/>
                </a:lnTo>
                <a:lnTo>
                  <a:pt x="3200" y="646"/>
                </a:lnTo>
                <a:lnTo>
                  <a:pt x="3263" y="445"/>
                </a:lnTo>
                <a:lnTo>
                  <a:pt x="3308" y="459"/>
                </a:lnTo>
                <a:lnTo>
                  <a:pt x="3256" y="625"/>
                </a:lnTo>
                <a:lnTo>
                  <a:pt x="3345" y="652"/>
                </a:lnTo>
                <a:close/>
                <a:moveTo>
                  <a:pt x="3756" y="896"/>
                </a:moveTo>
                <a:lnTo>
                  <a:pt x="3850" y="752"/>
                </a:lnTo>
                <a:lnTo>
                  <a:pt x="3797" y="717"/>
                </a:lnTo>
                <a:lnTo>
                  <a:pt x="3818" y="684"/>
                </a:lnTo>
                <a:lnTo>
                  <a:pt x="3963" y="779"/>
                </a:lnTo>
                <a:lnTo>
                  <a:pt x="3942" y="812"/>
                </a:lnTo>
                <a:lnTo>
                  <a:pt x="3889" y="778"/>
                </a:lnTo>
                <a:lnTo>
                  <a:pt x="3795" y="922"/>
                </a:lnTo>
                <a:lnTo>
                  <a:pt x="3756" y="896"/>
                </a:lnTo>
                <a:close/>
                <a:moveTo>
                  <a:pt x="4009" y="889"/>
                </a:moveTo>
                <a:lnTo>
                  <a:pt x="3945" y="930"/>
                </a:lnTo>
                <a:lnTo>
                  <a:pt x="3984" y="961"/>
                </a:lnTo>
                <a:lnTo>
                  <a:pt x="4010" y="890"/>
                </a:lnTo>
                <a:lnTo>
                  <a:pt x="4009" y="889"/>
                </a:lnTo>
                <a:close/>
                <a:moveTo>
                  <a:pt x="3874" y="978"/>
                </a:moveTo>
                <a:lnTo>
                  <a:pt x="3840" y="951"/>
                </a:lnTo>
                <a:lnTo>
                  <a:pt x="4030" y="830"/>
                </a:lnTo>
                <a:lnTo>
                  <a:pt x="4065" y="857"/>
                </a:lnTo>
                <a:lnTo>
                  <a:pt x="3992" y="1070"/>
                </a:lnTo>
                <a:lnTo>
                  <a:pt x="3956" y="1042"/>
                </a:lnTo>
                <a:lnTo>
                  <a:pt x="3972" y="994"/>
                </a:lnTo>
                <a:lnTo>
                  <a:pt x="3915" y="951"/>
                </a:lnTo>
                <a:lnTo>
                  <a:pt x="3874" y="978"/>
                </a:lnTo>
                <a:close/>
                <a:moveTo>
                  <a:pt x="4296" y="1157"/>
                </a:moveTo>
                <a:lnTo>
                  <a:pt x="4225" y="1186"/>
                </a:lnTo>
                <a:lnTo>
                  <a:pt x="4258" y="1223"/>
                </a:lnTo>
                <a:lnTo>
                  <a:pt x="4296" y="1157"/>
                </a:lnTo>
                <a:close/>
                <a:moveTo>
                  <a:pt x="4146" y="1219"/>
                </a:moveTo>
                <a:lnTo>
                  <a:pt x="4118" y="1187"/>
                </a:lnTo>
                <a:lnTo>
                  <a:pt x="4326" y="1101"/>
                </a:lnTo>
                <a:lnTo>
                  <a:pt x="4356" y="1134"/>
                </a:lnTo>
                <a:lnTo>
                  <a:pt x="4247" y="1332"/>
                </a:lnTo>
                <a:lnTo>
                  <a:pt x="4215" y="1296"/>
                </a:lnTo>
                <a:lnTo>
                  <a:pt x="4240" y="1254"/>
                </a:lnTo>
                <a:lnTo>
                  <a:pt x="4193" y="1200"/>
                </a:lnTo>
                <a:lnTo>
                  <a:pt x="4146" y="1219"/>
                </a:lnTo>
                <a:close/>
                <a:moveTo>
                  <a:pt x="792" y="3553"/>
                </a:moveTo>
                <a:lnTo>
                  <a:pt x="651" y="3535"/>
                </a:lnTo>
                <a:lnTo>
                  <a:pt x="570" y="3572"/>
                </a:lnTo>
                <a:lnTo>
                  <a:pt x="551" y="3529"/>
                </a:lnTo>
                <a:lnTo>
                  <a:pt x="632" y="3493"/>
                </a:lnTo>
                <a:lnTo>
                  <a:pt x="714" y="3377"/>
                </a:lnTo>
                <a:lnTo>
                  <a:pt x="734" y="3421"/>
                </a:lnTo>
                <a:lnTo>
                  <a:pt x="679" y="3498"/>
                </a:lnTo>
                <a:lnTo>
                  <a:pt x="773" y="3510"/>
                </a:lnTo>
                <a:lnTo>
                  <a:pt x="792" y="3553"/>
                </a:lnTo>
                <a:close/>
                <a:moveTo>
                  <a:pt x="677" y="3703"/>
                </a:moveTo>
                <a:lnTo>
                  <a:pt x="722" y="3785"/>
                </a:lnTo>
                <a:lnTo>
                  <a:pt x="689" y="3803"/>
                </a:lnTo>
                <a:lnTo>
                  <a:pt x="622" y="3681"/>
                </a:lnTo>
                <a:lnTo>
                  <a:pt x="807" y="3577"/>
                </a:lnTo>
                <a:lnTo>
                  <a:pt x="829" y="3619"/>
                </a:lnTo>
                <a:lnTo>
                  <a:pt x="677" y="3703"/>
                </a:lnTo>
                <a:close/>
                <a:moveTo>
                  <a:pt x="895" y="3731"/>
                </a:moveTo>
                <a:lnTo>
                  <a:pt x="920" y="3771"/>
                </a:lnTo>
                <a:lnTo>
                  <a:pt x="743" y="3885"/>
                </a:lnTo>
                <a:lnTo>
                  <a:pt x="718" y="3846"/>
                </a:lnTo>
                <a:lnTo>
                  <a:pt x="895" y="3731"/>
                </a:lnTo>
                <a:close/>
                <a:moveTo>
                  <a:pt x="1555" y="4383"/>
                </a:moveTo>
                <a:lnTo>
                  <a:pt x="1592" y="4407"/>
                </a:lnTo>
                <a:lnTo>
                  <a:pt x="1414" y="4545"/>
                </a:lnTo>
                <a:lnTo>
                  <a:pt x="1377" y="4521"/>
                </a:lnTo>
                <a:lnTo>
                  <a:pt x="1432" y="4303"/>
                </a:lnTo>
                <a:lnTo>
                  <a:pt x="1472" y="4328"/>
                </a:lnTo>
                <a:lnTo>
                  <a:pt x="1430" y="4482"/>
                </a:lnTo>
                <a:lnTo>
                  <a:pt x="1555" y="4383"/>
                </a:lnTo>
                <a:close/>
                <a:moveTo>
                  <a:pt x="2191" y="4857"/>
                </a:moveTo>
                <a:lnTo>
                  <a:pt x="2225" y="4648"/>
                </a:lnTo>
                <a:lnTo>
                  <a:pt x="2369" y="4672"/>
                </a:lnTo>
                <a:lnTo>
                  <a:pt x="2362" y="4711"/>
                </a:lnTo>
                <a:lnTo>
                  <a:pt x="2266" y="4694"/>
                </a:lnTo>
                <a:lnTo>
                  <a:pt x="2257" y="4739"/>
                </a:lnTo>
                <a:lnTo>
                  <a:pt x="2327" y="4751"/>
                </a:lnTo>
                <a:lnTo>
                  <a:pt x="2321" y="4788"/>
                </a:lnTo>
                <a:lnTo>
                  <a:pt x="2251" y="4776"/>
                </a:lnTo>
                <a:lnTo>
                  <a:pt x="2243" y="4828"/>
                </a:lnTo>
                <a:lnTo>
                  <a:pt x="2344" y="4845"/>
                </a:lnTo>
                <a:lnTo>
                  <a:pt x="2338" y="4881"/>
                </a:lnTo>
                <a:lnTo>
                  <a:pt x="2191" y="4857"/>
                </a:lnTo>
                <a:close/>
                <a:moveTo>
                  <a:pt x="2535" y="4821"/>
                </a:moveTo>
                <a:lnTo>
                  <a:pt x="2544" y="4687"/>
                </a:lnTo>
                <a:lnTo>
                  <a:pt x="2587" y="4690"/>
                </a:lnTo>
                <a:lnTo>
                  <a:pt x="2572" y="4902"/>
                </a:lnTo>
                <a:lnTo>
                  <a:pt x="2530" y="4898"/>
                </a:lnTo>
                <a:lnTo>
                  <a:pt x="2447" y="4756"/>
                </a:lnTo>
                <a:lnTo>
                  <a:pt x="2437" y="4892"/>
                </a:lnTo>
                <a:lnTo>
                  <a:pt x="2395" y="4889"/>
                </a:lnTo>
                <a:lnTo>
                  <a:pt x="2409" y="4678"/>
                </a:lnTo>
                <a:lnTo>
                  <a:pt x="2455" y="4681"/>
                </a:lnTo>
                <a:lnTo>
                  <a:pt x="2535" y="4821"/>
                </a:lnTo>
                <a:close/>
                <a:moveTo>
                  <a:pt x="2892" y="4674"/>
                </a:moveTo>
                <a:lnTo>
                  <a:pt x="2827" y="4762"/>
                </a:lnTo>
                <a:lnTo>
                  <a:pt x="2916" y="4885"/>
                </a:lnTo>
                <a:lnTo>
                  <a:pt x="2864" y="4889"/>
                </a:lnTo>
                <a:lnTo>
                  <a:pt x="2800" y="4800"/>
                </a:lnTo>
                <a:lnTo>
                  <a:pt x="2778" y="4828"/>
                </a:lnTo>
                <a:lnTo>
                  <a:pt x="2784" y="4896"/>
                </a:lnTo>
                <a:lnTo>
                  <a:pt x="2737" y="4899"/>
                </a:lnTo>
                <a:lnTo>
                  <a:pt x="2720" y="4688"/>
                </a:lnTo>
                <a:lnTo>
                  <a:pt x="2767" y="4685"/>
                </a:lnTo>
                <a:lnTo>
                  <a:pt x="2774" y="4771"/>
                </a:lnTo>
                <a:lnTo>
                  <a:pt x="2838" y="4679"/>
                </a:lnTo>
                <a:lnTo>
                  <a:pt x="2892" y="4674"/>
                </a:lnTo>
                <a:close/>
                <a:moveTo>
                  <a:pt x="3303" y="4578"/>
                </a:moveTo>
                <a:lnTo>
                  <a:pt x="3257" y="4678"/>
                </a:lnTo>
                <a:lnTo>
                  <a:pt x="3369" y="4780"/>
                </a:lnTo>
                <a:lnTo>
                  <a:pt x="3320" y="4794"/>
                </a:lnTo>
                <a:lnTo>
                  <a:pt x="3238" y="4720"/>
                </a:lnTo>
                <a:lnTo>
                  <a:pt x="3224" y="4752"/>
                </a:lnTo>
                <a:lnTo>
                  <a:pt x="3243" y="4817"/>
                </a:lnTo>
                <a:lnTo>
                  <a:pt x="3198" y="4831"/>
                </a:lnTo>
                <a:lnTo>
                  <a:pt x="3137" y="4627"/>
                </a:lnTo>
                <a:lnTo>
                  <a:pt x="3182" y="4614"/>
                </a:lnTo>
                <a:lnTo>
                  <a:pt x="3207" y="4698"/>
                </a:lnTo>
                <a:lnTo>
                  <a:pt x="3251" y="4594"/>
                </a:lnTo>
                <a:lnTo>
                  <a:pt x="3303" y="4578"/>
                </a:lnTo>
                <a:close/>
                <a:moveTo>
                  <a:pt x="3445" y="4710"/>
                </a:moveTo>
                <a:lnTo>
                  <a:pt x="3541" y="4671"/>
                </a:lnTo>
                <a:lnTo>
                  <a:pt x="3555" y="4706"/>
                </a:lnTo>
                <a:lnTo>
                  <a:pt x="3417" y="4762"/>
                </a:lnTo>
                <a:lnTo>
                  <a:pt x="3338" y="4565"/>
                </a:lnTo>
                <a:lnTo>
                  <a:pt x="3471" y="4512"/>
                </a:lnTo>
                <a:lnTo>
                  <a:pt x="3486" y="4547"/>
                </a:lnTo>
                <a:lnTo>
                  <a:pt x="3396" y="4584"/>
                </a:lnTo>
                <a:lnTo>
                  <a:pt x="3412" y="4627"/>
                </a:lnTo>
                <a:lnTo>
                  <a:pt x="3478" y="4600"/>
                </a:lnTo>
                <a:lnTo>
                  <a:pt x="3491" y="4634"/>
                </a:lnTo>
                <a:lnTo>
                  <a:pt x="3426" y="4660"/>
                </a:lnTo>
                <a:lnTo>
                  <a:pt x="3445" y="4710"/>
                </a:lnTo>
                <a:close/>
                <a:moveTo>
                  <a:pt x="4041" y="4136"/>
                </a:moveTo>
                <a:lnTo>
                  <a:pt x="4041" y="4245"/>
                </a:lnTo>
                <a:lnTo>
                  <a:pt x="4184" y="4293"/>
                </a:lnTo>
                <a:lnTo>
                  <a:pt x="4144" y="4326"/>
                </a:lnTo>
                <a:lnTo>
                  <a:pt x="4040" y="4292"/>
                </a:lnTo>
                <a:lnTo>
                  <a:pt x="4040" y="4327"/>
                </a:lnTo>
                <a:lnTo>
                  <a:pt x="4084" y="4378"/>
                </a:lnTo>
                <a:lnTo>
                  <a:pt x="4048" y="4409"/>
                </a:lnTo>
                <a:lnTo>
                  <a:pt x="3911" y="4248"/>
                </a:lnTo>
                <a:lnTo>
                  <a:pt x="3946" y="4217"/>
                </a:lnTo>
                <a:lnTo>
                  <a:pt x="4003" y="4283"/>
                </a:lnTo>
                <a:lnTo>
                  <a:pt x="4000" y="4171"/>
                </a:lnTo>
                <a:lnTo>
                  <a:pt x="4041" y="4136"/>
                </a:lnTo>
                <a:close/>
                <a:moveTo>
                  <a:pt x="4368" y="4038"/>
                </a:moveTo>
                <a:lnTo>
                  <a:pt x="4432" y="3958"/>
                </a:lnTo>
                <a:lnTo>
                  <a:pt x="4461" y="3981"/>
                </a:lnTo>
                <a:lnTo>
                  <a:pt x="4368" y="4097"/>
                </a:lnTo>
                <a:lnTo>
                  <a:pt x="4202" y="3966"/>
                </a:lnTo>
                <a:lnTo>
                  <a:pt x="4292" y="3853"/>
                </a:lnTo>
                <a:lnTo>
                  <a:pt x="4323" y="3877"/>
                </a:lnTo>
                <a:lnTo>
                  <a:pt x="4262" y="3954"/>
                </a:lnTo>
                <a:lnTo>
                  <a:pt x="4298" y="3983"/>
                </a:lnTo>
                <a:lnTo>
                  <a:pt x="4342" y="3927"/>
                </a:lnTo>
                <a:lnTo>
                  <a:pt x="4370" y="3949"/>
                </a:lnTo>
                <a:lnTo>
                  <a:pt x="4326" y="4005"/>
                </a:lnTo>
                <a:lnTo>
                  <a:pt x="4368" y="4038"/>
                </a:lnTo>
                <a:close/>
                <a:moveTo>
                  <a:pt x="4488" y="3876"/>
                </a:moveTo>
                <a:lnTo>
                  <a:pt x="4540" y="3798"/>
                </a:lnTo>
                <a:lnTo>
                  <a:pt x="4570" y="3819"/>
                </a:lnTo>
                <a:lnTo>
                  <a:pt x="4493" y="3935"/>
                </a:lnTo>
                <a:lnTo>
                  <a:pt x="4317" y="3819"/>
                </a:lnTo>
                <a:lnTo>
                  <a:pt x="4343" y="3780"/>
                </a:lnTo>
                <a:lnTo>
                  <a:pt x="4488" y="3876"/>
                </a:lnTo>
                <a:close/>
                <a:moveTo>
                  <a:pt x="4586" y="3716"/>
                </a:moveTo>
                <a:lnTo>
                  <a:pt x="4630" y="3634"/>
                </a:lnTo>
                <a:lnTo>
                  <a:pt x="4663" y="3652"/>
                </a:lnTo>
                <a:lnTo>
                  <a:pt x="4596" y="3775"/>
                </a:lnTo>
                <a:lnTo>
                  <a:pt x="4411" y="3673"/>
                </a:lnTo>
                <a:lnTo>
                  <a:pt x="4433" y="3633"/>
                </a:lnTo>
                <a:lnTo>
                  <a:pt x="4586" y="3716"/>
                </a:lnTo>
                <a:close/>
                <a:moveTo>
                  <a:pt x="4578" y="3472"/>
                </a:moveTo>
                <a:lnTo>
                  <a:pt x="4633" y="3524"/>
                </a:lnTo>
                <a:lnTo>
                  <a:pt x="4653" y="3479"/>
                </a:lnTo>
                <a:lnTo>
                  <a:pt x="4578" y="3472"/>
                </a:lnTo>
                <a:close/>
                <a:moveTo>
                  <a:pt x="4515" y="3467"/>
                </a:moveTo>
                <a:lnTo>
                  <a:pt x="4533" y="3427"/>
                </a:lnTo>
                <a:lnTo>
                  <a:pt x="4758" y="3444"/>
                </a:lnTo>
                <a:lnTo>
                  <a:pt x="4737" y="3487"/>
                </a:lnTo>
                <a:lnTo>
                  <a:pt x="4689" y="3483"/>
                </a:lnTo>
                <a:lnTo>
                  <a:pt x="4659" y="3548"/>
                </a:lnTo>
                <a:lnTo>
                  <a:pt x="4696" y="3582"/>
                </a:lnTo>
                <a:lnTo>
                  <a:pt x="4678" y="3621"/>
                </a:lnTo>
                <a:lnTo>
                  <a:pt x="4515" y="3467"/>
                </a:lnTo>
                <a:close/>
                <a:moveTo>
                  <a:pt x="2625" y="399"/>
                </a:moveTo>
                <a:lnTo>
                  <a:pt x="2625" y="461"/>
                </a:lnTo>
                <a:lnTo>
                  <a:pt x="2657" y="461"/>
                </a:lnTo>
                <a:lnTo>
                  <a:pt x="2667" y="460"/>
                </a:lnTo>
                <a:lnTo>
                  <a:pt x="2675" y="459"/>
                </a:lnTo>
                <a:lnTo>
                  <a:pt x="2679" y="458"/>
                </a:lnTo>
                <a:lnTo>
                  <a:pt x="2681" y="457"/>
                </a:lnTo>
                <a:lnTo>
                  <a:pt x="2685" y="454"/>
                </a:lnTo>
                <a:lnTo>
                  <a:pt x="2687" y="453"/>
                </a:lnTo>
                <a:lnTo>
                  <a:pt x="2692" y="448"/>
                </a:lnTo>
                <a:lnTo>
                  <a:pt x="2694" y="444"/>
                </a:lnTo>
                <a:lnTo>
                  <a:pt x="2696" y="437"/>
                </a:lnTo>
                <a:lnTo>
                  <a:pt x="2697" y="429"/>
                </a:lnTo>
                <a:lnTo>
                  <a:pt x="2696" y="422"/>
                </a:lnTo>
                <a:lnTo>
                  <a:pt x="2694" y="416"/>
                </a:lnTo>
                <a:lnTo>
                  <a:pt x="2692" y="412"/>
                </a:lnTo>
                <a:lnTo>
                  <a:pt x="2687" y="407"/>
                </a:lnTo>
                <a:lnTo>
                  <a:pt x="2683" y="403"/>
                </a:lnTo>
                <a:lnTo>
                  <a:pt x="2675" y="401"/>
                </a:lnTo>
                <a:lnTo>
                  <a:pt x="2667" y="400"/>
                </a:lnTo>
                <a:lnTo>
                  <a:pt x="2657" y="399"/>
                </a:lnTo>
                <a:lnTo>
                  <a:pt x="2625" y="399"/>
                </a:lnTo>
                <a:close/>
                <a:moveTo>
                  <a:pt x="2625" y="497"/>
                </a:moveTo>
                <a:lnTo>
                  <a:pt x="2625" y="573"/>
                </a:lnTo>
                <a:lnTo>
                  <a:pt x="2578" y="573"/>
                </a:lnTo>
                <a:lnTo>
                  <a:pt x="2578" y="361"/>
                </a:lnTo>
                <a:lnTo>
                  <a:pt x="2655" y="361"/>
                </a:lnTo>
                <a:lnTo>
                  <a:pt x="2672" y="361"/>
                </a:lnTo>
                <a:lnTo>
                  <a:pt x="2688" y="363"/>
                </a:lnTo>
                <a:lnTo>
                  <a:pt x="2696" y="366"/>
                </a:lnTo>
                <a:lnTo>
                  <a:pt x="2703" y="368"/>
                </a:lnTo>
                <a:lnTo>
                  <a:pt x="2710" y="370"/>
                </a:lnTo>
                <a:lnTo>
                  <a:pt x="2716" y="374"/>
                </a:lnTo>
                <a:lnTo>
                  <a:pt x="2722" y="377"/>
                </a:lnTo>
                <a:lnTo>
                  <a:pt x="2726" y="382"/>
                </a:lnTo>
                <a:lnTo>
                  <a:pt x="2731" y="388"/>
                </a:lnTo>
                <a:lnTo>
                  <a:pt x="2735" y="395"/>
                </a:lnTo>
                <a:lnTo>
                  <a:pt x="2738" y="402"/>
                </a:lnTo>
                <a:lnTo>
                  <a:pt x="2741" y="409"/>
                </a:lnTo>
                <a:lnTo>
                  <a:pt x="2742" y="419"/>
                </a:lnTo>
                <a:lnTo>
                  <a:pt x="2742" y="428"/>
                </a:lnTo>
                <a:lnTo>
                  <a:pt x="2742" y="439"/>
                </a:lnTo>
                <a:lnTo>
                  <a:pt x="2739" y="448"/>
                </a:lnTo>
                <a:lnTo>
                  <a:pt x="2737" y="457"/>
                </a:lnTo>
                <a:lnTo>
                  <a:pt x="2735" y="464"/>
                </a:lnTo>
                <a:lnTo>
                  <a:pt x="2730" y="470"/>
                </a:lnTo>
                <a:lnTo>
                  <a:pt x="2725" y="476"/>
                </a:lnTo>
                <a:lnTo>
                  <a:pt x="2720" y="480"/>
                </a:lnTo>
                <a:lnTo>
                  <a:pt x="2715" y="484"/>
                </a:lnTo>
                <a:lnTo>
                  <a:pt x="2707" y="488"/>
                </a:lnTo>
                <a:lnTo>
                  <a:pt x="2704" y="489"/>
                </a:lnTo>
                <a:lnTo>
                  <a:pt x="2702" y="491"/>
                </a:lnTo>
                <a:lnTo>
                  <a:pt x="2693" y="492"/>
                </a:lnTo>
                <a:lnTo>
                  <a:pt x="2686" y="495"/>
                </a:lnTo>
                <a:lnTo>
                  <a:pt x="2679" y="496"/>
                </a:lnTo>
                <a:lnTo>
                  <a:pt x="2671" y="497"/>
                </a:lnTo>
                <a:lnTo>
                  <a:pt x="2655" y="497"/>
                </a:lnTo>
                <a:lnTo>
                  <a:pt x="2625" y="497"/>
                </a:lnTo>
                <a:close/>
                <a:moveTo>
                  <a:pt x="2851" y="586"/>
                </a:moveTo>
                <a:lnTo>
                  <a:pt x="2840" y="585"/>
                </a:lnTo>
                <a:lnTo>
                  <a:pt x="2831" y="582"/>
                </a:lnTo>
                <a:lnTo>
                  <a:pt x="2822" y="580"/>
                </a:lnTo>
                <a:lnTo>
                  <a:pt x="2814" y="576"/>
                </a:lnTo>
                <a:lnTo>
                  <a:pt x="2806" y="572"/>
                </a:lnTo>
                <a:lnTo>
                  <a:pt x="2800" y="568"/>
                </a:lnTo>
                <a:lnTo>
                  <a:pt x="2794" y="562"/>
                </a:lnTo>
                <a:lnTo>
                  <a:pt x="2789" y="556"/>
                </a:lnTo>
                <a:lnTo>
                  <a:pt x="2784" y="550"/>
                </a:lnTo>
                <a:lnTo>
                  <a:pt x="2781" y="543"/>
                </a:lnTo>
                <a:lnTo>
                  <a:pt x="2778" y="536"/>
                </a:lnTo>
                <a:lnTo>
                  <a:pt x="2776" y="529"/>
                </a:lnTo>
                <a:lnTo>
                  <a:pt x="2775" y="521"/>
                </a:lnTo>
                <a:lnTo>
                  <a:pt x="2774" y="512"/>
                </a:lnTo>
                <a:lnTo>
                  <a:pt x="2774" y="503"/>
                </a:lnTo>
                <a:lnTo>
                  <a:pt x="2775" y="493"/>
                </a:lnTo>
                <a:lnTo>
                  <a:pt x="2787" y="363"/>
                </a:lnTo>
                <a:lnTo>
                  <a:pt x="2834" y="368"/>
                </a:lnTo>
                <a:lnTo>
                  <a:pt x="2821" y="497"/>
                </a:lnTo>
                <a:lnTo>
                  <a:pt x="2820" y="508"/>
                </a:lnTo>
                <a:lnTo>
                  <a:pt x="2821" y="512"/>
                </a:lnTo>
                <a:lnTo>
                  <a:pt x="2821" y="517"/>
                </a:lnTo>
                <a:lnTo>
                  <a:pt x="2823" y="525"/>
                </a:lnTo>
                <a:lnTo>
                  <a:pt x="2825" y="529"/>
                </a:lnTo>
                <a:lnTo>
                  <a:pt x="2827" y="533"/>
                </a:lnTo>
                <a:lnTo>
                  <a:pt x="2829" y="536"/>
                </a:lnTo>
                <a:lnTo>
                  <a:pt x="2832" y="538"/>
                </a:lnTo>
                <a:lnTo>
                  <a:pt x="2834" y="541"/>
                </a:lnTo>
                <a:lnTo>
                  <a:pt x="2838" y="543"/>
                </a:lnTo>
                <a:lnTo>
                  <a:pt x="2846" y="547"/>
                </a:lnTo>
                <a:lnTo>
                  <a:pt x="2851" y="548"/>
                </a:lnTo>
                <a:lnTo>
                  <a:pt x="2855" y="548"/>
                </a:lnTo>
                <a:lnTo>
                  <a:pt x="2865" y="548"/>
                </a:lnTo>
                <a:lnTo>
                  <a:pt x="2870" y="548"/>
                </a:lnTo>
                <a:lnTo>
                  <a:pt x="2873" y="547"/>
                </a:lnTo>
                <a:lnTo>
                  <a:pt x="2877" y="546"/>
                </a:lnTo>
                <a:lnTo>
                  <a:pt x="2880" y="543"/>
                </a:lnTo>
                <a:lnTo>
                  <a:pt x="2884" y="542"/>
                </a:lnTo>
                <a:lnTo>
                  <a:pt x="2886" y="538"/>
                </a:lnTo>
                <a:lnTo>
                  <a:pt x="2889" y="536"/>
                </a:lnTo>
                <a:lnTo>
                  <a:pt x="2891" y="533"/>
                </a:lnTo>
                <a:lnTo>
                  <a:pt x="2893" y="529"/>
                </a:lnTo>
                <a:lnTo>
                  <a:pt x="2895" y="524"/>
                </a:lnTo>
                <a:lnTo>
                  <a:pt x="2896" y="521"/>
                </a:lnTo>
                <a:lnTo>
                  <a:pt x="2897" y="516"/>
                </a:lnTo>
                <a:lnTo>
                  <a:pt x="2899" y="504"/>
                </a:lnTo>
                <a:lnTo>
                  <a:pt x="2911" y="376"/>
                </a:lnTo>
                <a:lnTo>
                  <a:pt x="2957" y="380"/>
                </a:lnTo>
                <a:lnTo>
                  <a:pt x="2944" y="510"/>
                </a:lnTo>
                <a:lnTo>
                  <a:pt x="2943" y="519"/>
                </a:lnTo>
                <a:lnTo>
                  <a:pt x="2941" y="528"/>
                </a:lnTo>
                <a:lnTo>
                  <a:pt x="2938" y="536"/>
                </a:lnTo>
                <a:lnTo>
                  <a:pt x="2936" y="544"/>
                </a:lnTo>
                <a:lnTo>
                  <a:pt x="2932" y="551"/>
                </a:lnTo>
                <a:lnTo>
                  <a:pt x="2928" y="559"/>
                </a:lnTo>
                <a:lnTo>
                  <a:pt x="2923" y="564"/>
                </a:lnTo>
                <a:lnTo>
                  <a:pt x="2918" y="569"/>
                </a:lnTo>
                <a:lnTo>
                  <a:pt x="2912" y="574"/>
                </a:lnTo>
                <a:lnTo>
                  <a:pt x="2905" y="578"/>
                </a:lnTo>
                <a:lnTo>
                  <a:pt x="2898" y="581"/>
                </a:lnTo>
                <a:lnTo>
                  <a:pt x="2890" y="583"/>
                </a:lnTo>
                <a:lnTo>
                  <a:pt x="2882" y="586"/>
                </a:lnTo>
                <a:lnTo>
                  <a:pt x="2872" y="586"/>
                </a:lnTo>
                <a:lnTo>
                  <a:pt x="2861" y="587"/>
                </a:lnTo>
                <a:lnTo>
                  <a:pt x="2851" y="586"/>
                </a:lnTo>
                <a:close/>
                <a:moveTo>
                  <a:pt x="3035" y="501"/>
                </a:moveTo>
                <a:lnTo>
                  <a:pt x="3034" y="509"/>
                </a:lnTo>
                <a:lnTo>
                  <a:pt x="3034" y="517"/>
                </a:lnTo>
                <a:lnTo>
                  <a:pt x="3033" y="524"/>
                </a:lnTo>
                <a:lnTo>
                  <a:pt x="3033" y="531"/>
                </a:lnTo>
                <a:lnTo>
                  <a:pt x="3034" y="537"/>
                </a:lnTo>
                <a:lnTo>
                  <a:pt x="3035" y="544"/>
                </a:lnTo>
                <a:lnTo>
                  <a:pt x="3037" y="547"/>
                </a:lnTo>
                <a:lnTo>
                  <a:pt x="3037" y="550"/>
                </a:lnTo>
                <a:lnTo>
                  <a:pt x="3039" y="555"/>
                </a:lnTo>
                <a:lnTo>
                  <a:pt x="3041" y="561"/>
                </a:lnTo>
                <a:lnTo>
                  <a:pt x="3045" y="566"/>
                </a:lnTo>
                <a:lnTo>
                  <a:pt x="3049" y="569"/>
                </a:lnTo>
                <a:lnTo>
                  <a:pt x="3052" y="573"/>
                </a:lnTo>
                <a:lnTo>
                  <a:pt x="3057" y="576"/>
                </a:lnTo>
                <a:lnTo>
                  <a:pt x="3062" y="579"/>
                </a:lnTo>
                <a:lnTo>
                  <a:pt x="3067" y="581"/>
                </a:lnTo>
                <a:lnTo>
                  <a:pt x="3073" y="582"/>
                </a:lnTo>
                <a:lnTo>
                  <a:pt x="3079" y="583"/>
                </a:lnTo>
                <a:lnTo>
                  <a:pt x="3085" y="583"/>
                </a:lnTo>
                <a:lnTo>
                  <a:pt x="3091" y="583"/>
                </a:lnTo>
                <a:lnTo>
                  <a:pt x="3096" y="582"/>
                </a:lnTo>
                <a:lnTo>
                  <a:pt x="3101" y="580"/>
                </a:lnTo>
                <a:lnTo>
                  <a:pt x="3107" y="578"/>
                </a:lnTo>
                <a:lnTo>
                  <a:pt x="3111" y="575"/>
                </a:lnTo>
                <a:lnTo>
                  <a:pt x="3115" y="572"/>
                </a:lnTo>
                <a:lnTo>
                  <a:pt x="3120" y="567"/>
                </a:lnTo>
                <a:lnTo>
                  <a:pt x="3123" y="562"/>
                </a:lnTo>
                <a:lnTo>
                  <a:pt x="3127" y="557"/>
                </a:lnTo>
                <a:lnTo>
                  <a:pt x="3130" y="551"/>
                </a:lnTo>
                <a:lnTo>
                  <a:pt x="3136" y="538"/>
                </a:lnTo>
                <a:lnTo>
                  <a:pt x="3139" y="530"/>
                </a:lnTo>
                <a:lnTo>
                  <a:pt x="3140" y="523"/>
                </a:lnTo>
                <a:lnTo>
                  <a:pt x="3142" y="515"/>
                </a:lnTo>
                <a:lnTo>
                  <a:pt x="3142" y="506"/>
                </a:lnTo>
                <a:lnTo>
                  <a:pt x="3143" y="499"/>
                </a:lnTo>
                <a:lnTo>
                  <a:pt x="3142" y="492"/>
                </a:lnTo>
                <a:lnTo>
                  <a:pt x="3142" y="486"/>
                </a:lnTo>
                <a:lnTo>
                  <a:pt x="3141" y="479"/>
                </a:lnTo>
                <a:lnTo>
                  <a:pt x="3139" y="474"/>
                </a:lnTo>
                <a:lnTo>
                  <a:pt x="3137" y="469"/>
                </a:lnTo>
                <a:lnTo>
                  <a:pt x="3134" y="464"/>
                </a:lnTo>
                <a:lnTo>
                  <a:pt x="3131" y="459"/>
                </a:lnTo>
                <a:lnTo>
                  <a:pt x="3128" y="454"/>
                </a:lnTo>
                <a:lnTo>
                  <a:pt x="3123" y="451"/>
                </a:lnTo>
                <a:lnTo>
                  <a:pt x="3118" y="448"/>
                </a:lnTo>
                <a:lnTo>
                  <a:pt x="3114" y="446"/>
                </a:lnTo>
                <a:lnTo>
                  <a:pt x="3109" y="444"/>
                </a:lnTo>
                <a:lnTo>
                  <a:pt x="3103" y="443"/>
                </a:lnTo>
                <a:lnTo>
                  <a:pt x="3097" y="441"/>
                </a:lnTo>
                <a:lnTo>
                  <a:pt x="3091" y="441"/>
                </a:lnTo>
                <a:lnTo>
                  <a:pt x="3085" y="441"/>
                </a:lnTo>
                <a:lnTo>
                  <a:pt x="3081" y="443"/>
                </a:lnTo>
                <a:lnTo>
                  <a:pt x="3077" y="443"/>
                </a:lnTo>
                <a:lnTo>
                  <a:pt x="3075" y="444"/>
                </a:lnTo>
                <a:lnTo>
                  <a:pt x="3070" y="446"/>
                </a:lnTo>
                <a:lnTo>
                  <a:pt x="3065" y="450"/>
                </a:lnTo>
                <a:lnTo>
                  <a:pt x="3060" y="453"/>
                </a:lnTo>
                <a:lnTo>
                  <a:pt x="3057" y="457"/>
                </a:lnTo>
                <a:lnTo>
                  <a:pt x="3052" y="461"/>
                </a:lnTo>
                <a:lnTo>
                  <a:pt x="3046" y="472"/>
                </a:lnTo>
                <a:lnTo>
                  <a:pt x="3040" y="485"/>
                </a:lnTo>
                <a:lnTo>
                  <a:pt x="3035" y="501"/>
                </a:lnTo>
                <a:close/>
                <a:moveTo>
                  <a:pt x="3065" y="619"/>
                </a:moveTo>
                <a:lnTo>
                  <a:pt x="3057" y="617"/>
                </a:lnTo>
                <a:lnTo>
                  <a:pt x="3047" y="614"/>
                </a:lnTo>
                <a:lnTo>
                  <a:pt x="3039" y="609"/>
                </a:lnTo>
                <a:lnTo>
                  <a:pt x="3031" y="605"/>
                </a:lnTo>
                <a:lnTo>
                  <a:pt x="3022" y="600"/>
                </a:lnTo>
                <a:lnTo>
                  <a:pt x="3015" y="593"/>
                </a:lnTo>
                <a:lnTo>
                  <a:pt x="3013" y="589"/>
                </a:lnTo>
                <a:lnTo>
                  <a:pt x="3009" y="586"/>
                </a:lnTo>
                <a:lnTo>
                  <a:pt x="3004" y="579"/>
                </a:lnTo>
                <a:lnTo>
                  <a:pt x="2999" y="570"/>
                </a:lnTo>
                <a:lnTo>
                  <a:pt x="2994" y="561"/>
                </a:lnTo>
                <a:lnTo>
                  <a:pt x="2990" y="551"/>
                </a:lnTo>
                <a:lnTo>
                  <a:pt x="2988" y="541"/>
                </a:lnTo>
                <a:lnTo>
                  <a:pt x="2988" y="535"/>
                </a:lnTo>
                <a:lnTo>
                  <a:pt x="2987" y="529"/>
                </a:lnTo>
                <a:lnTo>
                  <a:pt x="2987" y="517"/>
                </a:lnTo>
                <a:lnTo>
                  <a:pt x="2988" y="504"/>
                </a:lnTo>
                <a:lnTo>
                  <a:pt x="2990" y="491"/>
                </a:lnTo>
                <a:lnTo>
                  <a:pt x="2994" y="478"/>
                </a:lnTo>
                <a:lnTo>
                  <a:pt x="2998" y="466"/>
                </a:lnTo>
                <a:lnTo>
                  <a:pt x="3002" y="456"/>
                </a:lnTo>
                <a:lnTo>
                  <a:pt x="3008" y="446"/>
                </a:lnTo>
                <a:lnTo>
                  <a:pt x="3015" y="437"/>
                </a:lnTo>
                <a:lnTo>
                  <a:pt x="3019" y="433"/>
                </a:lnTo>
                <a:lnTo>
                  <a:pt x="3022" y="429"/>
                </a:lnTo>
                <a:lnTo>
                  <a:pt x="3030" y="422"/>
                </a:lnTo>
                <a:lnTo>
                  <a:pt x="3038" y="416"/>
                </a:lnTo>
                <a:lnTo>
                  <a:pt x="3046" y="412"/>
                </a:lnTo>
                <a:lnTo>
                  <a:pt x="3054" y="408"/>
                </a:lnTo>
                <a:lnTo>
                  <a:pt x="3064" y="405"/>
                </a:lnTo>
                <a:lnTo>
                  <a:pt x="3073" y="403"/>
                </a:lnTo>
                <a:lnTo>
                  <a:pt x="3082" y="402"/>
                </a:lnTo>
                <a:lnTo>
                  <a:pt x="3091" y="402"/>
                </a:lnTo>
                <a:lnTo>
                  <a:pt x="3101" y="402"/>
                </a:lnTo>
                <a:lnTo>
                  <a:pt x="3110" y="405"/>
                </a:lnTo>
                <a:lnTo>
                  <a:pt x="3120" y="407"/>
                </a:lnTo>
                <a:lnTo>
                  <a:pt x="3129" y="409"/>
                </a:lnTo>
                <a:lnTo>
                  <a:pt x="3137" y="414"/>
                </a:lnTo>
                <a:lnTo>
                  <a:pt x="3146" y="419"/>
                </a:lnTo>
                <a:lnTo>
                  <a:pt x="3153" y="424"/>
                </a:lnTo>
                <a:lnTo>
                  <a:pt x="3160" y="429"/>
                </a:lnTo>
                <a:lnTo>
                  <a:pt x="3163" y="433"/>
                </a:lnTo>
                <a:lnTo>
                  <a:pt x="3167" y="437"/>
                </a:lnTo>
                <a:lnTo>
                  <a:pt x="3173" y="445"/>
                </a:lnTo>
                <a:lnTo>
                  <a:pt x="3178" y="453"/>
                </a:lnTo>
                <a:lnTo>
                  <a:pt x="3181" y="463"/>
                </a:lnTo>
                <a:lnTo>
                  <a:pt x="3185" y="472"/>
                </a:lnTo>
                <a:lnTo>
                  <a:pt x="3187" y="483"/>
                </a:lnTo>
                <a:lnTo>
                  <a:pt x="3188" y="489"/>
                </a:lnTo>
                <a:lnTo>
                  <a:pt x="3188" y="495"/>
                </a:lnTo>
                <a:lnTo>
                  <a:pt x="3188" y="506"/>
                </a:lnTo>
                <a:lnTo>
                  <a:pt x="3188" y="518"/>
                </a:lnTo>
                <a:lnTo>
                  <a:pt x="3186" y="533"/>
                </a:lnTo>
                <a:lnTo>
                  <a:pt x="3182" y="546"/>
                </a:lnTo>
                <a:lnTo>
                  <a:pt x="3178" y="557"/>
                </a:lnTo>
                <a:lnTo>
                  <a:pt x="3173" y="568"/>
                </a:lnTo>
                <a:lnTo>
                  <a:pt x="3167" y="578"/>
                </a:lnTo>
                <a:lnTo>
                  <a:pt x="3161" y="587"/>
                </a:lnTo>
                <a:lnTo>
                  <a:pt x="3157" y="591"/>
                </a:lnTo>
                <a:lnTo>
                  <a:pt x="3154" y="594"/>
                </a:lnTo>
                <a:lnTo>
                  <a:pt x="3147" y="601"/>
                </a:lnTo>
                <a:lnTo>
                  <a:pt x="3139" y="607"/>
                </a:lnTo>
                <a:lnTo>
                  <a:pt x="3130" y="612"/>
                </a:lnTo>
                <a:lnTo>
                  <a:pt x="3122" y="615"/>
                </a:lnTo>
                <a:lnTo>
                  <a:pt x="3112" y="618"/>
                </a:lnTo>
                <a:lnTo>
                  <a:pt x="3103" y="620"/>
                </a:lnTo>
                <a:lnTo>
                  <a:pt x="3094" y="621"/>
                </a:lnTo>
                <a:lnTo>
                  <a:pt x="3084" y="621"/>
                </a:lnTo>
                <a:lnTo>
                  <a:pt x="3075" y="621"/>
                </a:lnTo>
                <a:lnTo>
                  <a:pt x="3065" y="619"/>
                </a:lnTo>
                <a:close/>
                <a:moveTo>
                  <a:pt x="1938" y="605"/>
                </a:moveTo>
                <a:lnTo>
                  <a:pt x="1922" y="606"/>
                </a:lnTo>
                <a:lnTo>
                  <a:pt x="1908" y="606"/>
                </a:lnTo>
                <a:lnTo>
                  <a:pt x="1901" y="606"/>
                </a:lnTo>
                <a:lnTo>
                  <a:pt x="1894" y="606"/>
                </a:lnTo>
                <a:lnTo>
                  <a:pt x="1887" y="605"/>
                </a:lnTo>
                <a:lnTo>
                  <a:pt x="1881" y="604"/>
                </a:lnTo>
                <a:lnTo>
                  <a:pt x="1875" y="602"/>
                </a:lnTo>
                <a:lnTo>
                  <a:pt x="1869" y="600"/>
                </a:lnTo>
                <a:lnTo>
                  <a:pt x="1863" y="596"/>
                </a:lnTo>
                <a:lnTo>
                  <a:pt x="1858" y="593"/>
                </a:lnTo>
                <a:lnTo>
                  <a:pt x="1854" y="588"/>
                </a:lnTo>
                <a:lnTo>
                  <a:pt x="1850" y="583"/>
                </a:lnTo>
                <a:lnTo>
                  <a:pt x="1846" y="576"/>
                </a:lnTo>
                <a:lnTo>
                  <a:pt x="1843" y="569"/>
                </a:lnTo>
                <a:lnTo>
                  <a:pt x="1840" y="562"/>
                </a:lnTo>
                <a:lnTo>
                  <a:pt x="1839" y="555"/>
                </a:lnTo>
                <a:lnTo>
                  <a:pt x="1839" y="549"/>
                </a:lnTo>
                <a:lnTo>
                  <a:pt x="1839" y="542"/>
                </a:lnTo>
                <a:lnTo>
                  <a:pt x="1840" y="536"/>
                </a:lnTo>
                <a:lnTo>
                  <a:pt x="1842" y="530"/>
                </a:lnTo>
                <a:lnTo>
                  <a:pt x="1844" y="524"/>
                </a:lnTo>
                <a:lnTo>
                  <a:pt x="1848" y="518"/>
                </a:lnTo>
                <a:lnTo>
                  <a:pt x="1851" y="514"/>
                </a:lnTo>
                <a:lnTo>
                  <a:pt x="1854" y="510"/>
                </a:lnTo>
                <a:lnTo>
                  <a:pt x="1856" y="508"/>
                </a:lnTo>
                <a:lnTo>
                  <a:pt x="1861" y="503"/>
                </a:lnTo>
                <a:lnTo>
                  <a:pt x="1867" y="498"/>
                </a:lnTo>
                <a:lnTo>
                  <a:pt x="1872" y="495"/>
                </a:lnTo>
                <a:lnTo>
                  <a:pt x="1880" y="491"/>
                </a:lnTo>
                <a:lnTo>
                  <a:pt x="1894" y="484"/>
                </a:lnTo>
                <a:lnTo>
                  <a:pt x="1902" y="482"/>
                </a:lnTo>
                <a:lnTo>
                  <a:pt x="1909" y="480"/>
                </a:lnTo>
                <a:lnTo>
                  <a:pt x="1916" y="479"/>
                </a:lnTo>
                <a:lnTo>
                  <a:pt x="1923" y="478"/>
                </a:lnTo>
                <a:lnTo>
                  <a:pt x="1936" y="478"/>
                </a:lnTo>
                <a:lnTo>
                  <a:pt x="1948" y="479"/>
                </a:lnTo>
                <a:lnTo>
                  <a:pt x="1960" y="483"/>
                </a:lnTo>
                <a:lnTo>
                  <a:pt x="1970" y="486"/>
                </a:lnTo>
                <a:lnTo>
                  <a:pt x="1979" y="492"/>
                </a:lnTo>
                <a:lnTo>
                  <a:pt x="1989" y="498"/>
                </a:lnTo>
                <a:lnTo>
                  <a:pt x="1966" y="531"/>
                </a:lnTo>
                <a:lnTo>
                  <a:pt x="1959" y="527"/>
                </a:lnTo>
                <a:lnTo>
                  <a:pt x="1952" y="523"/>
                </a:lnTo>
                <a:lnTo>
                  <a:pt x="1945" y="521"/>
                </a:lnTo>
                <a:lnTo>
                  <a:pt x="1938" y="518"/>
                </a:lnTo>
                <a:lnTo>
                  <a:pt x="1929" y="517"/>
                </a:lnTo>
                <a:lnTo>
                  <a:pt x="1922" y="517"/>
                </a:lnTo>
                <a:lnTo>
                  <a:pt x="1914" y="518"/>
                </a:lnTo>
                <a:lnTo>
                  <a:pt x="1907" y="521"/>
                </a:lnTo>
                <a:lnTo>
                  <a:pt x="1900" y="523"/>
                </a:lnTo>
                <a:lnTo>
                  <a:pt x="1895" y="527"/>
                </a:lnTo>
                <a:lnTo>
                  <a:pt x="1890" y="530"/>
                </a:lnTo>
                <a:lnTo>
                  <a:pt x="1887" y="534"/>
                </a:lnTo>
                <a:lnTo>
                  <a:pt x="1884" y="537"/>
                </a:lnTo>
                <a:lnTo>
                  <a:pt x="1883" y="542"/>
                </a:lnTo>
                <a:lnTo>
                  <a:pt x="1883" y="546"/>
                </a:lnTo>
                <a:lnTo>
                  <a:pt x="1884" y="550"/>
                </a:lnTo>
                <a:lnTo>
                  <a:pt x="1885" y="554"/>
                </a:lnTo>
                <a:lnTo>
                  <a:pt x="1887" y="556"/>
                </a:lnTo>
                <a:lnTo>
                  <a:pt x="1891" y="560"/>
                </a:lnTo>
                <a:lnTo>
                  <a:pt x="1896" y="562"/>
                </a:lnTo>
                <a:lnTo>
                  <a:pt x="1899" y="563"/>
                </a:lnTo>
                <a:lnTo>
                  <a:pt x="1901" y="564"/>
                </a:lnTo>
                <a:lnTo>
                  <a:pt x="1908" y="566"/>
                </a:lnTo>
                <a:lnTo>
                  <a:pt x="1916" y="566"/>
                </a:lnTo>
                <a:lnTo>
                  <a:pt x="1935" y="566"/>
                </a:lnTo>
                <a:lnTo>
                  <a:pt x="1951" y="564"/>
                </a:lnTo>
                <a:lnTo>
                  <a:pt x="1965" y="564"/>
                </a:lnTo>
                <a:lnTo>
                  <a:pt x="1979" y="564"/>
                </a:lnTo>
                <a:lnTo>
                  <a:pt x="1985" y="566"/>
                </a:lnTo>
                <a:lnTo>
                  <a:pt x="1992" y="567"/>
                </a:lnTo>
                <a:lnTo>
                  <a:pt x="1998" y="569"/>
                </a:lnTo>
                <a:lnTo>
                  <a:pt x="2004" y="572"/>
                </a:lnTo>
                <a:lnTo>
                  <a:pt x="2009" y="574"/>
                </a:lnTo>
                <a:lnTo>
                  <a:pt x="2015" y="579"/>
                </a:lnTo>
                <a:lnTo>
                  <a:pt x="2019" y="583"/>
                </a:lnTo>
                <a:lnTo>
                  <a:pt x="2023" y="588"/>
                </a:lnTo>
                <a:lnTo>
                  <a:pt x="2026" y="594"/>
                </a:lnTo>
                <a:lnTo>
                  <a:pt x="2030" y="602"/>
                </a:lnTo>
                <a:lnTo>
                  <a:pt x="2031" y="608"/>
                </a:lnTo>
                <a:lnTo>
                  <a:pt x="2032" y="614"/>
                </a:lnTo>
                <a:lnTo>
                  <a:pt x="2034" y="620"/>
                </a:lnTo>
                <a:lnTo>
                  <a:pt x="2034" y="626"/>
                </a:lnTo>
                <a:lnTo>
                  <a:pt x="2032" y="633"/>
                </a:lnTo>
                <a:lnTo>
                  <a:pt x="2031" y="639"/>
                </a:lnTo>
                <a:lnTo>
                  <a:pt x="2029" y="645"/>
                </a:lnTo>
                <a:lnTo>
                  <a:pt x="2025" y="651"/>
                </a:lnTo>
                <a:lnTo>
                  <a:pt x="2022" y="657"/>
                </a:lnTo>
                <a:lnTo>
                  <a:pt x="2017" y="663"/>
                </a:lnTo>
                <a:lnTo>
                  <a:pt x="2011" y="668"/>
                </a:lnTo>
                <a:lnTo>
                  <a:pt x="2005" y="673"/>
                </a:lnTo>
                <a:lnTo>
                  <a:pt x="1998" y="678"/>
                </a:lnTo>
                <a:lnTo>
                  <a:pt x="1990" y="683"/>
                </a:lnTo>
                <a:lnTo>
                  <a:pt x="1980" y="686"/>
                </a:lnTo>
                <a:lnTo>
                  <a:pt x="1971" y="690"/>
                </a:lnTo>
                <a:lnTo>
                  <a:pt x="1955" y="695"/>
                </a:lnTo>
                <a:lnTo>
                  <a:pt x="1947" y="696"/>
                </a:lnTo>
                <a:lnTo>
                  <a:pt x="1940" y="697"/>
                </a:lnTo>
                <a:lnTo>
                  <a:pt x="1926" y="697"/>
                </a:lnTo>
                <a:lnTo>
                  <a:pt x="1919" y="696"/>
                </a:lnTo>
                <a:lnTo>
                  <a:pt x="1913" y="695"/>
                </a:lnTo>
                <a:lnTo>
                  <a:pt x="1907" y="694"/>
                </a:lnTo>
                <a:lnTo>
                  <a:pt x="1901" y="691"/>
                </a:lnTo>
                <a:lnTo>
                  <a:pt x="1889" y="686"/>
                </a:lnTo>
                <a:lnTo>
                  <a:pt x="1878" y="679"/>
                </a:lnTo>
                <a:lnTo>
                  <a:pt x="1869" y="671"/>
                </a:lnTo>
                <a:lnTo>
                  <a:pt x="1895" y="639"/>
                </a:lnTo>
                <a:lnTo>
                  <a:pt x="1899" y="643"/>
                </a:lnTo>
                <a:lnTo>
                  <a:pt x="1902" y="646"/>
                </a:lnTo>
                <a:lnTo>
                  <a:pt x="1910" y="651"/>
                </a:lnTo>
                <a:lnTo>
                  <a:pt x="1917" y="655"/>
                </a:lnTo>
                <a:lnTo>
                  <a:pt x="1926" y="657"/>
                </a:lnTo>
                <a:lnTo>
                  <a:pt x="1930" y="658"/>
                </a:lnTo>
                <a:lnTo>
                  <a:pt x="1935" y="658"/>
                </a:lnTo>
                <a:lnTo>
                  <a:pt x="1944" y="658"/>
                </a:lnTo>
                <a:lnTo>
                  <a:pt x="1952" y="657"/>
                </a:lnTo>
                <a:lnTo>
                  <a:pt x="1961" y="655"/>
                </a:lnTo>
                <a:lnTo>
                  <a:pt x="1968" y="652"/>
                </a:lnTo>
                <a:lnTo>
                  <a:pt x="1974" y="649"/>
                </a:lnTo>
                <a:lnTo>
                  <a:pt x="1979" y="645"/>
                </a:lnTo>
                <a:lnTo>
                  <a:pt x="1984" y="640"/>
                </a:lnTo>
                <a:lnTo>
                  <a:pt x="1985" y="638"/>
                </a:lnTo>
                <a:lnTo>
                  <a:pt x="1987" y="636"/>
                </a:lnTo>
                <a:lnTo>
                  <a:pt x="1987" y="633"/>
                </a:lnTo>
                <a:lnTo>
                  <a:pt x="1989" y="631"/>
                </a:lnTo>
                <a:lnTo>
                  <a:pt x="1989" y="628"/>
                </a:lnTo>
                <a:lnTo>
                  <a:pt x="1989" y="625"/>
                </a:lnTo>
                <a:lnTo>
                  <a:pt x="1989" y="623"/>
                </a:lnTo>
                <a:lnTo>
                  <a:pt x="1987" y="620"/>
                </a:lnTo>
                <a:lnTo>
                  <a:pt x="1985" y="614"/>
                </a:lnTo>
                <a:lnTo>
                  <a:pt x="1984" y="613"/>
                </a:lnTo>
                <a:lnTo>
                  <a:pt x="1981" y="611"/>
                </a:lnTo>
                <a:lnTo>
                  <a:pt x="1977" y="608"/>
                </a:lnTo>
                <a:lnTo>
                  <a:pt x="1971" y="606"/>
                </a:lnTo>
                <a:lnTo>
                  <a:pt x="1965" y="605"/>
                </a:lnTo>
                <a:lnTo>
                  <a:pt x="1957" y="605"/>
                </a:lnTo>
                <a:lnTo>
                  <a:pt x="1947" y="605"/>
                </a:lnTo>
                <a:lnTo>
                  <a:pt x="1938" y="605"/>
                </a:lnTo>
                <a:close/>
                <a:moveTo>
                  <a:pt x="1289" y="1089"/>
                </a:moveTo>
                <a:lnTo>
                  <a:pt x="1280" y="1095"/>
                </a:lnTo>
                <a:lnTo>
                  <a:pt x="1272" y="1101"/>
                </a:lnTo>
                <a:lnTo>
                  <a:pt x="1264" y="1106"/>
                </a:lnTo>
                <a:lnTo>
                  <a:pt x="1255" y="1109"/>
                </a:lnTo>
                <a:lnTo>
                  <a:pt x="1247" y="1113"/>
                </a:lnTo>
                <a:lnTo>
                  <a:pt x="1240" y="1114"/>
                </a:lnTo>
                <a:lnTo>
                  <a:pt x="1232" y="1115"/>
                </a:lnTo>
                <a:lnTo>
                  <a:pt x="1225" y="1115"/>
                </a:lnTo>
                <a:lnTo>
                  <a:pt x="1216" y="1114"/>
                </a:lnTo>
                <a:lnTo>
                  <a:pt x="1209" y="1112"/>
                </a:lnTo>
                <a:lnTo>
                  <a:pt x="1202" y="1109"/>
                </a:lnTo>
                <a:lnTo>
                  <a:pt x="1195" y="1105"/>
                </a:lnTo>
                <a:lnTo>
                  <a:pt x="1188" y="1101"/>
                </a:lnTo>
                <a:lnTo>
                  <a:pt x="1181" y="1095"/>
                </a:lnTo>
                <a:lnTo>
                  <a:pt x="1175" y="1089"/>
                </a:lnTo>
                <a:lnTo>
                  <a:pt x="1168" y="1082"/>
                </a:lnTo>
                <a:lnTo>
                  <a:pt x="1081" y="984"/>
                </a:lnTo>
                <a:lnTo>
                  <a:pt x="1117" y="953"/>
                </a:lnTo>
                <a:lnTo>
                  <a:pt x="1202" y="1050"/>
                </a:lnTo>
                <a:lnTo>
                  <a:pt x="1210" y="1058"/>
                </a:lnTo>
                <a:lnTo>
                  <a:pt x="1214" y="1062"/>
                </a:lnTo>
                <a:lnTo>
                  <a:pt x="1218" y="1064"/>
                </a:lnTo>
                <a:lnTo>
                  <a:pt x="1221" y="1067"/>
                </a:lnTo>
                <a:lnTo>
                  <a:pt x="1225" y="1069"/>
                </a:lnTo>
                <a:lnTo>
                  <a:pt x="1229" y="1070"/>
                </a:lnTo>
                <a:lnTo>
                  <a:pt x="1233" y="1071"/>
                </a:lnTo>
                <a:lnTo>
                  <a:pt x="1236" y="1071"/>
                </a:lnTo>
                <a:lnTo>
                  <a:pt x="1240" y="1071"/>
                </a:lnTo>
                <a:lnTo>
                  <a:pt x="1245" y="1070"/>
                </a:lnTo>
                <a:lnTo>
                  <a:pt x="1248" y="1070"/>
                </a:lnTo>
                <a:lnTo>
                  <a:pt x="1255" y="1065"/>
                </a:lnTo>
                <a:lnTo>
                  <a:pt x="1260" y="1063"/>
                </a:lnTo>
                <a:lnTo>
                  <a:pt x="1264" y="1061"/>
                </a:lnTo>
                <a:lnTo>
                  <a:pt x="1267" y="1057"/>
                </a:lnTo>
                <a:lnTo>
                  <a:pt x="1270" y="1054"/>
                </a:lnTo>
                <a:lnTo>
                  <a:pt x="1274" y="1047"/>
                </a:lnTo>
                <a:lnTo>
                  <a:pt x="1277" y="1043"/>
                </a:lnTo>
                <a:lnTo>
                  <a:pt x="1277" y="1039"/>
                </a:lnTo>
                <a:lnTo>
                  <a:pt x="1278" y="1035"/>
                </a:lnTo>
                <a:lnTo>
                  <a:pt x="1278" y="1031"/>
                </a:lnTo>
                <a:lnTo>
                  <a:pt x="1277" y="1028"/>
                </a:lnTo>
                <a:lnTo>
                  <a:pt x="1277" y="1024"/>
                </a:lnTo>
                <a:lnTo>
                  <a:pt x="1274" y="1019"/>
                </a:lnTo>
                <a:lnTo>
                  <a:pt x="1273" y="1016"/>
                </a:lnTo>
                <a:lnTo>
                  <a:pt x="1271" y="1011"/>
                </a:lnTo>
                <a:lnTo>
                  <a:pt x="1268" y="1007"/>
                </a:lnTo>
                <a:lnTo>
                  <a:pt x="1261" y="999"/>
                </a:lnTo>
                <a:lnTo>
                  <a:pt x="1175" y="901"/>
                </a:lnTo>
                <a:lnTo>
                  <a:pt x="1209" y="871"/>
                </a:lnTo>
                <a:lnTo>
                  <a:pt x="1296" y="970"/>
                </a:lnTo>
                <a:lnTo>
                  <a:pt x="1302" y="977"/>
                </a:lnTo>
                <a:lnTo>
                  <a:pt x="1308" y="984"/>
                </a:lnTo>
                <a:lnTo>
                  <a:pt x="1312" y="991"/>
                </a:lnTo>
                <a:lnTo>
                  <a:pt x="1316" y="999"/>
                </a:lnTo>
                <a:lnTo>
                  <a:pt x="1318" y="1006"/>
                </a:lnTo>
                <a:lnTo>
                  <a:pt x="1321" y="1013"/>
                </a:lnTo>
                <a:lnTo>
                  <a:pt x="1322" y="1022"/>
                </a:lnTo>
                <a:lnTo>
                  <a:pt x="1322" y="1029"/>
                </a:lnTo>
                <a:lnTo>
                  <a:pt x="1321" y="1037"/>
                </a:lnTo>
                <a:lnTo>
                  <a:pt x="1319" y="1044"/>
                </a:lnTo>
                <a:lnTo>
                  <a:pt x="1317" y="1051"/>
                </a:lnTo>
                <a:lnTo>
                  <a:pt x="1312" y="1060"/>
                </a:lnTo>
                <a:lnTo>
                  <a:pt x="1309" y="1067"/>
                </a:lnTo>
                <a:lnTo>
                  <a:pt x="1303" y="1074"/>
                </a:lnTo>
                <a:lnTo>
                  <a:pt x="1299" y="1077"/>
                </a:lnTo>
                <a:lnTo>
                  <a:pt x="1296" y="1082"/>
                </a:lnTo>
                <a:lnTo>
                  <a:pt x="1289" y="1089"/>
                </a:lnTo>
                <a:close/>
                <a:moveTo>
                  <a:pt x="1354" y="807"/>
                </a:moveTo>
                <a:lnTo>
                  <a:pt x="1349" y="811"/>
                </a:lnTo>
                <a:lnTo>
                  <a:pt x="1344" y="814"/>
                </a:lnTo>
                <a:lnTo>
                  <a:pt x="1341" y="819"/>
                </a:lnTo>
                <a:lnTo>
                  <a:pt x="1338" y="824"/>
                </a:lnTo>
                <a:lnTo>
                  <a:pt x="1336" y="829"/>
                </a:lnTo>
                <a:lnTo>
                  <a:pt x="1334" y="835"/>
                </a:lnTo>
                <a:lnTo>
                  <a:pt x="1334" y="839"/>
                </a:lnTo>
                <a:lnTo>
                  <a:pt x="1332" y="845"/>
                </a:lnTo>
                <a:lnTo>
                  <a:pt x="1334" y="857"/>
                </a:lnTo>
                <a:lnTo>
                  <a:pt x="1335" y="863"/>
                </a:lnTo>
                <a:lnTo>
                  <a:pt x="1337" y="870"/>
                </a:lnTo>
                <a:lnTo>
                  <a:pt x="1340" y="876"/>
                </a:lnTo>
                <a:lnTo>
                  <a:pt x="1343" y="883"/>
                </a:lnTo>
                <a:lnTo>
                  <a:pt x="1347" y="889"/>
                </a:lnTo>
                <a:lnTo>
                  <a:pt x="1351" y="896"/>
                </a:lnTo>
                <a:lnTo>
                  <a:pt x="1356" y="902"/>
                </a:lnTo>
                <a:lnTo>
                  <a:pt x="1361" y="908"/>
                </a:lnTo>
                <a:lnTo>
                  <a:pt x="1367" y="914"/>
                </a:lnTo>
                <a:lnTo>
                  <a:pt x="1371" y="919"/>
                </a:lnTo>
                <a:lnTo>
                  <a:pt x="1377" y="922"/>
                </a:lnTo>
                <a:lnTo>
                  <a:pt x="1382" y="926"/>
                </a:lnTo>
                <a:lnTo>
                  <a:pt x="1386" y="927"/>
                </a:lnTo>
                <a:lnTo>
                  <a:pt x="1388" y="928"/>
                </a:lnTo>
                <a:lnTo>
                  <a:pt x="1394" y="930"/>
                </a:lnTo>
                <a:lnTo>
                  <a:pt x="1399" y="933"/>
                </a:lnTo>
                <a:lnTo>
                  <a:pt x="1405" y="933"/>
                </a:lnTo>
                <a:lnTo>
                  <a:pt x="1411" y="933"/>
                </a:lnTo>
                <a:lnTo>
                  <a:pt x="1415" y="933"/>
                </a:lnTo>
                <a:lnTo>
                  <a:pt x="1421" y="932"/>
                </a:lnTo>
                <a:lnTo>
                  <a:pt x="1426" y="930"/>
                </a:lnTo>
                <a:lnTo>
                  <a:pt x="1432" y="927"/>
                </a:lnTo>
                <a:lnTo>
                  <a:pt x="1437" y="925"/>
                </a:lnTo>
                <a:lnTo>
                  <a:pt x="1441" y="921"/>
                </a:lnTo>
                <a:lnTo>
                  <a:pt x="1445" y="916"/>
                </a:lnTo>
                <a:lnTo>
                  <a:pt x="1448" y="912"/>
                </a:lnTo>
                <a:lnTo>
                  <a:pt x="1452" y="907"/>
                </a:lnTo>
                <a:lnTo>
                  <a:pt x="1454" y="902"/>
                </a:lnTo>
                <a:lnTo>
                  <a:pt x="1456" y="897"/>
                </a:lnTo>
                <a:lnTo>
                  <a:pt x="1456" y="894"/>
                </a:lnTo>
                <a:lnTo>
                  <a:pt x="1457" y="891"/>
                </a:lnTo>
                <a:lnTo>
                  <a:pt x="1457" y="885"/>
                </a:lnTo>
                <a:lnTo>
                  <a:pt x="1456" y="874"/>
                </a:lnTo>
                <a:lnTo>
                  <a:pt x="1454" y="868"/>
                </a:lnTo>
                <a:lnTo>
                  <a:pt x="1452" y="861"/>
                </a:lnTo>
                <a:lnTo>
                  <a:pt x="1450" y="855"/>
                </a:lnTo>
                <a:lnTo>
                  <a:pt x="1446" y="848"/>
                </a:lnTo>
                <a:lnTo>
                  <a:pt x="1443" y="842"/>
                </a:lnTo>
                <a:lnTo>
                  <a:pt x="1438" y="835"/>
                </a:lnTo>
                <a:lnTo>
                  <a:pt x="1433" y="827"/>
                </a:lnTo>
                <a:lnTo>
                  <a:pt x="1428" y="821"/>
                </a:lnTo>
                <a:lnTo>
                  <a:pt x="1422" y="817"/>
                </a:lnTo>
                <a:lnTo>
                  <a:pt x="1418" y="812"/>
                </a:lnTo>
                <a:lnTo>
                  <a:pt x="1413" y="808"/>
                </a:lnTo>
                <a:lnTo>
                  <a:pt x="1407" y="805"/>
                </a:lnTo>
                <a:lnTo>
                  <a:pt x="1401" y="803"/>
                </a:lnTo>
                <a:lnTo>
                  <a:pt x="1396" y="800"/>
                </a:lnTo>
                <a:lnTo>
                  <a:pt x="1390" y="799"/>
                </a:lnTo>
                <a:lnTo>
                  <a:pt x="1385" y="798"/>
                </a:lnTo>
                <a:lnTo>
                  <a:pt x="1380" y="798"/>
                </a:lnTo>
                <a:lnTo>
                  <a:pt x="1374" y="798"/>
                </a:lnTo>
                <a:lnTo>
                  <a:pt x="1369" y="799"/>
                </a:lnTo>
                <a:lnTo>
                  <a:pt x="1363" y="801"/>
                </a:lnTo>
                <a:lnTo>
                  <a:pt x="1361" y="803"/>
                </a:lnTo>
                <a:lnTo>
                  <a:pt x="1358" y="804"/>
                </a:lnTo>
                <a:lnTo>
                  <a:pt x="1354" y="807"/>
                </a:lnTo>
                <a:close/>
                <a:moveTo>
                  <a:pt x="1458" y="955"/>
                </a:moveTo>
                <a:lnTo>
                  <a:pt x="1450" y="960"/>
                </a:lnTo>
                <a:lnTo>
                  <a:pt x="1441" y="965"/>
                </a:lnTo>
                <a:lnTo>
                  <a:pt x="1433" y="968"/>
                </a:lnTo>
                <a:lnTo>
                  <a:pt x="1424" y="971"/>
                </a:lnTo>
                <a:lnTo>
                  <a:pt x="1415" y="973"/>
                </a:lnTo>
                <a:lnTo>
                  <a:pt x="1406" y="974"/>
                </a:lnTo>
                <a:lnTo>
                  <a:pt x="1396" y="974"/>
                </a:lnTo>
                <a:lnTo>
                  <a:pt x="1386" y="973"/>
                </a:lnTo>
                <a:lnTo>
                  <a:pt x="1376" y="971"/>
                </a:lnTo>
                <a:lnTo>
                  <a:pt x="1371" y="970"/>
                </a:lnTo>
                <a:lnTo>
                  <a:pt x="1367" y="967"/>
                </a:lnTo>
                <a:lnTo>
                  <a:pt x="1357" y="964"/>
                </a:lnTo>
                <a:lnTo>
                  <a:pt x="1348" y="958"/>
                </a:lnTo>
                <a:lnTo>
                  <a:pt x="1343" y="954"/>
                </a:lnTo>
                <a:lnTo>
                  <a:pt x="1340" y="951"/>
                </a:lnTo>
                <a:lnTo>
                  <a:pt x="1330" y="943"/>
                </a:lnTo>
                <a:lnTo>
                  <a:pt x="1322" y="934"/>
                </a:lnTo>
                <a:lnTo>
                  <a:pt x="1317" y="928"/>
                </a:lnTo>
                <a:lnTo>
                  <a:pt x="1313" y="923"/>
                </a:lnTo>
                <a:lnTo>
                  <a:pt x="1306" y="912"/>
                </a:lnTo>
                <a:lnTo>
                  <a:pt x="1300" y="901"/>
                </a:lnTo>
                <a:lnTo>
                  <a:pt x="1296" y="889"/>
                </a:lnTo>
                <a:lnTo>
                  <a:pt x="1292" y="878"/>
                </a:lnTo>
                <a:lnTo>
                  <a:pt x="1290" y="868"/>
                </a:lnTo>
                <a:lnTo>
                  <a:pt x="1289" y="857"/>
                </a:lnTo>
                <a:lnTo>
                  <a:pt x="1289" y="848"/>
                </a:lnTo>
                <a:lnTo>
                  <a:pt x="1290" y="838"/>
                </a:lnTo>
                <a:lnTo>
                  <a:pt x="1292" y="829"/>
                </a:lnTo>
                <a:lnTo>
                  <a:pt x="1296" y="819"/>
                </a:lnTo>
                <a:lnTo>
                  <a:pt x="1299" y="811"/>
                </a:lnTo>
                <a:lnTo>
                  <a:pt x="1305" y="803"/>
                </a:lnTo>
                <a:lnTo>
                  <a:pt x="1310" y="795"/>
                </a:lnTo>
                <a:lnTo>
                  <a:pt x="1317" y="788"/>
                </a:lnTo>
                <a:lnTo>
                  <a:pt x="1319" y="785"/>
                </a:lnTo>
                <a:lnTo>
                  <a:pt x="1323" y="781"/>
                </a:lnTo>
                <a:lnTo>
                  <a:pt x="1331" y="775"/>
                </a:lnTo>
                <a:lnTo>
                  <a:pt x="1340" y="771"/>
                </a:lnTo>
                <a:lnTo>
                  <a:pt x="1348" y="766"/>
                </a:lnTo>
                <a:lnTo>
                  <a:pt x="1356" y="762"/>
                </a:lnTo>
                <a:lnTo>
                  <a:pt x="1366" y="760"/>
                </a:lnTo>
                <a:lnTo>
                  <a:pt x="1374" y="758"/>
                </a:lnTo>
                <a:lnTo>
                  <a:pt x="1383" y="756"/>
                </a:lnTo>
                <a:lnTo>
                  <a:pt x="1393" y="756"/>
                </a:lnTo>
                <a:lnTo>
                  <a:pt x="1402" y="758"/>
                </a:lnTo>
                <a:lnTo>
                  <a:pt x="1413" y="760"/>
                </a:lnTo>
                <a:lnTo>
                  <a:pt x="1418" y="761"/>
                </a:lnTo>
                <a:lnTo>
                  <a:pt x="1422" y="763"/>
                </a:lnTo>
                <a:lnTo>
                  <a:pt x="1432" y="767"/>
                </a:lnTo>
                <a:lnTo>
                  <a:pt x="1441" y="773"/>
                </a:lnTo>
                <a:lnTo>
                  <a:pt x="1445" y="776"/>
                </a:lnTo>
                <a:lnTo>
                  <a:pt x="1450" y="780"/>
                </a:lnTo>
                <a:lnTo>
                  <a:pt x="1459" y="787"/>
                </a:lnTo>
                <a:lnTo>
                  <a:pt x="1467" y="797"/>
                </a:lnTo>
                <a:lnTo>
                  <a:pt x="1472" y="803"/>
                </a:lnTo>
                <a:lnTo>
                  <a:pt x="1476" y="807"/>
                </a:lnTo>
                <a:lnTo>
                  <a:pt x="1483" y="819"/>
                </a:lnTo>
                <a:lnTo>
                  <a:pt x="1489" y="830"/>
                </a:lnTo>
                <a:lnTo>
                  <a:pt x="1493" y="842"/>
                </a:lnTo>
                <a:lnTo>
                  <a:pt x="1497" y="852"/>
                </a:lnTo>
                <a:lnTo>
                  <a:pt x="1499" y="863"/>
                </a:lnTo>
                <a:lnTo>
                  <a:pt x="1501" y="872"/>
                </a:lnTo>
                <a:lnTo>
                  <a:pt x="1499" y="883"/>
                </a:lnTo>
                <a:lnTo>
                  <a:pt x="1498" y="893"/>
                </a:lnTo>
                <a:lnTo>
                  <a:pt x="1497" y="902"/>
                </a:lnTo>
                <a:lnTo>
                  <a:pt x="1493" y="912"/>
                </a:lnTo>
                <a:lnTo>
                  <a:pt x="1490" y="920"/>
                </a:lnTo>
                <a:lnTo>
                  <a:pt x="1484" y="928"/>
                </a:lnTo>
                <a:lnTo>
                  <a:pt x="1479" y="935"/>
                </a:lnTo>
                <a:lnTo>
                  <a:pt x="1472" y="942"/>
                </a:lnTo>
                <a:lnTo>
                  <a:pt x="1466" y="949"/>
                </a:lnTo>
                <a:lnTo>
                  <a:pt x="1458" y="955"/>
                </a:lnTo>
                <a:close/>
                <a:moveTo>
                  <a:pt x="1605" y="855"/>
                </a:moveTo>
                <a:lnTo>
                  <a:pt x="1568" y="874"/>
                </a:lnTo>
                <a:lnTo>
                  <a:pt x="1466" y="688"/>
                </a:lnTo>
                <a:lnTo>
                  <a:pt x="1521" y="659"/>
                </a:lnTo>
                <a:lnTo>
                  <a:pt x="1637" y="773"/>
                </a:lnTo>
                <a:lnTo>
                  <a:pt x="1601" y="614"/>
                </a:lnTo>
                <a:lnTo>
                  <a:pt x="1657" y="585"/>
                </a:lnTo>
                <a:lnTo>
                  <a:pt x="1758" y="771"/>
                </a:lnTo>
                <a:lnTo>
                  <a:pt x="1718" y="792"/>
                </a:lnTo>
                <a:lnTo>
                  <a:pt x="1649" y="665"/>
                </a:lnTo>
                <a:lnTo>
                  <a:pt x="1656" y="690"/>
                </a:lnTo>
                <a:lnTo>
                  <a:pt x="1660" y="713"/>
                </a:lnTo>
                <a:lnTo>
                  <a:pt x="1679" y="813"/>
                </a:lnTo>
                <a:lnTo>
                  <a:pt x="1643" y="833"/>
                </a:lnTo>
                <a:lnTo>
                  <a:pt x="1569" y="762"/>
                </a:lnTo>
                <a:lnTo>
                  <a:pt x="1553" y="747"/>
                </a:lnTo>
                <a:lnTo>
                  <a:pt x="1535" y="724"/>
                </a:lnTo>
                <a:lnTo>
                  <a:pt x="1605" y="855"/>
                </a:lnTo>
                <a:close/>
                <a:moveTo>
                  <a:pt x="478" y="2630"/>
                </a:moveTo>
                <a:lnTo>
                  <a:pt x="480" y="2661"/>
                </a:lnTo>
                <a:lnTo>
                  <a:pt x="480" y="2692"/>
                </a:lnTo>
                <a:lnTo>
                  <a:pt x="482" y="2752"/>
                </a:lnTo>
                <a:lnTo>
                  <a:pt x="487" y="2814"/>
                </a:lnTo>
                <a:lnTo>
                  <a:pt x="489" y="2843"/>
                </a:lnTo>
                <a:lnTo>
                  <a:pt x="493" y="2874"/>
                </a:lnTo>
                <a:lnTo>
                  <a:pt x="496" y="2904"/>
                </a:lnTo>
                <a:lnTo>
                  <a:pt x="500" y="2934"/>
                </a:lnTo>
                <a:lnTo>
                  <a:pt x="509" y="2994"/>
                </a:lnTo>
                <a:lnTo>
                  <a:pt x="515" y="3024"/>
                </a:lnTo>
                <a:lnTo>
                  <a:pt x="521" y="3054"/>
                </a:lnTo>
                <a:lnTo>
                  <a:pt x="527" y="3084"/>
                </a:lnTo>
                <a:lnTo>
                  <a:pt x="533" y="3113"/>
                </a:lnTo>
                <a:lnTo>
                  <a:pt x="533" y="3117"/>
                </a:lnTo>
                <a:lnTo>
                  <a:pt x="532" y="3119"/>
                </a:lnTo>
                <a:lnTo>
                  <a:pt x="529" y="3123"/>
                </a:lnTo>
                <a:lnTo>
                  <a:pt x="527" y="3124"/>
                </a:lnTo>
                <a:lnTo>
                  <a:pt x="525" y="3124"/>
                </a:lnTo>
                <a:lnTo>
                  <a:pt x="521" y="3124"/>
                </a:lnTo>
                <a:lnTo>
                  <a:pt x="519" y="3122"/>
                </a:lnTo>
                <a:lnTo>
                  <a:pt x="518" y="3119"/>
                </a:lnTo>
                <a:lnTo>
                  <a:pt x="516" y="3117"/>
                </a:lnTo>
                <a:lnTo>
                  <a:pt x="509" y="3087"/>
                </a:lnTo>
                <a:lnTo>
                  <a:pt x="503" y="3058"/>
                </a:lnTo>
                <a:lnTo>
                  <a:pt x="497" y="3027"/>
                </a:lnTo>
                <a:lnTo>
                  <a:pt x="492" y="2997"/>
                </a:lnTo>
                <a:lnTo>
                  <a:pt x="487" y="2966"/>
                </a:lnTo>
                <a:lnTo>
                  <a:pt x="482" y="2937"/>
                </a:lnTo>
                <a:lnTo>
                  <a:pt x="478" y="2906"/>
                </a:lnTo>
                <a:lnTo>
                  <a:pt x="475" y="2875"/>
                </a:lnTo>
                <a:lnTo>
                  <a:pt x="471" y="2846"/>
                </a:lnTo>
                <a:lnTo>
                  <a:pt x="469" y="2815"/>
                </a:lnTo>
                <a:lnTo>
                  <a:pt x="467" y="2784"/>
                </a:lnTo>
                <a:lnTo>
                  <a:pt x="464" y="2753"/>
                </a:lnTo>
                <a:lnTo>
                  <a:pt x="463" y="2722"/>
                </a:lnTo>
                <a:lnTo>
                  <a:pt x="462" y="2692"/>
                </a:lnTo>
                <a:lnTo>
                  <a:pt x="461" y="2630"/>
                </a:lnTo>
                <a:lnTo>
                  <a:pt x="462" y="2593"/>
                </a:lnTo>
                <a:lnTo>
                  <a:pt x="462" y="2557"/>
                </a:lnTo>
                <a:lnTo>
                  <a:pt x="464" y="2519"/>
                </a:lnTo>
                <a:lnTo>
                  <a:pt x="467" y="2482"/>
                </a:lnTo>
                <a:lnTo>
                  <a:pt x="473" y="2409"/>
                </a:lnTo>
                <a:lnTo>
                  <a:pt x="476" y="2372"/>
                </a:lnTo>
                <a:lnTo>
                  <a:pt x="481" y="2335"/>
                </a:lnTo>
                <a:lnTo>
                  <a:pt x="487" y="2298"/>
                </a:lnTo>
                <a:lnTo>
                  <a:pt x="493" y="2263"/>
                </a:lnTo>
                <a:lnTo>
                  <a:pt x="499" y="2226"/>
                </a:lnTo>
                <a:lnTo>
                  <a:pt x="506" y="2191"/>
                </a:lnTo>
                <a:lnTo>
                  <a:pt x="514" y="2154"/>
                </a:lnTo>
                <a:lnTo>
                  <a:pt x="522" y="2118"/>
                </a:lnTo>
                <a:lnTo>
                  <a:pt x="531" y="2083"/>
                </a:lnTo>
                <a:lnTo>
                  <a:pt x="540" y="2047"/>
                </a:lnTo>
                <a:lnTo>
                  <a:pt x="551" y="2012"/>
                </a:lnTo>
                <a:lnTo>
                  <a:pt x="561" y="1977"/>
                </a:lnTo>
                <a:lnTo>
                  <a:pt x="572" y="1942"/>
                </a:lnTo>
                <a:lnTo>
                  <a:pt x="584" y="1908"/>
                </a:lnTo>
                <a:lnTo>
                  <a:pt x="597" y="1873"/>
                </a:lnTo>
                <a:lnTo>
                  <a:pt x="610" y="1839"/>
                </a:lnTo>
                <a:lnTo>
                  <a:pt x="623" y="1805"/>
                </a:lnTo>
                <a:lnTo>
                  <a:pt x="637" y="1770"/>
                </a:lnTo>
                <a:lnTo>
                  <a:pt x="653" y="1737"/>
                </a:lnTo>
                <a:lnTo>
                  <a:pt x="668" y="1704"/>
                </a:lnTo>
                <a:lnTo>
                  <a:pt x="683" y="1671"/>
                </a:lnTo>
                <a:lnTo>
                  <a:pt x="700" y="1638"/>
                </a:lnTo>
                <a:lnTo>
                  <a:pt x="718" y="1604"/>
                </a:lnTo>
                <a:lnTo>
                  <a:pt x="735" y="1572"/>
                </a:lnTo>
                <a:lnTo>
                  <a:pt x="753" y="1540"/>
                </a:lnTo>
                <a:lnTo>
                  <a:pt x="772" y="1508"/>
                </a:lnTo>
                <a:lnTo>
                  <a:pt x="773" y="1507"/>
                </a:lnTo>
                <a:lnTo>
                  <a:pt x="775" y="1506"/>
                </a:lnTo>
                <a:lnTo>
                  <a:pt x="778" y="1505"/>
                </a:lnTo>
                <a:lnTo>
                  <a:pt x="782" y="1505"/>
                </a:lnTo>
                <a:lnTo>
                  <a:pt x="784" y="1506"/>
                </a:lnTo>
                <a:lnTo>
                  <a:pt x="786" y="1507"/>
                </a:lnTo>
                <a:lnTo>
                  <a:pt x="788" y="1508"/>
                </a:lnTo>
                <a:lnTo>
                  <a:pt x="789" y="1511"/>
                </a:lnTo>
                <a:lnTo>
                  <a:pt x="789" y="1514"/>
                </a:lnTo>
                <a:lnTo>
                  <a:pt x="788" y="1518"/>
                </a:lnTo>
                <a:lnTo>
                  <a:pt x="769" y="1550"/>
                </a:lnTo>
                <a:lnTo>
                  <a:pt x="751" y="1581"/>
                </a:lnTo>
                <a:lnTo>
                  <a:pt x="733" y="1614"/>
                </a:lnTo>
                <a:lnTo>
                  <a:pt x="717" y="1646"/>
                </a:lnTo>
                <a:lnTo>
                  <a:pt x="700" y="1678"/>
                </a:lnTo>
                <a:lnTo>
                  <a:pt x="685" y="1711"/>
                </a:lnTo>
                <a:lnTo>
                  <a:pt x="669" y="1744"/>
                </a:lnTo>
                <a:lnTo>
                  <a:pt x="654" y="1777"/>
                </a:lnTo>
                <a:lnTo>
                  <a:pt x="640" y="1812"/>
                </a:lnTo>
                <a:lnTo>
                  <a:pt x="627" y="1845"/>
                </a:lnTo>
                <a:lnTo>
                  <a:pt x="613" y="1879"/>
                </a:lnTo>
                <a:lnTo>
                  <a:pt x="602" y="1913"/>
                </a:lnTo>
                <a:lnTo>
                  <a:pt x="590" y="1948"/>
                </a:lnTo>
                <a:lnTo>
                  <a:pt x="578" y="1982"/>
                </a:lnTo>
                <a:lnTo>
                  <a:pt x="567" y="2018"/>
                </a:lnTo>
                <a:lnTo>
                  <a:pt x="558" y="2052"/>
                </a:lnTo>
                <a:lnTo>
                  <a:pt x="548" y="2088"/>
                </a:lnTo>
                <a:lnTo>
                  <a:pt x="539" y="2123"/>
                </a:lnTo>
                <a:lnTo>
                  <a:pt x="523" y="2194"/>
                </a:lnTo>
                <a:lnTo>
                  <a:pt x="516" y="2230"/>
                </a:lnTo>
                <a:lnTo>
                  <a:pt x="510" y="2265"/>
                </a:lnTo>
                <a:lnTo>
                  <a:pt x="505" y="2302"/>
                </a:lnTo>
                <a:lnTo>
                  <a:pt x="499" y="2337"/>
                </a:lnTo>
                <a:lnTo>
                  <a:pt x="494" y="2374"/>
                </a:lnTo>
                <a:lnTo>
                  <a:pt x="490" y="2410"/>
                </a:lnTo>
                <a:lnTo>
                  <a:pt x="487" y="2446"/>
                </a:lnTo>
                <a:lnTo>
                  <a:pt x="484" y="2483"/>
                </a:lnTo>
                <a:lnTo>
                  <a:pt x="482" y="2520"/>
                </a:lnTo>
                <a:lnTo>
                  <a:pt x="481" y="2557"/>
                </a:lnTo>
                <a:lnTo>
                  <a:pt x="480" y="2593"/>
                </a:lnTo>
                <a:lnTo>
                  <a:pt x="478" y="2630"/>
                </a:lnTo>
                <a:close/>
                <a:moveTo>
                  <a:pt x="4781" y="2630"/>
                </a:moveTo>
                <a:lnTo>
                  <a:pt x="4781" y="2593"/>
                </a:lnTo>
                <a:lnTo>
                  <a:pt x="4780" y="2557"/>
                </a:lnTo>
                <a:lnTo>
                  <a:pt x="4779" y="2520"/>
                </a:lnTo>
                <a:lnTo>
                  <a:pt x="4776" y="2483"/>
                </a:lnTo>
                <a:lnTo>
                  <a:pt x="4771" y="2410"/>
                </a:lnTo>
                <a:lnTo>
                  <a:pt x="4766" y="2374"/>
                </a:lnTo>
                <a:lnTo>
                  <a:pt x="4761" y="2337"/>
                </a:lnTo>
                <a:lnTo>
                  <a:pt x="4756" y="2302"/>
                </a:lnTo>
                <a:lnTo>
                  <a:pt x="4750" y="2265"/>
                </a:lnTo>
                <a:lnTo>
                  <a:pt x="4745" y="2230"/>
                </a:lnTo>
                <a:lnTo>
                  <a:pt x="4737" y="2194"/>
                </a:lnTo>
                <a:lnTo>
                  <a:pt x="4729" y="2159"/>
                </a:lnTo>
                <a:lnTo>
                  <a:pt x="4721" y="2123"/>
                </a:lnTo>
                <a:lnTo>
                  <a:pt x="4713" y="2088"/>
                </a:lnTo>
                <a:lnTo>
                  <a:pt x="4703" y="2052"/>
                </a:lnTo>
                <a:lnTo>
                  <a:pt x="4692" y="2018"/>
                </a:lnTo>
                <a:lnTo>
                  <a:pt x="4682" y="1982"/>
                </a:lnTo>
                <a:lnTo>
                  <a:pt x="4671" y="1948"/>
                </a:lnTo>
                <a:lnTo>
                  <a:pt x="4659" y="1913"/>
                </a:lnTo>
                <a:lnTo>
                  <a:pt x="4647" y="1879"/>
                </a:lnTo>
                <a:lnTo>
                  <a:pt x="4634" y="1845"/>
                </a:lnTo>
                <a:lnTo>
                  <a:pt x="4606" y="1777"/>
                </a:lnTo>
                <a:lnTo>
                  <a:pt x="4592" y="1744"/>
                </a:lnTo>
                <a:lnTo>
                  <a:pt x="4576" y="1711"/>
                </a:lnTo>
                <a:lnTo>
                  <a:pt x="4561" y="1678"/>
                </a:lnTo>
                <a:lnTo>
                  <a:pt x="4544" y="1646"/>
                </a:lnTo>
                <a:lnTo>
                  <a:pt x="4527" y="1614"/>
                </a:lnTo>
                <a:lnTo>
                  <a:pt x="4510" y="1581"/>
                </a:lnTo>
                <a:lnTo>
                  <a:pt x="4491" y="1550"/>
                </a:lnTo>
                <a:lnTo>
                  <a:pt x="4473" y="1518"/>
                </a:lnTo>
                <a:lnTo>
                  <a:pt x="4472" y="1514"/>
                </a:lnTo>
                <a:lnTo>
                  <a:pt x="4472" y="1513"/>
                </a:lnTo>
                <a:lnTo>
                  <a:pt x="4472" y="1511"/>
                </a:lnTo>
                <a:lnTo>
                  <a:pt x="4473" y="1508"/>
                </a:lnTo>
                <a:lnTo>
                  <a:pt x="4474" y="1507"/>
                </a:lnTo>
                <a:lnTo>
                  <a:pt x="4476" y="1506"/>
                </a:lnTo>
                <a:lnTo>
                  <a:pt x="4479" y="1505"/>
                </a:lnTo>
                <a:lnTo>
                  <a:pt x="4482" y="1505"/>
                </a:lnTo>
                <a:lnTo>
                  <a:pt x="4483" y="1505"/>
                </a:lnTo>
                <a:lnTo>
                  <a:pt x="4486" y="1506"/>
                </a:lnTo>
                <a:lnTo>
                  <a:pt x="4488" y="1507"/>
                </a:lnTo>
                <a:lnTo>
                  <a:pt x="4489" y="1508"/>
                </a:lnTo>
                <a:lnTo>
                  <a:pt x="4506" y="1540"/>
                </a:lnTo>
                <a:lnTo>
                  <a:pt x="4525" y="1572"/>
                </a:lnTo>
                <a:lnTo>
                  <a:pt x="4543" y="1604"/>
                </a:lnTo>
                <a:lnTo>
                  <a:pt x="4560" y="1638"/>
                </a:lnTo>
                <a:lnTo>
                  <a:pt x="4576" y="1671"/>
                </a:lnTo>
                <a:lnTo>
                  <a:pt x="4593" y="1704"/>
                </a:lnTo>
                <a:lnTo>
                  <a:pt x="4608" y="1737"/>
                </a:lnTo>
                <a:lnTo>
                  <a:pt x="4623" y="1770"/>
                </a:lnTo>
                <a:lnTo>
                  <a:pt x="4637" y="1805"/>
                </a:lnTo>
                <a:lnTo>
                  <a:pt x="4651" y="1839"/>
                </a:lnTo>
                <a:lnTo>
                  <a:pt x="4664" y="1873"/>
                </a:lnTo>
                <a:lnTo>
                  <a:pt x="4676" y="1908"/>
                </a:lnTo>
                <a:lnTo>
                  <a:pt x="4688" y="1942"/>
                </a:lnTo>
                <a:lnTo>
                  <a:pt x="4700" y="1977"/>
                </a:lnTo>
                <a:lnTo>
                  <a:pt x="4710" y="2012"/>
                </a:lnTo>
                <a:lnTo>
                  <a:pt x="4720" y="2047"/>
                </a:lnTo>
                <a:lnTo>
                  <a:pt x="4729" y="2083"/>
                </a:lnTo>
                <a:lnTo>
                  <a:pt x="4739" y="2118"/>
                </a:lnTo>
                <a:lnTo>
                  <a:pt x="4747" y="2154"/>
                </a:lnTo>
                <a:lnTo>
                  <a:pt x="4754" y="2191"/>
                </a:lnTo>
                <a:lnTo>
                  <a:pt x="4761" y="2226"/>
                </a:lnTo>
                <a:lnTo>
                  <a:pt x="4768" y="2263"/>
                </a:lnTo>
                <a:lnTo>
                  <a:pt x="4774" y="2298"/>
                </a:lnTo>
                <a:lnTo>
                  <a:pt x="4779" y="2335"/>
                </a:lnTo>
                <a:lnTo>
                  <a:pt x="4784" y="2372"/>
                </a:lnTo>
                <a:lnTo>
                  <a:pt x="4788" y="2409"/>
                </a:lnTo>
                <a:lnTo>
                  <a:pt x="4794" y="2482"/>
                </a:lnTo>
                <a:lnTo>
                  <a:pt x="4797" y="2519"/>
                </a:lnTo>
                <a:lnTo>
                  <a:pt x="4798" y="2555"/>
                </a:lnTo>
                <a:lnTo>
                  <a:pt x="4799" y="2593"/>
                </a:lnTo>
                <a:lnTo>
                  <a:pt x="4799" y="2630"/>
                </a:lnTo>
                <a:lnTo>
                  <a:pt x="4799" y="2687"/>
                </a:lnTo>
                <a:lnTo>
                  <a:pt x="4797" y="2743"/>
                </a:lnTo>
                <a:lnTo>
                  <a:pt x="4797" y="2745"/>
                </a:lnTo>
                <a:lnTo>
                  <a:pt x="4795" y="2746"/>
                </a:lnTo>
                <a:lnTo>
                  <a:pt x="4794" y="2747"/>
                </a:lnTo>
                <a:lnTo>
                  <a:pt x="4794" y="2748"/>
                </a:lnTo>
                <a:lnTo>
                  <a:pt x="4791" y="2751"/>
                </a:lnTo>
                <a:lnTo>
                  <a:pt x="4787" y="2751"/>
                </a:lnTo>
                <a:lnTo>
                  <a:pt x="4784" y="2751"/>
                </a:lnTo>
                <a:lnTo>
                  <a:pt x="4781" y="2748"/>
                </a:lnTo>
                <a:lnTo>
                  <a:pt x="4780" y="2747"/>
                </a:lnTo>
                <a:lnTo>
                  <a:pt x="4779" y="2745"/>
                </a:lnTo>
                <a:lnTo>
                  <a:pt x="4779" y="2741"/>
                </a:lnTo>
                <a:lnTo>
                  <a:pt x="4780" y="2714"/>
                </a:lnTo>
                <a:lnTo>
                  <a:pt x="4781" y="2686"/>
                </a:lnTo>
                <a:lnTo>
                  <a:pt x="4781" y="2658"/>
                </a:lnTo>
                <a:lnTo>
                  <a:pt x="4781" y="2630"/>
                </a:lnTo>
                <a:close/>
                <a:moveTo>
                  <a:pt x="2630" y="850"/>
                </a:moveTo>
                <a:lnTo>
                  <a:pt x="2666" y="850"/>
                </a:lnTo>
                <a:lnTo>
                  <a:pt x="2703" y="851"/>
                </a:lnTo>
                <a:lnTo>
                  <a:pt x="2738" y="853"/>
                </a:lnTo>
                <a:lnTo>
                  <a:pt x="2774" y="856"/>
                </a:lnTo>
                <a:lnTo>
                  <a:pt x="2810" y="858"/>
                </a:lnTo>
                <a:lnTo>
                  <a:pt x="2846" y="863"/>
                </a:lnTo>
                <a:lnTo>
                  <a:pt x="2880" y="868"/>
                </a:lnTo>
                <a:lnTo>
                  <a:pt x="2916" y="872"/>
                </a:lnTo>
                <a:lnTo>
                  <a:pt x="2951" y="878"/>
                </a:lnTo>
                <a:lnTo>
                  <a:pt x="2986" y="885"/>
                </a:lnTo>
                <a:lnTo>
                  <a:pt x="3020" y="893"/>
                </a:lnTo>
                <a:lnTo>
                  <a:pt x="3054" y="901"/>
                </a:lnTo>
                <a:lnTo>
                  <a:pt x="3089" y="909"/>
                </a:lnTo>
                <a:lnTo>
                  <a:pt x="3122" y="919"/>
                </a:lnTo>
                <a:lnTo>
                  <a:pt x="3156" y="928"/>
                </a:lnTo>
                <a:lnTo>
                  <a:pt x="3189" y="939"/>
                </a:lnTo>
                <a:lnTo>
                  <a:pt x="3223" y="951"/>
                </a:lnTo>
                <a:lnTo>
                  <a:pt x="3255" y="962"/>
                </a:lnTo>
                <a:lnTo>
                  <a:pt x="3288" y="974"/>
                </a:lnTo>
                <a:lnTo>
                  <a:pt x="3320" y="987"/>
                </a:lnTo>
                <a:lnTo>
                  <a:pt x="3352" y="1002"/>
                </a:lnTo>
                <a:lnTo>
                  <a:pt x="3383" y="1016"/>
                </a:lnTo>
                <a:lnTo>
                  <a:pt x="3414" y="1030"/>
                </a:lnTo>
                <a:lnTo>
                  <a:pt x="3445" y="1045"/>
                </a:lnTo>
                <a:lnTo>
                  <a:pt x="3476" y="1062"/>
                </a:lnTo>
                <a:lnTo>
                  <a:pt x="3506" y="1078"/>
                </a:lnTo>
                <a:lnTo>
                  <a:pt x="3536" y="1096"/>
                </a:lnTo>
                <a:lnTo>
                  <a:pt x="3566" y="1114"/>
                </a:lnTo>
                <a:lnTo>
                  <a:pt x="3595" y="1132"/>
                </a:lnTo>
                <a:lnTo>
                  <a:pt x="3624" y="1151"/>
                </a:lnTo>
                <a:lnTo>
                  <a:pt x="3653" y="1171"/>
                </a:lnTo>
                <a:lnTo>
                  <a:pt x="3680" y="1190"/>
                </a:lnTo>
                <a:lnTo>
                  <a:pt x="3708" y="1211"/>
                </a:lnTo>
                <a:lnTo>
                  <a:pt x="3735" y="1232"/>
                </a:lnTo>
                <a:lnTo>
                  <a:pt x="3762" y="1254"/>
                </a:lnTo>
                <a:lnTo>
                  <a:pt x="3789" y="1276"/>
                </a:lnTo>
                <a:lnTo>
                  <a:pt x="3815" y="1299"/>
                </a:lnTo>
                <a:lnTo>
                  <a:pt x="3840" y="1321"/>
                </a:lnTo>
                <a:lnTo>
                  <a:pt x="3865" y="1345"/>
                </a:lnTo>
                <a:lnTo>
                  <a:pt x="3889" y="1370"/>
                </a:lnTo>
                <a:lnTo>
                  <a:pt x="3914" y="1395"/>
                </a:lnTo>
                <a:lnTo>
                  <a:pt x="3938" y="1420"/>
                </a:lnTo>
                <a:lnTo>
                  <a:pt x="3960" y="1444"/>
                </a:lnTo>
                <a:lnTo>
                  <a:pt x="3984" y="1471"/>
                </a:lnTo>
                <a:lnTo>
                  <a:pt x="4007" y="1498"/>
                </a:lnTo>
                <a:lnTo>
                  <a:pt x="4028" y="1525"/>
                </a:lnTo>
                <a:lnTo>
                  <a:pt x="4049" y="1552"/>
                </a:lnTo>
                <a:lnTo>
                  <a:pt x="4071" y="1581"/>
                </a:lnTo>
                <a:lnTo>
                  <a:pt x="4091" y="1609"/>
                </a:lnTo>
                <a:lnTo>
                  <a:pt x="4110" y="1638"/>
                </a:lnTo>
                <a:lnTo>
                  <a:pt x="4130" y="1667"/>
                </a:lnTo>
                <a:lnTo>
                  <a:pt x="4148" y="1697"/>
                </a:lnTo>
                <a:lnTo>
                  <a:pt x="4167" y="1726"/>
                </a:lnTo>
                <a:lnTo>
                  <a:pt x="4183" y="1757"/>
                </a:lnTo>
                <a:lnTo>
                  <a:pt x="4201" y="1788"/>
                </a:lnTo>
                <a:lnTo>
                  <a:pt x="4217" y="1820"/>
                </a:lnTo>
                <a:lnTo>
                  <a:pt x="4233" y="1852"/>
                </a:lnTo>
                <a:lnTo>
                  <a:pt x="4248" y="1884"/>
                </a:lnTo>
                <a:lnTo>
                  <a:pt x="4262" y="1916"/>
                </a:lnTo>
                <a:lnTo>
                  <a:pt x="4277" y="1949"/>
                </a:lnTo>
                <a:lnTo>
                  <a:pt x="4290" y="1982"/>
                </a:lnTo>
                <a:lnTo>
                  <a:pt x="4303" y="2017"/>
                </a:lnTo>
                <a:lnTo>
                  <a:pt x="4315" y="2051"/>
                </a:lnTo>
                <a:lnTo>
                  <a:pt x="4326" y="2085"/>
                </a:lnTo>
                <a:lnTo>
                  <a:pt x="4328" y="2089"/>
                </a:lnTo>
                <a:lnTo>
                  <a:pt x="4328" y="2092"/>
                </a:lnTo>
                <a:lnTo>
                  <a:pt x="4326" y="2096"/>
                </a:lnTo>
                <a:lnTo>
                  <a:pt x="4325" y="2098"/>
                </a:lnTo>
                <a:lnTo>
                  <a:pt x="4323" y="2102"/>
                </a:lnTo>
                <a:lnTo>
                  <a:pt x="4321" y="2104"/>
                </a:lnTo>
                <a:lnTo>
                  <a:pt x="4318" y="2105"/>
                </a:lnTo>
                <a:lnTo>
                  <a:pt x="4315" y="2108"/>
                </a:lnTo>
                <a:lnTo>
                  <a:pt x="4311" y="2108"/>
                </a:lnTo>
                <a:lnTo>
                  <a:pt x="4307" y="2108"/>
                </a:lnTo>
                <a:lnTo>
                  <a:pt x="4304" y="2108"/>
                </a:lnTo>
                <a:lnTo>
                  <a:pt x="4302" y="2107"/>
                </a:lnTo>
                <a:lnTo>
                  <a:pt x="4298" y="2104"/>
                </a:lnTo>
                <a:lnTo>
                  <a:pt x="4296" y="2102"/>
                </a:lnTo>
                <a:lnTo>
                  <a:pt x="4293" y="2099"/>
                </a:lnTo>
                <a:lnTo>
                  <a:pt x="4292" y="2096"/>
                </a:lnTo>
                <a:lnTo>
                  <a:pt x="4281" y="2062"/>
                </a:lnTo>
                <a:lnTo>
                  <a:pt x="4270" y="2028"/>
                </a:lnTo>
                <a:lnTo>
                  <a:pt x="4257" y="1995"/>
                </a:lnTo>
                <a:lnTo>
                  <a:pt x="4244" y="1963"/>
                </a:lnTo>
                <a:lnTo>
                  <a:pt x="4229" y="1930"/>
                </a:lnTo>
                <a:lnTo>
                  <a:pt x="4215" y="1899"/>
                </a:lnTo>
                <a:lnTo>
                  <a:pt x="4201" y="1867"/>
                </a:lnTo>
                <a:lnTo>
                  <a:pt x="4186" y="1836"/>
                </a:lnTo>
                <a:lnTo>
                  <a:pt x="4169" y="1806"/>
                </a:lnTo>
                <a:lnTo>
                  <a:pt x="4152" y="1775"/>
                </a:lnTo>
                <a:lnTo>
                  <a:pt x="4136" y="1745"/>
                </a:lnTo>
                <a:lnTo>
                  <a:pt x="4118" y="1716"/>
                </a:lnTo>
                <a:lnTo>
                  <a:pt x="4099" y="1686"/>
                </a:lnTo>
                <a:lnTo>
                  <a:pt x="4080" y="1658"/>
                </a:lnTo>
                <a:lnTo>
                  <a:pt x="4061" y="1629"/>
                </a:lnTo>
                <a:lnTo>
                  <a:pt x="4041" y="1601"/>
                </a:lnTo>
                <a:lnTo>
                  <a:pt x="4021" y="1574"/>
                </a:lnTo>
                <a:lnTo>
                  <a:pt x="4000" y="1548"/>
                </a:lnTo>
                <a:lnTo>
                  <a:pt x="3978" y="1520"/>
                </a:lnTo>
                <a:lnTo>
                  <a:pt x="3957" y="1494"/>
                </a:lnTo>
                <a:lnTo>
                  <a:pt x="3934" y="1469"/>
                </a:lnTo>
                <a:lnTo>
                  <a:pt x="3912" y="1443"/>
                </a:lnTo>
                <a:lnTo>
                  <a:pt x="3888" y="1418"/>
                </a:lnTo>
                <a:lnTo>
                  <a:pt x="3865" y="1395"/>
                </a:lnTo>
                <a:lnTo>
                  <a:pt x="3841" y="1371"/>
                </a:lnTo>
                <a:lnTo>
                  <a:pt x="3816" y="1347"/>
                </a:lnTo>
                <a:lnTo>
                  <a:pt x="3791" y="1325"/>
                </a:lnTo>
                <a:lnTo>
                  <a:pt x="3765" y="1304"/>
                </a:lnTo>
                <a:lnTo>
                  <a:pt x="3739" y="1281"/>
                </a:lnTo>
                <a:lnTo>
                  <a:pt x="3713" y="1260"/>
                </a:lnTo>
                <a:lnTo>
                  <a:pt x="3686" y="1240"/>
                </a:lnTo>
                <a:lnTo>
                  <a:pt x="3658" y="1219"/>
                </a:lnTo>
                <a:lnTo>
                  <a:pt x="3631" y="1199"/>
                </a:lnTo>
                <a:lnTo>
                  <a:pt x="3604" y="1180"/>
                </a:lnTo>
                <a:lnTo>
                  <a:pt x="3576" y="1163"/>
                </a:lnTo>
                <a:lnTo>
                  <a:pt x="3547" y="1144"/>
                </a:lnTo>
                <a:lnTo>
                  <a:pt x="3518" y="1127"/>
                </a:lnTo>
                <a:lnTo>
                  <a:pt x="3488" y="1109"/>
                </a:lnTo>
                <a:lnTo>
                  <a:pt x="3458" y="1094"/>
                </a:lnTo>
                <a:lnTo>
                  <a:pt x="3429" y="1077"/>
                </a:lnTo>
                <a:lnTo>
                  <a:pt x="3399" y="1062"/>
                </a:lnTo>
                <a:lnTo>
                  <a:pt x="3368" y="1048"/>
                </a:lnTo>
                <a:lnTo>
                  <a:pt x="3338" y="1033"/>
                </a:lnTo>
                <a:lnTo>
                  <a:pt x="3306" y="1020"/>
                </a:lnTo>
                <a:lnTo>
                  <a:pt x="3275" y="1007"/>
                </a:lnTo>
                <a:lnTo>
                  <a:pt x="3243" y="996"/>
                </a:lnTo>
                <a:lnTo>
                  <a:pt x="3211" y="984"/>
                </a:lnTo>
                <a:lnTo>
                  <a:pt x="3178" y="973"/>
                </a:lnTo>
                <a:lnTo>
                  <a:pt x="3146" y="962"/>
                </a:lnTo>
                <a:lnTo>
                  <a:pt x="3112" y="953"/>
                </a:lnTo>
                <a:lnTo>
                  <a:pt x="3079" y="943"/>
                </a:lnTo>
                <a:lnTo>
                  <a:pt x="3046" y="935"/>
                </a:lnTo>
                <a:lnTo>
                  <a:pt x="3012" y="927"/>
                </a:lnTo>
                <a:lnTo>
                  <a:pt x="2979" y="920"/>
                </a:lnTo>
                <a:lnTo>
                  <a:pt x="2944" y="914"/>
                </a:lnTo>
                <a:lnTo>
                  <a:pt x="2910" y="908"/>
                </a:lnTo>
                <a:lnTo>
                  <a:pt x="2876" y="903"/>
                </a:lnTo>
                <a:lnTo>
                  <a:pt x="2841" y="898"/>
                </a:lnTo>
                <a:lnTo>
                  <a:pt x="2807" y="895"/>
                </a:lnTo>
                <a:lnTo>
                  <a:pt x="2771" y="891"/>
                </a:lnTo>
                <a:lnTo>
                  <a:pt x="2736" y="889"/>
                </a:lnTo>
                <a:lnTo>
                  <a:pt x="2702" y="887"/>
                </a:lnTo>
                <a:lnTo>
                  <a:pt x="2666" y="885"/>
                </a:lnTo>
                <a:lnTo>
                  <a:pt x="2630" y="885"/>
                </a:lnTo>
                <a:lnTo>
                  <a:pt x="2594" y="885"/>
                </a:lnTo>
                <a:lnTo>
                  <a:pt x="2559" y="887"/>
                </a:lnTo>
                <a:lnTo>
                  <a:pt x="2524" y="889"/>
                </a:lnTo>
                <a:lnTo>
                  <a:pt x="2488" y="891"/>
                </a:lnTo>
                <a:lnTo>
                  <a:pt x="2453" y="895"/>
                </a:lnTo>
                <a:lnTo>
                  <a:pt x="2418" y="898"/>
                </a:lnTo>
                <a:lnTo>
                  <a:pt x="2384" y="903"/>
                </a:lnTo>
                <a:lnTo>
                  <a:pt x="2350" y="908"/>
                </a:lnTo>
                <a:lnTo>
                  <a:pt x="2315" y="914"/>
                </a:lnTo>
                <a:lnTo>
                  <a:pt x="2281" y="920"/>
                </a:lnTo>
                <a:lnTo>
                  <a:pt x="2248" y="927"/>
                </a:lnTo>
                <a:lnTo>
                  <a:pt x="2214" y="935"/>
                </a:lnTo>
                <a:lnTo>
                  <a:pt x="2180" y="943"/>
                </a:lnTo>
                <a:lnTo>
                  <a:pt x="2147" y="953"/>
                </a:lnTo>
                <a:lnTo>
                  <a:pt x="2114" y="962"/>
                </a:lnTo>
                <a:lnTo>
                  <a:pt x="2082" y="973"/>
                </a:lnTo>
                <a:lnTo>
                  <a:pt x="2049" y="984"/>
                </a:lnTo>
                <a:lnTo>
                  <a:pt x="2017" y="996"/>
                </a:lnTo>
                <a:lnTo>
                  <a:pt x="1985" y="1007"/>
                </a:lnTo>
                <a:lnTo>
                  <a:pt x="1954" y="1020"/>
                </a:lnTo>
                <a:lnTo>
                  <a:pt x="1922" y="1033"/>
                </a:lnTo>
                <a:lnTo>
                  <a:pt x="1891" y="1048"/>
                </a:lnTo>
                <a:lnTo>
                  <a:pt x="1861" y="1062"/>
                </a:lnTo>
                <a:lnTo>
                  <a:pt x="1831" y="1077"/>
                </a:lnTo>
                <a:lnTo>
                  <a:pt x="1801" y="1094"/>
                </a:lnTo>
                <a:lnTo>
                  <a:pt x="1772" y="1109"/>
                </a:lnTo>
                <a:lnTo>
                  <a:pt x="1742" y="1127"/>
                </a:lnTo>
                <a:lnTo>
                  <a:pt x="1713" y="1144"/>
                </a:lnTo>
                <a:lnTo>
                  <a:pt x="1684" y="1163"/>
                </a:lnTo>
                <a:lnTo>
                  <a:pt x="1656" y="1180"/>
                </a:lnTo>
                <a:lnTo>
                  <a:pt x="1628" y="1199"/>
                </a:lnTo>
                <a:lnTo>
                  <a:pt x="1601" y="1219"/>
                </a:lnTo>
                <a:lnTo>
                  <a:pt x="1574" y="1240"/>
                </a:lnTo>
                <a:lnTo>
                  <a:pt x="1547" y="1260"/>
                </a:lnTo>
                <a:lnTo>
                  <a:pt x="1521" y="1281"/>
                </a:lnTo>
                <a:lnTo>
                  <a:pt x="1495" y="1304"/>
                </a:lnTo>
                <a:lnTo>
                  <a:pt x="1469" y="1325"/>
                </a:lnTo>
                <a:lnTo>
                  <a:pt x="1444" y="1347"/>
                </a:lnTo>
                <a:lnTo>
                  <a:pt x="1420" y="1371"/>
                </a:lnTo>
                <a:lnTo>
                  <a:pt x="1395" y="1395"/>
                </a:lnTo>
                <a:lnTo>
                  <a:pt x="1371" y="1418"/>
                </a:lnTo>
                <a:lnTo>
                  <a:pt x="1348" y="1443"/>
                </a:lnTo>
                <a:lnTo>
                  <a:pt x="1325" y="1469"/>
                </a:lnTo>
                <a:lnTo>
                  <a:pt x="1303" y="1494"/>
                </a:lnTo>
                <a:lnTo>
                  <a:pt x="1281" y="1520"/>
                </a:lnTo>
                <a:lnTo>
                  <a:pt x="1260" y="1548"/>
                </a:lnTo>
                <a:lnTo>
                  <a:pt x="1239" y="1574"/>
                </a:lnTo>
                <a:lnTo>
                  <a:pt x="1219" y="1601"/>
                </a:lnTo>
                <a:lnTo>
                  <a:pt x="1199" y="1629"/>
                </a:lnTo>
                <a:lnTo>
                  <a:pt x="1180" y="1658"/>
                </a:lnTo>
                <a:lnTo>
                  <a:pt x="1161" y="1686"/>
                </a:lnTo>
                <a:lnTo>
                  <a:pt x="1142" y="1716"/>
                </a:lnTo>
                <a:lnTo>
                  <a:pt x="1124" y="1745"/>
                </a:lnTo>
                <a:lnTo>
                  <a:pt x="1107" y="1775"/>
                </a:lnTo>
                <a:lnTo>
                  <a:pt x="1091" y="1806"/>
                </a:lnTo>
                <a:lnTo>
                  <a:pt x="1074" y="1836"/>
                </a:lnTo>
                <a:lnTo>
                  <a:pt x="1059" y="1867"/>
                </a:lnTo>
                <a:lnTo>
                  <a:pt x="1045" y="1899"/>
                </a:lnTo>
                <a:lnTo>
                  <a:pt x="1030" y="1931"/>
                </a:lnTo>
                <a:lnTo>
                  <a:pt x="1016" y="1963"/>
                </a:lnTo>
                <a:lnTo>
                  <a:pt x="1003" y="1995"/>
                </a:lnTo>
                <a:lnTo>
                  <a:pt x="990" y="2028"/>
                </a:lnTo>
                <a:lnTo>
                  <a:pt x="978" y="2062"/>
                </a:lnTo>
                <a:lnTo>
                  <a:pt x="968" y="2096"/>
                </a:lnTo>
                <a:lnTo>
                  <a:pt x="966" y="2098"/>
                </a:lnTo>
                <a:lnTo>
                  <a:pt x="965" y="2101"/>
                </a:lnTo>
                <a:lnTo>
                  <a:pt x="963" y="2103"/>
                </a:lnTo>
                <a:lnTo>
                  <a:pt x="961" y="2105"/>
                </a:lnTo>
                <a:lnTo>
                  <a:pt x="958" y="2107"/>
                </a:lnTo>
                <a:lnTo>
                  <a:pt x="956" y="2108"/>
                </a:lnTo>
                <a:lnTo>
                  <a:pt x="951" y="2108"/>
                </a:lnTo>
                <a:lnTo>
                  <a:pt x="945" y="2108"/>
                </a:lnTo>
                <a:lnTo>
                  <a:pt x="942" y="2107"/>
                </a:lnTo>
                <a:lnTo>
                  <a:pt x="939" y="2104"/>
                </a:lnTo>
                <a:lnTo>
                  <a:pt x="937" y="2102"/>
                </a:lnTo>
                <a:lnTo>
                  <a:pt x="934" y="2098"/>
                </a:lnTo>
                <a:lnTo>
                  <a:pt x="933" y="2096"/>
                </a:lnTo>
                <a:lnTo>
                  <a:pt x="932" y="2092"/>
                </a:lnTo>
                <a:lnTo>
                  <a:pt x="933" y="2089"/>
                </a:lnTo>
                <a:lnTo>
                  <a:pt x="933" y="2085"/>
                </a:lnTo>
                <a:lnTo>
                  <a:pt x="945" y="2051"/>
                </a:lnTo>
                <a:lnTo>
                  <a:pt x="957" y="2017"/>
                </a:lnTo>
                <a:lnTo>
                  <a:pt x="970" y="1982"/>
                </a:lnTo>
                <a:lnTo>
                  <a:pt x="983" y="1949"/>
                </a:lnTo>
                <a:lnTo>
                  <a:pt x="997" y="1916"/>
                </a:lnTo>
                <a:lnTo>
                  <a:pt x="1011" y="1884"/>
                </a:lnTo>
                <a:lnTo>
                  <a:pt x="1027" y="1852"/>
                </a:lnTo>
                <a:lnTo>
                  <a:pt x="1042" y="1820"/>
                </a:lnTo>
                <a:lnTo>
                  <a:pt x="1059" y="1788"/>
                </a:lnTo>
                <a:lnTo>
                  <a:pt x="1077" y="1757"/>
                </a:lnTo>
                <a:lnTo>
                  <a:pt x="1093" y="1726"/>
                </a:lnTo>
                <a:lnTo>
                  <a:pt x="1112" y="1697"/>
                </a:lnTo>
                <a:lnTo>
                  <a:pt x="1131" y="1667"/>
                </a:lnTo>
                <a:lnTo>
                  <a:pt x="1150" y="1638"/>
                </a:lnTo>
                <a:lnTo>
                  <a:pt x="1169" y="1609"/>
                </a:lnTo>
                <a:lnTo>
                  <a:pt x="1189" y="1581"/>
                </a:lnTo>
                <a:lnTo>
                  <a:pt x="1210" y="1552"/>
                </a:lnTo>
                <a:lnTo>
                  <a:pt x="1232" y="1525"/>
                </a:lnTo>
                <a:lnTo>
                  <a:pt x="1253" y="1498"/>
                </a:lnTo>
                <a:lnTo>
                  <a:pt x="1276" y="1471"/>
                </a:lnTo>
                <a:lnTo>
                  <a:pt x="1299" y="1444"/>
                </a:lnTo>
                <a:lnTo>
                  <a:pt x="1322" y="1420"/>
                </a:lnTo>
                <a:lnTo>
                  <a:pt x="1345" y="1395"/>
                </a:lnTo>
                <a:lnTo>
                  <a:pt x="1370" y="1370"/>
                </a:lnTo>
                <a:lnTo>
                  <a:pt x="1395" y="1345"/>
                </a:lnTo>
                <a:lnTo>
                  <a:pt x="1420" y="1321"/>
                </a:lnTo>
                <a:lnTo>
                  <a:pt x="1445" y="1299"/>
                </a:lnTo>
                <a:lnTo>
                  <a:pt x="1471" y="1276"/>
                </a:lnTo>
                <a:lnTo>
                  <a:pt x="1498" y="1254"/>
                </a:lnTo>
                <a:lnTo>
                  <a:pt x="1524" y="1232"/>
                </a:lnTo>
                <a:lnTo>
                  <a:pt x="1552" y="1211"/>
                </a:lnTo>
                <a:lnTo>
                  <a:pt x="1580" y="1190"/>
                </a:lnTo>
                <a:lnTo>
                  <a:pt x="1607" y="1171"/>
                </a:lnTo>
                <a:lnTo>
                  <a:pt x="1636" y="1151"/>
                </a:lnTo>
                <a:lnTo>
                  <a:pt x="1665" y="1132"/>
                </a:lnTo>
                <a:lnTo>
                  <a:pt x="1694" y="1114"/>
                </a:lnTo>
                <a:lnTo>
                  <a:pt x="1723" y="1096"/>
                </a:lnTo>
                <a:lnTo>
                  <a:pt x="1754" y="1078"/>
                </a:lnTo>
                <a:lnTo>
                  <a:pt x="1784" y="1062"/>
                </a:lnTo>
                <a:lnTo>
                  <a:pt x="1814" y="1045"/>
                </a:lnTo>
                <a:lnTo>
                  <a:pt x="1845" y="1030"/>
                </a:lnTo>
                <a:lnTo>
                  <a:pt x="1877" y="1016"/>
                </a:lnTo>
                <a:lnTo>
                  <a:pt x="1908" y="1002"/>
                </a:lnTo>
                <a:lnTo>
                  <a:pt x="1940" y="987"/>
                </a:lnTo>
                <a:lnTo>
                  <a:pt x="1972" y="974"/>
                </a:lnTo>
                <a:lnTo>
                  <a:pt x="2005" y="962"/>
                </a:lnTo>
                <a:lnTo>
                  <a:pt x="2037" y="951"/>
                </a:lnTo>
                <a:lnTo>
                  <a:pt x="2070" y="939"/>
                </a:lnTo>
                <a:lnTo>
                  <a:pt x="2103" y="928"/>
                </a:lnTo>
                <a:lnTo>
                  <a:pt x="2138" y="919"/>
                </a:lnTo>
                <a:lnTo>
                  <a:pt x="2171" y="909"/>
                </a:lnTo>
                <a:lnTo>
                  <a:pt x="2205" y="901"/>
                </a:lnTo>
                <a:lnTo>
                  <a:pt x="2240" y="893"/>
                </a:lnTo>
                <a:lnTo>
                  <a:pt x="2274" y="885"/>
                </a:lnTo>
                <a:lnTo>
                  <a:pt x="2308" y="878"/>
                </a:lnTo>
                <a:lnTo>
                  <a:pt x="2344" y="872"/>
                </a:lnTo>
                <a:lnTo>
                  <a:pt x="2379" y="868"/>
                </a:lnTo>
                <a:lnTo>
                  <a:pt x="2414" y="863"/>
                </a:lnTo>
                <a:lnTo>
                  <a:pt x="2449" y="858"/>
                </a:lnTo>
                <a:lnTo>
                  <a:pt x="2486" y="856"/>
                </a:lnTo>
                <a:lnTo>
                  <a:pt x="2557" y="851"/>
                </a:lnTo>
                <a:lnTo>
                  <a:pt x="2594" y="850"/>
                </a:lnTo>
                <a:lnTo>
                  <a:pt x="2630" y="850"/>
                </a:lnTo>
                <a:close/>
                <a:moveTo>
                  <a:pt x="4331" y="3162"/>
                </a:moveTo>
                <a:lnTo>
                  <a:pt x="4321" y="3196"/>
                </a:lnTo>
                <a:lnTo>
                  <a:pt x="4309" y="3232"/>
                </a:lnTo>
                <a:lnTo>
                  <a:pt x="4296" y="3265"/>
                </a:lnTo>
                <a:lnTo>
                  <a:pt x="4283" y="3299"/>
                </a:lnTo>
                <a:lnTo>
                  <a:pt x="4268" y="3332"/>
                </a:lnTo>
                <a:lnTo>
                  <a:pt x="4254" y="3365"/>
                </a:lnTo>
                <a:lnTo>
                  <a:pt x="4240" y="3399"/>
                </a:lnTo>
                <a:lnTo>
                  <a:pt x="4223" y="3431"/>
                </a:lnTo>
                <a:lnTo>
                  <a:pt x="4208" y="3463"/>
                </a:lnTo>
                <a:lnTo>
                  <a:pt x="4190" y="3493"/>
                </a:lnTo>
                <a:lnTo>
                  <a:pt x="4174" y="3524"/>
                </a:lnTo>
                <a:lnTo>
                  <a:pt x="4156" y="3555"/>
                </a:lnTo>
                <a:lnTo>
                  <a:pt x="4137" y="3586"/>
                </a:lnTo>
                <a:lnTo>
                  <a:pt x="4118" y="3615"/>
                </a:lnTo>
                <a:lnTo>
                  <a:pt x="4098" y="3644"/>
                </a:lnTo>
                <a:lnTo>
                  <a:pt x="4078" y="3673"/>
                </a:lnTo>
                <a:lnTo>
                  <a:pt x="4058" y="3702"/>
                </a:lnTo>
                <a:lnTo>
                  <a:pt x="4036" y="3729"/>
                </a:lnTo>
                <a:lnTo>
                  <a:pt x="4014" y="3756"/>
                </a:lnTo>
                <a:lnTo>
                  <a:pt x="3991" y="3784"/>
                </a:lnTo>
                <a:lnTo>
                  <a:pt x="3969" y="3811"/>
                </a:lnTo>
                <a:lnTo>
                  <a:pt x="3946" y="3837"/>
                </a:lnTo>
                <a:lnTo>
                  <a:pt x="3923" y="3862"/>
                </a:lnTo>
                <a:lnTo>
                  <a:pt x="3898" y="3887"/>
                </a:lnTo>
                <a:lnTo>
                  <a:pt x="3873" y="3911"/>
                </a:lnTo>
                <a:lnTo>
                  <a:pt x="3848" y="3935"/>
                </a:lnTo>
                <a:lnTo>
                  <a:pt x="3822" y="3959"/>
                </a:lnTo>
                <a:lnTo>
                  <a:pt x="3796" y="3981"/>
                </a:lnTo>
                <a:lnTo>
                  <a:pt x="3770" y="4004"/>
                </a:lnTo>
                <a:lnTo>
                  <a:pt x="3743" y="4026"/>
                </a:lnTo>
                <a:lnTo>
                  <a:pt x="3715" y="4048"/>
                </a:lnTo>
                <a:lnTo>
                  <a:pt x="3688" y="4069"/>
                </a:lnTo>
                <a:lnTo>
                  <a:pt x="3660" y="4089"/>
                </a:lnTo>
                <a:lnTo>
                  <a:pt x="3631" y="4108"/>
                </a:lnTo>
                <a:lnTo>
                  <a:pt x="3602" y="4128"/>
                </a:lnTo>
                <a:lnTo>
                  <a:pt x="3573" y="4146"/>
                </a:lnTo>
                <a:lnTo>
                  <a:pt x="3544" y="4165"/>
                </a:lnTo>
                <a:lnTo>
                  <a:pt x="3513" y="4182"/>
                </a:lnTo>
                <a:lnTo>
                  <a:pt x="3483" y="4199"/>
                </a:lnTo>
                <a:lnTo>
                  <a:pt x="3452" y="4215"/>
                </a:lnTo>
                <a:lnTo>
                  <a:pt x="3420" y="4231"/>
                </a:lnTo>
                <a:lnTo>
                  <a:pt x="3390" y="4245"/>
                </a:lnTo>
                <a:lnTo>
                  <a:pt x="3358" y="4260"/>
                </a:lnTo>
                <a:lnTo>
                  <a:pt x="3326" y="4274"/>
                </a:lnTo>
                <a:lnTo>
                  <a:pt x="3294" y="4287"/>
                </a:lnTo>
                <a:lnTo>
                  <a:pt x="3261" y="4300"/>
                </a:lnTo>
                <a:lnTo>
                  <a:pt x="3227" y="4312"/>
                </a:lnTo>
                <a:lnTo>
                  <a:pt x="3194" y="4324"/>
                </a:lnTo>
                <a:lnTo>
                  <a:pt x="3161" y="4334"/>
                </a:lnTo>
                <a:lnTo>
                  <a:pt x="3127" y="4344"/>
                </a:lnTo>
                <a:lnTo>
                  <a:pt x="3092" y="4353"/>
                </a:lnTo>
                <a:lnTo>
                  <a:pt x="3058" y="4363"/>
                </a:lnTo>
                <a:lnTo>
                  <a:pt x="3024" y="4370"/>
                </a:lnTo>
                <a:lnTo>
                  <a:pt x="2989" y="4378"/>
                </a:lnTo>
                <a:lnTo>
                  <a:pt x="2954" y="4384"/>
                </a:lnTo>
                <a:lnTo>
                  <a:pt x="2918" y="4391"/>
                </a:lnTo>
                <a:lnTo>
                  <a:pt x="2884" y="4396"/>
                </a:lnTo>
                <a:lnTo>
                  <a:pt x="2847" y="4401"/>
                </a:lnTo>
                <a:lnTo>
                  <a:pt x="2812" y="4404"/>
                </a:lnTo>
                <a:lnTo>
                  <a:pt x="2776" y="4408"/>
                </a:lnTo>
                <a:lnTo>
                  <a:pt x="2739" y="4410"/>
                </a:lnTo>
                <a:lnTo>
                  <a:pt x="2703" y="4412"/>
                </a:lnTo>
                <a:lnTo>
                  <a:pt x="2667" y="4414"/>
                </a:lnTo>
                <a:lnTo>
                  <a:pt x="2630" y="4414"/>
                </a:lnTo>
                <a:lnTo>
                  <a:pt x="2594" y="4414"/>
                </a:lnTo>
                <a:lnTo>
                  <a:pt x="2557" y="4412"/>
                </a:lnTo>
                <a:lnTo>
                  <a:pt x="2521" y="4410"/>
                </a:lnTo>
                <a:lnTo>
                  <a:pt x="2486" y="4408"/>
                </a:lnTo>
                <a:lnTo>
                  <a:pt x="2449" y="4404"/>
                </a:lnTo>
                <a:lnTo>
                  <a:pt x="2414" y="4401"/>
                </a:lnTo>
                <a:lnTo>
                  <a:pt x="2379" y="4396"/>
                </a:lnTo>
                <a:lnTo>
                  <a:pt x="2344" y="4391"/>
                </a:lnTo>
                <a:lnTo>
                  <a:pt x="2308" y="4385"/>
                </a:lnTo>
                <a:lnTo>
                  <a:pt x="2274" y="4378"/>
                </a:lnTo>
                <a:lnTo>
                  <a:pt x="2240" y="4371"/>
                </a:lnTo>
                <a:lnTo>
                  <a:pt x="2205" y="4363"/>
                </a:lnTo>
                <a:lnTo>
                  <a:pt x="2171" y="4354"/>
                </a:lnTo>
                <a:lnTo>
                  <a:pt x="2138" y="4345"/>
                </a:lnTo>
                <a:lnTo>
                  <a:pt x="2103" y="4335"/>
                </a:lnTo>
                <a:lnTo>
                  <a:pt x="2070" y="4325"/>
                </a:lnTo>
                <a:lnTo>
                  <a:pt x="2037" y="4313"/>
                </a:lnTo>
                <a:lnTo>
                  <a:pt x="2005" y="4301"/>
                </a:lnTo>
                <a:lnTo>
                  <a:pt x="1972" y="4289"/>
                </a:lnTo>
                <a:lnTo>
                  <a:pt x="1940" y="4276"/>
                </a:lnTo>
                <a:lnTo>
                  <a:pt x="1908" y="4262"/>
                </a:lnTo>
                <a:lnTo>
                  <a:pt x="1877" y="4248"/>
                </a:lnTo>
                <a:lnTo>
                  <a:pt x="1845" y="4234"/>
                </a:lnTo>
                <a:lnTo>
                  <a:pt x="1814" y="4218"/>
                </a:lnTo>
                <a:lnTo>
                  <a:pt x="1784" y="4202"/>
                </a:lnTo>
                <a:lnTo>
                  <a:pt x="1754" y="4185"/>
                </a:lnTo>
                <a:lnTo>
                  <a:pt x="1724" y="4167"/>
                </a:lnTo>
                <a:lnTo>
                  <a:pt x="1695" y="4150"/>
                </a:lnTo>
                <a:lnTo>
                  <a:pt x="1665" y="4132"/>
                </a:lnTo>
                <a:lnTo>
                  <a:pt x="1637" y="4113"/>
                </a:lnTo>
                <a:lnTo>
                  <a:pt x="1608" y="4093"/>
                </a:lnTo>
                <a:lnTo>
                  <a:pt x="1580" y="4074"/>
                </a:lnTo>
                <a:lnTo>
                  <a:pt x="1552" y="4052"/>
                </a:lnTo>
                <a:lnTo>
                  <a:pt x="1524" y="4031"/>
                </a:lnTo>
                <a:lnTo>
                  <a:pt x="1498" y="4010"/>
                </a:lnTo>
                <a:lnTo>
                  <a:pt x="1471" y="3987"/>
                </a:lnTo>
                <a:lnTo>
                  <a:pt x="1445" y="3965"/>
                </a:lnTo>
                <a:lnTo>
                  <a:pt x="1420" y="3942"/>
                </a:lnTo>
                <a:lnTo>
                  <a:pt x="1395" y="3919"/>
                </a:lnTo>
                <a:lnTo>
                  <a:pt x="1370" y="3894"/>
                </a:lnTo>
                <a:lnTo>
                  <a:pt x="1345" y="3870"/>
                </a:lnTo>
                <a:lnTo>
                  <a:pt x="1322" y="3844"/>
                </a:lnTo>
                <a:lnTo>
                  <a:pt x="1299" y="3819"/>
                </a:lnTo>
                <a:lnTo>
                  <a:pt x="1276" y="3793"/>
                </a:lnTo>
                <a:lnTo>
                  <a:pt x="1254" y="3766"/>
                </a:lnTo>
                <a:lnTo>
                  <a:pt x="1232" y="3739"/>
                </a:lnTo>
                <a:lnTo>
                  <a:pt x="1210" y="3711"/>
                </a:lnTo>
                <a:lnTo>
                  <a:pt x="1190" y="3683"/>
                </a:lnTo>
                <a:lnTo>
                  <a:pt x="1169" y="3654"/>
                </a:lnTo>
                <a:lnTo>
                  <a:pt x="1150" y="3626"/>
                </a:lnTo>
                <a:lnTo>
                  <a:pt x="1131" y="3596"/>
                </a:lnTo>
                <a:lnTo>
                  <a:pt x="1112" y="3567"/>
                </a:lnTo>
                <a:lnTo>
                  <a:pt x="1094" y="3537"/>
                </a:lnTo>
                <a:lnTo>
                  <a:pt x="1077" y="3506"/>
                </a:lnTo>
                <a:lnTo>
                  <a:pt x="1059" y="3476"/>
                </a:lnTo>
                <a:lnTo>
                  <a:pt x="1043" y="3444"/>
                </a:lnTo>
                <a:lnTo>
                  <a:pt x="1027" y="3412"/>
                </a:lnTo>
                <a:lnTo>
                  <a:pt x="1011" y="3380"/>
                </a:lnTo>
                <a:lnTo>
                  <a:pt x="997" y="3348"/>
                </a:lnTo>
                <a:lnTo>
                  <a:pt x="983" y="3315"/>
                </a:lnTo>
                <a:lnTo>
                  <a:pt x="970" y="3281"/>
                </a:lnTo>
                <a:lnTo>
                  <a:pt x="957" y="3247"/>
                </a:lnTo>
                <a:lnTo>
                  <a:pt x="945" y="3213"/>
                </a:lnTo>
                <a:lnTo>
                  <a:pt x="933" y="3178"/>
                </a:lnTo>
                <a:lnTo>
                  <a:pt x="933" y="3175"/>
                </a:lnTo>
                <a:lnTo>
                  <a:pt x="933" y="3171"/>
                </a:lnTo>
                <a:lnTo>
                  <a:pt x="933" y="3169"/>
                </a:lnTo>
                <a:lnTo>
                  <a:pt x="934" y="3165"/>
                </a:lnTo>
                <a:lnTo>
                  <a:pt x="937" y="3162"/>
                </a:lnTo>
                <a:lnTo>
                  <a:pt x="939" y="3159"/>
                </a:lnTo>
                <a:lnTo>
                  <a:pt x="942" y="3158"/>
                </a:lnTo>
                <a:lnTo>
                  <a:pt x="945" y="3156"/>
                </a:lnTo>
                <a:lnTo>
                  <a:pt x="949" y="3156"/>
                </a:lnTo>
                <a:lnTo>
                  <a:pt x="952" y="3156"/>
                </a:lnTo>
                <a:lnTo>
                  <a:pt x="956" y="3156"/>
                </a:lnTo>
                <a:lnTo>
                  <a:pt x="958" y="3157"/>
                </a:lnTo>
                <a:lnTo>
                  <a:pt x="962" y="3159"/>
                </a:lnTo>
                <a:lnTo>
                  <a:pt x="964" y="3162"/>
                </a:lnTo>
                <a:lnTo>
                  <a:pt x="966" y="3164"/>
                </a:lnTo>
                <a:lnTo>
                  <a:pt x="968" y="3168"/>
                </a:lnTo>
                <a:lnTo>
                  <a:pt x="978" y="3202"/>
                </a:lnTo>
                <a:lnTo>
                  <a:pt x="991" y="3235"/>
                </a:lnTo>
                <a:lnTo>
                  <a:pt x="1003" y="3268"/>
                </a:lnTo>
                <a:lnTo>
                  <a:pt x="1016" y="3300"/>
                </a:lnTo>
                <a:lnTo>
                  <a:pt x="1030" y="3334"/>
                </a:lnTo>
                <a:lnTo>
                  <a:pt x="1045" y="3365"/>
                </a:lnTo>
                <a:lnTo>
                  <a:pt x="1059" y="3396"/>
                </a:lnTo>
                <a:lnTo>
                  <a:pt x="1074" y="3427"/>
                </a:lnTo>
                <a:lnTo>
                  <a:pt x="1091" y="3458"/>
                </a:lnTo>
                <a:lnTo>
                  <a:pt x="1107" y="3489"/>
                </a:lnTo>
                <a:lnTo>
                  <a:pt x="1125" y="3518"/>
                </a:lnTo>
                <a:lnTo>
                  <a:pt x="1143" y="3548"/>
                </a:lnTo>
                <a:lnTo>
                  <a:pt x="1161" y="3577"/>
                </a:lnTo>
                <a:lnTo>
                  <a:pt x="1180" y="3606"/>
                </a:lnTo>
                <a:lnTo>
                  <a:pt x="1199" y="3634"/>
                </a:lnTo>
                <a:lnTo>
                  <a:pt x="1219" y="3663"/>
                </a:lnTo>
                <a:lnTo>
                  <a:pt x="1239" y="3690"/>
                </a:lnTo>
                <a:lnTo>
                  <a:pt x="1260" y="3716"/>
                </a:lnTo>
                <a:lnTo>
                  <a:pt x="1281" y="3743"/>
                </a:lnTo>
                <a:lnTo>
                  <a:pt x="1303" y="3769"/>
                </a:lnTo>
                <a:lnTo>
                  <a:pt x="1325" y="3794"/>
                </a:lnTo>
                <a:lnTo>
                  <a:pt x="1348" y="3820"/>
                </a:lnTo>
                <a:lnTo>
                  <a:pt x="1371" y="3845"/>
                </a:lnTo>
                <a:lnTo>
                  <a:pt x="1395" y="3869"/>
                </a:lnTo>
                <a:lnTo>
                  <a:pt x="1420" y="3893"/>
                </a:lnTo>
                <a:lnTo>
                  <a:pt x="1444" y="3916"/>
                </a:lnTo>
                <a:lnTo>
                  <a:pt x="1470" y="3939"/>
                </a:lnTo>
                <a:lnTo>
                  <a:pt x="1495" y="3960"/>
                </a:lnTo>
                <a:lnTo>
                  <a:pt x="1521" y="3983"/>
                </a:lnTo>
                <a:lnTo>
                  <a:pt x="1547" y="4004"/>
                </a:lnTo>
                <a:lnTo>
                  <a:pt x="1574" y="4024"/>
                </a:lnTo>
                <a:lnTo>
                  <a:pt x="1601" y="4044"/>
                </a:lnTo>
                <a:lnTo>
                  <a:pt x="1628" y="4064"/>
                </a:lnTo>
                <a:lnTo>
                  <a:pt x="1656" y="4083"/>
                </a:lnTo>
                <a:lnTo>
                  <a:pt x="1684" y="4101"/>
                </a:lnTo>
                <a:lnTo>
                  <a:pt x="1713" y="4120"/>
                </a:lnTo>
                <a:lnTo>
                  <a:pt x="1742" y="4136"/>
                </a:lnTo>
                <a:lnTo>
                  <a:pt x="1772" y="4154"/>
                </a:lnTo>
                <a:lnTo>
                  <a:pt x="1801" y="4170"/>
                </a:lnTo>
                <a:lnTo>
                  <a:pt x="1831" y="4186"/>
                </a:lnTo>
                <a:lnTo>
                  <a:pt x="1862" y="4200"/>
                </a:lnTo>
                <a:lnTo>
                  <a:pt x="1891" y="4216"/>
                </a:lnTo>
                <a:lnTo>
                  <a:pt x="1923" y="4230"/>
                </a:lnTo>
                <a:lnTo>
                  <a:pt x="1954" y="4243"/>
                </a:lnTo>
                <a:lnTo>
                  <a:pt x="1986" y="4256"/>
                </a:lnTo>
                <a:lnTo>
                  <a:pt x="2017" y="4268"/>
                </a:lnTo>
                <a:lnTo>
                  <a:pt x="2050" y="4280"/>
                </a:lnTo>
                <a:lnTo>
                  <a:pt x="2082" y="4290"/>
                </a:lnTo>
                <a:lnTo>
                  <a:pt x="2114" y="4301"/>
                </a:lnTo>
                <a:lnTo>
                  <a:pt x="2147" y="4311"/>
                </a:lnTo>
                <a:lnTo>
                  <a:pt x="2180" y="4320"/>
                </a:lnTo>
                <a:lnTo>
                  <a:pt x="2214" y="4328"/>
                </a:lnTo>
                <a:lnTo>
                  <a:pt x="2248" y="4337"/>
                </a:lnTo>
                <a:lnTo>
                  <a:pt x="2281" y="4344"/>
                </a:lnTo>
                <a:lnTo>
                  <a:pt x="2315" y="4350"/>
                </a:lnTo>
                <a:lnTo>
                  <a:pt x="2350" y="4356"/>
                </a:lnTo>
                <a:lnTo>
                  <a:pt x="2384" y="4360"/>
                </a:lnTo>
                <a:lnTo>
                  <a:pt x="2418" y="4365"/>
                </a:lnTo>
                <a:lnTo>
                  <a:pt x="2453" y="4369"/>
                </a:lnTo>
                <a:lnTo>
                  <a:pt x="2488" y="4372"/>
                </a:lnTo>
                <a:lnTo>
                  <a:pt x="2524" y="4375"/>
                </a:lnTo>
                <a:lnTo>
                  <a:pt x="2559" y="4377"/>
                </a:lnTo>
                <a:lnTo>
                  <a:pt x="2594" y="4378"/>
                </a:lnTo>
                <a:lnTo>
                  <a:pt x="2630" y="4378"/>
                </a:lnTo>
                <a:lnTo>
                  <a:pt x="2666" y="4378"/>
                </a:lnTo>
                <a:lnTo>
                  <a:pt x="2702" y="4377"/>
                </a:lnTo>
                <a:lnTo>
                  <a:pt x="2737" y="4375"/>
                </a:lnTo>
                <a:lnTo>
                  <a:pt x="2773" y="4372"/>
                </a:lnTo>
                <a:lnTo>
                  <a:pt x="2808" y="4369"/>
                </a:lnTo>
                <a:lnTo>
                  <a:pt x="2844" y="4365"/>
                </a:lnTo>
                <a:lnTo>
                  <a:pt x="2878" y="4360"/>
                </a:lnTo>
                <a:lnTo>
                  <a:pt x="2914" y="4356"/>
                </a:lnTo>
                <a:lnTo>
                  <a:pt x="2948" y="4350"/>
                </a:lnTo>
                <a:lnTo>
                  <a:pt x="2982" y="4343"/>
                </a:lnTo>
                <a:lnTo>
                  <a:pt x="3017" y="4335"/>
                </a:lnTo>
                <a:lnTo>
                  <a:pt x="3050" y="4327"/>
                </a:lnTo>
                <a:lnTo>
                  <a:pt x="3084" y="4319"/>
                </a:lnTo>
                <a:lnTo>
                  <a:pt x="3117" y="4309"/>
                </a:lnTo>
                <a:lnTo>
                  <a:pt x="3150" y="4300"/>
                </a:lnTo>
                <a:lnTo>
                  <a:pt x="3182" y="4289"/>
                </a:lnTo>
                <a:lnTo>
                  <a:pt x="3216" y="4279"/>
                </a:lnTo>
                <a:lnTo>
                  <a:pt x="3247" y="4267"/>
                </a:lnTo>
                <a:lnTo>
                  <a:pt x="3279" y="4254"/>
                </a:lnTo>
                <a:lnTo>
                  <a:pt x="3311" y="4241"/>
                </a:lnTo>
                <a:lnTo>
                  <a:pt x="3343" y="4228"/>
                </a:lnTo>
                <a:lnTo>
                  <a:pt x="3374" y="4213"/>
                </a:lnTo>
                <a:lnTo>
                  <a:pt x="3405" y="4198"/>
                </a:lnTo>
                <a:lnTo>
                  <a:pt x="3436" y="4183"/>
                </a:lnTo>
                <a:lnTo>
                  <a:pt x="3465" y="4167"/>
                </a:lnTo>
                <a:lnTo>
                  <a:pt x="3495" y="4151"/>
                </a:lnTo>
                <a:lnTo>
                  <a:pt x="3525" y="4134"/>
                </a:lnTo>
                <a:lnTo>
                  <a:pt x="3554" y="4116"/>
                </a:lnTo>
                <a:lnTo>
                  <a:pt x="3583" y="4097"/>
                </a:lnTo>
                <a:lnTo>
                  <a:pt x="3611" y="4078"/>
                </a:lnTo>
                <a:lnTo>
                  <a:pt x="3640" y="4060"/>
                </a:lnTo>
                <a:lnTo>
                  <a:pt x="3667" y="4039"/>
                </a:lnTo>
                <a:lnTo>
                  <a:pt x="3694" y="4019"/>
                </a:lnTo>
                <a:lnTo>
                  <a:pt x="3720" y="3998"/>
                </a:lnTo>
                <a:lnTo>
                  <a:pt x="3747" y="3977"/>
                </a:lnTo>
                <a:lnTo>
                  <a:pt x="3773" y="3955"/>
                </a:lnTo>
                <a:lnTo>
                  <a:pt x="3798" y="3933"/>
                </a:lnTo>
                <a:lnTo>
                  <a:pt x="3823" y="3909"/>
                </a:lnTo>
                <a:lnTo>
                  <a:pt x="3848" y="3885"/>
                </a:lnTo>
                <a:lnTo>
                  <a:pt x="3873" y="3862"/>
                </a:lnTo>
                <a:lnTo>
                  <a:pt x="3897" y="3837"/>
                </a:lnTo>
                <a:lnTo>
                  <a:pt x="3919" y="3812"/>
                </a:lnTo>
                <a:lnTo>
                  <a:pt x="3943" y="3787"/>
                </a:lnTo>
                <a:lnTo>
                  <a:pt x="3964" y="3761"/>
                </a:lnTo>
                <a:lnTo>
                  <a:pt x="3987" y="3734"/>
                </a:lnTo>
                <a:lnTo>
                  <a:pt x="4008" y="3708"/>
                </a:lnTo>
                <a:lnTo>
                  <a:pt x="4028" y="3681"/>
                </a:lnTo>
                <a:lnTo>
                  <a:pt x="4049" y="3652"/>
                </a:lnTo>
                <a:lnTo>
                  <a:pt x="4068" y="3624"/>
                </a:lnTo>
                <a:lnTo>
                  <a:pt x="4088" y="3595"/>
                </a:lnTo>
                <a:lnTo>
                  <a:pt x="4106" y="3567"/>
                </a:lnTo>
                <a:lnTo>
                  <a:pt x="4125" y="3537"/>
                </a:lnTo>
                <a:lnTo>
                  <a:pt x="4143" y="3506"/>
                </a:lnTo>
                <a:lnTo>
                  <a:pt x="4159" y="3477"/>
                </a:lnTo>
                <a:lnTo>
                  <a:pt x="4176" y="3446"/>
                </a:lnTo>
                <a:lnTo>
                  <a:pt x="4191" y="3414"/>
                </a:lnTo>
                <a:lnTo>
                  <a:pt x="4207" y="3383"/>
                </a:lnTo>
                <a:lnTo>
                  <a:pt x="4222" y="3351"/>
                </a:lnTo>
                <a:lnTo>
                  <a:pt x="4236" y="3318"/>
                </a:lnTo>
                <a:lnTo>
                  <a:pt x="4249" y="3286"/>
                </a:lnTo>
                <a:lnTo>
                  <a:pt x="4262" y="3253"/>
                </a:lnTo>
                <a:lnTo>
                  <a:pt x="4274" y="3219"/>
                </a:lnTo>
                <a:lnTo>
                  <a:pt x="4286" y="3185"/>
                </a:lnTo>
                <a:lnTo>
                  <a:pt x="4298" y="3151"/>
                </a:lnTo>
                <a:lnTo>
                  <a:pt x="4299" y="3148"/>
                </a:lnTo>
                <a:lnTo>
                  <a:pt x="4300" y="3145"/>
                </a:lnTo>
                <a:lnTo>
                  <a:pt x="4304" y="3143"/>
                </a:lnTo>
                <a:lnTo>
                  <a:pt x="4305" y="3142"/>
                </a:lnTo>
                <a:lnTo>
                  <a:pt x="4306" y="3140"/>
                </a:lnTo>
                <a:lnTo>
                  <a:pt x="4310" y="3139"/>
                </a:lnTo>
                <a:lnTo>
                  <a:pt x="4312" y="3138"/>
                </a:lnTo>
                <a:lnTo>
                  <a:pt x="4316" y="3138"/>
                </a:lnTo>
                <a:lnTo>
                  <a:pt x="4319" y="3139"/>
                </a:lnTo>
                <a:lnTo>
                  <a:pt x="4323" y="3140"/>
                </a:lnTo>
                <a:lnTo>
                  <a:pt x="4326" y="3143"/>
                </a:lnTo>
                <a:lnTo>
                  <a:pt x="4329" y="3145"/>
                </a:lnTo>
                <a:lnTo>
                  <a:pt x="4330" y="3146"/>
                </a:lnTo>
                <a:lnTo>
                  <a:pt x="4330" y="3148"/>
                </a:lnTo>
                <a:lnTo>
                  <a:pt x="4331" y="3151"/>
                </a:lnTo>
                <a:lnTo>
                  <a:pt x="4332" y="3155"/>
                </a:lnTo>
                <a:lnTo>
                  <a:pt x="4332" y="3158"/>
                </a:lnTo>
                <a:lnTo>
                  <a:pt x="4331" y="3162"/>
                </a:lnTo>
                <a:close/>
                <a:moveTo>
                  <a:pt x="4276" y="2519"/>
                </a:moveTo>
                <a:lnTo>
                  <a:pt x="4277" y="2507"/>
                </a:lnTo>
                <a:lnTo>
                  <a:pt x="4277" y="2496"/>
                </a:lnTo>
                <a:lnTo>
                  <a:pt x="4276" y="2486"/>
                </a:lnTo>
                <a:lnTo>
                  <a:pt x="4273" y="2476"/>
                </a:lnTo>
                <a:lnTo>
                  <a:pt x="4270" y="2467"/>
                </a:lnTo>
                <a:lnTo>
                  <a:pt x="4266" y="2457"/>
                </a:lnTo>
                <a:lnTo>
                  <a:pt x="4261" y="2450"/>
                </a:lnTo>
                <a:lnTo>
                  <a:pt x="4259" y="2445"/>
                </a:lnTo>
                <a:lnTo>
                  <a:pt x="4255" y="2442"/>
                </a:lnTo>
                <a:lnTo>
                  <a:pt x="4253" y="2438"/>
                </a:lnTo>
                <a:lnTo>
                  <a:pt x="4248" y="2436"/>
                </a:lnTo>
                <a:lnTo>
                  <a:pt x="4245" y="2432"/>
                </a:lnTo>
                <a:lnTo>
                  <a:pt x="4241" y="2430"/>
                </a:lnTo>
                <a:lnTo>
                  <a:pt x="4232" y="2424"/>
                </a:lnTo>
                <a:lnTo>
                  <a:pt x="4222" y="2420"/>
                </a:lnTo>
                <a:lnTo>
                  <a:pt x="4212" y="2417"/>
                </a:lnTo>
                <a:lnTo>
                  <a:pt x="4200" y="2414"/>
                </a:lnTo>
                <a:lnTo>
                  <a:pt x="4188" y="2413"/>
                </a:lnTo>
                <a:lnTo>
                  <a:pt x="4175" y="2412"/>
                </a:lnTo>
                <a:lnTo>
                  <a:pt x="4116" y="2412"/>
                </a:lnTo>
                <a:lnTo>
                  <a:pt x="4097" y="2610"/>
                </a:lnTo>
                <a:lnTo>
                  <a:pt x="4184" y="2610"/>
                </a:lnTo>
                <a:lnTo>
                  <a:pt x="4194" y="2610"/>
                </a:lnTo>
                <a:lnTo>
                  <a:pt x="4203" y="2609"/>
                </a:lnTo>
                <a:lnTo>
                  <a:pt x="4212" y="2606"/>
                </a:lnTo>
                <a:lnTo>
                  <a:pt x="4220" y="2604"/>
                </a:lnTo>
                <a:lnTo>
                  <a:pt x="4227" y="2600"/>
                </a:lnTo>
                <a:lnTo>
                  <a:pt x="4234" y="2596"/>
                </a:lnTo>
                <a:lnTo>
                  <a:pt x="4241" y="2591"/>
                </a:lnTo>
                <a:lnTo>
                  <a:pt x="4247" y="2585"/>
                </a:lnTo>
                <a:lnTo>
                  <a:pt x="4253" y="2579"/>
                </a:lnTo>
                <a:lnTo>
                  <a:pt x="4258" y="2572"/>
                </a:lnTo>
                <a:lnTo>
                  <a:pt x="4262" y="2565"/>
                </a:lnTo>
                <a:lnTo>
                  <a:pt x="4266" y="2557"/>
                </a:lnTo>
                <a:lnTo>
                  <a:pt x="4270" y="2548"/>
                </a:lnTo>
                <a:lnTo>
                  <a:pt x="4272" y="2539"/>
                </a:lnTo>
                <a:lnTo>
                  <a:pt x="4274" y="2529"/>
                </a:lnTo>
                <a:lnTo>
                  <a:pt x="4276" y="2519"/>
                </a:lnTo>
                <a:close/>
                <a:moveTo>
                  <a:pt x="3953" y="2476"/>
                </a:moveTo>
                <a:lnTo>
                  <a:pt x="3955" y="2459"/>
                </a:lnTo>
                <a:lnTo>
                  <a:pt x="3955" y="2452"/>
                </a:lnTo>
                <a:lnTo>
                  <a:pt x="3953" y="2446"/>
                </a:lnTo>
                <a:lnTo>
                  <a:pt x="3952" y="2441"/>
                </a:lnTo>
                <a:lnTo>
                  <a:pt x="3950" y="2436"/>
                </a:lnTo>
                <a:lnTo>
                  <a:pt x="3947" y="2431"/>
                </a:lnTo>
                <a:lnTo>
                  <a:pt x="3945" y="2427"/>
                </a:lnTo>
                <a:lnTo>
                  <a:pt x="3942" y="2424"/>
                </a:lnTo>
                <a:lnTo>
                  <a:pt x="3938" y="2422"/>
                </a:lnTo>
                <a:lnTo>
                  <a:pt x="3933" y="2419"/>
                </a:lnTo>
                <a:lnTo>
                  <a:pt x="3928" y="2417"/>
                </a:lnTo>
                <a:lnTo>
                  <a:pt x="3917" y="2414"/>
                </a:lnTo>
                <a:lnTo>
                  <a:pt x="3902" y="2412"/>
                </a:lnTo>
                <a:lnTo>
                  <a:pt x="3833" y="2412"/>
                </a:lnTo>
                <a:lnTo>
                  <a:pt x="3822" y="2508"/>
                </a:lnTo>
                <a:lnTo>
                  <a:pt x="3778" y="2508"/>
                </a:lnTo>
                <a:lnTo>
                  <a:pt x="3776" y="2497"/>
                </a:lnTo>
                <a:lnTo>
                  <a:pt x="3773" y="2487"/>
                </a:lnTo>
                <a:lnTo>
                  <a:pt x="3770" y="2477"/>
                </a:lnTo>
                <a:lnTo>
                  <a:pt x="3765" y="2468"/>
                </a:lnTo>
                <a:lnTo>
                  <a:pt x="3759" y="2459"/>
                </a:lnTo>
                <a:lnTo>
                  <a:pt x="3753" y="2452"/>
                </a:lnTo>
                <a:lnTo>
                  <a:pt x="3745" y="2445"/>
                </a:lnTo>
                <a:lnTo>
                  <a:pt x="3737" y="2438"/>
                </a:lnTo>
                <a:lnTo>
                  <a:pt x="3727" y="2432"/>
                </a:lnTo>
                <a:lnTo>
                  <a:pt x="3718" y="2427"/>
                </a:lnTo>
                <a:lnTo>
                  <a:pt x="3707" y="2423"/>
                </a:lnTo>
                <a:lnTo>
                  <a:pt x="3702" y="2420"/>
                </a:lnTo>
                <a:lnTo>
                  <a:pt x="3696" y="2419"/>
                </a:lnTo>
                <a:lnTo>
                  <a:pt x="3685" y="2416"/>
                </a:lnTo>
                <a:lnTo>
                  <a:pt x="3673" y="2414"/>
                </a:lnTo>
                <a:lnTo>
                  <a:pt x="3661" y="2413"/>
                </a:lnTo>
                <a:lnTo>
                  <a:pt x="3649" y="2412"/>
                </a:lnTo>
                <a:lnTo>
                  <a:pt x="3515" y="2412"/>
                </a:lnTo>
                <a:lnTo>
                  <a:pt x="3497" y="2586"/>
                </a:lnTo>
                <a:lnTo>
                  <a:pt x="3568" y="2586"/>
                </a:lnTo>
                <a:lnTo>
                  <a:pt x="3580" y="2585"/>
                </a:lnTo>
                <a:lnTo>
                  <a:pt x="3592" y="2584"/>
                </a:lnTo>
                <a:lnTo>
                  <a:pt x="3602" y="2580"/>
                </a:lnTo>
                <a:lnTo>
                  <a:pt x="3610" y="2577"/>
                </a:lnTo>
                <a:lnTo>
                  <a:pt x="3617" y="2572"/>
                </a:lnTo>
                <a:lnTo>
                  <a:pt x="3621" y="2570"/>
                </a:lnTo>
                <a:lnTo>
                  <a:pt x="3624" y="2567"/>
                </a:lnTo>
                <a:lnTo>
                  <a:pt x="3629" y="2561"/>
                </a:lnTo>
                <a:lnTo>
                  <a:pt x="3634" y="2557"/>
                </a:lnTo>
                <a:lnTo>
                  <a:pt x="3637" y="2551"/>
                </a:lnTo>
                <a:lnTo>
                  <a:pt x="3640" y="2546"/>
                </a:lnTo>
                <a:lnTo>
                  <a:pt x="3642" y="2540"/>
                </a:lnTo>
                <a:lnTo>
                  <a:pt x="3643" y="2536"/>
                </a:lnTo>
                <a:lnTo>
                  <a:pt x="3645" y="2529"/>
                </a:lnTo>
                <a:lnTo>
                  <a:pt x="3645" y="2527"/>
                </a:lnTo>
                <a:lnTo>
                  <a:pt x="3688" y="2527"/>
                </a:lnTo>
                <a:lnTo>
                  <a:pt x="3671" y="2688"/>
                </a:lnTo>
                <a:lnTo>
                  <a:pt x="3622" y="2688"/>
                </a:lnTo>
                <a:lnTo>
                  <a:pt x="3622" y="2677"/>
                </a:lnTo>
                <a:lnTo>
                  <a:pt x="3622" y="2669"/>
                </a:lnTo>
                <a:lnTo>
                  <a:pt x="3621" y="2661"/>
                </a:lnTo>
                <a:lnTo>
                  <a:pt x="3618" y="2654"/>
                </a:lnTo>
                <a:lnTo>
                  <a:pt x="3616" y="2648"/>
                </a:lnTo>
                <a:lnTo>
                  <a:pt x="3612" y="2643"/>
                </a:lnTo>
                <a:lnTo>
                  <a:pt x="3608" y="2638"/>
                </a:lnTo>
                <a:lnTo>
                  <a:pt x="3603" y="2635"/>
                </a:lnTo>
                <a:lnTo>
                  <a:pt x="3597" y="2632"/>
                </a:lnTo>
                <a:lnTo>
                  <a:pt x="3591" y="2630"/>
                </a:lnTo>
                <a:lnTo>
                  <a:pt x="3577" y="2626"/>
                </a:lnTo>
                <a:lnTo>
                  <a:pt x="3568" y="2626"/>
                </a:lnTo>
                <a:lnTo>
                  <a:pt x="3560" y="2625"/>
                </a:lnTo>
                <a:lnTo>
                  <a:pt x="3542" y="2625"/>
                </a:lnTo>
                <a:lnTo>
                  <a:pt x="3494" y="2625"/>
                </a:lnTo>
                <a:lnTo>
                  <a:pt x="3480" y="2763"/>
                </a:lnTo>
                <a:lnTo>
                  <a:pt x="3480" y="2771"/>
                </a:lnTo>
                <a:lnTo>
                  <a:pt x="3480" y="2778"/>
                </a:lnTo>
                <a:lnTo>
                  <a:pt x="3480" y="2785"/>
                </a:lnTo>
                <a:lnTo>
                  <a:pt x="3481" y="2791"/>
                </a:lnTo>
                <a:lnTo>
                  <a:pt x="3482" y="2796"/>
                </a:lnTo>
                <a:lnTo>
                  <a:pt x="3484" y="2801"/>
                </a:lnTo>
                <a:lnTo>
                  <a:pt x="3487" y="2805"/>
                </a:lnTo>
                <a:lnTo>
                  <a:pt x="3489" y="2809"/>
                </a:lnTo>
                <a:lnTo>
                  <a:pt x="3495" y="2815"/>
                </a:lnTo>
                <a:lnTo>
                  <a:pt x="3501" y="2818"/>
                </a:lnTo>
                <a:lnTo>
                  <a:pt x="3507" y="2822"/>
                </a:lnTo>
                <a:lnTo>
                  <a:pt x="3515" y="2825"/>
                </a:lnTo>
                <a:lnTo>
                  <a:pt x="3525" y="2827"/>
                </a:lnTo>
                <a:lnTo>
                  <a:pt x="3536" y="2829"/>
                </a:lnTo>
                <a:lnTo>
                  <a:pt x="3548" y="2829"/>
                </a:lnTo>
                <a:lnTo>
                  <a:pt x="3564" y="2830"/>
                </a:lnTo>
                <a:lnTo>
                  <a:pt x="3578" y="2829"/>
                </a:lnTo>
                <a:lnTo>
                  <a:pt x="3592" y="2828"/>
                </a:lnTo>
                <a:lnTo>
                  <a:pt x="3606" y="2825"/>
                </a:lnTo>
                <a:lnTo>
                  <a:pt x="3618" y="2823"/>
                </a:lnTo>
                <a:lnTo>
                  <a:pt x="3630" y="2821"/>
                </a:lnTo>
                <a:lnTo>
                  <a:pt x="3642" y="2817"/>
                </a:lnTo>
                <a:lnTo>
                  <a:pt x="3653" y="2814"/>
                </a:lnTo>
                <a:lnTo>
                  <a:pt x="3663" y="2809"/>
                </a:lnTo>
                <a:lnTo>
                  <a:pt x="3671" y="2804"/>
                </a:lnTo>
                <a:lnTo>
                  <a:pt x="3681" y="2799"/>
                </a:lnTo>
                <a:lnTo>
                  <a:pt x="3689" y="2793"/>
                </a:lnTo>
                <a:lnTo>
                  <a:pt x="3696" y="2789"/>
                </a:lnTo>
                <a:lnTo>
                  <a:pt x="3703" y="2783"/>
                </a:lnTo>
                <a:lnTo>
                  <a:pt x="3711" y="2777"/>
                </a:lnTo>
                <a:lnTo>
                  <a:pt x="3722" y="2766"/>
                </a:lnTo>
                <a:lnTo>
                  <a:pt x="3732" y="2754"/>
                </a:lnTo>
                <a:lnTo>
                  <a:pt x="3740" y="2743"/>
                </a:lnTo>
                <a:lnTo>
                  <a:pt x="3746" y="2733"/>
                </a:lnTo>
                <a:lnTo>
                  <a:pt x="3752" y="2724"/>
                </a:lnTo>
                <a:lnTo>
                  <a:pt x="3756" y="2715"/>
                </a:lnTo>
                <a:lnTo>
                  <a:pt x="3758" y="2709"/>
                </a:lnTo>
                <a:lnTo>
                  <a:pt x="3759" y="2705"/>
                </a:lnTo>
                <a:lnTo>
                  <a:pt x="3802" y="2705"/>
                </a:lnTo>
                <a:lnTo>
                  <a:pt x="3790" y="2829"/>
                </a:lnTo>
                <a:lnTo>
                  <a:pt x="3860" y="2829"/>
                </a:lnTo>
                <a:lnTo>
                  <a:pt x="3869" y="2828"/>
                </a:lnTo>
                <a:lnTo>
                  <a:pt x="3876" y="2827"/>
                </a:lnTo>
                <a:lnTo>
                  <a:pt x="3883" y="2825"/>
                </a:lnTo>
                <a:lnTo>
                  <a:pt x="3891" y="2823"/>
                </a:lnTo>
                <a:lnTo>
                  <a:pt x="3895" y="2821"/>
                </a:lnTo>
                <a:lnTo>
                  <a:pt x="3901" y="2818"/>
                </a:lnTo>
                <a:lnTo>
                  <a:pt x="3905" y="2815"/>
                </a:lnTo>
                <a:lnTo>
                  <a:pt x="3908" y="2811"/>
                </a:lnTo>
                <a:lnTo>
                  <a:pt x="3912" y="2808"/>
                </a:lnTo>
                <a:lnTo>
                  <a:pt x="3915" y="2803"/>
                </a:lnTo>
                <a:lnTo>
                  <a:pt x="3917" y="2798"/>
                </a:lnTo>
                <a:lnTo>
                  <a:pt x="3919" y="2792"/>
                </a:lnTo>
                <a:lnTo>
                  <a:pt x="3923" y="2782"/>
                </a:lnTo>
                <a:lnTo>
                  <a:pt x="3923" y="2774"/>
                </a:lnTo>
                <a:lnTo>
                  <a:pt x="3924" y="2769"/>
                </a:lnTo>
                <a:lnTo>
                  <a:pt x="3953" y="2476"/>
                </a:lnTo>
                <a:close/>
                <a:moveTo>
                  <a:pt x="3354" y="2469"/>
                </a:moveTo>
                <a:lnTo>
                  <a:pt x="3354" y="2462"/>
                </a:lnTo>
                <a:lnTo>
                  <a:pt x="3354" y="2455"/>
                </a:lnTo>
                <a:lnTo>
                  <a:pt x="3354" y="2449"/>
                </a:lnTo>
                <a:lnTo>
                  <a:pt x="3353" y="2444"/>
                </a:lnTo>
                <a:lnTo>
                  <a:pt x="3352" y="2439"/>
                </a:lnTo>
                <a:lnTo>
                  <a:pt x="3349" y="2435"/>
                </a:lnTo>
                <a:lnTo>
                  <a:pt x="3348" y="2431"/>
                </a:lnTo>
                <a:lnTo>
                  <a:pt x="3345" y="2427"/>
                </a:lnTo>
                <a:lnTo>
                  <a:pt x="3342" y="2424"/>
                </a:lnTo>
                <a:lnTo>
                  <a:pt x="3340" y="2423"/>
                </a:lnTo>
                <a:lnTo>
                  <a:pt x="3338" y="2422"/>
                </a:lnTo>
                <a:lnTo>
                  <a:pt x="3334" y="2419"/>
                </a:lnTo>
                <a:lnTo>
                  <a:pt x="3329" y="2417"/>
                </a:lnTo>
                <a:lnTo>
                  <a:pt x="3323" y="2416"/>
                </a:lnTo>
                <a:lnTo>
                  <a:pt x="3317" y="2414"/>
                </a:lnTo>
                <a:lnTo>
                  <a:pt x="3310" y="2413"/>
                </a:lnTo>
                <a:lnTo>
                  <a:pt x="3303" y="2412"/>
                </a:lnTo>
                <a:lnTo>
                  <a:pt x="3255" y="2412"/>
                </a:lnTo>
                <a:lnTo>
                  <a:pt x="3244" y="2413"/>
                </a:lnTo>
                <a:lnTo>
                  <a:pt x="3234" y="2413"/>
                </a:lnTo>
                <a:lnTo>
                  <a:pt x="3226" y="2416"/>
                </a:lnTo>
                <a:lnTo>
                  <a:pt x="3218" y="2418"/>
                </a:lnTo>
                <a:lnTo>
                  <a:pt x="3212" y="2420"/>
                </a:lnTo>
                <a:lnTo>
                  <a:pt x="3206" y="2425"/>
                </a:lnTo>
                <a:lnTo>
                  <a:pt x="3200" y="2430"/>
                </a:lnTo>
                <a:lnTo>
                  <a:pt x="3198" y="2432"/>
                </a:lnTo>
                <a:lnTo>
                  <a:pt x="3197" y="2435"/>
                </a:lnTo>
                <a:lnTo>
                  <a:pt x="3192" y="2442"/>
                </a:lnTo>
                <a:lnTo>
                  <a:pt x="3188" y="2449"/>
                </a:lnTo>
                <a:lnTo>
                  <a:pt x="3186" y="2457"/>
                </a:lnTo>
                <a:lnTo>
                  <a:pt x="3184" y="2465"/>
                </a:lnTo>
                <a:lnTo>
                  <a:pt x="3179" y="2487"/>
                </a:lnTo>
                <a:lnTo>
                  <a:pt x="3176" y="2513"/>
                </a:lnTo>
                <a:lnTo>
                  <a:pt x="3146" y="2811"/>
                </a:lnTo>
                <a:lnTo>
                  <a:pt x="3147" y="2814"/>
                </a:lnTo>
                <a:lnTo>
                  <a:pt x="3147" y="2816"/>
                </a:lnTo>
                <a:lnTo>
                  <a:pt x="3148" y="2818"/>
                </a:lnTo>
                <a:lnTo>
                  <a:pt x="3150" y="2821"/>
                </a:lnTo>
                <a:lnTo>
                  <a:pt x="3152" y="2823"/>
                </a:lnTo>
                <a:lnTo>
                  <a:pt x="3154" y="2824"/>
                </a:lnTo>
                <a:lnTo>
                  <a:pt x="3156" y="2824"/>
                </a:lnTo>
                <a:lnTo>
                  <a:pt x="3159" y="2825"/>
                </a:lnTo>
                <a:lnTo>
                  <a:pt x="3251" y="2825"/>
                </a:lnTo>
                <a:lnTo>
                  <a:pt x="3259" y="2825"/>
                </a:lnTo>
                <a:lnTo>
                  <a:pt x="3268" y="2824"/>
                </a:lnTo>
                <a:lnTo>
                  <a:pt x="3282" y="2822"/>
                </a:lnTo>
                <a:lnTo>
                  <a:pt x="3288" y="2819"/>
                </a:lnTo>
                <a:lnTo>
                  <a:pt x="3294" y="2817"/>
                </a:lnTo>
                <a:lnTo>
                  <a:pt x="3298" y="2815"/>
                </a:lnTo>
                <a:lnTo>
                  <a:pt x="3303" y="2811"/>
                </a:lnTo>
                <a:lnTo>
                  <a:pt x="3308" y="2808"/>
                </a:lnTo>
                <a:lnTo>
                  <a:pt x="3311" y="2803"/>
                </a:lnTo>
                <a:lnTo>
                  <a:pt x="3314" y="2798"/>
                </a:lnTo>
                <a:lnTo>
                  <a:pt x="3317" y="2792"/>
                </a:lnTo>
                <a:lnTo>
                  <a:pt x="3320" y="2786"/>
                </a:lnTo>
                <a:lnTo>
                  <a:pt x="3321" y="2780"/>
                </a:lnTo>
                <a:lnTo>
                  <a:pt x="3322" y="2773"/>
                </a:lnTo>
                <a:lnTo>
                  <a:pt x="3323" y="2765"/>
                </a:lnTo>
                <a:lnTo>
                  <a:pt x="3354" y="2469"/>
                </a:lnTo>
                <a:close/>
                <a:moveTo>
                  <a:pt x="2980" y="2962"/>
                </a:moveTo>
                <a:lnTo>
                  <a:pt x="2998" y="2955"/>
                </a:lnTo>
                <a:lnTo>
                  <a:pt x="3007" y="2950"/>
                </a:lnTo>
                <a:lnTo>
                  <a:pt x="3018" y="2945"/>
                </a:lnTo>
                <a:lnTo>
                  <a:pt x="3038" y="2933"/>
                </a:lnTo>
                <a:lnTo>
                  <a:pt x="3058" y="2921"/>
                </a:lnTo>
                <a:lnTo>
                  <a:pt x="3063" y="2918"/>
                </a:lnTo>
                <a:lnTo>
                  <a:pt x="3067" y="2914"/>
                </a:lnTo>
                <a:lnTo>
                  <a:pt x="3075" y="2908"/>
                </a:lnTo>
                <a:lnTo>
                  <a:pt x="3082" y="2902"/>
                </a:lnTo>
                <a:lnTo>
                  <a:pt x="3086" y="2896"/>
                </a:lnTo>
                <a:lnTo>
                  <a:pt x="3091" y="2891"/>
                </a:lnTo>
                <a:lnTo>
                  <a:pt x="3092" y="2885"/>
                </a:lnTo>
                <a:lnTo>
                  <a:pt x="3092" y="2882"/>
                </a:lnTo>
                <a:lnTo>
                  <a:pt x="3092" y="2880"/>
                </a:lnTo>
                <a:lnTo>
                  <a:pt x="3091" y="2878"/>
                </a:lnTo>
                <a:lnTo>
                  <a:pt x="3090" y="2876"/>
                </a:lnTo>
                <a:lnTo>
                  <a:pt x="2752" y="2509"/>
                </a:lnTo>
                <a:lnTo>
                  <a:pt x="2731" y="2701"/>
                </a:lnTo>
                <a:lnTo>
                  <a:pt x="2728" y="2725"/>
                </a:lnTo>
                <a:lnTo>
                  <a:pt x="2726" y="2744"/>
                </a:lnTo>
                <a:lnTo>
                  <a:pt x="2726" y="2753"/>
                </a:lnTo>
                <a:lnTo>
                  <a:pt x="2726" y="2760"/>
                </a:lnTo>
                <a:lnTo>
                  <a:pt x="2729" y="2774"/>
                </a:lnTo>
                <a:lnTo>
                  <a:pt x="2730" y="2780"/>
                </a:lnTo>
                <a:lnTo>
                  <a:pt x="2731" y="2785"/>
                </a:lnTo>
                <a:lnTo>
                  <a:pt x="2735" y="2795"/>
                </a:lnTo>
                <a:lnTo>
                  <a:pt x="2739" y="2803"/>
                </a:lnTo>
                <a:lnTo>
                  <a:pt x="2745" y="2810"/>
                </a:lnTo>
                <a:lnTo>
                  <a:pt x="2750" y="2815"/>
                </a:lnTo>
                <a:lnTo>
                  <a:pt x="2755" y="2818"/>
                </a:lnTo>
                <a:lnTo>
                  <a:pt x="2761" y="2822"/>
                </a:lnTo>
                <a:lnTo>
                  <a:pt x="2767" y="2824"/>
                </a:lnTo>
                <a:lnTo>
                  <a:pt x="2774" y="2827"/>
                </a:lnTo>
                <a:lnTo>
                  <a:pt x="2782" y="2828"/>
                </a:lnTo>
                <a:lnTo>
                  <a:pt x="2792" y="2829"/>
                </a:lnTo>
                <a:lnTo>
                  <a:pt x="2801" y="2829"/>
                </a:lnTo>
                <a:lnTo>
                  <a:pt x="2808" y="2829"/>
                </a:lnTo>
                <a:lnTo>
                  <a:pt x="2805" y="2867"/>
                </a:lnTo>
                <a:lnTo>
                  <a:pt x="2674" y="2867"/>
                </a:lnTo>
                <a:lnTo>
                  <a:pt x="2692" y="2883"/>
                </a:lnTo>
                <a:lnTo>
                  <a:pt x="2706" y="2896"/>
                </a:lnTo>
                <a:lnTo>
                  <a:pt x="2722" y="2908"/>
                </a:lnTo>
                <a:lnTo>
                  <a:pt x="2737" y="2919"/>
                </a:lnTo>
                <a:lnTo>
                  <a:pt x="2754" y="2930"/>
                </a:lnTo>
                <a:lnTo>
                  <a:pt x="2770" y="2940"/>
                </a:lnTo>
                <a:lnTo>
                  <a:pt x="2788" y="2949"/>
                </a:lnTo>
                <a:lnTo>
                  <a:pt x="2806" y="2957"/>
                </a:lnTo>
                <a:lnTo>
                  <a:pt x="2825" y="2963"/>
                </a:lnTo>
                <a:lnTo>
                  <a:pt x="2844" y="2969"/>
                </a:lnTo>
                <a:lnTo>
                  <a:pt x="2853" y="2970"/>
                </a:lnTo>
                <a:lnTo>
                  <a:pt x="2863" y="2972"/>
                </a:lnTo>
                <a:lnTo>
                  <a:pt x="2872" y="2973"/>
                </a:lnTo>
                <a:lnTo>
                  <a:pt x="2882" y="2975"/>
                </a:lnTo>
                <a:lnTo>
                  <a:pt x="2900" y="2976"/>
                </a:lnTo>
                <a:lnTo>
                  <a:pt x="2921" y="2975"/>
                </a:lnTo>
                <a:lnTo>
                  <a:pt x="2941" y="2972"/>
                </a:lnTo>
                <a:lnTo>
                  <a:pt x="2960" y="2968"/>
                </a:lnTo>
                <a:lnTo>
                  <a:pt x="2969" y="2964"/>
                </a:lnTo>
                <a:lnTo>
                  <a:pt x="2980" y="2962"/>
                </a:lnTo>
                <a:close/>
                <a:moveTo>
                  <a:pt x="2441" y="2519"/>
                </a:moveTo>
                <a:lnTo>
                  <a:pt x="2441" y="2507"/>
                </a:lnTo>
                <a:lnTo>
                  <a:pt x="2441" y="2496"/>
                </a:lnTo>
                <a:lnTo>
                  <a:pt x="2440" y="2486"/>
                </a:lnTo>
                <a:lnTo>
                  <a:pt x="2437" y="2476"/>
                </a:lnTo>
                <a:lnTo>
                  <a:pt x="2435" y="2467"/>
                </a:lnTo>
                <a:lnTo>
                  <a:pt x="2430" y="2457"/>
                </a:lnTo>
                <a:lnTo>
                  <a:pt x="2426" y="2450"/>
                </a:lnTo>
                <a:lnTo>
                  <a:pt x="2423" y="2445"/>
                </a:lnTo>
                <a:lnTo>
                  <a:pt x="2421" y="2442"/>
                </a:lnTo>
                <a:lnTo>
                  <a:pt x="2417" y="2438"/>
                </a:lnTo>
                <a:lnTo>
                  <a:pt x="2414" y="2436"/>
                </a:lnTo>
                <a:lnTo>
                  <a:pt x="2410" y="2432"/>
                </a:lnTo>
                <a:lnTo>
                  <a:pt x="2405" y="2430"/>
                </a:lnTo>
                <a:lnTo>
                  <a:pt x="2397" y="2424"/>
                </a:lnTo>
                <a:lnTo>
                  <a:pt x="2386" y="2420"/>
                </a:lnTo>
                <a:lnTo>
                  <a:pt x="2376" y="2417"/>
                </a:lnTo>
                <a:lnTo>
                  <a:pt x="2365" y="2414"/>
                </a:lnTo>
                <a:lnTo>
                  <a:pt x="2352" y="2413"/>
                </a:lnTo>
                <a:lnTo>
                  <a:pt x="2339" y="2412"/>
                </a:lnTo>
                <a:lnTo>
                  <a:pt x="2281" y="2412"/>
                </a:lnTo>
                <a:lnTo>
                  <a:pt x="2261" y="2610"/>
                </a:lnTo>
                <a:lnTo>
                  <a:pt x="2349" y="2610"/>
                </a:lnTo>
                <a:lnTo>
                  <a:pt x="2358" y="2610"/>
                </a:lnTo>
                <a:lnTo>
                  <a:pt x="2368" y="2609"/>
                </a:lnTo>
                <a:lnTo>
                  <a:pt x="2376" y="2606"/>
                </a:lnTo>
                <a:lnTo>
                  <a:pt x="2384" y="2604"/>
                </a:lnTo>
                <a:lnTo>
                  <a:pt x="2391" y="2600"/>
                </a:lnTo>
                <a:lnTo>
                  <a:pt x="2398" y="2596"/>
                </a:lnTo>
                <a:lnTo>
                  <a:pt x="2405" y="2591"/>
                </a:lnTo>
                <a:lnTo>
                  <a:pt x="2411" y="2585"/>
                </a:lnTo>
                <a:lnTo>
                  <a:pt x="2417" y="2579"/>
                </a:lnTo>
                <a:lnTo>
                  <a:pt x="2422" y="2572"/>
                </a:lnTo>
                <a:lnTo>
                  <a:pt x="2427" y="2565"/>
                </a:lnTo>
                <a:lnTo>
                  <a:pt x="2431" y="2557"/>
                </a:lnTo>
                <a:lnTo>
                  <a:pt x="2434" y="2548"/>
                </a:lnTo>
                <a:lnTo>
                  <a:pt x="2437" y="2539"/>
                </a:lnTo>
                <a:lnTo>
                  <a:pt x="2439" y="2529"/>
                </a:lnTo>
                <a:lnTo>
                  <a:pt x="2441" y="2519"/>
                </a:lnTo>
                <a:close/>
                <a:moveTo>
                  <a:pt x="2119" y="2476"/>
                </a:moveTo>
                <a:lnTo>
                  <a:pt x="2119" y="2459"/>
                </a:lnTo>
                <a:lnTo>
                  <a:pt x="2119" y="2452"/>
                </a:lnTo>
                <a:lnTo>
                  <a:pt x="2118" y="2446"/>
                </a:lnTo>
                <a:lnTo>
                  <a:pt x="2116" y="2441"/>
                </a:lnTo>
                <a:lnTo>
                  <a:pt x="2115" y="2436"/>
                </a:lnTo>
                <a:lnTo>
                  <a:pt x="2113" y="2431"/>
                </a:lnTo>
                <a:lnTo>
                  <a:pt x="2109" y="2427"/>
                </a:lnTo>
                <a:lnTo>
                  <a:pt x="2107" y="2424"/>
                </a:lnTo>
                <a:lnTo>
                  <a:pt x="2102" y="2422"/>
                </a:lnTo>
                <a:lnTo>
                  <a:pt x="2099" y="2419"/>
                </a:lnTo>
                <a:lnTo>
                  <a:pt x="2093" y="2417"/>
                </a:lnTo>
                <a:lnTo>
                  <a:pt x="2081" y="2414"/>
                </a:lnTo>
                <a:lnTo>
                  <a:pt x="2067" y="2412"/>
                </a:lnTo>
                <a:lnTo>
                  <a:pt x="1997" y="2412"/>
                </a:lnTo>
                <a:lnTo>
                  <a:pt x="1986" y="2508"/>
                </a:lnTo>
                <a:lnTo>
                  <a:pt x="1942" y="2508"/>
                </a:lnTo>
                <a:lnTo>
                  <a:pt x="1941" y="2497"/>
                </a:lnTo>
                <a:lnTo>
                  <a:pt x="1938" y="2487"/>
                </a:lnTo>
                <a:lnTo>
                  <a:pt x="1936" y="2482"/>
                </a:lnTo>
                <a:lnTo>
                  <a:pt x="1934" y="2477"/>
                </a:lnTo>
                <a:lnTo>
                  <a:pt x="1930" y="2468"/>
                </a:lnTo>
                <a:lnTo>
                  <a:pt x="1925" y="2459"/>
                </a:lnTo>
                <a:lnTo>
                  <a:pt x="1917" y="2452"/>
                </a:lnTo>
                <a:lnTo>
                  <a:pt x="1914" y="2449"/>
                </a:lnTo>
                <a:lnTo>
                  <a:pt x="1910" y="2445"/>
                </a:lnTo>
                <a:lnTo>
                  <a:pt x="1902" y="2438"/>
                </a:lnTo>
                <a:lnTo>
                  <a:pt x="1893" y="2432"/>
                </a:lnTo>
                <a:lnTo>
                  <a:pt x="1883" y="2427"/>
                </a:lnTo>
                <a:lnTo>
                  <a:pt x="1874" y="2423"/>
                </a:lnTo>
                <a:lnTo>
                  <a:pt x="1863" y="2419"/>
                </a:lnTo>
                <a:lnTo>
                  <a:pt x="1851" y="2416"/>
                </a:lnTo>
                <a:lnTo>
                  <a:pt x="1839" y="2414"/>
                </a:lnTo>
                <a:lnTo>
                  <a:pt x="1827" y="2413"/>
                </a:lnTo>
                <a:lnTo>
                  <a:pt x="1816" y="2412"/>
                </a:lnTo>
                <a:lnTo>
                  <a:pt x="1679" y="2412"/>
                </a:lnTo>
                <a:lnTo>
                  <a:pt x="1663" y="2586"/>
                </a:lnTo>
                <a:lnTo>
                  <a:pt x="1727" y="2586"/>
                </a:lnTo>
                <a:lnTo>
                  <a:pt x="1739" y="2585"/>
                </a:lnTo>
                <a:lnTo>
                  <a:pt x="1750" y="2584"/>
                </a:lnTo>
                <a:lnTo>
                  <a:pt x="1760" y="2580"/>
                </a:lnTo>
                <a:lnTo>
                  <a:pt x="1768" y="2577"/>
                </a:lnTo>
                <a:lnTo>
                  <a:pt x="1775" y="2572"/>
                </a:lnTo>
                <a:lnTo>
                  <a:pt x="1779" y="2570"/>
                </a:lnTo>
                <a:lnTo>
                  <a:pt x="1782" y="2567"/>
                </a:lnTo>
                <a:lnTo>
                  <a:pt x="1787" y="2561"/>
                </a:lnTo>
                <a:lnTo>
                  <a:pt x="1792" y="2557"/>
                </a:lnTo>
                <a:lnTo>
                  <a:pt x="1795" y="2551"/>
                </a:lnTo>
                <a:lnTo>
                  <a:pt x="1798" y="2546"/>
                </a:lnTo>
                <a:lnTo>
                  <a:pt x="1800" y="2540"/>
                </a:lnTo>
                <a:lnTo>
                  <a:pt x="1801" y="2536"/>
                </a:lnTo>
                <a:lnTo>
                  <a:pt x="1804" y="2529"/>
                </a:lnTo>
                <a:lnTo>
                  <a:pt x="1804" y="2527"/>
                </a:lnTo>
                <a:lnTo>
                  <a:pt x="1846" y="2527"/>
                </a:lnTo>
                <a:lnTo>
                  <a:pt x="1830" y="2688"/>
                </a:lnTo>
                <a:lnTo>
                  <a:pt x="1780" y="2688"/>
                </a:lnTo>
                <a:lnTo>
                  <a:pt x="1780" y="2677"/>
                </a:lnTo>
                <a:lnTo>
                  <a:pt x="1780" y="2669"/>
                </a:lnTo>
                <a:lnTo>
                  <a:pt x="1779" y="2661"/>
                </a:lnTo>
                <a:lnTo>
                  <a:pt x="1777" y="2654"/>
                </a:lnTo>
                <a:lnTo>
                  <a:pt x="1774" y="2648"/>
                </a:lnTo>
                <a:lnTo>
                  <a:pt x="1771" y="2643"/>
                </a:lnTo>
                <a:lnTo>
                  <a:pt x="1766" y="2638"/>
                </a:lnTo>
                <a:lnTo>
                  <a:pt x="1761" y="2635"/>
                </a:lnTo>
                <a:lnTo>
                  <a:pt x="1755" y="2632"/>
                </a:lnTo>
                <a:lnTo>
                  <a:pt x="1749" y="2630"/>
                </a:lnTo>
                <a:lnTo>
                  <a:pt x="1735" y="2626"/>
                </a:lnTo>
                <a:lnTo>
                  <a:pt x="1727" y="2626"/>
                </a:lnTo>
                <a:lnTo>
                  <a:pt x="1718" y="2625"/>
                </a:lnTo>
                <a:lnTo>
                  <a:pt x="1701" y="2625"/>
                </a:lnTo>
                <a:lnTo>
                  <a:pt x="1658" y="2625"/>
                </a:lnTo>
                <a:lnTo>
                  <a:pt x="1645" y="2763"/>
                </a:lnTo>
                <a:lnTo>
                  <a:pt x="1644" y="2771"/>
                </a:lnTo>
                <a:lnTo>
                  <a:pt x="1644" y="2778"/>
                </a:lnTo>
                <a:lnTo>
                  <a:pt x="1644" y="2785"/>
                </a:lnTo>
                <a:lnTo>
                  <a:pt x="1645" y="2791"/>
                </a:lnTo>
                <a:lnTo>
                  <a:pt x="1646" y="2796"/>
                </a:lnTo>
                <a:lnTo>
                  <a:pt x="1649" y="2801"/>
                </a:lnTo>
                <a:lnTo>
                  <a:pt x="1651" y="2805"/>
                </a:lnTo>
                <a:lnTo>
                  <a:pt x="1655" y="2809"/>
                </a:lnTo>
                <a:lnTo>
                  <a:pt x="1659" y="2814"/>
                </a:lnTo>
                <a:lnTo>
                  <a:pt x="1664" y="2818"/>
                </a:lnTo>
                <a:lnTo>
                  <a:pt x="1671" y="2822"/>
                </a:lnTo>
                <a:lnTo>
                  <a:pt x="1678" y="2824"/>
                </a:lnTo>
                <a:lnTo>
                  <a:pt x="1687" y="2827"/>
                </a:lnTo>
                <a:lnTo>
                  <a:pt x="1697" y="2828"/>
                </a:lnTo>
                <a:lnTo>
                  <a:pt x="1708" y="2829"/>
                </a:lnTo>
                <a:lnTo>
                  <a:pt x="1722" y="2830"/>
                </a:lnTo>
                <a:lnTo>
                  <a:pt x="1737" y="2829"/>
                </a:lnTo>
                <a:lnTo>
                  <a:pt x="1752" y="2829"/>
                </a:lnTo>
                <a:lnTo>
                  <a:pt x="1766" y="2827"/>
                </a:lnTo>
                <a:lnTo>
                  <a:pt x="1779" y="2824"/>
                </a:lnTo>
                <a:lnTo>
                  <a:pt x="1791" y="2822"/>
                </a:lnTo>
                <a:lnTo>
                  <a:pt x="1803" y="2818"/>
                </a:lnTo>
                <a:lnTo>
                  <a:pt x="1813" y="2815"/>
                </a:lnTo>
                <a:lnTo>
                  <a:pt x="1824" y="2810"/>
                </a:lnTo>
                <a:lnTo>
                  <a:pt x="1833" y="2805"/>
                </a:lnTo>
                <a:lnTo>
                  <a:pt x="1843" y="2801"/>
                </a:lnTo>
                <a:lnTo>
                  <a:pt x="1851" y="2796"/>
                </a:lnTo>
                <a:lnTo>
                  <a:pt x="1859" y="2790"/>
                </a:lnTo>
                <a:lnTo>
                  <a:pt x="1867" y="2784"/>
                </a:lnTo>
                <a:lnTo>
                  <a:pt x="1874" y="2779"/>
                </a:lnTo>
                <a:lnTo>
                  <a:pt x="1880" y="2773"/>
                </a:lnTo>
                <a:lnTo>
                  <a:pt x="1885" y="2767"/>
                </a:lnTo>
                <a:lnTo>
                  <a:pt x="1891" y="2761"/>
                </a:lnTo>
                <a:lnTo>
                  <a:pt x="1896" y="2756"/>
                </a:lnTo>
                <a:lnTo>
                  <a:pt x="1904" y="2744"/>
                </a:lnTo>
                <a:lnTo>
                  <a:pt x="1908" y="2739"/>
                </a:lnTo>
                <a:lnTo>
                  <a:pt x="1910" y="2733"/>
                </a:lnTo>
                <a:lnTo>
                  <a:pt x="1916" y="2724"/>
                </a:lnTo>
                <a:lnTo>
                  <a:pt x="1920" y="2716"/>
                </a:lnTo>
                <a:lnTo>
                  <a:pt x="1922" y="2709"/>
                </a:lnTo>
                <a:lnTo>
                  <a:pt x="1923" y="2705"/>
                </a:lnTo>
                <a:lnTo>
                  <a:pt x="1967" y="2705"/>
                </a:lnTo>
                <a:lnTo>
                  <a:pt x="1954" y="2829"/>
                </a:lnTo>
                <a:lnTo>
                  <a:pt x="2024" y="2829"/>
                </a:lnTo>
                <a:lnTo>
                  <a:pt x="2034" y="2828"/>
                </a:lnTo>
                <a:lnTo>
                  <a:pt x="2041" y="2827"/>
                </a:lnTo>
                <a:lnTo>
                  <a:pt x="2048" y="2825"/>
                </a:lnTo>
                <a:lnTo>
                  <a:pt x="2055" y="2823"/>
                </a:lnTo>
                <a:lnTo>
                  <a:pt x="2060" y="2821"/>
                </a:lnTo>
                <a:lnTo>
                  <a:pt x="2066" y="2818"/>
                </a:lnTo>
                <a:lnTo>
                  <a:pt x="2069" y="2815"/>
                </a:lnTo>
                <a:lnTo>
                  <a:pt x="2073" y="2811"/>
                </a:lnTo>
                <a:lnTo>
                  <a:pt x="2076" y="2808"/>
                </a:lnTo>
                <a:lnTo>
                  <a:pt x="2080" y="2803"/>
                </a:lnTo>
                <a:lnTo>
                  <a:pt x="2082" y="2798"/>
                </a:lnTo>
                <a:lnTo>
                  <a:pt x="2083" y="2792"/>
                </a:lnTo>
                <a:lnTo>
                  <a:pt x="2087" y="2782"/>
                </a:lnTo>
                <a:lnTo>
                  <a:pt x="2088" y="2774"/>
                </a:lnTo>
                <a:lnTo>
                  <a:pt x="2088" y="2769"/>
                </a:lnTo>
                <a:lnTo>
                  <a:pt x="2119" y="2476"/>
                </a:lnTo>
                <a:close/>
                <a:moveTo>
                  <a:pt x="4975" y="2867"/>
                </a:moveTo>
                <a:lnTo>
                  <a:pt x="5005" y="2867"/>
                </a:lnTo>
                <a:lnTo>
                  <a:pt x="4993" y="2880"/>
                </a:lnTo>
                <a:lnTo>
                  <a:pt x="4980" y="2894"/>
                </a:lnTo>
                <a:lnTo>
                  <a:pt x="4967" y="2906"/>
                </a:lnTo>
                <a:lnTo>
                  <a:pt x="4953" y="2918"/>
                </a:lnTo>
                <a:lnTo>
                  <a:pt x="4940" y="2930"/>
                </a:lnTo>
                <a:lnTo>
                  <a:pt x="4926" y="2940"/>
                </a:lnTo>
                <a:lnTo>
                  <a:pt x="4912" y="2951"/>
                </a:lnTo>
                <a:lnTo>
                  <a:pt x="4896" y="2960"/>
                </a:lnTo>
                <a:lnTo>
                  <a:pt x="4882" y="2970"/>
                </a:lnTo>
                <a:lnTo>
                  <a:pt x="4867" y="2978"/>
                </a:lnTo>
                <a:lnTo>
                  <a:pt x="4851" y="2986"/>
                </a:lnTo>
                <a:lnTo>
                  <a:pt x="4836" y="2994"/>
                </a:lnTo>
                <a:lnTo>
                  <a:pt x="4820" y="3001"/>
                </a:lnTo>
                <a:lnTo>
                  <a:pt x="4804" y="3007"/>
                </a:lnTo>
                <a:lnTo>
                  <a:pt x="4787" y="3013"/>
                </a:lnTo>
                <a:lnTo>
                  <a:pt x="4772" y="3017"/>
                </a:lnTo>
                <a:lnTo>
                  <a:pt x="4755" y="3021"/>
                </a:lnTo>
                <a:lnTo>
                  <a:pt x="4737" y="3024"/>
                </a:lnTo>
                <a:lnTo>
                  <a:pt x="4721" y="3028"/>
                </a:lnTo>
                <a:lnTo>
                  <a:pt x="4704" y="3030"/>
                </a:lnTo>
                <a:lnTo>
                  <a:pt x="4686" y="3031"/>
                </a:lnTo>
                <a:lnTo>
                  <a:pt x="4669" y="3033"/>
                </a:lnTo>
                <a:lnTo>
                  <a:pt x="4652" y="3033"/>
                </a:lnTo>
                <a:lnTo>
                  <a:pt x="4634" y="3033"/>
                </a:lnTo>
                <a:lnTo>
                  <a:pt x="4617" y="3031"/>
                </a:lnTo>
                <a:lnTo>
                  <a:pt x="4599" y="3029"/>
                </a:lnTo>
                <a:lnTo>
                  <a:pt x="4580" y="3027"/>
                </a:lnTo>
                <a:lnTo>
                  <a:pt x="4562" y="3023"/>
                </a:lnTo>
                <a:lnTo>
                  <a:pt x="4544" y="3020"/>
                </a:lnTo>
                <a:lnTo>
                  <a:pt x="4525" y="3015"/>
                </a:lnTo>
                <a:lnTo>
                  <a:pt x="4508" y="3009"/>
                </a:lnTo>
                <a:lnTo>
                  <a:pt x="4489" y="3003"/>
                </a:lnTo>
                <a:lnTo>
                  <a:pt x="4476" y="2997"/>
                </a:lnTo>
                <a:lnTo>
                  <a:pt x="4463" y="2991"/>
                </a:lnTo>
                <a:lnTo>
                  <a:pt x="4450" y="2985"/>
                </a:lnTo>
                <a:lnTo>
                  <a:pt x="4437" y="2978"/>
                </a:lnTo>
                <a:lnTo>
                  <a:pt x="4425" y="2971"/>
                </a:lnTo>
                <a:lnTo>
                  <a:pt x="4413" y="2963"/>
                </a:lnTo>
                <a:lnTo>
                  <a:pt x="4402" y="2955"/>
                </a:lnTo>
                <a:lnTo>
                  <a:pt x="4390" y="2946"/>
                </a:lnTo>
                <a:lnTo>
                  <a:pt x="4369" y="2927"/>
                </a:lnTo>
                <a:lnTo>
                  <a:pt x="4350" y="2907"/>
                </a:lnTo>
                <a:lnTo>
                  <a:pt x="4341" y="2898"/>
                </a:lnTo>
                <a:lnTo>
                  <a:pt x="4331" y="2887"/>
                </a:lnTo>
                <a:lnTo>
                  <a:pt x="4312" y="2865"/>
                </a:lnTo>
                <a:lnTo>
                  <a:pt x="4296" y="2842"/>
                </a:lnTo>
                <a:lnTo>
                  <a:pt x="4279" y="2819"/>
                </a:lnTo>
                <a:lnTo>
                  <a:pt x="4264" y="2796"/>
                </a:lnTo>
                <a:lnTo>
                  <a:pt x="4247" y="2771"/>
                </a:lnTo>
                <a:lnTo>
                  <a:pt x="4217" y="2724"/>
                </a:lnTo>
                <a:lnTo>
                  <a:pt x="4187" y="2677"/>
                </a:lnTo>
                <a:lnTo>
                  <a:pt x="4184" y="2674"/>
                </a:lnTo>
                <a:lnTo>
                  <a:pt x="4182" y="2671"/>
                </a:lnTo>
                <a:lnTo>
                  <a:pt x="4175" y="2666"/>
                </a:lnTo>
                <a:lnTo>
                  <a:pt x="4171" y="2663"/>
                </a:lnTo>
                <a:lnTo>
                  <a:pt x="4168" y="2662"/>
                </a:lnTo>
                <a:lnTo>
                  <a:pt x="4159" y="2658"/>
                </a:lnTo>
                <a:lnTo>
                  <a:pt x="4150" y="2656"/>
                </a:lnTo>
                <a:lnTo>
                  <a:pt x="4140" y="2655"/>
                </a:lnTo>
                <a:lnTo>
                  <a:pt x="4130" y="2654"/>
                </a:lnTo>
                <a:lnTo>
                  <a:pt x="4120" y="2654"/>
                </a:lnTo>
                <a:lnTo>
                  <a:pt x="4092" y="2654"/>
                </a:lnTo>
                <a:lnTo>
                  <a:pt x="4080" y="2766"/>
                </a:lnTo>
                <a:lnTo>
                  <a:pt x="4080" y="2783"/>
                </a:lnTo>
                <a:lnTo>
                  <a:pt x="4080" y="2789"/>
                </a:lnTo>
                <a:lnTo>
                  <a:pt x="4081" y="2796"/>
                </a:lnTo>
                <a:lnTo>
                  <a:pt x="4082" y="2801"/>
                </a:lnTo>
                <a:lnTo>
                  <a:pt x="4084" y="2805"/>
                </a:lnTo>
                <a:lnTo>
                  <a:pt x="4086" y="2810"/>
                </a:lnTo>
                <a:lnTo>
                  <a:pt x="4090" y="2814"/>
                </a:lnTo>
                <a:lnTo>
                  <a:pt x="4093" y="2817"/>
                </a:lnTo>
                <a:lnTo>
                  <a:pt x="4098" y="2821"/>
                </a:lnTo>
                <a:lnTo>
                  <a:pt x="4104" y="2823"/>
                </a:lnTo>
                <a:lnTo>
                  <a:pt x="4110" y="2825"/>
                </a:lnTo>
                <a:lnTo>
                  <a:pt x="4117" y="2827"/>
                </a:lnTo>
                <a:lnTo>
                  <a:pt x="4125" y="2828"/>
                </a:lnTo>
                <a:lnTo>
                  <a:pt x="4135" y="2829"/>
                </a:lnTo>
                <a:lnTo>
                  <a:pt x="4144" y="2829"/>
                </a:lnTo>
                <a:lnTo>
                  <a:pt x="4149" y="2829"/>
                </a:lnTo>
                <a:lnTo>
                  <a:pt x="4145" y="2867"/>
                </a:lnTo>
                <a:lnTo>
                  <a:pt x="3650" y="2867"/>
                </a:lnTo>
                <a:lnTo>
                  <a:pt x="3156" y="2867"/>
                </a:lnTo>
                <a:lnTo>
                  <a:pt x="3143" y="2882"/>
                </a:lnTo>
                <a:lnTo>
                  <a:pt x="3130" y="2896"/>
                </a:lnTo>
                <a:lnTo>
                  <a:pt x="3117" y="2910"/>
                </a:lnTo>
                <a:lnTo>
                  <a:pt x="3104" y="2923"/>
                </a:lnTo>
                <a:lnTo>
                  <a:pt x="3091" y="2934"/>
                </a:lnTo>
                <a:lnTo>
                  <a:pt x="3077" y="2946"/>
                </a:lnTo>
                <a:lnTo>
                  <a:pt x="3063" y="2956"/>
                </a:lnTo>
                <a:lnTo>
                  <a:pt x="3049" y="2966"/>
                </a:lnTo>
                <a:lnTo>
                  <a:pt x="3034" y="2976"/>
                </a:lnTo>
                <a:lnTo>
                  <a:pt x="3019" y="2984"/>
                </a:lnTo>
                <a:lnTo>
                  <a:pt x="3005" y="2991"/>
                </a:lnTo>
                <a:lnTo>
                  <a:pt x="2989" y="2998"/>
                </a:lnTo>
                <a:lnTo>
                  <a:pt x="2974" y="3005"/>
                </a:lnTo>
                <a:lnTo>
                  <a:pt x="2959" y="3010"/>
                </a:lnTo>
                <a:lnTo>
                  <a:pt x="2943" y="3016"/>
                </a:lnTo>
                <a:lnTo>
                  <a:pt x="2927" y="3020"/>
                </a:lnTo>
                <a:lnTo>
                  <a:pt x="2911" y="3023"/>
                </a:lnTo>
                <a:lnTo>
                  <a:pt x="2895" y="3027"/>
                </a:lnTo>
                <a:lnTo>
                  <a:pt x="2879" y="3029"/>
                </a:lnTo>
                <a:lnTo>
                  <a:pt x="2863" y="3030"/>
                </a:lnTo>
                <a:lnTo>
                  <a:pt x="2846" y="3031"/>
                </a:lnTo>
                <a:lnTo>
                  <a:pt x="2829" y="3033"/>
                </a:lnTo>
                <a:lnTo>
                  <a:pt x="2813" y="3033"/>
                </a:lnTo>
                <a:lnTo>
                  <a:pt x="2796" y="3031"/>
                </a:lnTo>
                <a:lnTo>
                  <a:pt x="2780" y="3030"/>
                </a:lnTo>
                <a:lnTo>
                  <a:pt x="2762" y="3028"/>
                </a:lnTo>
                <a:lnTo>
                  <a:pt x="2745" y="3026"/>
                </a:lnTo>
                <a:lnTo>
                  <a:pt x="2729" y="3022"/>
                </a:lnTo>
                <a:lnTo>
                  <a:pt x="2712" y="3017"/>
                </a:lnTo>
                <a:lnTo>
                  <a:pt x="2694" y="3014"/>
                </a:lnTo>
                <a:lnTo>
                  <a:pt x="2661" y="3003"/>
                </a:lnTo>
                <a:lnTo>
                  <a:pt x="2647" y="2997"/>
                </a:lnTo>
                <a:lnTo>
                  <a:pt x="2634" y="2991"/>
                </a:lnTo>
                <a:lnTo>
                  <a:pt x="2621" y="2984"/>
                </a:lnTo>
                <a:lnTo>
                  <a:pt x="2609" y="2977"/>
                </a:lnTo>
                <a:lnTo>
                  <a:pt x="2596" y="2970"/>
                </a:lnTo>
                <a:lnTo>
                  <a:pt x="2584" y="2962"/>
                </a:lnTo>
                <a:lnTo>
                  <a:pt x="2572" y="2953"/>
                </a:lnTo>
                <a:lnTo>
                  <a:pt x="2562" y="2944"/>
                </a:lnTo>
                <a:lnTo>
                  <a:pt x="2540" y="2926"/>
                </a:lnTo>
                <a:lnTo>
                  <a:pt x="2530" y="2917"/>
                </a:lnTo>
                <a:lnTo>
                  <a:pt x="2520" y="2906"/>
                </a:lnTo>
                <a:lnTo>
                  <a:pt x="2500" y="2886"/>
                </a:lnTo>
                <a:lnTo>
                  <a:pt x="2481" y="2863"/>
                </a:lnTo>
                <a:lnTo>
                  <a:pt x="2473" y="2853"/>
                </a:lnTo>
                <a:lnTo>
                  <a:pt x="2463" y="2841"/>
                </a:lnTo>
                <a:lnTo>
                  <a:pt x="2447" y="2818"/>
                </a:lnTo>
                <a:lnTo>
                  <a:pt x="2430" y="2795"/>
                </a:lnTo>
                <a:lnTo>
                  <a:pt x="2414" y="2771"/>
                </a:lnTo>
                <a:lnTo>
                  <a:pt x="2383" y="2724"/>
                </a:lnTo>
                <a:lnTo>
                  <a:pt x="2352" y="2677"/>
                </a:lnTo>
                <a:lnTo>
                  <a:pt x="2350" y="2674"/>
                </a:lnTo>
                <a:lnTo>
                  <a:pt x="2347" y="2671"/>
                </a:lnTo>
                <a:lnTo>
                  <a:pt x="2340" y="2666"/>
                </a:lnTo>
                <a:lnTo>
                  <a:pt x="2333" y="2662"/>
                </a:lnTo>
                <a:lnTo>
                  <a:pt x="2325" y="2658"/>
                </a:lnTo>
                <a:lnTo>
                  <a:pt x="2315" y="2656"/>
                </a:lnTo>
                <a:lnTo>
                  <a:pt x="2306" y="2655"/>
                </a:lnTo>
                <a:lnTo>
                  <a:pt x="2296" y="2654"/>
                </a:lnTo>
                <a:lnTo>
                  <a:pt x="2287" y="2654"/>
                </a:lnTo>
                <a:lnTo>
                  <a:pt x="2256" y="2654"/>
                </a:lnTo>
                <a:lnTo>
                  <a:pt x="2246" y="2766"/>
                </a:lnTo>
                <a:lnTo>
                  <a:pt x="2244" y="2782"/>
                </a:lnTo>
                <a:lnTo>
                  <a:pt x="2244" y="2789"/>
                </a:lnTo>
                <a:lnTo>
                  <a:pt x="2246" y="2796"/>
                </a:lnTo>
                <a:lnTo>
                  <a:pt x="2247" y="2801"/>
                </a:lnTo>
                <a:lnTo>
                  <a:pt x="2248" y="2805"/>
                </a:lnTo>
                <a:lnTo>
                  <a:pt x="2250" y="2810"/>
                </a:lnTo>
                <a:lnTo>
                  <a:pt x="2254" y="2814"/>
                </a:lnTo>
                <a:lnTo>
                  <a:pt x="2257" y="2817"/>
                </a:lnTo>
                <a:lnTo>
                  <a:pt x="2262" y="2821"/>
                </a:lnTo>
                <a:lnTo>
                  <a:pt x="2267" y="2823"/>
                </a:lnTo>
                <a:lnTo>
                  <a:pt x="2274" y="2825"/>
                </a:lnTo>
                <a:lnTo>
                  <a:pt x="2281" y="2827"/>
                </a:lnTo>
                <a:lnTo>
                  <a:pt x="2289" y="2828"/>
                </a:lnTo>
                <a:lnTo>
                  <a:pt x="2298" y="2829"/>
                </a:lnTo>
                <a:lnTo>
                  <a:pt x="2308" y="2829"/>
                </a:lnTo>
                <a:lnTo>
                  <a:pt x="2314" y="2829"/>
                </a:lnTo>
                <a:lnTo>
                  <a:pt x="2311" y="2867"/>
                </a:lnTo>
                <a:lnTo>
                  <a:pt x="1393" y="2867"/>
                </a:lnTo>
                <a:lnTo>
                  <a:pt x="1398" y="2829"/>
                </a:lnTo>
                <a:lnTo>
                  <a:pt x="1415" y="2829"/>
                </a:lnTo>
                <a:lnTo>
                  <a:pt x="1425" y="2829"/>
                </a:lnTo>
                <a:lnTo>
                  <a:pt x="1432" y="2828"/>
                </a:lnTo>
                <a:lnTo>
                  <a:pt x="1446" y="2825"/>
                </a:lnTo>
                <a:lnTo>
                  <a:pt x="1453" y="2823"/>
                </a:lnTo>
                <a:lnTo>
                  <a:pt x="1459" y="2821"/>
                </a:lnTo>
                <a:lnTo>
                  <a:pt x="1464" y="2818"/>
                </a:lnTo>
                <a:lnTo>
                  <a:pt x="1469" y="2815"/>
                </a:lnTo>
                <a:lnTo>
                  <a:pt x="1472" y="2811"/>
                </a:lnTo>
                <a:lnTo>
                  <a:pt x="1476" y="2806"/>
                </a:lnTo>
                <a:lnTo>
                  <a:pt x="1479" y="2802"/>
                </a:lnTo>
                <a:lnTo>
                  <a:pt x="1482" y="2796"/>
                </a:lnTo>
                <a:lnTo>
                  <a:pt x="1484" y="2790"/>
                </a:lnTo>
                <a:lnTo>
                  <a:pt x="1486" y="2784"/>
                </a:lnTo>
                <a:lnTo>
                  <a:pt x="1488" y="2777"/>
                </a:lnTo>
                <a:lnTo>
                  <a:pt x="1489" y="2769"/>
                </a:lnTo>
                <a:lnTo>
                  <a:pt x="1518" y="2469"/>
                </a:lnTo>
                <a:lnTo>
                  <a:pt x="1518" y="2462"/>
                </a:lnTo>
                <a:lnTo>
                  <a:pt x="1518" y="2455"/>
                </a:lnTo>
                <a:lnTo>
                  <a:pt x="1518" y="2449"/>
                </a:lnTo>
                <a:lnTo>
                  <a:pt x="1517" y="2444"/>
                </a:lnTo>
                <a:lnTo>
                  <a:pt x="1516" y="2439"/>
                </a:lnTo>
                <a:lnTo>
                  <a:pt x="1515" y="2435"/>
                </a:lnTo>
                <a:lnTo>
                  <a:pt x="1512" y="2431"/>
                </a:lnTo>
                <a:lnTo>
                  <a:pt x="1510" y="2427"/>
                </a:lnTo>
                <a:lnTo>
                  <a:pt x="1505" y="2424"/>
                </a:lnTo>
                <a:lnTo>
                  <a:pt x="1502" y="2420"/>
                </a:lnTo>
                <a:lnTo>
                  <a:pt x="1496" y="2418"/>
                </a:lnTo>
                <a:lnTo>
                  <a:pt x="1490" y="2416"/>
                </a:lnTo>
                <a:lnTo>
                  <a:pt x="1483" y="2414"/>
                </a:lnTo>
                <a:lnTo>
                  <a:pt x="1476" y="2413"/>
                </a:lnTo>
                <a:lnTo>
                  <a:pt x="1467" y="2412"/>
                </a:lnTo>
                <a:lnTo>
                  <a:pt x="1458" y="2412"/>
                </a:lnTo>
                <a:lnTo>
                  <a:pt x="1434" y="2412"/>
                </a:lnTo>
                <a:lnTo>
                  <a:pt x="1438" y="2375"/>
                </a:lnTo>
                <a:lnTo>
                  <a:pt x="1456" y="2375"/>
                </a:lnTo>
                <a:lnTo>
                  <a:pt x="1936" y="2375"/>
                </a:lnTo>
                <a:lnTo>
                  <a:pt x="2418" y="2375"/>
                </a:lnTo>
                <a:lnTo>
                  <a:pt x="2431" y="2375"/>
                </a:lnTo>
                <a:lnTo>
                  <a:pt x="2445" y="2377"/>
                </a:lnTo>
                <a:lnTo>
                  <a:pt x="2467" y="2379"/>
                </a:lnTo>
                <a:lnTo>
                  <a:pt x="2488" y="2382"/>
                </a:lnTo>
                <a:lnTo>
                  <a:pt x="2499" y="2385"/>
                </a:lnTo>
                <a:lnTo>
                  <a:pt x="2508" y="2388"/>
                </a:lnTo>
                <a:lnTo>
                  <a:pt x="2517" y="2392"/>
                </a:lnTo>
                <a:lnTo>
                  <a:pt x="2525" y="2395"/>
                </a:lnTo>
                <a:lnTo>
                  <a:pt x="2533" y="2399"/>
                </a:lnTo>
                <a:lnTo>
                  <a:pt x="2542" y="2404"/>
                </a:lnTo>
                <a:lnTo>
                  <a:pt x="2549" y="2409"/>
                </a:lnTo>
                <a:lnTo>
                  <a:pt x="2555" y="2413"/>
                </a:lnTo>
                <a:lnTo>
                  <a:pt x="2561" y="2419"/>
                </a:lnTo>
                <a:lnTo>
                  <a:pt x="2566" y="2425"/>
                </a:lnTo>
                <a:lnTo>
                  <a:pt x="2574" y="2435"/>
                </a:lnTo>
                <a:lnTo>
                  <a:pt x="2581" y="2444"/>
                </a:lnTo>
                <a:lnTo>
                  <a:pt x="2585" y="2455"/>
                </a:lnTo>
                <a:lnTo>
                  <a:pt x="2589" y="2467"/>
                </a:lnTo>
                <a:lnTo>
                  <a:pt x="2593" y="2477"/>
                </a:lnTo>
                <a:lnTo>
                  <a:pt x="2594" y="2483"/>
                </a:lnTo>
                <a:lnTo>
                  <a:pt x="2595" y="2489"/>
                </a:lnTo>
                <a:lnTo>
                  <a:pt x="2595" y="2501"/>
                </a:lnTo>
                <a:lnTo>
                  <a:pt x="2595" y="2513"/>
                </a:lnTo>
                <a:lnTo>
                  <a:pt x="2594" y="2520"/>
                </a:lnTo>
                <a:lnTo>
                  <a:pt x="2593" y="2527"/>
                </a:lnTo>
                <a:lnTo>
                  <a:pt x="2590" y="2535"/>
                </a:lnTo>
                <a:lnTo>
                  <a:pt x="2588" y="2544"/>
                </a:lnTo>
                <a:lnTo>
                  <a:pt x="2584" y="2553"/>
                </a:lnTo>
                <a:lnTo>
                  <a:pt x="2580" y="2561"/>
                </a:lnTo>
                <a:lnTo>
                  <a:pt x="2574" y="2571"/>
                </a:lnTo>
                <a:lnTo>
                  <a:pt x="2568" y="2580"/>
                </a:lnTo>
                <a:lnTo>
                  <a:pt x="2559" y="2590"/>
                </a:lnTo>
                <a:lnTo>
                  <a:pt x="2551" y="2598"/>
                </a:lnTo>
                <a:lnTo>
                  <a:pt x="2545" y="2603"/>
                </a:lnTo>
                <a:lnTo>
                  <a:pt x="2540" y="2607"/>
                </a:lnTo>
                <a:lnTo>
                  <a:pt x="2527" y="2615"/>
                </a:lnTo>
                <a:lnTo>
                  <a:pt x="2521" y="2619"/>
                </a:lnTo>
                <a:lnTo>
                  <a:pt x="2514" y="2623"/>
                </a:lnTo>
                <a:lnTo>
                  <a:pt x="2506" y="2626"/>
                </a:lnTo>
                <a:lnTo>
                  <a:pt x="2499" y="2630"/>
                </a:lnTo>
                <a:lnTo>
                  <a:pt x="2481" y="2636"/>
                </a:lnTo>
                <a:lnTo>
                  <a:pt x="2461" y="2641"/>
                </a:lnTo>
                <a:lnTo>
                  <a:pt x="2475" y="2649"/>
                </a:lnTo>
                <a:lnTo>
                  <a:pt x="2488" y="2658"/>
                </a:lnTo>
                <a:lnTo>
                  <a:pt x="2500" y="2668"/>
                </a:lnTo>
                <a:lnTo>
                  <a:pt x="2512" y="2677"/>
                </a:lnTo>
                <a:lnTo>
                  <a:pt x="2524" y="2688"/>
                </a:lnTo>
                <a:lnTo>
                  <a:pt x="2535" y="2699"/>
                </a:lnTo>
                <a:lnTo>
                  <a:pt x="2546" y="2711"/>
                </a:lnTo>
                <a:lnTo>
                  <a:pt x="2556" y="2722"/>
                </a:lnTo>
                <a:lnTo>
                  <a:pt x="2577" y="2746"/>
                </a:lnTo>
                <a:lnTo>
                  <a:pt x="2596" y="2771"/>
                </a:lnTo>
                <a:lnTo>
                  <a:pt x="2634" y="2821"/>
                </a:lnTo>
                <a:lnTo>
                  <a:pt x="2642" y="2815"/>
                </a:lnTo>
                <a:lnTo>
                  <a:pt x="2651" y="2808"/>
                </a:lnTo>
                <a:lnTo>
                  <a:pt x="2653" y="2804"/>
                </a:lnTo>
                <a:lnTo>
                  <a:pt x="2657" y="2799"/>
                </a:lnTo>
                <a:lnTo>
                  <a:pt x="2659" y="2795"/>
                </a:lnTo>
                <a:lnTo>
                  <a:pt x="2661" y="2790"/>
                </a:lnTo>
                <a:lnTo>
                  <a:pt x="2664" y="2784"/>
                </a:lnTo>
                <a:lnTo>
                  <a:pt x="2666" y="2779"/>
                </a:lnTo>
                <a:lnTo>
                  <a:pt x="2668" y="2772"/>
                </a:lnTo>
                <a:lnTo>
                  <a:pt x="2670" y="2766"/>
                </a:lnTo>
                <a:lnTo>
                  <a:pt x="2673" y="2752"/>
                </a:lnTo>
                <a:lnTo>
                  <a:pt x="2674" y="2737"/>
                </a:lnTo>
                <a:lnTo>
                  <a:pt x="2700" y="2476"/>
                </a:lnTo>
                <a:lnTo>
                  <a:pt x="2702" y="2459"/>
                </a:lnTo>
                <a:lnTo>
                  <a:pt x="2702" y="2452"/>
                </a:lnTo>
                <a:lnTo>
                  <a:pt x="2700" y="2446"/>
                </a:lnTo>
                <a:lnTo>
                  <a:pt x="2699" y="2441"/>
                </a:lnTo>
                <a:lnTo>
                  <a:pt x="2698" y="2436"/>
                </a:lnTo>
                <a:lnTo>
                  <a:pt x="2696" y="2431"/>
                </a:lnTo>
                <a:lnTo>
                  <a:pt x="2692" y="2427"/>
                </a:lnTo>
                <a:lnTo>
                  <a:pt x="2688" y="2424"/>
                </a:lnTo>
                <a:lnTo>
                  <a:pt x="2684" y="2422"/>
                </a:lnTo>
                <a:lnTo>
                  <a:pt x="2679" y="2419"/>
                </a:lnTo>
                <a:lnTo>
                  <a:pt x="2672" y="2417"/>
                </a:lnTo>
                <a:lnTo>
                  <a:pt x="2666" y="2414"/>
                </a:lnTo>
                <a:lnTo>
                  <a:pt x="2658" y="2413"/>
                </a:lnTo>
                <a:lnTo>
                  <a:pt x="2640" y="2413"/>
                </a:lnTo>
                <a:lnTo>
                  <a:pt x="2629" y="2413"/>
                </a:lnTo>
                <a:lnTo>
                  <a:pt x="2633" y="2375"/>
                </a:lnTo>
                <a:lnTo>
                  <a:pt x="2837" y="2375"/>
                </a:lnTo>
                <a:lnTo>
                  <a:pt x="3105" y="2667"/>
                </a:lnTo>
                <a:lnTo>
                  <a:pt x="3124" y="2476"/>
                </a:lnTo>
                <a:lnTo>
                  <a:pt x="3126" y="2459"/>
                </a:lnTo>
                <a:lnTo>
                  <a:pt x="3126" y="2452"/>
                </a:lnTo>
                <a:lnTo>
                  <a:pt x="3124" y="2446"/>
                </a:lnTo>
                <a:lnTo>
                  <a:pt x="3123" y="2441"/>
                </a:lnTo>
                <a:lnTo>
                  <a:pt x="3121" y="2436"/>
                </a:lnTo>
                <a:lnTo>
                  <a:pt x="3118" y="2431"/>
                </a:lnTo>
                <a:lnTo>
                  <a:pt x="3116" y="2427"/>
                </a:lnTo>
                <a:lnTo>
                  <a:pt x="3112" y="2424"/>
                </a:lnTo>
                <a:lnTo>
                  <a:pt x="3108" y="2420"/>
                </a:lnTo>
                <a:lnTo>
                  <a:pt x="3102" y="2418"/>
                </a:lnTo>
                <a:lnTo>
                  <a:pt x="3096" y="2417"/>
                </a:lnTo>
                <a:lnTo>
                  <a:pt x="3089" y="2414"/>
                </a:lnTo>
                <a:lnTo>
                  <a:pt x="3082" y="2413"/>
                </a:lnTo>
                <a:lnTo>
                  <a:pt x="3064" y="2412"/>
                </a:lnTo>
                <a:lnTo>
                  <a:pt x="3032" y="2412"/>
                </a:lnTo>
                <a:lnTo>
                  <a:pt x="3035" y="2375"/>
                </a:lnTo>
                <a:lnTo>
                  <a:pt x="3642" y="2375"/>
                </a:lnTo>
                <a:lnTo>
                  <a:pt x="4248" y="2375"/>
                </a:lnTo>
                <a:lnTo>
                  <a:pt x="4262" y="2375"/>
                </a:lnTo>
                <a:lnTo>
                  <a:pt x="4276" y="2377"/>
                </a:lnTo>
                <a:lnTo>
                  <a:pt x="4300" y="2379"/>
                </a:lnTo>
                <a:lnTo>
                  <a:pt x="4323" y="2382"/>
                </a:lnTo>
                <a:lnTo>
                  <a:pt x="4332" y="2385"/>
                </a:lnTo>
                <a:lnTo>
                  <a:pt x="4343" y="2388"/>
                </a:lnTo>
                <a:lnTo>
                  <a:pt x="4352" y="2392"/>
                </a:lnTo>
                <a:lnTo>
                  <a:pt x="4361" y="2395"/>
                </a:lnTo>
                <a:lnTo>
                  <a:pt x="4369" y="2399"/>
                </a:lnTo>
                <a:lnTo>
                  <a:pt x="4376" y="2404"/>
                </a:lnTo>
                <a:lnTo>
                  <a:pt x="4383" y="2409"/>
                </a:lnTo>
                <a:lnTo>
                  <a:pt x="4390" y="2413"/>
                </a:lnTo>
                <a:lnTo>
                  <a:pt x="4396" y="2419"/>
                </a:lnTo>
                <a:lnTo>
                  <a:pt x="4402" y="2425"/>
                </a:lnTo>
                <a:lnTo>
                  <a:pt x="4409" y="2435"/>
                </a:lnTo>
                <a:lnTo>
                  <a:pt x="4415" y="2444"/>
                </a:lnTo>
                <a:lnTo>
                  <a:pt x="4421" y="2455"/>
                </a:lnTo>
                <a:lnTo>
                  <a:pt x="4425" y="2467"/>
                </a:lnTo>
                <a:lnTo>
                  <a:pt x="4428" y="2477"/>
                </a:lnTo>
                <a:lnTo>
                  <a:pt x="4429" y="2483"/>
                </a:lnTo>
                <a:lnTo>
                  <a:pt x="4429" y="2489"/>
                </a:lnTo>
                <a:lnTo>
                  <a:pt x="4431" y="2501"/>
                </a:lnTo>
                <a:lnTo>
                  <a:pt x="4429" y="2513"/>
                </a:lnTo>
                <a:lnTo>
                  <a:pt x="4427" y="2527"/>
                </a:lnTo>
                <a:lnTo>
                  <a:pt x="4426" y="2535"/>
                </a:lnTo>
                <a:lnTo>
                  <a:pt x="4422" y="2544"/>
                </a:lnTo>
                <a:lnTo>
                  <a:pt x="4420" y="2553"/>
                </a:lnTo>
                <a:lnTo>
                  <a:pt x="4415" y="2561"/>
                </a:lnTo>
                <a:lnTo>
                  <a:pt x="4409" y="2571"/>
                </a:lnTo>
                <a:lnTo>
                  <a:pt x="4403" y="2580"/>
                </a:lnTo>
                <a:lnTo>
                  <a:pt x="4395" y="2590"/>
                </a:lnTo>
                <a:lnTo>
                  <a:pt x="4386" y="2598"/>
                </a:lnTo>
                <a:lnTo>
                  <a:pt x="4381" y="2603"/>
                </a:lnTo>
                <a:lnTo>
                  <a:pt x="4375" y="2607"/>
                </a:lnTo>
                <a:lnTo>
                  <a:pt x="4363" y="2616"/>
                </a:lnTo>
                <a:lnTo>
                  <a:pt x="4356" y="2619"/>
                </a:lnTo>
                <a:lnTo>
                  <a:pt x="4349" y="2623"/>
                </a:lnTo>
                <a:lnTo>
                  <a:pt x="4342" y="2626"/>
                </a:lnTo>
                <a:lnTo>
                  <a:pt x="4334" y="2630"/>
                </a:lnTo>
                <a:lnTo>
                  <a:pt x="4316" y="2636"/>
                </a:lnTo>
                <a:lnTo>
                  <a:pt x="4297" y="2641"/>
                </a:lnTo>
                <a:lnTo>
                  <a:pt x="4305" y="2647"/>
                </a:lnTo>
                <a:lnTo>
                  <a:pt x="4315" y="2653"/>
                </a:lnTo>
                <a:lnTo>
                  <a:pt x="4323" y="2658"/>
                </a:lnTo>
                <a:lnTo>
                  <a:pt x="4331" y="2664"/>
                </a:lnTo>
                <a:lnTo>
                  <a:pt x="4347" y="2679"/>
                </a:lnTo>
                <a:lnTo>
                  <a:pt x="4362" y="2693"/>
                </a:lnTo>
                <a:lnTo>
                  <a:pt x="4375" y="2708"/>
                </a:lnTo>
                <a:lnTo>
                  <a:pt x="4389" y="2724"/>
                </a:lnTo>
                <a:lnTo>
                  <a:pt x="4402" y="2740"/>
                </a:lnTo>
                <a:lnTo>
                  <a:pt x="4415" y="2756"/>
                </a:lnTo>
                <a:lnTo>
                  <a:pt x="4440" y="2790"/>
                </a:lnTo>
                <a:lnTo>
                  <a:pt x="4465" y="2823"/>
                </a:lnTo>
                <a:lnTo>
                  <a:pt x="4478" y="2838"/>
                </a:lnTo>
                <a:lnTo>
                  <a:pt x="4491" y="2855"/>
                </a:lnTo>
                <a:lnTo>
                  <a:pt x="4505" y="2869"/>
                </a:lnTo>
                <a:lnTo>
                  <a:pt x="4521" y="2883"/>
                </a:lnTo>
                <a:lnTo>
                  <a:pt x="4542" y="2902"/>
                </a:lnTo>
                <a:lnTo>
                  <a:pt x="4566" y="2920"/>
                </a:lnTo>
                <a:lnTo>
                  <a:pt x="4579" y="2927"/>
                </a:lnTo>
                <a:lnTo>
                  <a:pt x="4592" y="2936"/>
                </a:lnTo>
                <a:lnTo>
                  <a:pt x="4605" y="2943"/>
                </a:lnTo>
                <a:lnTo>
                  <a:pt x="4618" y="2950"/>
                </a:lnTo>
                <a:lnTo>
                  <a:pt x="4632" y="2956"/>
                </a:lnTo>
                <a:lnTo>
                  <a:pt x="4646" y="2962"/>
                </a:lnTo>
                <a:lnTo>
                  <a:pt x="4660" y="2966"/>
                </a:lnTo>
                <a:lnTo>
                  <a:pt x="4675" y="2970"/>
                </a:lnTo>
                <a:lnTo>
                  <a:pt x="4690" y="2973"/>
                </a:lnTo>
                <a:lnTo>
                  <a:pt x="4704" y="2976"/>
                </a:lnTo>
                <a:lnTo>
                  <a:pt x="4720" y="2978"/>
                </a:lnTo>
                <a:lnTo>
                  <a:pt x="4735" y="2979"/>
                </a:lnTo>
                <a:lnTo>
                  <a:pt x="4752" y="2978"/>
                </a:lnTo>
                <a:lnTo>
                  <a:pt x="4768" y="2977"/>
                </a:lnTo>
                <a:lnTo>
                  <a:pt x="4778" y="2976"/>
                </a:lnTo>
                <a:lnTo>
                  <a:pt x="4786" y="2975"/>
                </a:lnTo>
                <a:lnTo>
                  <a:pt x="4803" y="2970"/>
                </a:lnTo>
                <a:lnTo>
                  <a:pt x="4816" y="2966"/>
                </a:lnTo>
                <a:lnTo>
                  <a:pt x="4829" y="2962"/>
                </a:lnTo>
                <a:lnTo>
                  <a:pt x="4843" y="2957"/>
                </a:lnTo>
                <a:lnTo>
                  <a:pt x="4855" y="2952"/>
                </a:lnTo>
                <a:lnTo>
                  <a:pt x="4868" y="2946"/>
                </a:lnTo>
                <a:lnTo>
                  <a:pt x="4880" y="2940"/>
                </a:lnTo>
                <a:lnTo>
                  <a:pt x="4891" y="2933"/>
                </a:lnTo>
                <a:lnTo>
                  <a:pt x="4902" y="2926"/>
                </a:lnTo>
                <a:lnTo>
                  <a:pt x="4923" y="2912"/>
                </a:lnTo>
                <a:lnTo>
                  <a:pt x="4942" y="2898"/>
                </a:lnTo>
                <a:lnTo>
                  <a:pt x="4952" y="2889"/>
                </a:lnTo>
                <a:lnTo>
                  <a:pt x="4960" y="2882"/>
                </a:lnTo>
                <a:lnTo>
                  <a:pt x="4968" y="2874"/>
                </a:lnTo>
                <a:lnTo>
                  <a:pt x="4975" y="2867"/>
                </a:lnTo>
                <a:close/>
                <a:moveTo>
                  <a:pt x="1035" y="2757"/>
                </a:moveTo>
                <a:lnTo>
                  <a:pt x="1034" y="2765"/>
                </a:lnTo>
                <a:lnTo>
                  <a:pt x="1034" y="2772"/>
                </a:lnTo>
                <a:lnTo>
                  <a:pt x="1034" y="2779"/>
                </a:lnTo>
                <a:lnTo>
                  <a:pt x="1035" y="2785"/>
                </a:lnTo>
                <a:lnTo>
                  <a:pt x="1036" y="2791"/>
                </a:lnTo>
                <a:lnTo>
                  <a:pt x="1039" y="2796"/>
                </a:lnTo>
                <a:lnTo>
                  <a:pt x="1041" y="2801"/>
                </a:lnTo>
                <a:lnTo>
                  <a:pt x="1045" y="2804"/>
                </a:lnTo>
                <a:lnTo>
                  <a:pt x="1049" y="2809"/>
                </a:lnTo>
                <a:lnTo>
                  <a:pt x="1055" y="2814"/>
                </a:lnTo>
                <a:lnTo>
                  <a:pt x="1061" y="2817"/>
                </a:lnTo>
                <a:lnTo>
                  <a:pt x="1069" y="2819"/>
                </a:lnTo>
                <a:lnTo>
                  <a:pt x="1079" y="2822"/>
                </a:lnTo>
                <a:lnTo>
                  <a:pt x="1091" y="2823"/>
                </a:lnTo>
                <a:lnTo>
                  <a:pt x="1098" y="2824"/>
                </a:lnTo>
                <a:lnTo>
                  <a:pt x="1105" y="2824"/>
                </a:lnTo>
                <a:lnTo>
                  <a:pt x="1122" y="2824"/>
                </a:lnTo>
                <a:lnTo>
                  <a:pt x="1133" y="2824"/>
                </a:lnTo>
                <a:lnTo>
                  <a:pt x="1144" y="2823"/>
                </a:lnTo>
                <a:lnTo>
                  <a:pt x="1155" y="2821"/>
                </a:lnTo>
                <a:lnTo>
                  <a:pt x="1164" y="2817"/>
                </a:lnTo>
                <a:lnTo>
                  <a:pt x="1173" y="2814"/>
                </a:lnTo>
                <a:lnTo>
                  <a:pt x="1181" y="2809"/>
                </a:lnTo>
                <a:lnTo>
                  <a:pt x="1188" y="2804"/>
                </a:lnTo>
                <a:lnTo>
                  <a:pt x="1195" y="2798"/>
                </a:lnTo>
                <a:lnTo>
                  <a:pt x="1202" y="2791"/>
                </a:lnTo>
                <a:lnTo>
                  <a:pt x="1207" y="2784"/>
                </a:lnTo>
                <a:lnTo>
                  <a:pt x="1212" y="2776"/>
                </a:lnTo>
                <a:lnTo>
                  <a:pt x="1216" y="2767"/>
                </a:lnTo>
                <a:lnTo>
                  <a:pt x="1220" y="2759"/>
                </a:lnTo>
                <a:lnTo>
                  <a:pt x="1222" y="2750"/>
                </a:lnTo>
                <a:lnTo>
                  <a:pt x="1225" y="2740"/>
                </a:lnTo>
                <a:lnTo>
                  <a:pt x="1226" y="2729"/>
                </a:lnTo>
                <a:lnTo>
                  <a:pt x="1227" y="2720"/>
                </a:lnTo>
                <a:lnTo>
                  <a:pt x="1227" y="2715"/>
                </a:lnTo>
                <a:lnTo>
                  <a:pt x="1226" y="2709"/>
                </a:lnTo>
                <a:lnTo>
                  <a:pt x="1225" y="2700"/>
                </a:lnTo>
                <a:lnTo>
                  <a:pt x="1222" y="2692"/>
                </a:lnTo>
                <a:lnTo>
                  <a:pt x="1219" y="2682"/>
                </a:lnTo>
                <a:lnTo>
                  <a:pt x="1215" y="2674"/>
                </a:lnTo>
                <a:lnTo>
                  <a:pt x="1210" y="2666"/>
                </a:lnTo>
                <a:lnTo>
                  <a:pt x="1204" y="2658"/>
                </a:lnTo>
                <a:lnTo>
                  <a:pt x="1196" y="2650"/>
                </a:lnTo>
                <a:lnTo>
                  <a:pt x="1188" y="2644"/>
                </a:lnTo>
                <a:lnTo>
                  <a:pt x="1178" y="2638"/>
                </a:lnTo>
                <a:lnTo>
                  <a:pt x="1168" y="2634"/>
                </a:lnTo>
                <a:lnTo>
                  <a:pt x="1157" y="2629"/>
                </a:lnTo>
                <a:lnTo>
                  <a:pt x="1145" y="2626"/>
                </a:lnTo>
                <a:lnTo>
                  <a:pt x="1133" y="2625"/>
                </a:lnTo>
                <a:lnTo>
                  <a:pt x="1120" y="2624"/>
                </a:lnTo>
                <a:lnTo>
                  <a:pt x="1048" y="2624"/>
                </a:lnTo>
                <a:lnTo>
                  <a:pt x="1035" y="2757"/>
                </a:lnTo>
                <a:close/>
                <a:moveTo>
                  <a:pt x="1071" y="2412"/>
                </a:moveTo>
                <a:lnTo>
                  <a:pt x="1053" y="2586"/>
                </a:lnTo>
                <a:lnTo>
                  <a:pt x="1126" y="2586"/>
                </a:lnTo>
                <a:lnTo>
                  <a:pt x="1137" y="2586"/>
                </a:lnTo>
                <a:lnTo>
                  <a:pt x="1146" y="2585"/>
                </a:lnTo>
                <a:lnTo>
                  <a:pt x="1155" y="2583"/>
                </a:lnTo>
                <a:lnTo>
                  <a:pt x="1164" y="2580"/>
                </a:lnTo>
                <a:lnTo>
                  <a:pt x="1173" y="2577"/>
                </a:lnTo>
                <a:lnTo>
                  <a:pt x="1181" y="2573"/>
                </a:lnTo>
                <a:lnTo>
                  <a:pt x="1189" y="2568"/>
                </a:lnTo>
                <a:lnTo>
                  <a:pt x="1196" y="2564"/>
                </a:lnTo>
                <a:lnTo>
                  <a:pt x="1203" y="2558"/>
                </a:lnTo>
                <a:lnTo>
                  <a:pt x="1209" y="2552"/>
                </a:lnTo>
                <a:lnTo>
                  <a:pt x="1214" y="2545"/>
                </a:lnTo>
                <a:lnTo>
                  <a:pt x="1219" y="2538"/>
                </a:lnTo>
                <a:lnTo>
                  <a:pt x="1223" y="2531"/>
                </a:lnTo>
                <a:lnTo>
                  <a:pt x="1227" y="2522"/>
                </a:lnTo>
                <a:lnTo>
                  <a:pt x="1228" y="2514"/>
                </a:lnTo>
                <a:lnTo>
                  <a:pt x="1231" y="2506"/>
                </a:lnTo>
                <a:lnTo>
                  <a:pt x="1231" y="2496"/>
                </a:lnTo>
                <a:lnTo>
                  <a:pt x="1231" y="2487"/>
                </a:lnTo>
                <a:lnTo>
                  <a:pt x="1229" y="2477"/>
                </a:lnTo>
                <a:lnTo>
                  <a:pt x="1227" y="2469"/>
                </a:lnTo>
                <a:lnTo>
                  <a:pt x="1223" y="2461"/>
                </a:lnTo>
                <a:lnTo>
                  <a:pt x="1220" y="2452"/>
                </a:lnTo>
                <a:lnTo>
                  <a:pt x="1215" y="2445"/>
                </a:lnTo>
                <a:lnTo>
                  <a:pt x="1210" y="2439"/>
                </a:lnTo>
                <a:lnTo>
                  <a:pt x="1204" y="2432"/>
                </a:lnTo>
                <a:lnTo>
                  <a:pt x="1200" y="2430"/>
                </a:lnTo>
                <a:lnTo>
                  <a:pt x="1196" y="2427"/>
                </a:lnTo>
                <a:lnTo>
                  <a:pt x="1188" y="2423"/>
                </a:lnTo>
                <a:lnTo>
                  <a:pt x="1178" y="2419"/>
                </a:lnTo>
                <a:lnTo>
                  <a:pt x="1168" y="2416"/>
                </a:lnTo>
                <a:lnTo>
                  <a:pt x="1157" y="2413"/>
                </a:lnTo>
                <a:lnTo>
                  <a:pt x="1146" y="2412"/>
                </a:lnTo>
                <a:lnTo>
                  <a:pt x="1136" y="2412"/>
                </a:lnTo>
                <a:lnTo>
                  <a:pt x="1071" y="2412"/>
                </a:lnTo>
                <a:close/>
                <a:moveTo>
                  <a:pt x="1195" y="2867"/>
                </a:moveTo>
                <a:lnTo>
                  <a:pt x="785" y="2867"/>
                </a:lnTo>
                <a:lnTo>
                  <a:pt x="790" y="2829"/>
                </a:lnTo>
                <a:lnTo>
                  <a:pt x="808" y="2829"/>
                </a:lnTo>
                <a:lnTo>
                  <a:pt x="827" y="2827"/>
                </a:lnTo>
                <a:lnTo>
                  <a:pt x="835" y="2825"/>
                </a:lnTo>
                <a:lnTo>
                  <a:pt x="842" y="2824"/>
                </a:lnTo>
                <a:lnTo>
                  <a:pt x="848" y="2822"/>
                </a:lnTo>
                <a:lnTo>
                  <a:pt x="854" y="2818"/>
                </a:lnTo>
                <a:lnTo>
                  <a:pt x="859" y="2816"/>
                </a:lnTo>
                <a:lnTo>
                  <a:pt x="862" y="2811"/>
                </a:lnTo>
                <a:lnTo>
                  <a:pt x="866" y="2808"/>
                </a:lnTo>
                <a:lnTo>
                  <a:pt x="869" y="2803"/>
                </a:lnTo>
                <a:lnTo>
                  <a:pt x="872" y="2798"/>
                </a:lnTo>
                <a:lnTo>
                  <a:pt x="874" y="2792"/>
                </a:lnTo>
                <a:lnTo>
                  <a:pt x="876" y="2780"/>
                </a:lnTo>
                <a:lnTo>
                  <a:pt x="879" y="2765"/>
                </a:lnTo>
                <a:lnTo>
                  <a:pt x="907" y="2477"/>
                </a:lnTo>
                <a:lnTo>
                  <a:pt x="908" y="2459"/>
                </a:lnTo>
                <a:lnTo>
                  <a:pt x="908" y="2452"/>
                </a:lnTo>
                <a:lnTo>
                  <a:pt x="908" y="2446"/>
                </a:lnTo>
                <a:lnTo>
                  <a:pt x="906" y="2441"/>
                </a:lnTo>
                <a:lnTo>
                  <a:pt x="905" y="2435"/>
                </a:lnTo>
                <a:lnTo>
                  <a:pt x="902" y="2431"/>
                </a:lnTo>
                <a:lnTo>
                  <a:pt x="900" y="2426"/>
                </a:lnTo>
                <a:lnTo>
                  <a:pt x="895" y="2423"/>
                </a:lnTo>
                <a:lnTo>
                  <a:pt x="892" y="2420"/>
                </a:lnTo>
                <a:lnTo>
                  <a:pt x="886" y="2418"/>
                </a:lnTo>
                <a:lnTo>
                  <a:pt x="880" y="2416"/>
                </a:lnTo>
                <a:lnTo>
                  <a:pt x="873" y="2413"/>
                </a:lnTo>
                <a:lnTo>
                  <a:pt x="866" y="2413"/>
                </a:lnTo>
                <a:lnTo>
                  <a:pt x="857" y="2412"/>
                </a:lnTo>
                <a:lnTo>
                  <a:pt x="848" y="2412"/>
                </a:lnTo>
                <a:lnTo>
                  <a:pt x="834" y="2412"/>
                </a:lnTo>
                <a:lnTo>
                  <a:pt x="837" y="2375"/>
                </a:lnTo>
                <a:lnTo>
                  <a:pt x="1254" y="2375"/>
                </a:lnTo>
                <a:lnTo>
                  <a:pt x="1277" y="2375"/>
                </a:lnTo>
                <a:lnTo>
                  <a:pt x="1297" y="2378"/>
                </a:lnTo>
                <a:lnTo>
                  <a:pt x="1306" y="2379"/>
                </a:lnTo>
                <a:lnTo>
                  <a:pt x="1315" y="2381"/>
                </a:lnTo>
                <a:lnTo>
                  <a:pt x="1331" y="2386"/>
                </a:lnTo>
                <a:lnTo>
                  <a:pt x="1340" y="2388"/>
                </a:lnTo>
                <a:lnTo>
                  <a:pt x="1347" y="2392"/>
                </a:lnTo>
                <a:lnTo>
                  <a:pt x="1361" y="2399"/>
                </a:lnTo>
                <a:lnTo>
                  <a:pt x="1373" y="2409"/>
                </a:lnTo>
                <a:lnTo>
                  <a:pt x="1382" y="2418"/>
                </a:lnTo>
                <a:lnTo>
                  <a:pt x="1389" y="2426"/>
                </a:lnTo>
                <a:lnTo>
                  <a:pt x="1392" y="2431"/>
                </a:lnTo>
                <a:lnTo>
                  <a:pt x="1394" y="2435"/>
                </a:lnTo>
                <a:lnTo>
                  <a:pt x="1396" y="2439"/>
                </a:lnTo>
                <a:lnTo>
                  <a:pt x="1399" y="2444"/>
                </a:lnTo>
                <a:lnTo>
                  <a:pt x="1402" y="2454"/>
                </a:lnTo>
                <a:lnTo>
                  <a:pt x="1405" y="2463"/>
                </a:lnTo>
                <a:lnTo>
                  <a:pt x="1407" y="2474"/>
                </a:lnTo>
                <a:lnTo>
                  <a:pt x="1407" y="2484"/>
                </a:lnTo>
                <a:lnTo>
                  <a:pt x="1407" y="2495"/>
                </a:lnTo>
                <a:lnTo>
                  <a:pt x="1405" y="2506"/>
                </a:lnTo>
                <a:lnTo>
                  <a:pt x="1401" y="2520"/>
                </a:lnTo>
                <a:lnTo>
                  <a:pt x="1399" y="2527"/>
                </a:lnTo>
                <a:lnTo>
                  <a:pt x="1395" y="2534"/>
                </a:lnTo>
                <a:lnTo>
                  <a:pt x="1390" y="2541"/>
                </a:lnTo>
                <a:lnTo>
                  <a:pt x="1386" y="2549"/>
                </a:lnTo>
                <a:lnTo>
                  <a:pt x="1380" y="2557"/>
                </a:lnTo>
                <a:lnTo>
                  <a:pt x="1373" y="2565"/>
                </a:lnTo>
                <a:lnTo>
                  <a:pt x="1366" y="2572"/>
                </a:lnTo>
                <a:lnTo>
                  <a:pt x="1356" y="2579"/>
                </a:lnTo>
                <a:lnTo>
                  <a:pt x="1345" y="2585"/>
                </a:lnTo>
                <a:lnTo>
                  <a:pt x="1334" y="2591"/>
                </a:lnTo>
                <a:lnTo>
                  <a:pt x="1321" y="2597"/>
                </a:lnTo>
                <a:lnTo>
                  <a:pt x="1306" y="2602"/>
                </a:lnTo>
                <a:lnTo>
                  <a:pt x="1294" y="2604"/>
                </a:lnTo>
                <a:lnTo>
                  <a:pt x="1270" y="2607"/>
                </a:lnTo>
                <a:lnTo>
                  <a:pt x="1285" y="2611"/>
                </a:lnTo>
                <a:lnTo>
                  <a:pt x="1299" y="2615"/>
                </a:lnTo>
                <a:lnTo>
                  <a:pt x="1313" y="2618"/>
                </a:lnTo>
                <a:lnTo>
                  <a:pt x="1319" y="2621"/>
                </a:lnTo>
                <a:lnTo>
                  <a:pt x="1325" y="2624"/>
                </a:lnTo>
                <a:lnTo>
                  <a:pt x="1337" y="2630"/>
                </a:lnTo>
                <a:lnTo>
                  <a:pt x="1347" y="2637"/>
                </a:lnTo>
                <a:lnTo>
                  <a:pt x="1351" y="2641"/>
                </a:lnTo>
                <a:lnTo>
                  <a:pt x="1356" y="2644"/>
                </a:lnTo>
                <a:lnTo>
                  <a:pt x="1364" y="2653"/>
                </a:lnTo>
                <a:lnTo>
                  <a:pt x="1371" y="2662"/>
                </a:lnTo>
                <a:lnTo>
                  <a:pt x="1377" y="2671"/>
                </a:lnTo>
                <a:lnTo>
                  <a:pt x="1383" y="2681"/>
                </a:lnTo>
                <a:lnTo>
                  <a:pt x="1385" y="2687"/>
                </a:lnTo>
                <a:lnTo>
                  <a:pt x="1387" y="2692"/>
                </a:lnTo>
                <a:lnTo>
                  <a:pt x="1389" y="2703"/>
                </a:lnTo>
                <a:lnTo>
                  <a:pt x="1392" y="2714"/>
                </a:lnTo>
                <a:lnTo>
                  <a:pt x="1392" y="2726"/>
                </a:lnTo>
                <a:lnTo>
                  <a:pt x="1392" y="2738"/>
                </a:lnTo>
                <a:lnTo>
                  <a:pt x="1390" y="2744"/>
                </a:lnTo>
                <a:lnTo>
                  <a:pt x="1389" y="2752"/>
                </a:lnTo>
                <a:lnTo>
                  <a:pt x="1387" y="2759"/>
                </a:lnTo>
                <a:lnTo>
                  <a:pt x="1385" y="2767"/>
                </a:lnTo>
                <a:lnTo>
                  <a:pt x="1381" y="2776"/>
                </a:lnTo>
                <a:lnTo>
                  <a:pt x="1377" y="2785"/>
                </a:lnTo>
                <a:lnTo>
                  <a:pt x="1371" y="2793"/>
                </a:lnTo>
                <a:lnTo>
                  <a:pt x="1366" y="2803"/>
                </a:lnTo>
                <a:lnTo>
                  <a:pt x="1358" y="2811"/>
                </a:lnTo>
                <a:lnTo>
                  <a:pt x="1354" y="2816"/>
                </a:lnTo>
                <a:lnTo>
                  <a:pt x="1349" y="2821"/>
                </a:lnTo>
                <a:lnTo>
                  <a:pt x="1338" y="2829"/>
                </a:lnTo>
                <a:lnTo>
                  <a:pt x="1326" y="2836"/>
                </a:lnTo>
                <a:lnTo>
                  <a:pt x="1313" y="2844"/>
                </a:lnTo>
                <a:lnTo>
                  <a:pt x="1298" y="2850"/>
                </a:lnTo>
                <a:lnTo>
                  <a:pt x="1281" y="2856"/>
                </a:lnTo>
                <a:lnTo>
                  <a:pt x="1263" y="2862"/>
                </a:lnTo>
                <a:lnTo>
                  <a:pt x="1245" y="2865"/>
                </a:lnTo>
                <a:lnTo>
                  <a:pt x="1223" y="2866"/>
                </a:lnTo>
                <a:lnTo>
                  <a:pt x="1210" y="2867"/>
                </a:lnTo>
                <a:lnTo>
                  <a:pt x="1195" y="2867"/>
                </a:lnTo>
                <a:close/>
                <a:moveTo>
                  <a:pt x="4186" y="4110"/>
                </a:moveTo>
                <a:lnTo>
                  <a:pt x="4199" y="4103"/>
                </a:lnTo>
                <a:lnTo>
                  <a:pt x="4212" y="4096"/>
                </a:lnTo>
                <a:lnTo>
                  <a:pt x="4223" y="4091"/>
                </a:lnTo>
                <a:lnTo>
                  <a:pt x="4231" y="4089"/>
                </a:lnTo>
                <a:lnTo>
                  <a:pt x="4236" y="4087"/>
                </a:lnTo>
                <a:lnTo>
                  <a:pt x="4244" y="4086"/>
                </a:lnTo>
                <a:lnTo>
                  <a:pt x="4249" y="4086"/>
                </a:lnTo>
                <a:lnTo>
                  <a:pt x="4255" y="4086"/>
                </a:lnTo>
                <a:lnTo>
                  <a:pt x="4262" y="4087"/>
                </a:lnTo>
                <a:lnTo>
                  <a:pt x="4268" y="4089"/>
                </a:lnTo>
                <a:lnTo>
                  <a:pt x="4274" y="4091"/>
                </a:lnTo>
                <a:lnTo>
                  <a:pt x="4278" y="4094"/>
                </a:lnTo>
                <a:lnTo>
                  <a:pt x="4280" y="4096"/>
                </a:lnTo>
                <a:lnTo>
                  <a:pt x="4286" y="4101"/>
                </a:lnTo>
                <a:lnTo>
                  <a:pt x="4291" y="4106"/>
                </a:lnTo>
                <a:lnTo>
                  <a:pt x="4294" y="4110"/>
                </a:lnTo>
                <a:lnTo>
                  <a:pt x="4298" y="4116"/>
                </a:lnTo>
                <a:lnTo>
                  <a:pt x="4300" y="4121"/>
                </a:lnTo>
                <a:lnTo>
                  <a:pt x="4303" y="4127"/>
                </a:lnTo>
                <a:lnTo>
                  <a:pt x="4304" y="4134"/>
                </a:lnTo>
                <a:lnTo>
                  <a:pt x="4305" y="4140"/>
                </a:lnTo>
                <a:lnTo>
                  <a:pt x="4305" y="4147"/>
                </a:lnTo>
                <a:lnTo>
                  <a:pt x="4304" y="4154"/>
                </a:lnTo>
                <a:lnTo>
                  <a:pt x="4303" y="4161"/>
                </a:lnTo>
                <a:lnTo>
                  <a:pt x="4300" y="4168"/>
                </a:lnTo>
                <a:lnTo>
                  <a:pt x="4297" y="4176"/>
                </a:lnTo>
                <a:lnTo>
                  <a:pt x="4292" y="4184"/>
                </a:lnTo>
                <a:lnTo>
                  <a:pt x="4287" y="4191"/>
                </a:lnTo>
                <a:lnTo>
                  <a:pt x="4284" y="4195"/>
                </a:lnTo>
                <a:lnTo>
                  <a:pt x="4281" y="4199"/>
                </a:lnTo>
                <a:lnTo>
                  <a:pt x="4274" y="4206"/>
                </a:lnTo>
                <a:lnTo>
                  <a:pt x="4268" y="4212"/>
                </a:lnTo>
                <a:lnTo>
                  <a:pt x="4261" y="4218"/>
                </a:lnTo>
                <a:lnTo>
                  <a:pt x="4255" y="4223"/>
                </a:lnTo>
                <a:lnTo>
                  <a:pt x="4249" y="4227"/>
                </a:lnTo>
                <a:lnTo>
                  <a:pt x="4244" y="4230"/>
                </a:lnTo>
                <a:lnTo>
                  <a:pt x="4236" y="4232"/>
                </a:lnTo>
                <a:lnTo>
                  <a:pt x="4231" y="4235"/>
                </a:lnTo>
                <a:lnTo>
                  <a:pt x="4225" y="4237"/>
                </a:lnTo>
                <a:lnTo>
                  <a:pt x="4217" y="4238"/>
                </a:lnTo>
                <a:lnTo>
                  <a:pt x="4212" y="4240"/>
                </a:lnTo>
                <a:lnTo>
                  <a:pt x="4206" y="4240"/>
                </a:lnTo>
                <a:lnTo>
                  <a:pt x="4199" y="4240"/>
                </a:lnTo>
                <a:lnTo>
                  <a:pt x="4193" y="4240"/>
                </a:lnTo>
                <a:lnTo>
                  <a:pt x="4187" y="4238"/>
                </a:lnTo>
                <a:lnTo>
                  <a:pt x="4180" y="4237"/>
                </a:lnTo>
                <a:lnTo>
                  <a:pt x="4174" y="4236"/>
                </a:lnTo>
                <a:lnTo>
                  <a:pt x="4183" y="4196"/>
                </a:lnTo>
                <a:lnTo>
                  <a:pt x="4188" y="4197"/>
                </a:lnTo>
                <a:lnTo>
                  <a:pt x="4193" y="4198"/>
                </a:lnTo>
                <a:lnTo>
                  <a:pt x="4202" y="4199"/>
                </a:lnTo>
                <a:lnTo>
                  <a:pt x="4210" y="4198"/>
                </a:lnTo>
                <a:lnTo>
                  <a:pt x="4219" y="4197"/>
                </a:lnTo>
                <a:lnTo>
                  <a:pt x="4227" y="4195"/>
                </a:lnTo>
                <a:lnTo>
                  <a:pt x="4235" y="4191"/>
                </a:lnTo>
                <a:lnTo>
                  <a:pt x="4242" y="4185"/>
                </a:lnTo>
                <a:lnTo>
                  <a:pt x="4249" y="4179"/>
                </a:lnTo>
                <a:lnTo>
                  <a:pt x="4254" y="4173"/>
                </a:lnTo>
                <a:lnTo>
                  <a:pt x="4258" y="4167"/>
                </a:lnTo>
                <a:lnTo>
                  <a:pt x="4261" y="4161"/>
                </a:lnTo>
                <a:lnTo>
                  <a:pt x="4262" y="4157"/>
                </a:lnTo>
                <a:lnTo>
                  <a:pt x="4264" y="4151"/>
                </a:lnTo>
                <a:lnTo>
                  <a:pt x="4262" y="4146"/>
                </a:lnTo>
                <a:lnTo>
                  <a:pt x="4260" y="4140"/>
                </a:lnTo>
                <a:lnTo>
                  <a:pt x="4257" y="4136"/>
                </a:lnTo>
                <a:lnTo>
                  <a:pt x="4253" y="4133"/>
                </a:lnTo>
                <a:lnTo>
                  <a:pt x="4249" y="4132"/>
                </a:lnTo>
                <a:lnTo>
                  <a:pt x="4247" y="4131"/>
                </a:lnTo>
                <a:lnTo>
                  <a:pt x="4245" y="4131"/>
                </a:lnTo>
                <a:lnTo>
                  <a:pt x="4242" y="4131"/>
                </a:lnTo>
                <a:lnTo>
                  <a:pt x="4236" y="4132"/>
                </a:lnTo>
                <a:lnTo>
                  <a:pt x="4229" y="4133"/>
                </a:lnTo>
                <a:lnTo>
                  <a:pt x="4222" y="4136"/>
                </a:lnTo>
                <a:lnTo>
                  <a:pt x="4206" y="4146"/>
                </a:lnTo>
                <a:lnTo>
                  <a:pt x="4193" y="4153"/>
                </a:lnTo>
                <a:lnTo>
                  <a:pt x="4180" y="4160"/>
                </a:lnTo>
                <a:lnTo>
                  <a:pt x="4167" y="4166"/>
                </a:lnTo>
                <a:lnTo>
                  <a:pt x="4161" y="4168"/>
                </a:lnTo>
                <a:lnTo>
                  <a:pt x="4155" y="4170"/>
                </a:lnTo>
                <a:lnTo>
                  <a:pt x="4148" y="4171"/>
                </a:lnTo>
                <a:lnTo>
                  <a:pt x="4142" y="4172"/>
                </a:lnTo>
                <a:lnTo>
                  <a:pt x="4136" y="4172"/>
                </a:lnTo>
                <a:lnTo>
                  <a:pt x="4130" y="4171"/>
                </a:lnTo>
                <a:lnTo>
                  <a:pt x="4123" y="4168"/>
                </a:lnTo>
                <a:lnTo>
                  <a:pt x="4117" y="4166"/>
                </a:lnTo>
                <a:lnTo>
                  <a:pt x="4111" y="4161"/>
                </a:lnTo>
                <a:lnTo>
                  <a:pt x="4105" y="4157"/>
                </a:lnTo>
                <a:lnTo>
                  <a:pt x="4100" y="4151"/>
                </a:lnTo>
                <a:lnTo>
                  <a:pt x="4095" y="4146"/>
                </a:lnTo>
                <a:lnTo>
                  <a:pt x="4092" y="4140"/>
                </a:lnTo>
                <a:lnTo>
                  <a:pt x="4090" y="4134"/>
                </a:lnTo>
                <a:lnTo>
                  <a:pt x="4087" y="4128"/>
                </a:lnTo>
                <a:lnTo>
                  <a:pt x="4086" y="4122"/>
                </a:lnTo>
                <a:lnTo>
                  <a:pt x="4086" y="4115"/>
                </a:lnTo>
                <a:lnTo>
                  <a:pt x="4086" y="4109"/>
                </a:lnTo>
                <a:lnTo>
                  <a:pt x="4087" y="4102"/>
                </a:lnTo>
                <a:lnTo>
                  <a:pt x="4088" y="4096"/>
                </a:lnTo>
                <a:lnTo>
                  <a:pt x="4091" y="4089"/>
                </a:lnTo>
                <a:lnTo>
                  <a:pt x="4094" y="4083"/>
                </a:lnTo>
                <a:lnTo>
                  <a:pt x="4098" y="4076"/>
                </a:lnTo>
                <a:lnTo>
                  <a:pt x="4101" y="4070"/>
                </a:lnTo>
                <a:lnTo>
                  <a:pt x="4107" y="4064"/>
                </a:lnTo>
                <a:lnTo>
                  <a:pt x="4112" y="4057"/>
                </a:lnTo>
                <a:lnTo>
                  <a:pt x="4124" y="4048"/>
                </a:lnTo>
                <a:lnTo>
                  <a:pt x="4136" y="4039"/>
                </a:lnTo>
                <a:lnTo>
                  <a:pt x="4142" y="4036"/>
                </a:lnTo>
                <a:lnTo>
                  <a:pt x="4148" y="4033"/>
                </a:lnTo>
                <a:lnTo>
                  <a:pt x="4152" y="4031"/>
                </a:lnTo>
                <a:lnTo>
                  <a:pt x="4158" y="4029"/>
                </a:lnTo>
                <a:lnTo>
                  <a:pt x="4164" y="4028"/>
                </a:lnTo>
                <a:lnTo>
                  <a:pt x="4170" y="4026"/>
                </a:lnTo>
                <a:lnTo>
                  <a:pt x="4181" y="4025"/>
                </a:lnTo>
                <a:lnTo>
                  <a:pt x="4191" y="4025"/>
                </a:lnTo>
                <a:lnTo>
                  <a:pt x="4202" y="4028"/>
                </a:lnTo>
                <a:lnTo>
                  <a:pt x="4197" y="4068"/>
                </a:lnTo>
                <a:lnTo>
                  <a:pt x="4189" y="4067"/>
                </a:lnTo>
                <a:lnTo>
                  <a:pt x="4182" y="4067"/>
                </a:lnTo>
                <a:lnTo>
                  <a:pt x="4174" y="4067"/>
                </a:lnTo>
                <a:lnTo>
                  <a:pt x="4167" y="4069"/>
                </a:lnTo>
                <a:lnTo>
                  <a:pt x="4162" y="4070"/>
                </a:lnTo>
                <a:lnTo>
                  <a:pt x="4158" y="4071"/>
                </a:lnTo>
                <a:lnTo>
                  <a:pt x="4155" y="4073"/>
                </a:lnTo>
                <a:lnTo>
                  <a:pt x="4152" y="4075"/>
                </a:lnTo>
                <a:lnTo>
                  <a:pt x="4149" y="4077"/>
                </a:lnTo>
                <a:lnTo>
                  <a:pt x="4145" y="4078"/>
                </a:lnTo>
                <a:lnTo>
                  <a:pt x="4139" y="4084"/>
                </a:lnTo>
                <a:lnTo>
                  <a:pt x="4135" y="4089"/>
                </a:lnTo>
                <a:lnTo>
                  <a:pt x="4132" y="4095"/>
                </a:lnTo>
                <a:lnTo>
                  <a:pt x="4130" y="4100"/>
                </a:lnTo>
                <a:lnTo>
                  <a:pt x="4129" y="4105"/>
                </a:lnTo>
                <a:lnTo>
                  <a:pt x="4127" y="4109"/>
                </a:lnTo>
                <a:lnTo>
                  <a:pt x="4129" y="4112"/>
                </a:lnTo>
                <a:lnTo>
                  <a:pt x="4129" y="4114"/>
                </a:lnTo>
                <a:lnTo>
                  <a:pt x="4131" y="4118"/>
                </a:lnTo>
                <a:lnTo>
                  <a:pt x="4133" y="4121"/>
                </a:lnTo>
                <a:lnTo>
                  <a:pt x="4136" y="4123"/>
                </a:lnTo>
                <a:lnTo>
                  <a:pt x="4138" y="4125"/>
                </a:lnTo>
                <a:lnTo>
                  <a:pt x="4140" y="4126"/>
                </a:lnTo>
                <a:lnTo>
                  <a:pt x="4143" y="4126"/>
                </a:lnTo>
                <a:lnTo>
                  <a:pt x="4146" y="4127"/>
                </a:lnTo>
                <a:lnTo>
                  <a:pt x="4149" y="4127"/>
                </a:lnTo>
                <a:lnTo>
                  <a:pt x="4155" y="4126"/>
                </a:lnTo>
                <a:lnTo>
                  <a:pt x="4162" y="4123"/>
                </a:lnTo>
                <a:lnTo>
                  <a:pt x="4169" y="4120"/>
                </a:lnTo>
                <a:lnTo>
                  <a:pt x="4186" y="4110"/>
                </a:lnTo>
                <a:close/>
                <a:moveTo>
                  <a:pt x="3644" y="4424"/>
                </a:moveTo>
                <a:lnTo>
                  <a:pt x="3700" y="4395"/>
                </a:lnTo>
                <a:lnTo>
                  <a:pt x="3799" y="4582"/>
                </a:lnTo>
                <a:lnTo>
                  <a:pt x="3760" y="4602"/>
                </a:lnTo>
                <a:lnTo>
                  <a:pt x="3692" y="4475"/>
                </a:lnTo>
                <a:lnTo>
                  <a:pt x="3699" y="4499"/>
                </a:lnTo>
                <a:lnTo>
                  <a:pt x="3703" y="4523"/>
                </a:lnTo>
                <a:lnTo>
                  <a:pt x="3721" y="4623"/>
                </a:lnTo>
                <a:lnTo>
                  <a:pt x="3685" y="4642"/>
                </a:lnTo>
                <a:lnTo>
                  <a:pt x="3611" y="4571"/>
                </a:lnTo>
                <a:lnTo>
                  <a:pt x="3596" y="4556"/>
                </a:lnTo>
                <a:lnTo>
                  <a:pt x="3577" y="4533"/>
                </a:lnTo>
                <a:lnTo>
                  <a:pt x="3645" y="4664"/>
                </a:lnTo>
                <a:lnTo>
                  <a:pt x="3609" y="4682"/>
                </a:lnTo>
                <a:lnTo>
                  <a:pt x="3509" y="4497"/>
                </a:lnTo>
                <a:lnTo>
                  <a:pt x="3564" y="4467"/>
                </a:lnTo>
                <a:lnTo>
                  <a:pt x="3679" y="4582"/>
                </a:lnTo>
                <a:lnTo>
                  <a:pt x="3644" y="4424"/>
                </a:lnTo>
                <a:close/>
                <a:moveTo>
                  <a:pt x="3875" y="4274"/>
                </a:moveTo>
                <a:lnTo>
                  <a:pt x="3950" y="4382"/>
                </a:lnTo>
                <a:lnTo>
                  <a:pt x="3955" y="4390"/>
                </a:lnTo>
                <a:lnTo>
                  <a:pt x="3959" y="4398"/>
                </a:lnTo>
                <a:lnTo>
                  <a:pt x="3963" y="4405"/>
                </a:lnTo>
                <a:lnTo>
                  <a:pt x="3965" y="4414"/>
                </a:lnTo>
                <a:lnTo>
                  <a:pt x="3968" y="4422"/>
                </a:lnTo>
                <a:lnTo>
                  <a:pt x="3969" y="4429"/>
                </a:lnTo>
                <a:lnTo>
                  <a:pt x="3969" y="4437"/>
                </a:lnTo>
                <a:lnTo>
                  <a:pt x="3968" y="4444"/>
                </a:lnTo>
                <a:lnTo>
                  <a:pt x="3966" y="4452"/>
                </a:lnTo>
                <a:lnTo>
                  <a:pt x="3964" y="4459"/>
                </a:lnTo>
                <a:lnTo>
                  <a:pt x="3960" y="4467"/>
                </a:lnTo>
                <a:lnTo>
                  <a:pt x="3956" y="4473"/>
                </a:lnTo>
                <a:lnTo>
                  <a:pt x="3950" y="4480"/>
                </a:lnTo>
                <a:lnTo>
                  <a:pt x="3944" y="4487"/>
                </a:lnTo>
                <a:lnTo>
                  <a:pt x="3937" y="4494"/>
                </a:lnTo>
                <a:lnTo>
                  <a:pt x="3927" y="4500"/>
                </a:lnTo>
                <a:lnTo>
                  <a:pt x="3919" y="4506"/>
                </a:lnTo>
                <a:lnTo>
                  <a:pt x="3910" y="4511"/>
                </a:lnTo>
                <a:lnTo>
                  <a:pt x="3901" y="4514"/>
                </a:lnTo>
                <a:lnTo>
                  <a:pt x="3893" y="4517"/>
                </a:lnTo>
                <a:lnTo>
                  <a:pt x="3885" y="4519"/>
                </a:lnTo>
                <a:lnTo>
                  <a:pt x="3876" y="4519"/>
                </a:lnTo>
                <a:lnTo>
                  <a:pt x="3869" y="4519"/>
                </a:lnTo>
                <a:lnTo>
                  <a:pt x="3861" y="4518"/>
                </a:lnTo>
                <a:lnTo>
                  <a:pt x="3854" y="4517"/>
                </a:lnTo>
                <a:lnTo>
                  <a:pt x="3847" y="4513"/>
                </a:lnTo>
                <a:lnTo>
                  <a:pt x="3840" y="4510"/>
                </a:lnTo>
                <a:lnTo>
                  <a:pt x="3834" y="4505"/>
                </a:lnTo>
                <a:lnTo>
                  <a:pt x="3827" y="4500"/>
                </a:lnTo>
                <a:lnTo>
                  <a:pt x="3821" y="4494"/>
                </a:lnTo>
                <a:lnTo>
                  <a:pt x="3815" y="4487"/>
                </a:lnTo>
                <a:lnTo>
                  <a:pt x="3809" y="4479"/>
                </a:lnTo>
                <a:lnTo>
                  <a:pt x="3735" y="4371"/>
                </a:lnTo>
                <a:lnTo>
                  <a:pt x="3773" y="4345"/>
                </a:lnTo>
                <a:lnTo>
                  <a:pt x="3847" y="4452"/>
                </a:lnTo>
                <a:lnTo>
                  <a:pt x="3854" y="4460"/>
                </a:lnTo>
                <a:lnTo>
                  <a:pt x="3861" y="4467"/>
                </a:lnTo>
                <a:lnTo>
                  <a:pt x="3867" y="4473"/>
                </a:lnTo>
                <a:lnTo>
                  <a:pt x="3872" y="4474"/>
                </a:lnTo>
                <a:lnTo>
                  <a:pt x="3875" y="4475"/>
                </a:lnTo>
                <a:lnTo>
                  <a:pt x="3879" y="4476"/>
                </a:lnTo>
                <a:lnTo>
                  <a:pt x="3882" y="4476"/>
                </a:lnTo>
                <a:lnTo>
                  <a:pt x="3886" y="4476"/>
                </a:lnTo>
                <a:lnTo>
                  <a:pt x="3891" y="4476"/>
                </a:lnTo>
                <a:lnTo>
                  <a:pt x="3898" y="4473"/>
                </a:lnTo>
                <a:lnTo>
                  <a:pt x="3907" y="4468"/>
                </a:lnTo>
                <a:lnTo>
                  <a:pt x="3911" y="4466"/>
                </a:lnTo>
                <a:lnTo>
                  <a:pt x="3914" y="4462"/>
                </a:lnTo>
                <a:lnTo>
                  <a:pt x="3917" y="4460"/>
                </a:lnTo>
                <a:lnTo>
                  <a:pt x="3919" y="4456"/>
                </a:lnTo>
                <a:lnTo>
                  <a:pt x="3921" y="4453"/>
                </a:lnTo>
                <a:lnTo>
                  <a:pt x="3923" y="4449"/>
                </a:lnTo>
                <a:lnTo>
                  <a:pt x="3924" y="4446"/>
                </a:lnTo>
                <a:lnTo>
                  <a:pt x="3924" y="4442"/>
                </a:lnTo>
                <a:lnTo>
                  <a:pt x="3924" y="4437"/>
                </a:lnTo>
                <a:lnTo>
                  <a:pt x="3924" y="4434"/>
                </a:lnTo>
                <a:lnTo>
                  <a:pt x="3923" y="4429"/>
                </a:lnTo>
                <a:lnTo>
                  <a:pt x="3921" y="4425"/>
                </a:lnTo>
                <a:lnTo>
                  <a:pt x="3919" y="4421"/>
                </a:lnTo>
                <a:lnTo>
                  <a:pt x="3918" y="4416"/>
                </a:lnTo>
                <a:lnTo>
                  <a:pt x="3912" y="4407"/>
                </a:lnTo>
                <a:lnTo>
                  <a:pt x="3837" y="4300"/>
                </a:lnTo>
                <a:lnTo>
                  <a:pt x="3875" y="4274"/>
                </a:lnTo>
                <a:close/>
                <a:moveTo>
                  <a:pt x="3035" y="4831"/>
                </a:moveTo>
                <a:lnTo>
                  <a:pt x="3041" y="4828"/>
                </a:lnTo>
                <a:lnTo>
                  <a:pt x="3047" y="4827"/>
                </a:lnTo>
                <a:lnTo>
                  <a:pt x="3052" y="4825"/>
                </a:lnTo>
                <a:lnTo>
                  <a:pt x="3057" y="4821"/>
                </a:lnTo>
                <a:lnTo>
                  <a:pt x="3062" y="4817"/>
                </a:lnTo>
                <a:lnTo>
                  <a:pt x="3065" y="4813"/>
                </a:lnTo>
                <a:lnTo>
                  <a:pt x="3067" y="4809"/>
                </a:lnTo>
                <a:lnTo>
                  <a:pt x="3071" y="4803"/>
                </a:lnTo>
                <a:lnTo>
                  <a:pt x="3073" y="4799"/>
                </a:lnTo>
                <a:lnTo>
                  <a:pt x="3075" y="4793"/>
                </a:lnTo>
                <a:lnTo>
                  <a:pt x="3076" y="4786"/>
                </a:lnTo>
                <a:lnTo>
                  <a:pt x="3077" y="4780"/>
                </a:lnTo>
                <a:lnTo>
                  <a:pt x="3077" y="4772"/>
                </a:lnTo>
                <a:lnTo>
                  <a:pt x="3077" y="4765"/>
                </a:lnTo>
                <a:lnTo>
                  <a:pt x="3076" y="4749"/>
                </a:lnTo>
                <a:lnTo>
                  <a:pt x="3073" y="4742"/>
                </a:lnTo>
                <a:lnTo>
                  <a:pt x="3071" y="4733"/>
                </a:lnTo>
                <a:lnTo>
                  <a:pt x="3069" y="4726"/>
                </a:lnTo>
                <a:lnTo>
                  <a:pt x="3066" y="4720"/>
                </a:lnTo>
                <a:lnTo>
                  <a:pt x="3059" y="4710"/>
                </a:lnTo>
                <a:lnTo>
                  <a:pt x="3056" y="4705"/>
                </a:lnTo>
                <a:lnTo>
                  <a:pt x="3052" y="4700"/>
                </a:lnTo>
                <a:lnTo>
                  <a:pt x="3047" y="4697"/>
                </a:lnTo>
                <a:lnTo>
                  <a:pt x="3043" y="4693"/>
                </a:lnTo>
                <a:lnTo>
                  <a:pt x="3038" y="4691"/>
                </a:lnTo>
                <a:lnTo>
                  <a:pt x="3033" y="4690"/>
                </a:lnTo>
                <a:lnTo>
                  <a:pt x="3027" y="4688"/>
                </a:lnTo>
                <a:lnTo>
                  <a:pt x="3021" y="4687"/>
                </a:lnTo>
                <a:lnTo>
                  <a:pt x="3017" y="4688"/>
                </a:lnTo>
                <a:lnTo>
                  <a:pt x="3011" y="4688"/>
                </a:lnTo>
                <a:lnTo>
                  <a:pt x="3005" y="4690"/>
                </a:lnTo>
                <a:lnTo>
                  <a:pt x="2999" y="4692"/>
                </a:lnTo>
                <a:lnTo>
                  <a:pt x="2994" y="4694"/>
                </a:lnTo>
                <a:lnTo>
                  <a:pt x="2989" y="4698"/>
                </a:lnTo>
                <a:lnTo>
                  <a:pt x="2985" y="4701"/>
                </a:lnTo>
                <a:lnTo>
                  <a:pt x="2981" y="4705"/>
                </a:lnTo>
                <a:lnTo>
                  <a:pt x="2977" y="4710"/>
                </a:lnTo>
                <a:lnTo>
                  <a:pt x="2975" y="4714"/>
                </a:lnTo>
                <a:lnTo>
                  <a:pt x="2973" y="4719"/>
                </a:lnTo>
                <a:lnTo>
                  <a:pt x="2972" y="4725"/>
                </a:lnTo>
                <a:lnTo>
                  <a:pt x="2969" y="4732"/>
                </a:lnTo>
                <a:lnTo>
                  <a:pt x="2969" y="4738"/>
                </a:lnTo>
                <a:lnTo>
                  <a:pt x="2968" y="4745"/>
                </a:lnTo>
                <a:lnTo>
                  <a:pt x="2969" y="4752"/>
                </a:lnTo>
                <a:lnTo>
                  <a:pt x="2969" y="4761"/>
                </a:lnTo>
                <a:lnTo>
                  <a:pt x="2970" y="4769"/>
                </a:lnTo>
                <a:lnTo>
                  <a:pt x="2973" y="4776"/>
                </a:lnTo>
                <a:lnTo>
                  <a:pt x="2974" y="4784"/>
                </a:lnTo>
                <a:lnTo>
                  <a:pt x="2976" y="4790"/>
                </a:lnTo>
                <a:lnTo>
                  <a:pt x="2980" y="4797"/>
                </a:lnTo>
                <a:lnTo>
                  <a:pt x="2982" y="4803"/>
                </a:lnTo>
                <a:lnTo>
                  <a:pt x="2986" y="4808"/>
                </a:lnTo>
                <a:lnTo>
                  <a:pt x="2990" y="4814"/>
                </a:lnTo>
                <a:lnTo>
                  <a:pt x="2994" y="4817"/>
                </a:lnTo>
                <a:lnTo>
                  <a:pt x="2999" y="4821"/>
                </a:lnTo>
                <a:lnTo>
                  <a:pt x="3004" y="4825"/>
                </a:lnTo>
                <a:lnTo>
                  <a:pt x="3008" y="4827"/>
                </a:lnTo>
                <a:lnTo>
                  <a:pt x="3013" y="4829"/>
                </a:lnTo>
                <a:lnTo>
                  <a:pt x="3019" y="4831"/>
                </a:lnTo>
                <a:lnTo>
                  <a:pt x="3024" y="4831"/>
                </a:lnTo>
                <a:lnTo>
                  <a:pt x="3030" y="4831"/>
                </a:lnTo>
                <a:lnTo>
                  <a:pt x="3035" y="4831"/>
                </a:lnTo>
                <a:close/>
                <a:moveTo>
                  <a:pt x="3004" y="4651"/>
                </a:moveTo>
                <a:lnTo>
                  <a:pt x="3013" y="4649"/>
                </a:lnTo>
                <a:lnTo>
                  <a:pt x="3022" y="4649"/>
                </a:lnTo>
                <a:lnTo>
                  <a:pt x="3032" y="4649"/>
                </a:lnTo>
                <a:lnTo>
                  <a:pt x="3040" y="4651"/>
                </a:lnTo>
                <a:lnTo>
                  <a:pt x="3050" y="4653"/>
                </a:lnTo>
                <a:lnTo>
                  <a:pt x="3059" y="4656"/>
                </a:lnTo>
                <a:lnTo>
                  <a:pt x="3067" y="4660"/>
                </a:lnTo>
                <a:lnTo>
                  <a:pt x="3076" y="4665"/>
                </a:lnTo>
                <a:lnTo>
                  <a:pt x="3084" y="4671"/>
                </a:lnTo>
                <a:lnTo>
                  <a:pt x="3091" y="4678"/>
                </a:lnTo>
                <a:lnTo>
                  <a:pt x="3095" y="4681"/>
                </a:lnTo>
                <a:lnTo>
                  <a:pt x="3098" y="4686"/>
                </a:lnTo>
                <a:lnTo>
                  <a:pt x="3104" y="4694"/>
                </a:lnTo>
                <a:lnTo>
                  <a:pt x="3107" y="4699"/>
                </a:lnTo>
                <a:lnTo>
                  <a:pt x="3109" y="4705"/>
                </a:lnTo>
                <a:lnTo>
                  <a:pt x="3114" y="4716"/>
                </a:lnTo>
                <a:lnTo>
                  <a:pt x="3118" y="4727"/>
                </a:lnTo>
                <a:lnTo>
                  <a:pt x="3121" y="4741"/>
                </a:lnTo>
                <a:lnTo>
                  <a:pt x="3123" y="4755"/>
                </a:lnTo>
                <a:lnTo>
                  <a:pt x="3123" y="4767"/>
                </a:lnTo>
                <a:lnTo>
                  <a:pt x="3123" y="4772"/>
                </a:lnTo>
                <a:lnTo>
                  <a:pt x="3123" y="4778"/>
                </a:lnTo>
                <a:lnTo>
                  <a:pt x="3122" y="4790"/>
                </a:lnTo>
                <a:lnTo>
                  <a:pt x="3118" y="4801"/>
                </a:lnTo>
                <a:lnTo>
                  <a:pt x="3115" y="4810"/>
                </a:lnTo>
                <a:lnTo>
                  <a:pt x="3114" y="4815"/>
                </a:lnTo>
                <a:lnTo>
                  <a:pt x="3111" y="4820"/>
                </a:lnTo>
                <a:lnTo>
                  <a:pt x="3109" y="4823"/>
                </a:lnTo>
                <a:lnTo>
                  <a:pt x="3105" y="4828"/>
                </a:lnTo>
                <a:lnTo>
                  <a:pt x="3099" y="4835"/>
                </a:lnTo>
                <a:lnTo>
                  <a:pt x="3094" y="4842"/>
                </a:lnTo>
                <a:lnTo>
                  <a:pt x="3085" y="4848"/>
                </a:lnTo>
                <a:lnTo>
                  <a:pt x="3078" y="4853"/>
                </a:lnTo>
                <a:lnTo>
                  <a:pt x="3073" y="4855"/>
                </a:lnTo>
                <a:lnTo>
                  <a:pt x="3070" y="4858"/>
                </a:lnTo>
                <a:lnTo>
                  <a:pt x="3062" y="4861"/>
                </a:lnTo>
                <a:lnTo>
                  <a:pt x="3052" y="4865"/>
                </a:lnTo>
                <a:lnTo>
                  <a:pt x="3043" y="4867"/>
                </a:lnTo>
                <a:lnTo>
                  <a:pt x="3033" y="4868"/>
                </a:lnTo>
                <a:lnTo>
                  <a:pt x="3024" y="4868"/>
                </a:lnTo>
                <a:lnTo>
                  <a:pt x="3014" y="4868"/>
                </a:lnTo>
                <a:lnTo>
                  <a:pt x="3005" y="4867"/>
                </a:lnTo>
                <a:lnTo>
                  <a:pt x="2995" y="4865"/>
                </a:lnTo>
                <a:lnTo>
                  <a:pt x="2987" y="4861"/>
                </a:lnTo>
                <a:lnTo>
                  <a:pt x="2979" y="4858"/>
                </a:lnTo>
                <a:lnTo>
                  <a:pt x="2970" y="4853"/>
                </a:lnTo>
                <a:lnTo>
                  <a:pt x="2962" y="4847"/>
                </a:lnTo>
                <a:lnTo>
                  <a:pt x="2955" y="4840"/>
                </a:lnTo>
                <a:lnTo>
                  <a:pt x="2951" y="4836"/>
                </a:lnTo>
                <a:lnTo>
                  <a:pt x="2948" y="4832"/>
                </a:lnTo>
                <a:lnTo>
                  <a:pt x="2942" y="4823"/>
                </a:lnTo>
                <a:lnTo>
                  <a:pt x="2938" y="4819"/>
                </a:lnTo>
                <a:lnTo>
                  <a:pt x="2936" y="4813"/>
                </a:lnTo>
                <a:lnTo>
                  <a:pt x="2931" y="4802"/>
                </a:lnTo>
                <a:lnTo>
                  <a:pt x="2928" y="4790"/>
                </a:lnTo>
                <a:lnTo>
                  <a:pt x="2924" y="4777"/>
                </a:lnTo>
                <a:lnTo>
                  <a:pt x="2923" y="4763"/>
                </a:lnTo>
                <a:lnTo>
                  <a:pt x="2922" y="4751"/>
                </a:lnTo>
                <a:lnTo>
                  <a:pt x="2922" y="4744"/>
                </a:lnTo>
                <a:lnTo>
                  <a:pt x="2923" y="4739"/>
                </a:lnTo>
                <a:lnTo>
                  <a:pt x="2924" y="4727"/>
                </a:lnTo>
                <a:lnTo>
                  <a:pt x="2927" y="4717"/>
                </a:lnTo>
                <a:lnTo>
                  <a:pt x="2930" y="4707"/>
                </a:lnTo>
                <a:lnTo>
                  <a:pt x="2932" y="4703"/>
                </a:lnTo>
                <a:lnTo>
                  <a:pt x="2935" y="4698"/>
                </a:lnTo>
                <a:lnTo>
                  <a:pt x="2937" y="4694"/>
                </a:lnTo>
                <a:lnTo>
                  <a:pt x="2940" y="4690"/>
                </a:lnTo>
                <a:lnTo>
                  <a:pt x="2945" y="4682"/>
                </a:lnTo>
                <a:lnTo>
                  <a:pt x="2953" y="4675"/>
                </a:lnTo>
                <a:lnTo>
                  <a:pt x="2960" y="4669"/>
                </a:lnTo>
                <a:lnTo>
                  <a:pt x="2968" y="4664"/>
                </a:lnTo>
                <a:lnTo>
                  <a:pt x="2972" y="4661"/>
                </a:lnTo>
                <a:lnTo>
                  <a:pt x="2976" y="4660"/>
                </a:lnTo>
                <a:lnTo>
                  <a:pt x="2985" y="4655"/>
                </a:lnTo>
                <a:lnTo>
                  <a:pt x="2994" y="4653"/>
                </a:lnTo>
                <a:lnTo>
                  <a:pt x="3004" y="4651"/>
                </a:lnTo>
                <a:close/>
                <a:moveTo>
                  <a:pt x="1726" y="4476"/>
                </a:moveTo>
                <a:lnTo>
                  <a:pt x="1766" y="4498"/>
                </a:lnTo>
                <a:lnTo>
                  <a:pt x="1707" y="4614"/>
                </a:lnTo>
                <a:lnTo>
                  <a:pt x="1702" y="4622"/>
                </a:lnTo>
                <a:lnTo>
                  <a:pt x="1697" y="4629"/>
                </a:lnTo>
                <a:lnTo>
                  <a:pt x="1691" y="4636"/>
                </a:lnTo>
                <a:lnTo>
                  <a:pt x="1687" y="4642"/>
                </a:lnTo>
                <a:lnTo>
                  <a:pt x="1681" y="4648"/>
                </a:lnTo>
                <a:lnTo>
                  <a:pt x="1673" y="4653"/>
                </a:lnTo>
                <a:lnTo>
                  <a:pt x="1668" y="4656"/>
                </a:lnTo>
                <a:lnTo>
                  <a:pt x="1660" y="4659"/>
                </a:lnTo>
                <a:lnTo>
                  <a:pt x="1652" y="4661"/>
                </a:lnTo>
                <a:lnTo>
                  <a:pt x="1645" y="4662"/>
                </a:lnTo>
                <a:lnTo>
                  <a:pt x="1637" y="4662"/>
                </a:lnTo>
                <a:lnTo>
                  <a:pt x="1628" y="4662"/>
                </a:lnTo>
                <a:lnTo>
                  <a:pt x="1620" y="4660"/>
                </a:lnTo>
                <a:lnTo>
                  <a:pt x="1611" y="4658"/>
                </a:lnTo>
                <a:lnTo>
                  <a:pt x="1601" y="4654"/>
                </a:lnTo>
                <a:lnTo>
                  <a:pt x="1592" y="4649"/>
                </a:lnTo>
                <a:lnTo>
                  <a:pt x="1582" y="4645"/>
                </a:lnTo>
                <a:lnTo>
                  <a:pt x="1574" y="4639"/>
                </a:lnTo>
                <a:lnTo>
                  <a:pt x="1567" y="4633"/>
                </a:lnTo>
                <a:lnTo>
                  <a:pt x="1561" y="4627"/>
                </a:lnTo>
                <a:lnTo>
                  <a:pt x="1557" y="4623"/>
                </a:lnTo>
                <a:lnTo>
                  <a:pt x="1555" y="4621"/>
                </a:lnTo>
                <a:lnTo>
                  <a:pt x="1553" y="4617"/>
                </a:lnTo>
                <a:lnTo>
                  <a:pt x="1552" y="4614"/>
                </a:lnTo>
                <a:lnTo>
                  <a:pt x="1548" y="4607"/>
                </a:lnTo>
                <a:lnTo>
                  <a:pt x="1544" y="4600"/>
                </a:lnTo>
                <a:lnTo>
                  <a:pt x="1543" y="4592"/>
                </a:lnTo>
                <a:lnTo>
                  <a:pt x="1542" y="4585"/>
                </a:lnTo>
                <a:lnTo>
                  <a:pt x="1542" y="4577"/>
                </a:lnTo>
                <a:lnTo>
                  <a:pt x="1543" y="4569"/>
                </a:lnTo>
                <a:lnTo>
                  <a:pt x="1544" y="4560"/>
                </a:lnTo>
                <a:lnTo>
                  <a:pt x="1547" y="4552"/>
                </a:lnTo>
                <a:lnTo>
                  <a:pt x="1550" y="4544"/>
                </a:lnTo>
                <a:lnTo>
                  <a:pt x="1555" y="4536"/>
                </a:lnTo>
                <a:lnTo>
                  <a:pt x="1614" y="4420"/>
                </a:lnTo>
                <a:lnTo>
                  <a:pt x="1656" y="4441"/>
                </a:lnTo>
                <a:lnTo>
                  <a:pt x="1597" y="4556"/>
                </a:lnTo>
                <a:lnTo>
                  <a:pt x="1592" y="4565"/>
                </a:lnTo>
                <a:lnTo>
                  <a:pt x="1589" y="4575"/>
                </a:lnTo>
                <a:lnTo>
                  <a:pt x="1588" y="4579"/>
                </a:lnTo>
                <a:lnTo>
                  <a:pt x="1588" y="4584"/>
                </a:lnTo>
                <a:lnTo>
                  <a:pt x="1588" y="4588"/>
                </a:lnTo>
                <a:lnTo>
                  <a:pt x="1588" y="4591"/>
                </a:lnTo>
                <a:lnTo>
                  <a:pt x="1589" y="4595"/>
                </a:lnTo>
                <a:lnTo>
                  <a:pt x="1591" y="4598"/>
                </a:lnTo>
                <a:lnTo>
                  <a:pt x="1595" y="4606"/>
                </a:lnTo>
                <a:lnTo>
                  <a:pt x="1598" y="4608"/>
                </a:lnTo>
                <a:lnTo>
                  <a:pt x="1601" y="4611"/>
                </a:lnTo>
                <a:lnTo>
                  <a:pt x="1606" y="4614"/>
                </a:lnTo>
                <a:lnTo>
                  <a:pt x="1610" y="4616"/>
                </a:lnTo>
                <a:lnTo>
                  <a:pt x="1619" y="4620"/>
                </a:lnTo>
                <a:lnTo>
                  <a:pt x="1627" y="4622"/>
                </a:lnTo>
                <a:lnTo>
                  <a:pt x="1631" y="4622"/>
                </a:lnTo>
                <a:lnTo>
                  <a:pt x="1634" y="4621"/>
                </a:lnTo>
                <a:lnTo>
                  <a:pt x="1638" y="4621"/>
                </a:lnTo>
                <a:lnTo>
                  <a:pt x="1642" y="4619"/>
                </a:lnTo>
                <a:lnTo>
                  <a:pt x="1649" y="4615"/>
                </a:lnTo>
                <a:lnTo>
                  <a:pt x="1655" y="4609"/>
                </a:lnTo>
                <a:lnTo>
                  <a:pt x="1660" y="4601"/>
                </a:lnTo>
                <a:lnTo>
                  <a:pt x="1664" y="4597"/>
                </a:lnTo>
                <a:lnTo>
                  <a:pt x="1666" y="4591"/>
                </a:lnTo>
                <a:lnTo>
                  <a:pt x="1726" y="4476"/>
                </a:lnTo>
                <a:close/>
                <a:moveTo>
                  <a:pt x="1901" y="4666"/>
                </a:moveTo>
                <a:lnTo>
                  <a:pt x="1903" y="4659"/>
                </a:lnTo>
                <a:lnTo>
                  <a:pt x="1906" y="4651"/>
                </a:lnTo>
                <a:lnTo>
                  <a:pt x="1907" y="4643"/>
                </a:lnTo>
                <a:lnTo>
                  <a:pt x="1908" y="4636"/>
                </a:lnTo>
                <a:lnTo>
                  <a:pt x="1908" y="4630"/>
                </a:lnTo>
                <a:lnTo>
                  <a:pt x="1908" y="4624"/>
                </a:lnTo>
                <a:lnTo>
                  <a:pt x="1907" y="4617"/>
                </a:lnTo>
                <a:lnTo>
                  <a:pt x="1906" y="4613"/>
                </a:lnTo>
                <a:lnTo>
                  <a:pt x="1904" y="4607"/>
                </a:lnTo>
                <a:lnTo>
                  <a:pt x="1902" y="4602"/>
                </a:lnTo>
                <a:lnTo>
                  <a:pt x="1899" y="4597"/>
                </a:lnTo>
                <a:lnTo>
                  <a:pt x="1897" y="4595"/>
                </a:lnTo>
                <a:lnTo>
                  <a:pt x="1895" y="4592"/>
                </a:lnTo>
                <a:lnTo>
                  <a:pt x="1891" y="4589"/>
                </a:lnTo>
                <a:lnTo>
                  <a:pt x="1887" y="4585"/>
                </a:lnTo>
                <a:lnTo>
                  <a:pt x="1882" y="4583"/>
                </a:lnTo>
                <a:lnTo>
                  <a:pt x="1877" y="4581"/>
                </a:lnTo>
                <a:lnTo>
                  <a:pt x="1871" y="4578"/>
                </a:lnTo>
                <a:lnTo>
                  <a:pt x="1865" y="4577"/>
                </a:lnTo>
                <a:lnTo>
                  <a:pt x="1859" y="4577"/>
                </a:lnTo>
                <a:lnTo>
                  <a:pt x="1855" y="4577"/>
                </a:lnTo>
                <a:lnTo>
                  <a:pt x="1849" y="4577"/>
                </a:lnTo>
                <a:lnTo>
                  <a:pt x="1844" y="4579"/>
                </a:lnTo>
                <a:lnTo>
                  <a:pt x="1838" y="4581"/>
                </a:lnTo>
                <a:lnTo>
                  <a:pt x="1833" y="4584"/>
                </a:lnTo>
                <a:lnTo>
                  <a:pt x="1829" y="4588"/>
                </a:lnTo>
                <a:lnTo>
                  <a:pt x="1824" y="4591"/>
                </a:lnTo>
                <a:lnTo>
                  <a:pt x="1819" y="4596"/>
                </a:lnTo>
                <a:lnTo>
                  <a:pt x="1816" y="4601"/>
                </a:lnTo>
                <a:lnTo>
                  <a:pt x="1812" y="4607"/>
                </a:lnTo>
                <a:lnTo>
                  <a:pt x="1807" y="4613"/>
                </a:lnTo>
                <a:lnTo>
                  <a:pt x="1805" y="4620"/>
                </a:lnTo>
                <a:lnTo>
                  <a:pt x="1801" y="4627"/>
                </a:lnTo>
                <a:lnTo>
                  <a:pt x="1799" y="4635"/>
                </a:lnTo>
                <a:lnTo>
                  <a:pt x="1797" y="4642"/>
                </a:lnTo>
                <a:lnTo>
                  <a:pt x="1794" y="4656"/>
                </a:lnTo>
                <a:lnTo>
                  <a:pt x="1793" y="4664"/>
                </a:lnTo>
                <a:lnTo>
                  <a:pt x="1793" y="4669"/>
                </a:lnTo>
                <a:lnTo>
                  <a:pt x="1794" y="4675"/>
                </a:lnTo>
                <a:lnTo>
                  <a:pt x="1795" y="4681"/>
                </a:lnTo>
                <a:lnTo>
                  <a:pt x="1797" y="4687"/>
                </a:lnTo>
                <a:lnTo>
                  <a:pt x="1799" y="4692"/>
                </a:lnTo>
                <a:lnTo>
                  <a:pt x="1803" y="4697"/>
                </a:lnTo>
                <a:lnTo>
                  <a:pt x="1806" y="4701"/>
                </a:lnTo>
                <a:lnTo>
                  <a:pt x="1810" y="4705"/>
                </a:lnTo>
                <a:lnTo>
                  <a:pt x="1814" y="4709"/>
                </a:lnTo>
                <a:lnTo>
                  <a:pt x="1819" y="4712"/>
                </a:lnTo>
                <a:lnTo>
                  <a:pt x="1824" y="4714"/>
                </a:lnTo>
                <a:lnTo>
                  <a:pt x="1830" y="4716"/>
                </a:lnTo>
                <a:lnTo>
                  <a:pt x="1836" y="4717"/>
                </a:lnTo>
                <a:lnTo>
                  <a:pt x="1842" y="4718"/>
                </a:lnTo>
                <a:lnTo>
                  <a:pt x="1846" y="4717"/>
                </a:lnTo>
                <a:lnTo>
                  <a:pt x="1852" y="4717"/>
                </a:lnTo>
                <a:lnTo>
                  <a:pt x="1857" y="4714"/>
                </a:lnTo>
                <a:lnTo>
                  <a:pt x="1863" y="4713"/>
                </a:lnTo>
                <a:lnTo>
                  <a:pt x="1868" y="4710"/>
                </a:lnTo>
                <a:lnTo>
                  <a:pt x="1872" y="4706"/>
                </a:lnTo>
                <a:lnTo>
                  <a:pt x="1877" y="4703"/>
                </a:lnTo>
                <a:lnTo>
                  <a:pt x="1882" y="4698"/>
                </a:lnTo>
                <a:lnTo>
                  <a:pt x="1884" y="4696"/>
                </a:lnTo>
                <a:lnTo>
                  <a:pt x="1885" y="4693"/>
                </a:lnTo>
                <a:lnTo>
                  <a:pt x="1890" y="4687"/>
                </a:lnTo>
                <a:lnTo>
                  <a:pt x="1894" y="4680"/>
                </a:lnTo>
                <a:lnTo>
                  <a:pt x="1897" y="4673"/>
                </a:lnTo>
                <a:lnTo>
                  <a:pt x="1901" y="4666"/>
                </a:lnTo>
                <a:close/>
                <a:moveTo>
                  <a:pt x="1890" y="4544"/>
                </a:moveTo>
                <a:lnTo>
                  <a:pt x="1900" y="4549"/>
                </a:lnTo>
                <a:lnTo>
                  <a:pt x="1908" y="4552"/>
                </a:lnTo>
                <a:lnTo>
                  <a:pt x="1915" y="4558"/>
                </a:lnTo>
                <a:lnTo>
                  <a:pt x="1922" y="4564"/>
                </a:lnTo>
                <a:lnTo>
                  <a:pt x="1929" y="4571"/>
                </a:lnTo>
                <a:lnTo>
                  <a:pt x="1935" y="4578"/>
                </a:lnTo>
                <a:lnTo>
                  <a:pt x="1941" y="4587"/>
                </a:lnTo>
                <a:lnTo>
                  <a:pt x="1945" y="4595"/>
                </a:lnTo>
                <a:lnTo>
                  <a:pt x="1947" y="4600"/>
                </a:lnTo>
                <a:lnTo>
                  <a:pt x="1948" y="4603"/>
                </a:lnTo>
                <a:lnTo>
                  <a:pt x="1951" y="4614"/>
                </a:lnTo>
                <a:lnTo>
                  <a:pt x="1953" y="4623"/>
                </a:lnTo>
                <a:lnTo>
                  <a:pt x="1953" y="4635"/>
                </a:lnTo>
                <a:lnTo>
                  <a:pt x="1953" y="4646"/>
                </a:lnTo>
                <a:lnTo>
                  <a:pt x="1951" y="4658"/>
                </a:lnTo>
                <a:lnTo>
                  <a:pt x="1948" y="4671"/>
                </a:lnTo>
                <a:lnTo>
                  <a:pt x="1944" y="4682"/>
                </a:lnTo>
                <a:lnTo>
                  <a:pt x="1938" y="4696"/>
                </a:lnTo>
                <a:lnTo>
                  <a:pt x="1935" y="4701"/>
                </a:lnTo>
                <a:lnTo>
                  <a:pt x="1932" y="4706"/>
                </a:lnTo>
                <a:lnTo>
                  <a:pt x="1926" y="4717"/>
                </a:lnTo>
                <a:lnTo>
                  <a:pt x="1919" y="4725"/>
                </a:lnTo>
                <a:lnTo>
                  <a:pt x="1910" y="4732"/>
                </a:lnTo>
                <a:lnTo>
                  <a:pt x="1902" y="4739"/>
                </a:lnTo>
                <a:lnTo>
                  <a:pt x="1899" y="4742"/>
                </a:lnTo>
                <a:lnTo>
                  <a:pt x="1894" y="4744"/>
                </a:lnTo>
                <a:lnTo>
                  <a:pt x="1884" y="4749"/>
                </a:lnTo>
                <a:lnTo>
                  <a:pt x="1876" y="4752"/>
                </a:lnTo>
                <a:lnTo>
                  <a:pt x="1867" y="4755"/>
                </a:lnTo>
                <a:lnTo>
                  <a:pt x="1857" y="4756"/>
                </a:lnTo>
                <a:lnTo>
                  <a:pt x="1848" y="4756"/>
                </a:lnTo>
                <a:lnTo>
                  <a:pt x="1838" y="4756"/>
                </a:lnTo>
                <a:lnTo>
                  <a:pt x="1829" y="4755"/>
                </a:lnTo>
                <a:lnTo>
                  <a:pt x="1820" y="4752"/>
                </a:lnTo>
                <a:lnTo>
                  <a:pt x="1811" y="4749"/>
                </a:lnTo>
                <a:lnTo>
                  <a:pt x="1803" y="4745"/>
                </a:lnTo>
                <a:lnTo>
                  <a:pt x="1794" y="4741"/>
                </a:lnTo>
                <a:lnTo>
                  <a:pt x="1786" y="4736"/>
                </a:lnTo>
                <a:lnTo>
                  <a:pt x="1779" y="4729"/>
                </a:lnTo>
                <a:lnTo>
                  <a:pt x="1772" y="4723"/>
                </a:lnTo>
                <a:lnTo>
                  <a:pt x="1766" y="4716"/>
                </a:lnTo>
                <a:lnTo>
                  <a:pt x="1761" y="4707"/>
                </a:lnTo>
                <a:lnTo>
                  <a:pt x="1756" y="4699"/>
                </a:lnTo>
                <a:lnTo>
                  <a:pt x="1754" y="4694"/>
                </a:lnTo>
                <a:lnTo>
                  <a:pt x="1753" y="4690"/>
                </a:lnTo>
                <a:lnTo>
                  <a:pt x="1750" y="4680"/>
                </a:lnTo>
                <a:lnTo>
                  <a:pt x="1748" y="4669"/>
                </a:lnTo>
                <a:lnTo>
                  <a:pt x="1748" y="4659"/>
                </a:lnTo>
                <a:lnTo>
                  <a:pt x="1748" y="4647"/>
                </a:lnTo>
                <a:lnTo>
                  <a:pt x="1750" y="4635"/>
                </a:lnTo>
                <a:lnTo>
                  <a:pt x="1753" y="4623"/>
                </a:lnTo>
                <a:lnTo>
                  <a:pt x="1758" y="4610"/>
                </a:lnTo>
                <a:lnTo>
                  <a:pt x="1764" y="4598"/>
                </a:lnTo>
                <a:lnTo>
                  <a:pt x="1766" y="4592"/>
                </a:lnTo>
                <a:lnTo>
                  <a:pt x="1769" y="4587"/>
                </a:lnTo>
                <a:lnTo>
                  <a:pt x="1777" y="4577"/>
                </a:lnTo>
                <a:lnTo>
                  <a:pt x="1784" y="4569"/>
                </a:lnTo>
                <a:lnTo>
                  <a:pt x="1791" y="4560"/>
                </a:lnTo>
                <a:lnTo>
                  <a:pt x="1799" y="4555"/>
                </a:lnTo>
                <a:lnTo>
                  <a:pt x="1804" y="4551"/>
                </a:lnTo>
                <a:lnTo>
                  <a:pt x="1807" y="4549"/>
                </a:lnTo>
                <a:lnTo>
                  <a:pt x="1817" y="4544"/>
                </a:lnTo>
                <a:lnTo>
                  <a:pt x="1825" y="4542"/>
                </a:lnTo>
                <a:lnTo>
                  <a:pt x="1835" y="4539"/>
                </a:lnTo>
                <a:lnTo>
                  <a:pt x="1844" y="4538"/>
                </a:lnTo>
                <a:lnTo>
                  <a:pt x="1854" y="4537"/>
                </a:lnTo>
                <a:lnTo>
                  <a:pt x="1863" y="4538"/>
                </a:lnTo>
                <a:lnTo>
                  <a:pt x="1872" y="4539"/>
                </a:lnTo>
                <a:lnTo>
                  <a:pt x="1882" y="4542"/>
                </a:lnTo>
                <a:lnTo>
                  <a:pt x="1890" y="4544"/>
                </a:lnTo>
                <a:close/>
                <a:moveTo>
                  <a:pt x="2116" y="4731"/>
                </a:moveTo>
                <a:lnTo>
                  <a:pt x="2119" y="4723"/>
                </a:lnTo>
                <a:lnTo>
                  <a:pt x="2120" y="4716"/>
                </a:lnTo>
                <a:lnTo>
                  <a:pt x="2120" y="4709"/>
                </a:lnTo>
                <a:lnTo>
                  <a:pt x="2121" y="4701"/>
                </a:lnTo>
                <a:lnTo>
                  <a:pt x="2120" y="4696"/>
                </a:lnTo>
                <a:lnTo>
                  <a:pt x="2119" y="4690"/>
                </a:lnTo>
                <a:lnTo>
                  <a:pt x="2118" y="4684"/>
                </a:lnTo>
                <a:lnTo>
                  <a:pt x="2115" y="4679"/>
                </a:lnTo>
                <a:lnTo>
                  <a:pt x="2113" y="4674"/>
                </a:lnTo>
                <a:lnTo>
                  <a:pt x="2109" y="4669"/>
                </a:lnTo>
                <a:lnTo>
                  <a:pt x="2105" y="4666"/>
                </a:lnTo>
                <a:lnTo>
                  <a:pt x="2100" y="4661"/>
                </a:lnTo>
                <a:lnTo>
                  <a:pt x="2094" y="4659"/>
                </a:lnTo>
                <a:lnTo>
                  <a:pt x="2087" y="4655"/>
                </a:lnTo>
                <a:lnTo>
                  <a:pt x="2080" y="4653"/>
                </a:lnTo>
                <a:lnTo>
                  <a:pt x="2071" y="4651"/>
                </a:lnTo>
                <a:lnTo>
                  <a:pt x="2051" y="4645"/>
                </a:lnTo>
                <a:lnTo>
                  <a:pt x="2016" y="4775"/>
                </a:lnTo>
                <a:lnTo>
                  <a:pt x="2037" y="4781"/>
                </a:lnTo>
                <a:lnTo>
                  <a:pt x="2045" y="4782"/>
                </a:lnTo>
                <a:lnTo>
                  <a:pt x="2052" y="4783"/>
                </a:lnTo>
                <a:lnTo>
                  <a:pt x="2060" y="4784"/>
                </a:lnTo>
                <a:lnTo>
                  <a:pt x="2067" y="4784"/>
                </a:lnTo>
                <a:lnTo>
                  <a:pt x="2073" y="4783"/>
                </a:lnTo>
                <a:lnTo>
                  <a:pt x="2079" y="4782"/>
                </a:lnTo>
                <a:lnTo>
                  <a:pt x="2083" y="4781"/>
                </a:lnTo>
                <a:lnTo>
                  <a:pt x="2089" y="4777"/>
                </a:lnTo>
                <a:lnTo>
                  <a:pt x="2094" y="4774"/>
                </a:lnTo>
                <a:lnTo>
                  <a:pt x="2097" y="4770"/>
                </a:lnTo>
                <a:lnTo>
                  <a:pt x="2101" y="4765"/>
                </a:lnTo>
                <a:lnTo>
                  <a:pt x="2105" y="4759"/>
                </a:lnTo>
                <a:lnTo>
                  <a:pt x="2108" y="4754"/>
                </a:lnTo>
                <a:lnTo>
                  <a:pt x="2112" y="4746"/>
                </a:lnTo>
                <a:lnTo>
                  <a:pt x="2116" y="4731"/>
                </a:lnTo>
                <a:close/>
                <a:moveTo>
                  <a:pt x="2080" y="4611"/>
                </a:moveTo>
                <a:lnTo>
                  <a:pt x="2092" y="4615"/>
                </a:lnTo>
                <a:lnTo>
                  <a:pt x="2102" y="4620"/>
                </a:lnTo>
                <a:lnTo>
                  <a:pt x="2112" y="4623"/>
                </a:lnTo>
                <a:lnTo>
                  <a:pt x="2121" y="4629"/>
                </a:lnTo>
                <a:lnTo>
                  <a:pt x="2131" y="4635"/>
                </a:lnTo>
                <a:lnTo>
                  <a:pt x="2138" y="4641"/>
                </a:lnTo>
                <a:lnTo>
                  <a:pt x="2145" y="4648"/>
                </a:lnTo>
                <a:lnTo>
                  <a:pt x="2152" y="4655"/>
                </a:lnTo>
                <a:lnTo>
                  <a:pt x="2157" y="4664"/>
                </a:lnTo>
                <a:lnTo>
                  <a:pt x="2161" y="4673"/>
                </a:lnTo>
                <a:lnTo>
                  <a:pt x="2164" y="4682"/>
                </a:lnTo>
                <a:lnTo>
                  <a:pt x="2166" y="4693"/>
                </a:lnTo>
                <a:lnTo>
                  <a:pt x="2166" y="4699"/>
                </a:lnTo>
                <a:lnTo>
                  <a:pt x="2167" y="4704"/>
                </a:lnTo>
                <a:lnTo>
                  <a:pt x="2167" y="4710"/>
                </a:lnTo>
                <a:lnTo>
                  <a:pt x="2166" y="4716"/>
                </a:lnTo>
                <a:lnTo>
                  <a:pt x="2165" y="4729"/>
                </a:lnTo>
                <a:lnTo>
                  <a:pt x="2161" y="4743"/>
                </a:lnTo>
                <a:lnTo>
                  <a:pt x="2159" y="4750"/>
                </a:lnTo>
                <a:lnTo>
                  <a:pt x="2158" y="4756"/>
                </a:lnTo>
                <a:lnTo>
                  <a:pt x="2154" y="4763"/>
                </a:lnTo>
                <a:lnTo>
                  <a:pt x="2152" y="4769"/>
                </a:lnTo>
                <a:lnTo>
                  <a:pt x="2146" y="4780"/>
                </a:lnTo>
                <a:lnTo>
                  <a:pt x="2140" y="4789"/>
                </a:lnTo>
                <a:lnTo>
                  <a:pt x="2133" y="4797"/>
                </a:lnTo>
                <a:lnTo>
                  <a:pt x="2129" y="4801"/>
                </a:lnTo>
                <a:lnTo>
                  <a:pt x="2125" y="4804"/>
                </a:lnTo>
                <a:lnTo>
                  <a:pt x="2116" y="4809"/>
                </a:lnTo>
                <a:lnTo>
                  <a:pt x="2108" y="4814"/>
                </a:lnTo>
                <a:lnTo>
                  <a:pt x="2099" y="4817"/>
                </a:lnTo>
                <a:lnTo>
                  <a:pt x="2089" y="4820"/>
                </a:lnTo>
                <a:lnTo>
                  <a:pt x="2080" y="4822"/>
                </a:lnTo>
                <a:lnTo>
                  <a:pt x="2069" y="4822"/>
                </a:lnTo>
                <a:lnTo>
                  <a:pt x="2058" y="4822"/>
                </a:lnTo>
                <a:lnTo>
                  <a:pt x="2047" y="4821"/>
                </a:lnTo>
                <a:lnTo>
                  <a:pt x="2036" y="4819"/>
                </a:lnTo>
                <a:lnTo>
                  <a:pt x="2024" y="4816"/>
                </a:lnTo>
                <a:lnTo>
                  <a:pt x="1961" y="4800"/>
                </a:lnTo>
                <a:lnTo>
                  <a:pt x="2017" y="4595"/>
                </a:lnTo>
                <a:lnTo>
                  <a:pt x="2080" y="4611"/>
                </a:lnTo>
                <a:close/>
                <a:moveTo>
                  <a:pt x="1047" y="3940"/>
                </a:moveTo>
                <a:lnTo>
                  <a:pt x="910" y="4050"/>
                </a:lnTo>
                <a:lnTo>
                  <a:pt x="931" y="4076"/>
                </a:lnTo>
                <a:lnTo>
                  <a:pt x="902" y="4099"/>
                </a:lnTo>
                <a:lnTo>
                  <a:pt x="829" y="4007"/>
                </a:lnTo>
                <a:lnTo>
                  <a:pt x="857" y="3985"/>
                </a:lnTo>
                <a:lnTo>
                  <a:pt x="882" y="4015"/>
                </a:lnTo>
                <a:lnTo>
                  <a:pt x="985" y="3932"/>
                </a:lnTo>
                <a:lnTo>
                  <a:pt x="977" y="3927"/>
                </a:lnTo>
                <a:lnTo>
                  <a:pt x="969" y="3921"/>
                </a:lnTo>
                <a:lnTo>
                  <a:pt x="962" y="3915"/>
                </a:lnTo>
                <a:lnTo>
                  <a:pt x="955" y="3908"/>
                </a:lnTo>
                <a:lnTo>
                  <a:pt x="984" y="3884"/>
                </a:lnTo>
                <a:lnTo>
                  <a:pt x="989" y="3889"/>
                </a:lnTo>
                <a:lnTo>
                  <a:pt x="992" y="3893"/>
                </a:lnTo>
                <a:lnTo>
                  <a:pt x="997" y="3896"/>
                </a:lnTo>
                <a:lnTo>
                  <a:pt x="1001" y="3898"/>
                </a:lnTo>
                <a:lnTo>
                  <a:pt x="1010" y="3903"/>
                </a:lnTo>
                <a:lnTo>
                  <a:pt x="1015" y="3904"/>
                </a:lnTo>
                <a:lnTo>
                  <a:pt x="1020" y="3906"/>
                </a:lnTo>
                <a:lnTo>
                  <a:pt x="1047" y="3940"/>
                </a:lnTo>
                <a:close/>
                <a:moveTo>
                  <a:pt x="1010" y="4168"/>
                </a:moveTo>
                <a:lnTo>
                  <a:pt x="1014" y="4172"/>
                </a:lnTo>
                <a:lnTo>
                  <a:pt x="1017" y="4176"/>
                </a:lnTo>
                <a:lnTo>
                  <a:pt x="1021" y="4177"/>
                </a:lnTo>
                <a:lnTo>
                  <a:pt x="1026" y="4179"/>
                </a:lnTo>
                <a:lnTo>
                  <a:pt x="1030" y="4179"/>
                </a:lnTo>
                <a:lnTo>
                  <a:pt x="1035" y="4180"/>
                </a:lnTo>
                <a:lnTo>
                  <a:pt x="1040" y="4179"/>
                </a:lnTo>
                <a:lnTo>
                  <a:pt x="1045" y="4179"/>
                </a:lnTo>
                <a:lnTo>
                  <a:pt x="1051" y="4177"/>
                </a:lnTo>
                <a:lnTo>
                  <a:pt x="1055" y="4174"/>
                </a:lnTo>
                <a:lnTo>
                  <a:pt x="1067" y="4168"/>
                </a:lnTo>
                <a:lnTo>
                  <a:pt x="1073" y="4165"/>
                </a:lnTo>
                <a:lnTo>
                  <a:pt x="1079" y="4160"/>
                </a:lnTo>
                <a:lnTo>
                  <a:pt x="1086" y="4154"/>
                </a:lnTo>
                <a:lnTo>
                  <a:pt x="1092" y="4148"/>
                </a:lnTo>
                <a:lnTo>
                  <a:pt x="1104" y="4136"/>
                </a:lnTo>
                <a:lnTo>
                  <a:pt x="1109" y="4131"/>
                </a:lnTo>
                <a:lnTo>
                  <a:pt x="1113" y="4125"/>
                </a:lnTo>
                <a:lnTo>
                  <a:pt x="1117" y="4119"/>
                </a:lnTo>
                <a:lnTo>
                  <a:pt x="1120" y="4114"/>
                </a:lnTo>
                <a:lnTo>
                  <a:pt x="1123" y="4108"/>
                </a:lnTo>
                <a:lnTo>
                  <a:pt x="1124" y="4103"/>
                </a:lnTo>
                <a:lnTo>
                  <a:pt x="1126" y="4094"/>
                </a:lnTo>
                <a:lnTo>
                  <a:pt x="1126" y="4089"/>
                </a:lnTo>
                <a:lnTo>
                  <a:pt x="1125" y="4084"/>
                </a:lnTo>
                <a:lnTo>
                  <a:pt x="1124" y="4080"/>
                </a:lnTo>
                <a:lnTo>
                  <a:pt x="1122" y="4076"/>
                </a:lnTo>
                <a:lnTo>
                  <a:pt x="1119" y="4073"/>
                </a:lnTo>
                <a:lnTo>
                  <a:pt x="1116" y="4068"/>
                </a:lnTo>
                <a:lnTo>
                  <a:pt x="1112" y="4065"/>
                </a:lnTo>
                <a:lnTo>
                  <a:pt x="1109" y="4062"/>
                </a:lnTo>
                <a:lnTo>
                  <a:pt x="1105" y="4060"/>
                </a:lnTo>
                <a:lnTo>
                  <a:pt x="1100" y="4058"/>
                </a:lnTo>
                <a:lnTo>
                  <a:pt x="1096" y="4057"/>
                </a:lnTo>
                <a:lnTo>
                  <a:pt x="1092" y="4057"/>
                </a:lnTo>
                <a:lnTo>
                  <a:pt x="1086" y="4057"/>
                </a:lnTo>
                <a:lnTo>
                  <a:pt x="1081" y="4058"/>
                </a:lnTo>
                <a:lnTo>
                  <a:pt x="1071" y="4062"/>
                </a:lnTo>
                <a:lnTo>
                  <a:pt x="1060" y="4068"/>
                </a:lnTo>
                <a:lnTo>
                  <a:pt x="1047" y="4077"/>
                </a:lnTo>
                <a:lnTo>
                  <a:pt x="1035" y="4088"/>
                </a:lnTo>
                <a:lnTo>
                  <a:pt x="1023" y="4100"/>
                </a:lnTo>
                <a:lnTo>
                  <a:pt x="1017" y="4106"/>
                </a:lnTo>
                <a:lnTo>
                  <a:pt x="1014" y="4112"/>
                </a:lnTo>
                <a:lnTo>
                  <a:pt x="1010" y="4118"/>
                </a:lnTo>
                <a:lnTo>
                  <a:pt x="1007" y="4123"/>
                </a:lnTo>
                <a:lnTo>
                  <a:pt x="1002" y="4134"/>
                </a:lnTo>
                <a:lnTo>
                  <a:pt x="1001" y="4144"/>
                </a:lnTo>
                <a:lnTo>
                  <a:pt x="1001" y="4148"/>
                </a:lnTo>
                <a:lnTo>
                  <a:pt x="1001" y="4153"/>
                </a:lnTo>
                <a:lnTo>
                  <a:pt x="1002" y="4157"/>
                </a:lnTo>
                <a:lnTo>
                  <a:pt x="1004" y="4161"/>
                </a:lnTo>
                <a:lnTo>
                  <a:pt x="1007" y="4165"/>
                </a:lnTo>
                <a:lnTo>
                  <a:pt x="1010" y="4168"/>
                </a:lnTo>
                <a:close/>
                <a:moveTo>
                  <a:pt x="1143" y="4043"/>
                </a:moveTo>
                <a:lnTo>
                  <a:pt x="1146" y="4046"/>
                </a:lnTo>
                <a:lnTo>
                  <a:pt x="1150" y="4050"/>
                </a:lnTo>
                <a:lnTo>
                  <a:pt x="1156" y="4058"/>
                </a:lnTo>
                <a:lnTo>
                  <a:pt x="1158" y="4063"/>
                </a:lnTo>
                <a:lnTo>
                  <a:pt x="1159" y="4067"/>
                </a:lnTo>
                <a:lnTo>
                  <a:pt x="1163" y="4075"/>
                </a:lnTo>
                <a:lnTo>
                  <a:pt x="1165" y="4084"/>
                </a:lnTo>
                <a:lnTo>
                  <a:pt x="1167" y="4093"/>
                </a:lnTo>
                <a:lnTo>
                  <a:pt x="1167" y="4102"/>
                </a:lnTo>
                <a:lnTo>
                  <a:pt x="1165" y="4110"/>
                </a:lnTo>
                <a:lnTo>
                  <a:pt x="1164" y="4120"/>
                </a:lnTo>
                <a:lnTo>
                  <a:pt x="1161" y="4129"/>
                </a:lnTo>
                <a:lnTo>
                  <a:pt x="1157" y="4138"/>
                </a:lnTo>
                <a:lnTo>
                  <a:pt x="1152" y="4147"/>
                </a:lnTo>
                <a:lnTo>
                  <a:pt x="1146" y="4155"/>
                </a:lnTo>
                <a:lnTo>
                  <a:pt x="1141" y="4165"/>
                </a:lnTo>
                <a:lnTo>
                  <a:pt x="1132" y="4173"/>
                </a:lnTo>
                <a:lnTo>
                  <a:pt x="1124" y="4183"/>
                </a:lnTo>
                <a:lnTo>
                  <a:pt x="1119" y="4186"/>
                </a:lnTo>
                <a:lnTo>
                  <a:pt x="1114" y="4190"/>
                </a:lnTo>
                <a:lnTo>
                  <a:pt x="1105" y="4197"/>
                </a:lnTo>
                <a:lnTo>
                  <a:pt x="1097" y="4204"/>
                </a:lnTo>
                <a:lnTo>
                  <a:pt x="1087" y="4209"/>
                </a:lnTo>
                <a:lnTo>
                  <a:pt x="1078" y="4213"/>
                </a:lnTo>
                <a:lnTo>
                  <a:pt x="1068" y="4217"/>
                </a:lnTo>
                <a:lnTo>
                  <a:pt x="1059" y="4219"/>
                </a:lnTo>
                <a:lnTo>
                  <a:pt x="1051" y="4221"/>
                </a:lnTo>
                <a:lnTo>
                  <a:pt x="1041" y="4221"/>
                </a:lnTo>
                <a:lnTo>
                  <a:pt x="1032" y="4219"/>
                </a:lnTo>
                <a:lnTo>
                  <a:pt x="1028" y="4219"/>
                </a:lnTo>
                <a:lnTo>
                  <a:pt x="1023" y="4218"/>
                </a:lnTo>
                <a:lnTo>
                  <a:pt x="1015" y="4216"/>
                </a:lnTo>
                <a:lnTo>
                  <a:pt x="1007" y="4212"/>
                </a:lnTo>
                <a:lnTo>
                  <a:pt x="998" y="4206"/>
                </a:lnTo>
                <a:lnTo>
                  <a:pt x="991" y="4200"/>
                </a:lnTo>
                <a:lnTo>
                  <a:pt x="983" y="4193"/>
                </a:lnTo>
                <a:lnTo>
                  <a:pt x="977" y="4186"/>
                </a:lnTo>
                <a:lnTo>
                  <a:pt x="971" y="4178"/>
                </a:lnTo>
                <a:lnTo>
                  <a:pt x="969" y="4174"/>
                </a:lnTo>
                <a:lnTo>
                  <a:pt x="966" y="4170"/>
                </a:lnTo>
                <a:lnTo>
                  <a:pt x="964" y="4161"/>
                </a:lnTo>
                <a:lnTo>
                  <a:pt x="962" y="4153"/>
                </a:lnTo>
                <a:lnTo>
                  <a:pt x="961" y="4144"/>
                </a:lnTo>
                <a:lnTo>
                  <a:pt x="961" y="4135"/>
                </a:lnTo>
                <a:lnTo>
                  <a:pt x="961" y="4126"/>
                </a:lnTo>
                <a:lnTo>
                  <a:pt x="963" y="4116"/>
                </a:lnTo>
                <a:lnTo>
                  <a:pt x="965" y="4108"/>
                </a:lnTo>
                <a:lnTo>
                  <a:pt x="969" y="4099"/>
                </a:lnTo>
                <a:lnTo>
                  <a:pt x="975" y="4089"/>
                </a:lnTo>
                <a:lnTo>
                  <a:pt x="979" y="4081"/>
                </a:lnTo>
                <a:lnTo>
                  <a:pt x="987" y="4071"/>
                </a:lnTo>
                <a:lnTo>
                  <a:pt x="994" y="4063"/>
                </a:lnTo>
                <a:lnTo>
                  <a:pt x="1003" y="4055"/>
                </a:lnTo>
                <a:lnTo>
                  <a:pt x="1008" y="4050"/>
                </a:lnTo>
                <a:lnTo>
                  <a:pt x="1011" y="4046"/>
                </a:lnTo>
                <a:lnTo>
                  <a:pt x="1021" y="4039"/>
                </a:lnTo>
                <a:lnTo>
                  <a:pt x="1030" y="4033"/>
                </a:lnTo>
                <a:lnTo>
                  <a:pt x="1040" y="4028"/>
                </a:lnTo>
                <a:lnTo>
                  <a:pt x="1049" y="4023"/>
                </a:lnTo>
                <a:lnTo>
                  <a:pt x="1059" y="4020"/>
                </a:lnTo>
                <a:lnTo>
                  <a:pt x="1067" y="4018"/>
                </a:lnTo>
                <a:lnTo>
                  <a:pt x="1077" y="4017"/>
                </a:lnTo>
                <a:lnTo>
                  <a:pt x="1086" y="4016"/>
                </a:lnTo>
                <a:lnTo>
                  <a:pt x="1094" y="4017"/>
                </a:lnTo>
                <a:lnTo>
                  <a:pt x="1099" y="4017"/>
                </a:lnTo>
                <a:lnTo>
                  <a:pt x="1104" y="4018"/>
                </a:lnTo>
                <a:lnTo>
                  <a:pt x="1112" y="4022"/>
                </a:lnTo>
                <a:lnTo>
                  <a:pt x="1120" y="4025"/>
                </a:lnTo>
                <a:lnTo>
                  <a:pt x="1129" y="4030"/>
                </a:lnTo>
                <a:lnTo>
                  <a:pt x="1136" y="4036"/>
                </a:lnTo>
                <a:lnTo>
                  <a:pt x="1143" y="4043"/>
                </a:lnTo>
                <a:close/>
                <a:moveTo>
                  <a:pt x="1249" y="4293"/>
                </a:moveTo>
                <a:lnTo>
                  <a:pt x="1260" y="4280"/>
                </a:lnTo>
                <a:lnTo>
                  <a:pt x="1264" y="4274"/>
                </a:lnTo>
                <a:lnTo>
                  <a:pt x="1267" y="4267"/>
                </a:lnTo>
                <a:lnTo>
                  <a:pt x="1273" y="4255"/>
                </a:lnTo>
                <a:lnTo>
                  <a:pt x="1277" y="4244"/>
                </a:lnTo>
                <a:lnTo>
                  <a:pt x="1277" y="4240"/>
                </a:lnTo>
                <a:lnTo>
                  <a:pt x="1277" y="4235"/>
                </a:lnTo>
                <a:lnTo>
                  <a:pt x="1277" y="4230"/>
                </a:lnTo>
                <a:lnTo>
                  <a:pt x="1276" y="4225"/>
                </a:lnTo>
                <a:lnTo>
                  <a:pt x="1274" y="4222"/>
                </a:lnTo>
                <a:lnTo>
                  <a:pt x="1272" y="4218"/>
                </a:lnTo>
                <a:lnTo>
                  <a:pt x="1268" y="4213"/>
                </a:lnTo>
                <a:lnTo>
                  <a:pt x="1265" y="4211"/>
                </a:lnTo>
                <a:lnTo>
                  <a:pt x="1261" y="4208"/>
                </a:lnTo>
                <a:lnTo>
                  <a:pt x="1257" y="4205"/>
                </a:lnTo>
                <a:lnTo>
                  <a:pt x="1253" y="4203"/>
                </a:lnTo>
                <a:lnTo>
                  <a:pt x="1248" y="4203"/>
                </a:lnTo>
                <a:lnTo>
                  <a:pt x="1244" y="4202"/>
                </a:lnTo>
                <a:lnTo>
                  <a:pt x="1239" y="4202"/>
                </a:lnTo>
                <a:lnTo>
                  <a:pt x="1234" y="4203"/>
                </a:lnTo>
                <a:lnTo>
                  <a:pt x="1229" y="4204"/>
                </a:lnTo>
                <a:lnTo>
                  <a:pt x="1225" y="4206"/>
                </a:lnTo>
                <a:lnTo>
                  <a:pt x="1220" y="4209"/>
                </a:lnTo>
                <a:lnTo>
                  <a:pt x="1214" y="4212"/>
                </a:lnTo>
                <a:lnTo>
                  <a:pt x="1209" y="4216"/>
                </a:lnTo>
                <a:lnTo>
                  <a:pt x="1197" y="4225"/>
                </a:lnTo>
                <a:lnTo>
                  <a:pt x="1186" y="4238"/>
                </a:lnTo>
                <a:lnTo>
                  <a:pt x="1175" y="4251"/>
                </a:lnTo>
                <a:lnTo>
                  <a:pt x="1167" y="4264"/>
                </a:lnTo>
                <a:lnTo>
                  <a:pt x="1164" y="4270"/>
                </a:lnTo>
                <a:lnTo>
                  <a:pt x="1162" y="4276"/>
                </a:lnTo>
                <a:lnTo>
                  <a:pt x="1159" y="4281"/>
                </a:lnTo>
                <a:lnTo>
                  <a:pt x="1158" y="4287"/>
                </a:lnTo>
                <a:lnTo>
                  <a:pt x="1157" y="4296"/>
                </a:lnTo>
                <a:lnTo>
                  <a:pt x="1158" y="4301"/>
                </a:lnTo>
                <a:lnTo>
                  <a:pt x="1159" y="4306"/>
                </a:lnTo>
                <a:lnTo>
                  <a:pt x="1159" y="4308"/>
                </a:lnTo>
                <a:lnTo>
                  <a:pt x="1161" y="4311"/>
                </a:lnTo>
                <a:lnTo>
                  <a:pt x="1163" y="4314"/>
                </a:lnTo>
                <a:lnTo>
                  <a:pt x="1165" y="4318"/>
                </a:lnTo>
                <a:lnTo>
                  <a:pt x="1169" y="4321"/>
                </a:lnTo>
                <a:lnTo>
                  <a:pt x="1174" y="4325"/>
                </a:lnTo>
                <a:lnTo>
                  <a:pt x="1177" y="4327"/>
                </a:lnTo>
                <a:lnTo>
                  <a:pt x="1182" y="4328"/>
                </a:lnTo>
                <a:lnTo>
                  <a:pt x="1186" y="4330"/>
                </a:lnTo>
                <a:lnTo>
                  <a:pt x="1190" y="4330"/>
                </a:lnTo>
                <a:lnTo>
                  <a:pt x="1195" y="4330"/>
                </a:lnTo>
                <a:lnTo>
                  <a:pt x="1200" y="4330"/>
                </a:lnTo>
                <a:lnTo>
                  <a:pt x="1204" y="4327"/>
                </a:lnTo>
                <a:lnTo>
                  <a:pt x="1210" y="4326"/>
                </a:lnTo>
                <a:lnTo>
                  <a:pt x="1215" y="4322"/>
                </a:lnTo>
                <a:lnTo>
                  <a:pt x="1221" y="4319"/>
                </a:lnTo>
                <a:lnTo>
                  <a:pt x="1226" y="4315"/>
                </a:lnTo>
                <a:lnTo>
                  <a:pt x="1238" y="4306"/>
                </a:lnTo>
                <a:lnTo>
                  <a:pt x="1249" y="4293"/>
                </a:lnTo>
                <a:close/>
                <a:moveTo>
                  <a:pt x="1151" y="4208"/>
                </a:moveTo>
                <a:lnTo>
                  <a:pt x="1155" y="4203"/>
                </a:lnTo>
                <a:lnTo>
                  <a:pt x="1159" y="4199"/>
                </a:lnTo>
                <a:lnTo>
                  <a:pt x="1168" y="4191"/>
                </a:lnTo>
                <a:lnTo>
                  <a:pt x="1176" y="4184"/>
                </a:lnTo>
                <a:lnTo>
                  <a:pt x="1184" y="4178"/>
                </a:lnTo>
                <a:lnTo>
                  <a:pt x="1194" y="4172"/>
                </a:lnTo>
                <a:lnTo>
                  <a:pt x="1202" y="4168"/>
                </a:lnTo>
                <a:lnTo>
                  <a:pt x="1212" y="4165"/>
                </a:lnTo>
                <a:lnTo>
                  <a:pt x="1221" y="4163"/>
                </a:lnTo>
                <a:lnTo>
                  <a:pt x="1229" y="4161"/>
                </a:lnTo>
                <a:lnTo>
                  <a:pt x="1239" y="4161"/>
                </a:lnTo>
                <a:lnTo>
                  <a:pt x="1247" y="4163"/>
                </a:lnTo>
                <a:lnTo>
                  <a:pt x="1257" y="4164"/>
                </a:lnTo>
                <a:lnTo>
                  <a:pt x="1265" y="4167"/>
                </a:lnTo>
                <a:lnTo>
                  <a:pt x="1268" y="4168"/>
                </a:lnTo>
                <a:lnTo>
                  <a:pt x="1273" y="4171"/>
                </a:lnTo>
                <a:lnTo>
                  <a:pt x="1281" y="4177"/>
                </a:lnTo>
                <a:lnTo>
                  <a:pt x="1290" y="4183"/>
                </a:lnTo>
                <a:lnTo>
                  <a:pt x="1297" y="4190"/>
                </a:lnTo>
                <a:lnTo>
                  <a:pt x="1303" y="4197"/>
                </a:lnTo>
                <a:lnTo>
                  <a:pt x="1309" y="4205"/>
                </a:lnTo>
                <a:lnTo>
                  <a:pt x="1312" y="4213"/>
                </a:lnTo>
                <a:lnTo>
                  <a:pt x="1316" y="4222"/>
                </a:lnTo>
                <a:lnTo>
                  <a:pt x="1318" y="4230"/>
                </a:lnTo>
                <a:lnTo>
                  <a:pt x="1318" y="4238"/>
                </a:lnTo>
                <a:lnTo>
                  <a:pt x="1318" y="4248"/>
                </a:lnTo>
                <a:lnTo>
                  <a:pt x="1318" y="4257"/>
                </a:lnTo>
                <a:lnTo>
                  <a:pt x="1316" y="4267"/>
                </a:lnTo>
                <a:lnTo>
                  <a:pt x="1313" y="4276"/>
                </a:lnTo>
                <a:lnTo>
                  <a:pt x="1309" y="4286"/>
                </a:lnTo>
                <a:lnTo>
                  <a:pt x="1304" y="4295"/>
                </a:lnTo>
                <a:lnTo>
                  <a:pt x="1298" y="4305"/>
                </a:lnTo>
                <a:lnTo>
                  <a:pt x="1292" y="4314"/>
                </a:lnTo>
                <a:lnTo>
                  <a:pt x="1284" y="4324"/>
                </a:lnTo>
                <a:lnTo>
                  <a:pt x="1280" y="4327"/>
                </a:lnTo>
                <a:lnTo>
                  <a:pt x="1276" y="4332"/>
                </a:lnTo>
                <a:lnTo>
                  <a:pt x="1267" y="4340"/>
                </a:lnTo>
                <a:lnTo>
                  <a:pt x="1259" y="4347"/>
                </a:lnTo>
                <a:lnTo>
                  <a:pt x="1249" y="4353"/>
                </a:lnTo>
                <a:lnTo>
                  <a:pt x="1241" y="4359"/>
                </a:lnTo>
                <a:lnTo>
                  <a:pt x="1232" y="4363"/>
                </a:lnTo>
                <a:lnTo>
                  <a:pt x="1223" y="4366"/>
                </a:lnTo>
                <a:lnTo>
                  <a:pt x="1214" y="4369"/>
                </a:lnTo>
                <a:lnTo>
                  <a:pt x="1206" y="4370"/>
                </a:lnTo>
                <a:lnTo>
                  <a:pt x="1196" y="4370"/>
                </a:lnTo>
                <a:lnTo>
                  <a:pt x="1188" y="4369"/>
                </a:lnTo>
                <a:lnTo>
                  <a:pt x="1178" y="4367"/>
                </a:lnTo>
                <a:lnTo>
                  <a:pt x="1170" y="4364"/>
                </a:lnTo>
                <a:lnTo>
                  <a:pt x="1162" y="4360"/>
                </a:lnTo>
                <a:lnTo>
                  <a:pt x="1154" y="4356"/>
                </a:lnTo>
                <a:lnTo>
                  <a:pt x="1145" y="4348"/>
                </a:lnTo>
                <a:lnTo>
                  <a:pt x="1138" y="4341"/>
                </a:lnTo>
                <a:lnTo>
                  <a:pt x="1135" y="4338"/>
                </a:lnTo>
                <a:lnTo>
                  <a:pt x="1132" y="4334"/>
                </a:lnTo>
                <a:lnTo>
                  <a:pt x="1126" y="4326"/>
                </a:lnTo>
                <a:lnTo>
                  <a:pt x="1123" y="4319"/>
                </a:lnTo>
                <a:lnTo>
                  <a:pt x="1119" y="4311"/>
                </a:lnTo>
                <a:lnTo>
                  <a:pt x="1117" y="4301"/>
                </a:lnTo>
                <a:lnTo>
                  <a:pt x="1116" y="4293"/>
                </a:lnTo>
                <a:lnTo>
                  <a:pt x="1116" y="4283"/>
                </a:lnTo>
                <a:lnTo>
                  <a:pt x="1117" y="4274"/>
                </a:lnTo>
                <a:lnTo>
                  <a:pt x="1119" y="4264"/>
                </a:lnTo>
                <a:lnTo>
                  <a:pt x="1122" y="4255"/>
                </a:lnTo>
                <a:lnTo>
                  <a:pt x="1126" y="4245"/>
                </a:lnTo>
                <a:lnTo>
                  <a:pt x="1131" y="4236"/>
                </a:lnTo>
                <a:lnTo>
                  <a:pt x="1137" y="4227"/>
                </a:lnTo>
                <a:lnTo>
                  <a:pt x="1143" y="4217"/>
                </a:lnTo>
                <a:lnTo>
                  <a:pt x="1151" y="4208"/>
                </a:lnTo>
                <a:close/>
                <a:moveTo>
                  <a:pt x="3429" y="730"/>
                </a:moveTo>
                <a:lnTo>
                  <a:pt x="3418" y="726"/>
                </a:lnTo>
                <a:lnTo>
                  <a:pt x="3410" y="721"/>
                </a:lnTo>
                <a:lnTo>
                  <a:pt x="3401" y="716"/>
                </a:lnTo>
                <a:lnTo>
                  <a:pt x="3396" y="710"/>
                </a:lnTo>
                <a:lnTo>
                  <a:pt x="3390" y="704"/>
                </a:lnTo>
                <a:lnTo>
                  <a:pt x="3384" y="698"/>
                </a:lnTo>
                <a:lnTo>
                  <a:pt x="3380" y="691"/>
                </a:lnTo>
                <a:lnTo>
                  <a:pt x="3377" y="684"/>
                </a:lnTo>
                <a:lnTo>
                  <a:pt x="3374" y="677"/>
                </a:lnTo>
                <a:lnTo>
                  <a:pt x="3373" y="670"/>
                </a:lnTo>
                <a:lnTo>
                  <a:pt x="3373" y="662"/>
                </a:lnTo>
                <a:lnTo>
                  <a:pt x="3373" y="653"/>
                </a:lnTo>
                <a:lnTo>
                  <a:pt x="3374" y="645"/>
                </a:lnTo>
                <a:lnTo>
                  <a:pt x="3375" y="637"/>
                </a:lnTo>
                <a:lnTo>
                  <a:pt x="3378" y="628"/>
                </a:lnTo>
                <a:lnTo>
                  <a:pt x="3381" y="619"/>
                </a:lnTo>
                <a:lnTo>
                  <a:pt x="3431" y="498"/>
                </a:lnTo>
                <a:lnTo>
                  <a:pt x="3475" y="516"/>
                </a:lnTo>
                <a:lnTo>
                  <a:pt x="3425" y="636"/>
                </a:lnTo>
                <a:lnTo>
                  <a:pt x="3422" y="646"/>
                </a:lnTo>
                <a:lnTo>
                  <a:pt x="3420" y="651"/>
                </a:lnTo>
                <a:lnTo>
                  <a:pt x="3419" y="656"/>
                </a:lnTo>
                <a:lnTo>
                  <a:pt x="3419" y="660"/>
                </a:lnTo>
                <a:lnTo>
                  <a:pt x="3419" y="664"/>
                </a:lnTo>
                <a:lnTo>
                  <a:pt x="3419" y="669"/>
                </a:lnTo>
                <a:lnTo>
                  <a:pt x="3420" y="672"/>
                </a:lnTo>
                <a:lnTo>
                  <a:pt x="3422" y="676"/>
                </a:lnTo>
                <a:lnTo>
                  <a:pt x="3423" y="679"/>
                </a:lnTo>
                <a:lnTo>
                  <a:pt x="3428" y="685"/>
                </a:lnTo>
                <a:lnTo>
                  <a:pt x="3435" y="691"/>
                </a:lnTo>
                <a:lnTo>
                  <a:pt x="3443" y="695"/>
                </a:lnTo>
                <a:lnTo>
                  <a:pt x="3448" y="697"/>
                </a:lnTo>
                <a:lnTo>
                  <a:pt x="3452" y="698"/>
                </a:lnTo>
                <a:lnTo>
                  <a:pt x="3461" y="700"/>
                </a:lnTo>
                <a:lnTo>
                  <a:pt x="3469" y="698"/>
                </a:lnTo>
                <a:lnTo>
                  <a:pt x="3473" y="697"/>
                </a:lnTo>
                <a:lnTo>
                  <a:pt x="3475" y="695"/>
                </a:lnTo>
                <a:lnTo>
                  <a:pt x="3478" y="694"/>
                </a:lnTo>
                <a:lnTo>
                  <a:pt x="3482" y="690"/>
                </a:lnTo>
                <a:lnTo>
                  <a:pt x="3484" y="688"/>
                </a:lnTo>
                <a:lnTo>
                  <a:pt x="3488" y="684"/>
                </a:lnTo>
                <a:lnTo>
                  <a:pt x="3493" y="676"/>
                </a:lnTo>
                <a:lnTo>
                  <a:pt x="3497" y="666"/>
                </a:lnTo>
                <a:lnTo>
                  <a:pt x="3547" y="546"/>
                </a:lnTo>
                <a:lnTo>
                  <a:pt x="3590" y="563"/>
                </a:lnTo>
                <a:lnTo>
                  <a:pt x="3540" y="684"/>
                </a:lnTo>
                <a:lnTo>
                  <a:pt x="3535" y="692"/>
                </a:lnTo>
                <a:lnTo>
                  <a:pt x="3532" y="701"/>
                </a:lnTo>
                <a:lnTo>
                  <a:pt x="3527" y="708"/>
                </a:lnTo>
                <a:lnTo>
                  <a:pt x="3521" y="715"/>
                </a:lnTo>
                <a:lnTo>
                  <a:pt x="3516" y="721"/>
                </a:lnTo>
                <a:lnTo>
                  <a:pt x="3510" y="726"/>
                </a:lnTo>
                <a:lnTo>
                  <a:pt x="3503" y="730"/>
                </a:lnTo>
                <a:lnTo>
                  <a:pt x="3497" y="734"/>
                </a:lnTo>
                <a:lnTo>
                  <a:pt x="3490" y="736"/>
                </a:lnTo>
                <a:lnTo>
                  <a:pt x="3482" y="739"/>
                </a:lnTo>
                <a:lnTo>
                  <a:pt x="3474" y="739"/>
                </a:lnTo>
                <a:lnTo>
                  <a:pt x="3465" y="739"/>
                </a:lnTo>
                <a:lnTo>
                  <a:pt x="3457" y="739"/>
                </a:lnTo>
                <a:lnTo>
                  <a:pt x="3448" y="736"/>
                </a:lnTo>
                <a:lnTo>
                  <a:pt x="3438" y="734"/>
                </a:lnTo>
                <a:lnTo>
                  <a:pt x="3429" y="730"/>
                </a:lnTo>
                <a:close/>
                <a:moveTo>
                  <a:pt x="3632" y="786"/>
                </a:moveTo>
                <a:lnTo>
                  <a:pt x="3638" y="790"/>
                </a:lnTo>
                <a:lnTo>
                  <a:pt x="3645" y="792"/>
                </a:lnTo>
                <a:lnTo>
                  <a:pt x="3649" y="792"/>
                </a:lnTo>
                <a:lnTo>
                  <a:pt x="3653" y="793"/>
                </a:lnTo>
                <a:lnTo>
                  <a:pt x="3658" y="793"/>
                </a:lnTo>
                <a:lnTo>
                  <a:pt x="3661" y="793"/>
                </a:lnTo>
                <a:lnTo>
                  <a:pt x="3663" y="792"/>
                </a:lnTo>
                <a:lnTo>
                  <a:pt x="3668" y="790"/>
                </a:lnTo>
                <a:lnTo>
                  <a:pt x="3673" y="787"/>
                </a:lnTo>
                <a:lnTo>
                  <a:pt x="3676" y="782"/>
                </a:lnTo>
                <a:lnTo>
                  <a:pt x="3677" y="776"/>
                </a:lnTo>
                <a:lnTo>
                  <a:pt x="3679" y="774"/>
                </a:lnTo>
                <a:lnTo>
                  <a:pt x="3679" y="772"/>
                </a:lnTo>
                <a:lnTo>
                  <a:pt x="3677" y="768"/>
                </a:lnTo>
                <a:lnTo>
                  <a:pt x="3677" y="766"/>
                </a:lnTo>
                <a:lnTo>
                  <a:pt x="3675" y="760"/>
                </a:lnTo>
                <a:lnTo>
                  <a:pt x="3671" y="755"/>
                </a:lnTo>
                <a:lnTo>
                  <a:pt x="3666" y="748"/>
                </a:lnTo>
                <a:lnTo>
                  <a:pt x="3660" y="742"/>
                </a:lnTo>
                <a:lnTo>
                  <a:pt x="3653" y="735"/>
                </a:lnTo>
                <a:lnTo>
                  <a:pt x="3631" y="714"/>
                </a:lnTo>
                <a:lnTo>
                  <a:pt x="3623" y="703"/>
                </a:lnTo>
                <a:lnTo>
                  <a:pt x="3615" y="692"/>
                </a:lnTo>
                <a:lnTo>
                  <a:pt x="3612" y="686"/>
                </a:lnTo>
                <a:lnTo>
                  <a:pt x="3610" y="681"/>
                </a:lnTo>
                <a:lnTo>
                  <a:pt x="3609" y="675"/>
                </a:lnTo>
                <a:lnTo>
                  <a:pt x="3608" y="669"/>
                </a:lnTo>
                <a:lnTo>
                  <a:pt x="3608" y="663"/>
                </a:lnTo>
                <a:lnTo>
                  <a:pt x="3609" y="656"/>
                </a:lnTo>
                <a:lnTo>
                  <a:pt x="3611" y="649"/>
                </a:lnTo>
                <a:lnTo>
                  <a:pt x="3615" y="641"/>
                </a:lnTo>
                <a:lnTo>
                  <a:pt x="3618" y="636"/>
                </a:lnTo>
                <a:lnTo>
                  <a:pt x="3623" y="630"/>
                </a:lnTo>
                <a:lnTo>
                  <a:pt x="3626" y="625"/>
                </a:lnTo>
                <a:lnTo>
                  <a:pt x="3632" y="620"/>
                </a:lnTo>
                <a:lnTo>
                  <a:pt x="3637" y="617"/>
                </a:lnTo>
                <a:lnTo>
                  <a:pt x="3643" y="614"/>
                </a:lnTo>
                <a:lnTo>
                  <a:pt x="3649" y="612"/>
                </a:lnTo>
                <a:lnTo>
                  <a:pt x="3655" y="611"/>
                </a:lnTo>
                <a:lnTo>
                  <a:pt x="3662" y="609"/>
                </a:lnTo>
                <a:lnTo>
                  <a:pt x="3668" y="609"/>
                </a:lnTo>
                <a:lnTo>
                  <a:pt x="3675" y="609"/>
                </a:lnTo>
                <a:lnTo>
                  <a:pt x="3682" y="611"/>
                </a:lnTo>
                <a:lnTo>
                  <a:pt x="3689" y="612"/>
                </a:lnTo>
                <a:lnTo>
                  <a:pt x="3696" y="614"/>
                </a:lnTo>
                <a:lnTo>
                  <a:pt x="3705" y="618"/>
                </a:lnTo>
                <a:lnTo>
                  <a:pt x="3712" y="621"/>
                </a:lnTo>
                <a:lnTo>
                  <a:pt x="3725" y="630"/>
                </a:lnTo>
                <a:lnTo>
                  <a:pt x="3735" y="639"/>
                </a:lnTo>
                <a:lnTo>
                  <a:pt x="3740" y="643"/>
                </a:lnTo>
                <a:lnTo>
                  <a:pt x="3745" y="649"/>
                </a:lnTo>
                <a:lnTo>
                  <a:pt x="3748" y="653"/>
                </a:lnTo>
                <a:lnTo>
                  <a:pt x="3752" y="658"/>
                </a:lnTo>
                <a:lnTo>
                  <a:pt x="3756" y="663"/>
                </a:lnTo>
                <a:lnTo>
                  <a:pt x="3758" y="669"/>
                </a:lnTo>
                <a:lnTo>
                  <a:pt x="3759" y="673"/>
                </a:lnTo>
                <a:lnTo>
                  <a:pt x="3762" y="678"/>
                </a:lnTo>
                <a:lnTo>
                  <a:pt x="3764" y="689"/>
                </a:lnTo>
                <a:lnTo>
                  <a:pt x="3765" y="700"/>
                </a:lnTo>
                <a:lnTo>
                  <a:pt x="3726" y="705"/>
                </a:lnTo>
                <a:lnTo>
                  <a:pt x="3725" y="698"/>
                </a:lnTo>
                <a:lnTo>
                  <a:pt x="3722" y="690"/>
                </a:lnTo>
                <a:lnTo>
                  <a:pt x="3720" y="683"/>
                </a:lnTo>
                <a:lnTo>
                  <a:pt x="3715" y="676"/>
                </a:lnTo>
                <a:lnTo>
                  <a:pt x="3712" y="670"/>
                </a:lnTo>
                <a:lnTo>
                  <a:pt x="3706" y="664"/>
                </a:lnTo>
                <a:lnTo>
                  <a:pt x="3700" y="659"/>
                </a:lnTo>
                <a:lnTo>
                  <a:pt x="3694" y="655"/>
                </a:lnTo>
                <a:lnTo>
                  <a:pt x="3687" y="652"/>
                </a:lnTo>
                <a:lnTo>
                  <a:pt x="3681" y="650"/>
                </a:lnTo>
                <a:lnTo>
                  <a:pt x="3676" y="650"/>
                </a:lnTo>
                <a:lnTo>
                  <a:pt x="3670" y="650"/>
                </a:lnTo>
                <a:lnTo>
                  <a:pt x="3667" y="651"/>
                </a:lnTo>
                <a:lnTo>
                  <a:pt x="3662" y="652"/>
                </a:lnTo>
                <a:lnTo>
                  <a:pt x="3660" y="656"/>
                </a:lnTo>
                <a:lnTo>
                  <a:pt x="3656" y="659"/>
                </a:lnTo>
                <a:lnTo>
                  <a:pt x="3655" y="662"/>
                </a:lnTo>
                <a:lnTo>
                  <a:pt x="3655" y="665"/>
                </a:lnTo>
                <a:lnTo>
                  <a:pt x="3654" y="668"/>
                </a:lnTo>
                <a:lnTo>
                  <a:pt x="3654" y="670"/>
                </a:lnTo>
                <a:lnTo>
                  <a:pt x="3655" y="672"/>
                </a:lnTo>
                <a:lnTo>
                  <a:pt x="3655" y="676"/>
                </a:lnTo>
                <a:lnTo>
                  <a:pt x="3657" y="681"/>
                </a:lnTo>
                <a:lnTo>
                  <a:pt x="3662" y="686"/>
                </a:lnTo>
                <a:lnTo>
                  <a:pt x="3667" y="692"/>
                </a:lnTo>
                <a:lnTo>
                  <a:pt x="3681" y="707"/>
                </a:lnTo>
                <a:lnTo>
                  <a:pt x="3692" y="716"/>
                </a:lnTo>
                <a:lnTo>
                  <a:pt x="3701" y="727"/>
                </a:lnTo>
                <a:lnTo>
                  <a:pt x="3711" y="737"/>
                </a:lnTo>
                <a:lnTo>
                  <a:pt x="3714" y="743"/>
                </a:lnTo>
                <a:lnTo>
                  <a:pt x="3718" y="749"/>
                </a:lnTo>
                <a:lnTo>
                  <a:pt x="3720" y="755"/>
                </a:lnTo>
                <a:lnTo>
                  <a:pt x="3722" y="761"/>
                </a:lnTo>
                <a:lnTo>
                  <a:pt x="3724" y="767"/>
                </a:lnTo>
                <a:lnTo>
                  <a:pt x="3725" y="773"/>
                </a:lnTo>
                <a:lnTo>
                  <a:pt x="3724" y="780"/>
                </a:lnTo>
                <a:lnTo>
                  <a:pt x="3722" y="786"/>
                </a:lnTo>
                <a:lnTo>
                  <a:pt x="3721" y="793"/>
                </a:lnTo>
                <a:lnTo>
                  <a:pt x="3718" y="800"/>
                </a:lnTo>
                <a:lnTo>
                  <a:pt x="3714" y="806"/>
                </a:lnTo>
                <a:lnTo>
                  <a:pt x="3711" y="811"/>
                </a:lnTo>
                <a:lnTo>
                  <a:pt x="3706" y="816"/>
                </a:lnTo>
                <a:lnTo>
                  <a:pt x="3701" y="820"/>
                </a:lnTo>
                <a:lnTo>
                  <a:pt x="3696" y="824"/>
                </a:lnTo>
                <a:lnTo>
                  <a:pt x="3690" y="826"/>
                </a:lnTo>
                <a:lnTo>
                  <a:pt x="3685" y="829"/>
                </a:lnTo>
                <a:lnTo>
                  <a:pt x="3679" y="831"/>
                </a:lnTo>
                <a:lnTo>
                  <a:pt x="3671" y="832"/>
                </a:lnTo>
                <a:lnTo>
                  <a:pt x="3664" y="832"/>
                </a:lnTo>
                <a:lnTo>
                  <a:pt x="3656" y="832"/>
                </a:lnTo>
                <a:lnTo>
                  <a:pt x="3649" y="831"/>
                </a:lnTo>
                <a:lnTo>
                  <a:pt x="3640" y="829"/>
                </a:lnTo>
                <a:lnTo>
                  <a:pt x="3631" y="826"/>
                </a:lnTo>
                <a:lnTo>
                  <a:pt x="3622" y="823"/>
                </a:lnTo>
                <a:lnTo>
                  <a:pt x="3612" y="818"/>
                </a:lnTo>
                <a:lnTo>
                  <a:pt x="3605" y="813"/>
                </a:lnTo>
                <a:lnTo>
                  <a:pt x="3598" y="808"/>
                </a:lnTo>
                <a:lnTo>
                  <a:pt x="3586" y="799"/>
                </a:lnTo>
                <a:lnTo>
                  <a:pt x="3581" y="794"/>
                </a:lnTo>
                <a:lnTo>
                  <a:pt x="3577" y="790"/>
                </a:lnTo>
                <a:lnTo>
                  <a:pt x="3573" y="784"/>
                </a:lnTo>
                <a:lnTo>
                  <a:pt x="3570" y="778"/>
                </a:lnTo>
                <a:lnTo>
                  <a:pt x="3566" y="772"/>
                </a:lnTo>
                <a:lnTo>
                  <a:pt x="3564" y="767"/>
                </a:lnTo>
                <a:lnTo>
                  <a:pt x="3561" y="760"/>
                </a:lnTo>
                <a:lnTo>
                  <a:pt x="3560" y="754"/>
                </a:lnTo>
                <a:lnTo>
                  <a:pt x="3559" y="748"/>
                </a:lnTo>
                <a:lnTo>
                  <a:pt x="3558" y="742"/>
                </a:lnTo>
                <a:lnTo>
                  <a:pt x="3558" y="735"/>
                </a:lnTo>
                <a:lnTo>
                  <a:pt x="3558" y="729"/>
                </a:lnTo>
                <a:lnTo>
                  <a:pt x="3598" y="727"/>
                </a:lnTo>
                <a:lnTo>
                  <a:pt x="3599" y="737"/>
                </a:lnTo>
                <a:lnTo>
                  <a:pt x="3600" y="746"/>
                </a:lnTo>
                <a:lnTo>
                  <a:pt x="3603" y="754"/>
                </a:lnTo>
                <a:lnTo>
                  <a:pt x="3606" y="762"/>
                </a:lnTo>
                <a:lnTo>
                  <a:pt x="3611" y="769"/>
                </a:lnTo>
                <a:lnTo>
                  <a:pt x="3617" y="775"/>
                </a:lnTo>
                <a:lnTo>
                  <a:pt x="3624" y="781"/>
                </a:lnTo>
                <a:lnTo>
                  <a:pt x="3632" y="78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73247368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ima Taustakuvalla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2C8789-E9A9-4F7D-B59A-9C4B0A467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38E4AE9-0350-45EC-8239-D2A60ADF3C6D}" type="datetime1">
              <a:rPr lang="fi-FI" smtClean="0"/>
              <a:pPr/>
              <a:t>14.4.2026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179733-3BFD-4047-9529-1DA1E5116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/>
              <a:t>© Berner Oy  |  Esittäjä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CA0296-B85F-4A70-ACB3-3746CB397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EFE98F4-D9F1-4002-AD5C-3866A5A7134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Freeform 6"/>
          <p:cNvSpPr>
            <a:spLocks noEditPoints="1"/>
          </p:cNvSpPr>
          <p:nvPr userDrawn="1"/>
        </p:nvSpPr>
        <p:spPr bwMode="auto">
          <a:xfrm>
            <a:off x="4367808" y="1700808"/>
            <a:ext cx="3456384" cy="3456384"/>
          </a:xfrm>
          <a:custGeom>
            <a:avLst/>
            <a:gdLst>
              <a:gd name="T0" fmla="*/ 5157 w 5264"/>
              <a:gd name="T1" fmla="*/ 2373 h 5264"/>
              <a:gd name="T2" fmla="*/ 2061 w 5264"/>
              <a:gd name="T3" fmla="*/ 159 h 5264"/>
              <a:gd name="T4" fmla="*/ 250 w 5264"/>
              <a:gd name="T5" fmla="*/ 3503 h 5264"/>
              <a:gd name="T6" fmla="*/ 3773 w 5264"/>
              <a:gd name="T7" fmla="*/ 259 h 5264"/>
              <a:gd name="T8" fmla="*/ 4850 w 5264"/>
              <a:gd name="T9" fmla="*/ 4050 h 5264"/>
              <a:gd name="T10" fmla="*/ 959 w 5264"/>
              <a:gd name="T11" fmla="*/ 4662 h 5264"/>
              <a:gd name="T12" fmla="*/ 817 w 5264"/>
              <a:gd name="T13" fmla="*/ 727 h 5264"/>
              <a:gd name="T14" fmla="*/ 4037 w 5264"/>
              <a:gd name="T15" fmla="*/ 1118 h 5264"/>
              <a:gd name="T16" fmla="*/ 4010 w 5264"/>
              <a:gd name="T17" fmla="*/ 890 h 5264"/>
              <a:gd name="T18" fmla="*/ 2587 w 5264"/>
              <a:gd name="T19" fmla="*/ 4690 h 5264"/>
              <a:gd name="T20" fmla="*/ 4298 w 5264"/>
              <a:gd name="T21" fmla="*/ 3983 h 5264"/>
              <a:gd name="T22" fmla="*/ 2738 w 5264"/>
              <a:gd name="T23" fmla="*/ 402 h 5264"/>
              <a:gd name="T24" fmla="*/ 2957 w 5264"/>
              <a:gd name="T25" fmla="*/ 380 h 5264"/>
              <a:gd name="T26" fmla="*/ 3085 w 5264"/>
              <a:gd name="T27" fmla="*/ 441 h 5264"/>
              <a:gd name="T28" fmla="*/ 3167 w 5264"/>
              <a:gd name="T29" fmla="*/ 578 h 5264"/>
              <a:gd name="T30" fmla="*/ 1883 w 5264"/>
              <a:gd name="T31" fmla="*/ 542 h 5264"/>
              <a:gd name="T32" fmla="*/ 1987 w 5264"/>
              <a:gd name="T33" fmla="*/ 633 h 5264"/>
              <a:gd name="T34" fmla="*/ 1316 w 5264"/>
              <a:gd name="T35" fmla="*/ 999 h 5264"/>
              <a:gd name="T36" fmla="*/ 1401 w 5264"/>
              <a:gd name="T37" fmla="*/ 803 h 5264"/>
              <a:gd name="T38" fmla="*/ 1493 w 5264"/>
              <a:gd name="T39" fmla="*/ 842 h 5264"/>
              <a:gd name="T40" fmla="*/ 461 w 5264"/>
              <a:gd name="T41" fmla="*/ 2630 h 5264"/>
              <a:gd name="T42" fmla="*/ 482 w 5264"/>
              <a:gd name="T43" fmla="*/ 2520 h 5264"/>
              <a:gd name="T44" fmla="*/ 4774 w 5264"/>
              <a:gd name="T45" fmla="*/ 2298 h 5264"/>
              <a:gd name="T46" fmla="*/ 3960 w 5264"/>
              <a:gd name="T47" fmla="*/ 1444 h 5264"/>
              <a:gd name="T48" fmla="*/ 3658 w 5264"/>
              <a:gd name="T49" fmla="*/ 1219 h 5264"/>
              <a:gd name="T50" fmla="*/ 1469 w 5264"/>
              <a:gd name="T51" fmla="*/ 1325 h 5264"/>
              <a:gd name="T52" fmla="*/ 1420 w 5264"/>
              <a:gd name="T53" fmla="*/ 1321 h 5264"/>
              <a:gd name="T54" fmla="*/ 3715 w 5264"/>
              <a:gd name="T55" fmla="*/ 4048 h 5264"/>
              <a:gd name="T56" fmla="*/ 1471 w 5264"/>
              <a:gd name="T57" fmla="*/ 3987 h 5264"/>
              <a:gd name="T58" fmla="*/ 1420 w 5264"/>
              <a:gd name="T59" fmla="*/ 3893 h 5264"/>
              <a:gd name="T60" fmla="*/ 3611 w 5264"/>
              <a:gd name="T61" fmla="*/ 4078 h 5264"/>
              <a:gd name="T62" fmla="*/ 4212 w 5264"/>
              <a:gd name="T63" fmla="*/ 2417 h 5264"/>
              <a:gd name="T64" fmla="*/ 3637 w 5264"/>
              <a:gd name="T65" fmla="*/ 2551 h 5264"/>
              <a:gd name="T66" fmla="*/ 3891 w 5264"/>
              <a:gd name="T67" fmla="*/ 2823 h 5264"/>
              <a:gd name="T68" fmla="*/ 3321 w 5264"/>
              <a:gd name="T69" fmla="*/ 2780 h 5264"/>
              <a:gd name="T70" fmla="*/ 2435 w 5264"/>
              <a:gd name="T71" fmla="*/ 2467 h 5264"/>
              <a:gd name="T72" fmla="*/ 1679 w 5264"/>
              <a:gd name="T73" fmla="*/ 2412 h 5264"/>
              <a:gd name="T74" fmla="*/ 1891 w 5264"/>
              <a:gd name="T75" fmla="*/ 2761 h 5264"/>
              <a:gd name="T76" fmla="*/ 4390 w 5264"/>
              <a:gd name="T77" fmla="*/ 2946 h 5264"/>
              <a:gd name="T78" fmla="*/ 2745 w 5264"/>
              <a:gd name="T79" fmla="*/ 3026 h 5264"/>
              <a:gd name="T80" fmla="*/ 1488 w 5264"/>
              <a:gd name="T81" fmla="*/ 2777 h 5264"/>
              <a:gd name="T82" fmla="*/ 2512 w 5264"/>
              <a:gd name="T83" fmla="*/ 2677 h 5264"/>
              <a:gd name="T84" fmla="*/ 4390 w 5264"/>
              <a:gd name="T85" fmla="*/ 2413 h 5264"/>
              <a:gd name="T86" fmla="*/ 4868 w 5264"/>
              <a:gd name="T87" fmla="*/ 2946 h 5264"/>
              <a:gd name="T88" fmla="*/ 1164 w 5264"/>
              <a:gd name="T89" fmla="*/ 2580 h 5264"/>
              <a:gd name="T90" fmla="*/ 1306 w 5264"/>
              <a:gd name="T91" fmla="*/ 2379 h 5264"/>
              <a:gd name="T92" fmla="*/ 1263 w 5264"/>
              <a:gd name="T93" fmla="*/ 2862 h 5264"/>
              <a:gd name="T94" fmla="*/ 4260 w 5264"/>
              <a:gd name="T95" fmla="*/ 4140 h 5264"/>
              <a:gd name="T96" fmla="*/ 4129 w 5264"/>
              <a:gd name="T97" fmla="*/ 4114 h 5264"/>
              <a:gd name="T98" fmla="*/ 3861 w 5264"/>
              <a:gd name="T99" fmla="*/ 4467 h 5264"/>
              <a:gd name="T100" fmla="*/ 2969 w 5264"/>
              <a:gd name="T101" fmla="*/ 4738 h 5264"/>
              <a:gd name="T102" fmla="*/ 2955 w 5264"/>
              <a:gd name="T103" fmla="*/ 4840 h 5264"/>
              <a:gd name="T104" fmla="*/ 1592 w 5264"/>
              <a:gd name="T105" fmla="*/ 4565 h 5264"/>
              <a:gd name="T106" fmla="*/ 1806 w 5264"/>
              <a:gd name="T107" fmla="*/ 4701 h 5264"/>
              <a:gd name="T108" fmla="*/ 1748 w 5264"/>
              <a:gd name="T109" fmla="*/ 4669 h 5264"/>
              <a:gd name="T110" fmla="*/ 2161 w 5264"/>
              <a:gd name="T111" fmla="*/ 4673 h 5264"/>
              <a:gd name="T112" fmla="*/ 1109 w 5264"/>
              <a:gd name="T113" fmla="*/ 4131 h 5264"/>
              <a:gd name="T114" fmla="*/ 1023 w 5264"/>
              <a:gd name="T115" fmla="*/ 4218 h 5264"/>
              <a:gd name="T116" fmla="*/ 1175 w 5264"/>
              <a:gd name="T117" fmla="*/ 4251 h 5264"/>
              <a:gd name="T118" fmla="*/ 1232 w 5264"/>
              <a:gd name="T119" fmla="*/ 4363 h 5264"/>
              <a:gd name="T120" fmla="*/ 3488 w 5264"/>
              <a:gd name="T121" fmla="*/ 684 h 5264"/>
              <a:gd name="T122" fmla="*/ 3712 w 5264"/>
              <a:gd name="T123" fmla="*/ 621 h 5264"/>
              <a:gd name="T124" fmla="*/ 3605 w 5264"/>
              <a:gd name="T125" fmla="*/ 813 h 52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5264" h="5264">
                <a:moveTo>
                  <a:pt x="2633" y="5169"/>
                </a:moveTo>
                <a:lnTo>
                  <a:pt x="2698" y="5168"/>
                </a:lnTo>
                <a:lnTo>
                  <a:pt x="2763" y="5166"/>
                </a:lnTo>
                <a:lnTo>
                  <a:pt x="2827" y="5161"/>
                </a:lnTo>
                <a:lnTo>
                  <a:pt x="2891" y="5156"/>
                </a:lnTo>
                <a:lnTo>
                  <a:pt x="2955" y="5148"/>
                </a:lnTo>
                <a:lnTo>
                  <a:pt x="3019" y="5140"/>
                </a:lnTo>
                <a:lnTo>
                  <a:pt x="3081" y="5129"/>
                </a:lnTo>
                <a:lnTo>
                  <a:pt x="3143" y="5117"/>
                </a:lnTo>
                <a:lnTo>
                  <a:pt x="3205" y="5104"/>
                </a:lnTo>
                <a:lnTo>
                  <a:pt x="3265" y="5089"/>
                </a:lnTo>
                <a:lnTo>
                  <a:pt x="3327" y="5072"/>
                </a:lnTo>
                <a:lnTo>
                  <a:pt x="3386" y="5054"/>
                </a:lnTo>
                <a:lnTo>
                  <a:pt x="3445" y="5035"/>
                </a:lnTo>
                <a:lnTo>
                  <a:pt x="3504" y="5014"/>
                </a:lnTo>
                <a:lnTo>
                  <a:pt x="3561" y="4993"/>
                </a:lnTo>
                <a:lnTo>
                  <a:pt x="3619" y="4969"/>
                </a:lnTo>
                <a:lnTo>
                  <a:pt x="3676" y="4944"/>
                </a:lnTo>
                <a:lnTo>
                  <a:pt x="3732" y="4918"/>
                </a:lnTo>
                <a:lnTo>
                  <a:pt x="3786" y="4891"/>
                </a:lnTo>
                <a:lnTo>
                  <a:pt x="3841" y="4863"/>
                </a:lnTo>
                <a:lnTo>
                  <a:pt x="3894" y="4832"/>
                </a:lnTo>
                <a:lnTo>
                  <a:pt x="3947" y="4801"/>
                </a:lnTo>
                <a:lnTo>
                  <a:pt x="4000" y="4769"/>
                </a:lnTo>
                <a:lnTo>
                  <a:pt x="4050" y="4735"/>
                </a:lnTo>
                <a:lnTo>
                  <a:pt x="4100" y="4700"/>
                </a:lnTo>
                <a:lnTo>
                  <a:pt x="4150" y="4664"/>
                </a:lnTo>
                <a:lnTo>
                  <a:pt x="4197" y="4627"/>
                </a:lnTo>
                <a:lnTo>
                  <a:pt x="4246" y="4589"/>
                </a:lnTo>
                <a:lnTo>
                  <a:pt x="4292" y="4550"/>
                </a:lnTo>
                <a:lnTo>
                  <a:pt x="4337" y="4508"/>
                </a:lnTo>
                <a:lnTo>
                  <a:pt x="4382" y="4467"/>
                </a:lnTo>
                <a:lnTo>
                  <a:pt x="4426" y="4424"/>
                </a:lnTo>
                <a:lnTo>
                  <a:pt x="4469" y="4382"/>
                </a:lnTo>
                <a:lnTo>
                  <a:pt x="4510" y="4337"/>
                </a:lnTo>
                <a:lnTo>
                  <a:pt x="4550" y="4292"/>
                </a:lnTo>
                <a:lnTo>
                  <a:pt x="4589" y="4244"/>
                </a:lnTo>
                <a:lnTo>
                  <a:pt x="4627" y="4197"/>
                </a:lnTo>
                <a:lnTo>
                  <a:pt x="4665" y="4148"/>
                </a:lnTo>
                <a:lnTo>
                  <a:pt x="4701" y="4100"/>
                </a:lnTo>
                <a:lnTo>
                  <a:pt x="4736" y="4049"/>
                </a:lnTo>
                <a:lnTo>
                  <a:pt x="4769" y="3998"/>
                </a:lnTo>
                <a:lnTo>
                  <a:pt x="4801" y="3946"/>
                </a:lnTo>
                <a:lnTo>
                  <a:pt x="4833" y="3894"/>
                </a:lnTo>
                <a:lnTo>
                  <a:pt x="4863" y="3840"/>
                </a:lnTo>
                <a:lnTo>
                  <a:pt x="4891" y="3786"/>
                </a:lnTo>
                <a:lnTo>
                  <a:pt x="4919" y="3730"/>
                </a:lnTo>
                <a:lnTo>
                  <a:pt x="4945" y="3675"/>
                </a:lnTo>
                <a:lnTo>
                  <a:pt x="4970" y="3618"/>
                </a:lnTo>
                <a:lnTo>
                  <a:pt x="4993" y="3561"/>
                </a:lnTo>
                <a:lnTo>
                  <a:pt x="5016" y="3503"/>
                </a:lnTo>
                <a:lnTo>
                  <a:pt x="5036" y="3445"/>
                </a:lnTo>
                <a:lnTo>
                  <a:pt x="5055" y="3386"/>
                </a:lnTo>
                <a:lnTo>
                  <a:pt x="5073" y="3325"/>
                </a:lnTo>
                <a:lnTo>
                  <a:pt x="5089" y="3265"/>
                </a:lnTo>
                <a:lnTo>
                  <a:pt x="5105" y="3204"/>
                </a:lnTo>
                <a:lnTo>
                  <a:pt x="5118" y="3143"/>
                </a:lnTo>
                <a:lnTo>
                  <a:pt x="5129" y="3080"/>
                </a:lnTo>
                <a:lnTo>
                  <a:pt x="5140" y="3017"/>
                </a:lnTo>
                <a:lnTo>
                  <a:pt x="5150" y="2955"/>
                </a:lnTo>
                <a:lnTo>
                  <a:pt x="5157" y="2891"/>
                </a:lnTo>
                <a:lnTo>
                  <a:pt x="5163" y="2827"/>
                </a:lnTo>
                <a:lnTo>
                  <a:pt x="5166" y="2763"/>
                </a:lnTo>
                <a:lnTo>
                  <a:pt x="5169" y="2698"/>
                </a:lnTo>
                <a:lnTo>
                  <a:pt x="5170" y="2631"/>
                </a:lnTo>
                <a:lnTo>
                  <a:pt x="5169" y="2566"/>
                </a:lnTo>
                <a:lnTo>
                  <a:pt x="5166" y="2501"/>
                </a:lnTo>
                <a:lnTo>
                  <a:pt x="5163" y="2437"/>
                </a:lnTo>
                <a:lnTo>
                  <a:pt x="5157" y="2373"/>
                </a:lnTo>
                <a:lnTo>
                  <a:pt x="5150" y="2309"/>
                </a:lnTo>
                <a:lnTo>
                  <a:pt x="5140" y="2246"/>
                </a:lnTo>
                <a:lnTo>
                  <a:pt x="5129" y="2183"/>
                </a:lnTo>
                <a:lnTo>
                  <a:pt x="5118" y="2121"/>
                </a:lnTo>
                <a:lnTo>
                  <a:pt x="5105" y="2059"/>
                </a:lnTo>
                <a:lnTo>
                  <a:pt x="5089" y="1999"/>
                </a:lnTo>
                <a:lnTo>
                  <a:pt x="5073" y="1938"/>
                </a:lnTo>
                <a:lnTo>
                  <a:pt x="5055" y="1878"/>
                </a:lnTo>
                <a:lnTo>
                  <a:pt x="5036" y="1819"/>
                </a:lnTo>
                <a:lnTo>
                  <a:pt x="5016" y="1761"/>
                </a:lnTo>
                <a:lnTo>
                  <a:pt x="4993" y="1703"/>
                </a:lnTo>
                <a:lnTo>
                  <a:pt x="4970" y="1645"/>
                </a:lnTo>
                <a:lnTo>
                  <a:pt x="4945" y="1589"/>
                </a:lnTo>
                <a:lnTo>
                  <a:pt x="4919" y="1533"/>
                </a:lnTo>
                <a:lnTo>
                  <a:pt x="4891" y="1478"/>
                </a:lnTo>
                <a:lnTo>
                  <a:pt x="4863" y="1423"/>
                </a:lnTo>
                <a:lnTo>
                  <a:pt x="4833" y="1370"/>
                </a:lnTo>
                <a:lnTo>
                  <a:pt x="4801" y="1318"/>
                </a:lnTo>
                <a:lnTo>
                  <a:pt x="4769" y="1266"/>
                </a:lnTo>
                <a:lnTo>
                  <a:pt x="4736" y="1215"/>
                </a:lnTo>
                <a:lnTo>
                  <a:pt x="4701" y="1164"/>
                </a:lnTo>
                <a:lnTo>
                  <a:pt x="4665" y="1115"/>
                </a:lnTo>
                <a:lnTo>
                  <a:pt x="4627" y="1067"/>
                </a:lnTo>
                <a:lnTo>
                  <a:pt x="4589" y="1019"/>
                </a:lnTo>
                <a:lnTo>
                  <a:pt x="4550" y="972"/>
                </a:lnTo>
                <a:lnTo>
                  <a:pt x="4510" y="927"/>
                </a:lnTo>
                <a:lnTo>
                  <a:pt x="4469" y="882"/>
                </a:lnTo>
                <a:lnTo>
                  <a:pt x="4426" y="838"/>
                </a:lnTo>
                <a:lnTo>
                  <a:pt x="4382" y="797"/>
                </a:lnTo>
                <a:lnTo>
                  <a:pt x="4337" y="755"/>
                </a:lnTo>
                <a:lnTo>
                  <a:pt x="4292" y="714"/>
                </a:lnTo>
                <a:lnTo>
                  <a:pt x="4246" y="675"/>
                </a:lnTo>
                <a:lnTo>
                  <a:pt x="4197" y="637"/>
                </a:lnTo>
                <a:lnTo>
                  <a:pt x="4150" y="599"/>
                </a:lnTo>
                <a:lnTo>
                  <a:pt x="4100" y="563"/>
                </a:lnTo>
                <a:lnTo>
                  <a:pt x="4050" y="529"/>
                </a:lnTo>
                <a:lnTo>
                  <a:pt x="4000" y="495"/>
                </a:lnTo>
                <a:lnTo>
                  <a:pt x="3947" y="463"/>
                </a:lnTo>
                <a:lnTo>
                  <a:pt x="3894" y="432"/>
                </a:lnTo>
                <a:lnTo>
                  <a:pt x="3841" y="401"/>
                </a:lnTo>
                <a:lnTo>
                  <a:pt x="3786" y="373"/>
                </a:lnTo>
                <a:lnTo>
                  <a:pt x="3732" y="345"/>
                </a:lnTo>
                <a:lnTo>
                  <a:pt x="3676" y="319"/>
                </a:lnTo>
                <a:lnTo>
                  <a:pt x="3619" y="294"/>
                </a:lnTo>
                <a:lnTo>
                  <a:pt x="3561" y="271"/>
                </a:lnTo>
                <a:lnTo>
                  <a:pt x="3504" y="249"/>
                </a:lnTo>
                <a:lnTo>
                  <a:pt x="3445" y="228"/>
                </a:lnTo>
                <a:lnTo>
                  <a:pt x="3386" y="209"/>
                </a:lnTo>
                <a:lnTo>
                  <a:pt x="3327" y="191"/>
                </a:lnTo>
                <a:lnTo>
                  <a:pt x="3265" y="175"/>
                </a:lnTo>
                <a:lnTo>
                  <a:pt x="3205" y="159"/>
                </a:lnTo>
                <a:lnTo>
                  <a:pt x="3143" y="146"/>
                </a:lnTo>
                <a:lnTo>
                  <a:pt x="3081" y="135"/>
                </a:lnTo>
                <a:lnTo>
                  <a:pt x="3019" y="124"/>
                </a:lnTo>
                <a:lnTo>
                  <a:pt x="2955" y="116"/>
                </a:lnTo>
                <a:lnTo>
                  <a:pt x="2891" y="107"/>
                </a:lnTo>
                <a:lnTo>
                  <a:pt x="2827" y="103"/>
                </a:lnTo>
                <a:lnTo>
                  <a:pt x="2763" y="98"/>
                </a:lnTo>
                <a:lnTo>
                  <a:pt x="2698" y="95"/>
                </a:lnTo>
                <a:lnTo>
                  <a:pt x="2633" y="94"/>
                </a:lnTo>
                <a:lnTo>
                  <a:pt x="2568" y="95"/>
                </a:lnTo>
                <a:lnTo>
                  <a:pt x="2503" y="98"/>
                </a:lnTo>
                <a:lnTo>
                  <a:pt x="2437" y="103"/>
                </a:lnTo>
                <a:lnTo>
                  <a:pt x="2373" y="107"/>
                </a:lnTo>
                <a:lnTo>
                  <a:pt x="2309" y="116"/>
                </a:lnTo>
                <a:lnTo>
                  <a:pt x="2247" y="124"/>
                </a:lnTo>
                <a:lnTo>
                  <a:pt x="2184" y="135"/>
                </a:lnTo>
                <a:lnTo>
                  <a:pt x="2122" y="146"/>
                </a:lnTo>
                <a:lnTo>
                  <a:pt x="2061" y="159"/>
                </a:lnTo>
                <a:lnTo>
                  <a:pt x="1999" y="175"/>
                </a:lnTo>
                <a:lnTo>
                  <a:pt x="1939" y="191"/>
                </a:lnTo>
                <a:lnTo>
                  <a:pt x="1878" y="209"/>
                </a:lnTo>
                <a:lnTo>
                  <a:pt x="1819" y="228"/>
                </a:lnTo>
                <a:lnTo>
                  <a:pt x="1761" y="249"/>
                </a:lnTo>
                <a:lnTo>
                  <a:pt x="1703" y="271"/>
                </a:lnTo>
                <a:lnTo>
                  <a:pt x="1646" y="294"/>
                </a:lnTo>
                <a:lnTo>
                  <a:pt x="1589" y="319"/>
                </a:lnTo>
                <a:lnTo>
                  <a:pt x="1534" y="345"/>
                </a:lnTo>
                <a:lnTo>
                  <a:pt x="1478" y="373"/>
                </a:lnTo>
                <a:lnTo>
                  <a:pt x="1425" y="401"/>
                </a:lnTo>
                <a:lnTo>
                  <a:pt x="1370" y="432"/>
                </a:lnTo>
                <a:lnTo>
                  <a:pt x="1318" y="463"/>
                </a:lnTo>
                <a:lnTo>
                  <a:pt x="1266" y="495"/>
                </a:lnTo>
                <a:lnTo>
                  <a:pt x="1215" y="529"/>
                </a:lnTo>
                <a:lnTo>
                  <a:pt x="1165" y="563"/>
                </a:lnTo>
                <a:lnTo>
                  <a:pt x="1116" y="599"/>
                </a:lnTo>
                <a:lnTo>
                  <a:pt x="1067" y="637"/>
                </a:lnTo>
                <a:lnTo>
                  <a:pt x="1020" y="675"/>
                </a:lnTo>
                <a:lnTo>
                  <a:pt x="974" y="714"/>
                </a:lnTo>
                <a:lnTo>
                  <a:pt x="927" y="755"/>
                </a:lnTo>
                <a:lnTo>
                  <a:pt x="884" y="797"/>
                </a:lnTo>
                <a:lnTo>
                  <a:pt x="840" y="838"/>
                </a:lnTo>
                <a:lnTo>
                  <a:pt x="797" y="882"/>
                </a:lnTo>
                <a:lnTo>
                  <a:pt x="756" y="927"/>
                </a:lnTo>
                <a:lnTo>
                  <a:pt x="715" y="972"/>
                </a:lnTo>
                <a:lnTo>
                  <a:pt x="675" y="1019"/>
                </a:lnTo>
                <a:lnTo>
                  <a:pt x="637" y="1067"/>
                </a:lnTo>
                <a:lnTo>
                  <a:pt x="600" y="1115"/>
                </a:lnTo>
                <a:lnTo>
                  <a:pt x="564" y="1164"/>
                </a:lnTo>
                <a:lnTo>
                  <a:pt x="529" y="1215"/>
                </a:lnTo>
                <a:lnTo>
                  <a:pt x="496" y="1266"/>
                </a:lnTo>
                <a:lnTo>
                  <a:pt x="463" y="1318"/>
                </a:lnTo>
                <a:lnTo>
                  <a:pt x="432" y="1370"/>
                </a:lnTo>
                <a:lnTo>
                  <a:pt x="403" y="1423"/>
                </a:lnTo>
                <a:lnTo>
                  <a:pt x="373" y="1478"/>
                </a:lnTo>
                <a:lnTo>
                  <a:pt x="346" y="1533"/>
                </a:lnTo>
                <a:lnTo>
                  <a:pt x="320" y="1589"/>
                </a:lnTo>
                <a:lnTo>
                  <a:pt x="295" y="1645"/>
                </a:lnTo>
                <a:lnTo>
                  <a:pt x="271" y="1703"/>
                </a:lnTo>
                <a:lnTo>
                  <a:pt x="250" y="1761"/>
                </a:lnTo>
                <a:lnTo>
                  <a:pt x="229" y="1819"/>
                </a:lnTo>
                <a:lnTo>
                  <a:pt x="210" y="1878"/>
                </a:lnTo>
                <a:lnTo>
                  <a:pt x="192" y="1938"/>
                </a:lnTo>
                <a:lnTo>
                  <a:pt x="175" y="1999"/>
                </a:lnTo>
                <a:lnTo>
                  <a:pt x="161" y="2059"/>
                </a:lnTo>
                <a:lnTo>
                  <a:pt x="147" y="2121"/>
                </a:lnTo>
                <a:lnTo>
                  <a:pt x="135" y="2183"/>
                </a:lnTo>
                <a:lnTo>
                  <a:pt x="124" y="2246"/>
                </a:lnTo>
                <a:lnTo>
                  <a:pt x="116" y="2309"/>
                </a:lnTo>
                <a:lnTo>
                  <a:pt x="109" y="2373"/>
                </a:lnTo>
                <a:lnTo>
                  <a:pt x="103" y="2437"/>
                </a:lnTo>
                <a:lnTo>
                  <a:pt x="98" y="2501"/>
                </a:lnTo>
                <a:lnTo>
                  <a:pt x="96" y="2566"/>
                </a:lnTo>
                <a:lnTo>
                  <a:pt x="96" y="2631"/>
                </a:lnTo>
                <a:lnTo>
                  <a:pt x="96" y="2698"/>
                </a:lnTo>
                <a:lnTo>
                  <a:pt x="98" y="2763"/>
                </a:lnTo>
                <a:lnTo>
                  <a:pt x="103" y="2827"/>
                </a:lnTo>
                <a:lnTo>
                  <a:pt x="109" y="2891"/>
                </a:lnTo>
                <a:lnTo>
                  <a:pt x="116" y="2955"/>
                </a:lnTo>
                <a:lnTo>
                  <a:pt x="124" y="3017"/>
                </a:lnTo>
                <a:lnTo>
                  <a:pt x="135" y="3080"/>
                </a:lnTo>
                <a:lnTo>
                  <a:pt x="147" y="3143"/>
                </a:lnTo>
                <a:lnTo>
                  <a:pt x="161" y="3204"/>
                </a:lnTo>
                <a:lnTo>
                  <a:pt x="175" y="3265"/>
                </a:lnTo>
                <a:lnTo>
                  <a:pt x="192" y="3325"/>
                </a:lnTo>
                <a:lnTo>
                  <a:pt x="210" y="3386"/>
                </a:lnTo>
                <a:lnTo>
                  <a:pt x="229" y="3445"/>
                </a:lnTo>
                <a:lnTo>
                  <a:pt x="250" y="3503"/>
                </a:lnTo>
                <a:lnTo>
                  <a:pt x="271" y="3561"/>
                </a:lnTo>
                <a:lnTo>
                  <a:pt x="295" y="3618"/>
                </a:lnTo>
                <a:lnTo>
                  <a:pt x="320" y="3675"/>
                </a:lnTo>
                <a:lnTo>
                  <a:pt x="346" y="3730"/>
                </a:lnTo>
                <a:lnTo>
                  <a:pt x="373" y="3786"/>
                </a:lnTo>
                <a:lnTo>
                  <a:pt x="403" y="3840"/>
                </a:lnTo>
                <a:lnTo>
                  <a:pt x="432" y="3894"/>
                </a:lnTo>
                <a:lnTo>
                  <a:pt x="463" y="3946"/>
                </a:lnTo>
                <a:lnTo>
                  <a:pt x="496" y="3998"/>
                </a:lnTo>
                <a:lnTo>
                  <a:pt x="529" y="4049"/>
                </a:lnTo>
                <a:lnTo>
                  <a:pt x="564" y="4100"/>
                </a:lnTo>
                <a:lnTo>
                  <a:pt x="600" y="4148"/>
                </a:lnTo>
                <a:lnTo>
                  <a:pt x="637" y="4197"/>
                </a:lnTo>
                <a:lnTo>
                  <a:pt x="675" y="4244"/>
                </a:lnTo>
                <a:lnTo>
                  <a:pt x="715" y="4292"/>
                </a:lnTo>
                <a:lnTo>
                  <a:pt x="756" y="4337"/>
                </a:lnTo>
                <a:lnTo>
                  <a:pt x="797" y="4382"/>
                </a:lnTo>
                <a:lnTo>
                  <a:pt x="840" y="4424"/>
                </a:lnTo>
                <a:lnTo>
                  <a:pt x="884" y="4467"/>
                </a:lnTo>
                <a:lnTo>
                  <a:pt x="927" y="4508"/>
                </a:lnTo>
                <a:lnTo>
                  <a:pt x="974" y="4550"/>
                </a:lnTo>
                <a:lnTo>
                  <a:pt x="1020" y="4589"/>
                </a:lnTo>
                <a:lnTo>
                  <a:pt x="1067" y="4627"/>
                </a:lnTo>
                <a:lnTo>
                  <a:pt x="1116" y="4664"/>
                </a:lnTo>
                <a:lnTo>
                  <a:pt x="1165" y="4700"/>
                </a:lnTo>
                <a:lnTo>
                  <a:pt x="1215" y="4735"/>
                </a:lnTo>
                <a:lnTo>
                  <a:pt x="1266" y="4769"/>
                </a:lnTo>
                <a:lnTo>
                  <a:pt x="1318" y="4801"/>
                </a:lnTo>
                <a:lnTo>
                  <a:pt x="1370" y="4832"/>
                </a:lnTo>
                <a:lnTo>
                  <a:pt x="1425" y="4863"/>
                </a:lnTo>
                <a:lnTo>
                  <a:pt x="1478" y="4891"/>
                </a:lnTo>
                <a:lnTo>
                  <a:pt x="1534" y="4918"/>
                </a:lnTo>
                <a:lnTo>
                  <a:pt x="1589" y="4944"/>
                </a:lnTo>
                <a:lnTo>
                  <a:pt x="1646" y="4969"/>
                </a:lnTo>
                <a:lnTo>
                  <a:pt x="1703" y="4993"/>
                </a:lnTo>
                <a:lnTo>
                  <a:pt x="1761" y="5014"/>
                </a:lnTo>
                <a:lnTo>
                  <a:pt x="1819" y="5035"/>
                </a:lnTo>
                <a:lnTo>
                  <a:pt x="1878" y="5054"/>
                </a:lnTo>
                <a:lnTo>
                  <a:pt x="1939" y="5072"/>
                </a:lnTo>
                <a:lnTo>
                  <a:pt x="1999" y="5089"/>
                </a:lnTo>
                <a:lnTo>
                  <a:pt x="2061" y="5104"/>
                </a:lnTo>
                <a:lnTo>
                  <a:pt x="2122" y="5117"/>
                </a:lnTo>
                <a:lnTo>
                  <a:pt x="2184" y="5129"/>
                </a:lnTo>
                <a:lnTo>
                  <a:pt x="2247" y="5140"/>
                </a:lnTo>
                <a:lnTo>
                  <a:pt x="2309" y="5148"/>
                </a:lnTo>
                <a:lnTo>
                  <a:pt x="2373" y="5156"/>
                </a:lnTo>
                <a:lnTo>
                  <a:pt x="2437" y="5161"/>
                </a:lnTo>
                <a:lnTo>
                  <a:pt x="2503" y="5166"/>
                </a:lnTo>
                <a:lnTo>
                  <a:pt x="2568" y="5168"/>
                </a:lnTo>
                <a:lnTo>
                  <a:pt x="2633" y="5169"/>
                </a:lnTo>
                <a:close/>
                <a:moveTo>
                  <a:pt x="2633" y="0"/>
                </a:moveTo>
                <a:lnTo>
                  <a:pt x="2700" y="1"/>
                </a:lnTo>
                <a:lnTo>
                  <a:pt x="2768" y="3"/>
                </a:lnTo>
                <a:lnTo>
                  <a:pt x="2835" y="7"/>
                </a:lnTo>
                <a:lnTo>
                  <a:pt x="2902" y="13"/>
                </a:lnTo>
                <a:lnTo>
                  <a:pt x="2967" y="21"/>
                </a:lnTo>
                <a:lnTo>
                  <a:pt x="3033" y="29"/>
                </a:lnTo>
                <a:lnTo>
                  <a:pt x="3098" y="41"/>
                </a:lnTo>
                <a:lnTo>
                  <a:pt x="3162" y="53"/>
                </a:lnTo>
                <a:lnTo>
                  <a:pt x="3226" y="67"/>
                </a:lnTo>
                <a:lnTo>
                  <a:pt x="3290" y="82"/>
                </a:lnTo>
                <a:lnTo>
                  <a:pt x="3353" y="99"/>
                </a:lnTo>
                <a:lnTo>
                  <a:pt x="3414" y="118"/>
                </a:lnTo>
                <a:lnTo>
                  <a:pt x="3476" y="138"/>
                </a:lnTo>
                <a:lnTo>
                  <a:pt x="3536" y="159"/>
                </a:lnTo>
                <a:lnTo>
                  <a:pt x="3597" y="182"/>
                </a:lnTo>
                <a:lnTo>
                  <a:pt x="3656" y="207"/>
                </a:lnTo>
                <a:lnTo>
                  <a:pt x="3715" y="232"/>
                </a:lnTo>
                <a:lnTo>
                  <a:pt x="3773" y="259"/>
                </a:lnTo>
                <a:lnTo>
                  <a:pt x="3830" y="287"/>
                </a:lnTo>
                <a:lnTo>
                  <a:pt x="3886" y="317"/>
                </a:lnTo>
                <a:lnTo>
                  <a:pt x="3942" y="349"/>
                </a:lnTo>
                <a:lnTo>
                  <a:pt x="3996" y="381"/>
                </a:lnTo>
                <a:lnTo>
                  <a:pt x="4050" y="414"/>
                </a:lnTo>
                <a:lnTo>
                  <a:pt x="4104" y="450"/>
                </a:lnTo>
                <a:lnTo>
                  <a:pt x="4156" y="485"/>
                </a:lnTo>
                <a:lnTo>
                  <a:pt x="4207" y="523"/>
                </a:lnTo>
                <a:lnTo>
                  <a:pt x="4257" y="561"/>
                </a:lnTo>
                <a:lnTo>
                  <a:pt x="4306" y="601"/>
                </a:lnTo>
                <a:lnTo>
                  <a:pt x="4355" y="641"/>
                </a:lnTo>
                <a:lnTo>
                  <a:pt x="4401" y="684"/>
                </a:lnTo>
                <a:lnTo>
                  <a:pt x="4448" y="727"/>
                </a:lnTo>
                <a:lnTo>
                  <a:pt x="4493" y="772"/>
                </a:lnTo>
                <a:lnTo>
                  <a:pt x="4537" y="817"/>
                </a:lnTo>
                <a:lnTo>
                  <a:pt x="4580" y="863"/>
                </a:lnTo>
                <a:lnTo>
                  <a:pt x="4623" y="910"/>
                </a:lnTo>
                <a:lnTo>
                  <a:pt x="4663" y="958"/>
                </a:lnTo>
                <a:lnTo>
                  <a:pt x="4703" y="1007"/>
                </a:lnTo>
                <a:lnTo>
                  <a:pt x="4741" y="1057"/>
                </a:lnTo>
                <a:lnTo>
                  <a:pt x="4779" y="1109"/>
                </a:lnTo>
                <a:lnTo>
                  <a:pt x="4814" y="1161"/>
                </a:lnTo>
                <a:lnTo>
                  <a:pt x="4850" y="1214"/>
                </a:lnTo>
                <a:lnTo>
                  <a:pt x="4883" y="1268"/>
                </a:lnTo>
                <a:lnTo>
                  <a:pt x="4916" y="1322"/>
                </a:lnTo>
                <a:lnTo>
                  <a:pt x="4947" y="1378"/>
                </a:lnTo>
                <a:lnTo>
                  <a:pt x="4977" y="1434"/>
                </a:lnTo>
                <a:lnTo>
                  <a:pt x="5005" y="1492"/>
                </a:lnTo>
                <a:lnTo>
                  <a:pt x="5032" y="1550"/>
                </a:lnTo>
                <a:lnTo>
                  <a:pt x="5057" y="1608"/>
                </a:lnTo>
                <a:lnTo>
                  <a:pt x="5082" y="1667"/>
                </a:lnTo>
                <a:lnTo>
                  <a:pt x="5105" y="1728"/>
                </a:lnTo>
                <a:lnTo>
                  <a:pt x="5126" y="1788"/>
                </a:lnTo>
                <a:lnTo>
                  <a:pt x="5146" y="1850"/>
                </a:lnTo>
                <a:lnTo>
                  <a:pt x="5165" y="1912"/>
                </a:lnTo>
                <a:lnTo>
                  <a:pt x="5182" y="1975"/>
                </a:lnTo>
                <a:lnTo>
                  <a:pt x="5197" y="2038"/>
                </a:lnTo>
                <a:lnTo>
                  <a:pt x="5211" y="2102"/>
                </a:lnTo>
                <a:lnTo>
                  <a:pt x="5224" y="2167"/>
                </a:lnTo>
                <a:lnTo>
                  <a:pt x="5235" y="2231"/>
                </a:lnTo>
                <a:lnTo>
                  <a:pt x="5244" y="2297"/>
                </a:lnTo>
                <a:lnTo>
                  <a:pt x="5251" y="2364"/>
                </a:lnTo>
                <a:lnTo>
                  <a:pt x="5257" y="2430"/>
                </a:lnTo>
                <a:lnTo>
                  <a:pt x="5262" y="2496"/>
                </a:lnTo>
                <a:lnTo>
                  <a:pt x="5264" y="2564"/>
                </a:lnTo>
                <a:lnTo>
                  <a:pt x="5264" y="2631"/>
                </a:lnTo>
                <a:lnTo>
                  <a:pt x="5264" y="2700"/>
                </a:lnTo>
                <a:lnTo>
                  <a:pt x="5262" y="2767"/>
                </a:lnTo>
                <a:lnTo>
                  <a:pt x="5257" y="2834"/>
                </a:lnTo>
                <a:lnTo>
                  <a:pt x="5251" y="2900"/>
                </a:lnTo>
                <a:lnTo>
                  <a:pt x="5244" y="2966"/>
                </a:lnTo>
                <a:lnTo>
                  <a:pt x="5235" y="3033"/>
                </a:lnTo>
                <a:lnTo>
                  <a:pt x="5224" y="3097"/>
                </a:lnTo>
                <a:lnTo>
                  <a:pt x="5211" y="3162"/>
                </a:lnTo>
                <a:lnTo>
                  <a:pt x="5197" y="3226"/>
                </a:lnTo>
                <a:lnTo>
                  <a:pt x="5182" y="3289"/>
                </a:lnTo>
                <a:lnTo>
                  <a:pt x="5165" y="3351"/>
                </a:lnTo>
                <a:lnTo>
                  <a:pt x="5146" y="3414"/>
                </a:lnTo>
                <a:lnTo>
                  <a:pt x="5126" y="3476"/>
                </a:lnTo>
                <a:lnTo>
                  <a:pt x="5105" y="3536"/>
                </a:lnTo>
                <a:lnTo>
                  <a:pt x="5082" y="3596"/>
                </a:lnTo>
                <a:lnTo>
                  <a:pt x="5057" y="3656"/>
                </a:lnTo>
                <a:lnTo>
                  <a:pt x="5032" y="3714"/>
                </a:lnTo>
                <a:lnTo>
                  <a:pt x="5005" y="3772"/>
                </a:lnTo>
                <a:lnTo>
                  <a:pt x="4977" y="3829"/>
                </a:lnTo>
                <a:lnTo>
                  <a:pt x="4947" y="3885"/>
                </a:lnTo>
                <a:lnTo>
                  <a:pt x="4916" y="3941"/>
                </a:lnTo>
                <a:lnTo>
                  <a:pt x="4883" y="3996"/>
                </a:lnTo>
                <a:lnTo>
                  <a:pt x="4850" y="4050"/>
                </a:lnTo>
                <a:lnTo>
                  <a:pt x="4814" y="4102"/>
                </a:lnTo>
                <a:lnTo>
                  <a:pt x="4779" y="4154"/>
                </a:lnTo>
                <a:lnTo>
                  <a:pt x="4741" y="4205"/>
                </a:lnTo>
                <a:lnTo>
                  <a:pt x="4703" y="4256"/>
                </a:lnTo>
                <a:lnTo>
                  <a:pt x="4663" y="4305"/>
                </a:lnTo>
                <a:lnTo>
                  <a:pt x="4623" y="4353"/>
                </a:lnTo>
                <a:lnTo>
                  <a:pt x="4580" y="4401"/>
                </a:lnTo>
                <a:lnTo>
                  <a:pt x="4537" y="4447"/>
                </a:lnTo>
                <a:lnTo>
                  <a:pt x="4493" y="4492"/>
                </a:lnTo>
                <a:lnTo>
                  <a:pt x="4448" y="4537"/>
                </a:lnTo>
                <a:lnTo>
                  <a:pt x="4401" y="4579"/>
                </a:lnTo>
                <a:lnTo>
                  <a:pt x="4355" y="4621"/>
                </a:lnTo>
                <a:lnTo>
                  <a:pt x="4306" y="4662"/>
                </a:lnTo>
                <a:lnTo>
                  <a:pt x="4257" y="4701"/>
                </a:lnTo>
                <a:lnTo>
                  <a:pt x="4207" y="4741"/>
                </a:lnTo>
                <a:lnTo>
                  <a:pt x="4156" y="4778"/>
                </a:lnTo>
                <a:lnTo>
                  <a:pt x="4104" y="4814"/>
                </a:lnTo>
                <a:lnTo>
                  <a:pt x="4050" y="4848"/>
                </a:lnTo>
                <a:lnTo>
                  <a:pt x="3996" y="4883"/>
                </a:lnTo>
                <a:lnTo>
                  <a:pt x="3942" y="4915"/>
                </a:lnTo>
                <a:lnTo>
                  <a:pt x="3886" y="4945"/>
                </a:lnTo>
                <a:lnTo>
                  <a:pt x="3830" y="4976"/>
                </a:lnTo>
                <a:lnTo>
                  <a:pt x="3773" y="5005"/>
                </a:lnTo>
                <a:lnTo>
                  <a:pt x="3715" y="5031"/>
                </a:lnTo>
                <a:lnTo>
                  <a:pt x="3656" y="5057"/>
                </a:lnTo>
                <a:lnTo>
                  <a:pt x="3597" y="5082"/>
                </a:lnTo>
                <a:lnTo>
                  <a:pt x="3536" y="5104"/>
                </a:lnTo>
                <a:lnTo>
                  <a:pt x="3476" y="5125"/>
                </a:lnTo>
                <a:lnTo>
                  <a:pt x="3414" y="5146"/>
                </a:lnTo>
                <a:lnTo>
                  <a:pt x="3353" y="5165"/>
                </a:lnTo>
                <a:lnTo>
                  <a:pt x="3290" y="5181"/>
                </a:lnTo>
                <a:lnTo>
                  <a:pt x="3226" y="5196"/>
                </a:lnTo>
                <a:lnTo>
                  <a:pt x="3162" y="5211"/>
                </a:lnTo>
                <a:lnTo>
                  <a:pt x="3098" y="5223"/>
                </a:lnTo>
                <a:lnTo>
                  <a:pt x="3033" y="5233"/>
                </a:lnTo>
                <a:lnTo>
                  <a:pt x="2967" y="5243"/>
                </a:lnTo>
                <a:lnTo>
                  <a:pt x="2902" y="5251"/>
                </a:lnTo>
                <a:lnTo>
                  <a:pt x="2835" y="5257"/>
                </a:lnTo>
                <a:lnTo>
                  <a:pt x="2768" y="5260"/>
                </a:lnTo>
                <a:lnTo>
                  <a:pt x="2700" y="5263"/>
                </a:lnTo>
                <a:lnTo>
                  <a:pt x="2633" y="5264"/>
                </a:lnTo>
                <a:lnTo>
                  <a:pt x="2564" y="5263"/>
                </a:lnTo>
                <a:lnTo>
                  <a:pt x="2498" y="5260"/>
                </a:lnTo>
                <a:lnTo>
                  <a:pt x="2430" y="5257"/>
                </a:lnTo>
                <a:lnTo>
                  <a:pt x="2364" y="5251"/>
                </a:lnTo>
                <a:lnTo>
                  <a:pt x="2298" y="5243"/>
                </a:lnTo>
                <a:lnTo>
                  <a:pt x="2233" y="5233"/>
                </a:lnTo>
                <a:lnTo>
                  <a:pt x="2167" y="5223"/>
                </a:lnTo>
                <a:lnTo>
                  <a:pt x="2102" y="5211"/>
                </a:lnTo>
                <a:lnTo>
                  <a:pt x="2038" y="5196"/>
                </a:lnTo>
                <a:lnTo>
                  <a:pt x="1976" y="5181"/>
                </a:lnTo>
                <a:lnTo>
                  <a:pt x="1913" y="5165"/>
                </a:lnTo>
                <a:lnTo>
                  <a:pt x="1851" y="5146"/>
                </a:lnTo>
                <a:lnTo>
                  <a:pt x="1790" y="5125"/>
                </a:lnTo>
                <a:lnTo>
                  <a:pt x="1728" y="5104"/>
                </a:lnTo>
                <a:lnTo>
                  <a:pt x="1669" y="5082"/>
                </a:lnTo>
                <a:lnTo>
                  <a:pt x="1608" y="5057"/>
                </a:lnTo>
                <a:lnTo>
                  <a:pt x="1550" y="5031"/>
                </a:lnTo>
                <a:lnTo>
                  <a:pt x="1492" y="5005"/>
                </a:lnTo>
                <a:lnTo>
                  <a:pt x="1435" y="4976"/>
                </a:lnTo>
                <a:lnTo>
                  <a:pt x="1379" y="4945"/>
                </a:lnTo>
                <a:lnTo>
                  <a:pt x="1323" y="4915"/>
                </a:lnTo>
                <a:lnTo>
                  <a:pt x="1268" y="4883"/>
                </a:lnTo>
                <a:lnTo>
                  <a:pt x="1215" y="4848"/>
                </a:lnTo>
                <a:lnTo>
                  <a:pt x="1162" y="4814"/>
                </a:lnTo>
                <a:lnTo>
                  <a:pt x="1110" y="4778"/>
                </a:lnTo>
                <a:lnTo>
                  <a:pt x="1059" y="4741"/>
                </a:lnTo>
                <a:lnTo>
                  <a:pt x="1008" y="4701"/>
                </a:lnTo>
                <a:lnTo>
                  <a:pt x="959" y="4662"/>
                </a:lnTo>
                <a:lnTo>
                  <a:pt x="911" y="4621"/>
                </a:lnTo>
                <a:lnTo>
                  <a:pt x="863" y="4579"/>
                </a:lnTo>
                <a:lnTo>
                  <a:pt x="817" y="4537"/>
                </a:lnTo>
                <a:lnTo>
                  <a:pt x="772" y="4492"/>
                </a:lnTo>
                <a:lnTo>
                  <a:pt x="728" y="4447"/>
                </a:lnTo>
                <a:lnTo>
                  <a:pt x="685" y="4401"/>
                </a:lnTo>
                <a:lnTo>
                  <a:pt x="643" y="4353"/>
                </a:lnTo>
                <a:lnTo>
                  <a:pt x="602" y="4305"/>
                </a:lnTo>
                <a:lnTo>
                  <a:pt x="563" y="4256"/>
                </a:lnTo>
                <a:lnTo>
                  <a:pt x="523" y="4205"/>
                </a:lnTo>
                <a:lnTo>
                  <a:pt x="487" y="4154"/>
                </a:lnTo>
                <a:lnTo>
                  <a:pt x="450" y="4102"/>
                </a:lnTo>
                <a:lnTo>
                  <a:pt x="416" y="4050"/>
                </a:lnTo>
                <a:lnTo>
                  <a:pt x="381" y="3996"/>
                </a:lnTo>
                <a:lnTo>
                  <a:pt x="349" y="3941"/>
                </a:lnTo>
                <a:lnTo>
                  <a:pt x="319" y="3885"/>
                </a:lnTo>
                <a:lnTo>
                  <a:pt x="289" y="3829"/>
                </a:lnTo>
                <a:lnTo>
                  <a:pt x="261" y="3772"/>
                </a:lnTo>
                <a:lnTo>
                  <a:pt x="233" y="3714"/>
                </a:lnTo>
                <a:lnTo>
                  <a:pt x="207" y="3656"/>
                </a:lnTo>
                <a:lnTo>
                  <a:pt x="184" y="3596"/>
                </a:lnTo>
                <a:lnTo>
                  <a:pt x="160" y="3536"/>
                </a:lnTo>
                <a:lnTo>
                  <a:pt x="139" y="3476"/>
                </a:lnTo>
                <a:lnTo>
                  <a:pt x="118" y="3414"/>
                </a:lnTo>
                <a:lnTo>
                  <a:pt x="101" y="3351"/>
                </a:lnTo>
                <a:lnTo>
                  <a:pt x="83" y="3289"/>
                </a:lnTo>
                <a:lnTo>
                  <a:pt x="68" y="3226"/>
                </a:lnTo>
                <a:lnTo>
                  <a:pt x="53" y="3162"/>
                </a:lnTo>
                <a:lnTo>
                  <a:pt x="41" y="3097"/>
                </a:lnTo>
                <a:lnTo>
                  <a:pt x="31" y="3033"/>
                </a:lnTo>
                <a:lnTo>
                  <a:pt x="21" y="2966"/>
                </a:lnTo>
                <a:lnTo>
                  <a:pt x="14" y="2900"/>
                </a:lnTo>
                <a:lnTo>
                  <a:pt x="8" y="2834"/>
                </a:lnTo>
                <a:lnTo>
                  <a:pt x="4" y="2767"/>
                </a:lnTo>
                <a:lnTo>
                  <a:pt x="1" y="2700"/>
                </a:lnTo>
                <a:lnTo>
                  <a:pt x="0" y="2631"/>
                </a:lnTo>
                <a:lnTo>
                  <a:pt x="1" y="2564"/>
                </a:lnTo>
                <a:lnTo>
                  <a:pt x="4" y="2496"/>
                </a:lnTo>
                <a:lnTo>
                  <a:pt x="8" y="2430"/>
                </a:lnTo>
                <a:lnTo>
                  <a:pt x="14" y="2364"/>
                </a:lnTo>
                <a:lnTo>
                  <a:pt x="21" y="2297"/>
                </a:lnTo>
                <a:lnTo>
                  <a:pt x="31" y="2231"/>
                </a:lnTo>
                <a:lnTo>
                  <a:pt x="41" y="2167"/>
                </a:lnTo>
                <a:lnTo>
                  <a:pt x="53" y="2102"/>
                </a:lnTo>
                <a:lnTo>
                  <a:pt x="68" y="2038"/>
                </a:lnTo>
                <a:lnTo>
                  <a:pt x="83" y="1975"/>
                </a:lnTo>
                <a:lnTo>
                  <a:pt x="101" y="1912"/>
                </a:lnTo>
                <a:lnTo>
                  <a:pt x="118" y="1850"/>
                </a:lnTo>
                <a:lnTo>
                  <a:pt x="139" y="1788"/>
                </a:lnTo>
                <a:lnTo>
                  <a:pt x="160" y="1728"/>
                </a:lnTo>
                <a:lnTo>
                  <a:pt x="184" y="1667"/>
                </a:lnTo>
                <a:lnTo>
                  <a:pt x="207" y="1608"/>
                </a:lnTo>
                <a:lnTo>
                  <a:pt x="233" y="1550"/>
                </a:lnTo>
                <a:lnTo>
                  <a:pt x="261" y="1492"/>
                </a:lnTo>
                <a:lnTo>
                  <a:pt x="289" y="1434"/>
                </a:lnTo>
                <a:lnTo>
                  <a:pt x="319" y="1378"/>
                </a:lnTo>
                <a:lnTo>
                  <a:pt x="349" y="1322"/>
                </a:lnTo>
                <a:lnTo>
                  <a:pt x="381" y="1268"/>
                </a:lnTo>
                <a:lnTo>
                  <a:pt x="416" y="1214"/>
                </a:lnTo>
                <a:lnTo>
                  <a:pt x="450" y="1161"/>
                </a:lnTo>
                <a:lnTo>
                  <a:pt x="487" y="1109"/>
                </a:lnTo>
                <a:lnTo>
                  <a:pt x="523" y="1057"/>
                </a:lnTo>
                <a:lnTo>
                  <a:pt x="563" y="1007"/>
                </a:lnTo>
                <a:lnTo>
                  <a:pt x="602" y="958"/>
                </a:lnTo>
                <a:lnTo>
                  <a:pt x="643" y="910"/>
                </a:lnTo>
                <a:lnTo>
                  <a:pt x="685" y="863"/>
                </a:lnTo>
                <a:lnTo>
                  <a:pt x="728" y="817"/>
                </a:lnTo>
                <a:lnTo>
                  <a:pt x="772" y="772"/>
                </a:lnTo>
                <a:lnTo>
                  <a:pt x="817" y="727"/>
                </a:lnTo>
                <a:lnTo>
                  <a:pt x="863" y="684"/>
                </a:lnTo>
                <a:lnTo>
                  <a:pt x="911" y="641"/>
                </a:lnTo>
                <a:lnTo>
                  <a:pt x="959" y="601"/>
                </a:lnTo>
                <a:lnTo>
                  <a:pt x="1008" y="561"/>
                </a:lnTo>
                <a:lnTo>
                  <a:pt x="1059" y="523"/>
                </a:lnTo>
                <a:lnTo>
                  <a:pt x="1110" y="485"/>
                </a:lnTo>
                <a:lnTo>
                  <a:pt x="1162" y="450"/>
                </a:lnTo>
                <a:lnTo>
                  <a:pt x="1215" y="414"/>
                </a:lnTo>
                <a:lnTo>
                  <a:pt x="1268" y="381"/>
                </a:lnTo>
                <a:lnTo>
                  <a:pt x="1323" y="349"/>
                </a:lnTo>
                <a:lnTo>
                  <a:pt x="1379" y="317"/>
                </a:lnTo>
                <a:lnTo>
                  <a:pt x="1435" y="287"/>
                </a:lnTo>
                <a:lnTo>
                  <a:pt x="1492" y="259"/>
                </a:lnTo>
                <a:lnTo>
                  <a:pt x="1550" y="232"/>
                </a:lnTo>
                <a:lnTo>
                  <a:pt x="1608" y="207"/>
                </a:lnTo>
                <a:lnTo>
                  <a:pt x="1669" y="182"/>
                </a:lnTo>
                <a:lnTo>
                  <a:pt x="1728" y="159"/>
                </a:lnTo>
                <a:lnTo>
                  <a:pt x="1790" y="138"/>
                </a:lnTo>
                <a:lnTo>
                  <a:pt x="1851" y="118"/>
                </a:lnTo>
                <a:lnTo>
                  <a:pt x="1913" y="99"/>
                </a:lnTo>
                <a:lnTo>
                  <a:pt x="1976" y="82"/>
                </a:lnTo>
                <a:lnTo>
                  <a:pt x="2038" y="67"/>
                </a:lnTo>
                <a:lnTo>
                  <a:pt x="2102" y="53"/>
                </a:lnTo>
                <a:lnTo>
                  <a:pt x="2167" y="41"/>
                </a:lnTo>
                <a:lnTo>
                  <a:pt x="2233" y="29"/>
                </a:lnTo>
                <a:lnTo>
                  <a:pt x="2298" y="21"/>
                </a:lnTo>
                <a:lnTo>
                  <a:pt x="2364" y="13"/>
                </a:lnTo>
                <a:lnTo>
                  <a:pt x="2430" y="7"/>
                </a:lnTo>
                <a:lnTo>
                  <a:pt x="2498" y="3"/>
                </a:lnTo>
                <a:lnTo>
                  <a:pt x="2564" y="1"/>
                </a:lnTo>
                <a:lnTo>
                  <a:pt x="2633" y="0"/>
                </a:lnTo>
                <a:close/>
                <a:moveTo>
                  <a:pt x="4015" y="1065"/>
                </a:moveTo>
                <a:lnTo>
                  <a:pt x="4054" y="1062"/>
                </a:lnTo>
                <a:lnTo>
                  <a:pt x="4055" y="1071"/>
                </a:lnTo>
                <a:lnTo>
                  <a:pt x="4058" y="1081"/>
                </a:lnTo>
                <a:lnTo>
                  <a:pt x="4060" y="1084"/>
                </a:lnTo>
                <a:lnTo>
                  <a:pt x="4062" y="1089"/>
                </a:lnTo>
                <a:lnTo>
                  <a:pt x="4065" y="1093"/>
                </a:lnTo>
                <a:lnTo>
                  <a:pt x="4068" y="1096"/>
                </a:lnTo>
                <a:lnTo>
                  <a:pt x="4071" y="1099"/>
                </a:lnTo>
                <a:lnTo>
                  <a:pt x="4073" y="1100"/>
                </a:lnTo>
                <a:lnTo>
                  <a:pt x="4078" y="1102"/>
                </a:lnTo>
                <a:lnTo>
                  <a:pt x="4082" y="1103"/>
                </a:lnTo>
                <a:lnTo>
                  <a:pt x="4086" y="1103"/>
                </a:lnTo>
                <a:lnTo>
                  <a:pt x="4088" y="1103"/>
                </a:lnTo>
                <a:lnTo>
                  <a:pt x="4093" y="1102"/>
                </a:lnTo>
                <a:lnTo>
                  <a:pt x="4099" y="1099"/>
                </a:lnTo>
                <a:lnTo>
                  <a:pt x="4106" y="1094"/>
                </a:lnTo>
                <a:lnTo>
                  <a:pt x="4112" y="1088"/>
                </a:lnTo>
                <a:lnTo>
                  <a:pt x="4209" y="984"/>
                </a:lnTo>
                <a:lnTo>
                  <a:pt x="4244" y="1016"/>
                </a:lnTo>
                <a:lnTo>
                  <a:pt x="4142" y="1125"/>
                </a:lnTo>
                <a:lnTo>
                  <a:pt x="4136" y="1131"/>
                </a:lnTo>
                <a:lnTo>
                  <a:pt x="4131" y="1135"/>
                </a:lnTo>
                <a:lnTo>
                  <a:pt x="4125" y="1139"/>
                </a:lnTo>
                <a:lnTo>
                  <a:pt x="4120" y="1142"/>
                </a:lnTo>
                <a:lnTo>
                  <a:pt x="4114" y="1145"/>
                </a:lnTo>
                <a:lnTo>
                  <a:pt x="4109" y="1147"/>
                </a:lnTo>
                <a:lnTo>
                  <a:pt x="4103" y="1148"/>
                </a:lnTo>
                <a:lnTo>
                  <a:pt x="4097" y="1148"/>
                </a:lnTo>
                <a:lnTo>
                  <a:pt x="4091" y="1148"/>
                </a:lnTo>
                <a:lnTo>
                  <a:pt x="4085" y="1148"/>
                </a:lnTo>
                <a:lnTo>
                  <a:pt x="4078" y="1146"/>
                </a:lnTo>
                <a:lnTo>
                  <a:pt x="4072" y="1144"/>
                </a:lnTo>
                <a:lnTo>
                  <a:pt x="4065" y="1140"/>
                </a:lnTo>
                <a:lnTo>
                  <a:pt x="4058" y="1137"/>
                </a:lnTo>
                <a:lnTo>
                  <a:pt x="4052" y="1131"/>
                </a:lnTo>
                <a:lnTo>
                  <a:pt x="4045" y="1125"/>
                </a:lnTo>
                <a:lnTo>
                  <a:pt x="4037" y="1118"/>
                </a:lnTo>
                <a:lnTo>
                  <a:pt x="4032" y="1110"/>
                </a:lnTo>
                <a:lnTo>
                  <a:pt x="4027" y="1102"/>
                </a:lnTo>
                <a:lnTo>
                  <a:pt x="4022" y="1095"/>
                </a:lnTo>
                <a:lnTo>
                  <a:pt x="4020" y="1088"/>
                </a:lnTo>
                <a:lnTo>
                  <a:pt x="4017" y="1080"/>
                </a:lnTo>
                <a:lnTo>
                  <a:pt x="4016" y="1073"/>
                </a:lnTo>
                <a:lnTo>
                  <a:pt x="4015" y="1065"/>
                </a:lnTo>
                <a:close/>
                <a:moveTo>
                  <a:pt x="1103" y="1269"/>
                </a:moveTo>
                <a:lnTo>
                  <a:pt x="1071" y="1304"/>
                </a:lnTo>
                <a:lnTo>
                  <a:pt x="916" y="1160"/>
                </a:lnTo>
                <a:lnTo>
                  <a:pt x="946" y="1126"/>
                </a:lnTo>
                <a:lnTo>
                  <a:pt x="1007" y="1182"/>
                </a:lnTo>
                <a:lnTo>
                  <a:pt x="1064" y="1120"/>
                </a:lnTo>
                <a:lnTo>
                  <a:pt x="1003" y="1064"/>
                </a:lnTo>
                <a:lnTo>
                  <a:pt x="1035" y="1030"/>
                </a:lnTo>
                <a:lnTo>
                  <a:pt x="1190" y="1173"/>
                </a:lnTo>
                <a:lnTo>
                  <a:pt x="1159" y="1208"/>
                </a:lnTo>
                <a:lnTo>
                  <a:pt x="1092" y="1146"/>
                </a:lnTo>
                <a:lnTo>
                  <a:pt x="1036" y="1208"/>
                </a:lnTo>
                <a:lnTo>
                  <a:pt x="1103" y="1269"/>
                </a:lnTo>
                <a:close/>
                <a:moveTo>
                  <a:pt x="1848" y="734"/>
                </a:moveTo>
                <a:lnTo>
                  <a:pt x="1805" y="752"/>
                </a:lnTo>
                <a:lnTo>
                  <a:pt x="1721" y="557"/>
                </a:lnTo>
                <a:lnTo>
                  <a:pt x="1764" y="540"/>
                </a:lnTo>
                <a:lnTo>
                  <a:pt x="1848" y="734"/>
                </a:lnTo>
                <a:close/>
                <a:moveTo>
                  <a:pt x="2233" y="613"/>
                </a:moveTo>
                <a:lnTo>
                  <a:pt x="2087" y="649"/>
                </a:lnTo>
                <a:lnTo>
                  <a:pt x="2037" y="443"/>
                </a:lnTo>
                <a:lnTo>
                  <a:pt x="2177" y="408"/>
                </a:lnTo>
                <a:lnTo>
                  <a:pt x="2186" y="446"/>
                </a:lnTo>
                <a:lnTo>
                  <a:pt x="2092" y="470"/>
                </a:lnTo>
                <a:lnTo>
                  <a:pt x="2102" y="514"/>
                </a:lnTo>
                <a:lnTo>
                  <a:pt x="2171" y="497"/>
                </a:lnTo>
                <a:lnTo>
                  <a:pt x="2179" y="533"/>
                </a:lnTo>
                <a:lnTo>
                  <a:pt x="2111" y="549"/>
                </a:lnTo>
                <a:lnTo>
                  <a:pt x="2124" y="601"/>
                </a:lnTo>
                <a:lnTo>
                  <a:pt x="2223" y="576"/>
                </a:lnTo>
                <a:lnTo>
                  <a:pt x="2233" y="613"/>
                </a:lnTo>
                <a:close/>
                <a:moveTo>
                  <a:pt x="2309" y="600"/>
                </a:moveTo>
                <a:lnTo>
                  <a:pt x="2267" y="606"/>
                </a:lnTo>
                <a:lnTo>
                  <a:pt x="2237" y="396"/>
                </a:lnTo>
                <a:lnTo>
                  <a:pt x="2283" y="389"/>
                </a:lnTo>
                <a:lnTo>
                  <a:pt x="2390" y="511"/>
                </a:lnTo>
                <a:lnTo>
                  <a:pt x="2371" y="377"/>
                </a:lnTo>
                <a:lnTo>
                  <a:pt x="2414" y="371"/>
                </a:lnTo>
                <a:lnTo>
                  <a:pt x="2443" y="581"/>
                </a:lnTo>
                <a:lnTo>
                  <a:pt x="2402" y="587"/>
                </a:lnTo>
                <a:lnTo>
                  <a:pt x="2291" y="465"/>
                </a:lnTo>
                <a:lnTo>
                  <a:pt x="2309" y="600"/>
                </a:lnTo>
                <a:close/>
                <a:moveTo>
                  <a:pt x="3345" y="652"/>
                </a:moveTo>
                <a:lnTo>
                  <a:pt x="3334" y="689"/>
                </a:lnTo>
                <a:lnTo>
                  <a:pt x="3200" y="646"/>
                </a:lnTo>
                <a:lnTo>
                  <a:pt x="3263" y="445"/>
                </a:lnTo>
                <a:lnTo>
                  <a:pt x="3308" y="459"/>
                </a:lnTo>
                <a:lnTo>
                  <a:pt x="3256" y="625"/>
                </a:lnTo>
                <a:lnTo>
                  <a:pt x="3345" y="652"/>
                </a:lnTo>
                <a:close/>
                <a:moveTo>
                  <a:pt x="3756" y="896"/>
                </a:moveTo>
                <a:lnTo>
                  <a:pt x="3850" y="752"/>
                </a:lnTo>
                <a:lnTo>
                  <a:pt x="3797" y="717"/>
                </a:lnTo>
                <a:lnTo>
                  <a:pt x="3818" y="684"/>
                </a:lnTo>
                <a:lnTo>
                  <a:pt x="3963" y="779"/>
                </a:lnTo>
                <a:lnTo>
                  <a:pt x="3942" y="812"/>
                </a:lnTo>
                <a:lnTo>
                  <a:pt x="3889" y="778"/>
                </a:lnTo>
                <a:lnTo>
                  <a:pt x="3795" y="922"/>
                </a:lnTo>
                <a:lnTo>
                  <a:pt x="3756" y="896"/>
                </a:lnTo>
                <a:close/>
                <a:moveTo>
                  <a:pt x="4009" y="889"/>
                </a:moveTo>
                <a:lnTo>
                  <a:pt x="3945" y="930"/>
                </a:lnTo>
                <a:lnTo>
                  <a:pt x="3984" y="961"/>
                </a:lnTo>
                <a:lnTo>
                  <a:pt x="4010" y="890"/>
                </a:lnTo>
                <a:lnTo>
                  <a:pt x="4009" y="889"/>
                </a:lnTo>
                <a:close/>
                <a:moveTo>
                  <a:pt x="3874" y="978"/>
                </a:moveTo>
                <a:lnTo>
                  <a:pt x="3840" y="951"/>
                </a:lnTo>
                <a:lnTo>
                  <a:pt x="4030" y="830"/>
                </a:lnTo>
                <a:lnTo>
                  <a:pt x="4065" y="857"/>
                </a:lnTo>
                <a:lnTo>
                  <a:pt x="3992" y="1070"/>
                </a:lnTo>
                <a:lnTo>
                  <a:pt x="3956" y="1042"/>
                </a:lnTo>
                <a:lnTo>
                  <a:pt x="3972" y="994"/>
                </a:lnTo>
                <a:lnTo>
                  <a:pt x="3915" y="951"/>
                </a:lnTo>
                <a:lnTo>
                  <a:pt x="3874" y="978"/>
                </a:lnTo>
                <a:close/>
                <a:moveTo>
                  <a:pt x="4296" y="1157"/>
                </a:moveTo>
                <a:lnTo>
                  <a:pt x="4225" y="1186"/>
                </a:lnTo>
                <a:lnTo>
                  <a:pt x="4258" y="1223"/>
                </a:lnTo>
                <a:lnTo>
                  <a:pt x="4296" y="1157"/>
                </a:lnTo>
                <a:close/>
                <a:moveTo>
                  <a:pt x="4146" y="1219"/>
                </a:moveTo>
                <a:lnTo>
                  <a:pt x="4118" y="1187"/>
                </a:lnTo>
                <a:lnTo>
                  <a:pt x="4326" y="1101"/>
                </a:lnTo>
                <a:lnTo>
                  <a:pt x="4356" y="1134"/>
                </a:lnTo>
                <a:lnTo>
                  <a:pt x="4247" y="1332"/>
                </a:lnTo>
                <a:lnTo>
                  <a:pt x="4215" y="1296"/>
                </a:lnTo>
                <a:lnTo>
                  <a:pt x="4240" y="1254"/>
                </a:lnTo>
                <a:lnTo>
                  <a:pt x="4193" y="1200"/>
                </a:lnTo>
                <a:lnTo>
                  <a:pt x="4146" y="1219"/>
                </a:lnTo>
                <a:close/>
                <a:moveTo>
                  <a:pt x="792" y="3553"/>
                </a:moveTo>
                <a:lnTo>
                  <a:pt x="651" y="3535"/>
                </a:lnTo>
                <a:lnTo>
                  <a:pt x="570" y="3572"/>
                </a:lnTo>
                <a:lnTo>
                  <a:pt x="551" y="3529"/>
                </a:lnTo>
                <a:lnTo>
                  <a:pt x="632" y="3493"/>
                </a:lnTo>
                <a:lnTo>
                  <a:pt x="714" y="3377"/>
                </a:lnTo>
                <a:lnTo>
                  <a:pt x="734" y="3421"/>
                </a:lnTo>
                <a:lnTo>
                  <a:pt x="679" y="3498"/>
                </a:lnTo>
                <a:lnTo>
                  <a:pt x="773" y="3510"/>
                </a:lnTo>
                <a:lnTo>
                  <a:pt x="792" y="3553"/>
                </a:lnTo>
                <a:close/>
                <a:moveTo>
                  <a:pt x="677" y="3703"/>
                </a:moveTo>
                <a:lnTo>
                  <a:pt x="722" y="3785"/>
                </a:lnTo>
                <a:lnTo>
                  <a:pt x="689" y="3803"/>
                </a:lnTo>
                <a:lnTo>
                  <a:pt x="622" y="3681"/>
                </a:lnTo>
                <a:lnTo>
                  <a:pt x="807" y="3577"/>
                </a:lnTo>
                <a:lnTo>
                  <a:pt x="829" y="3619"/>
                </a:lnTo>
                <a:lnTo>
                  <a:pt x="677" y="3703"/>
                </a:lnTo>
                <a:close/>
                <a:moveTo>
                  <a:pt x="895" y="3731"/>
                </a:moveTo>
                <a:lnTo>
                  <a:pt x="920" y="3771"/>
                </a:lnTo>
                <a:lnTo>
                  <a:pt x="743" y="3885"/>
                </a:lnTo>
                <a:lnTo>
                  <a:pt x="718" y="3846"/>
                </a:lnTo>
                <a:lnTo>
                  <a:pt x="895" y="3731"/>
                </a:lnTo>
                <a:close/>
                <a:moveTo>
                  <a:pt x="1555" y="4383"/>
                </a:moveTo>
                <a:lnTo>
                  <a:pt x="1592" y="4407"/>
                </a:lnTo>
                <a:lnTo>
                  <a:pt x="1414" y="4545"/>
                </a:lnTo>
                <a:lnTo>
                  <a:pt x="1377" y="4521"/>
                </a:lnTo>
                <a:lnTo>
                  <a:pt x="1432" y="4303"/>
                </a:lnTo>
                <a:lnTo>
                  <a:pt x="1472" y="4328"/>
                </a:lnTo>
                <a:lnTo>
                  <a:pt x="1430" y="4482"/>
                </a:lnTo>
                <a:lnTo>
                  <a:pt x="1555" y="4383"/>
                </a:lnTo>
                <a:close/>
                <a:moveTo>
                  <a:pt x="2191" y="4857"/>
                </a:moveTo>
                <a:lnTo>
                  <a:pt x="2225" y="4648"/>
                </a:lnTo>
                <a:lnTo>
                  <a:pt x="2369" y="4672"/>
                </a:lnTo>
                <a:lnTo>
                  <a:pt x="2362" y="4711"/>
                </a:lnTo>
                <a:lnTo>
                  <a:pt x="2266" y="4694"/>
                </a:lnTo>
                <a:lnTo>
                  <a:pt x="2257" y="4739"/>
                </a:lnTo>
                <a:lnTo>
                  <a:pt x="2327" y="4751"/>
                </a:lnTo>
                <a:lnTo>
                  <a:pt x="2321" y="4788"/>
                </a:lnTo>
                <a:lnTo>
                  <a:pt x="2251" y="4776"/>
                </a:lnTo>
                <a:lnTo>
                  <a:pt x="2243" y="4828"/>
                </a:lnTo>
                <a:lnTo>
                  <a:pt x="2344" y="4845"/>
                </a:lnTo>
                <a:lnTo>
                  <a:pt x="2338" y="4881"/>
                </a:lnTo>
                <a:lnTo>
                  <a:pt x="2191" y="4857"/>
                </a:lnTo>
                <a:close/>
                <a:moveTo>
                  <a:pt x="2535" y="4821"/>
                </a:moveTo>
                <a:lnTo>
                  <a:pt x="2544" y="4687"/>
                </a:lnTo>
                <a:lnTo>
                  <a:pt x="2587" y="4690"/>
                </a:lnTo>
                <a:lnTo>
                  <a:pt x="2572" y="4902"/>
                </a:lnTo>
                <a:lnTo>
                  <a:pt x="2530" y="4898"/>
                </a:lnTo>
                <a:lnTo>
                  <a:pt x="2447" y="4756"/>
                </a:lnTo>
                <a:lnTo>
                  <a:pt x="2437" y="4892"/>
                </a:lnTo>
                <a:lnTo>
                  <a:pt x="2395" y="4889"/>
                </a:lnTo>
                <a:lnTo>
                  <a:pt x="2409" y="4678"/>
                </a:lnTo>
                <a:lnTo>
                  <a:pt x="2455" y="4681"/>
                </a:lnTo>
                <a:lnTo>
                  <a:pt x="2535" y="4821"/>
                </a:lnTo>
                <a:close/>
                <a:moveTo>
                  <a:pt x="2892" y="4674"/>
                </a:moveTo>
                <a:lnTo>
                  <a:pt x="2827" y="4762"/>
                </a:lnTo>
                <a:lnTo>
                  <a:pt x="2916" y="4885"/>
                </a:lnTo>
                <a:lnTo>
                  <a:pt x="2864" y="4889"/>
                </a:lnTo>
                <a:lnTo>
                  <a:pt x="2800" y="4800"/>
                </a:lnTo>
                <a:lnTo>
                  <a:pt x="2778" y="4828"/>
                </a:lnTo>
                <a:lnTo>
                  <a:pt x="2784" y="4896"/>
                </a:lnTo>
                <a:lnTo>
                  <a:pt x="2737" y="4899"/>
                </a:lnTo>
                <a:lnTo>
                  <a:pt x="2720" y="4688"/>
                </a:lnTo>
                <a:lnTo>
                  <a:pt x="2767" y="4685"/>
                </a:lnTo>
                <a:lnTo>
                  <a:pt x="2774" y="4771"/>
                </a:lnTo>
                <a:lnTo>
                  <a:pt x="2838" y="4679"/>
                </a:lnTo>
                <a:lnTo>
                  <a:pt x="2892" y="4674"/>
                </a:lnTo>
                <a:close/>
                <a:moveTo>
                  <a:pt x="3303" y="4578"/>
                </a:moveTo>
                <a:lnTo>
                  <a:pt x="3257" y="4678"/>
                </a:lnTo>
                <a:lnTo>
                  <a:pt x="3369" y="4780"/>
                </a:lnTo>
                <a:lnTo>
                  <a:pt x="3320" y="4794"/>
                </a:lnTo>
                <a:lnTo>
                  <a:pt x="3238" y="4720"/>
                </a:lnTo>
                <a:lnTo>
                  <a:pt x="3224" y="4752"/>
                </a:lnTo>
                <a:lnTo>
                  <a:pt x="3243" y="4817"/>
                </a:lnTo>
                <a:lnTo>
                  <a:pt x="3198" y="4831"/>
                </a:lnTo>
                <a:lnTo>
                  <a:pt x="3137" y="4627"/>
                </a:lnTo>
                <a:lnTo>
                  <a:pt x="3182" y="4614"/>
                </a:lnTo>
                <a:lnTo>
                  <a:pt x="3207" y="4698"/>
                </a:lnTo>
                <a:lnTo>
                  <a:pt x="3251" y="4594"/>
                </a:lnTo>
                <a:lnTo>
                  <a:pt x="3303" y="4578"/>
                </a:lnTo>
                <a:close/>
                <a:moveTo>
                  <a:pt x="3445" y="4710"/>
                </a:moveTo>
                <a:lnTo>
                  <a:pt x="3541" y="4671"/>
                </a:lnTo>
                <a:lnTo>
                  <a:pt x="3555" y="4706"/>
                </a:lnTo>
                <a:lnTo>
                  <a:pt x="3417" y="4762"/>
                </a:lnTo>
                <a:lnTo>
                  <a:pt x="3338" y="4565"/>
                </a:lnTo>
                <a:lnTo>
                  <a:pt x="3471" y="4512"/>
                </a:lnTo>
                <a:lnTo>
                  <a:pt x="3486" y="4547"/>
                </a:lnTo>
                <a:lnTo>
                  <a:pt x="3396" y="4584"/>
                </a:lnTo>
                <a:lnTo>
                  <a:pt x="3412" y="4627"/>
                </a:lnTo>
                <a:lnTo>
                  <a:pt x="3478" y="4600"/>
                </a:lnTo>
                <a:lnTo>
                  <a:pt x="3491" y="4634"/>
                </a:lnTo>
                <a:lnTo>
                  <a:pt x="3426" y="4660"/>
                </a:lnTo>
                <a:lnTo>
                  <a:pt x="3445" y="4710"/>
                </a:lnTo>
                <a:close/>
                <a:moveTo>
                  <a:pt x="4041" y="4136"/>
                </a:moveTo>
                <a:lnTo>
                  <a:pt x="4041" y="4245"/>
                </a:lnTo>
                <a:lnTo>
                  <a:pt x="4184" y="4293"/>
                </a:lnTo>
                <a:lnTo>
                  <a:pt x="4144" y="4326"/>
                </a:lnTo>
                <a:lnTo>
                  <a:pt x="4040" y="4292"/>
                </a:lnTo>
                <a:lnTo>
                  <a:pt x="4040" y="4327"/>
                </a:lnTo>
                <a:lnTo>
                  <a:pt x="4084" y="4378"/>
                </a:lnTo>
                <a:lnTo>
                  <a:pt x="4048" y="4409"/>
                </a:lnTo>
                <a:lnTo>
                  <a:pt x="3911" y="4248"/>
                </a:lnTo>
                <a:lnTo>
                  <a:pt x="3946" y="4217"/>
                </a:lnTo>
                <a:lnTo>
                  <a:pt x="4003" y="4283"/>
                </a:lnTo>
                <a:lnTo>
                  <a:pt x="4000" y="4171"/>
                </a:lnTo>
                <a:lnTo>
                  <a:pt x="4041" y="4136"/>
                </a:lnTo>
                <a:close/>
                <a:moveTo>
                  <a:pt x="4368" y="4038"/>
                </a:moveTo>
                <a:lnTo>
                  <a:pt x="4432" y="3958"/>
                </a:lnTo>
                <a:lnTo>
                  <a:pt x="4461" y="3981"/>
                </a:lnTo>
                <a:lnTo>
                  <a:pt x="4368" y="4097"/>
                </a:lnTo>
                <a:lnTo>
                  <a:pt x="4202" y="3966"/>
                </a:lnTo>
                <a:lnTo>
                  <a:pt x="4292" y="3853"/>
                </a:lnTo>
                <a:lnTo>
                  <a:pt x="4323" y="3877"/>
                </a:lnTo>
                <a:lnTo>
                  <a:pt x="4262" y="3954"/>
                </a:lnTo>
                <a:lnTo>
                  <a:pt x="4298" y="3983"/>
                </a:lnTo>
                <a:lnTo>
                  <a:pt x="4342" y="3927"/>
                </a:lnTo>
                <a:lnTo>
                  <a:pt x="4370" y="3949"/>
                </a:lnTo>
                <a:lnTo>
                  <a:pt x="4326" y="4005"/>
                </a:lnTo>
                <a:lnTo>
                  <a:pt x="4368" y="4038"/>
                </a:lnTo>
                <a:close/>
                <a:moveTo>
                  <a:pt x="4488" y="3876"/>
                </a:moveTo>
                <a:lnTo>
                  <a:pt x="4540" y="3798"/>
                </a:lnTo>
                <a:lnTo>
                  <a:pt x="4570" y="3819"/>
                </a:lnTo>
                <a:lnTo>
                  <a:pt x="4493" y="3935"/>
                </a:lnTo>
                <a:lnTo>
                  <a:pt x="4317" y="3819"/>
                </a:lnTo>
                <a:lnTo>
                  <a:pt x="4343" y="3780"/>
                </a:lnTo>
                <a:lnTo>
                  <a:pt x="4488" y="3876"/>
                </a:lnTo>
                <a:close/>
                <a:moveTo>
                  <a:pt x="4586" y="3716"/>
                </a:moveTo>
                <a:lnTo>
                  <a:pt x="4630" y="3634"/>
                </a:lnTo>
                <a:lnTo>
                  <a:pt x="4663" y="3652"/>
                </a:lnTo>
                <a:lnTo>
                  <a:pt x="4596" y="3775"/>
                </a:lnTo>
                <a:lnTo>
                  <a:pt x="4411" y="3673"/>
                </a:lnTo>
                <a:lnTo>
                  <a:pt x="4433" y="3633"/>
                </a:lnTo>
                <a:lnTo>
                  <a:pt x="4586" y="3716"/>
                </a:lnTo>
                <a:close/>
                <a:moveTo>
                  <a:pt x="4578" y="3472"/>
                </a:moveTo>
                <a:lnTo>
                  <a:pt x="4633" y="3524"/>
                </a:lnTo>
                <a:lnTo>
                  <a:pt x="4653" y="3479"/>
                </a:lnTo>
                <a:lnTo>
                  <a:pt x="4578" y="3472"/>
                </a:lnTo>
                <a:close/>
                <a:moveTo>
                  <a:pt x="4515" y="3467"/>
                </a:moveTo>
                <a:lnTo>
                  <a:pt x="4533" y="3427"/>
                </a:lnTo>
                <a:lnTo>
                  <a:pt x="4758" y="3444"/>
                </a:lnTo>
                <a:lnTo>
                  <a:pt x="4737" y="3487"/>
                </a:lnTo>
                <a:lnTo>
                  <a:pt x="4689" y="3483"/>
                </a:lnTo>
                <a:lnTo>
                  <a:pt x="4659" y="3548"/>
                </a:lnTo>
                <a:lnTo>
                  <a:pt x="4696" y="3582"/>
                </a:lnTo>
                <a:lnTo>
                  <a:pt x="4678" y="3621"/>
                </a:lnTo>
                <a:lnTo>
                  <a:pt x="4515" y="3467"/>
                </a:lnTo>
                <a:close/>
                <a:moveTo>
                  <a:pt x="2625" y="399"/>
                </a:moveTo>
                <a:lnTo>
                  <a:pt x="2625" y="461"/>
                </a:lnTo>
                <a:lnTo>
                  <a:pt x="2657" y="461"/>
                </a:lnTo>
                <a:lnTo>
                  <a:pt x="2667" y="460"/>
                </a:lnTo>
                <a:lnTo>
                  <a:pt x="2675" y="459"/>
                </a:lnTo>
                <a:lnTo>
                  <a:pt x="2679" y="458"/>
                </a:lnTo>
                <a:lnTo>
                  <a:pt x="2681" y="457"/>
                </a:lnTo>
                <a:lnTo>
                  <a:pt x="2685" y="454"/>
                </a:lnTo>
                <a:lnTo>
                  <a:pt x="2687" y="453"/>
                </a:lnTo>
                <a:lnTo>
                  <a:pt x="2692" y="448"/>
                </a:lnTo>
                <a:lnTo>
                  <a:pt x="2694" y="444"/>
                </a:lnTo>
                <a:lnTo>
                  <a:pt x="2696" y="437"/>
                </a:lnTo>
                <a:lnTo>
                  <a:pt x="2697" y="429"/>
                </a:lnTo>
                <a:lnTo>
                  <a:pt x="2696" y="422"/>
                </a:lnTo>
                <a:lnTo>
                  <a:pt x="2694" y="416"/>
                </a:lnTo>
                <a:lnTo>
                  <a:pt x="2692" y="412"/>
                </a:lnTo>
                <a:lnTo>
                  <a:pt x="2687" y="407"/>
                </a:lnTo>
                <a:lnTo>
                  <a:pt x="2683" y="403"/>
                </a:lnTo>
                <a:lnTo>
                  <a:pt x="2675" y="401"/>
                </a:lnTo>
                <a:lnTo>
                  <a:pt x="2667" y="400"/>
                </a:lnTo>
                <a:lnTo>
                  <a:pt x="2657" y="399"/>
                </a:lnTo>
                <a:lnTo>
                  <a:pt x="2625" y="399"/>
                </a:lnTo>
                <a:close/>
                <a:moveTo>
                  <a:pt x="2625" y="497"/>
                </a:moveTo>
                <a:lnTo>
                  <a:pt x="2625" y="573"/>
                </a:lnTo>
                <a:lnTo>
                  <a:pt x="2578" y="573"/>
                </a:lnTo>
                <a:lnTo>
                  <a:pt x="2578" y="361"/>
                </a:lnTo>
                <a:lnTo>
                  <a:pt x="2655" y="361"/>
                </a:lnTo>
                <a:lnTo>
                  <a:pt x="2672" y="361"/>
                </a:lnTo>
                <a:lnTo>
                  <a:pt x="2688" y="363"/>
                </a:lnTo>
                <a:lnTo>
                  <a:pt x="2696" y="366"/>
                </a:lnTo>
                <a:lnTo>
                  <a:pt x="2703" y="368"/>
                </a:lnTo>
                <a:lnTo>
                  <a:pt x="2710" y="370"/>
                </a:lnTo>
                <a:lnTo>
                  <a:pt x="2716" y="374"/>
                </a:lnTo>
                <a:lnTo>
                  <a:pt x="2722" y="377"/>
                </a:lnTo>
                <a:lnTo>
                  <a:pt x="2726" y="382"/>
                </a:lnTo>
                <a:lnTo>
                  <a:pt x="2731" y="388"/>
                </a:lnTo>
                <a:lnTo>
                  <a:pt x="2735" y="395"/>
                </a:lnTo>
                <a:lnTo>
                  <a:pt x="2738" y="402"/>
                </a:lnTo>
                <a:lnTo>
                  <a:pt x="2741" y="409"/>
                </a:lnTo>
                <a:lnTo>
                  <a:pt x="2742" y="419"/>
                </a:lnTo>
                <a:lnTo>
                  <a:pt x="2742" y="428"/>
                </a:lnTo>
                <a:lnTo>
                  <a:pt x="2742" y="439"/>
                </a:lnTo>
                <a:lnTo>
                  <a:pt x="2739" y="448"/>
                </a:lnTo>
                <a:lnTo>
                  <a:pt x="2737" y="457"/>
                </a:lnTo>
                <a:lnTo>
                  <a:pt x="2735" y="464"/>
                </a:lnTo>
                <a:lnTo>
                  <a:pt x="2730" y="470"/>
                </a:lnTo>
                <a:lnTo>
                  <a:pt x="2725" y="476"/>
                </a:lnTo>
                <a:lnTo>
                  <a:pt x="2720" y="480"/>
                </a:lnTo>
                <a:lnTo>
                  <a:pt x="2715" y="484"/>
                </a:lnTo>
                <a:lnTo>
                  <a:pt x="2707" y="488"/>
                </a:lnTo>
                <a:lnTo>
                  <a:pt x="2704" y="489"/>
                </a:lnTo>
                <a:lnTo>
                  <a:pt x="2702" y="491"/>
                </a:lnTo>
                <a:lnTo>
                  <a:pt x="2693" y="492"/>
                </a:lnTo>
                <a:lnTo>
                  <a:pt x="2686" y="495"/>
                </a:lnTo>
                <a:lnTo>
                  <a:pt x="2679" y="496"/>
                </a:lnTo>
                <a:lnTo>
                  <a:pt x="2671" y="497"/>
                </a:lnTo>
                <a:lnTo>
                  <a:pt x="2655" y="497"/>
                </a:lnTo>
                <a:lnTo>
                  <a:pt x="2625" y="497"/>
                </a:lnTo>
                <a:close/>
                <a:moveTo>
                  <a:pt x="2851" y="586"/>
                </a:moveTo>
                <a:lnTo>
                  <a:pt x="2840" y="585"/>
                </a:lnTo>
                <a:lnTo>
                  <a:pt x="2831" y="582"/>
                </a:lnTo>
                <a:lnTo>
                  <a:pt x="2822" y="580"/>
                </a:lnTo>
                <a:lnTo>
                  <a:pt x="2814" y="576"/>
                </a:lnTo>
                <a:lnTo>
                  <a:pt x="2806" y="572"/>
                </a:lnTo>
                <a:lnTo>
                  <a:pt x="2800" y="568"/>
                </a:lnTo>
                <a:lnTo>
                  <a:pt x="2794" y="562"/>
                </a:lnTo>
                <a:lnTo>
                  <a:pt x="2789" y="556"/>
                </a:lnTo>
                <a:lnTo>
                  <a:pt x="2784" y="550"/>
                </a:lnTo>
                <a:lnTo>
                  <a:pt x="2781" y="543"/>
                </a:lnTo>
                <a:lnTo>
                  <a:pt x="2778" y="536"/>
                </a:lnTo>
                <a:lnTo>
                  <a:pt x="2776" y="529"/>
                </a:lnTo>
                <a:lnTo>
                  <a:pt x="2775" y="521"/>
                </a:lnTo>
                <a:lnTo>
                  <a:pt x="2774" y="512"/>
                </a:lnTo>
                <a:lnTo>
                  <a:pt x="2774" y="503"/>
                </a:lnTo>
                <a:lnTo>
                  <a:pt x="2775" y="493"/>
                </a:lnTo>
                <a:lnTo>
                  <a:pt x="2787" y="363"/>
                </a:lnTo>
                <a:lnTo>
                  <a:pt x="2834" y="368"/>
                </a:lnTo>
                <a:lnTo>
                  <a:pt x="2821" y="497"/>
                </a:lnTo>
                <a:lnTo>
                  <a:pt x="2820" y="508"/>
                </a:lnTo>
                <a:lnTo>
                  <a:pt x="2821" y="512"/>
                </a:lnTo>
                <a:lnTo>
                  <a:pt x="2821" y="517"/>
                </a:lnTo>
                <a:lnTo>
                  <a:pt x="2823" y="525"/>
                </a:lnTo>
                <a:lnTo>
                  <a:pt x="2825" y="529"/>
                </a:lnTo>
                <a:lnTo>
                  <a:pt x="2827" y="533"/>
                </a:lnTo>
                <a:lnTo>
                  <a:pt x="2829" y="536"/>
                </a:lnTo>
                <a:lnTo>
                  <a:pt x="2832" y="538"/>
                </a:lnTo>
                <a:lnTo>
                  <a:pt x="2834" y="541"/>
                </a:lnTo>
                <a:lnTo>
                  <a:pt x="2838" y="543"/>
                </a:lnTo>
                <a:lnTo>
                  <a:pt x="2846" y="547"/>
                </a:lnTo>
                <a:lnTo>
                  <a:pt x="2851" y="548"/>
                </a:lnTo>
                <a:lnTo>
                  <a:pt x="2855" y="548"/>
                </a:lnTo>
                <a:lnTo>
                  <a:pt x="2865" y="548"/>
                </a:lnTo>
                <a:lnTo>
                  <a:pt x="2870" y="548"/>
                </a:lnTo>
                <a:lnTo>
                  <a:pt x="2873" y="547"/>
                </a:lnTo>
                <a:lnTo>
                  <a:pt x="2877" y="546"/>
                </a:lnTo>
                <a:lnTo>
                  <a:pt x="2880" y="543"/>
                </a:lnTo>
                <a:lnTo>
                  <a:pt x="2884" y="542"/>
                </a:lnTo>
                <a:lnTo>
                  <a:pt x="2886" y="538"/>
                </a:lnTo>
                <a:lnTo>
                  <a:pt x="2889" y="536"/>
                </a:lnTo>
                <a:lnTo>
                  <a:pt x="2891" y="533"/>
                </a:lnTo>
                <a:lnTo>
                  <a:pt x="2893" y="529"/>
                </a:lnTo>
                <a:lnTo>
                  <a:pt x="2895" y="524"/>
                </a:lnTo>
                <a:lnTo>
                  <a:pt x="2896" y="521"/>
                </a:lnTo>
                <a:lnTo>
                  <a:pt x="2897" y="516"/>
                </a:lnTo>
                <a:lnTo>
                  <a:pt x="2899" y="504"/>
                </a:lnTo>
                <a:lnTo>
                  <a:pt x="2911" y="376"/>
                </a:lnTo>
                <a:lnTo>
                  <a:pt x="2957" y="380"/>
                </a:lnTo>
                <a:lnTo>
                  <a:pt x="2944" y="510"/>
                </a:lnTo>
                <a:lnTo>
                  <a:pt x="2943" y="519"/>
                </a:lnTo>
                <a:lnTo>
                  <a:pt x="2941" y="528"/>
                </a:lnTo>
                <a:lnTo>
                  <a:pt x="2938" y="536"/>
                </a:lnTo>
                <a:lnTo>
                  <a:pt x="2936" y="544"/>
                </a:lnTo>
                <a:lnTo>
                  <a:pt x="2932" y="551"/>
                </a:lnTo>
                <a:lnTo>
                  <a:pt x="2928" y="559"/>
                </a:lnTo>
                <a:lnTo>
                  <a:pt x="2923" y="564"/>
                </a:lnTo>
                <a:lnTo>
                  <a:pt x="2918" y="569"/>
                </a:lnTo>
                <a:lnTo>
                  <a:pt x="2912" y="574"/>
                </a:lnTo>
                <a:lnTo>
                  <a:pt x="2905" y="578"/>
                </a:lnTo>
                <a:lnTo>
                  <a:pt x="2898" y="581"/>
                </a:lnTo>
                <a:lnTo>
                  <a:pt x="2890" y="583"/>
                </a:lnTo>
                <a:lnTo>
                  <a:pt x="2882" y="586"/>
                </a:lnTo>
                <a:lnTo>
                  <a:pt x="2872" y="586"/>
                </a:lnTo>
                <a:lnTo>
                  <a:pt x="2861" y="587"/>
                </a:lnTo>
                <a:lnTo>
                  <a:pt x="2851" y="586"/>
                </a:lnTo>
                <a:close/>
                <a:moveTo>
                  <a:pt x="3035" y="501"/>
                </a:moveTo>
                <a:lnTo>
                  <a:pt x="3034" y="509"/>
                </a:lnTo>
                <a:lnTo>
                  <a:pt x="3034" y="517"/>
                </a:lnTo>
                <a:lnTo>
                  <a:pt x="3033" y="524"/>
                </a:lnTo>
                <a:lnTo>
                  <a:pt x="3033" y="531"/>
                </a:lnTo>
                <a:lnTo>
                  <a:pt x="3034" y="537"/>
                </a:lnTo>
                <a:lnTo>
                  <a:pt x="3035" y="544"/>
                </a:lnTo>
                <a:lnTo>
                  <a:pt x="3037" y="547"/>
                </a:lnTo>
                <a:lnTo>
                  <a:pt x="3037" y="550"/>
                </a:lnTo>
                <a:lnTo>
                  <a:pt x="3039" y="555"/>
                </a:lnTo>
                <a:lnTo>
                  <a:pt x="3041" y="561"/>
                </a:lnTo>
                <a:lnTo>
                  <a:pt x="3045" y="566"/>
                </a:lnTo>
                <a:lnTo>
                  <a:pt x="3049" y="569"/>
                </a:lnTo>
                <a:lnTo>
                  <a:pt x="3052" y="573"/>
                </a:lnTo>
                <a:lnTo>
                  <a:pt x="3057" y="576"/>
                </a:lnTo>
                <a:lnTo>
                  <a:pt x="3062" y="579"/>
                </a:lnTo>
                <a:lnTo>
                  <a:pt x="3067" y="581"/>
                </a:lnTo>
                <a:lnTo>
                  <a:pt x="3073" y="582"/>
                </a:lnTo>
                <a:lnTo>
                  <a:pt x="3079" y="583"/>
                </a:lnTo>
                <a:lnTo>
                  <a:pt x="3085" y="583"/>
                </a:lnTo>
                <a:lnTo>
                  <a:pt x="3091" y="583"/>
                </a:lnTo>
                <a:lnTo>
                  <a:pt x="3096" y="582"/>
                </a:lnTo>
                <a:lnTo>
                  <a:pt x="3101" y="580"/>
                </a:lnTo>
                <a:lnTo>
                  <a:pt x="3107" y="578"/>
                </a:lnTo>
                <a:lnTo>
                  <a:pt x="3111" y="575"/>
                </a:lnTo>
                <a:lnTo>
                  <a:pt x="3115" y="572"/>
                </a:lnTo>
                <a:lnTo>
                  <a:pt x="3120" y="567"/>
                </a:lnTo>
                <a:lnTo>
                  <a:pt x="3123" y="562"/>
                </a:lnTo>
                <a:lnTo>
                  <a:pt x="3127" y="557"/>
                </a:lnTo>
                <a:lnTo>
                  <a:pt x="3130" y="551"/>
                </a:lnTo>
                <a:lnTo>
                  <a:pt x="3136" y="538"/>
                </a:lnTo>
                <a:lnTo>
                  <a:pt x="3139" y="530"/>
                </a:lnTo>
                <a:lnTo>
                  <a:pt x="3140" y="523"/>
                </a:lnTo>
                <a:lnTo>
                  <a:pt x="3142" y="515"/>
                </a:lnTo>
                <a:lnTo>
                  <a:pt x="3142" y="506"/>
                </a:lnTo>
                <a:lnTo>
                  <a:pt x="3143" y="499"/>
                </a:lnTo>
                <a:lnTo>
                  <a:pt x="3142" y="492"/>
                </a:lnTo>
                <a:lnTo>
                  <a:pt x="3142" y="486"/>
                </a:lnTo>
                <a:lnTo>
                  <a:pt x="3141" y="479"/>
                </a:lnTo>
                <a:lnTo>
                  <a:pt x="3139" y="474"/>
                </a:lnTo>
                <a:lnTo>
                  <a:pt x="3137" y="469"/>
                </a:lnTo>
                <a:lnTo>
                  <a:pt x="3134" y="464"/>
                </a:lnTo>
                <a:lnTo>
                  <a:pt x="3131" y="459"/>
                </a:lnTo>
                <a:lnTo>
                  <a:pt x="3128" y="454"/>
                </a:lnTo>
                <a:lnTo>
                  <a:pt x="3123" y="451"/>
                </a:lnTo>
                <a:lnTo>
                  <a:pt x="3118" y="448"/>
                </a:lnTo>
                <a:lnTo>
                  <a:pt x="3114" y="446"/>
                </a:lnTo>
                <a:lnTo>
                  <a:pt x="3109" y="444"/>
                </a:lnTo>
                <a:lnTo>
                  <a:pt x="3103" y="443"/>
                </a:lnTo>
                <a:lnTo>
                  <a:pt x="3097" y="441"/>
                </a:lnTo>
                <a:lnTo>
                  <a:pt x="3091" y="441"/>
                </a:lnTo>
                <a:lnTo>
                  <a:pt x="3085" y="441"/>
                </a:lnTo>
                <a:lnTo>
                  <a:pt x="3081" y="443"/>
                </a:lnTo>
                <a:lnTo>
                  <a:pt x="3077" y="443"/>
                </a:lnTo>
                <a:lnTo>
                  <a:pt x="3075" y="444"/>
                </a:lnTo>
                <a:lnTo>
                  <a:pt x="3070" y="446"/>
                </a:lnTo>
                <a:lnTo>
                  <a:pt x="3065" y="450"/>
                </a:lnTo>
                <a:lnTo>
                  <a:pt x="3060" y="453"/>
                </a:lnTo>
                <a:lnTo>
                  <a:pt x="3057" y="457"/>
                </a:lnTo>
                <a:lnTo>
                  <a:pt x="3052" y="461"/>
                </a:lnTo>
                <a:lnTo>
                  <a:pt x="3046" y="472"/>
                </a:lnTo>
                <a:lnTo>
                  <a:pt x="3040" y="485"/>
                </a:lnTo>
                <a:lnTo>
                  <a:pt x="3035" y="501"/>
                </a:lnTo>
                <a:close/>
                <a:moveTo>
                  <a:pt x="3065" y="619"/>
                </a:moveTo>
                <a:lnTo>
                  <a:pt x="3057" y="617"/>
                </a:lnTo>
                <a:lnTo>
                  <a:pt x="3047" y="614"/>
                </a:lnTo>
                <a:lnTo>
                  <a:pt x="3039" y="609"/>
                </a:lnTo>
                <a:lnTo>
                  <a:pt x="3031" y="605"/>
                </a:lnTo>
                <a:lnTo>
                  <a:pt x="3022" y="600"/>
                </a:lnTo>
                <a:lnTo>
                  <a:pt x="3015" y="593"/>
                </a:lnTo>
                <a:lnTo>
                  <a:pt x="3013" y="589"/>
                </a:lnTo>
                <a:lnTo>
                  <a:pt x="3009" y="586"/>
                </a:lnTo>
                <a:lnTo>
                  <a:pt x="3004" y="579"/>
                </a:lnTo>
                <a:lnTo>
                  <a:pt x="2999" y="570"/>
                </a:lnTo>
                <a:lnTo>
                  <a:pt x="2994" y="561"/>
                </a:lnTo>
                <a:lnTo>
                  <a:pt x="2990" y="551"/>
                </a:lnTo>
                <a:lnTo>
                  <a:pt x="2988" y="541"/>
                </a:lnTo>
                <a:lnTo>
                  <a:pt x="2988" y="535"/>
                </a:lnTo>
                <a:lnTo>
                  <a:pt x="2987" y="529"/>
                </a:lnTo>
                <a:lnTo>
                  <a:pt x="2987" y="517"/>
                </a:lnTo>
                <a:lnTo>
                  <a:pt x="2988" y="504"/>
                </a:lnTo>
                <a:lnTo>
                  <a:pt x="2990" y="491"/>
                </a:lnTo>
                <a:lnTo>
                  <a:pt x="2994" y="478"/>
                </a:lnTo>
                <a:lnTo>
                  <a:pt x="2998" y="466"/>
                </a:lnTo>
                <a:lnTo>
                  <a:pt x="3002" y="456"/>
                </a:lnTo>
                <a:lnTo>
                  <a:pt x="3008" y="446"/>
                </a:lnTo>
                <a:lnTo>
                  <a:pt x="3015" y="437"/>
                </a:lnTo>
                <a:lnTo>
                  <a:pt x="3019" y="433"/>
                </a:lnTo>
                <a:lnTo>
                  <a:pt x="3022" y="429"/>
                </a:lnTo>
                <a:lnTo>
                  <a:pt x="3030" y="422"/>
                </a:lnTo>
                <a:lnTo>
                  <a:pt x="3038" y="416"/>
                </a:lnTo>
                <a:lnTo>
                  <a:pt x="3046" y="412"/>
                </a:lnTo>
                <a:lnTo>
                  <a:pt x="3054" y="408"/>
                </a:lnTo>
                <a:lnTo>
                  <a:pt x="3064" y="405"/>
                </a:lnTo>
                <a:lnTo>
                  <a:pt x="3073" y="403"/>
                </a:lnTo>
                <a:lnTo>
                  <a:pt x="3082" y="402"/>
                </a:lnTo>
                <a:lnTo>
                  <a:pt x="3091" y="402"/>
                </a:lnTo>
                <a:lnTo>
                  <a:pt x="3101" y="402"/>
                </a:lnTo>
                <a:lnTo>
                  <a:pt x="3110" y="405"/>
                </a:lnTo>
                <a:lnTo>
                  <a:pt x="3120" y="407"/>
                </a:lnTo>
                <a:lnTo>
                  <a:pt x="3129" y="409"/>
                </a:lnTo>
                <a:lnTo>
                  <a:pt x="3137" y="414"/>
                </a:lnTo>
                <a:lnTo>
                  <a:pt x="3146" y="419"/>
                </a:lnTo>
                <a:lnTo>
                  <a:pt x="3153" y="424"/>
                </a:lnTo>
                <a:lnTo>
                  <a:pt x="3160" y="429"/>
                </a:lnTo>
                <a:lnTo>
                  <a:pt x="3163" y="433"/>
                </a:lnTo>
                <a:lnTo>
                  <a:pt x="3167" y="437"/>
                </a:lnTo>
                <a:lnTo>
                  <a:pt x="3173" y="445"/>
                </a:lnTo>
                <a:lnTo>
                  <a:pt x="3178" y="453"/>
                </a:lnTo>
                <a:lnTo>
                  <a:pt x="3181" y="463"/>
                </a:lnTo>
                <a:lnTo>
                  <a:pt x="3185" y="472"/>
                </a:lnTo>
                <a:lnTo>
                  <a:pt x="3187" y="483"/>
                </a:lnTo>
                <a:lnTo>
                  <a:pt x="3188" y="489"/>
                </a:lnTo>
                <a:lnTo>
                  <a:pt x="3188" y="495"/>
                </a:lnTo>
                <a:lnTo>
                  <a:pt x="3188" y="506"/>
                </a:lnTo>
                <a:lnTo>
                  <a:pt x="3188" y="518"/>
                </a:lnTo>
                <a:lnTo>
                  <a:pt x="3186" y="533"/>
                </a:lnTo>
                <a:lnTo>
                  <a:pt x="3182" y="546"/>
                </a:lnTo>
                <a:lnTo>
                  <a:pt x="3178" y="557"/>
                </a:lnTo>
                <a:lnTo>
                  <a:pt x="3173" y="568"/>
                </a:lnTo>
                <a:lnTo>
                  <a:pt x="3167" y="578"/>
                </a:lnTo>
                <a:lnTo>
                  <a:pt x="3161" y="587"/>
                </a:lnTo>
                <a:lnTo>
                  <a:pt x="3157" y="591"/>
                </a:lnTo>
                <a:lnTo>
                  <a:pt x="3154" y="594"/>
                </a:lnTo>
                <a:lnTo>
                  <a:pt x="3147" y="601"/>
                </a:lnTo>
                <a:lnTo>
                  <a:pt x="3139" y="607"/>
                </a:lnTo>
                <a:lnTo>
                  <a:pt x="3130" y="612"/>
                </a:lnTo>
                <a:lnTo>
                  <a:pt x="3122" y="615"/>
                </a:lnTo>
                <a:lnTo>
                  <a:pt x="3112" y="618"/>
                </a:lnTo>
                <a:lnTo>
                  <a:pt x="3103" y="620"/>
                </a:lnTo>
                <a:lnTo>
                  <a:pt x="3094" y="621"/>
                </a:lnTo>
                <a:lnTo>
                  <a:pt x="3084" y="621"/>
                </a:lnTo>
                <a:lnTo>
                  <a:pt x="3075" y="621"/>
                </a:lnTo>
                <a:lnTo>
                  <a:pt x="3065" y="619"/>
                </a:lnTo>
                <a:close/>
                <a:moveTo>
                  <a:pt x="1938" y="605"/>
                </a:moveTo>
                <a:lnTo>
                  <a:pt x="1922" y="606"/>
                </a:lnTo>
                <a:lnTo>
                  <a:pt x="1908" y="606"/>
                </a:lnTo>
                <a:lnTo>
                  <a:pt x="1901" y="606"/>
                </a:lnTo>
                <a:lnTo>
                  <a:pt x="1894" y="606"/>
                </a:lnTo>
                <a:lnTo>
                  <a:pt x="1887" y="605"/>
                </a:lnTo>
                <a:lnTo>
                  <a:pt x="1881" y="604"/>
                </a:lnTo>
                <a:lnTo>
                  <a:pt x="1875" y="602"/>
                </a:lnTo>
                <a:lnTo>
                  <a:pt x="1869" y="600"/>
                </a:lnTo>
                <a:lnTo>
                  <a:pt x="1863" y="596"/>
                </a:lnTo>
                <a:lnTo>
                  <a:pt x="1858" y="593"/>
                </a:lnTo>
                <a:lnTo>
                  <a:pt x="1854" y="588"/>
                </a:lnTo>
                <a:lnTo>
                  <a:pt x="1850" y="583"/>
                </a:lnTo>
                <a:lnTo>
                  <a:pt x="1846" y="576"/>
                </a:lnTo>
                <a:lnTo>
                  <a:pt x="1843" y="569"/>
                </a:lnTo>
                <a:lnTo>
                  <a:pt x="1840" y="562"/>
                </a:lnTo>
                <a:lnTo>
                  <a:pt x="1839" y="555"/>
                </a:lnTo>
                <a:lnTo>
                  <a:pt x="1839" y="549"/>
                </a:lnTo>
                <a:lnTo>
                  <a:pt x="1839" y="542"/>
                </a:lnTo>
                <a:lnTo>
                  <a:pt x="1840" y="536"/>
                </a:lnTo>
                <a:lnTo>
                  <a:pt x="1842" y="530"/>
                </a:lnTo>
                <a:lnTo>
                  <a:pt x="1844" y="524"/>
                </a:lnTo>
                <a:lnTo>
                  <a:pt x="1848" y="518"/>
                </a:lnTo>
                <a:lnTo>
                  <a:pt x="1851" y="514"/>
                </a:lnTo>
                <a:lnTo>
                  <a:pt x="1854" y="510"/>
                </a:lnTo>
                <a:lnTo>
                  <a:pt x="1856" y="508"/>
                </a:lnTo>
                <a:lnTo>
                  <a:pt x="1861" y="503"/>
                </a:lnTo>
                <a:lnTo>
                  <a:pt x="1867" y="498"/>
                </a:lnTo>
                <a:lnTo>
                  <a:pt x="1872" y="495"/>
                </a:lnTo>
                <a:lnTo>
                  <a:pt x="1880" y="491"/>
                </a:lnTo>
                <a:lnTo>
                  <a:pt x="1894" y="484"/>
                </a:lnTo>
                <a:lnTo>
                  <a:pt x="1902" y="482"/>
                </a:lnTo>
                <a:lnTo>
                  <a:pt x="1909" y="480"/>
                </a:lnTo>
                <a:lnTo>
                  <a:pt x="1916" y="479"/>
                </a:lnTo>
                <a:lnTo>
                  <a:pt x="1923" y="478"/>
                </a:lnTo>
                <a:lnTo>
                  <a:pt x="1936" y="478"/>
                </a:lnTo>
                <a:lnTo>
                  <a:pt x="1948" y="479"/>
                </a:lnTo>
                <a:lnTo>
                  <a:pt x="1960" y="483"/>
                </a:lnTo>
                <a:lnTo>
                  <a:pt x="1970" y="486"/>
                </a:lnTo>
                <a:lnTo>
                  <a:pt x="1979" y="492"/>
                </a:lnTo>
                <a:lnTo>
                  <a:pt x="1989" y="498"/>
                </a:lnTo>
                <a:lnTo>
                  <a:pt x="1966" y="531"/>
                </a:lnTo>
                <a:lnTo>
                  <a:pt x="1959" y="527"/>
                </a:lnTo>
                <a:lnTo>
                  <a:pt x="1952" y="523"/>
                </a:lnTo>
                <a:lnTo>
                  <a:pt x="1945" y="521"/>
                </a:lnTo>
                <a:lnTo>
                  <a:pt x="1938" y="518"/>
                </a:lnTo>
                <a:lnTo>
                  <a:pt x="1929" y="517"/>
                </a:lnTo>
                <a:lnTo>
                  <a:pt x="1922" y="517"/>
                </a:lnTo>
                <a:lnTo>
                  <a:pt x="1914" y="518"/>
                </a:lnTo>
                <a:lnTo>
                  <a:pt x="1907" y="521"/>
                </a:lnTo>
                <a:lnTo>
                  <a:pt x="1900" y="523"/>
                </a:lnTo>
                <a:lnTo>
                  <a:pt x="1895" y="527"/>
                </a:lnTo>
                <a:lnTo>
                  <a:pt x="1890" y="530"/>
                </a:lnTo>
                <a:lnTo>
                  <a:pt x="1887" y="534"/>
                </a:lnTo>
                <a:lnTo>
                  <a:pt x="1884" y="537"/>
                </a:lnTo>
                <a:lnTo>
                  <a:pt x="1883" y="542"/>
                </a:lnTo>
                <a:lnTo>
                  <a:pt x="1883" y="546"/>
                </a:lnTo>
                <a:lnTo>
                  <a:pt x="1884" y="550"/>
                </a:lnTo>
                <a:lnTo>
                  <a:pt x="1885" y="554"/>
                </a:lnTo>
                <a:lnTo>
                  <a:pt x="1887" y="556"/>
                </a:lnTo>
                <a:lnTo>
                  <a:pt x="1891" y="560"/>
                </a:lnTo>
                <a:lnTo>
                  <a:pt x="1896" y="562"/>
                </a:lnTo>
                <a:lnTo>
                  <a:pt x="1899" y="563"/>
                </a:lnTo>
                <a:lnTo>
                  <a:pt x="1901" y="564"/>
                </a:lnTo>
                <a:lnTo>
                  <a:pt x="1908" y="566"/>
                </a:lnTo>
                <a:lnTo>
                  <a:pt x="1916" y="566"/>
                </a:lnTo>
                <a:lnTo>
                  <a:pt x="1935" y="566"/>
                </a:lnTo>
                <a:lnTo>
                  <a:pt x="1951" y="564"/>
                </a:lnTo>
                <a:lnTo>
                  <a:pt x="1965" y="564"/>
                </a:lnTo>
                <a:lnTo>
                  <a:pt x="1979" y="564"/>
                </a:lnTo>
                <a:lnTo>
                  <a:pt x="1985" y="566"/>
                </a:lnTo>
                <a:lnTo>
                  <a:pt x="1992" y="567"/>
                </a:lnTo>
                <a:lnTo>
                  <a:pt x="1998" y="569"/>
                </a:lnTo>
                <a:lnTo>
                  <a:pt x="2004" y="572"/>
                </a:lnTo>
                <a:lnTo>
                  <a:pt x="2009" y="574"/>
                </a:lnTo>
                <a:lnTo>
                  <a:pt x="2015" y="579"/>
                </a:lnTo>
                <a:lnTo>
                  <a:pt x="2019" y="583"/>
                </a:lnTo>
                <a:lnTo>
                  <a:pt x="2023" y="588"/>
                </a:lnTo>
                <a:lnTo>
                  <a:pt x="2026" y="594"/>
                </a:lnTo>
                <a:lnTo>
                  <a:pt x="2030" y="602"/>
                </a:lnTo>
                <a:lnTo>
                  <a:pt x="2031" y="608"/>
                </a:lnTo>
                <a:lnTo>
                  <a:pt x="2032" y="614"/>
                </a:lnTo>
                <a:lnTo>
                  <a:pt x="2034" y="620"/>
                </a:lnTo>
                <a:lnTo>
                  <a:pt x="2034" y="626"/>
                </a:lnTo>
                <a:lnTo>
                  <a:pt x="2032" y="633"/>
                </a:lnTo>
                <a:lnTo>
                  <a:pt x="2031" y="639"/>
                </a:lnTo>
                <a:lnTo>
                  <a:pt x="2029" y="645"/>
                </a:lnTo>
                <a:lnTo>
                  <a:pt x="2025" y="651"/>
                </a:lnTo>
                <a:lnTo>
                  <a:pt x="2022" y="657"/>
                </a:lnTo>
                <a:lnTo>
                  <a:pt x="2017" y="663"/>
                </a:lnTo>
                <a:lnTo>
                  <a:pt x="2011" y="668"/>
                </a:lnTo>
                <a:lnTo>
                  <a:pt x="2005" y="673"/>
                </a:lnTo>
                <a:lnTo>
                  <a:pt x="1998" y="678"/>
                </a:lnTo>
                <a:lnTo>
                  <a:pt x="1990" y="683"/>
                </a:lnTo>
                <a:lnTo>
                  <a:pt x="1980" y="686"/>
                </a:lnTo>
                <a:lnTo>
                  <a:pt x="1971" y="690"/>
                </a:lnTo>
                <a:lnTo>
                  <a:pt x="1955" y="695"/>
                </a:lnTo>
                <a:lnTo>
                  <a:pt x="1947" y="696"/>
                </a:lnTo>
                <a:lnTo>
                  <a:pt x="1940" y="697"/>
                </a:lnTo>
                <a:lnTo>
                  <a:pt x="1926" y="697"/>
                </a:lnTo>
                <a:lnTo>
                  <a:pt x="1919" y="696"/>
                </a:lnTo>
                <a:lnTo>
                  <a:pt x="1913" y="695"/>
                </a:lnTo>
                <a:lnTo>
                  <a:pt x="1907" y="694"/>
                </a:lnTo>
                <a:lnTo>
                  <a:pt x="1901" y="691"/>
                </a:lnTo>
                <a:lnTo>
                  <a:pt x="1889" y="686"/>
                </a:lnTo>
                <a:lnTo>
                  <a:pt x="1878" y="679"/>
                </a:lnTo>
                <a:lnTo>
                  <a:pt x="1869" y="671"/>
                </a:lnTo>
                <a:lnTo>
                  <a:pt x="1895" y="639"/>
                </a:lnTo>
                <a:lnTo>
                  <a:pt x="1899" y="643"/>
                </a:lnTo>
                <a:lnTo>
                  <a:pt x="1902" y="646"/>
                </a:lnTo>
                <a:lnTo>
                  <a:pt x="1910" y="651"/>
                </a:lnTo>
                <a:lnTo>
                  <a:pt x="1917" y="655"/>
                </a:lnTo>
                <a:lnTo>
                  <a:pt x="1926" y="657"/>
                </a:lnTo>
                <a:lnTo>
                  <a:pt x="1930" y="658"/>
                </a:lnTo>
                <a:lnTo>
                  <a:pt x="1935" y="658"/>
                </a:lnTo>
                <a:lnTo>
                  <a:pt x="1944" y="658"/>
                </a:lnTo>
                <a:lnTo>
                  <a:pt x="1952" y="657"/>
                </a:lnTo>
                <a:lnTo>
                  <a:pt x="1961" y="655"/>
                </a:lnTo>
                <a:lnTo>
                  <a:pt x="1968" y="652"/>
                </a:lnTo>
                <a:lnTo>
                  <a:pt x="1974" y="649"/>
                </a:lnTo>
                <a:lnTo>
                  <a:pt x="1979" y="645"/>
                </a:lnTo>
                <a:lnTo>
                  <a:pt x="1984" y="640"/>
                </a:lnTo>
                <a:lnTo>
                  <a:pt x="1985" y="638"/>
                </a:lnTo>
                <a:lnTo>
                  <a:pt x="1987" y="636"/>
                </a:lnTo>
                <a:lnTo>
                  <a:pt x="1987" y="633"/>
                </a:lnTo>
                <a:lnTo>
                  <a:pt x="1989" y="631"/>
                </a:lnTo>
                <a:lnTo>
                  <a:pt x="1989" y="628"/>
                </a:lnTo>
                <a:lnTo>
                  <a:pt x="1989" y="625"/>
                </a:lnTo>
                <a:lnTo>
                  <a:pt x="1989" y="623"/>
                </a:lnTo>
                <a:lnTo>
                  <a:pt x="1987" y="620"/>
                </a:lnTo>
                <a:lnTo>
                  <a:pt x="1985" y="614"/>
                </a:lnTo>
                <a:lnTo>
                  <a:pt x="1984" y="613"/>
                </a:lnTo>
                <a:lnTo>
                  <a:pt x="1981" y="611"/>
                </a:lnTo>
                <a:lnTo>
                  <a:pt x="1977" y="608"/>
                </a:lnTo>
                <a:lnTo>
                  <a:pt x="1971" y="606"/>
                </a:lnTo>
                <a:lnTo>
                  <a:pt x="1965" y="605"/>
                </a:lnTo>
                <a:lnTo>
                  <a:pt x="1957" y="605"/>
                </a:lnTo>
                <a:lnTo>
                  <a:pt x="1947" y="605"/>
                </a:lnTo>
                <a:lnTo>
                  <a:pt x="1938" y="605"/>
                </a:lnTo>
                <a:close/>
                <a:moveTo>
                  <a:pt x="1289" y="1089"/>
                </a:moveTo>
                <a:lnTo>
                  <a:pt x="1280" y="1095"/>
                </a:lnTo>
                <a:lnTo>
                  <a:pt x="1272" y="1101"/>
                </a:lnTo>
                <a:lnTo>
                  <a:pt x="1264" y="1106"/>
                </a:lnTo>
                <a:lnTo>
                  <a:pt x="1255" y="1109"/>
                </a:lnTo>
                <a:lnTo>
                  <a:pt x="1247" y="1113"/>
                </a:lnTo>
                <a:lnTo>
                  <a:pt x="1240" y="1114"/>
                </a:lnTo>
                <a:lnTo>
                  <a:pt x="1232" y="1115"/>
                </a:lnTo>
                <a:lnTo>
                  <a:pt x="1225" y="1115"/>
                </a:lnTo>
                <a:lnTo>
                  <a:pt x="1216" y="1114"/>
                </a:lnTo>
                <a:lnTo>
                  <a:pt x="1209" y="1112"/>
                </a:lnTo>
                <a:lnTo>
                  <a:pt x="1202" y="1109"/>
                </a:lnTo>
                <a:lnTo>
                  <a:pt x="1195" y="1105"/>
                </a:lnTo>
                <a:lnTo>
                  <a:pt x="1188" y="1101"/>
                </a:lnTo>
                <a:lnTo>
                  <a:pt x="1181" y="1095"/>
                </a:lnTo>
                <a:lnTo>
                  <a:pt x="1175" y="1089"/>
                </a:lnTo>
                <a:lnTo>
                  <a:pt x="1168" y="1082"/>
                </a:lnTo>
                <a:lnTo>
                  <a:pt x="1081" y="984"/>
                </a:lnTo>
                <a:lnTo>
                  <a:pt x="1117" y="953"/>
                </a:lnTo>
                <a:lnTo>
                  <a:pt x="1202" y="1050"/>
                </a:lnTo>
                <a:lnTo>
                  <a:pt x="1210" y="1058"/>
                </a:lnTo>
                <a:lnTo>
                  <a:pt x="1214" y="1062"/>
                </a:lnTo>
                <a:lnTo>
                  <a:pt x="1218" y="1064"/>
                </a:lnTo>
                <a:lnTo>
                  <a:pt x="1221" y="1067"/>
                </a:lnTo>
                <a:lnTo>
                  <a:pt x="1225" y="1069"/>
                </a:lnTo>
                <a:lnTo>
                  <a:pt x="1229" y="1070"/>
                </a:lnTo>
                <a:lnTo>
                  <a:pt x="1233" y="1071"/>
                </a:lnTo>
                <a:lnTo>
                  <a:pt x="1236" y="1071"/>
                </a:lnTo>
                <a:lnTo>
                  <a:pt x="1240" y="1071"/>
                </a:lnTo>
                <a:lnTo>
                  <a:pt x="1245" y="1070"/>
                </a:lnTo>
                <a:lnTo>
                  <a:pt x="1248" y="1070"/>
                </a:lnTo>
                <a:lnTo>
                  <a:pt x="1255" y="1065"/>
                </a:lnTo>
                <a:lnTo>
                  <a:pt x="1260" y="1063"/>
                </a:lnTo>
                <a:lnTo>
                  <a:pt x="1264" y="1061"/>
                </a:lnTo>
                <a:lnTo>
                  <a:pt x="1267" y="1057"/>
                </a:lnTo>
                <a:lnTo>
                  <a:pt x="1270" y="1054"/>
                </a:lnTo>
                <a:lnTo>
                  <a:pt x="1274" y="1047"/>
                </a:lnTo>
                <a:lnTo>
                  <a:pt x="1277" y="1043"/>
                </a:lnTo>
                <a:lnTo>
                  <a:pt x="1277" y="1039"/>
                </a:lnTo>
                <a:lnTo>
                  <a:pt x="1278" y="1035"/>
                </a:lnTo>
                <a:lnTo>
                  <a:pt x="1278" y="1031"/>
                </a:lnTo>
                <a:lnTo>
                  <a:pt x="1277" y="1028"/>
                </a:lnTo>
                <a:lnTo>
                  <a:pt x="1277" y="1024"/>
                </a:lnTo>
                <a:lnTo>
                  <a:pt x="1274" y="1019"/>
                </a:lnTo>
                <a:lnTo>
                  <a:pt x="1273" y="1016"/>
                </a:lnTo>
                <a:lnTo>
                  <a:pt x="1271" y="1011"/>
                </a:lnTo>
                <a:lnTo>
                  <a:pt x="1268" y="1007"/>
                </a:lnTo>
                <a:lnTo>
                  <a:pt x="1261" y="999"/>
                </a:lnTo>
                <a:lnTo>
                  <a:pt x="1175" y="901"/>
                </a:lnTo>
                <a:lnTo>
                  <a:pt x="1209" y="871"/>
                </a:lnTo>
                <a:lnTo>
                  <a:pt x="1296" y="970"/>
                </a:lnTo>
                <a:lnTo>
                  <a:pt x="1302" y="977"/>
                </a:lnTo>
                <a:lnTo>
                  <a:pt x="1308" y="984"/>
                </a:lnTo>
                <a:lnTo>
                  <a:pt x="1312" y="991"/>
                </a:lnTo>
                <a:lnTo>
                  <a:pt x="1316" y="999"/>
                </a:lnTo>
                <a:lnTo>
                  <a:pt x="1318" y="1006"/>
                </a:lnTo>
                <a:lnTo>
                  <a:pt x="1321" y="1013"/>
                </a:lnTo>
                <a:lnTo>
                  <a:pt x="1322" y="1022"/>
                </a:lnTo>
                <a:lnTo>
                  <a:pt x="1322" y="1029"/>
                </a:lnTo>
                <a:lnTo>
                  <a:pt x="1321" y="1037"/>
                </a:lnTo>
                <a:lnTo>
                  <a:pt x="1319" y="1044"/>
                </a:lnTo>
                <a:lnTo>
                  <a:pt x="1317" y="1051"/>
                </a:lnTo>
                <a:lnTo>
                  <a:pt x="1312" y="1060"/>
                </a:lnTo>
                <a:lnTo>
                  <a:pt x="1309" y="1067"/>
                </a:lnTo>
                <a:lnTo>
                  <a:pt x="1303" y="1074"/>
                </a:lnTo>
                <a:lnTo>
                  <a:pt x="1299" y="1077"/>
                </a:lnTo>
                <a:lnTo>
                  <a:pt x="1296" y="1082"/>
                </a:lnTo>
                <a:lnTo>
                  <a:pt x="1289" y="1089"/>
                </a:lnTo>
                <a:close/>
                <a:moveTo>
                  <a:pt x="1354" y="807"/>
                </a:moveTo>
                <a:lnTo>
                  <a:pt x="1349" y="811"/>
                </a:lnTo>
                <a:lnTo>
                  <a:pt x="1344" y="814"/>
                </a:lnTo>
                <a:lnTo>
                  <a:pt x="1341" y="819"/>
                </a:lnTo>
                <a:lnTo>
                  <a:pt x="1338" y="824"/>
                </a:lnTo>
                <a:lnTo>
                  <a:pt x="1336" y="829"/>
                </a:lnTo>
                <a:lnTo>
                  <a:pt x="1334" y="835"/>
                </a:lnTo>
                <a:lnTo>
                  <a:pt x="1334" y="839"/>
                </a:lnTo>
                <a:lnTo>
                  <a:pt x="1332" y="845"/>
                </a:lnTo>
                <a:lnTo>
                  <a:pt x="1334" y="857"/>
                </a:lnTo>
                <a:lnTo>
                  <a:pt x="1335" y="863"/>
                </a:lnTo>
                <a:lnTo>
                  <a:pt x="1337" y="870"/>
                </a:lnTo>
                <a:lnTo>
                  <a:pt x="1340" y="876"/>
                </a:lnTo>
                <a:lnTo>
                  <a:pt x="1343" y="883"/>
                </a:lnTo>
                <a:lnTo>
                  <a:pt x="1347" y="889"/>
                </a:lnTo>
                <a:lnTo>
                  <a:pt x="1351" y="896"/>
                </a:lnTo>
                <a:lnTo>
                  <a:pt x="1356" y="902"/>
                </a:lnTo>
                <a:lnTo>
                  <a:pt x="1361" y="908"/>
                </a:lnTo>
                <a:lnTo>
                  <a:pt x="1367" y="914"/>
                </a:lnTo>
                <a:lnTo>
                  <a:pt x="1371" y="919"/>
                </a:lnTo>
                <a:lnTo>
                  <a:pt x="1377" y="922"/>
                </a:lnTo>
                <a:lnTo>
                  <a:pt x="1382" y="926"/>
                </a:lnTo>
                <a:lnTo>
                  <a:pt x="1386" y="927"/>
                </a:lnTo>
                <a:lnTo>
                  <a:pt x="1388" y="928"/>
                </a:lnTo>
                <a:lnTo>
                  <a:pt x="1394" y="930"/>
                </a:lnTo>
                <a:lnTo>
                  <a:pt x="1399" y="933"/>
                </a:lnTo>
                <a:lnTo>
                  <a:pt x="1405" y="933"/>
                </a:lnTo>
                <a:lnTo>
                  <a:pt x="1411" y="933"/>
                </a:lnTo>
                <a:lnTo>
                  <a:pt x="1415" y="933"/>
                </a:lnTo>
                <a:lnTo>
                  <a:pt x="1421" y="932"/>
                </a:lnTo>
                <a:lnTo>
                  <a:pt x="1426" y="930"/>
                </a:lnTo>
                <a:lnTo>
                  <a:pt x="1432" y="927"/>
                </a:lnTo>
                <a:lnTo>
                  <a:pt x="1437" y="925"/>
                </a:lnTo>
                <a:lnTo>
                  <a:pt x="1441" y="921"/>
                </a:lnTo>
                <a:lnTo>
                  <a:pt x="1445" y="916"/>
                </a:lnTo>
                <a:lnTo>
                  <a:pt x="1448" y="912"/>
                </a:lnTo>
                <a:lnTo>
                  <a:pt x="1452" y="907"/>
                </a:lnTo>
                <a:lnTo>
                  <a:pt x="1454" y="902"/>
                </a:lnTo>
                <a:lnTo>
                  <a:pt x="1456" y="897"/>
                </a:lnTo>
                <a:lnTo>
                  <a:pt x="1456" y="894"/>
                </a:lnTo>
                <a:lnTo>
                  <a:pt x="1457" y="891"/>
                </a:lnTo>
                <a:lnTo>
                  <a:pt x="1457" y="885"/>
                </a:lnTo>
                <a:lnTo>
                  <a:pt x="1456" y="874"/>
                </a:lnTo>
                <a:lnTo>
                  <a:pt x="1454" y="868"/>
                </a:lnTo>
                <a:lnTo>
                  <a:pt x="1452" y="861"/>
                </a:lnTo>
                <a:lnTo>
                  <a:pt x="1450" y="855"/>
                </a:lnTo>
                <a:lnTo>
                  <a:pt x="1446" y="848"/>
                </a:lnTo>
                <a:lnTo>
                  <a:pt x="1443" y="842"/>
                </a:lnTo>
                <a:lnTo>
                  <a:pt x="1438" y="835"/>
                </a:lnTo>
                <a:lnTo>
                  <a:pt x="1433" y="827"/>
                </a:lnTo>
                <a:lnTo>
                  <a:pt x="1428" y="821"/>
                </a:lnTo>
                <a:lnTo>
                  <a:pt x="1422" y="817"/>
                </a:lnTo>
                <a:lnTo>
                  <a:pt x="1418" y="812"/>
                </a:lnTo>
                <a:lnTo>
                  <a:pt x="1413" y="808"/>
                </a:lnTo>
                <a:lnTo>
                  <a:pt x="1407" y="805"/>
                </a:lnTo>
                <a:lnTo>
                  <a:pt x="1401" y="803"/>
                </a:lnTo>
                <a:lnTo>
                  <a:pt x="1396" y="800"/>
                </a:lnTo>
                <a:lnTo>
                  <a:pt x="1390" y="799"/>
                </a:lnTo>
                <a:lnTo>
                  <a:pt x="1385" y="798"/>
                </a:lnTo>
                <a:lnTo>
                  <a:pt x="1380" y="798"/>
                </a:lnTo>
                <a:lnTo>
                  <a:pt x="1374" y="798"/>
                </a:lnTo>
                <a:lnTo>
                  <a:pt x="1369" y="799"/>
                </a:lnTo>
                <a:lnTo>
                  <a:pt x="1363" y="801"/>
                </a:lnTo>
                <a:lnTo>
                  <a:pt x="1361" y="803"/>
                </a:lnTo>
                <a:lnTo>
                  <a:pt x="1358" y="804"/>
                </a:lnTo>
                <a:lnTo>
                  <a:pt x="1354" y="807"/>
                </a:lnTo>
                <a:close/>
                <a:moveTo>
                  <a:pt x="1458" y="955"/>
                </a:moveTo>
                <a:lnTo>
                  <a:pt x="1450" y="960"/>
                </a:lnTo>
                <a:lnTo>
                  <a:pt x="1441" y="965"/>
                </a:lnTo>
                <a:lnTo>
                  <a:pt x="1433" y="968"/>
                </a:lnTo>
                <a:lnTo>
                  <a:pt x="1424" y="971"/>
                </a:lnTo>
                <a:lnTo>
                  <a:pt x="1415" y="973"/>
                </a:lnTo>
                <a:lnTo>
                  <a:pt x="1406" y="974"/>
                </a:lnTo>
                <a:lnTo>
                  <a:pt x="1396" y="974"/>
                </a:lnTo>
                <a:lnTo>
                  <a:pt x="1386" y="973"/>
                </a:lnTo>
                <a:lnTo>
                  <a:pt x="1376" y="971"/>
                </a:lnTo>
                <a:lnTo>
                  <a:pt x="1371" y="970"/>
                </a:lnTo>
                <a:lnTo>
                  <a:pt x="1367" y="967"/>
                </a:lnTo>
                <a:lnTo>
                  <a:pt x="1357" y="964"/>
                </a:lnTo>
                <a:lnTo>
                  <a:pt x="1348" y="958"/>
                </a:lnTo>
                <a:lnTo>
                  <a:pt x="1343" y="954"/>
                </a:lnTo>
                <a:lnTo>
                  <a:pt x="1340" y="951"/>
                </a:lnTo>
                <a:lnTo>
                  <a:pt x="1330" y="943"/>
                </a:lnTo>
                <a:lnTo>
                  <a:pt x="1322" y="934"/>
                </a:lnTo>
                <a:lnTo>
                  <a:pt x="1317" y="928"/>
                </a:lnTo>
                <a:lnTo>
                  <a:pt x="1313" y="923"/>
                </a:lnTo>
                <a:lnTo>
                  <a:pt x="1306" y="912"/>
                </a:lnTo>
                <a:lnTo>
                  <a:pt x="1300" y="901"/>
                </a:lnTo>
                <a:lnTo>
                  <a:pt x="1296" y="889"/>
                </a:lnTo>
                <a:lnTo>
                  <a:pt x="1292" y="878"/>
                </a:lnTo>
                <a:lnTo>
                  <a:pt x="1290" y="868"/>
                </a:lnTo>
                <a:lnTo>
                  <a:pt x="1289" y="857"/>
                </a:lnTo>
                <a:lnTo>
                  <a:pt x="1289" y="848"/>
                </a:lnTo>
                <a:lnTo>
                  <a:pt x="1290" y="838"/>
                </a:lnTo>
                <a:lnTo>
                  <a:pt x="1292" y="829"/>
                </a:lnTo>
                <a:lnTo>
                  <a:pt x="1296" y="819"/>
                </a:lnTo>
                <a:lnTo>
                  <a:pt x="1299" y="811"/>
                </a:lnTo>
                <a:lnTo>
                  <a:pt x="1305" y="803"/>
                </a:lnTo>
                <a:lnTo>
                  <a:pt x="1310" y="795"/>
                </a:lnTo>
                <a:lnTo>
                  <a:pt x="1317" y="788"/>
                </a:lnTo>
                <a:lnTo>
                  <a:pt x="1319" y="785"/>
                </a:lnTo>
                <a:lnTo>
                  <a:pt x="1323" y="781"/>
                </a:lnTo>
                <a:lnTo>
                  <a:pt x="1331" y="775"/>
                </a:lnTo>
                <a:lnTo>
                  <a:pt x="1340" y="771"/>
                </a:lnTo>
                <a:lnTo>
                  <a:pt x="1348" y="766"/>
                </a:lnTo>
                <a:lnTo>
                  <a:pt x="1356" y="762"/>
                </a:lnTo>
                <a:lnTo>
                  <a:pt x="1366" y="760"/>
                </a:lnTo>
                <a:lnTo>
                  <a:pt x="1374" y="758"/>
                </a:lnTo>
                <a:lnTo>
                  <a:pt x="1383" y="756"/>
                </a:lnTo>
                <a:lnTo>
                  <a:pt x="1393" y="756"/>
                </a:lnTo>
                <a:lnTo>
                  <a:pt x="1402" y="758"/>
                </a:lnTo>
                <a:lnTo>
                  <a:pt x="1413" y="760"/>
                </a:lnTo>
                <a:lnTo>
                  <a:pt x="1418" y="761"/>
                </a:lnTo>
                <a:lnTo>
                  <a:pt x="1422" y="763"/>
                </a:lnTo>
                <a:lnTo>
                  <a:pt x="1432" y="767"/>
                </a:lnTo>
                <a:lnTo>
                  <a:pt x="1441" y="773"/>
                </a:lnTo>
                <a:lnTo>
                  <a:pt x="1445" y="776"/>
                </a:lnTo>
                <a:lnTo>
                  <a:pt x="1450" y="780"/>
                </a:lnTo>
                <a:lnTo>
                  <a:pt x="1459" y="787"/>
                </a:lnTo>
                <a:lnTo>
                  <a:pt x="1467" y="797"/>
                </a:lnTo>
                <a:lnTo>
                  <a:pt x="1472" y="803"/>
                </a:lnTo>
                <a:lnTo>
                  <a:pt x="1476" y="807"/>
                </a:lnTo>
                <a:lnTo>
                  <a:pt x="1483" y="819"/>
                </a:lnTo>
                <a:lnTo>
                  <a:pt x="1489" y="830"/>
                </a:lnTo>
                <a:lnTo>
                  <a:pt x="1493" y="842"/>
                </a:lnTo>
                <a:lnTo>
                  <a:pt x="1497" y="852"/>
                </a:lnTo>
                <a:lnTo>
                  <a:pt x="1499" y="863"/>
                </a:lnTo>
                <a:lnTo>
                  <a:pt x="1501" y="872"/>
                </a:lnTo>
                <a:lnTo>
                  <a:pt x="1499" y="883"/>
                </a:lnTo>
                <a:lnTo>
                  <a:pt x="1498" y="893"/>
                </a:lnTo>
                <a:lnTo>
                  <a:pt x="1497" y="902"/>
                </a:lnTo>
                <a:lnTo>
                  <a:pt x="1493" y="912"/>
                </a:lnTo>
                <a:lnTo>
                  <a:pt x="1490" y="920"/>
                </a:lnTo>
                <a:lnTo>
                  <a:pt x="1484" y="928"/>
                </a:lnTo>
                <a:lnTo>
                  <a:pt x="1479" y="935"/>
                </a:lnTo>
                <a:lnTo>
                  <a:pt x="1472" y="942"/>
                </a:lnTo>
                <a:lnTo>
                  <a:pt x="1466" y="949"/>
                </a:lnTo>
                <a:lnTo>
                  <a:pt x="1458" y="955"/>
                </a:lnTo>
                <a:close/>
                <a:moveTo>
                  <a:pt x="1605" y="855"/>
                </a:moveTo>
                <a:lnTo>
                  <a:pt x="1568" y="874"/>
                </a:lnTo>
                <a:lnTo>
                  <a:pt x="1466" y="688"/>
                </a:lnTo>
                <a:lnTo>
                  <a:pt x="1521" y="659"/>
                </a:lnTo>
                <a:lnTo>
                  <a:pt x="1637" y="773"/>
                </a:lnTo>
                <a:lnTo>
                  <a:pt x="1601" y="614"/>
                </a:lnTo>
                <a:lnTo>
                  <a:pt x="1657" y="585"/>
                </a:lnTo>
                <a:lnTo>
                  <a:pt x="1758" y="771"/>
                </a:lnTo>
                <a:lnTo>
                  <a:pt x="1718" y="792"/>
                </a:lnTo>
                <a:lnTo>
                  <a:pt x="1649" y="665"/>
                </a:lnTo>
                <a:lnTo>
                  <a:pt x="1656" y="690"/>
                </a:lnTo>
                <a:lnTo>
                  <a:pt x="1660" y="713"/>
                </a:lnTo>
                <a:lnTo>
                  <a:pt x="1679" y="813"/>
                </a:lnTo>
                <a:lnTo>
                  <a:pt x="1643" y="833"/>
                </a:lnTo>
                <a:lnTo>
                  <a:pt x="1569" y="762"/>
                </a:lnTo>
                <a:lnTo>
                  <a:pt x="1553" y="747"/>
                </a:lnTo>
                <a:lnTo>
                  <a:pt x="1535" y="724"/>
                </a:lnTo>
                <a:lnTo>
                  <a:pt x="1605" y="855"/>
                </a:lnTo>
                <a:close/>
                <a:moveTo>
                  <a:pt x="478" y="2630"/>
                </a:moveTo>
                <a:lnTo>
                  <a:pt x="480" y="2661"/>
                </a:lnTo>
                <a:lnTo>
                  <a:pt x="480" y="2692"/>
                </a:lnTo>
                <a:lnTo>
                  <a:pt x="482" y="2752"/>
                </a:lnTo>
                <a:lnTo>
                  <a:pt x="487" y="2814"/>
                </a:lnTo>
                <a:lnTo>
                  <a:pt x="489" y="2843"/>
                </a:lnTo>
                <a:lnTo>
                  <a:pt x="493" y="2874"/>
                </a:lnTo>
                <a:lnTo>
                  <a:pt x="496" y="2904"/>
                </a:lnTo>
                <a:lnTo>
                  <a:pt x="500" y="2934"/>
                </a:lnTo>
                <a:lnTo>
                  <a:pt x="509" y="2994"/>
                </a:lnTo>
                <a:lnTo>
                  <a:pt x="515" y="3024"/>
                </a:lnTo>
                <a:lnTo>
                  <a:pt x="521" y="3054"/>
                </a:lnTo>
                <a:lnTo>
                  <a:pt x="527" y="3084"/>
                </a:lnTo>
                <a:lnTo>
                  <a:pt x="533" y="3113"/>
                </a:lnTo>
                <a:lnTo>
                  <a:pt x="533" y="3117"/>
                </a:lnTo>
                <a:lnTo>
                  <a:pt x="532" y="3119"/>
                </a:lnTo>
                <a:lnTo>
                  <a:pt x="529" y="3123"/>
                </a:lnTo>
                <a:lnTo>
                  <a:pt x="527" y="3124"/>
                </a:lnTo>
                <a:lnTo>
                  <a:pt x="525" y="3124"/>
                </a:lnTo>
                <a:lnTo>
                  <a:pt x="521" y="3124"/>
                </a:lnTo>
                <a:lnTo>
                  <a:pt x="519" y="3122"/>
                </a:lnTo>
                <a:lnTo>
                  <a:pt x="518" y="3119"/>
                </a:lnTo>
                <a:lnTo>
                  <a:pt x="516" y="3117"/>
                </a:lnTo>
                <a:lnTo>
                  <a:pt x="509" y="3087"/>
                </a:lnTo>
                <a:lnTo>
                  <a:pt x="503" y="3058"/>
                </a:lnTo>
                <a:lnTo>
                  <a:pt x="497" y="3027"/>
                </a:lnTo>
                <a:lnTo>
                  <a:pt x="492" y="2997"/>
                </a:lnTo>
                <a:lnTo>
                  <a:pt x="487" y="2966"/>
                </a:lnTo>
                <a:lnTo>
                  <a:pt x="482" y="2937"/>
                </a:lnTo>
                <a:lnTo>
                  <a:pt x="478" y="2906"/>
                </a:lnTo>
                <a:lnTo>
                  <a:pt x="475" y="2875"/>
                </a:lnTo>
                <a:lnTo>
                  <a:pt x="471" y="2846"/>
                </a:lnTo>
                <a:lnTo>
                  <a:pt x="469" y="2815"/>
                </a:lnTo>
                <a:lnTo>
                  <a:pt x="467" y="2784"/>
                </a:lnTo>
                <a:lnTo>
                  <a:pt x="464" y="2753"/>
                </a:lnTo>
                <a:lnTo>
                  <a:pt x="463" y="2722"/>
                </a:lnTo>
                <a:lnTo>
                  <a:pt x="462" y="2692"/>
                </a:lnTo>
                <a:lnTo>
                  <a:pt x="461" y="2630"/>
                </a:lnTo>
                <a:lnTo>
                  <a:pt x="462" y="2593"/>
                </a:lnTo>
                <a:lnTo>
                  <a:pt x="462" y="2557"/>
                </a:lnTo>
                <a:lnTo>
                  <a:pt x="464" y="2519"/>
                </a:lnTo>
                <a:lnTo>
                  <a:pt x="467" y="2482"/>
                </a:lnTo>
                <a:lnTo>
                  <a:pt x="473" y="2409"/>
                </a:lnTo>
                <a:lnTo>
                  <a:pt x="476" y="2372"/>
                </a:lnTo>
                <a:lnTo>
                  <a:pt x="481" y="2335"/>
                </a:lnTo>
                <a:lnTo>
                  <a:pt x="487" y="2298"/>
                </a:lnTo>
                <a:lnTo>
                  <a:pt x="493" y="2263"/>
                </a:lnTo>
                <a:lnTo>
                  <a:pt x="499" y="2226"/>
                </a:lnTo>
                <a:lnTo>
                  <a:pt x="506" y="2191"/>
                </a:lnTo>
                <a:lnTo>
                  <a:pt x="514" y="2154"/>
                </a:lnTo>
                <a:lnTo>
                  <a:pt x="522" y="2118"/>
                </a:lnTo>
                <a:lnTo>
                  <a:pt x="531" y="2083"/>
                </a:lnTo>
                <a:lnTo>
                  <a:pt x="540" y="2047"/>
                </a:lnTo>
                <a:lnTo>
                  <a:pt x="551" y="2012"/>
                </a:lnTo>
                <a:lnTo>
                  <a:pt x="561" y="1977"/>
                </a:lnTo>
                <a:lnTo>
                  <a:pt x="572" y="1942"/>
                </a:lnTo>
                <a:lnTo>
                  <a:pt x="584" y="1908"/>
                </a:lnTo>
                <a:lnTo>
                  <a:pt x="597" y="1873"/>
                </a:lnTo>
                <a:lnTo>
                  <a:pt x="610" y="1839"/>
                </a:lnTo>
                <a:lnTo>
                  <a:pt x="623" y="1805"/>
                </a:lnTo>
                <a:lnTo>
                  <a:pt x="637" y="1770"/>
                </a:lnTo>
                <a:lnTo>
                  <a:pt x="653" y="1737"/>
                </a:lnTo>
                <a:lnTo>
                  <a:pt x="668" y="1704"/>
                </a:lnTo>
                <a:lnTo>
                  <a:pt x="683" y="1671"/>
                </a:lnTo>
                <a:lnTo>
                  <a:pt x="700" y="1638"/>
                </a:lnTo>
                <a:lnTo>
                  <a:pt x="718" y="1604"/>
                </a:lnTo>
                <a:lnTo>
                  <a:pt x="735" y="1572"/>
                </a:lnTo>
                <a:lnTo>
                  <a:pt x="753" y="1540"/>
                </a:lnTo>
                <a:lnTo>
                  <a:pt x="772" y="1508"/>
                </a:lnTo>
                <a:lnTo>
                  <a:pt x="773" y="1507"/>
                </a:lnTo>
                <a:lnTo>
                  <a:pt x="775" y="1506"/>
                </a:lnTo>
                <a:lnTo>
                  <a:pt x="778" y="1505"/>
                </a:lnTo>
                <a:lnTo>
                  <a:pt x="782" y="1505"/>
                </a:lnTo>
                <a:lnTo>
                  <a:pt x="784" y="1506"/>
                </a:lnTo>
                <a:lnTo>
                  <a:pt x="786" y="1507"/>
                </a:lnTo>
                <a:lnTo>
                  <a:pt x="788" y="1508"/>
                </a:lnTo>
                <a:lnTo>
                  <a:pt x="789" y="1511"/>
                </a:lnTo>
                <a:lnTo>
                  <a:pt x="789" y="1514"/>
                </a:lnTo>
                <a:lnTo>
                  <a:pt x="788" y="1518"/>
                </a:lnTo>
                <a:lnTo>
                  <a:pt x="769" y="1550"/>
                </a:lnTo>
                <a:lnTo>
                  <a:pt x="751" y="1581"/>
                </a:lnTo>
                <a:lnTo>
                  <a:pt x="733" y="1614"/>
                </a:lnTo>
                <a:lnTo>
                  <a:pt x="717" y="1646"/>
                </a:lnTo>
                <a:lnTo>
                  <a:pt x="700" y="1678"/>
                </a:lnTo>
                <a:lnTo>
                  <a:pt x="685" y="1711"/>
                </a:lnTo>
                <a:lnTo>
                  <a:pt x="669" y="1744"/>
                </a:lnTo>
                <a:lnTo>
                  <a:pt x="654" y="1777"/>
                </a:lnTo>
                <a:lnTo>
                  <a:pt x="640" y="1812"/>
                </a:lnTo>
                <a:lnTo>
                  <a:pt x="627" y="1845"/>
                </a:lnTo>
                <a:lnTo>
                  <a:pt x="613" y="1879"/>
                </a:lnTo>
                <a:lnTo>
                  <a:pt x="602" y="1913"/>
                </a:lnTo>
                <a:lnTo>
                  <a:pt x="590" y="1948"/>
                </a:lnTo>
                <a:lnTo>
                  <a:pt x="578" y="1982"/>
                </a:lnTo>
                <a:lnTo>
                  <a:pt x="567" y="2018"/>
                </a:lnTo>
                <a:lnTo>
                  <a:pt x="558" y="2052"/>
                </a:lnTo>
                <a:lnTo>
                  <a:pt x="548" y="2088"/>
                </a:lnTo>
                <a:lnTo>
                  <a:pt x="539" y="2123"/>
                </a:lnTo>
                <a:lnTo>
                  <a:pt x="523" y="2194"/>
                </a:lnTo>
                <a:lnTo>
                  <a:pt x="516" y="2230"/>
                </a:lnTo>
                <a:lnTo>
                  <a:pt x="510" y="2265"/>
                </a:lnTo>
                <a:lnTo>
                  <a:pt x="505" y="2302"/>
                </a:lnTo>
                <a:lnTo>
                  <a:pt x="499" y="2337"/>
                </a:lnTo>
                <a:lnTo>
                  <a:pt x="494" y="2374"/>
                </a:lnTo>
                <a:lnTo>
                  <a:pt x="490" y="2410"/>
                </a:lnTo>
                <a:lnTo>
                  <a:pt x="487" y="2446"/>
                </a:lnTo>
                <a:lnTo>
                  <a:pt x="484" y="2483"/>
                </a:lnTo>
                <a:lnTo>
                  <a:pt x="482" y="2520"/>
                </a:lnTo>
                <a:lnTo>
                  <a:pt x="481" y="2557"/>
                </a:lnTo>
                <a:lnTo>
                  <a:pt x="480" y="2593"/>
                </a:lnTo>
                <a:lnTo>
                  <a:pt x="478" y="2630"/>
                </a:lnTo>
                <a:close/>
                <a:moveTo>
                  <a:pt x="4781" y="2630"/>
                </a:moveTo>
                <a:lnTo>
                  <a:pt x="4781" y="2593"/>
                </a:lnTo>
                <a:lnTo>
                  <a:pt x="4780" y="2557"/>
                </a:lnTo>
                <a:lnTo>
                  <a:pt x="4779" y="2520"/>
                </a:lnTo>
                <a:lnTo>
                  <a:pt x="4776" y="2483"/>
                </a:lnTo>
                <a:lnTo>
                  <a:pt x="4771" y="2410"/>
                </a:lnTo>
                <a:lnTo>
                  <a:pt x="4766" y="2374"/>
                </a:lnTo>
                <a:lnTo>
                  <a:pt x="4761" y="2337"/>
                </a:lnTo>
                <a:lnTo>
                  <a:pt x="4756" y="2302"/>
                </a:lnTo>
                <a:lnTo>
                  <a:pt x="4750" y="2265"/>
                </a:lnTo>
                <a:lnTo>
                  <a:pt x="4745" y="2230"/>
                </a:lnTo>
                <a:lnTo>
                  <a:pt x="4737" y="2194"/>
                </a:lnTo>
                <a:lnTo>
                  <a:pt x="4729" y="2159"/>
                </a:lnTo>
                <a:lnTo>
                  <a:pt x="4721" y="2123"/>
                </a:lnTo>
                <a:lnTo>
                  <a:pt x="4713" y="2088"/>
                </a:lnTo>
                <a:lnTo>
                  <a:pt x="4703" y="2052"/>
                </a:lnTo>
                <a:lnTo>
                  <a:pt x="4692" y="2018"/>
                </a:lnTo>
                <a:lnTo>
                  <a:pt x="4682" y="1982"/>
                </a:lnTo>
                <a:lnTo>
                  <a:pt x="4671" y="1948"/>
                </a:lnTo>
                <a:lnTo>
                  <a:pt x="4659" y="1913"/>
                </a:lnTo>
                <a:lnTo>
                  <a:pt x="4647" y="1879"/>
                </a:lnTo>
                <a:lnTo>
                  <a:pt x="4634" y="1845"/>
                </a:lnTo>
                <a:lnTo>
                  <a:pt x="4606" y="1777"/>
                </a:lnTo>
                <a:lnTo>
                  <a:pt x="4592" y="1744"/>
                </a:lnTo>
                <a:lnTo>
                  <a:pt x="4576" y="1711"/>
                </a:lnTo>
                <a:lnTo>
                  <a:pt x="4561" y="1678"/>
                </a:lnTo>
                <a:lnTo>
                  <a:pt x="4544" y="1646"/>
                </a:lnTo>
                <a:lnTo>
                  <a:pt x="4527" y="1614"/>
                </a:lnTo>
                <a:lnTo>
                  <a:pt x="4510" y="1581"/>
                </a:lnTo>
                <a:lnTo>
                  <a:pt x="4491" y="1550"/>
                </a:lnTo>
                <a:lnTo>
                  <a:pt x="4473" y="1518"/>
                </a:lnTo>
                <a:lnTo>
                  <a:pt x="4472" y="1514"/>
                </a:lnTo>
                <a:lnTo>
                  <a:pt x="4472" y="1513"/>
                </a:lnTo>
                <a:lnTo>
                  <a:pt x="4472" y="1511"/>
                </a:lnTo>
                <a:lnTo>
                  <a:pt x="4473" y="1508"/>
                </a:lnTo>
                <a:lnTo>
                  <a:pt x="4474" y="1507"/>
                </a:lnTo>
                <a:lnTo>
                  <a:pt x="4476" y="1506"/>
                </a:lnTo>
                <a:lnTo>
                  <a:pt x="4479" y="1505"/>
                </a:lnTo>
                <a:lnTo>
                  <a:pt x="4482" y="1505"/>
                </a:lnTo>
                <a:lnTo>
                  <a:pt x="4483" y="1505"/>
                </a:lnTo>
                <a:lnTo>
                  <a:pt x="4486" y="1506"/>
                </a:lnTo>
                <a:lnTo>
                  <a:pt x="4488" y="1507"/>
                </a:lnTo>
                <a:lnTo>
                  <a:pt x="4489" y="1508"/>
                </a:lnTo>
                <a:lnTo>
                  <a:pt x="4506" y="1540"/>
                </a:lnTo>
                <a:lnTo>
                  <a:pt x="4525" y="1572"/>
                </a:lnTo>
                <a:lnTo>
                  <a:pt x="4543" y="1604"/>
                </a:lnTo>
                <a:lnTo>
                  <a:pt x="4560" y="1638"/>
                </a:lnTo>
                <a:lnTo>
                  <a:pt x="4576" y="1671"/>
                </a:lnTo>
                <a:lnTo>
                  <a:pt x="4593" y="1704"/>
                </a:lnTo>
                <a:lnTo>
                  <a:pt x="4608" y="1737"/>
                </a:lnTo>
                <a:lnTo>
                  <a:pt x="4623" y="1770"/>
                </a:lnTo>
                <a:lnTo>
                  <a:pt x="4637" y="1805"/>
                </a:lnTo>
                <a:lnTo>
                  <a:pt x="4651" y="1839"/>
                </a:lnTo>
                <a:lnTo>
                  <a:pt x="4664" y="1873"/>
                </a:lnTo>
                <a:lnTo>
                  <a:pt x="4676" y="1908"/>
                </a:lnTo>
                <a:lnTo>
                  <a:pt x="4688" y="1942"/>
                </a:lnTo>
                <a:lnTo>
                  <a:pt x="4700" y="1977"/>
                </a:lnTo>
                <a:lnTo>
                  <a:pt x="4710" y="2012"/>
                </a:lnTo>
                <a:lnTo>
                  <a:pt x="4720" y="2047"/>
                </a:lnTo>
                <a:lnTo>
                  <a:pt x="4729" y="2083"/>
                </a:lnTo>
                <a:lnTo>
                  <a:pt x="4739" y="2118"/>
                </a:lnTo>
                <a:lnTo>
                  <a:pt x="4747" y="2154"/>
                </a:lnTo>
                <a:lnTo>
                  <a:pt x="4754" y="2191"/>
                </a:lnTo>
                <a:lnTo>
                  <a:pt x="4761" y="2226"/>
                </a:lnTo>
                <a:lnTo>
                  <a:pt x="4768" y="2263"/>
                </a:lnTo>
                <a:lnTo>
                  <a:pt x="4774" y="2298"/>
                </a:lnTo>
                <a:lnTo>
                  <a:pt x="4779" y="2335"/>
                </a:lnTo>
                <a:lnTo>
                  <a:pt x="4784" y="2372"/>
                </a:lnTo>
                <a:lnTo>
                  <a:pt x="4788" y="2409"/>
                </a:lnTo>
                <a:lnTo>
                  <a:pt x="4794" y="2482"/>
                </a:lnTo>
                <a:lnTo>
                  <a:pt x="4797" y="2519"/>
                </a:lnTo>
                <a:lnTo>
                  <a:pt x="4798" y="2555"/>
                </a:lnTo>
                <a:lnTo>
                  <a:pt x="4799" y="2593"/>
                </a:lnTo>
                <a:lnTo>
                  <a:pt x="4799" y="2630"/>
                </a:lnTo>
                <a:lnTo>
                  <a:pt x="4799" y="2687"/>
                </a:lnTo>
                <a:lnTo>
                  <a:pt x="4797" y="2743"/>
                </a:lnTo>
                <a:lnTo>
                  <a:pt x="4797" y="2745"/>
                </a:lnTo>
                <a:lnTo>
                  <a:pt x="4795" y="2746"/>
                </a:lnTo>
                <a:lnTo>
                  <a:pt x="4794" y="2747"/>
                </a:lnTo>
                <a:lnTo>
                  <a:pt x="4794" y="2748"/>
                </a:lnTo>
                <a:lnTo>
                  <a:pt x="4791" y="2751"/>
                </a:lnTo>
                <a:lnTo>
                  <a:pt x="4787" y="2751"/>
                </a:lnTo>
                <a:lnTo>
                  <a:pt x="4784" y="2751"/>
                </a:lnTo>
                <a:lnTo>
                  <a:pt x="4781" y="2748"/>
                </a:lnTo>
                <a:lnTo>
                  <a:pt x="4780" y="2747"/>
                </a:lnTo>
                <a:lnTo>
                  <a:pt x="4779" y="2745"/>
                </a:lnTo>
                <a:lnTo>
                  <a:pt x="4779" y="2741"/>
                </a:lnTo>
                <a:lnTo>
                  <a:pt x="4780" y="2714"/>
                </a:lnTo>
                <a:lnTo>
                  <a:pt x="4781" y="2686"/>
                </a:lnTo>
                <a:lnTo>
                  <a:pt x="4781" y="2658"/>
                </a:lnTo>
                <a:lnTo>
                  <a:pt x="4781" y="2630"/>
                </a:lnTo>
                <a:close/>
                <a:moveTo>
                  <a:pt x="2630" y="850"/>
                </a:moveTo>
                <a:lnTo>
                  <a:pt x="2666" y="850"/>
                </a:lnTo>
                <a:lnTo>
                  <a:pt x="2703" y="851"/>
                </a:lnTo>
                <a:lnTo>
                  <a:pt x="2738" y="853"/>
                </a:lnTo>
                <a:lnTo>
                  <a:pt x="2774" y="856"/>
                </a:lnTo>
                <a:lnTo>
                  <a:pt x="2810" y="858"/>
                </a:lnTo>
                <a:lnTo>
                  <a:pt x="2846" y="863"/>
                </a:lnTo>
                <a:lnTo>
                  <a:pt x="2880" y="868"/>
                </a:lnTo>
                <a:lnTo>
                  <a:pt x="2916" y="872"/>
                </a:lnTo>
                <a:lnTo>
                  <a:pt x="2951" y="878"/>
                </a:lnTo>
                <a:lnTo>
                  <a:pt x="2986" y="885"/>
                </a:lnTo>
                <a:lnTo>
                  <a:pt x="3020" y="893"/>
                </a:lnTo>
                <a:lnTo>
                  <a:pt x="3054" y="901"/>
                </a:lnTo>
                <a:lnTo>
                  <a:pt x="3089" y="909"/>
                </a:lnTo>
                <a:lnTo>
                  <a:pt x="3122" y="919"/>
                </a:lnTo>
                <a:lnTo>
                  <a:pt x="3156" y="928"/>
                </a:lnTo>
                <a:lnTo>
                  <a:pt x="3189" y="939"/>
                </a:lnTo>
                <a:lnTo>
                  <a:pt x="3223" y="951"/>
                </a:lnTo>
                <a:lnTo>
                  <a:pt x="3255" y="962"/>
                </a:lnTo>
                <a:lnTo>
                  <a:pt x="3288" y="974"/>
                </a:lnTo>
                <a:lnTo>
                  <a:pt x="3320" y="987"/>
                </a:lnTo>
                <a:lnTo>
                  <a:pt x="3352" y="1002"/>
                </a:lnTo>
                <a:lnTo>
                  <a:pt x="3383" y="1016"/>
                </a:lnTo>
                <a:lnTo>
                  <a:pt x="3414" y="1030"/>
                </a:lnTo>
                <a:lnTo>
                  <a:pt x="3445" y="1045"/>
                </a:lnTo>
                <a:lnTo>
                  <a:pt x="3476" y="1062"/>
                </a:lnTo>
                <a:lnTo>
                  <a:pt x="3506" y="1078"/>
                </a:lnTo>
                <a:lnTo>
                  <a:pt x="3536" y="1096"/>
                </a:lnTo>
                <a:lnTo>
                  <a:pt x="3566" y="1114"/>
                </a:lnTo>
                <a:lnTo>
                  <a:pt x="3595" y="1132"/>
                </a:lnTo>
                <a:lnTo>
                  <a:pt x="3624" y="1151"/>
                </a:lnTo>
                <a:lnTo>
                  <a:pt x="3653" y="1171"/>
                </a:lnTo>
                <a:lnTo>
                  <a:pt x="3680" y="1190"/>
                </a:lnTo>
                <a:lnTo>
                  <a:pt x="3708" y="1211"/>
                </a:lnTo>
                <a:lnTo>
                  <a:pt x="3735" y="1232"/>
                </a:lnTo>
                <a:lnTo>
                  <a:pt x="3762" y="1254"/>
                </a:lnTo>
                <a:lnTo>
                  <a:pt x="3789" y="1276"/>
                </a:lnTo>
                <a:lnTo>
                  <a:pt x="3815" y="1299"/>
                </a:lnTo>
                <a:lnTo>
                  <a:pt x="3840" y="1321"/>
                </a:lnTo>
                <a:lnTo>
                  <a:pt x="3865" y="1345"/>
                </a:lnTo>
                <a:lnTo>
                  <a:pt x="3889" y="1370"/>
                </a:lnTo>
                <a:lnTo>
                  <a:pt x="3914" y="1395"/>
                </a:lnTo>
                <a:lnTo>
                  <a:pt x="3938" y="1420"/>
                </a:lnTo>
                <a:lnTo>
                  <a:pt x="3960" y="1444"/>
                </a:lnTo>
                <a:lnTo>
                  <a:pt x="3984" y="1471"/>
                </a:lnTo>
                <a:lnTo>
                  <a:pt x="4007" y="1498"/>
                </a:lnTo>
                <a:lnTo>
                  <a:pt x="4028" y="1525"/>
                </a:lnTo>
                <a:lnTo>
                  <a:pt x="4049" y="1552"/>
                </a:lnTo>
                <a:lnTo>
                  <a:pt x="4071" y="1581"/>
                </a:lnTo>
                <a:lnTo>
                  <a:pt x="4091" y="1609"/>
                </a:lnTo>
                <a:lnTo>
                  <a:pt x="4110" y="1638"/>
                </a:lnTo>
                <a:lnTo>
                  <a:pt x="4130" y="1667"/>
                </a:lnTo>
                <a:lnTo>
                  <a:pt x="4148" y="1697"/>
                </a:lnTo>
                <a:lnTo>
                  <a:pt x="4167" y="1726"/>
                </a:lnTo>
                <a:lnTo>
                  <a:pt x="4183" y="1757"/>
                </a:lnTo>
                <a:lnTo>
                  <a:pt x="4201" y="1788"/>
                </a:lnTo>
                <a:lnTo>
                  <a:pt x="4217" y="1820"/>
                </a:lnTo>
                <a:lnTo>
                  <a:pt x="4233" y="1852"/>
                </a:lnTo>
                <a:lnTo>
                  <a:pt x="4248" y="1884"/>
                </a:lnTo>
                <a:lnTo>
                  <a:pt x="4262" y="1916"/>
                </a:lnTo>
                <a:lnTo>
                  <a:pt x="4277" y="1949"/>
                </a:lnTo>
                <a:lnTo>
                  <a:pt x="4290" y="1982"/>
                </a:lnTo>
                <a:lnTo>
                  <a:pt x="4303" y="2017"/>
                </a:lnTo>
                <a:lnTo>
                  <a:pt x="4315" y="2051"/>
                </a:lnTo>
                <a:lnTo>
                  <a:pt x="4326" y="2085"/>
                </a:lnTo>
                <a:lnTo>
                  <a:pt x="4328" y="2089"/>
                </a:lnTo>
                <a:lnTo>
                  <a:pt x="4328" y="2092"/>
                </a:lnTo>
                <a:lnTo>
                  <a:pt x="4326" y="2096"/>
                </a:lnTo>
                <a:lnTo>
                  <a:pt x="4325" y="2098"/>
                </a:lnTo>
                <a:lnTo>
                  <a:pt x="4323" y="2102"/>
                </a:lnTo>
                <a:lnTo>
                  <a:pt x="4321" y="2104"/>
                </a:lnTo>
                <a:lnTo>
                  <a:pt x="4318" y="2105"/>
                </a:lnTo>
                <a:lnTo>
                  <a:pt x="4315" y="2108"/>
                </a:lnTo>
                <a:lnTo>
                  <a:pt x="4311" y="2108"/>
                </a:lnTo>
                <a:lnTo>
                  <a:pt x="4307" y="2108"/>
                </a:lnTo>
                <a:lnTo>
                  <a:pt x="4304" y="2108"/>
                </a:lnTo>
                <a:lnTo>
                  <a:pt x="4302" y="2107"/>
                </a:lnTo>
                <a:lnTo>
                  <a:pt x="4298" y="2104"/>
                </a:lnTo>
                <a:lnTo>
                  <a:pt x="4296" y="2102"/>
                </a:lnTo>
                <a:lnTo>
                  <a:pt x="4293" y="2099"/>
                </a:lnTo>
                <a:lnTo>
                  <a:pt x="4292" y="2096"/>
                </a:lnTo>
                <a:lnTo>
                  <a:pt x="4281" y="2062"/>
                </a:lnTo>
                <a:lnTo>
                  <a:pt x="4270" y="2028"/>
                </a:lnTo>
                <a:lnTo>
                  <a:pt x="4257" y="1995"/>
                </a:lnTo>
                <a:lnTo>
                  <a:pt x="4244" y="1963"/>
                </a:lnTo>
                <a:lnTo>
                  <a:pt x="4229" y="1930"/>
                </a:lnTo>
                <a:lnTo>
                  <a:pt x="4215" y="1899"/>
                </a:lnTo>
                <a:lnTo>
                  <a:pt x="4201" y="1867"/>
                </a:lnTo>
                <a:lnTo>
                  <a:pt x="4186" y="1836"/>
                </a:lnTo>
                <a:lnTo>
                  <a:pt x="4169" y="1806"/>
                </a:lnTo>
                <a:lnTo>
                  <a:pt x="4152" y="1775"/>
                </a:lnTo>
                <a:lnTo>
                  <a:pt x="4136" y="1745"/>
                </a:lnTo>
                <a:lnTo>
                  <a:pt x="4118" y="1716"/>
                </a:lnTo>
                <a:lnTo>
                  <a:pt x="4099" y="1686"/>
                </a:lnTo>
                <a:lnTo>
                  <a:pt x="4080" y="1658"/>
                </a:lnTo>
                <a:lnTo>
                  <a:pt x="4061" y="1629"/>
                </a:lnTo>
                <a:lnTo>
                  <a:pt x="4041" y="1601"/>
                </a:lnTo>
                <a:lnTo>
                  <a:pt x="4021" y="1574"/>
                </a:lnTo>
                <a:lnTo>
                  <a:pt x="4000" y="1548"/>
                </a:lnTo>
                <a:lnTo>
                  <a:pt x="3978" y="1520"/>
                </a:lnTo>
                <a:lnTo>
                  <a:pt x="3957" y="1494"/>
                </a:lnTo>
                <a:lnTo>
                  <a:pt x="3934" y="1469"/>
                </a:lnTo>
                <a:lnTo>
                  <a:pt x="3912" y="1443"/>
                </a:lnTo>
                <a:lnTo>
                  <a:pt x="3888" y="1418"/>
                </a:lnTo>
                <a:lnTo>
                  <a:pt x="3865" y="1395"/>
                </a:lnTo>
                <a:lnTo>
                  <a:pt x="3841" y="1371"/>
                </a:lnTo>
                <a:lnTo>
                  <a:pt x="3816" y="1347"/>
                </a:lnTo>
                <a:lnTo>
                  <a:pt x="3791" y="1325"/>
                </a:lnTo>
                <a:lnTo>
                  <a:pt x="3765" y="1304"/>
                </a:lnTo>
                <a:lnTo>
                  <a:pt x="3739" y="1281"/>
                </a:lnTo>
                <a:lnTo>
                  <a:pt x="3713" y="1260"/>
                </a:lnTo>
                <a:lnTo>
                  <a:pt x="3686" y="1240"/>
                </a:lnTo>
                <a:lnTo>
                  <a:pt x="3658" y="1219"/>
                </a:lnTo>
                <a:lnTo>
                  <a:pt x="3631" y="1199"/>
                </a:lnTo>
                <a:lnTo>
                  <a:pt x="3604" y="1180"/>
                </a:lnTo>
                <a:lnTo>
                  <a:pt x="3576" y="1163"/>
                </a:lnTo>
                <a:lnTo>
                  <a:pt x="3547" y="1144"/>
                </a:lnTo>
                <a:lnTo>
                  <a:pt x="3518" y="1127"/>
                </a:lnTo>
                <a:lnTo>
                  <a:pt x="3488" y="1109"/>
                </a:lnTo>
                <a:lnTo>
                  <a:pt x="3458" y="1094"/>
                </a:lnTo>
                <a:lnTo>
                  <a:pt x="3429" y="1077"/>
                </a:lnTo>
                <a:lnTo>
                  <a:pt x="3399" y="1062"/>
                </a:lnTo>
                <a:lnTo>
                  <a:pt x="3368" y="1048"/>
                </a:lnTo>
                <a:lnTo>
                  <a:pt x="3338" y="1033"/>
                </a:lnTo>
                <a:lnTo>
                  <a:pt x="3306" y="1020"/>
                </a:lnTo>
                <a:lnTo>
                  <a:pt x="3275" y="1007"/>
                </a:lnTo>
                <a:lnTo>
                  <a:pt x="3243" y="996"/>
                </a:lnTo>
                <a:lnTo>
                  <a:pt x="3211" y="984"/>
                </a:lnTo>
                <a:lnTo>
                  <a:pt x="3178" y="973"/>
                </a:lnTo>
                <a:lnTo>
                  <a:pt x="3146" y="962"/>
                </a:lnTo>
                <a:lnTo>
                  <a:pt x="3112" y="953"/>
                </a:lnTo>
                <a:lnTo>
                  <a:pt x="3079" y="943"/>
                </a:lnTo>
                <a:lnTo>
                  <a:pt x="3046" y="935"/>
                </a:lnTo>
                <a:lnTo>
                  <a:pt x="3012" y="927"/>
                </a:lnTo>
                <a:lnTo>
                  <a:pt x="2979" y="920"/>
                </a:lnTo>
                <a:lnTo>
                  <a:pt x="2944" y="914"/>
                </a:lnTo>
                <a:lnTo>
                  <a:pt x="2910" y="908"/>
                </a:lnTo>
                <a:lnTo>
                  <a:pt x="2876" y="903"/>
                </a:lnTo>
                <a:lnTo>
                  <a:pt x="2841" y="898"/>
                </a:lnTo>
                <a:lnTo>
                  <a:pt x="2807" y="895"/>
                </a:lnTo>
                <a:lnTo>
                  <a:pt x="2771" y="891"/>
                </a:lnTo>
                <a:lnTo>
                  <a:pt x="2736" y="889"/>
                </a:lnTo>
                <a:lnTo>
                  <a:pt x="2702" y="887"/>
                </a:lnTo>
                <a:lnTo>
                  <a:pt x="2666" y="885"/>
                </a:lnTo>
                <a:lnTo>
                  <a:pt x="2630" y="885"/>
                </a:lnTo>
                <a:lnTo>
                  <a:pt x="2594" y="885"/>
                </a:lnTo>
                <a:lnTo>
                  <a:pt x="2559" y="887"/>
                </a:lnTo>
                <a:lnTo>
                  <a:pt x="2524" y="889"/>
                </a:lnTo>
                <a:lnTo>
                  <a:pt x="2488" y="891"/>
                </a:lnTo>
                <a:lnTo>
                  <a:pt x="2453" y="895"/>
                </a:lnTo>
                <a:lnTo>
                  <a:pt x="2418" y="898"/>
                </a:lnTo>
                <a:lnTo>
                  <a:pt x="2384" y="903"/>
                </a:lnTo>
                <a:lnTo>
                  <a:pt x="2350" y="908"/>
                </a:lnTo>
                <a:lnTo>
                  <a:pt x="2315" y="914"/>
                </a:lnTo>
                <a:lnTo>
                  <a:pt x="2281" y="920"/>
                </a:lnTo>
                <a:lnTo>
                  <a:pt x="2248" y="927"/>
                </a:lnTo>
                <a:lnTo>
                  <a:pt x="2214" y="935"/>
                </a:lnTo>
                <a:lnTo>
                  <a:pt x="2180" y="943"/>
                </a:lnTo>
                <a:lnTo>
                  <a:pt x="2147" y="953"/>
                </a:lnTo>
                <a:lnTo>
                  <a:pt x="2114" y="962"/>
                </a:lnTo>
                <a:lnTo>
                  <a:pt x="2082" y="973"/>
                </a:lnTo>
                <a:lnTo>
                  <a:pt x="2049" y="984"/>
                </a:lnTo>
                <a:lnTo>
                  <a:pt x="2017" y="996"/>
                </a:lnTo>
                <a:lnTo>
                  <a:pt x="1985" y="1007"/>
                </a:lnTo>
                <a:lnTo>
                  <a:pt x="1954" y="1020"/>
                </a:lnTo>
                <a:lnTo>
                  <a:pt x="1922" y="1033"/>
                </a:lnTo>
                <a:lnTo>
                  <a:pt x="1891" y="1048"/>
                </a:lnTo>
                <a:lnTo>
                  <a:pt x="1861" y="1062"/>
                </a:lnTo>
                <a:lnTo>
                  <a:pt x="1831" y="1077"/>
                </a:lnTo>
                <a:lnTo>
                  <a:pt x="1801" y="1094"/>
                </a:lnTo>
                <a:lnTo>
                  <a:pt x="1772" y="1109"/>
                </a:lnTo>
                <a:lnTo>
                  <a:pt x="1742" y="1127"/>
                </a:lnTo>
                <a:lnTo>
                  <a:pt x="1713" y="1144"/>
                </a:lnTo>
                <a:lnTo>
                  <a:pt x="1684" y="1163"/>
                </a:lnTo>
                <a:lnTo>
                  <a:pt x="1656" y="1180"/>
                </a:lnTo>
                <a:lnTo>
                  <a:pt x="1628" y="1199"/>
                </a:lnTo>
                <a:lnTo>
                  <a:pt x="1601" y="1219"/>
                </a:lnTo>
                <a:lnTo>
                  <a:pt x="1574" y="1240"/>
                </a:lnTo>
                <a:lnTo>
                  <a:pt x="1547" y="1260"/>
                </a:lnTo>
                <a:lnTo>
                  <a:pt x="1521" y="1281"/>
                </a:lnTo>
                <a:lnTo>
                  <a:pt x="1495" y="1304"/>
                </a:lnTo>
                <a:lnTo>
                  <a:pt x="1469" y="1325"/>
                </a:lnTo>
                <a:lnTo>
                  <a:pt x="1444" y="1347"/>
                </a:lnTo>
                <a:lnTo>
                  <a:pt x="1420" y="1371"/>
                </a:lnTo>
                <a:lnTo>
                  <a:pt x="1395" y="1395"/>
                </a:lnTo>
                <a:lnTo>
                  <a:pt x="1371" y="1418"/>
                </a:lnTo>
                <a:lnTo>
                  <a:pt x="1348" y="1443"/>
                </a:lnTo>
                <a:lnTo>
                  <a:pt x="1325" y="1469"/>
                </a:lnTo>
                <a:lnTo>
                  <a:pt x="1303" y="1494"/>
                </a:lnTo>
                <a:lnTo>
                  <a:pt x="1281" y="1520"/>
                </a:lnTo>
                <a:lnTo>
                  <a:pt x="1260" y="1548"/>
                </a:lnTo>
                <a:lnTo>
                  <a:pt x="1239" y="1574"/>
                </a:lnTo>
                <a:lnTo>
                  <a:pt x="1219" y="1601"/>
                </a:lnTo>
                <a:lnTo>
                  <a:pt x="1199" y="1629"/>
                </a:lnTo>
                <a:lnTo>
                  <a:pt x="1180" y="1658"/>
                </a:lnTo>
                <a:lnTo>
                  <a:pt x="1161" y="1686"/>
                </a:lnTo>
                <a:lnTo>
                  <a:pt x="1142" y="1716"/>
                </a:lnTo>
                <a:lnTo>
                  <a:pt x="1124" y="1745"/>
                </a:lnTo>
                <a:lnTo>
                  <a:pt x="1107" y="1775"/>
                </a:lnTo>
                <a:lnTo>
                  <a:pt x="1091" y="1806"/>
                </a:lnTo>
                <a:lnTo>
                  <a:pt x="1074" y="1836"/>
                </a:lnTo>
                <a:lnTo>
                  <a:pt x="1059" y="1867"/>
                </a:lnTo>
                <a:lnTo>
                  <a:pt x="1045" y="1899"/>
                </a:lnTo>
                <a:lnTo>
                  <a:pt x="1030" y="1931"/>
                </a:lnTo>
                <a:lnTo>
                  <a:pt x="1016" y="1963"/>
                </a:lnTo>
                <a:lnTo>
                  <a:pt x="1003" y="1995"/>
                </a:lnTo>
                <a:lnTo>
                  <a:pt x="990" y="2028"/>
                </a:lnTo>
                <a:lnTo>
                  <a:pt x="978" y="2062"/>
                </a:lnTo>
                <a:lnTo>
                  <a:pt x="968" y="2096"/>
                </a:lnTo>
                <a:lnTo>
                  <a:pt x="966" y="2098"/>
                </a:lnTo>
                <a:lnTo>
                  <a:pt x="965" y="2101"/>
                </a:lnTo>
                <a:lnTo>
                  <a:pt x="963" y="2103"/>
                </a:lnTo>
                <a:lnTo>
                  <a:pt x="961" y="2105"/>
                </a:lnTo>
                <a:lnTo>
                  <a:pt x="958" y="2107"/>
                </a:lnTo>
                <a:lnTo>
                  <a:pt x="956" y="2108"/>
                </a:lnTo>
                <a:lnTo>
                  <a:pt x="951" y="2108"/>
                </a:lnTo>
                <a:lnTo>
                  <a:pt x="945" y="2108"/>
                </a:lnTo>
                <a:lnTo>
                  <a:pt x="942" y="2107"/>
                </a:lnTo>
                <a:lnTo>
                  <a:pt x="939" y="2104"/>
                </a:lnTo>
                <a:lnTo>
                  <a:pt x="937" y="2102"/>
                </a:lnTo>
                <a:lnTo>
                  <a:pt x="934" y="2098"/>
                </a:lnTo>
                <a:lnTo>
                  <a:pt x="933" y="2096"/>
                </a:lnTo>
                <a:lnTo>
                  <a:pt x="932" y="2092"/>
                </a:lnTo>
                <a:lnTo>
                  <a:pt x="933" y="2089"/>
                </a:lnTo>
                <a:lnTo>
                  <a:pt x="933" y="2085"/>
                </a:lnTo>
                <a:lnTo>
                  <a:pt x="945" y="2051"/>
                </a:lnTo>
                <a:lnTo>
                  <a:pt x="957" y="2017"/>
                </a:lnTo>
                <a:lnTo>
                  <a:pt x="970" y="1982"/>
                </a:lnTo>
                <a:lnTo>
                  <a:pt x="983" y="1949"/>
                </a:lnTo>
                <a:lnTo>
                  <a:pt x="997" y="1916"/>
                </a:lnTo>
                <a:lnTo>
                  <a:pt x="1011" y="1884"/>
                </a:lnTo>
                <a:lnTo>
                  <a:pt x="1027" y="1852"/>
                </a:lnTo>
                <a:lnTo>
                  <a:pt x="1042" y="1820"/>
                </a:lnTo>
                <a:lnTo>
                  <a:pt x="1059" y="1788"/>
                </a:lnTo>
                <a:lnTo>
                  <a:pt x="1077" y="1757"/>
                </a:lnTo>
                <a:lnTo>
                  <a:pt x="1093" y="1726"/>
                </a:lnTo>
                <a:lnTo>
                  <a:pt x="1112" y="1697"/>
                </a:lnTo>
                <a:lnTo>
                  <a:pt x="1131" y="1667"/>
                </a:lnTo>
                <a:lnTo>
                  <a:pt x="1150" y="1638"/>
                </a:lnTo>
                <a:lnTo>
                  <a:pt x="1169" y="1609"/>
                </a:lnTo>
                <a:lnTo>
                  <a:pt x="1189" y="1581"/>
                </a:lnTo>
                <a:lnTo>
                  <a:pt x="1210" y="1552"/>
                </a:lnTo>
                <a:lnTo>
                  <a:pt x="1232" y="1525"/>
                </a:lnTo>
                <a:lnTo>
                  <a:pt x="1253" y="1498"/>
                </a:lnTo>
                <a:lnTo>
                  <a:pt x="1276" y="1471"/>
                </a:lnTo>
                <a:lnTo>
                  <a:pt x="1299" y="1444"/>
                </a:lnTo>
                <a:lnTo>
                  <a:pt x="1322" y="1420"/>
                </a:lnTo>
                <a:lnTo>
                  <a:pt x="1345" y="1395"/>
                </a:lnTo>
                <a:lnTo>
                  <a:pt x="1370" y="1370"/>
                </a:lnTo>
                <a:lnTo>
                  <a:pt x="1395" y="1345"/>
                </a:lnTo>
                <a:lnTo>
                  <a:pt x="1420" y="1321"/>
                </a:lnTo>
                <a:lnTo>
                  <a:pt x="1445" y="1299"/>
                </a:lnTo>
                <a:lnTo>
                  <a:pt x="1471" y="1276"/>
                </a:lnTo>
                <a:lnTo>
                  <a:pt x="1498" y="1254"/>
                </a:lnTo>
                <a:lnTo>
                  <a:pt x="1524" y="1232"/>
                </a:lnTo>
                <a:lnTo>
                  <a:pt x="1552" y="1211"/>
                </a:lnTo>
                <a:lnTo>
                  <a:pt x="1580" y="1190"/>
                </a:lnTo>
                <a:lnTo>
                  <a:pt x="1607" y="1171"/>
                </a:lnTo>
                <a:lnTo>
                  <a:pt x="1636" y="1151"/>
                </a:lnTo>
                <a:lnTo>
                  <a:pt x="1665" y="1132"/>
                </a:lnTo>
                <a:lnTo>
                  <a:pt x="1694" y="1114"/>
                </a:lnTo>
                <a:lnTo>
                  <a:pt x="1723" y="1096"/>
                </a:lnTo>
                <a:lnTo>
                  <a:pt x="1754" y="1078"/>
                </a:lnTo>
                <a:lnTo>
                  <a:pt x="1784" y="1062"/>
                </a:lnTo>
                <a:lnTo>
                  <a:pt x="1814" y="1045"/>
                </a:lnTo>
                <a:lnTo>
                  <a:pt x="1845" y="1030"/>
                </a:lnTo>
                <a:lnTo>
                  <a:pt x="1877" y="1016"/>
                </a:lnTo>
                <a:lnTo>
                  <a:pt x="1908" y="1002"/>
                </a:lnTo>
                <a:lnTo>
                  <a:pt x="1940" y="987"/>
                </a:lnTo>
                <a:lnTo>
                  <a:pt x="1972" y="974"/>
                </a:lnTo>
                <a:lnTo>
                  <a:pt x="2005" y="962"/>
                </a:lnTo>
                <a:lnTo>
                  <a:pt x="2037" y="951"/>
                </a:lnTo>
                <a:lnTo>
                  <a:pt x="2070" y="939"/>
                </a:lnTo>
                <a:lnTo>
                  <a:pt x="2103" y="928"/>
                </a:lnTo>
                <a:lnTo>
                  <a:pt x="2138" y="919"/>
                </a:lnTo>
                <a:lnTo>
                  <a:pt x="2171" y="909"/>
                </a:lnTo>
                <a:lnTo>
                  <a:pt x="2205" y="901"/>
                </a:lnTo>
                <a:lnTo>
                  <a:pt x="2240" y="893"/>
                </a:lnTo>
                <a:lnTo>
                  <a:pt x="2274" y="885"/>
                </a:lnTo>
                <a:lnTo>
                  <a:pt x="2308" y="878"/>
                </a:lnTo>
                <a:lnTo>
                  <a:pt x="2344" y="872"/>
                </a:lnTo>
                <a:lnTo>
                  <a:pt x="2379" y="868"/>
                </a:lnTo>
                <a:lnTo>
                  <a:pt x="2414" y="863"/>
                </a:lnTo>
                <a:lnTo>
                  <a:pt x="2449" y="858"/>
                </a:lnTo>
                <a:lnTo>
                  <a:pt x="2486" y="856"/>
                </a:lnTo>
                <a:lnTo>
                  <a:pt x="2557" y="851"/>
                </a:lnTo>
                <a:lnTo>
                  <a:pt x="2594" y="850"/>
                </a:lnTo>
                <a:lnTo>
                  <a:pt x="2630" y="850"/>
                </a:lnTo>
                <a:close/>
                <a:moveTo>
                  <a:pt x="4331" y="3162"/>
                </a:moveTo>
                <a:lnTo>
                  <a:pt x="4321" y="3196"/>
                </a:lnTo>
                <a:lnTo>
                  <a:pt x="4309" y="3232"/>
                </a:lnTo>
                <a:lnTo>
                  <a:pt x="4296" y="3265"/>
                </a:lnTo>
                <a:lnTo>
                  <a:pt x="4283" y="3299"/>
                </a:lnTo>
                <a:lnTo>
                  <a:pt x="4268" y="3332"/>
                </a:lnTo>
                <a:lnTo>
                  <a:pt x="4254" y="3365"/>
                </a:lnTo>
                <a:lnTo>
                  <a:pt x="4240" y="3399"/>
                </a:lnTo>
                <a:lnTo>
                  <a:pt x="4223" y="3431"/>
                </a:lnTo>
                <a:lnTo>
                  <a:pt x="4208" y="3463"/>
                </a:lnTo>
                <a:lnTo>
                  <a:pt x="4190" y="3493"/>
                </a:lnTo>
                <a:lnTo>
                  <a:pt x="4174" y="3524"/>
                </a:lnTo>
                <a:lnTo>
                  <a:pt x="4156" y="3555"/>
                </a:lnTo>
                <a:lnTo>
                  <a:pt x="4137" y="3586"/>
                </a:lnTo>
                <a:lnTo>
                  <a:pt x="4118" y="3615"/>
                </a:lnTo>
                <a:lnTo>
                  <a:pt x="4098" y="3644"/>
                </a:lnTo>
                <a:lnTo>
                  <a:pt x="4078" y="3673"/>
                </a:lnTo>
                <a:lnTo>
                  <a:pt x="4058" y="3702"/>
                </a:lnTo>
                <a:lnTo>
                  <a:pt x="4036" y="3729"/>
                </a:lnTo>
                <a:lnTo>
                  <a:pt x="4014" y="3756"/>
                </a:lnTo>
                <a:lnTo>
                  <a:pt x="3991" y="3784"/>
                </a:lnTo>
                <a:lnTo>
                  <a:pt x="3969" y="3811"/>
                </a:lnTo>
                <a:lnTo>
                  <a:pt x="3946" y="3837"/>
                </a:lnTo>
                <a:lnTo>
                  <a:pt x="3923" y="3862"/>
                </a:lnTo>
                <a:lnTo>
                  <a:pt x="3898" y="3887"/>
                </a:lnTo>
                <a:lnTo>
                  <a:pt x="3873" y="3911"/>
                </a:lnTo>
                <a:lnTo>
                  <a:pt x="3848" y="3935"/>
                </a:lnTo>
                <a:lnTo>
                  <a:pt x="3822" y="3959"/>
                </a:lnTo>
                <a:lnTo>
                  <a:pt x="3796" y="3981"/>
                </a:lnTo>
                <a:lnTo>
                  <a:pt x="3770" y="4004"/>
                </a:lnTo>
                <a:lnTo>
                  <a:pt x="3743" y="4026"/>
                </a:lnTo>
                <a:lnTo>
                  <a:pt x="3715" y="4048"/>
                </a:lnTo>
                <a:lnTo>
                  <a:pt x="3688" y="4069"/>
                </a:lnTo>
                <a:lnTo>
                  <a:pt x="3660" y="4089"/>
                </a:lnTo>
                <a:lnTo>
                  <a:pt x="3631" y="4108"/>
                </a:lnTo>
                <a:lnTo>
                  <a:pt x="3602" y="4128"/>
                </a:lnTo>
                <a:lnTo>
                  <a:pt x="3573" y="4146"/>
                </a:lnTo>
                <a:lnTo>
                  <a:pt x="3544" y="4165"/>
                </a:lnTo>
                <a:lnTo>
                  <a:pt x="3513" y="4182"/>
                </a:lnTo>
                <a:lnTo>
                  <a:pt x="3483" y="4199"/>
                </a:lnTo>
                <a:lnTo>
                  <a:pt x="3452" y="4215"/>
                </a:lnTo>
                <a:lnTo>
                  <a:pt x="3420" y="4231"/>
                </a:lnTo>
                <a:lnTo>
                  <a:pt x="3390" y="4245"/>
                </a:lnTo>
                <a:lnTo>
                  <a:pt x="3358" y="4260"/>
                </a:lnTo>
                <a:lnTo>
                  <a:pt x="3326" y="4274"/>
                </a:lnTo>
                <a:lnTo>
                  <a:pt x="3294" y="4287"/>
                </a:lnTo>
                <a:lnTo>
                  <a:pt x="3261" y="4300"/>
                </a:lnTo>
                <a:lnTo>
                  <a:pt x="3227" y="4312"/>
                </a:lnTo>
                <a:lnTo>
                  <a:pt x="3194" y="4324"/>
                </a:lnTo>
                <a:lnTo>
                  <a:pt x="3161" y="4334"/>
                </a:lnTo>
                <a:lnTo>
                  <a:pt x="3127" y="4344"/>
                </a:lnTo>
                <a:lnTo>
                  <a:pt x="3092" y="4353"/>
                </a:lnTo>
                <a:lnTo>
                  <a:pt x="3058" y="4363"/>
                </a:lnTo>
                <a:lnTo>
                  <a:pt x="3024" y="4370"/>
                </a:lnTo>
                <a:lnTo>
                  <a:pt x="2989" y="4378"/>
                </a:lnTo>
                <a:lnTo>
                  <a:pt x="2954" y="4384"/>
                </a:lnTo>
                <a:lnTo>
                  <a:pt x="2918" y="4391"/>
                </a:lnTo>
                <a:lnTo>
                  <a:pt x="2884" y="4396"/>
                </a:lnTo>
                <a:lnTo>
                  <a:pt x="2847" y="4401"/>
                </a:lnTo>
                <a:lnTo>
                  <a:pt x="2812" y="4404"/>
                </a:lnTo>
                <a:lnTo>
                  <a:pt x="2776" y="4408"/>
                </a:lnTo>
                <a:lnTo>
                  <a:pt x="2739" y="4410"/>
                </a:lnTo>
                <a:lnTo>
                  <a:pt x="2703" y="4412"/>
                </a:lnTo>
                <a:lnTo>
                  <a:pt x="2667" y="4414"/>
                </a:lnTo>
                <a:lnTo>
                  <a:pt x="2630" y="4414"/>
                </a:lnTo>
                <a:lnTo>
                  <a:pt x="2594" y="4414"/>
                </a:lnTo>
                <a:lnTo>
                  <a:pt x="2557" y="4412"/>
                </a:lnTo>
                <a:lnTo>
                  <a:pt x="2521" y="4410"/>
                </a:lnTo>
                <a:lnTo>
                  <a:pt x="2486" y="4408"/>
                </a:lnTo>
                <a:lnTo>
                  <a:pt x="2449" y="4404"/>
                </a:lnTo>
                <a:lnTo>
                  <a:pt x="2414" y="4401"/>
                </a:lnTo>
                <a:lnTo>
                  <a:pt x="2379" y="4396"/>
                </a:lnTo>
                <a:lnTo>
                  <a:pt x="2344" y="4391"/>
                </a:lnTo>
                <a:lnTo>
                  <a:pt x="2308" y="4385"/>
                </a:lnTo>
                <a:lnTo>
                  <a:pt x="2274" y="4378"/>
                </a:lnTo>
                <a:lnTo>
                  <a:pt x="2240" y="4371"/>
                </a:lnTo>
                <a:lnTo>
                  <a:pt x="2205" y="4363"/>
                </a:lnTo>
                <a:lnTo>
                  <a:pt x="2171" y="4354"/>
                </a:lnTo>
                <a:lnTo>
                  <a:pt x="2138" y="4345"/>
                </a:lnTo>
                <a:lnTo>
                  <a:pt x="2103" y="4335"/>
                </a:lnTo>
                <a:lnTo>
                  <a:pt x="2070" y="4325"/>
                </a:lnTo>
                <a:lnTo>
                  <a:pt x="2037" y="4313"/>
                </a:lnTo>
                <a:lnTo>
                  <a:pt x="2005" y="4301"/>
                </a:lnTo>
                <a:lnTo>
                  <a:pt x="1972" y="4289"/>
                </a:lnTo>
                <a:lnTo>
                  <a:pt x="1940" y="4276"/>
                </a:lnTo>
                <a:lnTo>
                  <a:pt x="1908" y="4262"/>
                </a:lnTo>
                <a:lnTo>
                  <a:pt x="1877" y="4248"/>
                </a:lnTo>
                <a:lnTo>
                  <a:pt x="1845" y="4234"/>
                </a:lnTo>
                <a:lnTo>
                  <a:pt x="1814" y="4218"/>
                </a:lnTo>
                <a:lnTo>
                  <a:pt x="1784" y="4202"/>
                </a:lnTo>
                <a:lnTo>
                  <a:pt x="1754" y="4185"/>
                </a:lnTo>
                <a:lnTo>
                  <a:pt x="1724" y="4167"/>
                </a:lnTo>
                <a:lnTo>
                  <a:pt x="1695" y="4150"/>
                </a:lnTo>
                <a:lnTo>
                  <a:pt x="1665" y="4132"/>
                </a:lnTo>
                <a:lnTo>
                  <a:pt x="1637" y="4113"/>
                </a:lnTo>
                <a:lnTo>
                  <a:pt x="1608" y="4093"/>
                </a:lnTo>
                <a:lnTo>
                  <a:pt x="1580" y="4074"/>
                </a:lnTo>
                <a:lnTo>
                  <a:pt x="1552" y="4052"/>
                </a:lnTo>
                <a:lnTo>
                  <a:pt x="1524" y="4031"/>
                </a:lnTo>
                <a:lnTo>
                  <a:pt x="1498" y="4010"/>
                </a:lnTo>
                <a:lnTo>
                  <a:pt x="1471" y="3987"/>
                </a:lnTo>
                <a:lnTo>
                  <a:pt x="1445" y="3965"/>
                </a:lnTo>
                <a:lnTo>
                  <a:pt x="1420" y="3942"/>
                </a:lnTo>
                <a:lnTo>
                  <a:pt x="1395" y="3919"/>
                </a:lnTo>
                <a:lnTo>
                  <a:pt x="1370" y="3894"/>
                </a:lnTo>
                <a:lnTo>
                  <a:pt x="1345" y="3870"/>
                </a:lnTo>
                <a:lnTo>
                  <a:pt x="1322" y="3844"/>
                </a:lnTo>
                <a:lnTo>
                  <a:pt x="1299" y="3819"/>
                </a:lnTo>
                <a:lnTo>
                  <a:pt x="1276" y="3793"/>
                </a:lnTo>
                <a:lnTo>
                  <a:pt x="1254" y="3766"/>
                </a:lnTo>
                <a:lnTo>
                  <a:pt x="1232" y="3739"/>
                </a:lnTo>
                <a:lnTo>
                  <a:pt x="1210" y="3711"/>
                </a:lnTo>
                <a:lnTo>
                  <a:pt x="1190" y="3683"/>
                </a:lnTo>
                <a:lnTo>
                  <a:pt x="1169" y="3654"/>
                </a:lnTo>
                <a:lnTo>
                  <a:pt x="1150" y="3626"/>
                </a:lnTo>
                <a:lnTo>
                  <a:pt x="1131" y="3596"/>
                </a:lnTo>
                <a:lnTo>
                  <a:pt x="1112" y="3567"/>
                </a:lnTo>
                <a:lnTo>
                  <a:pt x="1094" y="3537"/>
                </a:lnTo>
                <a:lnTo>
                  <a:pt x="1077" y="3506"/>
                </a:lnTo>
                <a:lnTo>
                  <a:pt x="1059" y="3476"/>
                </a:lnTo>
                <a:lnTo>
                  <a:pt x="1043" y="3444"/>
                </a:lnTo>
                <a:lnTo>
                  <a:pt x="1027" y="3412"/>
                </a:lnTo>
                <a:lnTo>
                  <a:pt x="1011" y="3380"/>
                </a:lnTo>
                <a:lnTo>
                  <a:pt x="997" y="3348"/>
                </a:lnTo>
                <a:lnTo>
                  <a:pt x="983" y="3315"/>
                </a:lnTo>
                <a:lnTo>
                  <a:pt x="970" y="3281"/>
                </a:lnTo>
                <a:lnTo>
                  <a:pt x="957" y="3247"/>
                </a:lnTo>
                <a:lnTo>
                  <a:pt x="945" y="3213"/>
                </a:lnTo>
                <a:lnTo>
                  <a:pt x="933" y="3178"/>
                </a:lnTo>
                <a:lnTo>
                  <a:pt x="933" y="3175"/>
                </a:lnTo>
                <a:lnTo>
                  <a:pt x="933" y="3171"/>
                </a:lnTo>
                <a:lnTo>
                  <a:pt x="933" y="3169"/>
                </a:lnTo>
                <a:lnTo>
                  <a:pt x="934" y="3165"/>
                </a:lnTo>
                <a:lnTo>
                  <a:pt x="937" y="3162"/>
                </a:lnTo>
                <a:lnTo>
                  <a:pt x="939" y="3159"/>
                </a:lnTo>
                <a:lnTo>
                  <a:pt x="942" y="3158"/>
                </a:lnTo>
                <a:lnTo>
                  <a:pt x="945" y="3156"/>
                </a:lnTo>
                <a:lnTo>
                  <a:pt x="949" y="3156"/>
                </a:lnTo>
                <a:lnTo>
                  <a:pt x="952" y="3156"/>
                </a:lnTo>
                <a:lnTo>
                  <a:pt x="956" y="3156"/>
                </a:lnTo>
                <a:lnTo>
                  <a:pt x="958" y="3157"/>
                </a:lnTo>
                <a:lnTo>
                  <a:pt x="962" y="3159"/>
                </a:lnTo>
                <a:lnTo>
                  <a:pt x="964" y="3162"/>
                </a:lnTo>
                <a:lnTo>
                  <a:pt x="966" y="3164"/>
                </a:lnTo>
                <a:lnTo>
                  <a:pt x="968" y="3168"/>
                </a:lnTo>
                <a:lnTo>
                  <a:pt x="978" y="3202"/>
                </a:lnTo>
                <a:lnTo>
                  <a:pt x="991" y="3235"/>
                </a:lnTo>
                <a:lnTo>
                  <a:pt x="1003" y="3268"/>
                </a:lnTo>
                <a:lnTo>
                  <a:pt x="1016" y="3300"/>
                </a:lnTo>
                <a:lnTo>
                  <a:pt x="1030" y="3334"/>
                </a:lnTo>
                <a:lnTo>
                  <a:pt x="1045" y="3365"/>
                </a:lnTo>
                <a:lnTo>
                  <a:pt x="1059" y="3396"/>
                </a:lnTo>
                <a:lnTo>
                  <a:pt x="1074" y="3427"/>
                </a:lnTo>
                <a:lnTo>
                  <a:pt x="1091" y="3458"/>
                </a:lnTo>
                <a:lnTo>
                  <a:pt x="1107" y="3489"/>
                </a:lnTo>
                <a:lnTo>
                  <a:pt x="1125" y="3518"/>
                </a:lnTo>
                <a:lnTo>
                  <a:pt x="1143" y="3548"/>
                </a:lnTo>
                <a:lnTo>
                  <a:pt x="1161" y="3577"/>
                </a:lnTo>
                <a:lnTo>
                  <a:pt x="1180" y="3606"/>
                </a:lnTo>
                <a:lnTo>
                  <a:pt x="1199" y="3634"/>
                </a:lnTo>
                <a:lnTo>
                  <a:pt x="1219" y="3663"/>
                </a:lnTo>
                <a:lnTo>
                  <a:pt x="1239" y="3690"/>
                </a:lnTo>
                <a:lnTo>
                  <a:pt x="1260" y="3716"/>
                </a:lnTo>
                <a:lnTo>
                  <a:pt x="1281" y="3743"/>
                </a:lnTo>
                <a:lnTo>
                  <a:pt x="1303" y="3769"/>
                </a:lnTo>
                <a:lnTo>
                  <a:pt x="1325" y="3794"/>
                </a:lnTo>
                <a:lnTo>
                  <a:pt x="1348" y="3820"/>
                </a:lnTo>
                <a:lnTo>
                  <a:pt x="1371" y="3845"/>
                </a:lnTo>
                <a:lnTo>
                  <a:pt x="1395" y="3869"/>
                </a:lnTo>
                <a:lnTo>
                  <a:pt x="1420" y="3893"/>
                </a:lnTo>
                <a:lnTo>
                  <a:pt x="1444" y="3916"/>
                </a:lnTo>
                <a:lnTo>
                  <a:pt x="1470" y="3939"/>
                </a:lnTo>
                <a:lnTo>
                  <a:pt x="1495" y="3960"/>
                </a:lnTo>
                <a:lnTo>
                  <a:pt x="1521" y="3983"/>
                </a:lnTo>
                <a:lnTo>
                  <a:pt x="1547" y="4004"/>
                </a:lnTo>
                <a:lnTo>
                  <a:pt x="1574" y="4024"/>
                </a:lnTo>
                <a:lnTo>
                  <a:pt x="1601" y="4044"/>
                </a:lnTo>
                <a:lnTo>
                  <a:pt x="1628" y="4064"/>
                </a:lnTo>
                <a:lnTo>
                  <a:pt x="1656" y="4083"/>
                </a:lnTo>
                <a:lnTo>
                  <a:pt x="1684" y="4101"/>
                </a:lnTo>
                <a:lnTo>
                  <a:pt x="1713" y="4120"/>
                </a:lnTo>
                <a:lnTo>
                  <a:pt x="1742" y="4136"/>
                </a:lnTo>
                <a:lnTo>
                  <a:pt x="1772" y="4154"/>
                </a:lnTo>
                <a:lnTo>
                  <a:pt x="1801" y="4170"/>
                </a:lnTo>
                <a:lnTo>
                  <a:pt x="1831" y="4186"/>
                </a:lnTo>
                <a:lnTo>
                  <a:pt x="1862" y="4200"/>
                </a:lnTo>
                <a:lnTo>
                  <a:pt x="1891" y="4216"/>
                </a:lnTo>
                <a:lnTo>
                  <a:pt x="1923" y="4230"/>
                </a:lnTo>
                <a:lnTo>
                  <a:pt x="1954" y="4243"/>
                </a:lnTo>
                <a:lnTo>
                  <a:pt x="1986" y="4256"/>
                </a:lnTo>
                <a:lnTo>
                  <a:pt x="2017" y="4268"/>
                </a:lnTo>
                <a:lnTo>
                  <a:pt x="2050" y="4280"/>
                </a:lnTo>
                <a:lnTo>
                  <a:pt x="2082" y="4290"/>
                </a:lnTo>
                <a:lnTo>
                  <a:pt x="2114" y="4301"/>
                </a:lnTo>
                <a:lnTo>
                  <a:pt x="2147" y="4311"/>
                </a:lnTo>
                <a:lnTo>
                  <a:pt x="2180" y="4320"/>
                </a:lnTo>
                <a:lnTo>
                  <a:pt x="2214" y="4328"/>
                </a:lnTo>
                <a:lnTo>
                  <a:pt x="2248" y="4337"/>
                </a:lnTo>
                <a:lnTo>
                  <a:pt x="2281" y="4344"/>
                </a:lnTo>
                <a:lnTo>
                  <a:pt x="2315" y="4350"/>
                </a:lnTo>
                <a:lnTo>
                  <a:pt x="2350" y="4356"/>
                </a:lnTo>
                <a:lnTo>
                  <a:pt x="2384" y="4360"/>
                </a:lnTo>
                <a:lnTo>
                  <a:pt x="2418" y="4365"/>
                </a:lnTo>
                <a:lnTo>
                  <a:pt x="2453" y="4369"/>
                </a:lnTo>
                <a:lnTo>
                  <a:pt x="2488" y="4372"/>
                </a:lnTo>
                <a:lnTo>
                  <a:pt x="2524" y="4375"/>
                </a:lnTo>
                <a:lnTo>
                  <a:pt x="2559" y="4377"/>
                </a:lnTo>
                <a:lnTo>
                  <a:pt x="2594" y="4378"/>
                </a:lnTo>
                <a:lnTo>
                  <a:pt x="2630" y="4378"/>
                </a:lnTo>
                <a:lnTo>
                  <a:pt x="2666" y="4378"/>
                </a:lnTo>
                <a:lnTo>
                  <a:pt x="2702" y="4377"/>
                </a:lnTo>
                <a:lnTo>
                  <a:pt x="2737" y="4375"/>
                </a:lnTo>
                <a:lnTo>
                  <a:pt x="2773" y="4372"/>
                </a:lnTo>
                <a:lnTo>
                  <a:pt x="2808" y="4369"/>
                </a:lnTo>
                <a:lnTo>
                  <a:pt x="2844" y="4365"/>
                </a:lnTo>
                <a:lnTo>
                  <a:pt x="2878" y="4360"/>
                </a:lnTo>
                <a:lnTo>
                  <a:pt x="2914" y="4356"/>
                </a:lnTo>
                <a:lnTo>
                  <a:pt x="2948" y="4350"/>
                </a:lnTo>
                <a:lnTo>
                  <a:pt x="2982" y="4343"/>
                </a:lnTo>
                <a:lnTo>
                  <a:pt x="3017" y="4335"/>
                </a:lnTo>
                <a:lnTo>
                  <a:pt x="3050" y="4327"/>
                </a:lnTo>
                <a:lnTo>
                  <a:pt x="3084" y="4319"/>
                </a:lnTo>
                <a:lnTo>
                  <a:pt x="3117" y="4309"/>
                </a:lnTo>
                <a:lnTo>
                  <a:pt x="3150" y="4300"/>
                </a:lnTo>
                <a:lnTo>
                  <a:pt x="3182" y="4289"/>
                </a:lnTo>
                <a:lnTo>
                  <a:pt x="3216" y="4279"/>
                </a:lnTo>
                <a:lnTo>
                  <a:pt x="3247" y="4267"/>
                </a:lnTo>
                <a:lnTo>
                  <a:pt x="3279" y="4254"/>
                </a:lnTo>
                <a:lnTo>
                  <a:pt x="3311" y="4241"/>
                </a:lnTo>
                <a:lnTo>
                  <a:pt x="3343" y="4228"/>
                </a:lnTo>
                <a:lnTo>
                  <a:pt x="3374" y="4213"/>
                </a:lnTo>
                <a:lnTo>
                  <a:pt x="3405" y="4198"/>
                </a:lnTo>
                <a:lnTo>
                  <a:pt x="3436" y="4183"/>
                </a:lnTo>
                <a:lnTo>
                  <a:pt x="3465" y="4167"/>
                </a:lnTo>
                <a:lnTo>
                  <a:pt x="3495" y="4151"/>
                </a:lnTo>
                <a:lnTo>
                  <a:pt x="3525" y="4134"/>
                </a:lnTo>
                <a:lnTo>
                  <a:pt x="3554" y="4116"/>
                </a:lnTo>
                <a:lnTo>
                  <a:pt x="3583" y="4097"/>
                </a:lnTo>
                <a:lnTo>
                  <a:pt x="3611" y="4078"/>
                </a:lnTo>
                <a:lnTo>
                  <a:pt x="3640" y="4060"/>
                </a:lnTo>
                <a:lnTo>
                  <a:pt x="3667" y="4039"/>
                </a:lnTo>
                <a:lnTo>
                  <a:pt x="3694" y="4019"/>
                </a:lnTo>
                <a:lnTo>
                  <a:pt x="3720" y="3998"/>
                </a:lnTo>
                <a:lnTo>
                  <a:pt x="3747" y="3977"/>
                </a:lnTo>
                <a:lnTo>
                  <a:pt x="3773" y="3955"/>
                </a:lnTo>
                <a:lnTo>
                  <a:pt x="3798" y="3933"/>
                </a:lnTo>
                <a:lnTo>
                  <a:pt x="3823" y="3909"/>
                </a:lnTo>
                <a:lnTo>
                  <a:pt x="3848" y="3885"/>
                </a:lnTo>
                <a:lnTo>
                  <a:pt x="3873" y="3862"/>
                </a:lnTo>
                <a:lnTo>
                  <a:pt x="3897" y="3837"/>
                </a:lnTo>
                <a:lnTo>
                  <a:pt x="3919" y="3812"/>
                </a:lnTo>
                <a:lnTo>
                  <a:pt x="3943" y="3787"/>
                </a:lnTo>
                <a:lnTo>
                  <a:pt x="3964" y="3761"/>
                </a:lnTo>
                <a:lnTo>
                  <a:pt x="3987" y="3734"/>
                </a:lnTo>
                <a:lnTo>
                  <a:pt x="4008" y="3708"/>
                </a:lnTo>
                <a:lnTo>
                  <a:pt x="4028" y="3681"/>
                </a:lnTo>
                <a:lnTo>
                  <a:pt x="4049" y="3652"/>
                </a:lnTo>
                <a:lnTo>
                  <a:pt x="4068" y="3624"/>
                </a:lnTo>
                <a:lnTo>
                  <a:pt x="4088" y="3595"/>
                </a:lnTo>
                <a:lnTo>
                  <a:pt x="4106" y="3567"/>
                </a:lnTo>
                <a:lnTo>
                  <a:pt x="4125" y="3537"/>
                </a:lnTo>
                <a:lnTo>
                  <a:pt x="4143" y="3506"/>
                </a:lnTo>
                <a:lnTo>
                  <a:pt x="4159" y="3477"/>
                </a:lnTo>
                <a:lnTo>
                  <a:pt x="4176" y="3446"/>
                </a:lnTo>
                <a:lnTo>
                  <a:pt x="4191" y="3414"/>
                </a:lnTo>
                <a:lnTo>
                  <a:pt x="4207" y="3383"/>
                </a:lnTo>
                <a:lnTo>
                  <a:pt x="4222" y="3351"/>
                </a:lnTo>
                <a:lnTo>
                  <a:pt x="4236" y="3318"/>
                </a:lnTo>
                <a:lnTo>
                  <a:pt x="4249" y="3286"/>
                </a:lnTo>
                <a:lnTo>
                  <a:pt x="4262" y="3253"/>
                </a:lnTo>
                <a:lnTo>
                  <a:pt x="4274" y="3219"/>
                </a:lnTo>
                <a:lnTo>
                  <a:pt x="4286" y="3185"/>
                </a:lnTo>
                <a:lnTo>
                  <a:pt x="4298" y="3151"/>
                </a:lnTo>
                <a:lnTo>
                  <a:pt x="4299" y="3148"/>
                </a:lnTo>
                <a:lnTo>
                  <a:pt x="4300" y="3145"/>
                </a:lnTo>
                <a:lnTo>
                  <a:pt x="4304" y="3143"/>
                </a:lnTo>
                <a:lnTo>
                  <a:pt x="4305" y="3142"/>
                </a:lnTo>
                <a:lnTo>
                  <a:pt x="4306" y="3140"/>
                </a:lnTo>
                <a:lnTo>
                  <a:pt x="4310" y="3139"/>
                </a:lnTo>
                <a:lnTo>
                  <a:pt x="4312" y="3138"/>
                </a:lnTo>
                <a:lnTo>
                  <a:pt x="4316" y="3138"/>
                </a:lnTo>
                <a:lnTo>
                  <a:pt x="4319" y="3139"/>
                </a:lnTo>
                <a:lnTo>
                  <a:pt x="4323" y="3140"/>
                </a:lnTo>
                <a:lnTo>
                  <a:pt x="4326" y="3143"/>
                </a:lnTo>
                <a:lnTo>
                  <a:pt x="4329" y="3145"/>
                </a:lnTo>
                <a:lnTo>
                  <a:pt x="4330" y="3146"/>
                </a:lnTo>
                <a:lnTo>
                  <a:pt x="4330" y="3148"/>
                </a:lnTo>
                <a:lnTo>
                  <a:pt x="4331" y="3151"/>
                </a:lnTo>
                <a:lnTo>
                  <a:pt x="4332" y="3155"/>
                </a:lnTo>
                <a:lnTo>
                  <a:pt x="4332" y="3158"/>
                </a:lnTo>
                <a:lnTo>
                  <a:pt x="4331" y="3162"/>
                </a:lnTo>
                <a:close/>
                <a:moveTo>
                  <a:pt x="4276" y="2519"/>
                </a:moveTo>
                <a:lnTo>
                  <a:pt x="4277" y="2507"/>
                </a:lnTo>
                <a:lnTo>
                  <a:pt x="4277" y="2496"/>
                </a:lnTo>
                <a:lnTo>
                  <a:pt x="4276" y="2486"/>
                </a:lnTo>
                <a:lnTo>
                  <a:pt x="4273" y="2476"/>
                </a:lnTo>
                <a:lnTo>
                  <a:pt x="4270" y="2467"/>
                </a:lnTo>
                <a:lnTo>
                  <a:pt x="4266" y="2457"/>
                </a:lnTo>
                <a:lnTo>
                  <a:pt x="4261" y="2450"/>
                </a:lnTo>
                <a:lnTo>
                  <a:pt x="4259" y="2445"/>
                </a:lnTo>
                <a:lnTo>
                  <a:pt x="4255" y="2442"/>
                </a:lnTo>
                <a:lnTo>
                  <a:pt x="4253" y="2438"/>
                </a:lnTo>
                <a:lnTo>
                  <a:pt x="4248" y="2436"/>
                </a:lnTo>
                <a:lnTo>
                  <a:pt x="4245" y="2432"/>
                </a:lnTo>
                <a:lnTo>
                  <a:pt x="4241" y="2430"/>
                </a:lnTo>
                <a:lnTo>
                  <a:pt x="4232" y="2424"/>
                </a:lnTo>
                <a:lnTo>
                  <a:pt x="4222" y="2420"/>
                </a:lnTo>
                <a:lnTo>
                  <a:pt x="4212" y="2417"/>
                </a:lnTo>
                <a:lnTo>
                  <a:pt x="4200" y="2414"/>
                </a:lnTo>
                <a:lnTo>
                  <a:pt x="4188" y="2413"/>
                </a:lnTo>
                <a:lnTo>
                  <a:pt x="4175" y="2412"/>
                </a:lnTo>
                <a:lnTo>
                  <a:pt x="4116" y="2412"/>
                </a:lnTo>
                <a:lnTo>
                  <a:pt x="4097" y="2610"/>
                </a:lnTo>
                <a:lnTo>
                  <a:pt x="4184" y="2610"/>
                </a:lnTo>
                <a:lnTo>
                  <a:pt x="4194" y="2610"/>
                </a:lnTo>
                <a:lnTo>
                  <a:pt x="4203" y="2609"/>
                </a:lnTo>
                <a:lnTo>
                  <a:pt x="4212" y="2606"/>
                </a:lnTo>
                <a:lnTo>
                  <a:pt x="4220" y="2604"/>
                </a:lnTo>
                <a:lnTo>
                  <a:pt x="4227" y="2600"/>
                </a:lnTo>
                <a:lnTo>
                  <a:pt x="4234" y="2596"/>
                </a:lnTo>
                <a:lnTo>
                  <a:pt x="4241" y="2591"/>
                </a:lnTo>
                <a:lnTo>
                  <a:pt x="4247" y="2585"/>
                </a:lnTo>
                <a:lnTo>
                  <a:pt x="4253" y="2579"/>
                </a:lnTo>
                <a:lnTo>
                  <a:pt x="4258" y="2572"/>
                </a:lnTo>
                <a:lnTo>
                  <a:pt x="4262" y="2565"/>
                </a:lnTo>
                <a:lnTo>
                  <a:pt x="4266" y="2557"/>
                </a:lnTo>
                <a:lnTo>
                  <a:pt x="4270" y="2548"/>
                </a:lnTo>
                <a:lnTo>
                  <a:pt x="4272" y="2539"/>
                </a:lnTo>
                <a:lnTo>
                  <a:pt x="4274" y="2529"/>
                </a:lnTo>
                <a:lnTo>
                  <a:pt x="4276" y="2519"/>
                </a:lnTo>
                <a:close/>
                <a:moveTo>
                  <a:pt x="3953" y="2476"/>
                </a:moveTo>
                <a:lnTo>
                  <a:pt x="3955" y="2459"/>
                </a:lnTo>
                <a:lnTo>
                  <a:pt x="3955" y="2452"/>
                </a:lnTo>
                <a:lnTo>
                  <a:pt x="3953" y="2446"/>
                </a:lnTo>
                <a:lnTo>
                  <a:pt x="3952" y="2441"/>
                </a:lnTo>
                <a:lnTo>
                  <a:pt x="3950" y="2436"/>
                </a:lnTo>
                <a:lnTo>
                  <a:pt x="3947" y="2431"/>
                </a:lnTo>
                <a:lnTo>
                  <a:pt x="3945" y="2427"/>
                </a:lnTo>
                <a:lnTo>
                  <a:pt x="3942" y="2424"/>
                </a:lnTo>
                <a:lnTo>
                  <a:pt x="3938" y="2422"/>
                </a:lnTo>
                <a:lnTo>
                  <a:pt x="3933" y="2419"/>
                </a:lnTo>
                <a:lnTo>
                  <a:pt x="3928" y="2417"/>
                </a:lnTo>
                <a:lnTo>
                  <a:pt x="3917" y="2414"/>
                </a:lnTo>
                <a:lnTo>
                  <a:pt x="3902" y="2412"/>
                </a:lnTo>
                <a:lnTo>
                  <a:pt x="3833" y="2412"/>
                </a:lnTo>
                <a:lnTo>
                  <a:pt x="3822" y="2508"/>
                </a:lnTo>
                <a:lnTo>
                  <a:pt x="3778" y="2508"/>
                </a:lnTo>
                <a:lnTo>
                  <a:pt x="3776" y="2497"/>
                </a:lnTo>
                <a:lnTo>
                  <a:pt x="3773" y="2487"/>
                </a:lnTo>
                <a:lnTo>
                  <a:pt x="3770" y="2477"/>
                </a:lnTo>
                <a:lnTo>
                  <a:pt x="3765" y="2468"/>
                </a:lnTo>
                <a:lnTo>
                  <a:pt x="3759" y="2459"/>
                </a:lnTo>
                <a:lnTo>
                  <a:pt x="3753" y="2452"/>
                </a:lnTo>
                <a:lnTo>
                  <a:pt x="3745" y="2445"/>
                </a:lnTo>
                <a:lnTo>
                  <a:pt x="3737" y="2438"/>
                </a:lnTo>
                <a:lnTo>
                  <a:pt x="3727" y="2432"/>
                </a:lnTo>
                <a:lnTo>
                  <a:pt x="3718" y="2427"/>
                </a:lnTo>
                <a:lnTo>
                  <a:pt x="3707" y="2423"/>
                </a:lnTo>
                <a:lnTo>
                  <a:pt x="3702" y="2420"/>
                </a:lnTo>
                <a:lnTo>
                  <a:pt x="3696" y="2419"/>
                </a:lnTo>
                <a:lnTo>
                  <a:pt x="3685" y="2416"/>
                </a:lnTo>
                <a:lnTo>
                  <a:pt x="3673" y="2414"/>
                </a:lnTo>
                <a:lnTo>
                  <a:pt x="3661" y="2413"/>
                </a:lnTo>
                <a:lnTo>
                  <a:pt x="3649" y="2412"/>
                </a:lnTo>
                <a:lnTo>
                  <a:pt x="3515" y="2412"/>
                </a:lnTo>
                <a:lnTo>
                  <a:pt x="3497" y="2586"/>
                </a:lnTo>
                <a:lnTo>
                  <a:pt x="3568" y="2586"/>
                </a:lnTo>
                <a:lnTo>
                  <a:pt x="3580" y="2585"/>
                </a:lnTo>
                <a:lnTo>
                  <a:pt x="3592" y="2584"/>
                </a:lnTo>
                <a:lnTo>
                  <a:pt x="3602" y="2580"/>
                </a:lnTo>
                <a:lnTo>
                  <a:pt x="3610" y="2577"/>
                </a:lnTo>
                <a:lnTo>
                  <a:pt x="3617" y="2572"/>
                </a:lnTo>
                <a:lnTo>
                  <a:pt x="3621" y="2570"/>
                </a:lnTo>
                <a:lnTo>
                  <a:pt x="3624" y="2567"/>
                </a:lnTo>
                <a:lnTo>
                  <a:pt x="3629" y="2561"/>
                </a:lnTo>
                <a:lnTo>
                  <a:pt x="3634" y="2557"/>
                </a:lnTo>
                <a:lnTo>
                  <a:pt x="3637" y="2551"/>
                </a:lnTo>
                <a:lnTo>
                  <a:pt x="3640" y="2546"/>
                </a:lnTo>
                <a:lnTo>
                  <a:pt x="3642" y="2540"/>
                </a:lnTo>
                <a:lnTo>
                  <a:pt x="3643" y="2536"/>
                </a:lnTo>
                <a:lnTo>
                  <a:pt x="3645" y="2529"/>
                </a:lnTo>
                <a:lnTo>
                  <a:pt x="3645" y="2527"/>
                </a:lnTo>
                <a:lnTo>
                  <a:pt x="3688" y="2527"/>
                </a:lnTo>
                <a:lnTo>
                  <a:pt x="3671" y="2688"/>
                </a:lnTo>
                <a:lnTo>
                  <a:pt x="3622" y="2688"/>
                </a:lnTo>
                <a:lnTo>
                  <a:pt x="3622" y="2677"/>
                </a:lnTo>
                <a:lnTo>
                  <a:pt x="3622" y="2669"/>
                </a:lnTo>
                <a:lnTo>
                  <a:pt x="3621" y="2661"/>
                </a:lnTo>
                <a:lnTo>
                  <a:pt x="3618" y="2654"/>
                </a:lnTo>
                <a:lnTo>
                  <a:pt x="3616" y="2648"/>
                </a:lnTo>
                <a:lnTo>
                  <a:pt x="3612" y="2643"/>
                </a:lnTo>
                <a:lnTo>
                  <a:pt x="3608" y="2638"/>
                </a:lnTo>
                <a:lnTo>
                  <a:pt x="3603" y="2635"/>
                </a:lnTo>
                <a:lnTo>
                  <a:pt x="3597" y="2632"/>
                </a:lnTo>
                <a:lnTo>
                  <a:pt x="3591" y="2630"/>
                </a:lnTo>
                <a:lnTo>
                  <a:pt x="3577" y="2626"/>
                </a:lnTo>
                <a:lnTo>
                  <a:pt x="3568" y="2626"/>
                </a:lnTo>
                <a:lnTo>
                  <a:pt x="3560" y="2625"/>
                </a:lnTo>
                <a:lnTo>
                  <a:pt x="3542" y="2625"/>
                </a:lnTo>
                <a:lnTo>
                  <a:pt x="3494" y="2625"/>
                </a:lnTo>
                <a:lnTo>
                  <a:pt x="3480" y="2763"/>
                </a:lnTo>
                <a:lnTo>
                  <a:pt x="3480" y="2771"/>
                </a:lnTo>
                <a:lnTo>
                  <a:pt x="3480" y="2778"/>
                </a:lnTo>
                <a:lnTo>
                  <a:pt x="3480" y="2785"/>
                </a:lnTo>
                <a:lnTo>
                  <a:pt x="3481" y="2791"/>
                </a:lnTo>
                <a:lnTo>
                  <a:pt x="3482" y="2796"/>
                </a:lnTo>
                <a:lnTo>
                  <a:pt x="3484" y="2801"/>
                </a:lnTo>
                <a:lnTo>
                  <a:pt x="3487" y="2805"/>
                </a:lnTo>
                <a:lnTo>
                  <a:pt x="3489" y="2809"/>
                </a:lnTo>
                <a:lnTo>
                  <a:pt x="3495" y="2815"/>
                </a:lnTo>
                <a:lnTo>
                  <a:pt x="3501" y="2818"/>
                </a:lnTo>
                <a:lnTo>
                  <a:pt x="3507" y="2822"/>
                </a:lnTo>
                <a:lnTo>
                  <a:pt x="3515" y="2825"/>
                </a:lnTo>
                <a:lnTo>
                  <a:pt x="3525" y="2827"/>
                </a:lnTo>
                <a:lnTo>
                  <a:pt x="3536" y="2829"/>
                </a:lnTo>
                <a:lnTo>
                  <a:pt x="3548" y="2829"/>
                </a:lnTo>
                <a:lnTo>
                  <a:pt x="3564" y="2830"/>
                </a:lnTo>
                <a:lnTo>
                  <a:pt x="3578" y="2829"/>
                </a:lnTo>
                <a:lnTo>
                  <a:pt x="3592" y="2828"/>
                </a:lnTo>
                <a:lnTo>
                  <a:pt x="3606" y="2825"/>
                </a:lnTo>
                <a:lnTo>
                  <a:pt x="3618" y="2823"/>
                </a:lnTo>
                <a:lnTo>
                  <a:pt x="3630" y="2821"/>
                </a:lnTo>
                <a:lnTo>
                  <a:pt x="3642" y="2817"/>
                </a:lnTo>
                <a:lnTo>
                  <a:pt x="3653" y="2814"/>
                </a:lnTo>
                <a:lnTo>
                  <a:pt x="3663" y="2809"/>
                </a:lnTo>
                <a:lnTo>
                  <a:pt x="3671" y="2804"/>
                </a:lnTo>
                <a:lnTo>
                  <a:pt x="3681" y="2799"/>
                </a:lnTo>
                <a:lnTo>
                  <a:pt x="3689" y="2793"/>
                </a:lnTo>
                <a:lnTo>
                  <a:pt x="3696" y="2789"/>
                </a:lnTo>
                <a:lnTo>
                  <a:pt x="3703" y="2783"/>
                </a:lnTo>
                <a:lnTo>
                  <a:pt x="3711" y="2777"/>
                </a:lnTo>
                <a:lnTo>
                  <a:pt x="3722" y="2766"/>
                </a:lnTo>
                <a:lnTo>
                  <a:pt x="3732" y="2754"/>
                </a:lnTo>
                <a:lnTo>
                  <a:pt x="3740" y="2743"/>
                </a:lnTo>
                <a:lnTo>
                  <a:pt x="3746" y="2733"/>
                </a:lnTo>
                <a:lnTo>
                  <a:pt x="3752" y="2724"/>
                </a:lnTo>
                <a:lnTo>
                  <a:pt x="3756" y="2715"/>
                </a:lnTo>
                <a:lnTo>
                  <a:pt x="3758" y="2709"/>
                </a:lnTo>
                <a:lnTo>
                  <a:pt x="3759" y="2705"/>
                </a:lnTo>
                <a:lnTo>
                  <a:pt x="3802" y="2705"/>
                </a:lnTo>
                <a:lnTo>
                  <a:pt x="3790" y="2829"/>
                </a:lnTo>
                <a:lnTo>
                  <a:pt x="3860" y="2829"/>
                </a:lnTo>
                <a:lnTo>
                  <a:pt x="3869" y="2828"/>
                </a:lnTo>
                <a:lnTo>
                  <a:pt x="3876" y="2827"/>
                </a:lnTo>
                <a:lnTo>
                  <a:pt x="3883" y="2825"/>
                </a:lnTo>
                <a:lnTo>
                  <a:pt x="3891" y="2823"/>
                </a:lnTo>
                <a:lnTo>
                  <a:pt x="3895" y="2821"/>
                </a:lnTo>
                <a:lnTo>
                  <a:pt x="3901" y="2818"/>
                </a:lnTo>
                <a:lnTo>
                  <a:pt x="3905" y="2815"/>
                </a:lnTo>
                <a:lnTo>
                  <a:pt x="3908" y="2811"/>
                </a:lnTo>
                <a:lnTo>
                  <a:pt x="3912" y="2808"/>
                </a:lnTo>
                <a:lnTo>
                  <a:pt x="3915" y="2803"/>
                </a:lnTo>
                <a:lnTo>
                  <a:pt x="3917" y="2798"/>
                </a:lnTo>
                <a:lnTo>
                  <a:pt x="3919" y="2792"/>
                </a:lnTo>
                <a:lnTo>
                  <a:pt x="3923" y="2782"/>
                </a:lnTo>
                <a:lnTo>
                  <a:pt x="3923" y="2774"/>
                </a:lnTo>
                <a:lnTo>
                  <a:pt x="3924" y="2769"/>
                </a:lnTo>
                <a:lnTo>
                  <a:pt x="3953" y="2476"/>
                </a:lnTo>
                <a:close/>
                <a:moveTo>
                  <a:pt x="3354" y="2469"/>
                </a:moveTo>
                <a:lnTo>
                  <a:pt x="3354" y="2462"/>
                </a:lnTo>
                <a:lnTo>
                  <a:pt x="3354" y="2455"/>
                </a:lnTo>
                <a:lnTo>
                  <a:pt x="3354" y="2449"/>
                </a:lnTo>
                <a:lnTo>
                  <a:pt x="3353" y="2444"/>
                </a:lnTo>
                <a:lnTo>
                  <a:pt x="3352" y="2439"/>
                </a:lnTo>
                <a:lnTo>
                  <a:pt x="3349" y="2435"/>
                </a:lnTo>
                <a:lnTo>
                  <a:pt x="3348" y="2431"/>
                </a:lnTo>
                <a:lnTo>
                  <a:pt x="3345" y="2427"/>
                </a:lnTo>
                <a:lnTo>
                  <a:pt x="3342" y="2424"/>
                </a:lnTo>
                <a:lnTo>
                  <a:pt x="3340" y="2423"/>
                </a:lnTo>
                <a:lnTo>
                  <a:pt x="3338" y="2422"/>
                </a:lnTo>
                <a:lnTo>
                  <a:pt x="3334" y="2419"/>
                </a:lnTo>
                <a:lnTo>
                  <a:pt x="3329" y="2417"/>
                </a:lnTo>
                <a:lnTo>
                  <a:pt x="3323" y="2416"/>
                </a:lnTo>
                <a:lnTo>
                  <a:pt x="3317" y="2414"/>
                </a:lnTo>
                <a:lnTo>
                  <a:pt x="3310" y="2413"/>
                </a:lnTo>
                <a:lnTo>
                  <a:pt x="3303" y="2412"/>
                </a:lnTo>
                <a:lnTo>
                  <a:pt x="3255" y="2412"/>
                </a:lnTo>
                <a:lnTo>
                  <a:pt x="3244" y="2413"/>
                </a:lnTo>
                <a:lnTo>
                  <a:pt x="3234" y="2413"/>
                </a:lnTo>
                <a:lnTo>
                  <a:pt x="3226" y="2416"/>
                </a:lnTo>
                <a:lnTo>
                  <a:pt x="3218" y="2418"/>
                </a:lnTo>
                <a:lnTo>
                  <a:pt x="3212" y="2420"/>
                </a:lnTo>
                <a:lnTo>
                  <a:pt x="3206" y="2425"/>
                </a:lnTo>
                <a:lnTo>
                  <a:pt x="3200" y="2430"/>
                </a:lnTo>
                <a:lnTo>
                  <a:pt x="3198" y="2432"/>
                </a:lnTo>
                <a:lnTo>
                  <a:pt x="3197" y="2435"/>
                </a:lnTo>
                <a:lnTo>
                  <a:pt x="3192" y="2442"/>
                </a:lnTo>
                <a:lnTo>
                  <a:pt x="3188" y="2449"/>
                </a:lnTo>
                <a:lnTo>
                  <a:pt x="3186" y="2457"/>
                </a:lnTo>
                <a:lnTo>
                  <a:pt x="3184" y="2465"/>
                </a:lnTo>
                <a:lnTo>
                  <a:pt x="3179" y="2487"/>
                </a:lnTo>
                <a:lnTo>
                  <a:pt x="3176" y="2513"/>
                </a:lnTo>
                <a:lnTo>
                  <a:pt x="3146" y="2811"/>
                </a:lnTo>
                <a:lnTo>
                  <a:pt x="3147" y="2814"/>
                </a:lnTo>
                <a:lnTo>
                  <a:pt x="3147" y="2816"/>
                </a:lnTo>
                <a:lnTo>
                  <a:pt x="3148" y="2818"/>
                </a:lnTo>
                <a:lnTo>
                  <a:pt x="3150" y="2821"/>
                </a:lnTo>
                <a:lnTo>
                  <a:pt x="3152" y="2823"/>
                </a:lnTo>
                <a:lnTo>
                  <a:pt x="3154" y="2824"/>
                </a:lnTo>
                <a:lnTo>
                  <a:pt x="3156" y="2824"/>
                </a:lnTo>
                <a:lnTo>
                  <a:pt x="3159" y="2825"/>
                </a:lnTo>
                <a:lnTo>
                  <a:pt x="3251" y="2825"/>
                </a:lnTo>
                <a:lnTo>
                  <a:pt x="3259" y="2825"/>
                </a:lnTo>
                <a:lnTo>
                  <a:pt x="3268" y="2824"/>
                </a:lnTo>
                <a:lnTo>
                  <a:pt x="3282" y="2822"/>
                </a:lnTo>
                <a:lnTo>
                  <a:pt x="3288" y="2819"/>
                </a:lnTo>
                <a:lnTo>
                  <a:pt x="3294" y="2817"/>
                </a:lnTo>
                <a:lnTo>
                  <a:pt x="3298" y="2815"/>
                </a:lnTo>
                <a:lnTo>
                  <a:pt x="3303" y="2811"/>
                </a:lnTo>
                <a:lnTo>
                  <a:pt x="3308" y="2808"/>
                </a:lnTo>
                <a:lnTo>
                  <a:pt x="3311" y="2803"/>
                </a:lnTo>
                <a:lnTo>
                  <a:pt x="3314" y="2798"/>
                </a:lnTo>
                <a:lnTo>
                  <a:pt x="3317" y="2792"/>
                </a:lnTo>
                <a:lnTo>
                  <a:pt x="3320" y="2786"/>
                </a:lnTo>
                <a:lnTo>
                  <a:pt x="3321" y="2780"/>
                </a:lnTo>
                <a:lnTo>
                  <a:pt x="3322" y="2773"/>
                </a:lnTo>
                <a:lnTo>
                  <a:pt x="3323" y="2765"/>
                </a:lnTo>
                <a:lnTo>
                  <a:pt x="3354" y="2469"/>
                </a:lnTo>
                <a:close/>
                <a:moveTo>
                  <a:pt x="2980" y="2962"/>
                </a:moveTo>
                <a:lnTo>
                  <a:pt x="2998" y="2955"/>
                </a:lnTo>
                <a:lnTo>
                  <a:pt x="3007" y="2950"/>
                </a:lnTo>
                <a:lnTo>
                  <a:pt x="3018" y="2945"/>
                </a:lnTo>
                <a:lnTo>
                  <a:pt x="3038" y="2933"/>
                </a:lnTo>
                <a:lnTo>
                  <a:pt x="3058" y="2921"/>
                </a:lnTo>
                <a:lnTo>
                  <a:pt x="3063" y="2918"/>
                </a:lnTo>
                <a:lnTo>
                  <a:pt x="3067" y="2914"/>
                </a:lnTo>
                <a:lnTo>
                  <a:pt x="3075" y="2908"/>
                </a:lnTo>
                <a:lnTo>
                  <a:pt x="3082" y="2902"/>
                </a:lnTo>
                <a:lnTo>
                  <a:pt x="3086" y="2896"/>
                </a:lnTo>
                <a:lnTo>
                  <a:pt x="3091" y="2891"/>
                </a:lnTo>
                <a:lnTo>
                  <a:pt x="3092" y="2885"/>
                </a:lnTo>
                <a:lnTo>
                  <a:pt x="3092" y="2882"/>
                </a:lnTo>
                <a:lnTo>
                  <a:pt x="3092" y="2880"/>
                </a:lnTo>
                <a:lnTo>
                  <a:pt x="3091" y="2878"/>
                </a:lnTo>
                <a:lnTo>
                  <a:pt x="3090" y="2876"/>
                </a:lnTo>
                <a:lnTo>
                  <a:pt x="2752" y="2509"/>
                </a:lnTo>
                <a:lnTo>
                  <a:pt x="2731" y="2701"/>
                </a:lnTo>
                <a:lnTo>
                  <a:pt x="2728" y="2725"/>
                </a:lnTo>
                <a:lnTo>
                  <a:pt x="2726" y="2744"/>
                </a:lnTo>
                <a:lnTo>
                  <a:pt x="2726" y="2753"/>
                </a:lnTo>
                <a:lnTo>
                  <a:pt x="2726" y="2760"/>
                </a:lnTo>
                <a:lnTo>
                  <a:pt x="2729" y="2774"/>
                </a:lnTo>
                <a:lnTo>
                  <a:pt x="2730" y="2780"/>
                </a:lnTo>
                <a:lnTo>
                  <a:pt x="2731" y="2785"/>
                </a:lnTo>
                <a:lnTo>
                  <a:pt x="2735" y="2795"/>
                </a:lnTo>
                <a:lnTo>
                  <a:pt x="2739" y="2803"/>
                </a:lnTo>
                <a:lnTo>
                  <a:pt x="2745" y="2810"/>
                </a:lnTo>
                <a:lnTo>
                  <a:pt x="2750" y="2815"/>
                </a:lnTo>
                <a:lnTo>
                  <a:pt x="2755" y="2818"/>
                </a:lnTo>
                <a:lnTo>
                  <a:pt x="2761" y="2822"/>
                </a:lnTo>
                <a:lnTo>
                  <a:pt x="2767" y="2824"/>
                </a:lnTo>
                <a:lnTo>
                  <a:pt x="2774" y="2827"/>
                </a:lnTo>
                <a:lnTo>
                  <a:pt x="2782" y="2828"/>
                </a:lnTo>
                <a:lnTo>
                  <a:pt x="2792" y="2829"/>
                </a:lnTo>
                <a:lnTo>
                  <a:pt x="2801" y="2829"/>
                </a:lnTo>
                <a:lnTo>
                  <a:pt x="2808" y="2829"/>
                </a:lnTo>
                <a:lnTo>
                  <a:pt x="2805" y="2867"/>
                </a:lnTo>
                <a:lnTo>
                  <a:pt x="2674" y="2867"/>
                </a:lnTo>
                <a:lnTo>
                  <a:pt x="2692" y="2883"/>
                </a:lnTo>
                <a:lnTo>
                  <a:pt x="2706" y="2896"/>
                </a:lnTo>
                <a:lnTo>
                  <a:pt x="2722" y="2908"/>
                </a:lnTo>
                <a:lnTo>
                  <a:pt x="2737" y="2919"/>
                </a:lnTo>
                <a:lnTo>
                  <a:pt x="2754" y="2930"/>
                </a:lnTo>
                <a:lnTo>
                  <a:pt x="2770" y="2940"/>
                </a:lnTo>
                <a:lnTo>
                  <a:pt x="2788" y="2949"/>
                </a:lnTo>
                <a:lnTo>
                  <a:pt x="2806" y="2957"/>
                </a:lnTo>
                <a:lnTo>
                  <a:pt x="2825" y="2963"/>
                </a:lnTo>
                <a:lnTo>
                  <a:pt x="2844" y="2969"/>
                </a:lnTo>
                <a:lnTo>
                  <a:pt x="2853" y="2970"/>
                </a:lnTo>
                <a:lnTo>
                  <a:pt x="2863" y="2972"/>
                </a:lnTo>
                <a:lnTo>
                  <a:pt x="2872" y="2973"/>
                </a:lnTo>
                <a:lnTo>
                  <a:pt x="2882" y="2975"/>
                </a:lnTo>
                <a:lnTo>
                  <a:pt x="2900" y="2976"/>
                </a:lnTo>
                <a:lnTo>
                  <a:pt x="2921" y="2975"/>
                </a:lnTo>
                <a:lnTo>
                  <a:pt x="2941" y="2972"/>
                </a:lnTo>
                <a:lnTo>
                  <a:pt x="2960" y="2968"/>
                </a:lnTo>
                <a:lnTo>
                  <a:pt x="2969" y="2964"/>
                </a:lnTo>
                <a:lnTo>
                  <a:pt x="2980" y="2962"/>
                </a:lnTo>
                <a:close/>
                <a:moveTo>
                  <a:pt x="2441" y="2519"/>
                </a:moveTo>
                <a:lnTo>
                  <a:pt x="2441" y="2507"/>
                </a:lnTo>
                <a:lnTo>
                  <a:pt x="2441" y="2496"/>
                </a:lnTo>
                <a:lnTo>
                  <a:pt x="2440" y="2486"/>
                </a:lnTo>
                <a:lnTo>
                  <a:pt x="2437" y="2476"/>
                </a:lnTo>
                <a:lnTo>
                  <a:pt x="2435" y="2467"/>
                </a:lnTo>
                <a:lnTo>
                  <a:pt x="2430" y="2457"/>
                </a:lnTo>
                <a:lnTo>
                  <a:pt x="2426" y="2450"/>
                </a:lnTo>
                <a:lnTo>
                  <a:pt x="2423" y="2445"/>
                </a:lnTo>
                <a:lnTo>
                  <a:pt x="2421" y="2442"/>
                </a:lnTo>
                <a:lnTo>
                  <a:pt x="2417" y="2438"/>
                </a:lnTo>
                <a:lnTo>
                  <a:pt x="2414" y="2436"/>
                </a:lnTo>
                <a:lnTo>
                  <a:pt x="2410" y="2432"/>
                </a:lnTo>
                <a:lnTo>
                  <a:pt x="2405" y="2430"/>
                </a:lnTo>
                <a:lnTo>
                  <a:pt x="2397" y="2424"/>
                </a:lnTo>
                <a:lnTo>
                  <a:pt x="2386" y="2420"/>
                </a:lnTo>
                <a:lnTo>
                  <a:pt x="2376" y="2417"/>
                </a:lnTo>
                <a:lnTo>
                  <a:pt x="2365" y="2414"/>
                </a:lnTo>
                <a:lnTo>
                  <a:pt x="2352" y="2413"/>
                </a:lnTo>
                <a:lnTo>
                  <a:pt x="2339" y="2412"/>
                </a:lnTo>
                <a:lnTo>
                  <a:pt x="2281" y="2412"/>
                </a:lnTo>
                <a:lnTo>
                  <a:pt x="2261" y="2610"/>
                </a:lnTo>
                <a:lnTo>
                  <a:pt x="2349" y="2610"/>
                </a:lnTo>
                <a:lnTo>
                  <a:pt x="2358" y="2610"/>
                </a:lnTo>
                <a:lnTo>
                  <a:pt x="2368" y="2609"/>
                </a:lnTo>
                <a:lnTo>
                  <a:pt x="2376" y="2606"/>
                </a:lnTo>
                <a:lnTo>
                  <a:pt x="2384" y="2604"/>
                </a:lnTo>
                <a:lnTo>
                  <a:pt x="2391" y="2600"/>
                </a:lnTo>
                <a:lnTo>
                  <a:pt x="2398" y="2596"/>
                </a:lnTo>
                <a:lnTo>
                  <a:pt x="2405" y="2591"/>
                </a:lnTo>
                <a:lnTo>
                  <a:pt x="2411" y="2585"/>
                </a:lnTo>
                <a:lnTo>
                  <a:pt x="2417" y="2579"/>
                </a:lnTo>
                <a:lnTo>
                  <a:pt x="2422" y="2572"/>
                </a:lnTo>
                <a:lnTo>
                  <a:pt x="2427" y="2565"/>
                </a:lnTo>
                <a:lnTo>
                  <a:pt x="2431" y="2557"/>
                </a:lnTo>
                <a:lnTo>
                  <a:pt x="2434" y="2548"/>
                </a:lnTo>
                <a:lnTo>
                  <a:pt x="2437" y="2539"/>
                </a:lnTo>
                <a:lnTo>
                  <a:pt x="2439" y="2529"/>
                </a:lnTo>
                <a:lnTo>
                  <a:pt x="2441" y="2519"/>
                </a:lnTo>
                <a:close/>
                <a:moveTo>
                  <a:pt x="2119" y="2476"/>
                </a:moveTo>
                <a:lnTo>
                  <a:pt x="2119" y="2459"/>
                </a:lnTo>
                <a:lnTo>
                  <a:pt x="2119" y="2452"/>
                </a:lnTo>
                <a:lnTo>
                  <a:pt x="2118" y="2446"/>
                </a:lnTo>
                <a:lnTo>
                  <a:pt x="2116" y="2441"/>
                </a:lnTo>
                <a:lnTo>
                  <a:pt x="2115" y="2436"/>
                </a:lnTo>
                <a:lnTo>
                  <a:pt x="2113" y="2431"/>
                </a:lnTo>
                <a:lnTo>
                  <a:pt x="2109" y="2427"/>
                </a:lnTo>
                <a:lnTo>
                  <a:pt x="2107" y="2424"/>
                </a:lnTo>
                <a:lnTo>
                  <a:pt x="2102" y="2422"/>
                </a:lnTo>
                <a:lnTo>
                  <a:pt x="2099" y="2419"/>
                </a:lnTo>
                <a:lnTo>
                  <a:pt x="2093" y="2417"/>
                </a:lnTo>
                <a:lnTo>
                  <a:pt x="2081" y="2414"/>
                </a:lnTo>
                <a:lnTo>
                  <a:pt x="2067" y="2412"/>
                </a:lnTo>
                <a:lnTo>
                  <a:pt x="1997" y="2412"/>
                </a:lnTo>
                <a:lnTo>
                  <a:pt x="1986" y="2508"/>
                </a:lnTo>
                <a:lnTo>
                  <a:pt x="1942" y="2508"/>
                </a:lnTo>
                <a:lnTo>
                  <a:pt x="1941" y="2497"/>
                </a:lnTo>
                <a:lnTo>
                  <a:pt x="1938" y="2487"/>
                </a:lnTo>
                <a:lnTo>
                  <a:pt x="1936" y="2482"/>
                </a:lnTo>
                <a:lnTo>
                  <a:pt x="1934" y="2477"/>
                </a:lnTo>
                <a:lnTo>
                  <a:pt x="1930" y="2468"/>
                </a:lnTo>
                <a:lnTo>
                  <a:pt x="1925" y="2459"/>
                </a:lnTo>
                <a:lnTo>
                  <a:pt x="1917" y="2452"/>
                </a:lnTo>
                <a:lnTo>
                  <a:pt x="1914" y="2449"/>
                </a:lnTo>
                <a:lnTo>
                  <a:pt x="1910" y="2445"/>
                </a:lnTo>
                <a:lnTo>
                  <a:pt x="1902" y="2438"/>
                </a:lnTo>
                <a:lnTo>
                  <a:pt x="1893" y="2432"/>
                </a:lnTo>
                <a:lnTo>
                  <a:pt x="1883" y="2427"/>
                </a:lnTo>
                <a:lnTo>
                  <a:pt x="1874" y="2423"/>
                </a:lnTo>
                <a:lnTo>
                  <a:pt x="1863" y="2419"/>
                </a:lnTo>
                <a:lnTo>
                  <a:pt x="1851" y="2416"/>
                </a:lnTo>
                <a:lnTo>
                  <a:pt x="1839" y="2414"/>
                </a:lnTo>
                <a:lnTo>
                  <a:pt x="1827" y="2413"/>
                </a:lnTo>
                <a:lnTo>
                  <a:pt x="1816" y="2412"/>
                </a:lnTo>
                <a:lnTo>
                  <a:pt x="1679" y="2412"/>
                </a:lnTo>
                <a:lnTo>
                  <a:pt x="1663" y="2586"/>
                </a:lnTo>
                <a:lnTo>
                  <a:pt x="1727" y="2586"/>
                </a:lnTo>
                <a:lnTo>
                  <a:pt x="1739" y="2585"/>
                </a:lnTo>
                <a:lnTo>
                  <a:pt x="1750" y="2584"/>
                </a:lnTo>
                <a:lnTo>
                  <a:pt x="1760" y="2580"/>
                </a:lnTo>
                <a:lnTo>
                  <a:pt x="1768" y="2577"/>
                </a:lnTo>
                <a:lnTo>
                  <a:pt x="1775" y="2572"/>
                </a:lnTo>
                <a:lnTo>
                  <a:pt x="1779" y="2570"/>
                </a:lnTo>
                <a:lnTo>
                  <a:pt x="1782" y="2567"/>
                </a:lnTo>
                <a:lnTo>
                  <a:pt x="1787" y="2561"/>
                </a:lnTo>
                <a:lnTo>
                  <a:pt x="1792" y="2557"/>
                </a:lnTo>
                <a:lnTo>
                  <a:pt x="1795" y="2551"/>
                </a:lnTo>
                <a:lnTo>
                  <a:pt x="1798" y="2546"/>
                </a:lnTo>
                <a:lnTo>
                  <a:pt x="1800" y="2540"/>
                </a:lnTo>
                <a:lnTo>
                  <a:pt x="1801" y="2536"/>
                </a:lnTo>
                <a:lnTo>
                  <a:pt x="1804" y="2529"/>
                </a:lnTo>
                <a:lnTo>
                  <a:pt x="1804" y="2527"/>
                </a:lnTo>
                <a:lnTo>
                  <a:pt x="1846" y="2527"/>
                </a:lnTo>
                <a:lnTo>
                  <a:pt x="1830" y="2688"/>
                </a:lnTo>
                <a:lnTo>
                  <a:pt x="1780" y="2688"/>
                </a:lnTo>
                <a:lnTo>
                  <a:pt x="1780" y="2677"/>
                </a:lnTo>
                <a:lnTo>
                  <a:pt x="1780" y="2669"/>
                </a:lnTo>
                <a:lnTo>
                  <a:pt x="1779" y="2661"/>
                </a:lnTo>
                <a:lnTo>
                  <a:pt x="1777" y="2654"/>
                </a:lnTo>
                <a:lnTo>
                  <a:pt x="1774" y="2648"/>
                </a:lnTo>
                <a:lnTo>
                  <a:pt x="1771" y="2643"/>
                </a:lnTo>
                <a:lnTo>
                  <a:pt x="1766" y="2638"/>
                </a:lnTo>
                <a:lnTo>
                  <a:pt x="1761" y="2635"/>
                </a:lnTo>
                <a:lnTo>
                  <a:pt x="1755" y="2632"/>
                </a:lnTo>
                <a:lnTo>
                  <a:pt x="1749" y="2630"/>
                </a:lnTo>
                <a:lnTo>
                  <a:pt x="1735" y="2626"/>
                </a:lnTo>
                <a:lnTo>
                  <a:pt x="1727" y="2626"/>
                </a:lnTo>
                <a:lnTo>
                  <a:pt x="1718" y="2625"/>
                </a:lnTo>
                <a:lnTo>
                  <a:pt x="1701" y="2625"/>
                </a:lnTo>
                <a:lnTo>
                  <a:pt x="1658" y="2625"/>
                </a:lnTo>
                <a:lnTo>
                  <a:pt x="1645" y="2763"/>
                </a:lnTo>
                <a:lnTo>
                  <a:pt x="1644" y="2771"/>
                </a:lnTo>
                <a:lnTo>
                  <a:pt x="1644" y="2778"/>
                </a:lnTo>
                <a:lnTo>
                  <a:pt x="1644" y="2785"/>
                </a:lnTo>
                <a:lnTo>
                  <a:pt x="1645" y="2791"/>
                </a:lnTo>
                <a:lnTo>
                  <a:pt x="1646" y="2796"/>
                </a:lnTo>
                <a:lnTo>
                  <a:pt x="1649" y="2801"/>
                </a:lnTo>
                <a:lnTo>
                  <a:pt x="1651" y="2805"/>
                </a:lnTo>
                <a:lnTo>
                  <a:pt x="1655" y="2809"/>
                </a:lnTo>
                <a:lnTo>
                  <a:pt x="1659" y="2814"/>
                </a:lnTo>
                <a:lnTo>
                  <a:pt x="1664" y="2818"/>
                </a:lnTo>
                <a:lnTo>
                  <a:pt x="1671" y="2822"/>
                </a:lnTo>
                <a:lnTo>
                  <a:pt x="1678" y="2824"/>
                </a:lnTo>
                <a:lnTo>
                  <a:pt x="1687" y="2827"/>
                </a:lnTo>
                <a:lnTo>
                  <a:pt x="1697" y="2828"/>
                </a:lnTo>
                <a:lnTo>
                  <a:pt x="1708" y="2829"/>
                </a:lnTo>
                <a:lnTo>
                  <a:pt x="1722" y="2830"/>
                </a:lnTo>
                <a:lnTo>
                  <a:pt x="1737" y="2829"/>
                </a:lnTo>
                <a:lnTo>
                  <a:pt x="1752" y="2829"/>
                </a:lnTo>
                <a:lnTo>
                  <a:pt x="1766" y="2827"/>
                </a:lnTo>
                <a:lnTo>
                  <a:pt x="1779" y="2824"/>
                </a:lnTo>
                <a:lnTo>
                  <a:pt x="1791" y="2822"/>
                </a:lnTo>
                <a:lnTo>
                  <a:pt x="1803" y="2818"/>
                </a:lnTo>
                <a:lnTo>
                  <a:pt x="1813" y="2815"/>
                </a:lnTo>
                <a:lnTo>
                  <a:pt x="1824" y="2810"/>
                </a:lnTo>
                <a:lnTo>
                  <a:pt x="1833" y="2805"/>
                </a:lnTo>
                <a:lnTo>
                  <a:pt x="1843" y="2801"/>
                </a:lnTo>
                <a:lnTo>
                  <a:pt x="1851" y="2796"/>
                </a:lnTo>
                <a:lnTo>
                  <a:pt x="1859" y="2790"/>
                </a:lnTo>
                <a:lnTo>
                  <a:pt x="1867" y="2784"/>
                </a:lnTo>
                <a:lnTo>
                  <a:pt x="1874" y="2779"/>
                </a:lnTo>
                <a:lnTo>
                  <a:pt x="1880" y="2773"/>
                </a:lnTo>
                <a:lnTo>
                  <a:pt x="1885" y="2767"/>
                </a:lnTo>
                <a:lnTo>
                  <a:pt x="1891" y="2761"/>
                </a:lnTo>
                <a:lnTo>
                  <a:pt x="1896" y="2756"/>
                </a:lnTo>
                <a:lnTo>
                  <a:pt x="1904" y="2744"/>
                </a:lnTo>
                <a:lnTo>
                  <a:pt x="1908" y="2739"/>
                </a:lnTo>
                <a:lnTo>
                  <a:pt x="1910" y="2733"/>
                </a:lnTo>
                <a:lnTo>
                  <a:pt x="1916" y="2724"/>
                </a:lnTo>
                <a:lnTo>
                  <a:pt x="1920" y="2716"/>
                </a:lnTo>
                <a:lnTo>
                  <a:pt x="1922" y="2709"/>
                </a:lnTo>
                <a:lnTo>
                  <a:pt x="1923" y="2705"/>
                </a:lnTo>
                <a:lnTo>
                  <a:pt x="1967" y="2705"/>
                </a:lnTo>
                <a:lnTo>
                  <a:pt x="1954" y="2829"/>
                </a:lnTo>
                <a:lnTo>
                  <a:pt x="2024" y="2829"/>
                </a:lnTo>
                <a:lnTo>
                  <a:pt x="2034" y="2828"/>
                </a:lnTo>
                <a:lnTo>
                  <a:pt x="2041" y="2827"/>
                </a:lnTo>
                <a:lnTo>
                  <a:pt x="2048" y="2825"/>
                </a:lnTo>
                <a:lnTo>
                  <a:pt x="2055" y="2823"/>
                </a:lnTo>
                <a:lnTo>
                  <a:pt x="2060" y="2821"/>
                </a:lnTo>
                <a:lnTo>
                  <a:pt x="2066" y="2818"/>
                </a:lnTo>
                <a:lnTo>
                  <a:pt x="2069" y="2815"/>
                </a:lnTo>
                <a:lnTo>
                  <a:pt x="2073" y="2811"/>
                </a:lnTo>
                <a:lnTo>
                  <a:pt x="2076" y="2808"/>
                </a:lnTo>
                <a:lnTo>
                  <a:pt x="2080" y="2803"/>
                </a:lnTo>
                <a:lnTo>
                  <a:pt x="2082" y="2798"/>
                </a:lnTo>
                <a:lnTo>
                  <a:pt x="2083" y="2792"/>
                </a:lnTo>
                <a:lnTo>
                  <a:pt x="2087" y="2782"/>
                </a:lnTo>
                <a:lnTo>
                  <a:pt x="2088" y="2774"/>
                </a:lnTo>
                <a:lnTo>
                  <a:pt x="2088" y="2769"/>
                </a:lnTo>
                <a:lnTo>
                  <a:pt x="2119" y="2476"/>
                </a:lnTo>
                <a:close/>
                <a:moveTo>
                  <a:pt x="4975" y="2867"/>
                </a:moveTo>
                <a:lnTo>
                  <a:pt x="5005" y="2867"/>
                </a:lnTo>
                <a:lnTo>
                  <a:pt x="4993" y="2880"/>
                </a:lnTo>
                <a:lnTo>
                  <a:pt x="4980" y="2894"/>
                </a:lnTo>
                <a:lnTo>
                  <a:pt x="4967" y="2906"/>
                </a:lnTo>
                <a:lnTo>
                  <a:pt x="4953" y="2918"/>
                </a:lnTo>
                <a:lnTo>
                  <a:pt x="4940" y="2930"/>
                </a:lnTo>
                <a:lnTo>
                  <a:pt x="4926" y="2940"/>
                </a:lnTo>
                <a:lnTo>
                  <a:pt x="4912" y="2951"/>
                </a:lnTo>
                <a:lnTo>
                  <a:pt x="4896" y="2960"/>
                </a:lnTo>
                <a:lnTo>
                  <a:pt x="4882" y="2970"/>
                </a:lnTo>
                <a:lnTo>
                  <a:pt x="4867" y="2978"/>
                </a:lnTo>
                <a:lnTo>
                  <a:pt x="4851" y="2986"/>
                </a:lnTo>
                <a:lnTo>
                  <a:pt x="4836" y="2994"/>
                </a:lnTo>
                <a:lnTo>
                  <a:pt x="4820" y="3001"/>
                </a:lnTo>
                <a:lnTo>
                  <a:pt x="4804" y="3007"/>
                </a:lnTo>
                <a:lnTo>
                  <a:pt x="4787" y="3013"/>
                </a:lnTo>
                <a:lnTo>
                  <a:pt x="4772" y="3017"/>
                </a:lnTo>
                <a:lnTo>
                  <a:pt x="4755" y="3021"/>
                </a:lnTo>
                <a:lnTo>
                  <a:pt x="4737" y="3024"/>
                </a:lnTo>
                <a:lnTo>
                  <a:pt x="4721" y="3028"/>
                </a:lnTo>
                <a:lnTo>
                  <a:pt x="4704" y="3030"/>
                </a:lnTo>
                <a:lnTo>
                  <a:pt x="4686" y="3031"/>
                </a:lnTo>
                <a:lnTo>
                  <a:pt x="4669" y="3033"/>
                </a:lnTo>
                <a:lnTo>
                  <a:pt x="4652" y="3033"/>
                </a:lnTo>
                <a:lnTo>
                  <a:pt x="4634" y="3033"/>
                </a:lnTo>
                <a:lnTo>
                  <a:pt x="4617" y="3031"/>
                </a:lnTo>
                <a:lnTo>
                  <a:pt x="4599" y="3029"/>
                </a:lnTo>
                <a:lnTo>
                  <a:pt x="4580" y="3027"/>
                </a:lnTo>
                <a:lnTo>
                  <a:pt x="4562" y="3023"/>
                </a:lnTo>
                <a:lnTo>
                  <a:pt x="4544" y="3020"/>
                </a:lnTo>
                <a:lnTo>
                  <a:pt x="4525" y="3015"/>
                </a:lnTo>
                <a:lnTo>
                  <a:pt x="4508" y="3009"/>
                </a:lnTo>
                <a:lnTo>
                  <a:pt x="4489" y="3003"/>
                </a:lnTo>
                <a:lnTo>
                  <a:pt x="4476" y="2997"/>
                </a:lnTo>
                <a:lnTo>
                  <a:pt x="4463" y="2991"/>
                </a:lnTo>
                <a:lnTo>
                  <a:pt x="4450" y="2985"/>
                </a:lnTo>
                <a:lnTo>
                  <a:pt x="4437" y="2978"/>
                </a:lnTo>
                <a:lnTo>
                  <a:pt x="4425" y="2971"/>
                </a:lnTo>
                <a:lnTo>
                  <a:pt x="4413" y="2963"/>
                </a:lnTo>
                <a:lnTo>
                  <a:pt x="4402" y="2955"/>
                </a:lnTo>
                <a:lnTo>
                  <a:pt x="4390" y="2946"/>
                </a:lnTo>
                <a:lnTo>
                  <a:pt x="4369" y="2927"/>
                </a:lnTo>
                <a:lnTo>
                  <a:pt x="4350" y="2907"/>
                </a:lnTo>
                <a:lnTo>
                  <a:pt x="4341" y="2898"/>
                </a:lnTo>
                <a:lnTo>
                  <a:pt x="4331" y="2887"/>
                </a:lnTo>
                <a:lnTo>
                  <a:pt x="4312" y="2865"/>
                </a:lnTo>
                <a:lnTo>
                  <a:pt x="4296" y="2842"/>
                </a:lnTo>
                <a:lnTo>
                  <a:pt x="4279" y="2819"/>
                </a:lnTo>
                <a:lnTo>
                  <a:pt x="4264" y="2796"/>
                </a:lnTo>
                <a:lnTo>
                  <a:pt x="4247" y="2771"/>
                </a:lnTo>
                <a:lnTo>
                  <a:pt x="4217" y="2724"/>
                </a:lnTo>
                <a:lnTo>
                  <a:pt x="4187" y="2677"/>
                </a:lnTo>
                <a:lnTo>
                  <a:pt x="4184" y="2674"/>
                </a:lnTo>
                <a:lnTo>
                  <a:pt x="4182" y="2671"/>
                </a:lnTo>
                <a:lnTo>
                  <a:pt x="4175" y="2666"/>
                </a:lnTo>
                <a:lnTo>
                  <a:pt x="4171" y="2663"/>
                </a:lnTo>
                <a:lnTo>
                  <a:pt x="4168" y="2662"/>
                </a:lnTo>
                <a:lnTo>
                  <a:pt x="4159" y="2658"/>
                </a:lnTo>
                <a:lnTo>
                  <a:pt x="4150" y="2656"/>
                </a:lnTo>
                <a:lnTo>
                  <a:pt x="4140" y="2655"/>
                </a:lnTo>
                <a:lnTo>
                  <a:pt x="4130" y="2654"/>
                </a:lnTo>
                <a:lnTo>
                  <a:pt x="4120" y="2654"/>
                </a:lnTo>
                <a:lnTo>
                  <a:pt x="4092" y="2654"/>
                </a:lnTo>
                <a:lnTo>
                  <a:pt x="4080" y="2766"/>
                </a:lnTo>
                <a:lnTo>
                  <a:pt x="4080" y="2783"/>
                </a:lnTo>
                <a:lnTo>
                  <a:pt x="4080" y="2789"/>
                </a:lnTo>
                <a:lnTo>
                  <a:pt x="4081" y="2796"/>
                </a:lnTo>
                <a:lnTo>
                  <a:pt x="4082" y="2801"/>
                </a:lnTo>
                <a:lnTo>
                  <a:pt x="4084" y="2805"/>
                </a:lnTo>
                <a:lnTo>
                  <a:pt x="4086" y="2810"/>
                </a:lnTo>
                <a:lnTo>
                  <a:pt x="4090" y="2814"/>
                </a:lnTo>
                <a:lnTo>
                  <a:pt x="4093" y="2817"/>
                </a:lnTo>
                <a:lnTo>
                  <a:pt x="4098" y="2821"/>
                </a:lnTo>
                <a:lnTo>
                  <a:pt x="4104" y="2823"/>
                </a:lnTo>
                <a:lnTo>
                  <a:pt x="4110" y="2825"/>
                </a:lnTo>
                <a:lnTo>
                  <a:pt x="4117" y="2827"/>
                </a:lnTo>
                <a:lnTo>
                  <a:pt x="4125" y="2828"/>
                </a:lnTo>
                <a:lnTo>
                  <a:pt x="4135" y="2829"/>
                </a:lnTo>
                <a:lnTo>
                  <a:pt x="4144" y="2829"/>
                </a:lnTo>
                <a:lnTo>
                  <a:pt x="4149" y="2829"/>
                </a:lnTo>
                <a:lnTo>
                  <a:pt x="4145" y="2867"/>
                </a:lnTo>
                <a:lnTo>
                  <a:pt x="3650" y="2867"/>
                </a:lnTo>
                <a:lnTo>
                  <a:pt x="3156" y="2867"/>
                </a:lnTo>
                <a:lnTo>
                  <a:pt x="3143" y="2882"/>
                </a:lnTo>
                <a:lnTo>
                  <a:pt x="3130" y="2896"/>
                </a:lnTo>
                <a:lnTo>
                  <a:pt x="3117" y="2910"/>
                </a:lnTo>
                <a:lnTo>
                  <a:pt x="3104" y="2923"/>
                </a:lnTo>
                <a:lnTo>
                  <a:pt x="3091" y="2934"/>
                </a:lnTo>
                <a:lnTo>
                  <a:pt x="3077" y="2946"/>
                </a:lnTo>
                <a:lnTo>
                  <a:pt x="3063" y="2956"/>
                </a:lnTo>
                <a:lnTo>
                  <a:pt x="3049" y="2966"/>
                </a:lnTo>
                <a:lnTo>
                  <a:pt x="3034" y="2976"/>
                </a:lnTo>
                <a:lnTo>
                  <a:pt x="3019" y="2984"/>
                </a:lnTo>
                <a:lnTo>
                  <a:pt x="3005" y="2991"/>
                </a:lnTo>
                <a:lnTo>
                  <a:pt x="2989" y="2998"/>
                </a:lnTo>
                <a:lnTo>
                  <a:pt x="2974" y="3005"/>
                </a:lnTo>
                <a:lnTo>
                  <a:pt x="2959" y="3010"/>
                </a:lnTo>
                <a:lnTo>
                  <a:pt x="2943" y="3016"/>
                </a:lnTo>
                <a:lnTo>
                  <a:pt x="2927" y="3020"/>
                </a:lnTo>
                <a:lnTo>
                  <a:pt x="2911" y="3023"/>
                </a:lnTo>
                <a:lnTo>
                  <a:pt x="2895" y="3027"/>
                </a:lnTo>
                <a:lnTo>
                  <a:pt x="2879" y="3029"/>
                </a:lnTo>
                <a:lnTo>
                  <a:pt x="2863" y="3030"/>
                </a:lnTo>
                <a:lnTo>
                  <a:pt x="2846" y="3031"/>
                </a:lnTo>
                <a:lnTo>
                  <a:pt x="2829" y="3033"/>
                </a:lnTo>
                <a:lnTo>
                  <a:pt x="2813" y="3033"/>
                </a:lnTo>
                <a:lnTo>
                  <a:pt x="2796" y="3031"/>
                </a:lnTo>
                <a:lnTo>
                  <a:pt x="2780" y="3030"/>
                </a:lnTo>
                <a:lnTo>
                  <a:pt x="2762" y="3028"/>
                </a:lnTo>
                <a:lnTo>
                  <a:pt x="2745" y="3026"/>
                </a:lnTo>
                <a:lnTo>
                  <a:pt x="2729" y="3022"/>
                </a:lnTo>
                <a:lnTo>
                  <a:pt x="2712" y="3017"/>
                </a:lnTo>
                <a:lnTo>
                  <a:pt x="2694" y="3014"/>
                </a:lnTo>
                <a:lnTo>
                  <a:pt x="2661" y="3003"/>
                </a:lnTo>
                <a:lnTo>
                  <a:pt x="2647" y="2997"/>
                </a:lnTo>
                <a:lnTo>
                  <a:pt x="2634" y="2991"/>
                </a:lnTo>
                <a:lnTo>
                  <a:pt x="2621" y="2984"/>
                </a:lnTo>
                <a:lnTo>
                  <a:pt x="2609" y="2977"/>
                </a:lnTo>
                <a:lnTo>
                  <a:pt x="2596" y="2970"/>
                </a:lnTo>
                <a:lnTo>
                  <a:pt x="2584" y="2962"/>
                </a:lnTo>
                <a:lnTo>
                  <a:pt x="2572" y="2953"/>
                </a:lnTo>
                <a:lnTo>
                  <a:pt x="2562" y="2944"/>
                </a:lnTo>
                <a:lnTo>
                  <a:pt x="2540" y="2926"/>
                </a:lnTo>
                <a:lnTo>
                  <a:pt x="2530" y="2917"/>
                </a:lnTo>
                <a:lnTo>
                  <a:pt x="2520" y="2906"/>
                </a:lnTo>
                <a:lnTo>
                  <a:pt x="2500" y="2886"/>
                </a:lnTo>
                <a:lnTo>
                  <a:pt x="2481" y="2863"/>
                </a:lnTo>
                <a:lnTo>
                  <a:pt x="2473" y="2853"/>
                </a:lnTo>
                <a:lnTo>
                  <a:pt x="2463" y="2841"/>
                </a:lnTo>
                <a:lnTo>
                  <a:pt x="2447" y="2818"/>
                </a:lnTo>
                <a:lnTo>
                  <a:pt x="2430" y="2795"/>
                </a:lnTo>
                <a:lnTo>
                  <a:pt x="2414" y="2771"/>
                </a:lnTo>
                <a:lnTo>
                  <a:pt x="2383" y="2724"/>
                </a:lnTo>
                <a:lnTo>
                  <a:pt x="2352" y="2677"/>
                </a:lnTo>
                <a:lnTo>
                  <a:pt x="2350" y="2674"/>
                </a:lnTo>
                <a:lnTo>
                  <a:pt x="2347" y="2671"/>
                </a:lnTo>
                <a:lnTo>
                  <a:pt x="2340" y="2666"/>
                </a:lnTo>
                <a:lnTo>
                  <a:pt x="2333" y="2662"/>
                </a:lnTo>
                <a:lnTo>
                  <a:pt x="2325" y="2658"/>
                </a:lnTo>
                <a:lnTo>
                  <a:pt x="2315" y="2656"/>
                </a:lnTo>
                <a:lnTo>
                  <a:pt x="2306" y="2655"/>
                </a:lnTo>
                <a:lnTo>
                  <a:pt x="2296" y="2654"/>
                </a:lnTo>
                <a:lnTo>
                  <a:pt x="2287" y="2654"/>
                </a:lnTo>
                <a:lnTo>
                  <a:pt x="2256" y="2654"/>
                </a:lnTo>
                <a:lnTo>
                  <a:pt x="2246" y="2766"/>
                </a:lnTo>
                <a:lnTo>
                  <a:pt x="2244" y="2782"/>
                </a:lnTo>
                <a:lnTo>
                  <a:pt x="2244" y="2789"/>
                </a:lnTo>
                <a:lnTo>
                  <a:pt x="2246" y="2796"/>
                </a:lnTo>
                <a:lnTo>
                  <a:pt x="2247" y="2801"/>
                </a:lnTo>
                <a:lnTo>
                  <a:pt x="2248" y="2805"/>
                </a:lnTo>
                <a:lnTo>
                  <a:pt x="2250" y="2810"/>
                </a:lnTo>
                <a:lnTo>
                  <a:pt x="2254" y="2814"/>
                </a:lnTo>
                <a:lnTo>
                  <a:pt x="2257" y="2817"/>
                </a:lnTo>
                <a:lnTo>
                  <a:pt x="2262" y="2821"/>
                </a:lnTo>
                <a:lnTo>
                  <a:pt x="2267" y="2823"/>
                </a:lnTo>
                <a:lnTo>
                  <a:pt x="2274" y="2825"/>
                </a:lnTo>
                <a:lnTo>
                  <a:pt x="2281" y="2827"/>
                </a:lnTo>
                <a:lnTo>
                  <a:pt x="2289" y="2828"/>
                </a:lnTo>
                <a:lnTo>
                  <a:pt x="2298" y="2829"/>
                </a:lnTo>
                <a:lnTo>
                  <a:pt x="2308" y="2829"/>
                </a:lnTo>
                <a:lnTo>
                  <a:pt x="2314" y="2829"/>
                </a:lnTo>
                <a:lnTo>
                  <a:pt x="2311" y="2867"/>
                </a:lnTo>
                <a:lnTo>
                  <a:pt x="1393" y="2867"/>
                </a:lnTo>
                <a:lnTo>
                  <a:pt x="1398" y="2829"/>
                </a:lnTo>
                <a:lnTo>
                  <a:pt x="1415" y="2829"/>
                </a:lnTo>
                <a:lnTo>
                  <a:pt x="1425" y="2829"/>
                </a:lnTo>
                <a:lnTo>
                  <a:pt x="1432" y="2828"/>
                </a:lnTo>
                <a:lnTo>
                  <a:pt x="1446" y="2825"/>
                </a:lnTo>
                <a:lnTo>
                  <a:pt x="1453" y="2823"/>
                </a:lnTo>
                <a:lnTo>
                  <a:pt x="1459" y="2821"/>
                </a:lnTo>
                <a:lnTo>
                  <a:pt x="1464" y="2818"/>
                </a:lnTo>
                <a:lnTo>
                  <a:pt x="1469" y="2815"/>
                </a:lnTo>
                <a:lnTo>
                  <a:pt x="1472" y="2811"/>
                </a:lnTo>
                <a:lnTo>
                  <a:pt x="1476" y="2806"/>
                </a:lnTo>
                <a:lnTo>
                  <a:pt x="1479" y="2802"/>
                </a:lnTo>
                <a:lnTo>
                  <a:pt x="1482" y="2796"/>
                </a:lnTo>
                <a:lnTo>
                  <a:pt x="1484" y="2790"/>
                </a:lnTo>
                <a:lnTo>
                  <a:pt x="1486" y="2784"/>
                </a:lnTo>
                <a:lnTo>
                  <a:pt x="1488" y="2777"/>
                </a:lnTo>
                <a:lnTo>
                  <a:pt x="1489" y="2769"/>
                </a:lnTo>
                <a:lnTo>
                  <a:pt x="1518" y="2469"/>
                </a:lnTo>
                <a:lnTo>
                  <a:pt x="1518" y="2462"/>
                </a:lnTo>
                <a:lnTo>
                  <a:pt x="1518" y="2455"/>
                </a:lnTo>
                <a:lnTo>
                  <a:pt x="1518" y="2449"/>
                </a:lnTo>
                <a:lnTo>
                  <a:pt x="1517" y="2444"/>
                </a:lnTo>
                <a:lnTo>
                  <a:pt x="1516" y="2439"/>
                </a:lnTo>
                <a:lnTo>
                  <a:pt x="1515" y="2435"/>
                </a:lnTo>
                <a:lnTo>
                  <a:pt x="1512" y="2431"/>
                </a:lnTo>
                <a:lnTo>
                  <a:pt x="1510" y="2427"/>
                </a:lnTo>
                <a:lnTo>
                  <a:pt x="1505" y="2424"/>
                </a:lnTo>
                <a:lnTo>
                  <a:pt x="1502" y="2420"/>
                </a:lnTo>
                <a:lnTo>
                  <a:pt x="1496" y="2418"/>
                </a:lnTo>
                <a:lnTo>
                  <a:pt x="1490" y="2416"/>
                </a:lnTo>
                <a:lnTo>
                  <a:pt x="1483" y="2414"/>
                </a:lnTo>
                <a:lnTo>
                  <a:pt x="1476" y="2413"/>
                </a:lnTo>
                <a:lnTo>
                  <a:pt x="1467" y="2412"/>
                </a:lnTo>
                <a:lnTo>
                  <a:pt x="1458" y="2412"/>
                </a:lnTo>
                <a:lnTo>
                  <a:pt x="1434" y="2412"/>
                </a:lnTo>
                <a:lnTo>
                  <a:pt x="1438" y="2375"/>
                </a:lnTo>
                <a:lnTo>
                  <a:pt x="1456" y="2375"/>
                </a:lnTo>
                <a:lnTo>
                  <a:pt x="1936" y="2375"/>
                </a:lnTo>
                <a:lnTo>
                  <a:pt x="2418" y="2375"/>
                </a:lnTo>
                <a:lnTo>
                  <a:pt x="2431" y="2375"/>
                </a:lnTo>
                <a:lnTo>
                  <a:pt x="2445" y="2377"/>
                </a:lnTo>
                <a:lnTo>
                  <a:pt x="2467" y="2379"/>
                </a:lnTo>
                <a:lnTo>
                  <a:pt x="2488" y="2382"/>
                </a:lnTo>
                <a:lnTo>
                  <a:pt x="2499" y="2385"/>
                </a:lnTo>
                <a:lnTo>
                  <a:pt x="2508" y="2388"/>
                </a:lnTo>
                <a:lnTo>
                  <a:pt x="2517" y="2392"/>
                </a:lnTo>
                <a:lnTo>
                  <a:pt x="2525" y="2395"/>
                </a:lnTo>
                <a:lnTo>
                  <a:pt x="2533" y="2399"/>
                </a:lnTo>
                <a:lnTo>
                  <a:pt x="2542" y="2404"/>
                </a:lnTo>
                <a:lnTo>
                  <a:pt x="2549" y="2409"/>
                </a:lnTo>
                <a:lnTo>
                  <a:pt x="2555" y="2413"/>
                </a:lnTo>
                <a:lnTo>
                  <a:pt x="2561" y="2419"/>
                </a:lnTo>
                <a:lnTo>
                  <a:pt x="2566" y="2425"/>
                </a:lnTo>
                <a:lnTo>
                  <a:pt x="2574" y="2435"/>
                </a:lnTo>
                <a:lnTo>
                  <a:pt x="2581" y="2444"/>
                </a:lnTo>
                <a:lnTo>
                  <a:pt x="2585" y="2455"/>
                </a:lnTo>
                <a:lnTo>
                  <a:pt x="2589" y="2467"/>
                </a:lnTo>
                <a:lnTo>
                  <a:pt x="2593" y="2477"/>
                </a:lnTo>
                <a:lnTo>
                  <a:pt x="2594" y="2483"/>
                </a:lnTo>
                <a:lnTo>
                  <a:pt x="2595" y="2489"/>
                </a:lnTo>
                <a:lnTo>
                  <a:pt x="2595" y="2501"/>
                </a:lnTo>
                <a:lnTo>
                  <a:pt x="2595" y="2513"/>
                </a:lnTo>
                <a:lnTo>
                  <a:pt x="2594" y="2520"/>
                </a:lnTo>
                <a:lnTo>
                  <a:pt x="2593" y="2527"/>
                </a:lnTo>
                <a:lnTo>
                  <a:pt x="2590" y="2535"/>
                </a:lnTo>
                <a:lnTo>
                  <a:pt x="2588" y="2544"/>
                </a:lnTo>
                <a:lnTo>
                  <a:pt x="2584" y="2553"/>
                </a:lnTo>
                <a:lnTo>
                  <a:pt x="2580" y="2561"/>
                </a:lnTo>
                <a:lnTo>
                  <a:pt x="2574" y="2571"/>
                </a:lnTo>
                <a:lnTo>
                  <a:pt x="2568" y="2580"/>
                </a:lnTo>
                <a:lnTo>
                  <a:pt x="2559" y="2590"/>
                </a:lnTo>
                <a:lnTo>
                  <a:pt x="2551" y="2598"/>
                </a:lnTo>
                <a:lnTo>
                  <a:pt x="2545" y="2603"/>
                </a:lnTo>
                <a:lnTo>
                  <a:pt x="2540" y="2607"/>
                </a:lnTo>
                <a:lnTo>
                  <a:pt x="2527" y="2615"/>
                </a:lnTo>
                <a:lnTo>
                  <a:pt x="2521" y="2619"/>
                </a:lnTo>
                <a:lnTo>
                  <a:pt x="2514" y="2623"/>
                </a:lnTo>
                <a:lnTo>
                  <a:pt x="2506" y="2626"/>
                </a:lnTo>
                <a:lnTo>
                  <a:pt x="2499" y="2630"/>
                </a:lnTo>
                <a:lnTo>
                  <a:pt x="2481" y="2636"/>
                </a:lnTo>
                <a:lnTo>
                  <a:pt x="2461" y="2641"/>
                </a:lnTo>
                <a:lnTo>
                  <a:pt x="2475" y="2649"/>
                </a:lnTo>
                <a:lnTo>
                  <a:pt x="2488" y="2658"/>
                </a:lnTo>
                <a:lnTo>
                  <a:pt x="2500" y="2668"/>
                </a:lnTo>
                <a:lnTo>
                  <a:pt x="2512" y="2677"/>
                </a:lnTo>
                <a:lnTo>
                  <a:pt x="2524" y="2688"/>
                </a:lnTo>
                <a:lnTo>
                  <a:pt x="2535" y="2699"/>
                </a:lnTo>
                <a:lnTo>
                  <a:pt x="2546" y="2711"/>
                </a:lnTo>
                <a:lnTo>
                  <a:pt x="2556" y="2722"/>
                </a:lnTo>
                <a:lnTo>
                  <a:pt x="2577" y="2746"/>
                </a:lnTo>
                <a:lnTo>
                  <a:pt x="2596" y="2771"/>
                </a:lnTo>
                <a:lnTo>
                  <a:pt x="2634" y="2821"/>
                </a:lnTo>
                <a:lnTo>
                  <a:pt x="2642" y="2815"/>
                </a:lnTo>
                <a:lnTo>
                  <a:pt x="2651" y="2808"/>
                </a:lnTo>
                <a:lnTo>
                  <a:pt x="2653" y="2804"/>
                </a:lnTo>
                <a:lnTo>
                  <a:pt x="2657" y="2799"/>
                </a:lnTo>
                <a:lnTo>
                  <a:pt x="2659" y="2795"/>
                </a:lnTo>
                <a:lnTo>
                  <a:pt x="2661" y="2790"/>
                </a:lnTo>
                <a:lnTo>
                  <a:pt x="2664" y="2784"/>
                </a:lnTo>
                <a:lnTo>
                  <a:pt x="2666" y="2779"/>
                </a:lnTo>
                <a:lnTo>
                  <a:pt x="2668" y="2772"/>
                </a:lnTo>
                <a:lnTo>
                  <a:pt x="2670" y="2766"/>
                </a:lnTo>
                <a:lnTo>
                  <a:pt x="2673" y="2752"/>
                </a:lnTo>
                <a:lnTo>
                  <a:pt x="2674" y="2737"/>
                </a:lnTo>
                <a:lnTo>
                  <a:pt x="2700" y="2476"/>
                </a:lnTo>
                <a:lnTo>
                  <a:pt x="2702" y="2459"/>
                </a:lnTo>
                <a:lnTo>
                  <a:pt x="2702" y="2452"/>
                </a:lnTo>
                <a:lnTo>
                  <a:pt x="2700" y="2446"/>
                </a:lnTo>
                <a:lnTo>
                  <a:pt x="2699" y="2441"/>
                </a:lnTo>
                <a:lnTo>
                  <a:pt x="2698" y="2436"/>
                </a:lnTo>
                <a:lnTo>
                  <a:pt x="2696" y="2431"/>
                </a:lnTo>
                <a:lnTo>
                  <a:pt x="2692" y="2427"/>
                </a:lnTo>
                <a:lnTo>
                  <a:pt x="2688" y="2424"/>
                </a:lnTo>
                <a:lnTo>
                  <a:pt x="2684" y="2422"/>
                </a:lnTo>
                <a:lnTo>
                  <a:pt x="2679" y="2419"/>
                </a:lnTo>
                <a:lnTo>
                  <a:pt x="2672" y="2417"/>
                </a:lnTo>
                <a:lnTo>
                  <a:pt x="2666" y="2414"/>
                </a:lnTo>
                <a:lnTo>
                  <a:pt x="2658" y="2413"/>
                </a:lnTo>
                <a:lnTo>
                  <a:pt x="2640" y="2413"/>
                </a:lnTo>
                <a:lnTo>
                  <a:pt x="2629" y="2413"/>
                </a:lnTo>
                <a:lnTo>
                  <a:pt x="2633" y="2375"/>
                </a:lnTo>
                <a:lnTo>
                  <a:pt x="2837" y="2375"/>
                </a:lnTo>
                <a:lnTo>
                  <a:pt x="3105" y="2667"/>
                </a:lnTo>
                <a:lnTo>
                  <a:pt x="3124" y="2476"/>
                </a:lnTo>
                <a:lnTo>
                  <a:pt x="3126" y="2459"/>
                </a:lnTo>
                <a:lnTo>
                  <a:pt x="3126" y="2452"/>
                </a:lnTo>
                <a:lnTo>
                  <a:pt x="3124" y="2446"/>
                </a:lnTo>
                <a:lnTo>
                  <a:pt x="3123" y="2441"/>
                </a:lnTo>
                <a:lnTo>
                  <a:pt x="3121" y="2436"/>
                </a:lnTo>
                <a:lnTo>
                  <a:pt x="3118" y="2431"/>
                </a:lnTo>
                <a:lnTo>
                  <a:pt x="3116" y="2427"/>
                </a:lnTo>
                <a:lnTo>
                  <a:pt x="3112" y="2424"/>
                </a:lnTo>
                <a:lnTo>
                  <a:pt x="3108" y="2420"/>
                </a:lnTo>
                <a:lnTo>
                  <a:pt x="3102" y="2418"/>
                </a:lnTo>
                <a:lnTo>
                  <a:pt x="3096" y="2417"/>
                </a:lnTo>
                <a:lnTo>
                  <a:pt x="3089" y="2414"/>
                </a:lnTo>
                <a:lnTo>
                  <a:pt x="3082" y="2413"/>
                </a:lnTo>
                <a:lnTo>
                  <a:pt x="3064" y="2412"/>
                </a:lnTo>
                <a:lnTo>
                  <a:pt x="3032" y="2412"/>
                </a:lnTo>
                <a:lnTo>
                  <a:pt x="3035" y="2375"/>
                </a:lnTo>
                <a:lnTo>
                  <a:pt x="3642" y="2375"/>
                </a:lnTo>
                <a:lnTo>
                  <a:pt x="4248" y="2375"/>
                </a:lnTo>
                <a:lnTo>
                  <a:pt x="4262" y="2375"/>
                </a:lnTo>
                <a:lnTo>
                  <a:pt x="4276" y="2377"/>
                </a:lnTo>
                <a:lnTo>
                  <a:pt x="4300" y="2379"/>
                </a:lnTo>
                <a:lnTo>
                  <a:pt x="4323" y="2382"/>
                </a:lnTo>
                <a:lnTo>
                  <a:pt x="4332" y="2385"/>
                </a:lnTo>
                <a:lnTo>
                  <a:pt x="4343" y="2388"/>
                </a:lnTo>
                <a:lnTo>
                  <a:pt x="4352" y="2392"/>
                </a:lnTo>
                <a:lnTo>
                  <a:pt x="4361" y="2395"/>
                </a:lnTo>
                <a:lnTo>
                  <a:pt x="4369" y="2399"/>
                </a:lnTo>
                <a:lnTo>
                  <a:pt x="4376" y="2404"/>
                </a:lnTo>
                <a:lnTo>
                  <a:pt x="4383" y="2409"/>
                </a:lnTo>
                <a:lnTo>
                  <a:pt x="4390" y="2413"/>
                </a:lnTo>
                <a:lnTo>
                  <a:pt x="4396" y="2419"/>
                </a:lnTo>
                <a:lnTo>
                  <a:pt x="4402" y="2425"/>
                </a:lnTo>
                <a:lnTo>
                  <a:pt x="4409" y="2435"/>
                </a:lnTo>
                <a:lnTo>
                  <a:pt x="4415" y="2444"/>
                </a:lnTo>
                <a:lnTo>
                  <a:pt x="4421" y="2455"/>
                </a:lnTo>
                <a:lnTo>
                  <a:pt x="4425" y="2467"/>
                </a:lnTo>
                <a:lnTo>
                  <a:pt x="4428" y="2477"/>
                </a:lnTo>
                <a:lnTo>
                  <a:pt x="4429" y="2483"/>
                </a:lnTo>
                <a:lnTo>
                  <a:pt x="4429" y="2489"/>
                </a:lnTo>
                <a:lnTo>
                  <a:pt x="4431" y="2501"/>
                </a:lnTo>
                <a:lnTo>
                  <a:pt x="4429" y="2513"/>
                </a:lnTo>
                <a:lnTo>
                  <a:pt x="4427" y="2527"/>
                </a:lnTo>
                <a:lnTo>
                  <a:pt x="4426" y="2535"/>
                </a:lnTo>
                <a:lnTo>
                  <a:pt x="4422" y="2544"/>
                </a:lnTo>
                <a:lnTo>
                  <a:pt x="4420" y="2553"/>
                </a:lnTo>
                <a:lnTo>
                  <a:pt x="4415" y="2561"/>
                </a:lnTo>
                <a:lnTo>
                  <a:pt x="4409" y="2571"/>
                </a:lnTo>
                <a:lnTo>
                  <a:pt x="4403" y="2580"/>
                </a:lnTo>
                <a:lnTo>
                  <a:pt x="4395" y="2590"/>
                </a:lnTo>
                <a:lnTo>
                  <a:pt x="4386" y="2598"/>
                </a:lnTo>
                <a:lnTo>
                  <a:pt x="4381" y="2603"/>
                </a:lnTo>
                <a:lnTo>
                  <a:pt x="4375" y="2607"/>
                </a:lnTo>
                <a:lnTo>
                  <a:pt x="4363" y="2616"/>
                </a:lnTo>
                <a:lnTo>
                  <a:pt x="4356" y="2619"/>
                </a:lnTo>
                <a:lnTo>
                  <a:pt x="4349" y="2623"/>
                </a:lnTo>
                <a:lnTo>
                  <a:pt x="4342" y="2626"/>
                </a:lnTo>
                <a:lnTo>
                  <a:pt x="4334" y="2630"/>
                </a:lnTo>
                <a:lnTo>
                  <a:pt x="4316" y="2636"/>
                </a:lnTo>
                <a:lnTo>
                  <a:pt x="4297" y="2641"/>
                </a:lnTo>
                <a:lnTo>
                  <a:pt x="4305" y="2647"/>
                </a:lnTo>
                <a:lnTo>
                  <a:pt x="4315" y="2653"/>
                </a:lnTo>
                <a:lnTo>
                  <a:pt x="4323" y="2658"/>
                </a:lnTo>
                <a:lnTo>
                  <a:pt x="4331" y="2664"/>
                </a:lnTo>
                <a:lnTo>
                  <a:pt x="4347" y="2679"/>
                </a:lnTo>
                <a:lnTo>
                  <a:pt x="4362" y="2693"/>
                </a:lnTo>
                <a:lnTo>
                  <a:pt x="4375" y="2708"/>
                </a:lnTo>
                <a:lnTo>
                  <a:pt x="4389" y="2724"/>
                </a:lnTo>
                <a:lnTo>
                  <a:pt x="4402" y="2740"/>
                </a:lnTo>
                <a:lnTo>
                  <a:pt x="4415" y="2756"/>
                </a:lnTo>
                <a:lnTo>
                  <a:pt x="4440" y="2790"/>
                </a:lnTo>
                <a:lnTo>
                  <a:pt x="4465" y="2823"/>
                </a:lnTo>
                <a:lnTo>
                  <a:pt x="4478" y="2838"/>
                </a:lnTo>
                <a:lnTo>
                  <a:pt x="4491" y="2855"/>
                </a:lnTo>
                <a:lnTo>
                  <a:pt x="4505" y="2869"/>
                </a:lnTo>
                <a:lnTo>
                  <a:pt x="4521" y="2883"/>
                </a:lnTo>
                <a:lnTo>
                  <a:pt x="4542" y="2902"/>
                </a:lnTo>
                <a:lnTo>
                  <a:pt x="4566" y="2920"/>
                </a:lnTo>
                <a:lnTo>
                  <a:pt x="4579" y="2927"/>
                </a:lnTo>
                <a:lnTo>
                  <a:pt x="4592" y="2936"/>
                </a:lnTo>
                <a:lnTo>
                  <a:pt x="4605" y="2943"/>
                </a:lnTo>
                <a:lnTo>
                  <a:pt x="4618" y="2950"/>
                </a:lnTo>
                <a:lnTo>
                  <a:pt x="4632" y="2956"/>
                </a:lnTo>
                <a:lnTo>
                  <a:pt x="4646" y="2962"/>
                </a:lnTo>
                <a:lnTo>
                  <a:pt x="4660" y="2966"/>
                </a:lnTo>
                <a:lnTo>
                  <a:pt x="4675" y="2970"/>
                </a:lnTo>
                <a:lnTo>
                  <a:pt x="4690" y="2973"/>
                </a:lnTo>
                <a:lnTo>
                  <a:pt x="4704" y="2976"/>
                </a:lnTo>
                <a:lnTo>
                  <a:pt x="4720" y="2978"/>
                </a:lnTo>
                <a:lnTo>
                  <a:pt x="4735" y="2979"/>
                </a:lnTo>
                <a:lnTo>
                  <a:pt x="4752" y="2978"/>
                </a:lnTo>
                <a:lnTo>
                  <a:pt x="4768" y="2977"/>
                </a:lnTo>
                <a:lnTo>
                  <a:pt x="4778" y="2976"/>
                </a:lnTo>
                <a:lnTo>
                  <a:pt x="4786" y="2975"/>
                </a:lnTo>
                <a:lnTo>
                  <a:pt x="4803" y="2970"/>
                </a:lnTo>
                <a:lnTo>
                  <a:pt x="4816" y="2966"/>
                </a:lnTo>
                <a:lnTo>
                  <a:pt x="4829" y="2962"/>
                </a:lnTo>
                <a:lnTo>
                  <a:pt x="4843" y="2957"/>
                </a:lnTo>
                <a:lnTo>
                  <a:pt x="4855" y="2952"/>
                </a:lnTo>
                <a:lnTo>
                  <a:pt x="4868" y="2946"/>
                </a:lnTo>
                <a:lnTo>
                  <a:pt x="4880" y="2940"/>
                </a:lnTo>
                <a:lnTo>
                  <a:pt x="4891" y="2933"/>
                </a:lnTo>
                <a:lnTo>
                  <a:pt x="4902" y="2926"/>
                </a:lnTo>
                <a:lnTo>
                  <a:pt x="4923" y="2912"/>
                </a:lnTo>
                <a:lnTo>
                  <a:pt x="4942" y="2898"/>
                </a:lnTo>
                <a:lnTo>
                  <a:pt x="4952" y="2889"/>
                </a:lnTo>
                <a:lnTo>
                  <a:pt x="4960" y="2882"/>
                </a:lnTo>
                <a:lnTo>
                  <a:pt x="4968" y="2874"/>
                </a:lnTo>
                <a:lnTo>
                  <a:pt x="4975" y="2867"/>
                </a:lnTo>
                <a:close/>
                <a:moveTo>
                  <a:pt x="1035" y="2757"/>
                </a:moveTo>
                <a:lnTo>
                  <a:pt x="1034" y="2765"/>
                </a:lnTo>
                <a:lnTo>
                  <a:pt x="1034" y="2772"/>
                </a:lnTo>
                <a:lnTo>
                  <a:pt x="1034" y="2779"/>
                </a:lnTo>
                <a:lnTo>
                  <a:pt x="1035" y="2785"/>
                </a:lnTo>
                <a:lnTo>
                  <a:pt x="1036" y="2791"/>
                </a:lnTo>
                <a:lnTo>
                  <a:pt x="1039" y="2796"/>
                </a:lnTo>
                <a:lnTo>
                  <a:pt x="1041" y="2801"/>
                </a:lnTo>
                <a:lnTo>
                  <a:pt x="1045" y="2804"/>
                </a:lnTo>
                <a:lnTo>
                  <a:pt x="1049" y="2809"/>
                </a:lnTo>
                <a:lnTo>
                  <a:pt x="1055" y="2814"/>
                </a:lnTo>
                <a:lnTo>
                  <a:pt x="1061" y="2817"/>
                </a:lnTo>
                <a:lnTo>
                  <a:pt x="1069" y="2819"/>
                </a:lnTo>
                <a:lnTo>
                  <a:pt x="1079" y="2822"/>
                </a:lnTo>
                <a:lnTo>
                  <a:pt x="1091" y="2823"/>
                </a:lnTo>
                <a:lnTo>
                  <a:pt x="1098" y="2824"/>
                </a:lnTo>
                <a:lnTo>
                  <a:pt x="1105" y="2824"/>
                </a:lnTo>
                <a:lnTo>
                  <a:pt x="1122" y="2824"/>
                </a:lnTo>
                <a:lnTo>
                  <a:pt x="1133" y="2824"/>
                </a:lnTo>
                <a:lnTo>
                  <a:pt x="1144" y="2823"/>
                </a:lnTo>
                <a:lnTo>
                  <a:pt x="1155" y="2821"/>
                </a:lnTo>
                <a:lnTo>
                  <a:pt x="1164" y="2817"/>
                </a:lnTo>
                <a:lnTo>
                  <a:pt x="1173" y="2814"/>
                </a:lnTo>
                <a:lnTo>
                  <a:pt x="1181" y="2809"/>
                </a:lnTo>
                <a:lnTo>
                  <a:pt x="1188" y="2804"/>
                </a:lnTo>
                <a:lnTo>
                  <a:pt x="1195" y="2798"/>
                </a:lnTo>
                <a:lnTo>
                  <a:pt x="1202" y="2791"/>
                </a:lnTo>
                <a:lnTo>
                  <a:pt x="1207" y="2784"/>
                </a:lnTo>
                <a:lnTo>
                  <a:pt x="1212" y="2776"/>
                </a:lnTo>
                <a:lnTo>
                  <a:pt x="1216" y="2767"/>
                </a:lnTo>
                <a:lnTo>
                  <a:pt x="1220" y="2759"/>
                </a:lnTo>
                <a:lnTo>
                  <a:pt x="1222" y="2750"/>
                </a:lnTo>
                <a:lnTo>
                  <a:pt x="1225" y="2740"/>
                </a:lnTo>
                <a:lnTo>
                  <a:pt x="1226" y="2729"/>
                </a:lnTo>
                <a:lnTo>
                  <a:pt x="1227" y="2720"/>
                </a:lnTo>
                <a:lnTo>
                  <a:pt x="1227" y="2715"/>
                </a:lnTo>
                <a:lnTo>
                  <a:pt x="1226" y="2709"/>
                </a:lnTo>
                <a:lnTo>
                  <a:pt x="1225" y="2700"/>
                </a:lnTo>
                <a:lnTo>
                  <a:pt x="1222" y="2692"/>
                </a:lnTo>
                <a:lnTo>
                  <a:pt x="1219" y="2682"/>
                </a:lnTo>
                <a:lnTo>
                  <a:pt x="1215" y="2674"/>
                </a:lnTo>
                <a:lnTo>
                  <a:pt x="1210" y="2666"/>
                </a:lnTo>
                <a:lnTo>
                  <a:pt x="1204" y="2658"/>
                </a:lnTo>
                <a:lnTo>
                  <a:pt x="1196" y="2650"/>
                </a:lnTo>
                <a:lnTo>
                  <a:pt x="1188" y="2644"/>
                </a:lnTo>
                <a:lnTo>
                  <a:pt x="1178" y="2638"/>
                </a:lnTo>
                <a:lnTo>
                  <a:pt x="1168" y="2634"/>
                </a:lnTo>
                <a:lnTo>
                  <a:pt x="1157" y="2629"/>
                </a:lnTo>
                <a:lnTo>
                  <a:pt x="1145" y="2626"/>
                </a:lnTo>
                <a:lnTo>
                  <a:pt x="1133" y="2625"/>
                </a:lnTo>
                <a:lnTo>
                  <a:pt x="1120" y="2624"/>
                </a:lnTo>
                <a:lnTo>
                  <a:pt x="1048" y="2624"/>
                </a:lnTo>
                <a:lnTo>
                  <a:pt x="1035" y="2757"/>
                </a:lnTo>
                <a:close/>
                <a:moveTo>
                  <a:pt x="1071" y="2412"/>
                </a:moveTo>
                <a:lnTo>
                  <a:pt x="1053" y="2586"/>
                </a:lnTo>
                <a:lnTo>
                  <a:pt x="1126" y="2586"/>
                </a:lnTo>
                <a:lnTo>
                  <a:pt x="1137" y="2586"/>
                </a:lnTo>
                <a:lnTo>
                  <a:pt x="1146" y="2585"/>
                </a:lnTo>
                <a:lnTo>
                  <a:pt x="1155" y="2583"/>
                </a:lnTo>
                <a:lnTo>
                  <a:pt x="1164" y="2580"/>
                </a:lnTo>
                <a:lnTo>
                  <a:pt x="1173" y="2577"/>
                </a:lnTo>
                <a:lnTo>
                  <a:pt x="1181" y="2573"/>
                </a:lnTo>
                <a:lnTo>
                  <a:pt x="1189" y="2568"/>
                </a:lnTo>
                <a:lnTo>
                  <a:pt x="1196" y="2564"/>
                </a:lnTo>
                <a:lnTo>
                  <a:pt x="1203" y="2558"/>
                </a:lnTo>
                <a:lnTo>
                  <a:pt x="1209" y="2552"/>
                </a:lnTo>
                <a:lnTo>
                  <a:pt x="1214" y="2545"/>
                </a:lnTo>
                <a:lnTo>
                  <a:pt x="1219" y="2538"/>
                </a:lnTo>
                <a:lnTo>
                  <a:pt x="1223" y="2531"/>
                </a:lnTo>
                <a:lnTo>
                  <a:pt x="1227" y="2522"/>
                </a:lnTo>
                <a:lnTo>
                  <a:pt x="1228" y="2514"/>
                </a:lnTo>
                <a:lnTo>
                  <a:pt x="1231" y="2506"/>
                </a:lnTo>
                <a:lnTo>
                  <a:pt x="1231" y="2496"/>
                </a:lnTo>
                <a:lnTo>
                  <a:pt x="1231" y="2487"/>
                </a:lnTo>
                <a:lnTo>
                  <a:pt x="1229" y="2477"/>
                </a:lnTo>
                <a:lnTo>
                  <a:pt x="1227" y="2469"/>
                </a:lnTo>
                <a:lnTo>
                  <a:pt x="1223" y="2461"/>
                </a:lnTo>
                <a:lnTo>
                  <a:pt x="1220" y="2452"/>
                </a:lnTo>
                <a:lnTo>
                  <a:pt x="1215" y="2445"/>
                </a:lnTo>
                <a:lnTo>
                  <a:pt x="1210" y="2439"/>
                </a:lnTo>
                <a:lnTo>
                  <a:pt x="1204" y="2432"/>
                </a:lnTo>
                <a:lnTo>
                  <a:pt x="1200" y="2430"/>
                </a:lnTo>
                <a:lnTo>
                  <a:pt x="1196" y="2427"/>
                </a:lnTo>
                <a:lnTo>
                  <a:pt x="1188" y="2423"/>
                </a:lnTo>
                <a:lnTo>
                  <a:pt x="1178" y="2419"/>
                </a:lnTo>
                <a:lnTo>
                  <a:pt x="1168" y="2416"/>
                </a:lnTo>
                <a:lnTo>
                  <a:pt x="1157" y="2413"/>
                </a:lnTo>
                <a:lnTo>
                  <a:pt x="1146" y="2412"/>
                </a:lnTo>
                <a:lnTo>
                  <a:pt x="1136" y="2412"/>
                </a:lnTo>
                <a:lnTo>
                  <a:pt x="1071" y="2412"/>
                </a:lnTo>
                <a:close/>
                <a:moveTo>
                  <a:pt x="1195" y="2867"/>
                </a:moveTo>
                <a:lnTo>
                  <a:pt x="785" y="2867"/>
                </a:lnTo>
                <a:lnTo>
                  <a:pt x="790" y="2829"/>
                </a:lnTo>
                <a:lnTo>
                  <a:pt x="808" y="2829"/>
                </a:lnTo>
                <a:lnTo>
                  <a:pt x="827" y="2827"/>
                </a:lnTo>
                <a:lnTo>
                  <a:pt x="835" y="2825"/>
                </a:lnTo>
                <a:lnTo>
                  <a:pt x="842" y="2824"/>
                </a:lnTo>
                <a:lnTo>
                  <a:pt x="848" y="2822"/>
                </a:lnTo>
                <a:lnTo>
                  <a:pt x="854" y="2818"/>
                </a:lnTo>
                <a:lnTo>
                  <a:pt x="859" y="2816"/>
                </a:lnTo>
                <a:lnTo>
                  <a:pt x="862" y="2811"/>
                </a:lnTo>
                <a:lnTo>
                  <a:pt x="866" y="2808"/>
                </a:lnTo>
                <a:lnTo>
                  <a:pt x="869" y="2803"/>
                </a:lnTo>
                <a:lnTo>
                  <a:pt x="872" y="2798"/>
                </a:lnTo>
                <a:lnTo>
                  <a:pt x="874" y="2792"/>
                </a:lnTo>
                <a:lnTo>
                  <a:pt x="876" y="2780"/>
                </a:lnTo>
                <a:lnTo>
                  <a:pt x="879" y="2765"/>
                </a:lnTo>
                <a:lnTo>
                  <a:pt x="907" y="2477"/>
                </a:lnTo>
                <a:lnTo>
                  <a:pt x="908" y="2459"/>
                </a:lnTo>
                <a:lnTo>
                  <a:pt x="908" y="2452"/>
                </a:lnTo>
                <a:lnTo>
                  <a:pt x="908" y="2446"/>
                </a:lnTo>
                <a:lnTo>
                  <a:pt x="906" y="2441"/>
                </a:lnTo>
                <a:lnTo>
                  <a:pt x="905" y="2435"/>
                </a:lnTo>
                <a:lnTo>
                  <a:pt x="902" y="2431"/>
                </a:lnTo>
                <a:lnTo>
                  <a:pt x="900" y="2426"/>
                </a:lnTo>
                <a:lnTo>
                  <a:pt x="895" y="2423"/>
                </a:lnTo>
                <a:lnTo>
                  <a:pt x="892" y="2420"/>
                </a:lnTo>
                <a:lnTo>
                  <a:pt x="886" y="2418"/>
                </a:lnTo>
                <a:lnTo>
                  <a:pt x="880" y="2416"/>
                </a:lnTo>
                <a:lnTo>
                  <a:pt x="873" y="2413"/>
                </a:lnTo>
                <a:lnTo>
                  <a:pt x="866" y="2413"/>
                </a:lnTo>
                <a:lnTo>
                  <a:pt x="857" y="2412"/>
                </a:lnTo>
                <a:lnTo>
                  <a:pt x="848" y="2412"/>
                </a:lnTo>
                <a:lnTo>
                  <a:pt x="834" y="2412"/>
                </a:lnTo>
                <a:lnTo>
                  <a:pt x="837" y="2375"/>
                </a:lnTo>
                <a:lnTo>
                  <a:pt x="1254" y="2375"/>
                </a:lnTo>
                <a:lnTo>
                  <a:pt x="1277" y="2375"/>
                </a:lnTo>
                <a:lnTo>
                  <a:pt x="1297" y="2378"/>
                </a:lnTo>
                <a:lnTo>
                  <a:pt x="1306" y="2379"/>
                </a:lnTo>
                <a:lnTo>
                  <a:pt x="1315" y="2381"/>
                </a:lnTo>
                <a:lnTo>
                  <a:pt x="1331" y="2386"/>
                </a:lnTo>
                <a:lnTo>
                  <a:pt x="1340" y="2388"/>
                </a:lnTo>
                <a:lnTo>
                  <a:pt x="1347" y="2392"/>
                </a:lnTo>
                <a:lnTo>
                  <a:pt x="1361" y="2399"/>
                </a:lnTo>
                <a:lnTo>
                  <a:pt x="1373" y="2409"/>
                </a:lnTo>
                <a:lnTo>
                  <a:pt x="1382" y="2418"/>
                </a:lnTo>
                <a:lnTo>
                  <a:pt x="1389" y="2426"/>
                </a:lnTo>
                <a:lnTo>
                  <a:pt x="1392" y="2431"/>
                </a:lnTo>
                <a:lnTo>
                  <a:pt x="1394" y="2435"/>
                </a:lnTo>
                <a:lnTo>
                  <a:pt x="1396" y="2439"/>
                </a:lnTo>
                <a:lnTo>
                  <a:pt x="1399" y="2444"/>
                </a:lnTo>
                <a:lnTo>
                  <a:pt x="1402" y="2454"/>
                </a:lnTo>
                <a:lnTo>
                  <a:pt x="1405" y="2463"/>
                </a:lnTo>
                <a:lnTo>
                  <a:pt x="1407" y="2474"/>
                </a:lnTo>
                <a:lnTo>
                  <a:pt x="1407" y="2484"/>
                </a:lnTo>
                <a:lnTo>
                  <a:pt x="1407" y="2495"/>
                </a:lnTo>
                <a:lnTo>
                  <a:pt x="1405" y="2506"/>
                </a:lnTo>
                <a:lnTo>
                  <a:pt x="1401" y="2520"/>
                </a:lnTo>
                <a:lnTo>
                  <a:pt x="1399" y="2527"/>
                </a:lnTo>
                <a:lnTo>
                  <a:pt x="1395" y="2534"/>
                </a:lnTo>
                <a:lnTo>
                  <a:pt x="1390" y="2541"/>
                </a:lnTo>
                <a:lnTo>
                  <a:pt x="1386" y="2549"/>
                </a:lnTo>
                <a:lnTo>
                  <a:pt x="1380" y="2557"/>
                </a:lnTo>
                <a:lnTo>
                  <a:pt x="1373" y="2565"/>
                </a:lnTo>
                <a:lnTo>
                  <a:pt x="1366" y="2572"/>
                </a:lnTo>
                <a:lnTo>
                  <a:pt x="1356" y="2579"/>
                </a:lnTo>
                <a:lnTo>
                  <a:pt x="1345" y="2585"/>
                </a:lnTo>
                <a:lnTo>
                  <a:pt x="1334" y="2591"/>
                </a:lnTo>
                <a:lnTo>
                  <a:pt x="1321" y="2597"/>
                </a:lnTo>
                <a:lnTo>
                  <a:pt x="1306" y="2602"/>
                </a:lnTo>
                <a:lnTo>
                  <a:pt x="1294" y="2604"/>
                </a:lnTo>
                <a:lnTo>
                  <a:pt x="1270" y="2607"/>
                </a:lnTo>
                <a:lnTo>
                  <a:pt x="1285" y="2611"/>
                </a:lnTo>
                <a:lnTo>
                  <a:pt x="1299" y="2615"/>
                </a:lnTo>
                <a:lnTo>
                  <a:pt x="1313" y="2618"/>
                </a:lnTo>
                <a:lnTo>
                  <a:pt x="1319" y="2621"/>
                </a:lnTo>
                <a:lnTo>
                  <a:pt x="1325" y="2624"/>
                </a:lnTo>
                <a:lnTo>
                  <a:pt x="1337" y="2630"/>
                </a:lnTo>
                <a:lnTo>
                  <a:pt x="1347" y="2637"/>
                </a:lnTo>
                <a:lnTo>
                  <a:pt x="1351" y="2641"/>
                </a:lnTo>
                <a:lnTo>
                  <a:pt x="1356" y="2644"/>
                </a:lnTo>
                <a:lnTo>
                  <a:pt x="1364" y="2653"/>
                </a:lnTo>
                <a:lnTo>
                  <a:pt x="1371" y="2662"/>
                </a:lnTo>
                <a:lnTo>
                  <a:pt x="1377" y="2671"/>
                </a:lnTo>
                <a:lnTo>
                  <a:pt x="1383" y="2681"/>
                </a:lnTo>
                <a:lnTo>
                  <a:pt x="1385" y="2687"/>
                </a:lnTo>
                <a:lnTo>
                  <a:pt x="1387" y="2692"/>
                </a:lnTo>
                <a:lnTo>
                  <a:pt x="1389" y="2703"/>
                </a:lnTo>
                <a:lnTo>
                  <a:pt x="1392" y="2714"/>
                </a:lnTo>
                <a:lnTo>
                  <a:pt x="1392" y="2726"/>
                </a:lnTo>
                <a:lnTo>
                  <a:pt x="1392" y="2738"/>
                </a:lnTo>
                <a:lnTo>
                  <a:pt x="1390" y="2744"/>
                </a:lnTo>
                <a:lnTo>
                  <a:pt x="1389" y="2752"/>
                </a:lnTo>
                <a:lnTo>
                  <a:pt x="1387" y="2759"/>
                </a:lnTo>
                <a:lnTo>
                  <a:pt x="1385" y="2767"/>
                </a:lnTo>
                <a:lnTo>
                  <a:pt x="1381" y="2776"/>
                </a:lnTo>
                <a:lnTo>
                  <a:pt x="1377" y="2785"/>
                </a:lnTo>
                <a:lnTo>
                  <a:pt x="1371" y="2793"/>
                </a:lnTo>
                <a:lnTo>
                  <a:pt x="1366" y="2803"/>
                </a:lnTo>
                <a:lnTo>
                  <a:pt x="1358" y="2811"/>
                </a:lnTo>
                <a:lnTo>
                  <a:pt x="1354" y="2816"/>
                </a:lnTo>
                <a:lnTo>
                  <a:pt x="1349" y="2821"/>
                </a:lnTo>
                <a:lnTo>
                  <a:pt x="1338" y="2829"/>
                </a:lnTo>
                <a:lnTo>
                  <a:pt x="1326" y="2836"/>
                </a:lnTo>
                <a:lnTo>
                  <a:pt x="1313" y="2844"/>
                </a:lnTo>
                <a:lnTo>
                  <a:pt x="1298" y="2850"/>
                </a:lnTo>
                <a:lnTo>
                  <a:pt x="1281" y="2856"/>
                </a:lnTo>
                <a:lnTo>
                  <a:pt x="1263" y="2862"/>
                </a:lnTo>
                <a:lnTo>
                  <a:pt x="1245" y="2865"/>
                </a:lnTo>
                <a:lnTo>
                  <a:pt x="1223" y="2866"/>
                </a:lnTo>
                <a:lnTo>
                  <a:pt x="1210" y="2867"/>
                </a:lnTo>
                <a:lnTo>
                  <a:pt x="1195" y="2867"/>
                </a:lnTo>
                <a:close/>
                <a:moveTo>
                  <a:pt x="4186" y="4110"/>
                </a:moveTo>
                <a:lnTo>
                  <a:pt x="4199" y="4103"/>
                </a:lnTo>
                <a:lnTo>
                  <a:pt x="4212" y="4096"/>
                </a:lnTo>
                <a:lnTo>
                  <a:pt x="4223" y="4091"/>
                </a:lnTo>
                <a:lnTo>
                  <a:pt x="4231" y="4089"/>
                </a:lnTo>
                <a:lnTo>
                  <a:pt x="4236" y="4087"/>
                </a:lnTo>
                <a:lnTo>
                  <a:pt x="4244" y="4086"/>
                </a:lnTo>
                <a:lnTo>
                  <a:pt x="4249" y="4086"/>
                </a:lnTo>
                <a:lnTo>
                  <a:pt x="4255" y="4086"/>
                </a:lnTo>
                <a:lnTo>
                  <a:pt x="4262" y="4087"/>
                </a:lnTo>
                <a:lnTo>
                  <a:pt x="4268" y="4089"/>
                </a:lnTo>
                <a:lnTo>
                  <a:pt x="4274" y="4091"/>
                </a:lnTo>
                <a:lnTo>
                  <a:pt x="4278" y="4094"/>
                </a:lnTo>
                <a:lnTo>
                  <a:pt x="4280" y="4096"/>
                </a:lnTo>
                <a:lnTo>
                  <a:pt x="4286" y="4101"/>
                </a:lnTo>
                <a:lnTo>
                  <a:pt x="4291" y="4106"/>
                </a:lnTo>
                <a:lnTo>
                  <a:pt x="4294" y="4110"/>
                </a:lnTo>
                <a:lnTo>
                  <a:pt x="4298" y="4116"/>
                </a:lnTo>
                <a:lnTo>
                  <a:pt x="4300" y="4121"/>
                </a:lnTo>
                <a:lnTo>
                  <a:pt x="4303" y="4127"/>
                </a:lnTo>
                <a:lnTo>
                  <a:pt x="4304" y="4134"/>
                </a:lnTo>
                <a:lnTo>
                  <a:pt x="4305" y="4140"/>
                </a:lnTo>
                <a:lnTo>
                  <a:pt x="4305" y="4147"/>
                </a:lnTo>
                <a:lnTo>
                  <a:pt x="4304" y="4154"/>
                </a:lnTo>
                <a:lnTo>
                  <a:pt x="4303" y="4161"/>
                </a:lnTo>
                <a:lnTo>
                  <a:pt x="4300" y="4168"/>
                </a:lnTo>
                <a:lnTo>
                  <a:pt x="4297" y="4176"/>
                </a:lnTo>
                <a:lnTo>
                  <a:pt x="4292" y="4184"/>
                </a:lnTo>
                <a:lnTo>
                  <a:pt x="4287" y="4191"/>
                </a:lnTo>
                <a:lnTo>
                  <a:pt x="4284" y="4195"/>
                </a:lnTo>
                <a:lnTo>
                  <a:pt x="4281" y="4199"/>
                </a:lnTo>
                <a:lnTo>
                  <a:pt x="4274" y="4206"/>
                </a:lnTo>
                <a:lnTo>
                  <a:pt x="4268" y="4212"/>
                </a:lnTo>
                <a:lnTo>
                  <a:pt x="4261" y="4218"/>
                </a:lnTo>
                <a:lnTo>
                  <a:pt x="4255" y="4223"/>
                </a:lnTo>
                <a:lnTo>
                  <a:pt x="4249" y="4227"/>
                </a:lnTo>
                <a:lnTo>
                  <a:pt x="4244" y="4230"/>
                </a:lnTo>
                <a:lnTo>
                  <a:pt x="4236" y="4232"/>
                </a:lnTo>
                <a:lnTo>
                  <a:pt x="4231" y="4235"/>
                </a:lnTo>
                <a:lnTo>
                  <a:pt x="4225" y="4237"/>
                </a:lnTo>
                <a:lnTo>
                  <a:pt x="4217" y="4238"/>
                </a:lnTo>
                <a:lnTo>
                  <a:pt x="4212" y="4240"/>
                </a:lnTo>
                <a:lnTo>
                  <a:pt x="4206" y="4240"/>
                </a:lnTo>
                <a:lnTo>
                  <a:pt x="4199" y="4240"/>
                </a:lnTo>
                <a:lnTo>
                  <a:pt x="4193" y="4240"/>
                </a:lnTo>
                <a:lnTo>
                  <a:pt x="4187" y="4238"/>
                </a:lnTo>
                <a:lnTo>
                  <a:pt x="4180" y="4237"/>
                </a:lnTo>
                <a:lnTo>
                  <a:pt x="4174" y="4236"/>
                </a:lnTo>
                <a:lnTo>
                  <a:pt x="4183" y="4196"/>
                </a:lnTo>
                <a:lnTo>
                  <a:pt x="4188" y="4197"/>
                </a:lnTo>
                <a:lnTo>
                  <a:pt x="4193" y="4198"/>
                </a:lnTo>
                <a:lnTo>
                  <a:pt x="4202" y="4199"/>
                </a:lnTo>
                <a:lnTo>
                  <a:pt x="4210" y="4198"/>
                </a:lnTo>
                <a:lnTo>
                  <a:pt x="4219" y="4197"/>
                </a:lnTo>
                <a:lnTo>
                  <a:pt x="4227" y="4195"/>
                </a:lnTo>
                <a:lnTo>
                  <a:pt x="4235" y="4191"/>
                </a:lnTo>
                <a:lnTo>
                  <a:pt x="4242" y="4185"/>
                </a:lnTo>
                <a:lnTo>
                  <a:pt x="4249" y="4179"/>
                </a:lnTo>
                <a:lnTo>
                  <a:pt x="4254" y="4173"/>
                </a:lnTo>
                <a:lnTo>
                  <a:pt x="4258" y="4167"/>
                </a:lnTo>
                <a:lnTo>
                  <a:pt x="4261" y="4161"/>
                </a:lnTo>
                <a:lnTo>
                  <a:pt x="4262" y="4157"/>
                </a:lnTo>
                <a:lnTo>
                  <a:pt x="4264" y="4151"/>
                </a:lnTo>
                <a:lnTo>
                  <a:pt x="4262" y="4146"/>
                </a:lnTo>
                <a:lnTo>
                  <a:pt x="4260" y="4140"/>
                </a:lnTo>
                <a:lnTo>
                  <a:pt x="4257" y="4136"/>
                </a:lnTo>
                <a:lnTo>
                  <a:pt x="4253" y="4133"/>
                </a:lnTo>
                <a:lnTo>
                  <a:pt x="4249" y="4132"/>
                </a:lnTo>
                <a:lnTo>
                  <a:pt x="4247" y="4131"/>
                </a:lnTo>
                <a:lnTo>
                  <a:pt x="4245" y="4131"/>
                </a:lnTo>
                <a:lnTo>
                  <a:pt x="4242" y="4131"/>
                </a:lnTo>
                <a:lnTo>
                  <a:pt x="4236" y="4132"/>
                </a:lnTo>
                <a:lnTo>
                  <a:pt x="4229" y="4133"/>
                </a:lnTo>
                <a:lnTo>
                  <a:pt x="4222" y="4136"/>
                </a:lnTo>
                <a:lnTo>
                  <a:pt x="4206" y="4146"/>
                </a:lnTo>
                <a:lnTo>
                  <a:pt x="4193" y="4153"/>
                </a:lnTo>
                <a:lnTo>
                  <a:pt x="4180" y="4160"/>
                </a:lnTo>
                <a:lnTo>
                  <a:pt x="4167" y="4166"/>
                </a:lnTo>
                <a:lnTo>
                  <a:pt x="4161" y="4168"/>
                </a:lnTo>
                <a:lnTo>
                  <a:pt x="4155" y="4170"/>
                </a:lnTo>
                <a:lnTo>
                  <a:pt x="4148" y="4171"/>
                </a:lnTo>
                <a:lnTo>
                  <a:pt x="4142" y="4172"/>
                </a:lnTo>
                <a:lnTo>
                  <a:pt x="4136" y="4172"/>
                </a:lnTo>
                <a:lnTo>
                  <a:pt x="4130" y="4171"/>
                </a:lnTo>
                <a:lnTo>
                  <a:pt x="4123" y="4168"/>
                </a:lnTo>
                <a:lnTo>
                  <a:pt x="4117" y="4166"/>
                </a:lnTo>
                <a:lnTo>
                  <a:pt x="4111" y="4161"/>
                </a:lnTo>
                <a:lnTo>
                  <a:pt x="4105" y="4157"/>
                </a:lnTo>
                <a:lnTo>
                  <a:pt x="4100" y="4151"/>
                </a:lnTo>
                <a:lnTo>
                  <a:pt x="4095" y="4146"/>
                </a:lnTo>
                <a:lnTo>
                  <a:pt x="4092" y="4140"/>
                </a:lnTo>
                <a:lnTo>
                  <a:pt x="4090" y="4134"/>
                </a:lnTo>
                <a:lnTo>
                  <a:pt x="4087" y="4128"/>
                </a:lnTo>
                <a:lnTo>
                  <a:pt x="4086" y="4122"/>
                </a:lnTo>
                <a:lnTo>
                  <a:pt x="4086" y="4115"/>
                </a:lnTo>
                <a:lnTo>
                  <a:pt x="4086" y="4109"/>
                </a:lnTo>
                <a:lnTo>
                  <a:pt x="4087" y="4102"/>
                </a:lnTo>
                <a:lnTo>
                  <a:pt x="4088" y="4096"/>
                </a:lnTo>
                <a:lnTo>
                  <a:pt x="4091" y="4089"/>
                </a:lnTo>
                <a:lnTo>
                  <a:pt x="4094" y="4083"/>
                </a:lnTo>
                <a:lnTo>
                  <a:pt x="4098" y="4076"/>
                </a:lnTo>
                <a:lnTo>
                  <a:pt x="4101" y="4070"/>
                </a:lnTo>
                <a:lnTo>
                  <a:pt x="4107" y="4064"/>
                </a:lnTo>
                <a:lnTo>
                  <a:pt x="4112" y="4057"/>
                </a:lnTo>
                <a:lnTo>
                  <a:pt x="4124" y="4048"/>
                </a:lnTo>
                <a:lnTo>
                  <a:pt x="4136" y="4039"/>
                </a:lnTo>
                <a:lnTo>
                  <a:pt x="4142" y="4036"/>
                </a:lnTo>
                <a:lnTo>
                  <a:pt x="4148" y="4033"/>
                </a:lnTo>
                <a:lnTo>
                  <a:pt x="4152" y="4031"/>
                </a:lnTo>
                <a:lnTo>
                  <a:pt x="4158" y="4029"/>
                </a:lnTo>
                <a:lnTo>
                  <a:pt x="4164" y="4028"/>
                </a:lnTo>
                <a:lnTo>
                  <a:pt x="4170" y="4026"/>
                </a:lnTo>
                <a:lnTo>
                  <a:pt x="4181" y="4025"/>
                </a:lnTo>
                <a:lnTo>
                  <a:pt x="4191" y="4025"/>
                </a:lnTo>
                <a:lnTo>
                  <a:pt x="4202" y="4028"/>
                </a:lnTo>
                <a:lnTo>
                  <a:pt x="4197" y="4068"/>
                </a:lnTo>
                <a:lnTo>
                  <a:pt x="4189" y="4067"/>
                </a:lnTo>
                <a:lnTo>
                  <a:pt x="4182" y="4067"/>
                </a:lnTo>
                <a:lnTo>
                  <a:pt x="4174" y="4067"/>
                </a:lnTo>
                <a:lnTo>
                  <a:pt x="4167" y="4069"/>
                </a:lnTo>
                <a:lnTo>
                  <a:pt x="4162" y="4070"/>
                </a:lnTo>
                <a:lnTo>
                  <a:pt x="4158" y="4071"/>
                </a:lnTo>
                <a:lnTo>
                  <a:pt x="4155" y="4073"/>
                </a:lnTo>
                <a:lnTo>
                  <a:pt x="4152" y="4075"/>
                </a:lnTo>
                <a:lnTo>
                  <a:pt x="4149" y="4077"/>
                </a:lnTo>
                <a:lnTo>
                  <a:pt x="4145" y="4078"/>
                </a:lnTo>
                <a:lnTo>
                  <a:pt x="4139" y="4084"/>
                </a:lnTo>
                <a:lnTo>
                  <a:pt x="4135" y="4089"/>
                </a:lnTo>
                <a:lnTo>
                  <a:pt x="4132" y="4095"/>
                </a:lnTo>
                <a:lnTo>
                  <a:pt x="4130" y="4100"/>
                </a:lnTo>
                <a:lnTo>
                  <a:pt x="4129" y="4105"/>
                </a:lnTo>
                <a:lnTo>
                  <a:pt x="4127" y="4109"/>
                </a:lnTo>
                <a:lnTo>
                  <a:pt x="4129" y="4112"/>
                </a:lnTo>
                <a:lnTo>
                  <a:pt x="4129" y="4114"/>
                </a:lnTo>
                <a:lnTo>
                  <a:pt x="4131" y="4118"/>
                </a:lnTo>
                <a:lnTo>
                  <a:pt x="4133" y="4121"/>
                </a:lnTo>
                <a:lnTo>
                  <a:pt x="4136" y="4123"/>
                </a:lnTo>
                <a:lnTo>
                  <a:pt x="4138" y="4125"/>
                </a:lnTo>
                <a:lnTo>
                  <a:pt x="4140" y="4126"/>
                </a:lnTo>
                <a:lnTo>
                  <a:pt x="4143" y="4126"/>
                </a:lnTo>
                <a:lnTo>
                  <a:pt x="4146" y="4127"/>
                </a:lnTo>
                <a:lnTo>
                  <a:pt x="4149" y="4127"/>
                </a:lnTo>
                <a:lnTo>
                  <a:pt x="4155" y="4126"/>
                </a:lnTo>
                <a:lnTo>
                  <a:pt x="4162" y="4123"/>
                </a:lnTo>
                <a:lnTo>
                  <a:pt x="4169" y="4120"/>
                </a:lnTo>
                <a:lnTo>
                  <a:pt x="4186" y="4110"/>
                </a:lnTo>
                <a:close/>
                <a:moveTo>
                  <a:pt x="3644" y="4424"/>
                </a:moveTo>
                <a:lnTo>
                  <a:pt x="3700" y="4395"/>
                </a:lnTo>
                <a:lnTo>
                  <a:pt x="3799" y="4582"/>
                </a:lnTo>
                <a:lnTo>
                  <a:pt x="3760" y="4602"/>
                </a:lnTo>
                <a:lnTo>
                  <a:pt x="3692" y="4475"/>
                </a:lnTo>
                <a:lnTo>
                  <a:pt x="3699" y="4499"/>
                </a:lnTo>
                <a:lnTo>
                  <a:pt x="3703" y="4523"/>
                </a:lnTo>
                <a:lnTo>
                  <a:pt x="3721" y="4623"/>
                </a:lnTo>
                <a:lnTo>
                  <a:pt x="3685" y="4642"/>
                </a:lnTo>
                <a:lnTo>
                  <a:pt x="3611" y="4571"/>
                </a:lnTo>
                <a:lnTo>
                  <a:pt x="3596" y="4556"/>
                </a:lnTo>
                <a:lnTo>
                  <a:pt x="3577" y="4533"/>
                </a:lnTo>
                <a:lnTo>
                  <a:pt x="3645" y="4664"/>
                </a:lnTo>
                <a:lnTo>
                  <a:pt x="3609" y="4682"/>
                </a:lnTo>
                <a:lnTo>
                  <a:pt x="3509" y="4497"/>
                </a:lnTo>
                <a:lnTo>
                  <a:pt x="3564" y="4467"/>
                </a:lnTo>
                <a:lnTo>
                  <a:pt x="3679" y="4582"/>
                </a:lnTo>
                <a:lnTo>
                  <a:pt x="3644" y="4424"/>
                </a:lnTo>
                <a:close/>
                <a:moveTo>
                  <a:pt x="3875" y="4274"/>
                </a:moveTo>
                <a:lnTo>
                  <a:pt x="3950" y="4382"/>
                </a:lnTo>
                <a:lnTo>
                  <a:pt x="3955" y="4390"/>
                </a:lnTo>
                <a:lnTo>
                  <a:pt x="3959" y="4398"/>
                </a:lnTo>
                <a:lnTo>
                  <a:pt x="3963" y="4405"/>
                </a:lnTo>
                <a:lnTo>
                  <a:pt x="3965" y="4414"/>
                </a:lnTo>
                <a:lnTo>
                  <a:pt x="3968" y="4422"/>
                </a:lnTo>
                <a:lnTo>
                  <a:pt x="3969" y="4429"/>
                </a:lnTo>
                <a:lnTo>
                  <a:pt x="3969" y="4437"/>
                </a:lnTo>
                <a:lnTo>
                  <a:pt x="3968" y="4444"/>
                </a:lnTo>
                <a:lnTo>
                  <a:pt x="3966" y="4452"/>
                </a:lnTo>
                <a:lnTo>
                  <a:pt x="3964" y="4459"/>
                </a:lnTo>
                <a:lnTo>
                  <a:pt x="3960" y="4467"/>
                </a:lnTo>
                <a:lnTo>
                  <a:pt x="3956" y="4473"/>
                </a:lnTo>
                <a:lnTo>
                  <a:pt x="3950" y="4480"/>
                </a:lnTo>
                <a:lnTo>
                  <a:pt x="3944" y="4487"/>
                </a:lnTo>
                <a:lnTo>
                  <a:pt x="3937" y="4494"/>
                </a:lnTo>
                <a:lnTo>
                  <a:pt x="3927" y="4500"/>
                </a:lnTo>
                <a:lnTo>
                  <a:pt x="3919" y="4506"/>
                </a:lnTo>
                <a:lnTo>
                  <a:pt x="3910" y="4511"/>
                </a:lnTo>
                <a:lnTo>
                  <a:pt x="3901" y="4514"/>
                </a:lnTo>
                <a:lnTo>
                  <a:pt x="3893" y="4517"/>
                </a:lnTo>
                <a:lnTo>
                  <a:pt x="3885" y="4519"/>
                </a:lnTo>
                <a:lnTo>
                  <a:pt x="3876" y="4519"/>
                </a:lnTo>
                <a:lnTo>
                  <a:pt x="3869" y="4519"/>
                </a:lnTo>
                <a:lnTo>
                  <a:pt x="3861" y="4518"/>
                </a:lnTo>
                <a:lnTo>
                  <a:pt x="3854" y="4517"/>
                </a:lnTo>
                <a:lnTo>
                  <a:pt x="3847" y="4513"/>
                </a:lnTo>
                <a:lnTo>
                  <a:pt x="3840" y="4510"/>
                </a:lnTo>
                <a:lnTo>
                  <a:pt x="3834" y="4505"/>
                </a:lnTo>
                <a:lnTo>
                  <a:pt x="3827" y="4500"/>
                </a:lnTo>
                <a:lnTo>
                  <a:pt x="3821" y="4494"/>
                </a:lnTo>
                <a:lnTo>
                  <a:pt x="3815" y="4487"/>
                </a:lnTo>
                <a:lnTo>
                  <a:pt x="3809" y="4479"/>
                </a:lnTo>
                <a:lnTo>
                  <a:pt x="3735" y="4371"/>
                </a:lnTo>
                <a:lnTo>
                  <a:pt x="3773" y="4345"/>
                </a:lnTo>
                <a:lnTo>
                  <a:pt x="3847" y="4452"/>
                </a:lnTo>
                <a:lnTo>
                  <a:pt x="3854" y="4460"/>
                </a:lnTo>
                <a:lnTo>
                  <a:pt x="3861" y="4467"/>
                </a:lnTo>
                <a:lnTo>
                  <a:pt x="3867" y="4473"/>
                </a:lnTo>
                <a:lnTo>
                  <a:pt x="3872" y="4474"/>
                </a:lnTo>
                <a:lnTo>
                  <a:pt x="3875" y="4475"/>
                </a:lnTo>
                <a:lnTo>
                  <a:pt x="3879" y="4476"/>
                </a:lnTo>
                <a:lnTo>
                  <a:pt x="3882" y="4476"/>
                </a:lnTo>
                <a:lnTo>
                  <a:pt x="3886" y="4476"/>
                </a:lnTo>
                <a:lnTo>
                  <a:pt x="3891" y="4476"/>
                </a:lnTo>
                <a:lnTo>
                  <a:pt x="3898" y="4473"/>
                </a:lnTo>
                <a:lnTo>
                  <a:pt x="3907" y="4468"/>
                </a:lnTo>
                <a:lnTo>
                  <a:pt x="3911" y="4466"/>
                </a:lnTo>
                <a:lnTo>
                  <a:pt x="3914" y="4462"/>
                </a:lnTo>
                <a:lnTo>
                  <a:pt x="3917" y="4460"/>
                </a:lnTo>
                <a:lnTo>
                  <a:pt x="3919" y="4456"/>
                </a:lnTo>
                <a:lnTo>
                  <a:pt x="3921" y="4453"/>
                </a:lnTo>
                <a:lnTo>
                  <a:pt x="3923" y="4449"/>
                </a:lnTo>
                <a:lnTo>
                  <a:pt x="3924" y="4446"/>
                </a:lnTo>
                <a:lnTo>
                  <a:pt x="3924" y="4442"/>
                </a:lnTo>
                <a:lnTo>
                  <a:pt x="3924" y="4437"/>
                </a:lnTo>
                <a:lnTo>
                  <a:pt x="3924" y="4434"/>
                </a:lnTo>
                <a:lnTo>
                  <a:pt x="3923" y="4429"/>
                </a:lnTo>
                <a:lnTo>
                  <a:pt x="3921" y="4425"/>
                </a:lnTo>
                <a:lnTo>
                  <a:pt x="3919" y="4421"/>
                </a:lnTo>
                <a:lnTo>
                  <a:pt x="3918" y="4416"/>
                </a:lnTo>
                <a:lnTo>
                  <a:pt x="3912" y="4407"/>
                </a:lnTo>
                <a:lnTo>
                  <a:pt x="3837" y="4300"/>
                </a:lnTo>
                <a:lnTo>
                  <a:pt x="3875" y="4274"/>
                </a:lnTo>
                <a:close/>
                <a:moveTo>
                  <a:pt x="3035" y="4831"/>
                </a:moveTo>
                <a:lnTo>
                  <a:pt x="3041" y="4828"/>
                </a:lnTo>
                <a:lnTo>
                  <a:pt x="3047" y="4827"/>
                </a:lnTo>
                <a:lnTo>
                  <a:pt x="3052" y="4825"/>
                </a:lnTo>
                <a:lnTo>
                  <a:pt x="3057" y="4821"/>
                </a:lnTo>
                <a:lnTo>
                  <a:pt x="3062" y="4817"/>
                </a:lnTo>
                <a:lnTo>
                  <a:pt x="3065" y="4813"/>
                </a:lnTo>
                <a:lnTo>
                  <a:pt x="3067" y="4809"/>
                </a:lnTo>
                <a:lnTo>
                  <a:pt x="3071" y="4803"/>
                </a:lnTo>
                <a:lnTo>
                  <a:pt x="3073" y="4799"/>
                </a:lnTo>
                <a:lnTo>
                  <a:pt x="3075" y="4793"/>
                </a:lnTo>
                <a:lnTo>
                  <a:pt x="3076" y="4786"/>
                </a:lnTo>
                <a:lnTo>
                  <a:pt x="3077" y="4780"/>
                </a:lnTo>
                <a:lnTo>
                  <a:pt x="3077" y="4772"/>
                </a:lnTo>
                <a:lnTo>
                  <a:pt x="3077" y="4765"/>
                </a:lnTo>
                <a:lnTo>
                  <a:pt x="3076" y="4749"/>
                </a:lnTo>
                <a:lnTo>
                  <a:pt x="3073" y="4742"/>
                </a:lnTo>
                <a:lnTo>
                  <a:pt x="3071" y="4733"/>
                </a:lnTo>
                <a:lnTo>
                  <a:pt x="3069" y="4726"/>
                </a:lnTo>
                <a:lnTo>
                  <a:pt x="3066" y="4720"/>
                </a:lnTo>
                <a:lnTo>
                  <a:pt x="3059" y="4710"/>
                </a:lnTo>
                <a:lnTo>
                  <a:pt x="3056" y="4705"/>
                </a:lnTo>
                <a:lnTo>
                  <a:pt x="3052" y="4700"/>
                </a:lnTo>
                <a:lnTo>
                  <a:pt x="3047" y="4697"/>
                </a:lnTo>
                <a:lnTo>
                  <a:pt x="3043" y="4693"/>
                </a:lnTo>
                <a:lnTo>
                  <a:pt x="3038" y="4691"/>
                </a:lnTo>
                <a:lnTo>
                  <a:pt x="3033" y="4690"/>
                </a:lnTo>
                <a:lnTo>
                  <a:pt x="3027" y="4688"/>
                </a:lnTo>
                <a:lnTo>
                  <a:pt x="3021" y="4687"/>
                </a:lnTo>
                <a:lnTo>
                  <a:pt x="3017" y="4688"/>
                </a:lnTo>
                <a:lnTo>
                  <a:pt x="3011" y="4688"/>
                </a:lnTo>
                <a:lnTo>
                  <a:pt x="3005" y="4690"/>
                </a:lnTo>
                <a:lnTo>
                  <a:pt x="2999" y="4692"/>
                </a:lnTo>
                <a:lnTo>
                  <a:pt x="2994" y="4694"/>
                </a:lnTo>
                <a:lnTo>
                  <a:pt x="2989" y="4698"/>
                </a:lnTo>
                <a:lnTo>
                  <a:pt x="2985" y="4701"/>
                </a:lnTo>
                <a:lnTo>
                  <a:pt x="2981" y="4705"/>
                </a:lnTo>
                <a:lnTo>
                  <a:pt x="2977" y="4710"/>
                </a:lnTo>
                <a:lnTo>
                  <a:pt x="2975" y="4714"/>
                </a:lnTo>
                <a:lnTo>
                  <a:pt x="2973" y="4719"/>
                </a:lnTo>
                <a:lnTo>
                  <a:pt x="2972" y="4725"/>
                </a:lnTo>
                <a:lnTo>
                  <a:pt x="2969" y="4732"/>
                </a:lnTo>
                <a:lnTo>
                  <a:pt x="2969" y="4738"/>
                </a:lnTo>
                <a:lnTo>
                  <a:pt x="2968" y="4745"/>
                </a:lnTo>
                <a:lnTo>
                  <a:pt x="2969" y="4752"/>
                </a:lnTo>
                <a:lnTo>
                  <a:pt x="2969" y="4761"/>
                </a:lnTo>
                <a:lnTo>
                  <a:pt x="2970" y="4769"/>
                </a:lnTo>
                <a:lnTo>
                  <a:pt x="2973" y="4776"/>
                </a:lnTo>
                <a:lnTo>
                  <a:pt x="2974" y="4784"/>
                </a:lnTo>
                <a:lnTo>
                  <a:pt x="2976" y="4790"/>
                </a:lnTo>
                <a:lnTo>
                  <a:pt x="2980" y="4797"/>
                </a:lnTo>
                <a:lnTo>
                  <a:pt x="2982" y="4803"/>
                </a:lnTo>
                <a:lnTo>
                  <a:pt x="2986" y="4808"/>
                </a:lnTo>
                <a:lnTo>
                  <a:pt x="2990" y="4814"/>
                </a:lnTo>
                <a:lnTo>
                  <a:pt x="2994" y="4817"/>
                </a:lnTo>
                <a:lnTo>
                  <a:pt x="2999" y="4821"/>
                </a:lnTo>
                <a:lnTo>
                  <a:pt x="3004" y="4825"/>
                </a:lnTo>
                <a:lnTo>
                  <a:pt x="3008" y="4827"/>
                </a:lnTo>
                <a:lnTo>
                  <a:pt x="3013" y="4829"/>
                </a:lnTo>
                <a:lnTo>
                  <a:pt x="3019" y="4831"/>
                </a:lnTo>
                <a:lnTo>
                  <a:pt x="3024" y="4831"/>
                </a:lnTo>
                <a:lnTo>
                  <a:pt x="3030" y="4831"/>
                </a:lnTo>
                <a:lnTo>
                  <a:pt x="3035" y="4831"/>
                </a:lnTo>
                <a:close/>
                <a:moveTo>
                  <a:pt x="3004" y="4651"/>
                </a:moveTo>
                <a:lnTo>
                  <a:pt x="3013" y="4649"/>
                </a:lnTo>
                <a:lnTo>
                  <a:pt x="3022" y="4649"/>
                </a:lnTo>
                <a:lnTo>
                  <a:pt x="3032" y="4649"/>
                </a:lnTo>
                <a:lnTo>
                  <a:pt x="3040" y="4651"/>
                </a:lnTo>
                <a:lnTo>
                  <a:pt x="3050" y="4653"/>
                </a:lnTo>
                <a:lnTo>
                  <a:pt x="3059" y="4656"/>
                </a:lnTo>
                <a:lnTo>
                  <a:pt x="3067" y="4660"/>
                </a:lnTo>
                <a:lnTo>
                  <a:pt x="3076" y="4665"/>
                </a:lnTo>
                <a:lnTo>
                  <a:pt x="3084" y="4671"/>
                </a:lnTo>
                <a:lnTo>
                  <a:pt x="3091" y="4678"/>
                </a:lnTo>
                <a:lnTo>
                  <a:pt x="3095" y="4681"/>
                </a:lnTo>
                <a:lnTo>
                  <a:pt x="3098" y="4686"/>
                </a:lnTo>
                <a:lnTo>
                  <a:pt x="3104" y="4694"/>
                </a:lnTo>
                <a:lnTo>
                  <a:pt x="3107" y="4699"/>
                </a:lnTo>
                <a:lnTo>
                  <a:pt x="3109" y="4705"/>
                </a:lnTo>
                <a:lnTo>
                  <a:pt x="3114" y="4716"/>
                </a:lnTo>
                <a:lnTo>
                  <a:pt x="3118" y="4727"/>
                </a:lnTo>
                <a:lnTo>
                  <a:pt x="3121" y="4741"/>
                </a:lnTo>
                <a:lnTo>
                  <a:pt x="3123" y="4755"/>
                </a:lnTo>
                <a:lnTo>
                  <a:pt x="3123" y="4767"/>
                </a:lnTo>
                <a:lnTo>
                  <a:pt x="3123" y="4772"/>
                </a:lnTo>
                <a:lnTo>
                  <a:pt x="3123" y="4778"/>
                </a:lnTo>
                <a:lnTo>
                  <a:pt x="3122" y="4790"/>
                </a:lnTo>
                <a:lnTo>
                  <a:pt x="3118" y="4801"/>
                </a:lnTo>
                <a:lnTo>
                  <a:pt x="3115" y="4810"/>
                </a:lnTo>
                <a:lnTo>
                  <a:pt x="3114" y="4815"/>
                </a:lnTo>
                <a:lnTo>
                  <a:pt x="3111" y="4820"/>
                </a:lnTo>
                <a:lnTo>
                  <a:pt x="3109" y="4823"/>
                </a:lnTo>
                <a:lnTo>
                  <a:pt x="3105" y="4828"/>
                </a:lnTo>
                <a:lnTo>
                  <a:pt x="3099" y="4835"/>
                </a:lnTo>
                <a:lnTo>
                  <a:pt x="3094" y="4842"/>
                </a:lnTo>
                <a:lnTo>
                  <a:pt x="3085" y="4848"/>
                </a:lnTo>
                <a:lnTo>
                  <a:pt x="3078" y="4853"/>
                </a:lnTo>
                <a:lnTo>
                  <a:pt x="3073" y="4855"/>
                </a:lnTo>
                <a:lnTo>
                  <a:pt x="3070" y="4858"/>
                </a:lnTo>
                <a:lnTo>
                  <a:pt x="3062" y="4861"/>
                </a:lnTo>
                <a:lnTo>
                  <a:pt x="3052" y="4865"/>
                </a:lnTo>
                <a:lnTo>
                  <a:pt x="3043" y="4867"/>
                </a:lnTo>
                <a:lnTo>
                  <a:pt x="3033" y="4868"/>
                </a:lnTo>
                <a:lnTo>
                  <a:pt x="3024" y="4868"/>
                </a:lnTo>
                <a:lnTo>
                  <a:pt x="3014" y="4868"/>
                </a:lnTo>
                <a:lnTo>
                  <a:pt x="3005" y="4867"/>
                </a:lnTo>
                <a:lnTo>
                  <a:pt x="2995" y="4865"/>
                </a:lnTo>
                <a:lnTo>
                  <a:pt x="2987" y="4861"/>
                </a:lnTo>
                <a:lnTo>
                  <a:pt x="2979" y="4858"/>
                </a:lnTo>
                <a:lnTo>
                  <a:pt x="2970" y="4853"/>
                </a:lnTo>
                <a:lnTo>
                  <a:pt x="2962" y="4847"/>
                </a:lnTo>
                <a:lnTo>
                  <a:pt x="2955" y="4840"/>
                </a:lnTo>
                <a:lnTo>
                  <a:pt x="2951" y="4836"/>
                </a:lnTo>
                <a:lnTo>
                  <a:pt x="2948" y="4832"/>
                </a:lnTo>
                <a:lnTo>
                  <a:pt x="2942" y="4823"/>
                </a:lnTo>
                <a:lnTo>
                  <a:pt x="2938" y="4819"/>
                </a:lnTo>
                <a:lnTo>
                  <a:pt x="2936" y="4813"/>
                </a:lnTo>
                <a:lnTo>
                  <a:pt x="2931" y="4802"/>
                </a:lnTo>
                <a:lnTo>
                  <a:pt x="2928" y="4790"/>
                </a:lnTo>
                <a:lnTo>
                  <a:pt x="2924" y="4777"/>
                </a:lnTo>
                <a:lnTo>
                  <a:pt x="2923" y="4763"/>
                </a:lnTo>
                <a:lnTo>
                  <a:pt x="2922" y="4751"/>
                </a:lnTo>
                <a:lnTo>
                  <a:pt x="2922" y="4744"/>
                </a:lnTo>
                <a:lnTo>
                  <a:pt x="2923" y="4739"/>
                </a:lnTo>
                <a:lnTo>
                  <a:pt x="2924" y="4727"/>
                </a:lnTo>
                <a:lnTo>
                  <a:pt x="2927" y="4717"/>
                </a:lnTo>
                <a:lnTo>
                  <a:pt x="2930" y="4707"/>
                </a:lnTo>
                <a:lnTo>
                  <a:pt x="2932" y="4703"/>
                </a:lnTo>
                <a:lnTo>
                  <a:pt x="2935" y="4698"/>
                </a:lnTo>
                <a:lnTo>
                  <a:pt x="2937" y="4694"/>
                </a:lnTo>
                <a:lnTo>
                  <a:pt x="2940" y="4690"/>
                </a:lnTo>
                <a:lnTo>
                  <a:pt x="2945" y="4682"/>
                </a:lnTo>
                <a:lnTo>
                  <a:pt x="2953" y="4675"/>
                </a:lnTo>
                <a:lnTo>
                  <a:pt x="2960" y="4669"/>
                </a:lnTo>
                <a:lnTo>
                  <a:pt x="2968" y="4664"/>
                </a:lnTo>
                <a:lnTo>
                  <a:pt x="2972" y="4661"/>
                </a:lnTo>
                <a:lnTo>
                  <a:pt x="2976" y="4660"/>
                </a:lnTo>
                <a:lnTo>
                  <a:pt x="2985" y="4655"/>
                </a:lnTo>
                <a:lnTo>
                  <a:pt x="2994" y="4653"/>
                </a:lnTo>
                <a:lnTo>
                  <a:pt x="3004" y="4651"/>
                </a:lnTo>
                <a:close/>
                <a:moveTo>
                  <a:pt x="1726" y="4476"/>
                </a:moveTo>
                <a:lnTo>
                  <a:pt x="1766" y="4498"/>
                </a:lnTo>
                <a:lnTo>
                  <a:pt x="1707" y="4614"/>
                </a:lnTo>
                <a:lnTo>
                  <a:pt x="1702" y="4622"/>
                </a:lnTo>
                <a:lnTo>
                  <a:pt x="1697" y="4629"/>
                </a:lnTo>
                <a:lnTo>
                  <a:pt x="1691" y="4636"/>
                </a:lnTo>
                <a:lnTo>
                  <a:pt x="1687" y="4642"/>
                </a:lnTo>
                <a:lnTo>
                  <a:pt x="1681" y="4648"/>
                </a:lnTo>
                <a:lnTo>
                  <a:pt x="1673" y="4653"/>
                </a:lnTo>
                <a:lnTo>
                  <a:pt x="1668" y="4656"/>
                </a:lnTo>
                <a:lnTo>
                  <a:pt x="1660" y="4659"/>
                </a:lnTo>
                <a:lnTo>
                  <a:pt x="1652" y="4661"/>
                </a:lnTo>
                <a:lnTo>
                  <a:pt x="1645" y="4662"/>
                </a:lnTo>
                <a:lnTo>
                  <a:pt x="1637" y="4662"/>
                </a:lnTo>
                <a:lnTo>
                  <a:pt x="1628" y="4662"/>
                </a:lnTo>
                <a:lnTo>
                  <a:pt x="1620" y="4660"/>
                </a:lnTo>
                <a:lnTo>
                  <a:pt x="1611" y="4658"/>
                </a:lnTo>
                <a:lnTo>
                  <a:pt x="1601" y="4654"/>
                </a:lnTo>
                <a:lnTo>
                  <a:pt x="1592" y="4649"/>
                </a:lnTo>
                <a:lnTo>
                  <a:pt x="1582" y="4645"/>
                </a:lnTo>
                <a:lnTo>
                  <a:pt x="1574" y="4639"/>
                </a:lnTo>
                <a:lnTo>
                  <a:pt x="1567" y="4633"/>
                </a:lnTo>
                <a:lnTo>
                  <a:pt x="1561" y="4627"/>
                </a:lnTo>
                <a:lnTo>
                  <a:pt x="1557" y="4623"/>
                </a:lnTo>
                <a:lnTo>
                  <a:pt x="1555" y="4621"/>
                </a:lnTo>
                <a:lnTo>
                  <a:pt x="1553" y="4617"/>
                </a:lnTo>
                <a:lnTo>
                  <a:pt x="1552" y="4614"/>
                </a:lnTo>
                <a:lnTo>
                  <a:pt x="1548" y="4607"/>
                </a:lnTo>
                <a:lnTo>
                  <a:pt x="1544" y="4600"/>
                </a:lnTo>
                <a:lnTo>
                  <a:pt x="1543" y="4592"/>
                </a:lnTo>
                <a:lnTo>
                  <a:pt x="1542" y="4585"/>
                </a:lnTo>
                <a:lnTo>
                  <a:pt x="1542" y="4577"/>
                </a:lnTo>
                <a:lnTo>
                  <a:pt x="1543" y="4569"/>
                </a:lnTo>
                <a:lnTo>
                  <a:pt x="1544" y="4560"/>
                </a:lnTo>
                <a:lnTo>
                  <a:pt x="1547" y="4552"/>
                </a:lnTo>
                <a:lnTo>
                  <a:pt x="1550" y="4544"/>
                </a:lnTo>
                <a:lnTo>
                  <a:pt x="1555" y="4536"/>
                </a:lnTo>
                <a:lnTo>
                  <a:pt x="1614" y="4420"/>
                </a:lnTo>
                <a:lnTo>
                  <a:pt x="1656" y="4441"/>
                </a:lnTo>
                <a:lnTo>
                  <a:pt x="1597" y="4556"/>
                </a:lnTo>
                <a:lnTo>
                  <a:pt x="1592" y="4565"/>
                </a:lnTo>
                <a:lnTo>
                  <a:pt x="1589" y="4575"/>
                </a:lnTo>
                <a:lnTo>
                  <a:pt x="1588" y="4579"/>
                </a:lnTo>
                <a:lnTo>
                  <a:pt x="1588" y="4584"/>
                </a:lnTo>
                <a:lnTo>
                  <a:pt x="1588" y="4588"/>
                </a:lnTo>
                <a:lnTo>
                  <a:pt x="1588" y="4591"/>
                </a:lnTo>
                <a:lnTo>
                  <a:pt x="1589" y="4595"/>
                </a:lnTo>
                <a:lnTo>
                  <a:pt x="1591" y="4598"/>
                </a:lnTo>
                <a:lnTo>
                  <a:pt x="1595" y="4606"/>
                </a:lnTo>
                <a:lnTo>
                  <a:pt x="1598" y="4608"/>
                </a:lnTo>
                <a:lnTo>
                  <a:pt x="1601" y="4611"/>
                </a:lnTo>
                <a:lnTo>
                  <a:pt x="1606" y="4614"/>
                </a:lnTo>
                <a:lnTo>
                  <a:pt x="1610" y="4616"/>
                </a:lnTo>
                <a:lnTo>
                  <a:pt x="1619" y="4620"/>
                </a:lnTo>
                <a:lnTo>
                  <a:pt x="1627" y="4622"/>
                </a:lnTo>
                <a:lnTo>
                  <a:pt x="1631" y="4622"/>
                </a:lnTo>
                <a:lnTo>
                  <a:pt x="1634" y="4621"/>
                </a:lnTo>
                <a:lnTo>
                  <a:pt x="1638" y="4621"/>
                </a:lnTo>
                <a:lnTo>
                  <a:pt x="1642" y="4619"/>
                </a:lnTo>
                <a:lnTo>
                  <a:pt x="1649" y="4615"/>
                </a:lnTo>
                <a:lnTo>
                  <a:pt x="1655" y="4609"/>
                </a:lnTo>
                <a:lnTo>
                  <a:pt x="1660" y="4601"/>
                </a:lnTo>
                <a:lnTo>
                  <a:pt x="1664" y="4597"/>
                </a:lnTo>
                <a:lnTo>
                  <a:pt x="1666" y="4591"/>
                </a:lnTo>
                <a:lnTo>
                  <a:pt x="1726" y="4476"/>
                </a:lnTo>
                <a:close/>
                <a:moveTo>
                  <a:pt x="1901" y="4666"/>
                </a:moveTo>
                <a:lnTo>
                  <a:pt x="1903" y="4659"/>
                </a:lnTo>
                <a:lnTo>
                  <a:pt x="1906" y="4651"/>
                </a:lnTo>
                <a:lnTo>
                  <a:pt x="1907" y="4643"/>
                </a:lnTo>
                <a:lnTo>
                  <a:pt x="1908" y="4636"/>
                </a:lnTo>
                <a:lnTo>
                  <a:pt x="1908" y="4630"/>
                </a:lnTo>
                <a:lnTo>
                  <a:pt x="1908" y="4624"/>
                </a:lnTo>
                <a:lnTo>
                  <a:pt x="1907" y="4617"/>
                </a:lnTo>
                <a:lnTo>
                  <a:pt x="1906" y="4613"/>
                </a:lnTo>
                <a:lnTo>
                  <a:pt x="1904" y="4607"/>
                </a:lnTo>
                <a:lnTo>
                  <a:pt x="1902" y="4602"/>
                </a:lnTo>
                <a:lnTo>
                  <a:pt x="1899" y="4597"/>
                </a:lnTo>
                <a:lnTo>
                  <a:pt x="1897" y="4595"/>
                </a:lnTo>
                <a:lnTo>
                  <a:pt x="1895" y="4592"/>
                </a:lnTo>
                <a:lnTo>
                  <a:pt x="1891" y="4589"/>
                </a:lnTo>
                <a:lnTo>
                  <a:pt x="1887" y="4585"/>
                </a:lnTo>
                <a:lnTo>
                  <a:pt x="1882" y="4583"/>
                </a:lnTo>
                <a:lnTo>
                  <a:pt x="1877" y="4581"/>
                </a:lnTo>
                <a:lnTo>
                  <a:pt x="1871" y="4578"/>
                </a:lnTo>
                <a:lnTo>
                  <a:pt x="1865" y="4577"/>
                </a:lnTo>
                <a:lnTo>
                  <a:pt x="1859" y="4577"/>
                </a:lnTo>
                <a:lnTo>
                  <a:pt x="1855" y="4577"/>
                </a:lnTo>
                <a:lnTo>
                  <a:pt x="1849" y="4577"/>
                </a:lnTo>
                <a:lnTo>
                  <a:pt x="1844" y="4579"/>
                </a:lnTo>
                <a:lnTo>
                  <a:pt x="1838" y="4581"/>
                </a:lnTo>
                <a:lnTo>
                  <a:pt x="1833" y="4584"/>
                </a:lnTo>
                <a:lnTo>
                  <a:pt x="1829" y="4588"/>
                </a:lnTo>
                <a:lnTo>
                  <a:pt x="1824" y="4591"/>
                </a:lnTo>
                <a:lnTo>
                  <a:pt x="1819" y="4596"/>
                </a:lnTo>
                <a:lnTo>
                  <a:pt x="1816" y="4601"/>
                </a:lnTo>
                <a:lnTo>
                  <a:pt x="1812" y="4607"/>
                </a:lnTo>
                <a:lnTo>
                  <a:pt x="1807" y="4613"/>
                </a:lnTo>
                <a:lnTo>
                  <a:pt x="1805" y="4620"/>
                </a:lnTo>
                <a:lnTo>
                  <a:pt x="1801" y="4627"/>
                </a:lnTo>
                <a:lnTo>
                  <a:pt x="1799" y="4635"/>
                </a:lnTo>
                <a:lnTo>
                  <a:pt x="1797" y="4642"/>
                </a:lnTo>
                <a:lnTo>
                  <a:pt x="1794" y="4656"/>
                </a:lnTo>
                <a:lnTo>
                  <a:pt x="1793" y="4664"/>
                </a:lnTo>
                <a:lnTo>
                  <a:pt x="1793" y="4669"/>
                </a:lnTo>
                <a:lnTo>
                  <a:pt x="1794" y="4675"/>
                </a:lnTo>
                <a:lnTo>
                  <a:pt x="1795" y="4681"/>
                </a:lnTo>
                <a:lnTo>
                  <a:pt x="1797" y="4687"/>
                </a:lnTo>
                <a:lnTo>
                  <a:pt x="1799" y="4692"/>
                </a:lnTo>
                <a:lnTo>
                  <a:pt x="1803" y="4697"/>
                </a:lnTo>
                <a:lnTo>
                  <a:pt x="1806" y="4701"/>
                </a:lnTo>
                <a:lnTo>
                  <a:pt x="1810" y="4705"/>
                </a:lnTo>
                <a:lnTo>
                  <a:pt x="1814" y="4709"/>
                </a:lnTo>
                <a:lnTo>
                  <a:pt x="1819" y="4712"/>
                </a:lnTo>
                <a:lnTo>
                  <a:pt x="1824" y="4714"/>
                </a:lnTo>
                <a:lnTo>
                  <a:pt x="1830" y="4716"/>
                </a:lnTo>
                <a:lnTo>
                  <a:pt x="1836" y="4717"/>
                </a:lnTo>
                <a:lnTo>
                  <a:pt x="1842" y="4718"/>
                </a:lnTo>
                <a:lnTo>
                  <a:pt x="1846" y="4717"/>
                </a:lnTo>
                <a:lnTo>
                  <a:pt x="1852" y="4717"/>
                </a:lnTo>
                <a:lnTo>
                  <a:pt x="1857" y="4714"/>
                </a:lnTo>
                <a:lnTo>
                  <a:pt x="1863" y="4713"/>
                </a:lnTo>
                <a:lnTo>
                  <a:pt x="1868" y="4710"/>
                </a:lnTo>
                <a:lnTo>
                  <a:pt x="1872" y="4706"/>
                </a:lnTo>
                <a:lnTo>
                  <a:pt x="1877" y="4703"/>
                </a:lnTo>
                <a:lnTo>
                  <a:pt x="1882" y="4698"/>
                </a:lnTo>
                <a:lnTo>
                  <a:pt x="1884" y="4696"/>
                </a:lnTo>
                <a:lnTo>
                  <a:pt x="1885" y="4693"/>
                </a:lnTo>
                <a:lnTo>
                  <a:pt x="1890" y="4687"/>
                </a:lnTo>
                <a:lnTo>
                  <a:pt x="1894" y="4680"/>
                </a:lnTo>
                <a:lnTo>
                  <a:pt x="1897" y="4673"/>
                </a:lnTo>
                <a:lnTo>
                  <a:pt x="1901" y="4666"/>
                </a:lnTo>
                <a:close/>
                <a:moveTo>
                  <a:pt x="1890" y="4544"/>
                </a:moveTo>
                <a:lnTo>
                  <a:pt x="1900" y="4549"/>
                </a:lnTo>
                <a:lnTo>
                  <a:pt x="1908" y="4552"/>
                </a:lnTo>
                <a:lnTo>
                  <a:pt x="1915" y="4558"/>
                </a:lnTo>
                <a:lnTo>
                  <a:pt x="1922" y="4564"/>
                </a:lnTo>
                <a:lnTo>
                  <a:pt x="1929" y="4571"/>
                </a:lnTo>
                <a:lnTo>
                  <a:pt x="1935" y="4578"/>
                </a:lnTo>
                <a:lnTo>
                  <a:pt x="1941" y="4587"/>
                </a:lnTo>
                <a:lnTo>
                  <a:pt x="1945" y="4595"/>
                </a:lnTo>
                <a:lnTo>
                  <a:pt x="1947" y="4600"/>
                </a:lnTo>
                <a:lnTo>
                  <a:pt x="1948" y="4603"/>
                </a:lnTo>
                <a:lnTo>
                  <a:pt x="1951" y="4614"/>
                </a:lnTo>
                <a:lnTo>
                  <a:pt x="1953" y="4623"/>
                </a:lnTo>
                <a:lnTo>
                  <a:pt x="1953" y="4635"/>
                </a:lnTo>
                <a:lnTo>
                  <a:pt x="1953" y="4646"/>
                </a:lnTo>
                <a:lnTo>
                  <a:pt x="1951" y="4658"/>
                </a:lnTo>
                <a:lnTo>
                  <a:pt x="1948" y="4671"/>
                </a:lnTo>
                <a:lnTo>
                  <a:pt x="1944" y="4682"/>
                </a:lnTo>
                <a:lnTo>
                  <a:pt x="1938" y="4696"/>
                </a:lnTo>
                <a:lnTo>
                  <a:pt x="1935" y="4701"/>
                </a:lnTo>
                <a:lnTo>
                  <a:pt x="1932" y="4706"/>
                </a:lnTo>
                <a:lnTo>
                  <a:pt x="1926" y="4717"/>
                </a:lnTo>
                <a:lnTo>
                  <a:pt x="1919" y="4725"/>
                </a:lnTo>
                <a:lnTo>
                  <a:pt x="1910" y="4732"/>
                </a:lnTo>
                <a:lnTo>
                  <a:pt x="1902" y="4739"/>
                </a:lnTo>
                <a:lnTo>
                  <a:pt x="1899" y="4742"/>
                </a:lnTo>
                <a:lnTo>
                  <a:pt x="1894" y="4744"/>
                </a:lnTo>
                <a:lnTo>
                  <a:pt x="1884" y="4749"/>
                </a:lnTo>
                <a:lnTo>
                  <a:pt x="1876" y="4752"/>
                </a:lnTo>
                <a:lnTo>
                  <a:pt x="1867" y="4755"/>
                </a:lnTo>
                <a:lnTo>
                  <a:pt x="1857" y="4756"/>
                </a:lnTo>
                <a:lnTo>
                  <a:pt x="1848" y="4756"/>
                </a:lnTo>
                <a:lnTo>
                  <a:pt x="1838" y="4756"/>
                </a:lnTo>
                <a:lnTo>
                  <a:pt x="1829" y="4755"/>
                </a:lnTo>
                <a:lnTo>
                  <a:pt x="1820" y="4752"/>
                </a:lnTo>
                <a:lnTo>
                  <a:pt x="1811" y="4749"/>
                </a:lnTo>
                <a:lnTo>
                  <a:pt x="1803" y="4745"/>
                </a:lnTo>
                <a:lnTo>
                  <a:pt x="1794" y="4741"/>
                </a:lnTo>
                <a:lnTo>
                  <a:pt x="1786" y="4736"/>
                </a:lnTo>
                <a:lnTo>
                  <a:pt x="1779" y="4729"/>
                </a:lnTo>
                <a:lnTo>
                  <a:pt x="1772" y="4723"/>
                </a:lnTo>
                <a:lnTo>
                  <a:pt x="1766" y="4716"/>
                </a:lnTo>
                <a:lnTo>
                  <a:pt x="1761" y="4707"/>
                </a:lnTo>
                <a:lnTo>
                  <a:pt x="1756" y="4699"/>
                </a:lnTo>
                <a:lnTo>
                  <a:pt x="1754" y="4694"/>
                </a:lnTo>
                <a:lnTo>
                  <a:pt x="1753" y="4690"/>
                </a:lnTo>
                <a:lnTo>
                  <a:pt x="1750" y="4680"/>
                </a:lnTo>
                <a:lnTo>
                  <a:pt x="1748" y="4669"/>
                </a:lnTo>
                <a:lnTo>
                  <a:pt x="1748" y="4659"/>
                </a:lnTo>
                <a:lnTo>
                  <a:pt x="1748" y="4647"/>
                </a:lnTo>
                <a:lnTo>
                  <a:pt x="1750" y="4635"/>
                </a:lnTo>
                <a:lnTo>
                  <a:pt x="1753" y="4623"/>
                </a:lnTo>
                <a:lnTo>
                  <a:pt x="1758" y="4610"/>
                </a:lnTo>
                <a:lnTo>
                  <a:pt x="1764" y="4598"/>
                </a:lnTo>
                <a:lnTo>
                  <a:pt x="1766" y="4592"/>
                </a:lnTo>
                <a:lnTo>
                  <a:pt x="1769" y="4587"/>
                </a:lnTo>
                <a:lnTo>
                  <a:pt x="1777" y="4577"/>
                </a:lnTo>
                <a:lnTo>
                  <a:pt x="1784" y="4569"/>
                </a:lnTo>
                <a:lnTo>
                  <a:pt x="1791" y="4560"/>
                </a:lnTo>
                <a:lnTo>
                  <a:pt x="1799" y="4555"/>
                </a:lnTo>
                <a:lnTo>
                  <a:pt x="1804" y="4551"/>
                </a:lnTo>
                <a:lnTo>
                  <a:pt x="1807" y="4549"/>
                </a:lnTo>
                <a:lnTo>
                  <a:pt x="1817" y="4544"/>
                </a:lnTo>
                <a:lnTo>
                  <a:pt x="1825" y="4542"/>
                </a:lnTo>
                <a:lnTo>
                  <a:pt x="1835" y="4539"/>
                </a:lnTo>
                <a:lnTo>
                  <a:pt x="1844" y="4538"/>
                </a:lnTo>
                <a:lnTo>
                  <a:pt x="1854" y="4537"/>
                </a:lnTo>
                <a:lnTo>
                  <a:pt x="1863" y="4538"/>
                </a:lnTo>
                <a:lnTo>
                  <a:pt x="1872" y="4539"/>
                </a:lnTo>
                <a:lnTo>
                  <a:pt x="1882" y="4542"/>
                </a:lnTo>
                <a:lnTo>
                  <a:pt x="1890" y="4544"/>
                </a:lnTo>
                <a:close/>
                <a:moveTo>
                  <a:pt x="2116" y="4731"/>
                </a:moveTo>
                <a:lnTo>
                  <a:pt x="2119" y="4723"/>
                </a:lnTo>
                <a:lnTo>
                  <a:pt x="2120" y="4716"/>
                </a:lnTo>
                <a:lnTo>
                  <a:pt x="2120" y="4709"/>
                </a:lnTo>
                <a:lnTo>
                  <a:pt x="2121" y="4701"/>
                </a:lnTo>
                <a:lnTo>
                  <a:pt x="2120" y="4696"/>
                </a:lnTo>
                <a:lnTo>
                  <a:pt x="2119" y="4690"/>
                </a:lnTo>
                <a:lnTo>
                  <a:pt x="2118" y="4684"/>
                </a:lnTo>
                <a:lnTo>
                  <a:pt x="2115" y="4679"/>
                </a:lnTo>
                <a:lnTo>
                  <a:pt x="2113" y="4674"/>
                </a:lnTo>
                <a:lnTo>
                  <a:pt x="2109" y="4669"/>
                </a:lnTo>
                <a:lnTo>
                  <a:pt x="2105" y="4666"/>
                </a:lnTo>
                <a:lnTo>
                  <a:pt x="2100" y="4661"/>
                </a:lnTo>
                <a:lnTo>
                  <a:pt x="2094" y="4659"/>
                </a:lnTo>
                <a:lnTo>
                  <a:pt x="2087" y="4655"/>
                </a:lnTo>
                <a:lnTo>
                  <a:pt x="2080" y="4653"/>
                </a:lnTo>
                <a:lnTo>
                  <a:pt x="2071" y="4651"/>
                </a:lnTo>
                <a:lnTo>
                  <a:pt x="2051" y="4645"/>
                </a:lnTo>
                <a:lnTo>
                  <a:pt x="2016" y="4775"/>
                </a:lnTo>
                <a:lnTo>
                  <a:pt x="2037" y="4781"/>
                </a:lnTo>
                <a:lnTo>
                  <a:pt x="2045" y="4782"/>
                </a:lnTo>
                <a:lnTo>
                  <a:pt x="2052" y="4783"/>
                </a:lnTo>
                <a:lnTo>
                  <a:pt x="2060" y="4784"/>
                </a:lnTo>
                <a:lnTo>
                  <a:pt x="2067" y="4784"/>
                </a:lnTo>
                <a:lnTo>
                  <a:pt x="2073" y="4783"/>
                </a:lnTo>
                <a:lnTo>
                  <a:pt x="2079" y="4782"/>
                </a:lnTo>
                <a:lnTo>
                  <a:pt x="2083" y="4781"/>
                </a:lnTo>
                <a:lnTo>
                  <a:pt x="2089" y="4777"/>
                </a:lnTo>
                <a:lnTo>
                  <a:pt x="2094" y="4774"/>
                </a:lnTo>
                <a:lnTo>
                  <a:pt x="2097" y="4770"/>
                </a:lnTo>
                <a:lnTo>
                  <a:pt x="2101" y="4765"/>
                </a:lnTo>
                <a:lnTo>
                  <a:pt x="2105" y="4759"/>
                </a:lnTo>
                <a:lnTo>
                  <a:pt x="2108" y="4754"/>
                </a:lnTo>
                <a:lnTo>
                  <a:pt x="2112" y="4746"/>
                </a:lnTo>
                <a:lnTo>
                  <a:pt x="2116" y="4731"/>
                </a:lnTo>
                <a:close/>
                <a:moveTo>
                  <a:pt x="2080" y="4611"/>
                </a:moveTo>
                <a:lnTo>
                  <a:pt x="2092" y="4615"/>
                </a:lnTo>
                <a:lnTo>
                  <a:pt x="2102" y="4620"/>
                </a:lnTo>
                <a:lnTo>
                  <a:pt x="2112" y="4623"/>
                </a:lnTo>
                <a:lnTo>
                  <a:pt x="2121" y="4629"/>
                </a:lnTo>
                <a:lnTo>
                  <a:pt x="2131" y="4635"/>
                </a:lnTo>
                <a:lnTo>
                  <a:pt x="2138" y="4641"/>
                </a:lnTo>
                <a:lnTo>
                  <a:pt x="2145" y="4648"/>
                </a:lnTo>
                <a:lnTo>
                  <a:pt x="2152" y="4655"/>
                </a:lnTo>
                <a:lnTo>
                  <a:pt x="2157" y="4664"/>
                </a:lnTo>
                <a:lnTo>
                  <a:pt x="2161" y="4673"/>
                </a:lnTo>
                <a:lnTo>
                  <a:pt x="2164" y="4682"/>
                </a:lnTo>
                <a:lnTo>
                  <a:pt x="2166" y="4693"/>
                </a:lnTo>
                <a:lnTo>
                  <a:pt x="2166" y="4699"/>
                </a:lnTo>
                <a:lnTo>
                  <a:pt x="2167" y="4704"/>
                </a:lnTo>
                <a:lnTo>
                  <a:pt x="2167" y="4710"/>
                </a:lnTo>
                <a:lnTo>
                  <a:pt x="2166" y="4716"/>
                </a:lnTo>
                <a:lnTo>
                  <a:pt x="2165" y="4729"/>
                </a:lnTo>
                <a:lnTo>
                  <a:pt x="2161" y="4743"/>
                </a:lnTo>
                <a:lnTo>
                  <a:pt x="2159" y="4750"/>
                </a:lnTo>
                <a:lnTo>
                  <a:pt x="2158" y="4756"/>
                </a:lnTo>
                <a:lnTo>
                  <a:pt x="2154" y="4763"/>
                </a:lnTo>
                <a:lnTo>
                  <a:pt x="2152" y="4769"/>
                </a:lnTo>
                <a:lnTo>
                  <a:pt x="2146" y="4780"/>
                </a:lnTo>
                <a:lnTo>
                  <a:pt x="2140" y="4789"/>
                </a:lnTo>
                <a:lnTo>
                  <a:pt x="2133" y="4797"/>
                </a:lnTo>
                <a:lnTo>
                  <a:pt x="2129" y="4801"/>
                </a:lnTo>
                <a:lnTo>
                  <a:pt x="2125" y="4804"/>
                </a:lnTo>
                <a:lnTo>
                  <a:pt x="2116" y="4809"/>
                </a:lnTo>
                <a:lnTo>
                  <a:pt x="2108" y="4814"/>
                </a:lnTo>
                <a:lnTo>
                  <a:pt x="2099" y="4817"/>
                </a:lnTo>
                <a:lnTo>
                  <a:pt x="2089" y="4820"/>
                </a:lnTo>
                <a:lnTo>
                  <a:pt x="2080" y="4822"/>
                </a:lnTo>
                <a:lnTo>
                  <a:pt x="2069" y="4822"/>
                </a:lnTo>
                <a:lnTo>
                  <a:pt x="2058" y="4822"/>
                </a:lnTo>
                <a:lnTo>
                  <a:pt x="2047" y="4821"/>
                </a:lnTo>
                <a:lnTo>
                  <a:pt x="2036" y="4819"/>
                </a:lnTo>
                <a:lnTo>
                  <a:pt x="2024" y="4816"/>
                </a:lnTo>
                <a:lnTo>
                  <a:pt x="1961" y="4800"/>
                </a:lnTo>
                <a:lnTo>
                  <a:pt x="2017" y="4595"/>
                </a:lnTo>
                <a:lnTo>
                  <a:pt x="2080" y="4611"/>
                </a:lnTo>
                <a:close/>
                <a:moveTo>
                  <a:pt x="1047" y="3940"/>
                </a:moveTo>
                <a:lnTo>
                  <a:pt x="910" y="4050"/>
                </a:lnTo>
                <a:lnTo>
                  <a:pt x="931" y="4076"/>
                </a:lnTo>
                <a:lnTo>
                  <a:pt x="902" y="4099"/>
                </a:lnTo>
                <a:lnTo>
                  <a:pt x="829" y="4007"/>
                </a:lnTo>
                <a:lnTo>
                  <a:pt x="857" y="3985"/>
                </a:lnTo>
                <a:lnTo>
                  <a:pt x="882" y="4015"/>
                </a:lnTo>
                <a:lnTo>
                  <a:pt x="985" y="3932"/>
                </a:lnTo>
                <a:lnTo>
                  <a:pt x="977" y="3927"/>
                </a:lnTo>
                <a:lnTo>
                  <a:pt x="969" y="3921"/>
                </a:lnTo>
                <a:lnTo>
                  <a:pt x="962" y="3915"/>
                </a:lnTo>
                <a:lnTo>
                  <a:pt x="955" y="3908"/>
                </a:lnTo>
                <a:lnTo>
                  <a:pt x="984" y="3884"/>
                </a:lnTo>
                <a:lnTo>
                  <a:pt x="989" y="3889"/>
                </a:lnTo>
                <a:lnTo>
                  <a:pt x="992" y="3893"/>
                </a:lnTo>
                <a:lnTo>
                  <a:pt x="997" y="3896"/>
                </a:lnTo>
                <a:lnTo>
                  <a:pt x="1001" y="3898"/>
                </a:lnTo>
                <a:lnTo>
                  <a:pt x="1010" y="3903"/>
                </a:lnTo>
                <a:lnTo>
                  <a:pt x="1015" y="3904"/>
                </a:lnTo>
                <a:lnTo>
                  <a:pt x="1020" y="3906"/>
                </a:lnTo>
                <a:lnTo>
                  <a:pt x="1047" y="3940"/>
                </a:lnTo>
                <a:close/>
                <a:moveTo>
                  <a:pt x="1010" y="4168"/>
                </a:moveTo>
                <a:lnTo>
                  <a:pt x="1014" y="4172"/>
                </a:lnTo>
                <a:lnTo>
                  <a:pt x="1017" y="4176"/>
                </a:lnTo>
                <a:lnTo>
                  <a:pt x="1021" y="4177"/>
                </a:lnTo>
                <a:lnTo>
                  <a:pt x="1026" y="4179"/>
                </a:lnTo>
                <a:lnTo>
                  <a:pt x="1030" y="4179"/>
                </a:lnTo>
                <a:lnTo>
                  <a:pt x="1035" y="4180"/>
                </a:lnTo>
                <a:lnTo>
                  <a:pt x="1040" y="4179"/>
                </a:lnTo>
                <a:lnTo>
                  <a:pt x="1045" y="4179"/>
                </a:lnTo>
                <a:lnTo>
                  <a:pt x="1051" y="4177"/>
                </a:lnTo>
                <a:lnTo>
                  <a:pt x="1055" y="4174"/>
                </a:lnTo>
                <a:lnTo>
                  <a:pt x="1067" y="4168"/>
                </a:lnTo>
                <a:lnTo>
                  <a:pt x="1073" y="4165"/>
                </a:lnTo>
                <a:lnTo>
                  <a:pt x="1079" y="4160"/>
                </a:lnTo>
                <a:lnTo>
                  <a:pt x="1086" y="4154"/>
                </a:lnTo>
                <a:lnTo>
                  <a:pt x="1092" y="4148"/>
                </a:lnTo>
                <a:lnTo>
                  <a:pt x="1104" y="4136"/>
                </a:lnTo>
                <a:lnTo>
                  <a:pt x="1109" y="4131"/>
                </a:lnTo>
                <a:lnTo>
                  <a:pt x="1113" y="4125"/>
                </a:lnTo>
                <a:lnTo>
                  <a:pt x="1117" y="4119"/>
                </a:lnTo>
                <a:lnTo>
                  <a:pt x="1120" y="4114"/>
                </a:lnTo>
                <a:lnTo>
                  <a:pt x="1123" y="4108"/>
                </a:lnTo>
                <a:lnTo>
                  <a:pt x="1124" y="4103"/>
                </a:lnTo>
                <a:lnTo>
                  <a:pt x="1126" y="4094"/>
                </a:lnTo>
                <a:lnTo>
                  <a:pt x="1126" y="4089"/>
                </a:lnTo>
                <a:lnTo>
                  <a:pt x="1125" y="4084"/>
                </a:lnTo>
                <a:lnTo>
                  <a:pt x="1124" y="4080"/>
                </a:lnTo>
                <a:lnTo>
                  <a:pt x="1122" y="4076"/>
                </a:lnTo>
                <a:lnTo>
                  <a:pt x="1119" y="4073"/>
                </a:lnTo>
                <a:lnTo>
                  <a:pt x="1116" y="4068"/>
                </a:lnTo>
                <a:lnTo>
                  <a:pt x="1112" y="4065"/>
                </a:lnTo>
                <a:lnTo>
                  <a:pt x="1109" y="4062"/>
                </a:lnTo>
                <a:lnTo>
                  <a:pt x="1105" y="4060"/>
                </a:lnTo>
                <a:lnTo>
                  <a:pt x="1100" y="4058"/>
                </a:lnTo>
                <a:lnTo>
                  <a:pt x="1096" y="4057"/>
                </a:lnTo>
                <a:lnTo>
                  <a:pt x="1092" y="4057"/>
                </a:lnTo>
                <a:lnTo>
                  <a:pt x="1086" y="4057"/>
                </a:lnTo>
                <a:lnTo>
                  <a:pt x="1081" y="4058"/>
                </a:lnTo>
                <a:lnTo>
                  <a:pt x="1071" y="4062"/>
                </a:lnTo>
                <a:lnTo>
                  <a:pt x="1060" y="4068"/>
                </a:lnTo>
                <a:lnTo>
                  <a:pt x="1047" y="4077"/>
                </a:lnTo>
                <a:lnTo>
                  <a:pt x="1035" y="4088"/>
                </a:lnTo>
                <a:lnTo>
                  <a:pt x="1023" y="4100"/>
                </a:lnTo>
                <a:lnTo>
                  <a:pt x="1017" y="4106"/>
                </a:lnTo>
                <a:lnTo>
                  <a:pt x="1014" y="4112"/>
                </a:lnTo>
                <a:lnTo>
                  <a:pt x="1010" y="4118"/>
                </a:lnTo>
                <a:lnTo>
                  <a:pt x="1007" y="4123"/>
                </a:lnTo>
                <a:lnTo>
                  <a:pt x="1002" y="4134"/>
                </a:lnTo>
                <a:lnTo>
                  <a:pt x="1001" y="4144"/>
                </a:lnTo>
                <a:lnTo>
                  <a:pt x="1001" y="4148"/>
                </a:lnTo>
                <a:lnTo>
                  <a:pt x="1001" y="4153"/>
                </a:lnTo>
                <a:lnTo>
                  <a:pt x="1002" y="4157"/>
                </a:lnTo>
                <a:lnTo>
                  <a:pt x="1004" y="4161"/>
                </a:lnTo>
                <a:lnTo>
                  <a:pt x="1007" y="4165"/>
                </a:lnTo>
                <a:lnTo>
                  <a:pt x="1010" y="4168"/>
                </a:lnTo>
                <a:close/>
                <a:moveTo>
                  <a:pt x="1143" y="4043"/>
                </a:moveTo>
                <a:lnTo>
                  <a:pt x="1146" y="4046"/>
                </a:lnTo>
                <a:lnTo>
                  <a:pt x="1150" y="4050"/>
                </a:lnTo>
                <a:lnTo>
                  <a:pt x="1156" y="4058"/>
                </a:lnTo>
                <a:lnTo>
                  <a:pt x="1158" y="4063"/>
                </a:lnTo>
                <a:lnTo>
                  <a:pt x="1159" y="4067"/>
                </a:lnTo>
                <a:lnTo>
                  <a:pt x="1163" y="4075"/>
                </a:lnTo>
                <a:lnTo>
                  <a:pt x="1165" y="4084"/>
                </a:lnTo>
                <a:lnTo>
                  <a:pt x="1167" y="4093"/>
                </a:lnTo>
                <a:lnTo>
                  <a:pt x="1167" y="4102"/>
                </a:lnTo>
                <a:lnTo>
                  <a:pt x="1165" y="4110"/>
                </a:lnTo>
                <a:lnTo>
                  <a:pt x="1164" y="4120"/>
                </a:lnTo>
                <a:lnTo>
                  <a:pt x="1161" y="4129"/>
                </a:lnTo>
                <a:lnTo>
                  <a:pt x="1157" y="4138"/>
                </a:lnTo>
                <a:lnTo>
                  <a:pt x="1152" y="4147"/>
                </a:lnTo>
                <a:lnTo>
                  <a:pt x="1146" y="4155"/>
                </a:lnTo>
                <a:lnTo>
                  <a:pt x="1141" y="4165"/>
                </a:lnTo>
                <a:lnTo>
                  <a:pt x="1132" y="4173"/>
                </a:lnTo>
                <a:lnTo>
                  <a:pt x="1124" y="4183"/>
                </a:lnTo>
                <a:lnTo>
                  <a:pt x="1119" y="4186"/>
                </a:lnTo>
                <a:lnTo>
                  <a:pt x="1114" y="4190"/>
                </a:lnTo>
                <a:lnTo>
                  <a:pt x="1105" y="4197"/>
                </a:lnTo>
                <a:lnTo>
                  <a:pt x="1097" y="4204"/>
                </a:lnTo>
                <a:lnTo>
                  <a:pt x="1087" y="4209"/>
                </a:lnTo>
                <a:lnTo>
                  <a:pt x="1078" y="4213"/>
                </a:lnTo>
                <a:lnTo>
                  <a:pt x="1068" y="4217"/>
                </a:lnTo>
                <a:lnTo>
                  <a:pt x="1059" y="4219"/>
                </a:lnTo>
                <a:lnTo>
                  <a:pt x="1051" y="4221"/>
                </a:lnTo>
                <a:lnTo>
                  <a:pt x="1041" y="4221"/>
                </a:lnTo>
                <a:lnTo>
                  <a:pt x="1032" y="4219"/>
                </a:lnTo>
                <a:lnTo>
                  <a:pt x="1028" y="4219"/>
                </a:lnTo>
                <a:lnTo>
                  <a:pt x="1023" y="4218"/>
                </a:lnTo>
                <a:lnTo>
                  <a:pt x="1015" y="4216"/>
                </a:lnTo>
                <a:lnTo>
                  <a:pt x="1007" y="4212"/>
                </a:lnTo>
                <a:lnTo>
                  <a:pt x="998" y="4206"/>
                </a:lnTo>
                <a:lnTo>
                  <a:pt x="991" y="4200"/>
                </a:lnTo>
                <a:lnTo>
                  <a:pt x="983" y="4193"/>
                </a:lnTo>
                <a:lnTo>
                  <a:pt x="977" y="4186"/>
                </a:lnTo>
                <a:lnTo>
                  <a:pt x="971" y="4178"/>
                </a:lnTo>
                <a:lnTo>
                  <a:pt x="969" y="4174"/>
                </a:lnTo>
                <a:lnTo>
                  <a:pt x="966" y="4170"/>
                </a:lnTo>
                <a:lnTo>
                  <a:pt x="964" y="4161"/>
                </a:lnTo>
                <a:lnTo>
                  <a:pt x="962" y="4153"/>
                </a:lnTo>
                <a:lnTo>
                  <a:pt x="961" y="4144"/>
                </a:lnTo>
                <a:lnTo>
                  <a:pt x="961" y="4135"/>
                </a:lnTo>
                <a:lnTo>
                  <a:pt x="961" y="4126"/>
                </a:lnTo>
                <a:lnTo>
                  <a:pt x="963" y="4116"/>
                </a:lnTo>
                <a:lnTo>
                  <a:pt x="965" y="4108"/>
                </a:lnTo>
                <a:lnTo>
                  <a:pt x="969" y="4099"/>
                </a:lnTo>
                <a:lnTo>
                  <a:pt x="975" y="4089"/>
                </a:lnTo>
                <a:lnTo>
                  <a:pt x="979" y="4081"/>
                </a:lnTo>
                <a:lnTo>
                  <a:pt x="987" y="4071"/>
                </a:lnTo>
                <a:lnTo>
                  <a:pt x="994" y="4063"/>
                </a:lnTo>
                <a:lnTo>
                  <a:pt x="1003" y="4055"/>
                </a:lnTo>
                <a:lnTo>
                  <a:pt x="1008" y="4050"/>
                </a:lnTo>
                <a:lnTo>
                  <a:pt x="1011" y="4046"/>
                </a:lnTo>
                <a:lnTo>
                  <a:pt x="1021" y="4039"/>
                </a:lnTo>
                <a:lnTo>
                  <a:pt x="1030" y="4033"/>
                </a:lnTo>
                <a:lnTo>
                  <a:pt x="1040" y="4028"/>
                </a:lnTo>
                <a:lnTo>
                  <a:pt x="1049" y="4023"/>
                </a:lnTo>
                <a:lnTo>
                  <a:pt x="1059" y="4020"/>
                </a:lnTo>
                <a:lnTo>
                  <a:pt x="1067" y="4018"/>
                </a:lnTo>
                <a:lnTo>
                  <a:pt x="1077" y="4017"/>
                </a:lnTo>
                <a:lnTo>
                  <a:pt x="1086" y="4016"/>
                </a:lnTo>
                <a:lnTo>
                  <a:pt x="1094" y="4017"/>
                </a:lnTo>
                <a:lnTo>
                  <a:pt x="1099" y="4017"/>
                </a:lnTo>
                <a:lnTo>
                  <a:pt x="1104" y="4018"/>
                </a:lnTo>
                <a:lnTo>
                  <a:pt x="1112" y="4022"/>
                </a:lnTo>
                <a:lnTo>
                  <a:pt x="1120" y="4025"/>
                </a:lnTo>
                <a:lnTo>
                  <a:pt x="1129" y="4030"/>
                </a:lnTo>
                <a:lnTo>
                  <a:pt x="1136" y="4036"/>
                </a:lnTo>
                <a:lnTo>
                  <a:pt x="1143" y="4043"/>
                </a:lnTo>
                <a:close/>
                <a:moveTo>
                  <a:pt x="1249" y="4293"/>
                </a:moveTo>
                <a:lnTo>
                  <a:pt x="1260" y="4280"/>
                </a:lnTo>
                <a:lnTo>
                  <a:pt x="1264" y="4274"/>
                </a:lnTo>
                <a:lnTo>
                  <a:pt x="1267" y="4267"/>
                </a:lnTo>
                <a:lnTo>
                  <a:pt x="1273" y="4255"/>
                </a:lnTo>
                <a:lnTo>
                  <a:pt x="1277" y="4244"/>
                </a:lnTo>
                <a:lnTo>
                  <a:pt x="1277" y="4240"/>
                </a:lnTo>
                <a:lnTo>
                  <a:pt x="1277" y="4235"/>
                </a:lnTo>
                <a:lnTo>
                  <a:pt x="1277" y="4230"/>
                </a:lnTo>
                <a:lnTo>
                  <a:pt x="1276" y="4225"/>
                </a:lnTo>
                <a:lnTo>
                  <a:pt x="1274" y="4222"/>
                </a:lnTo>
                <a:lnTo>
                  <a:pt x="1272" y="4218"/>
                </a:lnTo>
                <a:lnTo>
                  <a:pt x="1268" y="4213"/>
                </a:lnTo>
                <a:lnTo>
                  <a:pt x="1265" y="4211"/>
                </a:lnTo>
                <a:lnTo>
                  <a:pt x="1261" y="4208"/>
                </a:lnTo>
                <a:lnTo>
                  <a:pt x="1257" y="4205"/>
                </a:lnTo>
                <a:lnTo>
                  <a:pt x="1253" y="4203"/>
                </a:lnTo>
                <a:lnTo>
                  <a:pt x="1248" y="4203"/>
                </a:lnTo>
                <a:lnTo>
                  <a:pt x="1244" y="4202"/>
                </a:lnTo>
                <a:lnTo>
                  <a:pt x="1239" y="4202"/>
                </a:lnTo>
                <a:lnTo>
                  <a:pt x="1234" y="4203"/>
                </a:lnTo>
                <a:lnTo>
                  <a:pt x="1229" y="4204"/>
                </a:lnTo>
                <a:lnTo>
                  <a:pt x="1225" y="4206"/>
                </a:lnTo>
                <a:lnTo>
                  <a:pt x="1220" y="4209"/>
                </a:lnTo>
                <a:lnTo>
                  <a:pt x="1214" y="4212"/>
                </a:lnTo>
                <a:lnTo>
                  <a:pt x="1209" y="4216"/>
                </a:lnTo>
                <a:lnTo>
                  <a:pt x="1197" y="4225"/>
                </a:lnTo>
                <a:lnTo>
                  <a:pt x="1186" y="4238"/>
                </a:lnTo>
                <a:lnTo>
                  <a:pt x="1175" y="4251"/>
                </a:lnTo>
                <a:lnTo>
                  <a:pt x="1167" y="4264"/>
                </a:lnTo>
                <a:lnTo>
                  <a:pt x="1164" y="4270"/>
                </a:lnTo>
                <a:lnTo>
                  <a:pt x="1162" y="4276"/>
                </a:lnTo>
                <a:lnTo>
                  <a:pt x="1159" y="4281"/>
                </a:lnTo>
                <a:lnTo>
                  <a:pt x="1158" y="4287"/>
                </a:lnTo>
                <a:lnTo>
                  <a:pt x="1157" y="4296"/>
                </a:lnTo>
                <a:lnTo>
                  <a:pt x="1158" y="4301"/>
                </a:lnTo>
                <a:lnTo>
                  <a:pt x="1159" y="4306"/>
                </a:lnTo>
                <a:lnTo>
                  <a:pt x="1159" y="4308"/>
                </a:lnTo>
                <a:lnTo>
                  <a:pt x="1161" y="4311"/>
                </a:lnTo>
                <a:lnTo>
                  <a:pt x="1163" y="4314"/>
                </a:lnTo>
                <a:lnTo>
                  <a:pt x="1165" y="4318"/>
                </a:lnTo>
                <a:lnTo>
                  <a:pt x="1169" y="4321"/>
                </a:lnTo>
                <a:lnTo>
                  <a:pt x="1174" y="4325"/>
                </a:lnTo>
                <a:lnTo>
                  <a:pt x="1177" y="4327"/>
                </a:lnTo>
                <a:lnTo>
                  <a:pt x="1182" y="4328"/>
                </a:lnTo>
                <a:lnTo>
                  <a:pt x="1186" y="4330"/>
                </a:lnTo>
                <a:lnTo>
                  <a:pt x="1190" y="4330"/>
                </a:lnTo>
                <a:lnTo>
                  <a:pt x="1195" y="4330"/>
                </a:lnTo>
                <a:lnTo>
                  <a:pt x="1200" y="4330"/>
                </a:lnTo>
                <a:lnTo>
                  <a:pt x="1204" y="4327"/>
                </a:lnTo>
                <a:lnTo>
                  <a:pt x="1210" y="4326"/>
                </a:lnTo>
                <a:lnTo>
                  <a:pt x="1215" y="4322"/>
                </a:lnTo>
                <a:lnTo>
                  <a:pt x="1221" y="4319"/>
                </a:lnTo>
                <a:lnTo>
                  <a:pt x="1226" y="4315"/>
                </a:lnTo>
                <a:lnTo>
                  <a:pt x="1238" y="4306"/>
                </a:lnTo>
                <a:lnTo>
                  <a:pt x="1249" y="4293"/>
                </a:lnTo>
                <a:close/>
                <a:moveTo>
                  <a:pt x="1151" y="4208"/>
                </a:moveTo>
                <a:lnTo>
                  <a:pt x="1155" y="4203"/>
                </a:lnTo>
                <a:lnTo>
                  <a:pt x="1159" y="4199"/>
                </a:lnTo>
                <a:lnTo>
                  <a:pt x="1168" y="4191"/>
                </a:lnTo>
                <a:lnTo>
                  <a:pt x="1176" y="4184"/>
                </a:lnTo>
                <a:lnTo>
                  <a:pt x="1184" y="4178"/>
                </a:lnTo>
                <a:lnTo>
                  <a:pt x="1194" y="4172"/>
                </a:lnTo>
                <a:lnTo>
                  <a:pt x="1202" y="4168"/>
                </a:lnTo>
                <a:lnTo>
                  <a:pt x="1212" y="4165"/>
                </a:lnTo>
                <a:lnTo>
                  <a:pt x="1221" y="4163"/>
                </a:lnTo>
                <a:lnTo>
                  <a:pt x="1229" y="4161"/>
                </a:lnTo>
                <a:lnTo>
                  <a:pt x="1239" y="4161"/>
                </a:lnTo>
                <a:lnTo>
                  <a:pt x="1247" y="4163"/>
                </a:lnTo>
                <a:lnTo>
                  <a:pt x="1257" y="4164"/>
                </a:lnTo>
                <a:lnTo>
                  <a:pt x="1265" y="4167"/>
                </a:lnTo>
                <a:lnTo>
                  <a:pt x="1268" y="4168"/>
                </a:lnTo>
                <a:lnTo>
                  <a:pt x="1273" y="4171"/>
                </a:lnTo>
                <a:lnTo>
                  <a:pt x="1281" y="4177"/>
                </a:lnTo>
                <a:lnTo>
                  <a:pt x="1290" y="4183"/>
                </a:lnTo>
                <a:lnTo>
                  <a:pt x="1297" y="4190"/>
                </a:lnTo>
                <a:lnTo>
                  <a:pt x="1303" y="4197"/>
                </a:lnTo>
                <a:lnTo>
                  <a:pt x="1309" y="4205"/>
                </a:lnTo>
                <a:lnTo>
                  <a:pt x="1312" y="4213"/>
                </a:lnTo>
                <a:lnTo>
                  <a:pt x="1316" y="4222"/>
                </a:lnTo>
                <a:lnTo>
                  <a:pt x="1318" y="4230"/>
                </a:lnTo>
                <a:lnTo>
                  <a:pt x="1318" y="4238"/>
                </a:lnTo>
                <a:lnTo>
                  <a:pt x="1318" y="4248"/>
                </a:lnTo>
                <a:lnTo>
                  <a:pt x="1318" y="4257"/>
                </a:lnTo>
                <a:lnTo>
                  <a:pt x="1316" y="4267"/>
                </a:lnTo>
                <a:lnTo>
                  <a:pt x="1313" y="4276"/>
                </a:lnTo>
                <a:lnTo>
                  <a:pt x="1309" y="4286"/>
                </a:lnTo>
                <a:lnTo>
                  <a:pt x="1304" y="4295"/>
                </a:lnTo>
                <a:lnTo>
                  <a:pt x="1298" y="4305"/>
                </a:lnTo>
                <a:lnTo>
                  <a:pt x="1292" y="4314"/>
                </a:lnTo>
                <a:lnTo>
                  <a:pt x="1284" y="4324"/>
                </a:lnTo>
                <a:lnTo>
                  <a:pt x="1280" y="4327"/>
                </a:lnTo>
                <a:lnTo>
                  <a:pt x="1276" y="4332"/>
                </a:lnTo>
                <a:lnTo>
                  <a:pt x="1267" y="4340"/>
                </a:lnTo>
                <a:lnTo>
                  <a:pt x="1259" y="4347"/>
                </a:lnTo>
                <a:lnTo>
                  <a:pt x="1249" y="4353"/>
                </a:lnTo>
                <a:lnTo>
                  <a:pt x="1241" y="4359"/>
                </a:lnTo>
                <a:lnTo>
                  <a:pt x="1232" y="4363"/>
                </a:lnTo>
                <a:lnTo>
                  <a:pt x="1223" y="4366"/>
                </a:lnTo>
                <a:lnTo>
                  <a:pt x="1214" y="4369"/>
                </a:lnTo>
                <a:lnTo>
                  <a:pt x="1206" y="4370"/>
                </a:lnTo>
                <a:lnTo>
                  <a:pt x="1196" y="4370"/>
                </a:lnTo>
                <a:lnTo>
                  <a:pt x="1188" y="4369"/>
                </a:lnTo>
                <a:lnTo>
                  <a:pt x="1178" y="4367"/>
                </a:lnTo>
                <a:lnTo>
                  <a:pt x="1170" y="4364"/>
                </a:lnTo>
                <a:lnTo>
                  <a:pt x="1162" y="4360"/>
                </a:lnTo>
                <a:lnTo>
                  <a:pt x="1154" y="4356"/>
                </a:lnTo>
                <a:lnTo>
                  <a:pt x="1145" y="4348"/>
                </a:lnTo>
                <a:lnTo>
                  <a:pt x="1138" y="4341"/>
                </a:lnTo>
                <a:lnTo>
                  <a:pt x="1135" y="4338"/>
                </a:lnTo>
                <a:lnTo>
                  <a:pt x="1132" y="4334"/>
                </a:lnTo>
                <a:lnTo>
                  <a:pt x="1126" y="4326"/>
                </a:lnTo>
                <a:lnTo>
                  <a:pt x="1123" y="4319"/>
                </a:lnTo>
                <a:lnTo>
                  <a:pt x="1119" y="4311"/>
                </a:lnTo>
                <a:lnTo>
                  <a:pt x="1117" y="4301"/>
                </a:lnTo>
                <a:lnTo>
                  <a:pt x="1116" y="4293"/>
                </a:lnTo>
                <a:lnTo>
                  <a:pt x="1116" y="4283"/>
                </a:lnTo>
                <a:lnTo>
                  <a:pt x="1117" y="4274"/>
                </a:lnTo>
                <a:lnTo>
                  <a:pt x="1119" y="4264"/>
                </a:lnTo>
                <a:lnTo>
                  <a:pt x="1122" y="4255"/>
                </a:lnTo>
                <a:lnTo>
                  <a:pt x="1126" y="4245"/>
                </a:lnTo>
                <a:lnTo>
                  <a:pt x="1131" y="4236"/>
                </a:lnTo>
                <a:lnTo>
                  <a:pt x="1137" y="4227"/>
                </a:lnTo>
                <a:lnTo>
                  <a:pt x="1143" y="4217"/>
                </a:lnTo>
                <a:lnTo>
                  <a:pt x="1151" y="4208"/>
                </a:lnTo>
                <a:close/>
                <a:moveTo>
                  <a:pt x="3429" y="730"/>
                </a:moveTo>
                <a:lnTo>
                  <a:pt x="3418" y="726"/>
                </a:lnTo>
                <a:lnTo>
                  <a:pt x="3410" y="721"/>
                </a:lnTo>
                <a:lnTo>
                  <a:pt x="3401" y="716"/>
                </a:lnTo>
                <a:lnTo>
                  <a:pt x="3396" y="710"/>
                </a:lnTo>
                <a:lnTo>
                  <a:pt x="3390" y="704"/>
                </a:lnTo>
                <a:lnTo>
                  <a:pt x="3384" y="698"/>
                </a:lnTo>
                <a:lnTo>
                  <a:pt x="3380" y="691"/>
                </a:lnTo>
                <a:lnTo>
                  <a:pt x="3377" y="684"/>
                </a:lnTo>
                <a:lnTo>
                  <a:pt x="3374" y="677"/>
                </a:lnTo>
                <a:lnTo>
                  <a:pt x="3373" y="670"/>
                </a:lnTo>
                <a:lnTo>
                  <a:pt x="3373" y="662"/>
                </a:lnTo>
                <a:lnTo>
                  <a:pt x="3373" y="653"/>
                </a:lnTo>
                <a:lnTo>
                  <a:pt x="3374" y="645"/>
                </a:lnTo>
                <a:lnTo>
                  <a:pt x="3375" y="637"/>
                </a:lnTo>
                <a:lnTo>
                  <a:pt x="3378" y="628"/>
                </a:lnTo>
                <a:lnTo>
                  <a:pt x="3381" y="619"/>
                </a:lnTo>
                <a:lnTo>
                  <a:pt x="3431" y="498"/>
                </a:lnTo>
                <a:lnTo>
                  <a:pt x="3475" y="516"/>
                </a:lnTo>
                <a:lnTo>
                  <a:pt x="3425" y="636"/>
                </a:lnTo>
                <a:lnTo>
                  <a:pt x="3422" y="646"/>
                </a:lnTo>
                <a:lnTo>
                  <a:pt x="3420" y="651"/>
                </a:lnTo>
                <a:lnTo>
                  <a:pt x="3419" y="656"/>
                </a:lnTo>
                <a:lnTo>
                  <a:pt x="3419" y="660"/>
                </a:lnTo>
                <a:lnTo>
                  <a:pt x="3419" y="664"/>
                </a:lnTo>
                <a:lnTo>
                  <a:pt x="3419" y="669"/>
                </a:lnTo>
                <a:lnTo>
                  <a:pt x="3420" y="672"/>
                </a:lnTo>
                <a:lnTo>
                  <a:pt x="3422" y="676"/>
                </a:lnTo>
                <a:lnTo>
                  <a:pt x="3423" y="679"/>
                </a:lnTo>
                <a:lnTo>
                  <a:pt x="3428" y="685"/>
                </a:lnTo>
                <a:lnTo>
                  <a:pt x="3435" y="691"/>
                </a:lnTo>
                <a:lnTo>
                  <a:pt x="3443" y="695"/>
                </a:lnTo>
                <a:lnTo>
                  <a:pt x="3448" y="697"/>
                </a:lnTo>
                <a:lnTo>
                  <a:pt x="3452" y="698"/>
                </a:lnTo>
                <a:lnTo>
                  <a:pt x="3461" y="700"/>
                </a:lnTo>
                <a:lnTo>
                  <a:pt x="3469" y="698"/>
                </a:lnTo>
                <a:lnTo>
                  <a:pt x="3473" y="697"/>
                </a:lnTo>
                <a:lnTo>
                  <a:pt x="3475" y="695"/>
                </a:lnTo>
                <a:lnTo>
                  <a:pt x="3478" y="694"/>
                </a:lnTo>
                <a:lnTo>
                  <a:pt x="3482" y="690"/>
                </a:lnTo>
                <a:lnTo>
                  <a:pt x="3484" y="688"/>
                </a:lnTo>
                <a:lnTo>
                  <a:pt x="3488" y="684"/>
                </a:lnTo>
                <a:lnTo>
                  <a:pt x="3493" y="676"/>
                </a:lnTo>
                <a:lnTo>
                  <a:pt x="3497" y="666"/>
                </a:lnTo>
                <a:lnTo>
                  <a:pt x="3547" y="546"/>
                </a:lnTo>
                <a:lnTo>
                  <a:pt x="3590" y="563"/>
                </a:lnTo>
                <a:lnTo>
                  <a:pt x="3540" y="684"/>
                </a:lnTo>
                <a:lnTo>
                  <a:pt x="3535" y="692"/>
                </a:lnTo>
                <a:lnTo>
                  <a:pt x="3532" y="701"/>
                </a:lnTo>
                <a:lnTo>
                  <a:pt x="3527" y="708"/>
                </a:lnTo>
                <a:lnTo>
                  <a:pt x="3521" y="715"/>
                </a:lnTo>
                <a:lnTo>
                  <a:pt x="3516" y="721"/>
                </a:lnTo>
                <a:lnTo>
                  <a:pt x="3510" y="726"/>
                </a:lnTo>
                <a:lnTo>
                  <a:pt x="3503" y="730"/>
                </a:lnTo>
                <a:lnTo>
                  <a:pt x="3497" y="734"/>
                </a:lnTo>
                <a:lnTo>
                  <a:pt x="3490" y="736"/>
                </a:lnTo>
                <a:lnTo>
                  <a:pt x="3482" y="739"/>
                </a:lnTo>
                <a:lnTo>
                  <a:pt x="3474" y="739"/>
                </a:lnTo>
                <a:lnTo>
                  <a:pt x="3465" y="739"/>
                </a:lnTo>
                <a:lnTo>
                  <a:pt x="3457" y="739"/>
                </a:lnTo>
                <a:lnTo>
                  <a:pt x="3448" y="736"/>
                </a:lnTo>
                <a:lnTo>
                  <a:pt x="3438" y="734"/>
                </a:lnTo>
                <a:lnTo>
                  <a:pt x="3429" y="730"/>
                </a:lnTo>
                <a:close/>
                <a:moveTo>
                  <a:pt x="3632" y="786"/>
                </a:moveTo>
                <a:lnTo>
                  <a:pt x="3638" y="790"/>
                </a:lnTo>
                <a:lnTo>
                  <a:pt x="3645" y="792"/>
                </a:lnTo>
                <a:lnTo>
                  <a:pt x="3649" y="792"/>
                </a:lnTo>
                <a:lnTo>
                  <a:pt x="3653" y="793"/>
                </a:lnTo>
                <a:lnTo>
                  <a:pt x="3658" y="793"/>
                </a:lnTo>
                <a:lnTo>
                  <a:pt x="3661" y="793"/>
                </a:lnTo>
                <a:lnTo>
                  <a:pt x="3663" y="792"/>
                </a:lnTo>
                <a:lnTo>
                  <a:pt x="3668" y="790"/>
                </a:lnTo>
                <a:lnTo>
                  <a:pt x="3673" y="787"/>
                </a:lnTo>
                <a:lnTo>
                  <a:pt x="3676" y="782"/>
                </a:lnTo>
                <a:lnTo>
                  <a:pt x="3677" y="776"/>
                </a:lnTo>
                <a:lnTo>
                  <a:pt x="3679" y="774"/>
                </a:lnTo>
                <a:lnTo>
                  <a:pt x="3679" y="772"/>
                </a:lnTo>
                <a:lnTo>
                  <a:pt x="3677" y="768"/>
                </a:lnTo>
                <a:lnTo>
                  <a:pt x="3677" y="766"/>
                </a:lnTo>
                <a:lnTo>
                  <a:pt x="3675" y="760"/>
                </a:lnTo>
                <a:lnTo>
                  <a:pt x="3671" y="755"/>
                </a:lnTo>
                <a:lnTo>
                  <a:pt x="3666" y="748"/>
                </a:lnTo>
                <a:lnTo>
                  <a:pt x="3660" y="742"/>
                </a:lnTo>
                <a:lnTo>
                  <a:pt x="3653" y="735"/>
                </a:lnTo>
                <a:lnTo>
                  <a:pt x="3631" y="714"/>
                </a:lnTo>
                <a:lnTo>
                  <a:pt x="3623" y="703"/>
                </a:lnTo>
                <a:lnTo>
                  <a:pt x="3615" y="692"/>
                </a:lnTo>
                <a:lnTo>
                  <a:pt x="3612" y="686"/>
                </a:lnTo>
                <a:lnTo>
                  <a:pt x="3610" y="681"/>
                </a:lnTo>
                <a:lnTo>
                  <a:pt x="3609" y="675"/>
                </a:lnTo>
                <a:lnTo>
                  <a:pt x="3608" y="669"/>
                </a:lnTo>
                <a:lnTo>
                  <a:pt x="3608" y="663"/>
                </a:lnTo>
                <a:lnTo>
                  <a:pt x="3609" y="656"/>
                </a:lnTo>
                <a:lnTo>
                  <a:pt x="3611" y="649"/>
                </a:lnTo>
                <a:lnTo>
                  <a:pt x="3615" y="641"/>
                </a:lnTo>
                <a:lnTo>
                  <a:pt x="3618" y="636"/>
                </a:lnTo>
                <a:lnTo>
                  <a:pt x="3623" y="630"/>
                </a:lnTo>
                <a:lnTo>
                  <a:pt x="3626" y="625"/>
                </a:lnTo>
                <a:lnTo>
                  <a:pt x="3632" y="620"/>
                </a:lnTo>
                <a:lnTo>
                  <a:pt x="3637" y="617"/>
                </a:lnTo>
                <a:lnTo>
                  <a:pt x="3643" y="614"/>
                </a:lnTo>
                <a:lnTo>
                  <a:pt x="3649" y="612"/>
                </a:lnTo>
                <a:lnTo>
                  <a:pt x="3655" y="611"/>
                </a:lnTo>
                <a:lnTo>
                  <a:pt x="3662" y="609"/>
                </a:lnTo>
                <a:lnTo>
                  <a:pt x="3668" y="609"/>
                </a:lnTo>
                <a:lnTo>
                  <a:pt x="3675" y="609"/>
                </a:lnTo>
                <a:lnTo>
                  <a:pt x="3682" y="611"/>
                </a:lnTo>
                <a:lnTo>
                  <a:pt x="3689" y="612"/>
                </a:lnTo>
                <a:lnTo>
                  <a:pt x="3696" y="614"/>
                </a:lnTo>
                <a:lnTo>
                  <a:pt x="3705" y="618"/>
                </a:lnTo>
                <a:lnTo>
                  <a:pt x="3712" y="621"/>
                </a:lnTo>
                <a:lnTo>
                  <a:pt x="3725" y="630"/>
                </a:lnTo>
                <a:lnTo>
                  <a:pt x="3735" y="639"/>
                </a:lnTo>
                <a:lnTo>
                  <a:pt x="3740" y="643"/>
                </a:lnTo>
                <a:lnTo>
                  <a:pt x="3745" y="649"/>
                </a:lnTo>
                <a:lnTo>
                  <a:pt x="3748" y="653"/>
                </a:lnTo>
                <a:lnTo>
                  <a:pt x="3752" y="658"/>
                </a:lnTo>
                <a:lnTo>
                  <a:pt x="3756" y="663"/>
                </a:lnTo>
                <a:lnTo>
                  <a:pt x="3758" y="669"/>
                </a:lnTo>
                <a:lnTo>
                  <a:pt x="3759" y="673"/>
                </a:lnTo>
                <a:lnTo>
                  <a:pt x="3762" y="678"/>
                </a:lnTo>
                <a:lnTo>
                  <a:pt x="3764" y="689"/>
                </a:lnTo>
                <a:lnTo>
                  <a:pt x="3765" y="700"/>
                </a:lnTo>
                <a:lnTo>
                  <a:pt x="3726" y="705"/>
                </a:lnTo>
                <a:lnTo>
                  <a:pt x="3725" y="698"/>
                </a:lnTo>
                <a:lnTo>
                  <a:pt x="3722" y="690"/>
                </a:lnTo>
                <a:lnTo>
                  <a:pt x="3720" y="683"/>
                </a:lnTo>
                <a:lnTo>
                  <a:pt x="3715" y="676"/>
                </a:lnTo>
                <a:lnTo>
                  <a:pt x="3712" y="670"/>
                </a:lnTo>
                <a:lnTo>
                  <a:pt x="3706" y="664"/>
                </a:lnTo>
                <a:lnTo>
                  <a:pt x="3700" y="659"/>
                </a:lnTo>
                <a:lnTo>
                  <a:pt x="3694" y="655"/>
                </a:lnTo>
                <a:lnTo>
                  <a:pt x="3687" y="652"/>
                </a:lnTo>
                <a:lnTo>
                  <a:pt x="3681" y="650"/>
                </a:lnTo>
                <a:lnTo>
                  <a:pt x="3676" y="650"/>
                </a:lnTo>
                <a:lnTo>
                  <a:pt x="3670" y="650"/>
                </a:lnTo>
                <a:lnTo>
                  <a:pt x="3667" y="651"/>
                </a:lnTo>
                <a:lnTo>
                  <a:pt x="3662" y="652"/>
                </a:lnTo>
                <a:lnTo>
                  <a:pt x="3660" y="656"/>
                </a:lnTo>
                <a:lnTo>
                  <a:pt x="3656" y="659"/>
                </a:lnTo>
                <a:lnTo>
                  <a:pt x="3655" y="662"/>
                </a:lnTo>
                <a:lnTo>
                  <a:pt x="3655" y="665"/>
                </a:lnTo>
                <a:lnTo>
                  <a:pt x="3654" y="668"/>
                </a:lnTo>
                <a:lnTo>
                  <a:pt x="3654" y="670"/>
                </a:lnTo>
                <a:lnTo>
                  <a:pt x="3655" y="672"/>
                </a:lnTo>
                <a:lnTo>
                  <a:pt x="3655" y="676"/>
                </a:lnTo>
                <a:lnTo>
                  <a:pt x="3657" y="681"/>
                </a:lnTo>
                <a:lnTo>
                  <a:pt x="3662" y="686"/>
                </a:lnTo>
                <a:lnTo>
                  <a:pt x="3667" y="692"/>
                </a:lnTo>
                <a:lnTo>
                  <a:pt x="3681" y="707"/>
                </a:lnTo>
                <a:lnTo>
                  <a:pt x="3692" y="716"/>
                </a:lnTo>
                <a:lnTo>
                  <a:pt x="3701" y="727"/>
                </a:lnTo>
                <a:lnTo>
                  <a:pt x="3711" y="737"/>
                </a:lnTo>
                <a:lnTo>
                  <a:pt x="3714" y="743"/>
                </a:lnTo>
                <a:lnTo>
                  <a:pt x="3718" y="749"/>
                </a:lnTo>
                <a:lnTo>
                  <a:pt x="3720" y="755"/>
                </a:lnTo>
                <a:lnTo>
                  <a:pt x="3722" y="761"/>
                </a:lnTo>
                <a:lnTo>
                  <a:pt x="3724" y="767"/>
                </a:lnTo>
                <a:lnTo>
                  <a:pt x="3725" y="773"/>
                </a:lnTo>
                <a:lnTo>
                  <a:pt x="3724" y="780"/>
                </a:lnTo>
                <a:lnTo>
                  <a:pt x="3722" y="786"/>
                </a:lnTo>
                <a:lnTo>
                  <a:pt x="3721" y="793"/>
                </a:lnTo>
                <a:lnTo>
                  <a:pt x="3718" y="800"/>
                </a:lnTo>
                <a:lnTo>
                  <a:pt x="3714" y="806"/>
                </a:lnTo>
                <a:lnTo>
                  <a:pt x="3711" y="811"/>
                </a:lnTo>
                <a:lnTo>
                  <a:pt x="3706" y="816"/>
                </a:lnTo>
                <a:lnTo>
                  <a:pt x="3701" y="820"/>
                </a:lnTo>
                <a:lnTo>
                  <a:pt x="3696" y="824"/>
                </a:lnTo>
                <a:lnTo>
                  <a:pt x="3690" y="826"/>
                </a:lnTo>
                <a:lnTo>
                  <a:pt x="3685" y="829"/>
                </a:lnTo>
                <a:lnTo>
                  <a:pt x="3679" y="831"/>
                </a:lnTo>
                <a:lnTo>
                  <a:pt x="3671" y="832"/>
                </a:lnTo>
                <a:lnTo>
                  <a:pt x="3664" y="832"/>
                </a:lnTo>
                <a:lnTo>
                  <a:pt x="3656" y="832"/>
                </a:lnTo>
                <a:lnTo>
                  <a:pt x="3649" y="831"/>
                </a:lnTo>
                <a:lnTo>
                  <a:pt x="3640" y="829"/>
                </a:lnTo>
                <a:lnTo>
                  <a:pt x="3631" y="826"/>
                </a:lnTo>
                <a:lnTo>
                  <a:pt x="3622" y="823"/>
                </a:lnTo>
                <a:lnTo>
                  <a:pt x="3612" y="818"/>
                </a:lnTo>
                <a:lnTo>
                  <a:pt x="3605" y="813"/>
                </a:lnTo>
                <a:lnTo>
                  <a:pt x="3598" y="808"/>
                </a:lnTo>
                <a:lnTo>
                  <a:pt x="3586" y="799"/>
                </a:lnTo>
                <a:lnTo>
                  <a:pt x="3581" y="794"/>
                </a:lnTo>
                <a:lnTo>
                  <a:pt x="3577" y="790"/>
                </a:lnTo>
                <a:lnTo>
                  <a:pt x="3573" y="784"/>
                </a:lnTo>
                <a:lnTo>
                  <a:pt x="3570" y="778"/>
                </a:lnTo>
                <a:lnTo>
                  <a:pt x="3566" y="772"/>
                </a:lnTo>
                <a:lnTo>
                  <a:pt x="3564" y="767"/>
                </a:lnTo>
                <a:lnTo>
                  <a:pt x="3561" y="760"/>
                </a:lnTo>
                <a:lnTo>
                  <a:pt x="3560" y="754"/>
                </a:lnTo>
                <a:lnTo>
                  <a:pt x="3559" y="748"/>
                </a:lnTo>
                <a:lnTo>
                  <a:pt x="3558" y="742"/>
                </a:lnTo>
                <a:lnTo>
                  <a:pt x="3558" y="735"/>
                </a:lnTo>
                <a:lnTo>
                  <a:pt x="3558" y="729"/>
                </a:lnTo>
                <a:lnTo>
                  <a:pt x="3598" y="727"/>
                </a:lnTo>
                <a:lnTo>
                  <a:pt x="3599" y="737"/>
                </a:lnTo>
                <a:lnTo>
                  <a:pt x="3600" y="746"/>
                </a:lnTo>
                <a:lnTo>
                  <a:pt x="3603" y="754"/>
                </a:lnTo>
                <a:lnTo>
                  <a:pt x="3606" y="762"/>
                </a:lnTo>
                <a:lnTo>
                  <a:pt x="3611" y="769"/>
                </a:lnTo>
                <a:lnTo>
                  <a:pt x="3617" y="775"/>
                </a:lnTo>
                <a:lnTo>
                  <a:pt x="3624" y="781"/>
                </a:lnTo>
                <a:lnTo>
                  <a:pt x="3632" y="78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06340535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Etusivu Kuvalla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20"/>
          </p:nvPr>
        </p:nvSpPr>
        <p:spPr>
          <a:xfrm>
            <a:off x="1" y="1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 sz="900"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A196AA-A964-4BEF-92CE-110737F724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1951673"/>
            <a:ext cx="11090275" cy="1477328"/>
          </a:xfrm>
        </p:spPr>
        <p:txBody>
          <a:bodyPr anchor="b">
            <a:sp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DC690F-209B-441E-838B-48C1728121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645024"/>
            <a:ext cx="11090275" cy="369332"/>
          </a:xfrm>
        </p:spPr>
        <p:txBody>
          <a:bodyPr>
            <a:sp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E20503-FD26-45D7-8D72-ADBE68B52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3E0EEA0-E5B5-496F-A4E4-0A7BE8C92FE4}" type="datetime1">
              <a:rPr lang="fi-FI" smtClean="0"/>
              <a:pPr/>
              <a:t>14.4.2026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83D58F-2FEE-465A-8C27-8071BFBDA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© Berner Oy  |  Esittäjä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5BEB2B-921C-4DB4-9DFA-93C092061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E98F4-D9F1-4002-AD5C-3866A5A71344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92FC0B-5EA7-5DCA-71C2-C7B6592E45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03173" y="6349771"/>
            <a:ext cx="954807" cy="20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139978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se 2">
  <p:cSld name="1_Case 2"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p132"/>
          <p:cNvSpPr>
            <a:spLocks noGrp="1"/>
          </p:cNvSpPr>
          <p:nvPr>
            <p:ph type="pic" idx="2"/>
          </p:nvPr>
        </p:nvSpPr>
        <p:spPr>
          <a:xfrm>
            <a:off x="6023992" y="0"/>
            <a:ext cx="6168000" cy="6166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819" name="Google Shape;819;p132"/>
          <p:cNvSpPr txBox="1">
            <a:spLocks noGrp="1"/>
          </p:cNvSpPr>
          <p:nvPr>
            <p:ph type="title"/>
          </p:nvPr>
        </p:nvSpPr>
        <p:spPr>
          <a:xfrm>
            <a:off x="550863" y="404664"/>
            <a:ext cx="5185200" cy="8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Verdana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20" name="Google Shape;820;p132"/>
          <p:cNvSpPr txBox="1">
            <a:spLocks noGrp="1"/>
          </p:cNvSpPr>
          <p:nvPr>
            <p:ph type="dt" idx="10"/>
          </p:nvPr>
        </p:nvSpPr>
        <p:spPr>
          <a:xfrm>
            <a:off x="911423" y="6453337"/>
            <a:ext cx="2160400" cy="1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21" name="Google Shape;821;p132"/>
          <p:cNvSpPr txBox="1">
            <a:spLocks noGrp="1"/>
          </p:cNvSpPr>
          <p:nvPr>
            <p:ph type="ftr" idx="11"/>
          </p:nvPr>
        </p:nvSpPr>
        <p:spPr>
          <a:xfrm>
            <a:off x="3071813" y="6453337"/>
            <a:ext cx="6048400" cy="1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22" name="Google Shape;822;p132"/>
          <p:cNvSpPr txBox="1">
            <a:spLocks noGrp="1"/>
          </p:cNvSpPr>
          <p:nvPr>
            <p:ph type="sldNum" idx="12"/>
          </p:nvPr>
        </p:nvSpPr>
        <p:spPr>
          <a:xfrm>
            <a:off x="550863" y="6453337"/>
            <a:ext cx="360800" cy="1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 rtl="0">
              <a:spcBef>
                <a:spcPts val="0"/>
              </a:spcBef>
              <a:buNone/>
              <a:defRPr/>
            </a:lvl1pPr>
            <a:lvl2pPr marL="0" lvl="1" indent="0" algn="l" rtl="0">
              <a:spcBef>
                <a:spcPts val="0"/>
              </a:spcBef>
              <a:buNone/>
              <a:defRPr/>
            </a:lvl2pPr>
            <a:lvl3pPr marL="0" lvl="2" indent="0" algn="l" rtl="0">
              <a:spcBef>
                <a:spcPts val="0"/>
              </a:spcBef>
              <a:buNone/>
              <a:defRPr/>
            </a:lvl3pPr>
            <a:lvl4pPr marL="0" lvl="3" indent="0" algn="l" rtl="0">
              <a:spcBef>
                <a:spcPts val="0"/>
              </a:spcBef>
              <a:buNone/>
              <a:defRPr/>
            </a:lvl4pPr>
            <a:lvl5pPr marL="0" lvl="4" indent="0" algn="l" rtl="0">
              <a:spcBef>
                <a:spcPts val="0"/>
              </a:spcBef>
              <a:buNone/>
              <a:defRPr/>
            </a:lvl5pPr>
            <a:lvl6pPr marL="0" lvl="5" indent="0" algn="l" rtl="0">
              <a:spcBef>
                <a:spcPts val="0"/>
              </a:spcBef>
              <a:buNone/>
              <a:defRPr/>
            </a:lvl6pPr>
            <a:lvl7pPr marL="0" lvl="6" indent="0" algn="l" rtl="0">
              <a:spcBef>
                <a:spcPts val="0"/>
              </a:spcBef>
              <a:buNone/>
              <a:defRPr/>
            </a:lvl7pPr>
            <a:lvl8pPr marL="0" lvl="7" indent="0" algn="l" rtl="0">
              <a:spcBef>
                <a:spcPts val="0"/>
              </a:spcBef>
              <a:buNone/>
              <a:defRPr/>
            </a:lvl8pPr>
            <a:lvl9pPr marL="0" lvl="8" indent="0" algn="l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i" smtClean="0"/>
              <a:pPr/>
              <a:t>‹#›</a:t>
            </a:fld>
            <a:endParaRPr lang="fi"/>
          </a:p>
        </p:txBody>
      </p:sp>
      <p:sp>
        <p:nvSpPr>
          <p:cNvPr id="823" name="Google Shape;823;p132"/>
          <p:cNvSpPr txBox="1">
            <a:spLocks noGrp="1"/>
          </p:cNvSpPr>
          <p:nvPr>
            <p:ph type="body" idx="1"/>
          </p:nvPr>
        </p:nvSpPr>
        <p:spPr>
          <a:xfrm>
            <a:off x="550863" y="1340768"/>
            <a:ext cx="5185200" cy="4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467" b="1" cap="none"/>
            </a:lvl1pPr>
            <a:lvl2pPr marL="1219170" lvl="1" indent="-304792" algn="l" rtl="0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2000" b="1"/>
            </a:lvl2pPr>
            <a:lvl3pPr marL="1828754" lvl="2" indent="-304792" algn="l" rtl="0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 b="1"/>
            </a:lvl3pPr>
            <a:lvl4pPr marL="2438339" lvl="3" indent="-304792" algn="l" rtl="0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 b="1"/>
            </a:lvl4pPr>
            <a:lvl5pPr marL="3047924" lvl="4" indent="-304792" algn="l" rtl="0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 b="1"/>
            </a:lvl5pPr>
            <a:lvl6pPr marL="3657509" lvl="5" indent="-304792" algn="l" rtl="0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 b="1"/>
            </a:lvl6pPr>
            <a:lvl7pPr marL="4267093" lvl="6" indent="-304792" algn="l" rtl="0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 b="1"/>
            </a:lvl7pPr>
            <a:lvl8pPr marL="4876678" lvl="7" indent="-304792" algn="l" rtl="0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 b="1"/>
            </a:lvl8pPr>
            <a:lvl9pPr marL="5486263" lvl="8" indent="-304792" algn="l" rtl="0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 b="1"/>
            </a:lvl9pPr>
          </a:lstStyle>
          <a:p>
            <a:endParaRPr/>
          </a:p>
        </p:txBody>
      </p:sp>
      <p:sp>
        <p:nvSpPr>
          <p:cNvPr id="824" name="Google Shape;824;p132"/>
          <p:cNvSpPr txBox="1">
            <a:spLocks noGrp="1"/>
          </p:cNvSpPr>
          <p:nvPr>
            <p:ph type="body" idx="3"/>
          </p:nvPr>
        </p:nvSpPr>
        <p:spPr>
          <a:xfrm>
            <a:off x="10743143" y="444777"/>
            <a:ext cx="895200" cy="4245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35000" tIns="54000" rIns="162000" bIns="54000" anchor="ctr" anchorCtr="0">
            <a:spAutoFit/>
          </a:bodyPr>
          <a:lstStyle>
            <a:lvl1pPr marL="609585" lvl="0" indent="-304792" algn="r" rtl="0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 b="1" cap="none">
                <a:solidFill>
                  <a:schemeClr val="lt1"/>
                </a:solidFill>
              </a:defRPr>
            </a:lvl1pPr>
            <a:lvl2pPr marL="1219170" lvl="1" indent="-304792" algn="l" rtl="0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2000" b="1"/>
            </a:lvl2pPr>
            <a:lvl3pPr marL="1828754" lvl="2" indent="-304792" algn="l" rtl="0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 b="1"/>
            </a:lvl3pPr>
            <a:lvl4pPr marL="2438339" lvl="3" indent="-304792" algn="l" rtl="0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 b="1"/>
            </a:lvl4pPr>
            <a:lvl5pPr marL="3047924" lvl="4" indent="-304792" algn="l" rtl="0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 b="1"/>
            </a:lvl5pPr>
            <a:lvl6pPr marL="3657509" lvl="5" indent="-304792" algn="l" rtl="0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 b="1"/>
            </a:lvl6pPr>
            <a:lvl7pPr marL="4267093" lvl="6" indent="-304792" algn="l" rtl="0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 b="1"/>
            </a:lvl7pPr>
            <a:lvl8pPr marL="4876678" lvl="7" indent="-304792" algn="l" rtl="0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 b="1"/>
            </a:lvl8pPr>
            <a:lvl9pPr marL="5486263" lvl="8" indent="-304792" algn="l" rtl="0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 b="1"/>
            </a:lvl9pPr>
          </a:lstStyle>
          <a:p>
            <a:endParaRPr/>
          </a:p>
        </p:txBody>
      </p:sp>
      <p:sp>
        <p:nvSpPr>
          <p:cNvPr id="825" name="Google Shape;825;p132"/>
          <p:cNvSpPr txBox="1">
            <a:spLocks noGrp="1"/>
          </p:cNvSpPr>
          <p:nvPr>
            <p:ph type="body" idx="4"/>
          </p:nvPr>
        </p:nvSpPr>
        <p:spPr>
          <a:xfrm>
            <a:off x="550863" y="1844675"/>
            <a:ext cx="5185200" cy="41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Verdana"/>
              <a:buNone/>
              <a:defRPr sz="1467"/>
            </a:lvl1pPr>
            <a:lvl2pPr marL="1219170" lvl="1" indent="-397923" algn="l" rtl="0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•"/>
              <a:defRPr sz="1467"/>
            </a:lvl2pPr>
            <a:lvl3pPr marL="1828754" lvl="2" indent="-397923" algn="l" rtl="0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•"/>
              <a:defRPr sz="1467"/>
            </a:lvl3pPr>
            <a:lvl4pPr marL="2438339" lvl="3" indent="-397923" algn="l" rtl="0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•"/>
              <a:defRPr sz="1467"/>
            </a:lvl4pPr>
            <a:lvl5pPr marL="3047924" lvl="4" indent="-397923" algn="l" rtl="0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•"/>
              <a:defRPr sz="1467"/>
            </a:lvl5pPr>
            <a:lvl6pPr marL="3657509" lvl="5" indent="-397923" algn="l" rtl="0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•"/>
              <a:defRPr sz="1467"/>
            </a:lvl6pPr>
            <a:lvl7pPr marL="4267093" lvl="6" indent="-397923" algn="l" rtl="0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•"/>
              <a:defRPr sz="1467"/>
            </a:lvl7pPr>
            <a:lvl8pPr marL="4876678" lvl="7" indent="-397923" algn="l" rtl="0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•"/>
              <a:defRPr sz="1467"/>
            </a:lvl8pPr>
            <a:lvl9pPr marL="5486263" lvl="8" indent="-397923" algn="l" rtl="0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•"/>
              <a:defRPr sz="14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2181941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body" idx="1"/>
          </p:nvPr>
        </p:nvSpPr>
        <p:spPr>
          <a:xfrm>
            <a:off x="720000" y="1825625"/>
            <a:ext cx="107520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A4577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A4577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A4577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A4577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A4577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9" name="Google Shape;29;p25" descr="A black background with white text&#10;&#10;Description automatically generated with low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34891" y="6285581"/>
            <a:ext cx="2672627" cy="448087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25"/>
          <p:cNvSpPr txBox="1">
            <a:spLocks noGrp="1"/>
          </p:cNvSpPr>
          <p:nvPr>
            <p:ph type="title"/>
          </p:nvPr>
        </p:nvSpPr>
        <p:spPr>
          <a:xfrm>
            <a:off x="725214" y="365127"/>
            <a:ext cx="10731063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A4577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63510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tusivu Kuvalla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0947C79-8CC5-3D26-D3F1-76286A915E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2" b="4432"/>
          <a:stretch/>
        </p:blipFill>
        <p:spPr>
          <a:xfrm>
            <a:off x="0" y="0"/>
            <a:ext cx="12192000" cy="616530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CDF675C-C945-DCAF-51C5-6995A35F74D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1421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8" name="Rectangle 7"/>
          <p:cNvSpPr/>
          <p:nvPr userDrawn="1"/>
        </p:nvSpPr>
        <p:spPr>
          <a:xfrm>
            <a:off x="0" y="6165850"/>
            <a:ext cx="12192000" cy="692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A196AA-A964-4BEF-92CE-110737F724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1951673"/>
            <a:ext cx="11090275" cy="1477328"/>
          </a:xfrm>
        </p:spPr>
        <p:txBody>
          <a:bodyPr anchor="b">
            <a:sp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DC690F-209B-441E-838B-48C1728121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645024"/>
            <a:ext cx="11090275" cy="369332"/>
          </a:xfrm>
        </p:spPr>
        <p:txBody>
          <a:bodyPr>
            <a:sp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53212-68F6-4DA4-8CD8-335B6F4AD5D4}" type="datetime1">
              <a:rPr lang="fi-FI" smtClean="0"/>
              <a:t>14.4.2026</a:t>
            </a:fld>
            <a:endParaRPr lang="fi-FI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© Berner Oy  |  Esittäjä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98F4-D9F1-4002-AD5C-3866A5A71344}" type="slidenum">
              <a:rPr lang="fi-FI" noProof="0" smtClean="0"/>
              <a:pPr/>
              <a:t>‹#›</a:t>
            </a:fld>
            <a:endParaRPr lang="fi-FI" noProof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6CAF45-1CA4-8334-7168-8E2E6C63E9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803173" y="6349771"/>
            <a:ext cx="954807" cy="20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4973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tusivu Kuvalla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0947C79-8CC5-3D26-D3F1-76286A915E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5" b="4685"/>
          <a:stretch/>
        </p:blipFill>
        <p:spPr>
          <a:xfrm>
            <a:off x="0" y="0"/>
            <a:ext cx="12192000" cy="616530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C312DD9-AAD2-E817-FB6E-347CE5BAD14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1421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8" name="Rectangle 7"/>
          <p:cNvSpPr/>
          <p:nvPr userDrawn="1"/>
        </p:nvSpPr>
        <p:spPr>
          <a:xfrm>
            <a:off x="0" y="6165850"/>
            <a:ext cx="12192000" cy="692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A196AA-A964-4BEF-92CE-110737F724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1951673"/>
            <a:ext cx="11090275" cy="1477328"/>
          </a:xfrm>
        </p:spPr>
        <p:txBody>
          <a:bodyPr anchor="b">
            <a:sp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DC690F-209B-441E-838B-48C1728121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645024"/>
            <a:ext cx="11090275" cy="369332"/>
          </a:xfrm>
        </p:spPr>
        <p:txBody>
          <a:bodyPr>
            <a:sp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53212-68F6-4DA4-8CD8-335B6F4AD5D4}" type="datetime1">
              <a:rPr lang="fi-FI" smtClean="0"/>
              <a:t>14.4.2026</a:t>
            </a:fld>
            <a:endParaRPr lang="fi-FI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© Berner Oy  |  Esittäjä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98F4-D9F1-4002-AD5C-3866A5A71344}" type="slidenum">
              <a:rPr lang="fi-FI" noProof="0" smtClean="0"/>
              <a:pPr/>
              <a:t>‹#›</a:t>
            </a:fld>
            <a:endParaRPr lang="fi-FI" noProof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6CAF45-1CA4-8334-7168-8E2E6C63E9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803173" y="6349771"/>
            <a:ext cx="954807" cy="20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0277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tusivu Kuvalla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0947C79-8CC5-3D26-D3F1-76286A915E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" r="68"/>
          <a:stretch/>
        </p:blipFill>
        <p:spPr>
          <a:xfrm>
            <a:off x="0" y="0"/>
            <a:ext cx="12192000" cy="616530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D4A7205-C3BA-5922-54FF-28D2BCCE0938}"/>
              </a:ext>
            </a:extLst>
          </p:cNvPr>
          <p:cNvSpPr/>
          <p:nvPr userDrawn="1"/>
        </p:nvSpPr>
        <p:spPr>
          <a:xfrm>
            <a:off x="-11048" y="-12647"/>
            <a:ext cx="12192000" cy="6165304"/>
          </a:xfrm>
          <a:prstGeom prst="rect">
            <a:avLst/>
          </a:prstGeom>
          <a:solidFill>
            <a:schemeClr val="accent1">
              <a:alpha val="1421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8" name="Rectangle 7"/>
          <p:cNvSpPr/>
          <p:nvPr userDrawn="1"/>
        </p:nvSpPr>
        <p:spPr>
          <a:xfrm>
            <a:off x="0" y="6165850"/>
            <a:ext cx="12192000" cy="692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A196AA-A964-4BEF-92CE-110737F724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1951673"/>
            <a:ext cx="11090275" cy="1477328"/>
          </a:xfrm>
        </p:spPr>
        <p:txBody>
          <a:bodyPr anchor="b">
            <a:sp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DC690F-209B-441E-838B-48C1728121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645024"/>
            <a:ext cx="11090275" cy="369332"/>
          </a:xfrm>
        </p:spPr>
        <p:txBody>
          <a:bodyPr>
            <a:sp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53212-68F6-4DA4-8CD8-335B6F4AD5D4}" type="datetime1">
              <a:rPr lang="fi-FI" smtClean="0"/>
              <a:t>14.4.2026</a:t>
            </a:fld>
            <a:endParaRPr lang="fi-FI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© Berner Oy  |  Esittäjä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98F4-D9F1-4002-AD5C-3866A5A71344}" type="slidenum">
              <a:rPr lang="fi-FI" noProof="0" smtClean="0"/>
              <a:pPr/>
              <a:t>‹#›</a:t>
            </a:fld>
            <a:endParaRPr lang="fi-FI" noProof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6CAF45-1CA4-8334-7168-8E2E6C63E9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803173" y="6349771"/>
            <a:ext cx="954807" cy="20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2747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Etusivu Kuvalla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0947C79-8CC5-3D26-D3F1-76286A915E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" r="68"/>
          <a:stretch/>
        </p:blipFill>
        <p:spPr>
          <a:xfrm>
            <a:off x="0" y="0"/>
            <a:ext cx="12192000" cy="6165304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6165850"/>
            <a:ext cx="12192000" cy="692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A196AA-A964-4BEF-92CE-110737F724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1951673"/>
            <a:ext cx="11090275" cy="1477328"/>
          </a:xfrm>
        </p:spPr>
        <p:txBody>
          <a:bodyPr anchor="b">
            <a:sp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DC690F-209B-441E-838B-48C1728121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645024"/>
            <a:ext cx="11090275" cy="369332"/>
          </a:xfrm>
        </p:spPr>
        <p:txBody>
          <a:bodyPr>
            <a:sp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53212-68F6-4DA4-8CD8-335B6F4AD5D4}" type="datetime1">
              <a:rPr lang="fi-FI" smtClean="0"/>
              <a:t>14.4.2026</a:t>
            </a:fld>
            <a:endParaRPr lang="fi-FI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© Berner Oy  |  Esittäjä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98F4-D9F1-4002-AD5C-3866A5A71344}" type="slidenum">
              <a:rPr lang="fi-FI" noProof="0" smtClean="0"/>
              <a:pPr/>
              <a:t>‹#›</a:t>
            </a:fld>
            <a:endParaRPr lang="fi-FI" noProof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6CAF45-1CA4-8334-7168-8E2E6C63E9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803173" y="6349771"/>
            <a:ext cx="954807" cy="20712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222889F-9699-BBE8-7D01-1B56694C5244}"/>
              </a:ext>
            </a:extLst>
          </p:cNvPr>
          <p:cNvSpPr/>
          <p:nvPr userDrawn="1"/>
        </p:nvSpPr>
        <p:spPr>
          <a:xfrm>
            <a:off x="0" y="-546"/>
            <a:ext cx="12192000" cy="6165304"/>
          </a:xfrm>
          <a:prstGeom prst="rect">
            <a:avLst/>
          </a:prstGeom>
          <a:solidFill>
            <a:schemeClr val="accent1">
              <a:alpha val="1421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8964367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953A6-676E-471D-844B-91B80618D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134271-DFBF-46EC-8CB8-1AFF0E4C0F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F8E01B-DAD6-497D-85F5-AF498A5B6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EDB82-CD69-4E8D-8A35-6E00E71D5CBF}" type="datetime1">
              <a:rPr lang="fi-FI" noProof="0" smtClean="0"/>
              <a:t>14.4.2026</a:t>
            </a:fld>
            <a:endParaRPr lang="fi-FI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2C88EE-4E5F-4598-8ED6-73AC7DC74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© Berner Oy  |  Esittäjä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FF62D4-609F-4307-B742-BE77DD872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98F4-D9F1-4002-AD5C-3866A5A71344}" type="slidenum">
              <a:rPr lang="fi-FI" noProof="0" smtClean="0"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407947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953A6-676E-471D-844B-91B80618D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134271-DFBF-46EC-8CB8-1AFF0E4C0F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FontTx/>
              <a:buNone/>
              <a:defRPr/>
            </a:lvl1pPr>
            <a:lvl2pPr marL="357188" indent="-266700">
              <a:defRPr/>
            </a:lvl2pPr>
            <a:lvl3pPr marL="714375" indent="-274638">
              <a:defRPr/>
            </a:lvl3pPr>
            <a:lvl4pPr marL="1071563" indent="-274638">
              <a:defRPr/>
            </a:lvl4pPr>
            <a:lvl5pPr marL="1438275" indent="-265113">
              <a:defRPr/>
            </a:lvl5pPr>
            <a:lvl6pPr marL="1795463" indent="-266700">
              <a:defRPr/>
            </a:lvl6pPr>
            <a:lvl7pPr marL="2152650" indent="-266700">
              <a:defRPr/>
            </a:lvl7pPr>
            <a:lvl8pPr marL="2509838" indent="-266700">
              <a:defRPr/>
            </a:lvl8pPr>
            <a:lvl9pPr marL="2868613" indent="-273050"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F8E01B-DAD6-497D-85F5-AF498A5B6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EDB82-CD69-4E8D-8A35-6E00E71D5CBF}" type="datetime1">
              <a:rPr lang="fi-FI" noProof="0" smtClean="0"/>
              <a:t>14.4.2026</a:t>
            </a:fld>
            <a:endParaRPr lang="fi-FI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2C88EE-4E5F-4598-8ED6-73AC7DC74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© Berner Oy  |  Esittäjä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FF62D4-609F-4307-B742-BE77DD872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98F4-D9F1-4002-AD5C-3866A5A71344}" type="slidenum">
              <a:rPr lang="fi-FI" noProof="0" smtClean="0"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13613571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l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953A6-676E-471D-844B-91B80618D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F8E01B-DAD6-497D-85F5-AF498A5B6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EDB82-CD69-4E8D-8A35-6E00E71D5CBF}" type="datetime1">
              <a:rPr lang="fi-FI" noProof="0" smtClean="0"/>
              <a:t>14.4.2026</a:t>
            </a:fld>
            <a:endParaRPr lang="fi-FI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2C88EE-4E5F-4598-8ED6-73AC7DC74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© Berner Oy  |  Esittäjä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FF62D4-609F-4307-B742-BE77DD872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98F4-D9F1-4002-AD5C-3866A5A71344}" type="slidenum">
              <a:rPr lang="fi-FI" noProof="0" smtClean="0"/>
              <a:t>‹#›</a:t>
            </a:fld>
            <a:endParaRPr lang="fi-FI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487489" y="1844675"/>
            <a:ext cx="9217024" cy="4176713"/>
          </a:xfrm>
        </p:spPr>
        <p:txBody>
          <a:bodyPr/>
          <a:lstStyle>
            <a:lvl1pPr marL="357188" indent="-357188">
              <a:buFont typeface="+mj-lt"/>
              <a:buAutoNum type="arabicPeriod"/>
              <a:defRPr/>
            </a:lvl1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32334798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022641-559D-49BA-BF1F-905E4B10E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5CEC-899D-4ACE-9F78-49DC3E6E1504}" type="datetime1">
              <a:rPr lang="fi-FI" noProof="0" smtClean="0"/>
              <a:t>14.4.2026</a:t>
            </a:fld>
            <a:endParaRPr lang="fi-FI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C8E0B2-12FC-4A20-876E-D180EFF26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© Berner Oy  |  Esittäjä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68958D-0025-43E1-BB14-F1BCE62B8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98F4-D9F1-4002-AD5C-3866A5A71344}" type="slidenum">
              <a:rPr lang="fi-FI" noProof="0" smtClean="0"/>
              <a:t>‹#›</a:t>
            </a:fld>
            <a:endParaRPr lang="fi-FI" noProof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AA196AA-A964-4BEF-92CE-110737F724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1951673"/>
            <a:ext cx="11090275" cy="1477328"/>
          </a:xfrm>
        </p:spPr>
        <p:txBody>
          <a:bodyPr anchor="b">
            <a:spAutoFit/>
          </a:bodyPr>
          <a:lstStyle>
            <a:lvl1pPr algn="ctr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23568396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022641-559D-49BA-BF1F-905E4B10E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19C5CEC-899D-4ACE-9F78-49DC3E6E1504}" type="datetime1">
              <a:rPr lang="fi-FI" smtClean="0"/>
              <a:pPr/>
              <a:t>14.4.2026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C8E0B2-12FC-4A20-876E-D180EFF26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© Berner Oy  |  Esittäjä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68958D-0025-43E1-BB14-F1BCE62B8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E98F4-D9F1-4002-AD5C-3866A5A71344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AA196AA-A964-4BEF-92CE-110737F724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1951673"/>
            <a:ext cx="11090275" cy="1477328"/>
          </a:xfrm>
        </p:spPr>
        <p:txBody>
          <a:bodyPr anchor="b">
            <a:sp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40D158-F03B-A2DB-5E95-E4CEF686DF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03173" y="6349771"/>
            <a:ext cx="954807" cy="20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478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Taustakuva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E20503-FD26-45D7-8D72-ADBE68B52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DD45C70-0E7D-4432-AD26-2B8F2E584E75}" type="datetime1">
              <a:rPr lang="fi-FI" smtClean="0"/>
              <a:pPr/>
              <a:t>14.4.2026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83D58F-2FEE-465A-8C27-8071BFBDA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© Berner Oy  |  Esittäjä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5BEB2B-921C-4DB4-9DFA-93C092061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E98F4-D9F1-4002-AD5C-3866A5A71344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Freeform 6"/>
          <p:cNvSpPr>
            <a:spLocks noChangeAspect="1" noEditPoints="1"/>
          </p:cNvSpPr>
          <p:nvPr userDrawn="1"/>
        </p:nvSpPr>
        <p:spPr bwMode="auto">
          <a:xfrm>
            <a:off x="3647728" y="2780928"/>
            <a:ext cx="5760000" cy="1251800"/>
          </a:xfrm>
          <a:custGeom>
            <a:avLst/>
            <a:gdLst>
              <a:gd name="T0" fmla="*/ 5840 w 7330"/>
              <a:gd name="T1" fmla="*/ 1317 h 1593"/>
              <a:gd name="T2" fmla="*/ 5357 w 7330"/>
              <a:gd name="T3" fmla="*/ 1467 h 1593"/>
              <a:gd name="T4" fmla="*/ 2874 w 7330"/>
              <a:gd name="T5" fmla="*/ 1589 h 1593"/>
              <a:gd name="T6" fmla="*/ 684 w 7330"/>
              <a:gd name="T7" fmla="*/ 1394 h 1593"/>
              <a:gd name="T8" fmla="*/ 863 w 7330"/>
              <a:gd name="T9" fmla="*/ 1338 h 1593"/>
              <a:gd name="T10" fmla="*/ 497 w 7330"/>
              <a:gd name="T11" fmla="*/ 753 h 1593"/>
              <a:gd name="T12" fmla="*/ 757 w 7330"/>
              <a:gd name="T13" fmla="*/ 719 h 1593"/>
              <a:gd name="T14" fmla="*/ 771 w 7330"/>
              <a:gd name="T15" fmla="*/ 502 h 1593"/>
              <a:gd name="T16" fmla="*/ 468 w 7330"/>
              <a:gd name="T17" fmla="*/ 709 h 1593"/>
              <a:gd name="T18" fmla="*/ 787 w 7330"/>
              <a:gd name="T19" fmla="*/ 281 h 1593"/>
              <a:gd name="T20" fmla="*/ 733 w 7330"/>
              <a:gd name="T21" fmla="*/ 82 h 1593"/>
              <a:gd name="T22" fmla="*/ 154 w 7330"/>
              <a:gd name="T23" fmla="*/ 767 h 1593"/>
              <a:gd name="T24" fmla="*/ 220 w 7330"/>
              <a:gd name="T25" fmla="*/ 78 h 1593"/>
              <a:gd name="T26" fmla="*/ 1075 w 7330"/>
              <a:gd name="T27" fmla="*/ 82 h 1593"/>
              <a:gd name="T28" fmla="*/ 1065 w 7330"/>
              <a:gd name="T29" fmla="*/ 315 h 1593"/>
              <a:gd name="T30" fmla="*/ 980 w 7330"/>
              <a:gd name="T31" fmla="*/ 435 h 1593"/>
              <a:gd name="T32" fmla="*/ 1073 w 7330"/>
              <a:gd name="T33" fmla="*/ 678 h 1593"/>
              <a:gd name="T34" fmla="*/ 6070 w 7330"/>
              <a:gd name="T35" fmla="*/ 209 h 1593"/>
              <a:gd name="T36" fmla="*/ 5917 w 7330"/>
              <a:gd name="T37" fmla="*/ 66 h 1593"/>
              <a:gd name="T38" fmla="*/ 6058 w 7330"/>
              <a:gd name="T39" fmla="*/ 299 h 1593"/>
              <a:gd name="T40" fmla="*/ 5284 w 7330"/>
              <a:gd name="T41" fmla="*/ 230 h 1593"/>
              <a:gd name="T42" fmla="*/ 5037 w 7330"/>
              <a:gd name="T43" fmla="*/ 69 h 1593"/>
              <a:gd name="T44" fmla="*/ 4979 w 7330"/>
              <a:gd name="T45" fmla="*/ 262 h 1593"/>
              <a:gd name="T46" fmla="*/ 4818 w 7330"/>
              <a:gd name="T47" fmla="*/ 433 h 1593"/>
              <a:gd name="T48" fmla="*/ 4812 w 7330"/>
              <a:gd name="T49" fmla="*/ 785 h 1593"/>
              <a:gd name="T50" fmla="*/ 5137 w 7330"/>
              <a:gd name="T51" fmla="*/ 646 h 1593"/>
              <a:gd name="T52" fmla="*/ 5456 w 7330"/>
              <a:gd name="T53" fmla="*/ 712 h 1593"/>
              <a:gd name="T54" fmla="*/ 4285 w 7330"/>
              <a:gd name="T55" fmla="*/ 66 h 1593"/>
              <a:gd name="T56" fmla="*/ 4123 w 7330"/>
              <a:gd name="T57" fmla="*/ 770 h 1593"/>
              <a:gd name="T58" fmla="*/ 4421 w 7330"/>
              <a:gd name="T59" fmla="*/ 688 h 1593"/>
              <a:gd name="T60" fmla="*/ 3435 w 7330"/>
              <a:gd name="T61" fmla="*/ 232 h 1593"/>
              <a:gd name="T62" fmla="*/ 3495 w 7330"/>
              <a:gd name="T63" fmla="*/ 783 h 1593"/>
              <a:gd name="T64" fmla="*/ 3626 w 7330"/>
              <a:gd name="T65" fmla="*/ 1033 h 1593"/>
              <a:gd name="T66" fmla="*/ 2881 w 7330"/>
              <a:gd name="T67" fmla="*/ 143 h 1593"/>
              <a:gd name="T68" fmla="*/ 2771 w 7330"/>
              <a:gd name="T69" fmla="*/ 404 h 1593"/>
              <a:gd name="T70" fmla="*/ 2342 w 7330"/>
              <a:gd name="T71" fmla="*/ 134 h 1593"/>
              <a:gd name="T72" fmla="*/ 2019 w 7330"/>
              <a:gd name="T73" fmla="*/ 169 h 1593"/>
              <a:gd name="T74" fmla="*/ 1663 w 7330"/>
              <a:gd name="T75" fmla="*/ 365 h 1593"/>
              <a:gd name="T76" fmla="*/ 1756 w 7330"/>
              <a:gd name="T77" fmla="*/ 508 h 1593"/>
              <a:gd name="T78" fmla="*/ 1521 w 7330"/>
              <a:gd name="T79" fmla="*/ 708 h 1593"/>
              <a:gd name="T80" fmla="*/ 1731 w 7330"/>
              <a:gd name="T81" fmla="*/ 781 h 1593"/>
              <a:gd name="T82" fmla="*/ 2193 w 7330"/>
              <a:gd name="T83" fmla="*/ 783 h 1593"/>
              <a:gd name="T84" fmla="*/ 7204 w 7330"/>
              <a:gd name="T85" fmla="*/ 969 h 1593"/>
              <a:gd name="T86" fmla="*/ 6563 w 7330"/>
              <a:gd name="T87" fmla="*/ 1121 h 1593"/>
              <a:gd name="T88" fmla="*/ 6047 w 7330"/>
              <a:gd name="T89" fmla="*/ 726 h 1593"/>
              <a:gd name="T90" fmla="*/ 5733 w 7330"/>
              <a:gd name="T91" fmla="*/ 731 h 1593"/>
              <a:gd name="T92" fmla="*/ 4068 w 7330"/>
              <a:gd name="T93" fmla="*/ 925 h 1593"/>
              <a:gd name="T94" fmla="*/ 3612 w 7330"/>
              <a:gd name="T95" fmla="*/ 1135 h 1593"/>
              <a:gd name="T96" fmla="*/ 3034 w 7330"/>
              <a:gd name="T97" fmla="*/ 919 h 1593"/>
              <a:gd name="T98" fmla="*/ 2649 w 7330"/>
              <a:gd name="T99" fmla="*/ 482 h 1593"/>
              <a:gd name="T100" fmla="*/ 1088 w 7330"/>
              <a:gd name="T101" fmla="*/ 851 h 1593"/>
              <a:gd name="T102" fmla="*/ 1304 w 7330"/>
              <a:gd name="T103" fmla="*/ 139 h 1593"/>
              <a:gd name="T104" fmla="*/ 2860 w 7330"/>
              <a:gd name="T105" fmla="*/ 1 h 1593"/>
              <a:gd name="T106" fmla="*/ 3155 w 7330"/>
              <a:gd name="T107" fmla="*/ 158 h 1593"/>
              <a:gd name="T108" fmla="*/ 3059 w 7330"/>
              <a:gd name="T109" fmla="*/ 408 h 1593"/>
              <a:gd name="T110" fmla="*/ 3253 w 7330"/>
              <a:gd name="T111" fmla="*/ 754 h 1593"/>
              <a:gd name="T112" fmla="*/ 3318 w 7330"/>
              <a:gd name="T113" fmla="*/ 80 h 1593"/>
              <a:gd name="T114" fmla="*/ 4041 w 7330"/>
              <a:gd name="T115" fmla="*/ 75 h 1593"/>
              <a:gd name="T116" fmla="*/ 6255 w 7330"/>
              <a:gd name="T117" fmla="*/ 58 h 1593"/>
              <a:gd name="T118" fmla="*/ 6328 w 7330"/>
              <a:gd name="T119" fmla="*/ 277 h 1593"/>
              <a:gd name="T120" fmla="*/ 6120 w 7330"/>
              <a:gd name="T121" fmla="*/ 470 h 1593"/>
              <a:gd name="T122" fmla="*/ 6529 w 7330"/>
              <a:gd name="T123" fmla="*/ 912 h 1593"/>
              <a:gd name="T124" fmla="*/ 7002 w 7330"/>
              <a:gd name="T125" fmla="*/ 1023 h 15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7330" h="1593">
                <a:moveTo>
                  <a:pt x="3255" y="1454"/>
                </a:moveTo>
                <a:lnTo>
                  <a:pt x="3373" y="1453"/>
                </a:lnTo>
                <a:lnTo>
                  <a:pt x="3491" y="1453"/>
                </a:lnTo>
                <a:lnTo>
                  <a:pt x="3608" y="1451"/>
                </a:lnTo>
                <a:lnTo>
                  <a:pt x="3726" y="1449"/>
                </a:lnTo>
                <a:lnTo>
                  <a:pt x="3842" y="1447"/>
                </a:lnTo>
                <a:lnTo>
                  <a:pt x="3957" y="1444"/>
                </a:lnTo>
                <a:lnTo>
                  <a:pt x="4071" y="1441"/>
                </a:lnTo>
                <a:lnTo>
                  <a:pt x="4184" y="1437"/>
                </a:lnTo>
                <a:lnTo>
                  <a:pt x="4297" y="1433"/>
                </a:lnTo>
                <a:lnTo>
                  <a:pt x="4408" y="1428"/>
                </a:lnTo>
                <a:lnTo>
                  <a:pt x="4518" y="1423"/>
                </a:lnTo>
                <a:lnTo>
                  <a:pt x="4628" y="1417"/>
                </a:lnTo>
                <a:lnTo>
                  <a:pt x="4736" y="1411"/>
                </a:lnTo>
                <a:lnTo>
                  <a:pt x="4843" y="1405"/>
                </a:lnTo>
                <a:lnTo>
                  <a:pt x="4949" y="1398"/>
                </a:lnTo>
                <a:lnTo>
                  <a:pt x="5002" y="1394"/>
                </a:lnTo>
                <a:lnTo>
                  <a:pt x="5054" y="1390"/>
                </a:lnTo>
                <a:lnTo>
                  <a:pt x="5158" y="1383"/>
                </a:lnTo>
                <a:lnTo>
                  <a:pt x="5260" y="1374"/>
                </a:lnTo>
                <a:lnTo>
                  <a:pt x="5360" y="1366"/>
                </a:lnTo>
                <a:lnTo>
                  <a:pt x="5459" y="1357"/>
                </a:lnTo>
                <a:lnTo>
                  <a:pt x="5557" y="1347"/>
                </a:lnTo>
                <a:lnTo>
                  <a:pt x="5653" y="1338"/>
                </a:lnTo>
                <a:lnTo>
                  <a:pt x="5747" y="1327"/>
                </a:lnTo>
                <a:lnTo>
                  <a:pt x="5840" y="1317"/>
                </a:lnTo>
                <a:lnTo>
                  <a:pt x="5931" y="1306"/>
                </a:lnTo>
                <a:lnTo>
                  <a:pt x="6020" y="1295"/>
                </a:lnTo>
                <a:lnTo>
                  <a:pt x="6108" y="1283"/>
                </a:lnTo>
                <a:lnTo>
                  <a:pt x="6194" y="1271"/>
                </a:lnTo>
                <a:lnTo>
                  <a:pt x="6277" y="1259"/>
                </a:lnTo>
                <a:lnTo>
                  <a:pt x="6359" y="1246"/>
                </a:lnTo>
                <a:lnTo>
                  <a:pt x="6439" y="1233"/>
                </a:lnTo>
                <a:lnTo>
                  <a:pt x="6517" y="1220"/>
                </a:lnTo>
                <a:lnTo>
                  <a:pt x="6518" y="1228"/>
                </a:lnTo>
                <a:lnTo>
                  <a:pt x="6454" y="1248"/>
                </a:lnTo>
                <a:lnTo>
                  <a:pt x="6386" y="1268"/>
                </a:lnTo>
                <a:lnTo>
                  <a:pt x="6316" y="1287"/>
                </a:lnTo>
                <a:lnTo>
                  <a:pt x="6279" y="1297"/>
                </a:lnTo>
                <a:lnTo>
                  <a:pt x="6242" y="1306"/>
                </a:lnTo>
                <a:lnTo>
                  <a:pt x="6204" y="1316"/>
                </a:lnTo>
                <a:lnTo>
                  <a:pt x="6166" y="1325"/>
                </a:lnTo>
                <a:lnTo>
                  <a:pt x="6087" y="1343"/>
                </a:lnTo>
                <a:lnTo>
                  <a:pt x="6004" y="1360"/>
                </a:lnTo>
                <a:lnTo>
                  <a:pt x="5920" y="1377"/>
                </a:lnTo>
                <a:lnTo>
                  <a:pt x="5832" y="1394"/>
                </a:lnTo>
                <a:lnTo>
                  <a:pt x="5742" y="1410"/>
                </a:lnTo>
                <a:lnTo>
                  <a:pt x="5649" y="1425"/>
                </a:lnTo>
                <a:lnTo>
                  <a:pt x="5554" y="1440"/>
                </a:lnTo>
                <a:lnTo>
                  <a:pt x="5457" y="1454"/>
                </a:lnTo>
                <a:lnTo>
                  <a:pt x="5407" y="1461"/>
                </a:lnTo>
                <a:lnTo>
                  <a:pt x="5357" y="1467"/>
                </a:lnTo>
                <a:lnTo>
                  <a:pt x="5255" y="1480"/>
                </a:lnTo>
                <a:lnTo>
                  <a:pt x="5151" y="1493"/>
                </a:lnTo>
                <a:lnTo>
                  <a:pt x="5044" y="1504"/>
                </a:lnTo>
                <a:lnTo>
                  <a:pt x="4936" y="1515"/>
                </a:lnTo>
                <a:lnTo>
                  <a:pt x="4826" y="1526"/>
                </a:lnTo>
                <a:lnTo>
                  <a:pt x="4714" y="1535"/>
                </a:lnTo>
                <a:lnTo>
                  <a:pt x="4601" y="1544"/>
                </a:lnTo>
                <a:lnTo>
                  <a:pt x="4485" y="1553"/>
                </a:lnTo>
                <a:lnTo>
                  <a:pt x="4427" y="1556"/>
                </a:lnTo>
                <a:lnTo>
                  <a:pt x="4368" y="1560"/>
                </a:lnTo>
                <a:lnTo>
                  <a:pt x="4309" y="1564"/>
                </a:lnTo>
                <a:lnTo>
                  <a:pt x="4250" y="1567"/>
                </a:lnTo>
                <a:lnTo>
                  <a:pt x="4190" y="1570"/>
                </a:lnTo>
                <a:lnTo>
                  <a:pt x="4130" y="1573"/>
                </a:lnTo>
                <a:lnTo>
                  <a:pt x="4070" y="1576"/>
                </a:lnTo>
                <a:lnTo>
                  <a:pt x="4009" y="1578"/>
                </a:lnTo>
                <a:lnTo>
                  <a:pt x="3948" y="1581"/>
                </a:lnTo>
                <a:lnTo>
                  <a:pt x="3886" y="1583"/>
                </a:lnTo>
                <a:lnTo>
                  <a:pt x="3762" y="1586"/>
                </a:lnTo>
                <a:lnTo>
                  <a:pt x="3636" y="1589"/>
                </a:lnTo>
                <a:lnTo>
                  <a:pt x="3510" y="1591"/>
                </a:lnTo>
                <a:lnTo>
                  <a:pt x="3383" y="1593"/>
                </a:lnTo>
                <a:lnTo>
                  <a:pt x="3255" y="1593"/>
                </a:lnTo>
                <a:lnTo>
                  <a:pt x="3127" y="1593"/>
                </a:lnTo>
                <a:lnTo>
                  <a:pt x="3000" y="1591"/>
                </a:lnTo>
                <a:lnTo>
                  <a:pt x="2874" y="1589"/>
                </a:lnTo>
                <a:lnTo>
                  <a:pt x="2811" y="1588"/>
                </a:lnTo>
                <a:lnTo>
                  <a:pt x="2749" y="1586"/>
                </a:lnTo>
                <a:lnTo>
                  <a:pt x="2687" y="1585"/>
                </a:lnTo>
                <a:lnTo>
                  <a:pt x="2625" y="1583"/>
                </a:lnTo>
                <a:lnTo>
                  <a:pt x="2564" y="1581"/>
                </a:lnTo>
                <a:lnTo>
                  <a:pt x="2503" y="1578"/>
                </a:lnTo>
                <a:lnTo>
                  <a:pt x="2382" y="1573"/>
                </a:lnTo>
                <a:lnTo>
                  <a:pt x="2262" y="1567"/>
                </a:lnTo>
                <a:lnTo>
                  <a:pt x="2143" y="1560"/>
                </a:lnTo>
                <a:lnTo>
                  <a:pt x="2026" y="1553"/>
                </a:lnTo>
                <a:lnTo>
                  <a:pt x="1911" y="1544"/>
                </a:lnTo>
                <a:lnTo>
                  <a:pt x="1854" y="1540"/>
                </a:lnTo>
                <a:lnTo>
                  <a:pt x="1798" y="1535"/>
                </a:lnTo>
                <a:lnTo>
                  <a:pt x="1742" y="1531"/>
                </a:lnTo>
                <a:lnTo>
                  <a:pt x="1687" y="1526"/>
                </a:lnTo>
                <a:lnTo>
                  <a:pt x="1577" y="1515"/>
                </a:lnTo>
                <a:lnTo>
                  <a:pt x="1469" y="1504"/>
                </a:lnTo>
                <a:lnTo>
                  <a:pt x="1363" y="1493"/>
                </a:lnTo>
                <a:lnTo>
                  <a:pt x="1260" y="1480"/>
                </a:lnTo>
                <a:lnTo>
                  <a:pt x="1158" y="1467"/>
                </a:lnTo>
                <a:lnTo>
                  <a:pt x="1059" y="1454"/>
                </a:lnTo>
                <a:lnTo>
                  <a:pt x="1010" y="1447"/>
                </a:lnTo>
                <a:lnTo>
                  <a:pt x="962" y="1440"/>
                </a:lnTo>
                <a:lnTo>
                  <a:pt x="867" y="1425"/>
                </a:lnTo>
                <a:lnTo>
                  <a:pt x="775" y="1410"/>
                </a:lnTo>
                <a:lnTo>
                  <a:pt x="684" y="1394"/>
                </a:lnTo>
                <a:lnTo>
                  <a:pt x="640" y="1386"/>
                </a:lnTo>
                <a:lnTo>
                  <a:pt x="597" y="1377"/>
                </a:lnTo>
                <a:lnTo>
                  <a:pt x="554" y="1369"/>
                </a:lnTo>
                <a:lnTo>
                  <a:pt x="512" y="1360"/>
                </a:lnTo>
                <a:lnTo>
                  <a:pt x="431" y="1343"/>
                </a:lnTo>
                <a:lnTo>
                  <a:pt x="351" y="1325"/>
                </a:lnTo>
                <a:lnTo>
                  <a:pt x="313" y="1316"/>
                </a:lnTo>
                <a:lnTo>
                  <a:pt x="275" y="1307"/>
                </a:lnTo>
                <a:lnTo>
                  <a:pt x="238" y="1297"/>
                </a:lnTo>
                <a:lnTo>
                  <a:pt x="202" y="1288"/>
                </a:lnTo>
                <a:lnTo>
                  <a:pt x="166" y="1278"/>
                </a:lnTo>
                <a:lnTo>
                  <a:pt x="132" y="1268"/>
                </a:lnTo>
                <a:lnTo>
                  <a:pt x="97" y="1258"/>
                </a:lnTo>
                <a:lnTo>
                  <a:pt x="64" y="1248"/>
                </a:lnTo>
                <a:lnTo>
                  <a:pt x="0" y="1228"/>
                </a:lnTo>
                <a:lnTo>
                  <a:pt x="1" y="1220"/>
                </a:lnTo>
                <a:lnTo>
                  <a:pt x="79" y="1234"/>
                </a:lnTo>
                <a:lnTo>
                  <a:pt x="158" y="1247"/>
                </a:lnTo>
                <a:lnTo>
                  <a:pt x="240" y="1259"/>
                </a:lnTo>
                <a:lnTo>
                  <a:pt x="323" y="1272"/>
                </a:lnTo>
                <a:lnTo>
                  <a:pt x="409" y="1284"/>
                </a:lnTo>
                <a:lnTo>
                  <a:pt x="496" y="1295"/>
                </a:lnTo>
                <a:lnTo>
                  <a:pt x="585" y="1307"/>
                </a:lnTo>
                <a:lnTo>
                  <a:pt x="676" y="1318"/>
                </a:lnTo>
                <a:lnTo>
                  <a:pt x="769" y="1328"/>
                </a:lnTo>
                <a:lnTo>
                  <a:pt x="863" y="1338"/>
                </a:lnTo>
                <a:lnTo>
                  <a:pt x="958" y="1348"/>
                </a:lnTo>
                <a:lnTo>
                  <a:pt x="1055" y="1357"/>
                </a:lnTo>
                <a:lnTo>
                  <a:pt x="1154" y="1366"/>
                </a:lnTo>
                <a:lnTo>
                  <a:pt x="1254" y="1375"/>
                </a:lnTo>
                <a:lnTo>
                  <a:pt x="1355" y="1383"/>
                </a:lnTo>
                <a:lnTo>
                  <a:pt x="1458" y="1391"/>
                </a:lnTo>
                <a:lnTo>
                  <a:pt x="1562" y="1398"/>
                </a:lnTo>
                <a:lnTo>
                  <a:pt x="1667" y="1405"/>
                </a:lnTo>
                <a:lnTo>
                  <a:pt x="1774" y="1412"/>
                </a:lnTo>
                <a:lnTo>
                  <a:pt x="1882" y="1418"/>
                </a:lnTo>
                <a:lnTo>
                  <a:pt x="1991" y="1423"/>
                </a:lnTo>
                <a:lnTo>
                  <a:pt x="2101" y="1428"/>
                </a:lnTo>
                <a:lnTo>
                  <a:pt x="2213" y="1433"/>
                </a:lnTo>
                <a:lnTo>
                  <a:pt x="2325" y="1437"/>
                </a:lnTo>
                <a:lnTo>
                  <a:pt x="2439" y="1441"/>
                </a:lnTo>
                <a:lnTo>
                  <a:pt x="2553" y="1444"/>
                </a:lnTo>
                <a:lnTo>
                  <a:pt x="2668" y="1447"/>
                </a:lnTo>
                <a:lnTo>
                  <a:pt x="2784" y="1449"/>
                </a:lnTo>
                <a:lnTo>
                  <a:pt x="2900" y="1451"/>
                </a:lnTo>
                <a:lnTo>
                  <a:pt x="3018" y="1453"/>
                </a:lnTo>
                <a:lnTo>
                  <a:pt x="3136" y="1453"/>
                </a:lnTo>
                <a:lnTo>
                  <a:pt x="3255" y="1454"/>
                </a:lnTo>
                <a:close/>
                <a:moveTo>
                  <a:pt x="484" y="741"/>
                </a:moveTo>
                <a:lnTo>
                  <a:pt x="488" y="746"/>
                </a:lnTo>
                <a:lnTo>
                  <a:pt x="492" y="750"/>
                </a:lnTo>
                <a:lnTo>
                  <a:pt x="497" y="753"/>
                </a:lnTo>
                <a:lnTo>
                  <a:pt x="502" y="757"/>
                </a:lnTo>
                <a:lnTo>
                  <a:pt x="508" y="760"/>
                </a:lnTo>
                <a:lnTo>
                  <a:pt x="514" y="763"/>
                </a:lnTo>
                <a:lnTo>
                  <a:pt x="528" y="768"/>
                </a:lnTo>
                <a:lnTo>
                  <a:pt x="545" y="772"/>
                </a:lnTo>
                <a:lnTo>
                  <a:pt x="565" y="775"/>
                </a:lnTo>
                <a:lnTo>
                  <a:pt x="590" y="776"/>
                </a:lnTo>
                <a:lnTo>
                  <a:pt x="618" y="777"/>
                </a:lnTo>
                <a:lnTo>
                  <a:pt x="628" y="777"/>
                </a:lnTo>
                <a:lnTo>
                  <a:pt x="638" y="776"/>
                </a:lnTo>
                <a:lnTo>
                  <a:pt x="647" y="775"/>
                </a:lnTo>
                <a:lnTo>
                  <a:pt x="657" y="774"/>
                </a:lnTo>
                <a:lnTo>
                  <a:pt x="665" y="772"/>
                </a:lnTo>
                <a:lnTo>
                  <a:pt x="674" y="770"/>
                </a:lnTo>
                <a:lnTo>
                  <a:pt x="682" y="767"/>
                </a:lnTo>
                <a:lnTo>
                  <a:pt x="690" y="765"/>
                </a:lnTo>
                <a:lnTo>
                  <a:pt x="698" y="761"/>
                </a:lnTo>
                <a:lnTo>
                  <a:pt x="706" y="758"/>
                </a:lnTo>
                <a:lnTo>
                  <a:pt x="713" y="754"/>
                </a:lnTo>
                <a:lnTo>
                  <a:pt x="720" y="750"/>
                </a:lnTo>
                <a:lnTo>
                  <a:pt x="726" y="745"/>
                </a:lnTo>
                <a:lnTo>
                  <a:pt x="734" y="741"/>
                </a:lnTo>
                <a:lnTo>
                  <a:pt x="740" y="736"/>
                </a:lnTo>
                <a:lnTo>
                  <a:pt x="746" y="730"/>
                </a:lnTo>
                <a:lnTo>
                  <a:pt x="751" y="725"/>
                </a:lnTo>
                <a:lnTo>
                  <a:pt x="757" y="719"/>
                </a:lnTo>
                <a:lnTo>
                  <a:pt x="762" y="713"/>
                </a:lnTo>
                <a:lnTo>
                  <a:pt x="766" y="706"/>
                </a:lnTo>
                <a:lnTo>
                  <a:pt x="775" y="693"/>
                </a:lnTo>
                <a:lnTo>
                  <a:pt x="779" y="686"/>
                </a:lnTo>
                <a:lnTo>
                  <a:pt x="782" y="678"/>
                </a:lnTo>
                <a:lnTo>
                  <a:pt x="785" y="671"/>
                </a:lnTo>
                <a:lnTo>
                  <a:pt x="788" y="663"/>
                </a:lnTo>
                <a:lnTo>
                  <a:pt x="791" y="655"/>
                </a:lnTo>
                <a:lnTo>
                  <a:pt x="793" y="647"/>
                </a:lnTo>
                <a:lnTo>
                  <a:pt x="795" y="639"/>
                </a:lnTo>
                <a:lnTo>
                  <a:pt x="797" y="630"/>
                </a:lnTo>
                <a:lnTo>
                  <a:pt x="799" y="613"/>
                </a:lnTo>
                <a:lnTo>
                  <a:pt x="800" y="604"/>
                </a:lnTo>
                <a:lnTo>
                  <a:pt x="800" y="596"/>
                </a:lnTo>
                <a:lnTo>
                  <a:pt x="800" y="587"/>
                </a:lnTo>
                <a:lnTo>
                  <a:pt x="799" y="579"/>
                </a:lnTo>
                <a:lnTo>
                  <a:pt x="798" y="571"/>
                </a:lnTo>
                <a:lnTo>
                  <a:pt x="797" y="562"/>
                </a:lnTo>
                <a:lnTo>
                  <a:pt x="795" y="554"/>
                </a:lnTo>
                <a:lnTo>
                  <a:pt x="793" y="546"/>
                </a:lnTo>
                <a:lnTo>
                  <a:pt x="790" y="539"/>
                </a:lnTo>
                <a:lnTo>
                  <a:pt x="787" y="531"/>
                </a:lnTo>
                <a:lnTo>
                  <a:pt x="784" y="523"/>
                </a:lnTo>
                <a:lnTo>
                  <a:pt x="780" y="516"/>
                </a:lnTo>
                <a:lnTo>
                  <a:pt x="776" y="509"/>
                </a:lnTo>
                <a:lnTo>
                  <a:pt x="771" y="502"/>
                </a:lnTo>
                <a:lnTo>
                  <a:pt x="766" y="496"/>
                </a:lnTo>
                <a:lnTo>
                  <a:pt x="761" y="490"/>
                </a:lnTo>
                <a:lnTo>
                  <a:pt x="754" y="483"/>
                </a:lnTo>
                <a:lnTo>
                  <a:pt x="747" y="476"/>
                </a:lnTo>
                <a:lnTo>
                  <a:pt x="740" y="470"/>
                </a:lnTo>
                <a:lnTo>
                  <a:pt x="733" y="465"/>
                </a:lnTo>
                <a:lnTo>
                  <a:pt x="724" y="459"/>
                </a:lnTo>
                <a:lnTo>
                  <a:pt x="715" y="455"/>
                </a:lnTo>
                <a:lnTo>
                  <a:pt x="707" y="450"/>
                </a:lnTo>
                <a:lnTo>
                  <a:pt x="698" y="446"/>
                </a:lnTo>
                <a:lnTo>
                  <a:pt x="688" y="443"/>
                </a:lnTo>
                <a:lnTo>
                  <a:pt x="679" y="440"/>
                </a:lnTo>
                <a:lnTo>
                  <a:pt x="669" y="437"/>
                </a:lnTo>
                <a:lnTo>
                  <a:pt x="659" y="435"/>
                </a:lnTo>
                <a:lnTo>
                  <a:pt x="648" y="433"/>
                </a:lnTo>
                <a:lnTo>
                  <a:pt x="638" y="432"/>
                </a:lnTo>
                <a:lnTo>
                  <a:pt x="627" y="431"/>
                </a:lnTo>
                <a:lnTo>
                  <a:pt x="616" y="431"/>
                </a:lnTo>
                <a:lnTo>
                  <a:pt x="491" y="431"/>
                </a:lnTo>
                <a:lnTo>
                  <a:pt x="467" y="660"/>
                </a:lnTo>
                <a:lnTo>
                  <a:pt x="466" y="674"/>
                </a:lnTo>
                <a:lnTo>
                  <a:pt x="466" y="687"/>
                </a:lnTo>
                <a:lnTo>
                  <a:pt x="466" y="693"/>
                </a:lnTo>
                <a:lnTo>
                  <a:pt x="467" y="699"/>
                </a:lnTo>
                <a:lnTo>
                  <a:pt x="467" y="704"/>
                </a:lnTo>
                <a:lnTo>
                  <a:pt x="468" y="709"/>
                </a:lnTo>
                <a:lnTo>
                  <a:pt x="471" y="718"/>
                </a:lnTo>
                <a:lnTo>
                  <a:pt x="472" y="723"/>
                </a:lnTo>
                <a:lnTo>
                  <a:pt x="474" y="727"/>
                </a:lnTo>
                <a:lnTo>
                  <a:pt x="479" y="735"/>
                </a:lnTo>
                <a:lnTo>
                  <a:pt x="481" y="738"/>
                </a:lnTo>
                <a:lnTo>
                  <a:pt x="484" y="741"/>
                </a:lnTo>
                <a:close/>
                <a:moveTo>
                  <a:pt x="529" y="64"/>
                </a:moveTo>
                <a:lnTo>
                  <a:pt x="498" y="365"/>
                </a:lnTo>
                <a:lnTo>
                  <a:pt x="627" y="365"/>
                </a:lnTo>
                <a:lnTo>
                  <a:pt x="643" y="364"/>
                </a:lnTo>
                <a:lnTo>
                  <a:pt x="651" y="363"/>
                </a:lnTo>
                <a:lnTo>
                  <a:pt x="659" y="362"/>
                </a:lnTo>
                <a:lnTo>
                  <a:pt x="675" y="359"/>
                </a:lnTo>
                <a:lnTo>
                  <a:pt x="683" y="357"/>
                </a:lnTo>
                <a:lnTo>
                  <a:pt x="691" y="354"/>
                </a:lnTo>
                <a:lnTo>
                  <a:pt x="698" y="352"/>
                </a:lnTo>
                <a:lnTo>
                  <a:pt x="706" y="349"/>
                </a:lnTo>
                <a:lnTo>
                  <a:pt x="720" y="342"/>
                </a:lnTo>
                <a:lnTo>
                  <a:pt x="734" y="334"/>
                </a:lnTo>
                <a:lnTo>
                  <a:pt x="747" y="325"/>
                </a:lnTo>
                <a:lnTo>
                  <a:pt x="753" y="321"/>
                </a:lnTo>
                <a:lnTo>
                  <a:pt x="759" y="316"/>
                </a:lnTo>
                <a:lnTo>
                  <a:pt x="769" y="305"/>
                </a:lnTo>
                <a:lnTo>
                  <a:pt x="779" y="294"/>
                </a:lnTo>
                <a:lnTo>
                  <a:pt x="783" y="288"/>
                </a:lnTo>
                <a:lnTo>
                  <a:pt x="787" y="281"/>
                </a:lnTo>
                <a:lnTo>
                  <a:pt x="794" y="268"/>
                </a:lnTo>
                <a:lnTo>
                  <a:pt x="797" y="262"/>
                </a:lnTo>
                <a:lnTo>
                  <a:pt x="800" y="255"/>
                </a:lnTo>
                <a:lnTo>
                  <a:pt x="802" y="248"/>
                </a:lnTo>
                <a:lnTo>
                  <a:pt x="804" y="240"/>
                </a:lnTo>
                <a:lnTo>
                  <a:pt x="805" y="233"/>
                </a:lnTo>
                <a:lnTo>
                  <a:pt x="806" y="225"/>
                </a:lnTo>
                <a:lnTo>
                  <a:pt x="807" y="209"/>
                </a:lnTo>
                <a:lnTo>
                  <a:pt x="807" y="201"/>
                </a:lnTo>
                <a:lnTo>
                  <a:pt x="806" y="193"/>
                </a:lnTo>
                <a:lnTo>
                  <a:pt x="805" y="185"/>
                </a:lnTo>
                <a:lnTo>
                  <a:pt x="804" y="178"/>
                </a:lnTo>
                <a:lnTo>
                  <a:pt x="800" y="163"/>
                </a:lnTo>
                <a:lnTo>
                  <a:pt x="795" y="148"/>
                </a:lnTo>
                <a:lnTo>
                  <a:pt x="792" y="141"/>
                </a:lnTo>
                <a:lnTo>
                  <a:pt x="789" y="135"/>
                </a:lnTo>
                <a:lnTo>
                  <a:pt x="785" y="128"/>
                </a:lnTo>
                <a:lnTo>
                  <a:pt x="781" y="122"/>
                </a:lnTo>
                <a:lnTo>
                  <a:pt x="777" y="116"/>
                </a:lnTo>
                <a:lnTo>
                  <a:pt x="772" y="111"/>
                </a:lnTo>
                <a:lnTo>
                  <a:pt x="767" y="105"/>
                </a:lnTo>
                <a:lnTo>
                  <a:pt x="761" y="100"/>
                </a:lnTo>
                <a:lnTo>
                  <a:pt x="754" y="95"/>
                </a:lnTo>
                <a:lnTo>
                  <a:pt x="748" y="90"/>
                </a:lnTo>
                <a:lnTo>
                  <a:pt x="740" y="86"/>
                </a:lnTo>
                <a:lnTo>
                  <a:pt x="733" y="82"/>
                </a:lnTo>
                <a:lnTo>
                  <a:pt x="724" y="79"/>
                </a:lnTo>
                <a:lnTo>
                  <a:pt x="715" y="76"/>
                </a:lnTo>
                <a:lnTo>
                  <a:pt x="707" y="73"/>
                </a:lnTo>
                <a:lnTo>
                  <a:pt x="698" y="71"/>
                </a:lnTo>
                <a:lnTo>
                  <a:pt x="689" y="69"/>
                </a:lnTo>
                <a:lnTo>
                  <a:pt x="680" y="67"/>
                </a:lnTo>
                <a:lnTo>
                  <a:pt x="661" y="65"/>
                </a:lnTo>
                <a:lnTo>
                  <a:pt x="642" y="64"/>
                </a:lnTo>
                <a:lnTo>
                  <a:pt x="529" y="64"/>
                </a:lnTo>
                <a:close/>
                <a:moveTo>
                  <a:pt x="863" y="842"/>
                </a:moveTo>
                <a:lnTo>
                  <a:pt x="855" y="843"/>
                </a:lnTo>
                <a:lnTo>
                  <a:pt x="845" y="845"/>
                </a:lnTo>
                <a:lnTo>
                  <a:pt x="831" y="846"/>
                </a:lnTo>
                <a:lnTo>
                  <a:pt x="814" y="848"/>
                </a:lnTo>
                <a:lnTo>
                  <a:pt x="794" y="849"/>
                </a:lnTo>
                <a:lnTo>
                  <a:pt x="771" y="850"/>
                </a:lnTo>
                <a:lnTo>
                  <a:pt x="746" y="851"/>
                </a:lnTo>
                <a:lnTo>
                  <a:pt x="37" y="851"/>
                </a:lnTo>
                <a:lnTo>
                  <a:pt x="45" y="784"/>
                </a:lnTo>
                <a:lnTo>
                  <a:pt x="76" y="784"/>
                </a:lnTo>
                <a:lnTo>
                  <a:pt x="93" y="783"/>
                </a:lnTo>
                <a:lnTo>
                  <a:pt x="108" y="781"/>
                </a:lnTo>
                <a:lnTo>
                  <a:pt x="122" y="779"/>
                </a:lnTo>
                <a:lnTo>
                  <a:pt x="134" y="775"/>
                </a:lnTo>
                <a:lnTo>
                  <a:pt x="145" y="771"/>
                </a:lnTo>
                <a:lnTo>
                  <a:pt x="154" y="767"/>
                </a:lnTo>
                <a:lnTo>
                  <a:pt x="163" y="761"/>
                </a:lnTo>
                <a:lnTo>
                  <a:pt x="170" y="755"/>
                </a:lnTo>
                <a:lnTo>
                  <a:pt x="176" y="748"/>
                </a:lnTo>
                <a:lnTo>
                  <a:pt x="179" y="744"/>
                </a:lnTo>
                <a:lnTo>
                  <a:pt x="181" y="740"/>
                </a:lnTo>
                <a:lnTo>
                  <a:pt x="186" y="731"/>
                </a:lnTo>
                <a:lnTo>
                  <a:pt x="189" y="721"/>
                </a:lnTo>
                <a:lnTo>
                  <a:pt x="192" y="711"/>
                </a:lnTo>
                <a:lnTo>
                  <a:pt x="195" y="700"/>
                </a:lnTo>
                <a:lnTo>
                  <a:pt x="197" y="688"/>
                </a:lnTo>
                <a:lnTo>
                  <a:pt x="198" y="675"/>
                </a:lnTo>
                <a:lnTo>
                  <a:pt x="248" y="176"/>
                </a:lnTo>
                <a:lnTo>
                  <a:pt x="249" y="160"/>
                </a:lnTo>
                <a:lnTo>
                  <a:pt x="250" y="146"/>
                </a:lnTo>
                <a:lnTo>
                  <a:pt x="250" y="134"/>
                </a:lnTo>
                <a:lnTo>
                  <a:pt x="248" y="123"/>
                </a:lnTo>
                <a:lnTo>
                  <a:pt x="246" y="113"/>
                </a:lnTo>
                <a:lnTo>
                  <a:pt x="245" y="108"/>
                </a:lnTo>
                <a:lnTo>
                  <a:pt x="243" y="104"/>
                </a:lnTo>
                <a:lnTo>
                  <a:pt x="239" y="96"/>
                </a:lnTo>
                <a:lnTo>
                  <a:pt x="237" y="93"/>
                </a:lnTo>
                <a:lnTo>
                  <a:pt x="234" y="90"/>
                </a:lnTo>
                <a:lnTo>
                  <a:pt x="231" y="86"/>
                </a:lnTo>
                <a:lnTo>
                  <a:pt x="228" y="83"/>
                </a:lnTo>
                <a:lnTo>
                  <a:pt x="224" y="81"/>
                </a:lnTo>
                <a:lnTo>
                  <a:pt x="220" y="78"/>
                </a:lnTo>
                <a:lnTo>
                  <a:pt x="211" y="74"/>
                </a:lnTo>
                <a:lnTo>
                  <a:pt x="201" y="70"/>
                </a:lnTo>
                <a:lnTo>
                  <a:pt x="189" y="67"/>
                </a:lnTo>
                <a:lnTo>
                  <a:pt x="176" y="66"/>
                </a:lnTo>
                <a:lnTo>
                  <a:pt x="161" y="64"/>
                </a:lnTo>
                <a:lnTo>
                  <a:pt x="145" y="64"/>
                </a:lnTo>
                <a:lnTo>
                  <a:pt x="121" y="64"/>
                </a:lnTo>
                <a:lnTo>
                  <a:pt x="127" y="0"/>
                </a:lnTo>
                <a:lnTo>
                  <a:pt x="848" y="0"/>
                </a:lnTo>
                <a:lnTo>
                  <a:pt x="867" y="1"/>
                </a:lnTo>
                <a:lnTo>
                  <a:pt x="886" y="1"/>
                </a:lnTo>
                <a:lnTo>
                  <a:pt x="903" y="3"/>
                </a:lnTo>
                <a:lnTo>
                  <a:pt x="920" y="5"/>
                </a:lnTo>
                <a:lnTo>
                  <a:pt x="937" y="8"/>
                </a:lnTo>
                <a:lnTo>
                  <a:pt x="952" y="11"/>
                </a:lnTo>
                <a:lnTo>
                  <a:pt x="967" y="15"/>
                </a:lnTo>
                <a:lnTo>
                  <a:pt x="982" y="19"/>
                </a:lnTo>
                <a:lnTo>
                  <a:pt x="995" y="24"/>
                </a:lnTo>
                <a:lnTo>
                  <a:pt x="1008" y="30"/>
                </a:lnTo>
                <a:lnTo>
                  <a:pt x="1020" y="36"/>
                </a:lnTo>
                <a:lnTo>
                  <a:pt x="1031" y="43"/>
                </a:lnTo>
                <a:lnTo>
                  <a:pt x="1042" y="50"/>
                </a:lnTo>
                <a:lnTo>
                  <a:pt x="1052" y="58"/>
                </a:lnTo>
                <a:lnTo>
                  <a:pt x="1061" y="66"/>
                </a:lnTo>
                <a:lnTo>
                  <a:pt x="1069" y="75"/>
                </a:lnTo>
                <a:lnTo>
                  <a:pt x="1075" y="82"/>
                </a:lnTo>
                <a:lnTo>
                  <a:pt x="1080" y="89"/>
                </a:lnTo>
                <a:lnTo>
                  <a:pt x="1085" y="96"/>
                </a:lnTo>
                <a:lnTo>
                  <a:pt x="1090" y="104"/>
                </a:lnTo>
                <a:lnTo>
                  <a:pt x="1094" y="112"/>
                </a:lnTo>
                <a:lnTo>
                  <a:pt x="1097" y="120"/>
                </a:lnTo>
                <a:lnTo>
                  <a:pt x="1101" y="128"/>
                </a:lnTo>
                <a:lnTo>
                  <a:pt x="1104" y="136"/>
                </a:lnTo>
                <a:lnTo>
                  <a:pt x="1106" y="145"/>
                </a:lnTo>
                <a:lnTo>
                  <a:pt x="1108" y="153"/>
                </a:lnTo>
                <a:lnTo>
                  <a:pt x="1110" y="162"/>
                </a:lnTo>
                <a:lnTo>
                  <a:pt x="1111" y="171"/>
                </a:lnTo>
                <a:lnTo>
                  <a:pt x="1112" y="180"/>
                </a:lnTo>
                <a:lnTo>
                  <a:pt x="1112" y="189"/>
                </a:lnTo>
                <a:lnTo>
                  <a:pt x="1112" y="198"/>
                </a:lnTo>
                <a:lnTo>
                  <a:pt x="1111" y="207"/>
                </a:lnTo>
                <a:lnTo>
                  <a:pt x="1110" y="216"/>
                </a:lnTo>
                <a:lnTo>
                  <a:pt x="1108" y="227"/>
                </a:lnTo>
                <a:lnTo>
                  <a:pt x="1105" y="238"/>
                </a:lnTo>
                <a:lnTo>
                  <a:pt x="1102" y="250"/>
                </a:lnTo>
                <a:lnTo>
                  <a:pt x="1097" y="262"/>
                </a:lnTo>
                <a:lnTo>
                  <a:pt x="1091" y="275"/>
                </a:lnTo>
                <a:lnTo>
                  <a:pt x="1088" y="282"/>
                </a:lnTo>
                <a:lnTo>
                  <a:pt x="1084" y="288"/>
                </a:lnTo>
                <a:lnTo>
                  <a:pt x="1075" y="301"/>
                </a:lnTo>
                <a:lnTo>
                  <a:pt x="1070" y="308"/>
                </a:lnTo>
                <a:lnTo>
                  <a:pt x="1065" y="315"/>
                </a:lnTo>
                <a:lnTo>
                  <a:pt x="1053" y="327"/>
                </a:lnTo>
                <a:lnTo>
                  <a:pt x="1046" y="334"/>
                </a:lnTo>
                <a:lnTo>
                  <a:pt x="1039" y="340"/>
                </a:lnTo>
                <a:lnTo>
                  <a:pt x="1023" y="352"/>
                </a:lnTo>
                <a:lnTo>
                  <a:pt x="1014" y="358"/>
                </a:lnTo>
                <a:lnTo>
                  <a:pt x="1005" y="363"/>
                </a:lnTo>
                <a:lnTo>
                  <a:pt x="995" y="369"/>
                </a:lnTo>
                <a:lnTo>
                  <a:pt x="985" y="374"/>
                </a:lnTo>
                <a:lnTo>
                  <a:pt x="974" y="379"/>
                </a:lnTo>
                <a:lnTo>
                  <a:pt x="962" y="384"/>
                </a:lnTo>
                <a:lnTo>
                  <a:pt x="950" y="388"/>
                </a:lnTo>
                <a:lnTo>
                  <a:pt x="937" y="392"/>
                </a:lnTo>
                <a:lnTo>
                  <a:pt x="916" y="396"/>
                </a:lnTo>
                <a:lnTo>
                  <a:pt x="896" y="399"/>
                </a:lnTo>
                <a:lnTo>
                  <a:pt x="885" y="401"/>
                </a:lnTo>
                <a:lnTo>
                  <a:pt x="874" y="402"/>
                </a:lnTo>
                <a:lnTo>
                  <a:pt x="888" y="405"/>
                </a:lnTo>
                <a:lnTo>
                  <a:pt x="901" y="407"/>
                </a:lnTo>
                <a:lnTo>
                  <a:pt x="913" y="410"/>
                </a:lnTo>
                <a:lnTo>
                  <a:pt x="926" y="413"/>
                </a:lnTo>
                <a:lnTo>
                  <a:pt x="932" y="415"/>
                </a:lnTo>
                <a:lnTo>
                  <a:pt x="938" y="417"/>
                </a:lnTo>
                <a:lnTo>
                  <a:pt x="949" y="421"/>
                </a:lnTo>
                <a:lnTo>
                  <a:pt x="960" y="425"/>
                </a:lnTo>
                <a:lnTo>
                  <a:pt x="970" y="430"/>
                </a:lnTo>
                <a:lnTo>
                  <a:pt x="980" y="435"/>
                </a:lnTo>
                <a:lnTo>
                  <a:pt x="990" y="441"/>
                </a:lnTo>
                <a:lnTo>
                  <a:pt x="999" y="446"/>
                </a:lnTo>
                <a:lnTo>
                  <a:pt x="1008" y="452"/>
                </a:lnTo>
                <a:lnTo>
                  <a:pt x="1016" y="459"/>
                </a:lnTo>
                <a:lnTo>
                  <a:pt x="1024" y="466"/>
                </a:lnTo>
                <a:lnTo>
                  <a:pt x="1031" y="473"/>
                </a:lnTo>
                <a:lnTo>
                  <a:pt x="1038" y="480"/>
                </a:lnTo>
                <a:lnTo>
                  <a:pt x="1044" y="488"/>
                </a:lnTo>
                <a:lnTo>
                  <a:pt x="1050" y="496"/>
                </a:lnTo>
                <a:lnTo>
                  <a:pt x="1056" y="504"/>
                </a:lnTo>
                <a:lnTo>
                  <a:pt x="1061" y="512"/>
                </a:lnTo>
                <a:lnTo>
                  <a:pt x="1065" y="521"/>
                </a:lnTo>
                <a:lnTo>
                  <a:pt x="1070" y="530"/>
                </a:lnTo>
                <a:lnTo>
                  <a:pt x="1073" y="539"/>
                </a:lnTo>
                <a:lnTo>
                  <a:pt x="1076" y="548"/>
                </a:lnTo>
                <a:lnTo>
                  <a:pt x="1079" y="558"/>
                </a:lnTo>
                <a:lnTo>
                  <a:pt x="1081" y="567"/>
                </a:lnTo>
                <a:lnTo>
                  <a:pt x="1085" y="587"/>
                </a:lnTo>
                <a:lnTo>
                  <a:pt x="1085" y="597"/>
                </a:lnTo>
                <a:lnTo>
                  <a:pt x="1086" y="607"/>
                </a:lnTo>
                <a:lnTo>
                  <a:pt x="1085" y="617"/>
                </a:lnTo>
                <a:lnTo>
                  <a:pt x="1085" y="627"/>
                </a:lnTo>
                <a:lnTo>
                  <a:pt x="1083" y="638"/>
                </a:lnTo>
                <a:lnTo>
                  <a:pt x="1081" y="651"/>
                </a:lnTo>
                <a:lnTo>
                  <a:pt x="1078" y="664"/>
                </a:lnTo>
                <a:lnTo>
                  <a:pt x="1073" y="678"/>
                </a:lnTo>
                <a:lnTo>
                  <a:pt x="1067" y="693"/>
                </a:lnTo>
                <a:lnTo>
                  <a:pt x="1060" y="708"/>
                </a:lnTo>
                <a:lnTo>
                  <a:pt x="1051" y="724"/>
                </a:lnTo>
                <a:lnTo>
                  <a:pt x="1046" y="731"/>
                </a:lnTo>
                <a:lnTo>
                  <a:pt x="1040" y="739"/>
                </a:lnTo>
                <a:lnTo>
                  <a:pt x="1034" y="747"/>
                </a:lnTo>
                <a:lnTo>
                  <a:pt x="1027" y="754"/>
                </a:lnTo>
                <a:lnTo>
                  <a:pt x="1019" y="762"/>
                </a:lnTo>
                <a:lnTo>
                  <a:pt x="1011" y="769"/>
                </a:lnTo>
                <a:lnTo>
                  <a:pt x="1003" y="777"/>
                </a:lnTo>
                <a:lnTo>
                  <a:pt x="994" y="784"/>
                </a:lnTo>
                <a:lnTo>
                  <a:pt x="984" y="791"/>
                </a:lnTo>
                <a:lnTo>
                  <a:pt x="973" y="798"/>
                </a:lnTo>
                <a:lnTo>
                  <a:pt x="962" y="805"/>
                </a:lnTo>
                <a:lnTo>
                  <a:pt x="950" y="811"/>
                </a:lnTo>
                <a:lnTo>
                  <a:pt x="938" y="817"/>
                </a:lnTo>
                <a:lnTo>
                  <a:pt x="924" y="823"/>
                </a:lnTo>
                <a:lnTo>
                  <a:pt x="910" y="828"/>
                </a:lnTo>
                <a:lnTo>
                  <a:pt x="895" y="833"/>
                </a:lnTo>
                <a:lnTo>
                  <a:pt x="879" y="838"/>
                </a:lnTo>
                <a:lnTo>
                  <a:pt x="863" y="842"/>
                </a:lnTo>
                <a:close/>
                <a:moveTo>
                  <a:pt x="6069" y="248"/>
                </a:moveTo>
                <a:lnTo>
                  <a:pt x="6070" y="238"/>
                </a:lnTo>
                <a:lnTo>
                  <a:pt x="6070" y="228"/>
                </a:lnTo>
                <a:lnTo>
                  <a:pt x="6070" y="219"/>
                </a:lnTo>
                <a:lnTo>
                  <a:pt x="6070" y="209"/>
                </a:lnTo>
                <a:lnTo>
                  <a:pt x="6069" y="200"/>
                </a:lnTo>
                <a:lnTo>
                  <a:pt x="6068" y="191"/>
                </a:lnTo>
                <a:lnTo>
                  <a:pt x="6066" y="182"/>
                </a:lnTo>
                <a:lnTo>
                  <a:pt x="6064" y="174"/>
                </a:lnTo>
                <a:lnTo>
                  <a:pt x="6062" y="166"/>
                </a:lnTo>
                <a:lnTo>
                  <a:pt x="6059" y="158"/>
                </a:lnTo>
                <a:lnTo>
                  <a:pt x="6056" y="150"/>
                </a:lnTo>
                <a:lnTo>
                  <a:pt x="6052" y="143"/>
                </a:lnTo>
                <a:lnTo>
                  <a:pt x="6048" y="136"/>
                </a:lnTo>
                <a:lnTo>
                  <a:pt x="6044" y="129"/>
                </a:lnTo>
                <a:lnTo>
                  <a:pt x="6039" y="123"/>
                </a:lnTo>
                <a:lnTo>
                  <a:pt x="6034" y="117"/>
                </a:lnTo>
                <a:lnTo>
                  <a:pt x="6029" y="110"/>
                </a:lnTo>
                <a:lnTo>
                  <a:pt x="6022" y="105"/>
                </a:lnTo>
                <a:lnTo>
                  <a:pt x="6016" y="99"/>
                </a:lnTo>
                <a:lnTo>
                  <a:pt x="6009" y="94"/>
                </a:lnTo>
                <a:lnTo>
                  <a:pt x="6001" y="90"/>
                </a:lnTo>
                <a:lnTo>
                  <a:pt x="5993" y="85"/>
                </a:lnTo>
                <a:lnTo>
                  <a:pt x="5985" y="81"/>
                </a:lnTo>
                <a:lnTo>
                  <a:pt x="5976" y="78"/>
                </a:lnTo>
                <a:lnTo>
                  <a:pt x="5967" y="75"/>
                </a:lnTo>
                <a:lnTo>
                  <a:pt x="5958" y="72"/>
                </a:lnTo>
                <a:lnTo>
                  <a:pt x="5948" y="70"/>
                </a:lnTo>
                <a:lnTo>
                  <a:pt x="5938" y="68"/>
                </a:lnTo>
                <a:lnTo>
                  <a:pt x="5928" y="67"/>
                </a:lnTo>
                <a:lnTo>
                  <a:pt x="5917" y="66"/>
                </a:lnTo>
                <a:lnTo>
                  <a:pt x="5906" y="65"/>
                </a:lnTo>
                <a:lnTo>
                  <a:pt x="5894" y="65"/>
                </a:lnTo>
                <a:lnTo>
                  <a:pt x="5793" y="65"/>
                </a:lnTo>
                <a:lnTo>
                  <a:pt x="5759" y="407"/>
                </a:lnTo>
                <a:lnTo>
                  <a:pt x="5911" y="407"/>
                </a:lnTo>
                <a:lnTo>
                  <a:pt x="5927" y="406"/>
                </a:lnTo>
                <a:lnTo>
                  <a:pt x="5935" y="405"/>
                </a:lnTo>
                <a:lnTo>
                  <a:pt x="5943" y="404"/>
                </a:lnTo>
                <a:lnTo>
                  <a:pt x="5950" y="403"/>
                </a:lnTo>
                <a:lnTo>
                  <a:pt x="5957" y="401"/>
                </a:lnTo>
                <a:lnTo>
                  <a:pt x="5971" y="396"/>
                </a:lnTo>
                <a:lnTo>
                  <a:pt x="5978" y="393"/>
                </a:lnTo>
                <a:lnTo>
                  <a:pt x="5985" y="390"/>
                </a:lnTo>
                <a:lnTo>
                  <a:pt x="5997" y="382"/>
                </a:lnTo>
                <a:lnTo>
                  <a:pt x="6009" y="374"/>
                </a:lnTo>
                <a:lnTo>
                  <a:pt x="6014" y="369"/>
                </a:lnTo>
                <a:lnTo>
                  <a:pt x="6019" y="364"/>
                </a:lnTo>
                <a:lnTo>
                  <a:pt x="6024" y="359"/>
                </a:lnTo>
                <a:lnTo>
                  <a:pt x="6029" y="353"/>
                </a:lnTo>
                <a:lnTo>
                  <a:pt x="6034" y="347"/>
                </a:lnTo>
                <a:lnTo>
                  <a:pt x="6038" y="341"/>
                </a:lnTo>
                <a:lnTo>
                  <a:pt x="6042" y="335"/>
                </a:lnTo>
                <a:lnTo>
                  <a:pt x="6046" y="328"/>
                </a:lnTo>
                <a:lnTo>
                  <a:pt x="6049" y="321"/>
                </a:lnTo>
                <a:lnTo>
                  <a:pt x="6053" y="314"/>
                </a:lnTo>
                <a:lnTo>
                  <a:pt x="6058" y="299"/>
                </a:lnTo>
                <a:lnTo>
                  <a:pt x="6063" y="283"/>
                </a:lnTo>
                <a:lnTo>
                  <a:pt x="6065" y="275"/>
                </a:lnTo>
                <a:lnTo>
                  <a:pt x="6067" y="266"/>
                </a:lnTo>
                <a:lnTo>
                  <a:pt x="6069" y="248"/>
                </a:lnTo>
                <a:close/>
                <a:moveTo>
                  <a:pt x="5512" y="174"/>
                </a:moveTo>
                <a:lnTo>
                  <a:pt x="5514" y="159"/>
                </a:lnTo>
                <a:lnTo>
                  <a:pt x="5514" y="146"/>
                </a:lnTo>
                <a:lnTo>
                  <a:pt x="5513" y="134"/>
                </a:lnTo>
                <a:lnTo>
                  <a:pt x="5513" y="128"/>
                </a:lnTo>
                <a:lnTo>
                  <a:pt x="5512" y="123"/>
                </a:lnTo>
                <a:lnTo>
                  <a:pt x="5511" y="118"/>
                </a:lnTo>
                <a:lnTo>
                  <a:pt x="5510" y="113"/>
                </a:lnTo>
                <a:lnTo>
                  <a:pt x="5507" y="105"/>
                </a:lnTo>
                <a:lnTo>
                  <a:pt x="5503" y="97"/>
                </a:lnTo>
                <a:lnTo>
                  <a:pt x="5498" y="91"/>
                </a:lnTo>
                <a:lnTo>
                  <a:pt x="5492" y="85"/>
                </a:lnTo>
                <a:lnTo>
                  <a:pt x="5485" y="80"/>
                </a:lnTo>
                <a:lnTo>
                  <a:pt x="5478" y="76"/>
                </a:lnTo>
                <a:lnTo>
                  <a:pt x="5469" y="73"/>
                </a:lnTo>
                <a:lnTo>
                  <a:pt x="5459" y="70"/>
                </a:lnTo>
                <a:lnTo>
                  <a:pt x="5448" y="68"/>
                </a:lnTo>
                <a:lnTo>
                  <a:pt x="5443" y="67"/>
                </a:lnTo>
                <a:lnTo>
                  <a:pt x="5436" y="66"/>
                </a:lnTo>
                <a:lnTo>
                  <a:pt x="5423" y="65"/>
                </a:lnTo>
                <a:lnTo>
                  <a:pt x="5303" y="65"/>
                </a:lnTo>
                <a:lnTo>
                  <a:pt x="5284" y="230"/>
                </a:lnTo>
                <a:lnTo>
                  <a:pt x="5208" y="230"/>
                </a:lnTo>
                <a:lnTo>
                  <a:pt x="5207" y="220"/>
                </a:lnTo>
                <a:lnTo>
                  <a:pt x="5206" y="211"/>
                </a:lnTo>
                <a:lnTo>
                  <a:pt x="5204" y="202"/>
                </a:lnTo>
                <a:lnTo>
                  <a:pt x="5202" y="194"/>
                </a:lnTo>
                <a:lnTo>
                  <a:pt x="5199" y="185"/>
                </a:lnTo>
                <a:lnTo>
                  <a:pt x="5195" y="177"/>
                </a:lnTo>
                <a:lnTo>
                  <a:pt x="5192" y="169"/>
                </a:lnTo>
                <a:lnTo>
                  <a:pt x="5187" y="162"/>
                </a:lnTo>
                <a:lnTo>
                  <a:pt x="5182" y="154"/>
                </a:lnTo>
                <a:lnTo>
                  <a:pt x="5177" y="147"/>
                </a:lnTo>
                <a:lnTo>
                  <a:pt x="5171" y="140"/>
                </a:lnTo>
                <a:lnTo>
                  <a:pt x="5165" y="133"/>
                </a:lnTo>
                <a:lnTo>
                  <a:pt x="5159" y="127"/>
                </a:lnTo>
                <a:lnTo>
                  <a:pt x="5152" y="121"/>
                </a:lnTo>
                <a:lnTo>
                  <a:pt x="5145" y="115"/>
                </a:lnTo>
                <a:lnTo>
                  <a:pt x="5138" y="110"/>
                </a:lnTo>
                <a:lnTo>
                  <a:pt x="5121" y="99"/>
                </a:lnTo>
                <a:lnTo>
                  <a:pt x="5112" y="95"/>
                </a:lnTo>
                <a:lnTo>
                  <a:pt x="5104" y="90"/>
                </a:lnTo>
                <a:lnTo>
                  <a:pt x="5086" y="83"/>
                </a:lnTo>
                <a:lnTo>
                  <a:pt x="5076" y="79"/>
                </a:lnTo>
                <a:lnTo>
                  <a:pt x="5067" y="76"/>
                </a:lnTo>
                <a:lnTo>
                  <a:pt x="5057" y="74"/>
                </a:lnTo>
                <a:lnTo>
                  <a:pt x="5047" y="71"/>
                </a:lnTo>
                <a:lnTo>
                  <a:pt x="5037" y="69"/>
                </a:lnTo>
                <a:lnTo>
                  <a:pt x="5027" y="68"/>
                </a:lnTo>
                <a:lnTo>
                  <a:pt x="5017" y="66"/>
                </a:lnTo>
                <a:lnTo>
                  <a:pt x="5007" y="66"/>
                </a:lnTo>
                <a:lnTo>
                  <a:pt x="4986" y="65"/>
                </a:lnTo>
                <a:lnTo>
                  <a:pt x="4754" y="65"/>
                </a:lnTo>
                <a:lnTo>
                  <a:pt x="4724" y="365"/>
                </a:lnTo>
                <a:lnTo>
                  <a:pt x="4846" y="365"/>
                </a:lnTo>
                <a:lnTo>
                  <a:pt x="4857" y="364"/>
                </a:lnTo>
                <a:lnTo>
                  <a:pt x="4867" y="364"/>
                </a:lnTo>
                <a:lnTo>
                  <a:pt x="4877" y="362"/>
                </a:lnTo>
                <a:lnTo>
                  <a:pt x="4886" y="360"/>
                </a:lnTo>
                <a:lnTo>
                  <a:pt x="4895" y="358"/>
                </a:lnTo>
                <a:lnTo>
                  <a:pt x="4903" y="355"/>
                </a:lnTo>
                <a:lnTo>
                  <a:pt x="4911" y="352"/>
                </a:lnTo>
                <a:lnTo>
                  <a:pt x="4918" y="349"/>
                </a:lnTo>
                <a:lnTo>
                  <a:pt x="4931" y="341"/>
                </a:lnTo>
                <a:lnTo>
                  <a:pt x="4937" y="337"/>
                </a:lnTo>
                <a:lnTo>
                  <a:pt x="4942" y="332"/>
                </a:lnTo>
                <a:lnTo>
                  <a:pt x="4951" y="323"/>
                </a:lnTo>
                <a:lnTo>
                  <a:pt x="4958" y="313"/>
                </a:lnTo>
                <a:lnTo>
                  <a:pt x="4965" y="304"/>
                </a:lnTo>
                <a:lnTo>
                  <a:pt x="4969" y="295"/>
                </a:lnTo>
                <a:lnTo>
                  <a:pt x="4973" y="286"/>
                </a:lnTo>
                <a:lnTo>
                  <a:pt x="4976" y="278"/>
                </a:lnTo>
                <a:lnTo>
                  <a:pt x="4979" y="267"/>
                </a:lnTo>
                <a:lnTo>
                  <a:pt x="4979" y="262"/>
                </a:lnTo>
                <a:lnTo>
                  <a:pt x="5053" y="262"/>
                </a:lnTo>
                <a:lnTo>
                  <a:pt x="5023" y="542"/>
                </a:lnTo>
                <a:lnTo>
                  <a:pt x="4938" y="542"/>
                </a:lnTo>
                <a:lnTo>
                  <a:pt x="4939" y="532"/>
                </a:lnTo>
                <a:lnTo>
                  <a:pt x="4939" y="524"/>
                </a:lnTo>
                <a:lnTo>
                  <a:pt x="4939" y="515"/>
                </a:lnTo>
                <a:lnTo>
                  <a:pt x="4938" y="508"/>
                </a:lnTo>
                <a:lnTo>
                  <a:pt x="4937" y="500"/>
                </a:lnTo>
                <a:lnTo>
                  <a:pt x="4936" y="494"/>
                </a:lnTo>
                <a:lnTo>
                  <a:pt x="4932" y="482"/>
                </a:lnTo>
                <a:lnTo>
                  <a:pt x="4930" y="476"/>
                </a:lnTo>
                <a:lnTo>
                  <a:pt x="4927" y="471"/>
                </a:lnTo>
                <a:lnTo>
                  <a:pt x="4925" y="467"/>
                </a:lnTo>
                <a:lnTo>
                  <a:pt x="4921" y="462"/>
                </a:lnTo>
                <a:lnTo>
                  <a:pt x="4918" y="459"/>
                </a:lnTo>
                <a:lnTo>
                  <a:pt x="4914" y="455"/>
                </a:lnTo>
                <a:lnTo>
                  <a:pt x="4910" y="452"/>
                </a:lnTo>
                <a:lnTo>
                  <a:pt x="4905" y="449"/>
                </a:lnTo>
                <a:lnTo>
                  <a:pt x="4896" y="444"/>
                </a:lnTo>
                <a:lnTo>
                  <a:pt x="4891" y="442"/>
                </a:lnTo>
                <a:lnTo>
                  <a:pt x="4885" y="440"/>
                </a:lnTo>
                <a:lnTo>
                  <a:pt x="4873" y="437"/>
                </a:lnTo>
                <a:lnTo>
                  <a:pt x="4861" y="435"/>
                </a:lnTo>
                <a:lnTo>
                  <a:pt x="4847" y="434"/>
                </a:lnTo>
                <a:lnTo>
                  <a:pt x="4833" y="433"/>
                </a:lnTo>
                <a:lnTo>
                  <a:pt x="4818" y="433"/>
                </a:lnTo>
                <a:lnTo>
                  <a:pt x="4802" y="432"/>
                </a:lnTo>
                <a:lnTo>
                  <a:pt x="4717" y="432"/>
                </a:lnTo>
                <a:lnTo>
                  <a:pt x="4694" y="670"/>
                </a:lnTo>
                <a:lnTo>
                  <a:pt x="4693" y="684"/>
                </a:lnTo>
                <a:lnTo>
                  <a:pt x="4692" y="697"/>
                </a:lnTo>
                <a:lnTo>
                  <a:pt x="4693" y="703"/>
                </a:lnTo>
                <a:lnTo>
                  <a:pt x="4693" y="708"/>
                </a:lnTo>
                <a:lnTo>
                  <a:pt x="4694" y="714"/>
                </a:lnTo>
                <a:lnTo>
                  <a:pt x="4695" y="719"/>
                </a:lnTo>
                <a:lnTo>
                  <a:pt x="4697" y="728"/>
                </a:lnTo>
                <a:lnTo>
                  <a:pt x="4700" y="736"/>
                </a:lnTo>
                <a:lnTo>
                  <a:pt x="4705" y="744"/>
                </a:lnTo>
                <a:lnTo>
                  <a:pt x="4707" y="747"/>
                </a:lnTo>
                <a:lnTo>
                  <a:pt x="4710" y="751"/>
                </a:lnTo>
                <a:lnTo>
                  <a:pt x="4714" y="755"/>
                </a:lnTo>
                <a:lnTo>
                  <a:pt x="4719" y="759"/>
                </a:lnTo>
                <a:lnTo>
                  <a:pt x="4723" y="763"/>
                </a:lnTo>
                <a:lnTo>
                  <a:pt x="4729" y="766"/>
                </a:lnTo>
                <a:lnTo>
                  <a:pt x="4734" y="770"/>
                </a:lnTo>
                <a:lnTo>
                  <a:pt x="4741" y="772"/>
                </a:lnTo>
                <a:lnTo>
                  <a:pt x="4755" y="777"/>
                </a:lnTo>
                <a:lnTo>
                  <a:pt x="4762" y="779"/>
                </a:lnTo>
                <a:lnTo>
                  <a:pt x="4771" y="781"/>
                </a:lnTo>
                <a:lnTo>
                  <a:pt x="4790" y="784"/>
                </a:lnTo>
                <a:lnTo>
                  <a:pt x="4801" y="785"/>
                </a:lnTo>
                <a:lnTo>
                  <a:pt x="4812" y="785"/>
                </a:lnTo>
                <a:lnTo>
                  <a:pt x="4838" y="786"/>
                </a:lnTo>
                <a:lnTo>
                  <a:pt x="4840" y="786"/>
                </a:lnTo>
                <a:lnTo>
                  <a:pt x="4852" y="786"/>
                </a:lnTo>
                <a:lnTo>
                  <a:pt x="4865" y="785"/>
                </a:lnTo>
                <a:lnTo>
                  <a:pt x="4877" y="784"/>
                </a:lnTo>
                <a:lnTo>
                  <a:pt x="4889" y="783"/>
                </a:lnTo>
                <a:lnTo>
                  <a:pt x="4912" y="779"/>
                </a:lnTo>
                <a:lnTo>
                  <a:pt x="4934" y="775"/>
                </a:lnTo>
                <a:lnTo>
                  <a:pt x="4944" y="772"/>
                </a:lnTo>
                <a:lnTo>
                  <a:pt x="4954" y="770"/>
                </a:lnTo>
                <a:lnTo>
                  <a:pt x="4964" y="767"/>
                </a:lnTo>
                <a:lnTo>
                  <a:pt x="4974" y="764"/>
                </a:lnTo>
                <a:lnTo>
                  <a:pt x="4992" y="757"/>
                </a:lnTo>
                <a:lnTo>
                  <a:pt x="5001" y="753"/>
                </a:lnTo>
                <a:lnTo>
                  <a:pt x="5010" y="750"/>
                </a:lnTo>
                <a:lnTo>
                  <a:pt x="5026" y="742"/>
                </a:lnTo>
                <a:lnTo>
                  <a:pt x="5041" y="733"/>
                </a:lnTo>
                <a:lnTo>
                  <a:pt x="5055" y="724"/>
                </a:lnTo>
                <a:lnTo>
                  <a:pt x="5068" y="715"/>
                </a:lnTo>
                <a:lnTo>
                  <a:pt x="5081" y="705"/>
                </a:lnTo>
                <a:lnTo>
                  <a:pt x="5092" y="695"/>
                </a:lnTo>
                <a:lnTo>
                  <a:pt x="5102" y="685"/>
                </a:lnTo>
                <a:lnTo>
                  <a:pt x="5112" y="675"/>
                </a:lnTo>
                <a:lnTo>
                  <a:pt x="5121" y="665"/>
                </a:lnTo>
                <a:lnTo>
                  <a:pt x="5130" y="655"/>
                </a:lnTo>
                <a:lnTo>
                  <a:pt x="5137" y="646"/>
                </a:lnTo>
                <a:lnTo>
                  <a:pt x="5144" y="636"/>
                </a:lnTo>
                <a:lnTo>
                  <a:pt x="5150" y="627"/>
                </a:lnTo>
                <a:lnTo>
                  <a:pt x="5155" y="618"/>
                </a:lnTo>
                <a:lnTo>
                  <a:pt x="5163" y="602"/>
                </a:lnTo>
                <a:lnTo>
                  <a:pt x="5170" y="589"/>
                </a:lnTo>
                <a:lnTo>
                  <a:pt x="5174" y="578"/>
                </a:lnTo>
                <a:lnTo>
                  <a:pt x="5176" y="572"/>
                </a:lnTo>
                <a:lnTo>
                  <a:pt x="5177" y="569"/>
                </a:lnTo>
                <a:lnTo>
                  <a:pt x="5251" y="569"/>
                </a:lnTo>
                <a:lnTo>
                  <a:pt x="5230" y="784"/>
                </a:lnTo>
                <a:lnTo>
                  <a:pt x="5351" y="784"/>
                </a:lnTo>
                <a:lnTo>
                  <a:pt x="5366" y="783"/>
                </a:lnTo>
                <a:lnTo>
                  <a:pt x="5380" y="781"/>
                </a:lnTo>
                <a:lnTo>
                  <a:pt x="5392" y="778"/>
                </a:lnTo>
                <a:lnTo>
                  <a:pt x="5403" y="775"/>
                </a:lnTo>
                <a:lnTo>
                  <a:pt x="5412" y="771"/>
                </a:lnTo>
                <a:lnTo>
                  <a:pt x="5417" y="768"/>
                </a:lnTo>
                <a:lnTo>
                  <a:pt x="5421" y="766"/>
                </a:lnTo>
                <a:lnTo>
                  <a:pt x="5425" y="763"/>
                </a:lnTo>
                <a:lnTo>
                  <a:pt x="5429" y="760"/>
                </a:lnTo>
                <a:lnTo>
                  <a:pt x="5435" y="754"/>
                </a:lnTo>
                <a:lnTo>
                  <a:pt x="5441" y="747"/>
                </a:lnTo>
                <a:lnTo>
                  <a:pt x="5446" y="739"/>
                </a:lnTo>
                <a:lnTo>
                  <a:pt x="5450" y="731"/>
                </a:lnTo>
                <a:lnTo>
                  <a:pt x="5453" y="722"/>
                </a:lnTo>
                <a:lnTo>
                  <a:pt x="5456" y="712"/>
                </a:lnTo>
                <a:lnTo>
                  <a:pt x="5458" y="702"/>
                </a:lnTo>
                <a:lnTo>
                  <a:pt x="5461" y="679"/>
                </a:lnTo>
                <a:lnTo>
                  <a:pt x="5512" y="174"/>
                </a:lnTo>
                <a:close/>
                <a:moveTo>
                  <a:pt x="4475" y="162"/>
                </a:moveTo>
                <a:lnTo>
                  <a:pt x="4476" y="150"/>
                </a:lnTo>
                <a:lnTo>
                  <a:pt x="4476" y="139"/>
                </a:lnTo>
                <a:lnTo>
                  <a:pt x="4476" y="134"/>
                </a:lnTo>
                <a:lnTo>
                  <a:pt x="4475" y="129"/>
                </a:lnTo>
                <a:lnTo>
                  <a:pt x="4475" y="124"/>
                </a:lnTo>
                <a:lnTo>
                  <a:pt x="4474" y="120"/>
                </a:lnTo>
                <a:lnTo>
                  <a:pt x="4473" y="115"/>
                </a:lnTo>
                <a:lnTo>
                  <a:pt x="4472" y="111"/>
                </a:lnTo>
                <a:lnTo>
                  <a:pt x="4470" y="108"/>
                </a:lnTo>
                <a:lnTo>
                  <a:pt x="4469" y="104"/>
                </a:lnTo>
                <a:lnTo>
                  <a:pt x="4465" y="97"/>
                </a:lnTo>
                <a:lnTo>
                  <a:pt x="4460" y="91"/>
                </a:lnTo>
                <a:lnTo>
                  <a:pt x="4455" y="86"/>
                </a:lnTo>
                <a:lnTo>
                  <a:pt x="4448" y="81"/>
                </a:lnTo>
                <a:lnTo>
                  <a:pt x="4441" y="77"/>
                </a:lnTo>
                <a:lnTo>
                  <a:pt x="4432" y="73"/>
                </a:lnTo>
                <a:lnTo>
                  <a:pt x="4423" y="70"/>
                </a:lnTo>
                <a:lnTo>
                  <a:pt x="4412" y="68"/>
                </a:lnTo>
                <a:lnTo>
                  <a:pt x="4400" y="66"/>
                </a:lnTo>
                <a:lnTo>
                  <a:pt x="4388" y="65"/>
                </a:lnTo>
                <a:lnTo>
                  <a:pt x="4303" y="65"/>
                </a:lnTo>
                <a:lnTo>
                  <a:pt x="4285" y="66"/>
                </a:lnTo>
                <a:lnTo>
                  <a:pt x="4277" y="67"/>
                </a:lnTo>
                <a:lnTo>
                  <a:pt x="4269" y="68"/>
                </a:lnTo>
                <a:lnTo>
                  <a:pt x="4255" y="70"/>
                </a:lnTo>
                <a:lnTo>
                  <a:pt x="4242" y="74"/>
                </a:lnTo>
                <a:lnTo>
                  <a:pt x="4236" y="77"/>
                </a:lnTo>
                <a:lnTo>
                  <a:pt x="4230" y="80"/>
                </a:lnTo>
                <a:lnTo>
                  <a:pt x="4225" y="83"/>
                </a:lnTo>
                <a:lnTo>
                  <a:pt x="4220" y="86"/>
                </a:lnTo>
                <a:lnTo>
                  <a:pt x="4215" y="90"/>
                </a:lnTo>
                <a:lnTo>
                  <a:pt x="4211" y="94"/>
                </a:lnTo>
                <a:lnTo>
                  <a:pt x="4207" y="99"/>
                </a:lnTo>
                <a:lnTo>
                  <a:pt x="4203" y="104"/>
                </a:lnTo>
                <a:lnTo>
                  <a:pt x="4199" y="109"/>
                </a:lnTo>
                <a:lnTo>
                  <a:pt x="4196" y="115"/>
                </a:lnTo>
                <a:lnTo>
                  <a:pt x="4190" y="127"/>
                </a:lnTo>
                <a:lnTo>
                  <a:pt x="4185" y="141"/>
                </a:lnTo>
                <a:lnTo>
                  <a:pt x="4181" y="157"/>
                </a:lnTo>
                <a:lnTo>
                  <a:pt x="4177" y="175"/>
                </a:lnTo>
                <a:lnTo>
                  <a:pt x="4174" y="194"/>
                </a:lnTo>
                <a:lnTo>
                  <a:pt x="4171" y="215"/>
                </a:lnTo>
                <a:lnTo>
                  <a:pt x="4169" y="238"/>
                </a:lnTo>
                <a:lnTo>
                  <a:pt x="4117" y="754"/>
                </a:lnTo>
                <a:lnTo>
                  <a:pt x="4117" y="758"/>
                </a:lnTo>
                <a:lnTo>
                  <a:pt x="4118" y="763"/>
                </a:lnTo>
                <a:lnTo>
                  <a:pt x="4121" y="767"/>
                </a:lnTo>
                <a:lnTo>
                  <a:pt x="4123" y="770"/>
                </a:lnTo>
                <a:lnTo>
                  <a:pt x="4127" y="773"/>
                </a:lnTo>
                <a:lnTo>
                  <a:pt x="4131" y="776"/>
                </a:lnTo>
                <a:lnTo>
                  <a:pt x="4133" y="776"/>
                </a:lnTo>
                <a:lnTo>
                  <a:pt x="4135" y="777"/>
                </a:lnTo>
                <a:lnTo>
                  <a:pt x="4139" y="778"/>
                </a:lnTo>
                <a:lnTo>
                  <a:pt x="4298" y="778"/>
                </a:lnTo>
                <a:lnTo>
                  <a:pt x="4313" y="778"/>
                </a:lnTo>
                <a:lnTo>
                  <a:pt x="4327" y="777"/>
                </a:lnTo>
                <a:lnTo>
                  <a:pt x="4340" y="775"/>
                </a:lnTo>
                <a:lnTo>
                  <a:pt x="4351" y="772"/>
                </a:lnTo>
                <a:lnTo>
                  <a:pt x="4362" y="769"/>
                </a:lnTo>
                <a:lnTo>
                  <a:pt x="4372" y="765"/>
                </a:lnTo>
                <a:lnTo>
                  <a:pt x="4381" y="760"/>
                </a:lnTo>
                <a:lnTo>
                  <a:pt x="4389" y="754"/>
                </a:lnTo>
                <a:lnTo>
                  <a:pt x="4392" y="751"/>
                </a:lnTo>
                <a:lnTo>
                  <a:pt x="4396" y="747"/>
                </a:lnTo>
                <a:lnTo>
                  <a:pt x="4399" y="744"/>
                </a:lnTo>
                <a:lnTo>
                  <a:pt x="4402" y="740"/>
                </a:lnTo>
                <a:lnTo>
                  <a:pt x="4407" y="731"/>
                </a:lnTo>
                <a:lnTo>
                  <a:pt x="4410" y="727"/>
                </a:lnTo>
                <a:lnTo>
                  <a:pt x="4412" y="722"/>
                </a:lnTo>
                <a:lnTo>
                  <a:pt x="4414" y="717"/>
                </a:lnTo>
                <a:lnTo>
                  <a:pt x="4416" y="711"/>
                </a:lnTo>
                <a:lnTo>
                  <a:pt x="4418" y="706"/>
                </a:lnTo>
                <a:lnTo>
                  <a:pt x="4419" y="700"/>
                </a:lnTo>
                <a:lnTo>
                  <a:pt x="4421" y="688"/>
                </a:lnTo>
                <a:lnTo>
                  <a:pt x="4423" y="674"/>
                </a:lnTo>
                <a:lnTo>
                  <a:pt x="4475" y="162"/>
                </a:lnTo>
                <a:close/>
                <a:moveTo>
                  <a:pt x="3829" y="1014"/>
                </a:moveTo>
                <a:lnTo>
                  <a:pt x="3844" y="1008"/>
                </a:lnTo>
                <a:lnTo>
                  <a:pt x="3860" y="1002"/>
                </a:lnTo>
                <a:lnTo>
                  <a:pt x="3877" y="994"/>
                </a:lnTo>
                <a:lnTo>
                  <a:pt x="3894" y="985"/>
                </a:lnTo>
                <a:lnTo>
                  <a:pt x="3913" y="976"/>
                </a:lnTo>
                <a:lnTo>
                  <a:pt x="3931" y="966"/>
                </a:lnTo>
                <a:lnTo>
                  <a:pt x="3948" y="955"/>
                </a:lnTo>
                <a:lnTo>
                  <a:pt x="3965" y="944"/>
                </a:lnTo>
                <a:lnTo>
                  <a:pt x="3980" y="933"/>
                </a:lnTo>
                <a:lnTo>
                  <a:pt x="3994" y="922"/>
                </a:lnTo>
                <a:lnTo>
                  <a:pt x="4005" y="912"/>
                </a:lnTo>
                <a:lnTo>
                  <a:pt x="4010" y="906"/>
                </a:lnTo>
                <a:lnTo>
                  <a:pt x="4015" y="901"/>
                </a:lnTo>
                <a:lnTo>
                  <a:pt x="4018" y="896"/>
                </a:lnTo>
                <a:lnTo>
                  <a:pt x="4021" y="891"/>
                </a:lnTo>
                <a:lnTo>
                  <a:pt x="4023" y="887"/>
                </a:lnTo>
                <a:lnTo>
                  <a:pt x="4024" y="882"/>
                </a:lnTo>
                <a:lnTo>
                  <a:pt x="4024" y="878"/>
                </a:lnTo>
                <a:lnTo>
                  <a:pt x="4024" y="876"/>
                </a:lnTo>
                <a:lnTo>
                  <a:pt x="4024" y="874"/>
                </a:lnTo>
                <a:lnTo>
                  <a:pt x="4022" y="870"/>
                </a:lnTo>
                <a:lnTo>
                  <a:pt x="4019" y="866"/>
                </a:lnTo>
                <a:lnTo>
                  <a:pt x="3435" y="232"/>
                </a:lnTo>
                <a:lnTo>
                  <a:pt x="3398" y="563"/>
                </a:lnTo>
                <a:lnTo>
                  <a:pt x="3396" y="584"/>
                </a:lnTo>
                <a:lnTo>
                  <a:pt x="3394" y="604"/>
                </a:lnTo>
                <a:lnTo>
                  <a:pt x="3392" y="622"/>
                </a:lnTo>
                <a:lnTo>
                  <a:pt x="3392" y="638"/>
                </a:lnTo>
                <a:lnTo>
                  <a:pt x="3392" y="653"/>
                </a:lnTo>
                <a:lnTo>
                  <a:pt x="3392" y="666"/>
                </a:lnTo>
                <a:lnTo>
                  <a:pt x="3393" y="679"/>
                </a:lnTo>
                <a:lnTo>
                  <a:pt x="3394" y="690"/>
                </a:lnTo>
                <a:lnTo>
                  <a:pt x="3397" y="700"/>
                </a:lnTo>
                <a:lnTo>
                  <a:pt x="3399" y="709"/>
                </a:lnTo>
                <a:lnTo>
                  <a:pt x="3402" y="718"/>
                </a:lnTo>
                <a:lnTo>
                  <a:pt x="3405" y="726"/>
                </a:lnTo>
                <a:lnTo>
                  <a:pt x="3409" y="733"/>
                </a:lnTo>
                <a:lnTo>
                  <a:pt x="3413" y="739"/>
                </a:lnTo>
                <a:lnTo>
                  <a:pt x="3423" y="752"/>
                </a:lnTo>
                <a:lnTo>
                  <a:pt x="3431" y="759"/>
                </a:lnTo>
                <a:lnTo>
                  <a:pt x="3435" y="763"/>
                </a:lnTo>
                <a:lnTo>
                  <a:pt x="3440" y="766"/>
                </a:lnTo>
                <a:lnTo>
                  <a:pt x="3445" y="769"/>
                </a:lnTo>
                <a:lnTo>
                  <a:pt x="3450" y="772"/>
                </a:lnTo>
                <a:lnTo>
                  <a:pt x="3455" y="774"/>
                </a:lnTo>
                <a:lnTo>
                  <a:pt x="3461" y="776"/>
                </a:lnTo>
                <a:lnTo>
                  <a:pt x="3474" y="779"/>
                </a:lnTo>
                <a:lnTo>
                  <a:pt x="3488" y="782"/>
                </a:lnTo>
                <a:lnTo>
                  <a:pt x="3495" y="783"/>
                </a:lnTo>
                <a:lnTo>
                  <a:pt x="3503" y="783"/>
                </a:lnTo>
                <a:lnTo>
                  <a:pt x="3519" y="784"/>
                </a:lnTo>
                <a:lnTo>
                  <a:pt x="3532" y="784"/>
                </a:lnTo>
                <a:lnTo>
                  <a:pt x="3525" y="851"/>
                </a:lnTo>
                <a:lnTo>
                  <a:pt x="3302" y="851"/>
                </a:lnTo>
                <a:lnTo>
                  <a:pt x="3316" y="866"/>
                </a:lnTo>
                <a:lnTo>
                  <a:pt x="3331" y="880"/>
                </a:lnTo>
                <a:lnTo>
                  <a:pt x="3344" y="891"/>
                </a:lnTo>
                <a:lnTo>
                  <a:pt x="3356" y="902"/>
                </a:lnTo>
                <a:lnTo>
                  <a:pt x="3382" y="922"/>
                </a:lnTo>
                <a:lnTo>
                  <a:pt x="3396" y="932"/>
                </a:lnTo>
                <a:lnTo>
                  <a:pt x="3409" y="942"/>
                </a:lnTo>
                <a:lnTo>
                  <a:pt x="3423" y="951"/>
                </a:lnTo>
                <a:lnTo>
                  <a:pt x="3438" y="960"/>
                </a:lnTo>
                <a:lnTo>
                  <a:pt x="3452" y="969"/>
                </a:lnTo>
                <a:lnTo>
                  <a:pt x="3467" y="977"/>
                </a:lnTo>
                <a:lnTo>
                  <a:pt x="3482" y="985"/>
                </a:lnTo>
                <a:lnTo>
                  <a:pt x="3497" y="992"/>
                </a:lnTo>
                <a:lnTo>
                  <a:pt x="3513" y="999"/>
                </a:lnTo>
                <a:lnTo>
                  <a:pt x="3529" y="1005"/>
                </a:lnTo>
                <a:lnTo>
                  <a:pt x="3544" y="1011"/>
                </a:lnTo>
                <a:lnTo>
                  <a:pt x="3560" y="1017"/>
                </a:lnTo>
                <a:lnTo>
                  <a:pt x="3576" y="1022"/>
                </a:lnTo>
                <a:lnTo>
                  <a:pt x="3593" y="1026"/>
                </a:lnTo>
                <a:lnTo>
                  <a:pt x="3609" y="1030"/>
                </a:lnTo>
                <a:lnTo>
                  <a:pt x="3626" y="1033"/>
                </a:lnTo>
                <a:lnTo>
                  <a:pt x="3642" y="1035"/>
                </a:lnTo>
                <a:lnTo>
                  <a:pt x="3659" y="1037"/>
                </a:lnTo>
                <a:lnTo>
                  <a:pt x="3677" y="1038"/>
                </a:lnTo>
                <a:lnTo>
                  <a:pt x="3694" y="1038"/>
                </a:lnTo>
                <a:lnTo>
                  <a:pt x="3710" y="1038"/>
                </a:lnTo>
                <a:lnTo>
                  <a:pt x="3727" y="1037"/>
                </a:lnTo>
                <a:lnTo>
                  <a:pt x="3744" y="1035"/>
                </a:lnTo>
                <a:lnTo>
                  <a:pt x="3753" y="1034"/>
                </a:lnTo>
                <a:lnTo>
                  <a:pt x="3761" y="1032"/>
                </a:lnTo>
                <a:lnTo>
                  <a:pt x="3778" y="1029"/>
                </a:lnTo>
                <a:lnTo>
                  <a:pt x="3795" y="1025"/>
                </a:lnTo>
                <a:lnTo>
                  <a:pt x="3812" y="1020"/>
                </a:lnTo>
                <a:lnTo>
                  <a:pt x="3829" y="1014"/>
                </a:lnTo>
                <a:close/>
                <a:moveTo>
                  <a:pt x="2897" y="248"/>
                </a:moveTo>
                <a:lnTo>
                  <a:pt x="2898" y="238"/>
                </a:lnTo>
                <a:lnTo>
                  <a:pt x="2898" y="228"/>
                </a:lnTo>
                <a:lnTo>
                  <a:pt x="2898" y="219"/>
                </a:lnTo>
                <a:lnTo>
                  <a:pt x="2898" y="209"/>
                </a:lnTo>
                <a:lnTo>
                  <a:pt x="2897" y="200"/>
                </a:lnTo>
                <a:lnTo>
                  <a:pt x="2896" y="191"/>
                </a:lnTo>
                <a:lnTo>
                  <a:pt x="2894" y="182"/>
                </a:lnTo>
                <a:lnTo>
                  <a:pt x="2893" y="174"/>
                </a:lnTo>
                <a:lnTo>
                  <a:pt x="2890" y="166"/>
                </a:lnTo>
                <a:lnTo>
                  <a:pt x="2887" y="158"/>
                </a:lnTo>
                <a:lnTo>
                  <a:pt x="2884" y="150"/>
                </a:lnTo>
                <a:lnTo>
                  <a:pt x="2881" y="143"/>
                </a:lnTo>
                <a:lnTo>
                  <a:pt x="2877" y="136"/>
                </a:lnTo>
                <a:lnTo>
                  <a:pt x="2872" y="129"/>
                </a:lnTo>
                <a:lnTo>
                  <a:pt x="2868" y="123"/>
                </a:lnTo>
                <a:lnTo>
                  <a:pt x="2863" y="117"/>
                </a:lnTo>
                <a:lnTo>
                  <a:pt x="2857" y="110"/>
                </a:lnTo>
                <a:lnTo>
                  <a:pt x="2851" y="105"/>
                </a:lnTo>
                <a:lnTo>
                  <a:pt x="2844" y="99"/>
                </a:lnTo>
                <a:lnTo>
                  <a:pt x="2837" y="94"/>
                </a:lnTo>
                <a:lnTo>
                  <a:pt x="2829" y="90"/>
                </a:lnTo>
                <a:lnTo>
                  <a:pt x="2821" y="85"/>
                </a:lnTo>
                <a:lnTo>
                  <a:pt x="2813" y="81"/>
                </a:lnTo>
                <a:lnTo>
                  <a:pt x="2804" y="78"/>
                </a:lnTo>
                <a:lnTo>
                  <a:pt x="2795" y="75"/>
                </a:lnTo>
                <a:lnTo>
                  <a:pt x="2786" y="72"/>
                </a:lnTo>
                <a:lnTo>
                  <a:pt x="2776" y="70"/>
                </a:lnTo>
                <a:lnTo>
                  <a:pt x="2766" y="68"/>
                </a:lnTo>
                <a:lnTo>
                  <a:pt x="2756" y="67"/>
                </a:lnTo>
                <a:lnTo>
                  <a:pt x="2745" y="66"/>
                </a:lnTo>
                <a:lnTo>
                  <a:pt x="2734" y="65"/>
                </a:lnTo>
                <a:lnTo>
                  <a:pt x="2723" y="65"/>
                </a:lnTo>
                <a:lnTo>
                  <a:pt x="2621" y="65"/>
                </a:lnTo>
                <a:lnTo>
                  <a:pt x="2587" y="407"/>
                </a:lnTo>
                <a:lnTo>
                  <a:pt x="2739" y="407"/>
                </a:lnTo>
                <a:lnTo>
                  <a:pt x="2755" y="406"/>
                </a:lnTo>
                <a:lnTo>
                  <a:pt x="2763" y="405"/>
                </a:lnTo>
                <a:lnTo>
                  <a:pt x="2771" y="404"/>
                </a:lnTo>
                <a:lnTo>
                  <a:pt x="2778" y="403"/>
                </a:lnTo>
                <a:lnTo>
                  <a:pt x="2786" y="401"/>
                </a:lnTo>
                <a:lnTo>
                  <a:pt x="2800" y="396"/>
                </a:lnTo>
                <a:lnTo>
                  <a:pt x="2806" y="393"/>
                </a:lnTo>
                <a:lnTo>
                  <a:pt x="2813" y="390"/>
                </a:lnTo>
                <a:lnTo>
                  <a:pt x="2825" y="382"/>
                </a:lnTo>
                <a:lnTo>
                  <a:pt x="2837" y="374"/>
                </a:lnTo>
                <a:lnTo>
                  <a:pt x="2842" y="369"/>
                </a:lnTo>
                <a:lnTo>
                  <a:pt x="2848" y="364"/>
                </a:lnTo>
                <a:lnTo>
                  <a:pt x="2853" y="359"/>
                </a:lnTo>
                <a:lnTo>
                  <a:pt x="2857" y="353"/>
                </a:lnTo>
                <a:lnTo>
                  <a:pt x="2862" y="347"/>
                </a:lnTo>
                <a:lnTo>
                  <a:pt x="2866" y="341"/>
                </a:lnTo>
                <a:lnTo>
                  <a:pt x="2870" y="335"/>
                </a:lnTo>
                <a:lnTo>
                  <a:pt x="2874" y="328"/>
                </a:lnTo>
                <a:lnTo>
                  <a:pt x="2878" y="321"/>
                </a:lnTo>
                <a:lnTo>
                  <a:pt x="2881" y="314"/>
                </a:lnTo>
                <a:lnTo>
                  <a:pt x="2887" y="299"/>
                </a:lnTo>
                <a:lnTo>
                  <a:pt x="2891" y="283"/>
                </a:lnTo>
                <a:lnTo>
                  <a:pt x="2893" y="275"/>
                </a:lnTo>
                <a:lnTo>
                  <a:pt x="2895" y="266"/>
                </a:lnTo>
                <a:lnTo>
                  <a:pt x="2897" y="248"/>
                </a:lnTo>
                <a:close/>
                <a:moveTo>
                  <a:pt x="2341" y="174"/>
                </a:moveTo>
                <a:lnTo>
                  <a:pt x="2342" y="159"/>
                </a:lnTo>
                <a:lnTo>
                  <a:pt x="2342" y="146"/>
                </a:lnTo>
                <a:lnTo>
                  <a:pt x="2342" y="134"/>
                </a:lnTo>
                <a:lnTo>
                  <a:pt x="2341" y="128"/>
                </a:lnTo>
                <a:lnTo>
                  <a:pt x="2340" y="123"/>
                </a:lnTo>
                <a:lnTo>
                  <a:pt x="2339" y="118"/>
                </a:lnTo>
                <a:lnTo>
                  <a:pt x="2338" y="113"/>
                </a:lnTo>
                <a:lnTo>
                  <a:pt x="2335" y="105"/>
                </a:lnTo>
                <a:lnTo>
                  <a:pt x="2331" y="97"/>
                </a:lnTo>
                <a:lnTo>
                  <a:pt x="2326" y="91"/>
                </a:lnTo>
                <a:lnTo>
                  <a:pt x="2320" y="85"/>
                </a:lnTo>
                <a:lnTo>
                  <a:pt x="2314" y="80"/>
                </a:lnTo>
                <a:lnTo>
                  <a:pt x="2306" y="76"/>
                </a:lnTo>
                <a:lnTo>
                  <a:pt x="2297" y="73"/>
                </a:lnTo>
                <a:lnTo>
                  <a:pt x="2288" y="70"/>
                </a:lnTo>
                <a:lnTo>
                  <a:pt x="2277" y="68"/>
                </a:lnTo>
                <a:lnTo>
                  <a:pt x="2271" y="67"/>
                </a:lnTo>
                <a:lnTo>
                  <a:pt x="2265" y="66"/>
                </a:lnTo>
                <a:lnTo>
                  <a:pt x="2252" y="65"/>
                </a:lnTo>
                <a:lnTo>
                  <a:pt x="2129" y="65"/>
                </a:lnTo>
                <a:lnTo>
                  <a:pt x="2111" y="230"/>
                </a:lnTo>
                <a:lnTo>
                  <a:pt x="2035" y="230"/>
                </a:lnTo>
                <a:lnTo>
                  <a:pt x="2034" y="220"/>
                </a:lnTo>
                <a:lnTo>
                  <a:pt x="2033" y="211"/>
                </a:lnTo>
                <a:lnTo>
                  <a:pt x="2031" y="202"/>
                </a:lnTo>
                <a:lnTo>
                  <a:pt x="2029" y="194"/>
                </a:lnTo>
                <a:lnTo>
                  <a:pt x="2026" y="185"/>
                </a:lnTo>
                <a:lnTo>
                  <a:pt x="2023" y="177"/>
                </a:lnTo>
                <a:lnTo>
                  <a:pt x="2019" y="169"/>
                </a:lnTo>
                <a:lnTo>
                  <a:pt x="2015" y="162"/>
                </a:lnTo>
                <a:lnTo>
                  <a:pt x="2010" y="154"/>
                </a:lnTo>
                <a:lnTo>
                  <a:pt x="2005" y="147"/>
                </a:lnTo>
                <a:lnTo>
                  <a:pt x="1999" y="140"/>
                </a:lnTo>
                <a:lnTo>
                  <a:pt x="1993" y="133"/>
                </a:lnTo>
                <a:lnTo>
                  <a:pt x="1987" y="127"/>
                </a:lnTo>
                <a:lnTo>
                  <a:pt x="1981" y="121"/>
                </a:lnTo>
                <a:lnTo>
                  <a:pt x="1974" y="115"/>
                </a:lnTo>
                <a:lnTo>
                  <a:pt x="1966" y="110"/>
                </a:lnTo>
                <a:lnTo>
                  <a:pt x="1959" y="104"/>
                </a:lnTo>
                <a:lnTo>
                  <a:pt x="1951" y="99"/>
                </a:lnTo>
                <a:lnTo>
                  <a:pt x="1943" y="95"/>
                </a:lnTo>
                <a:lnTo>
                  <a:pt x="1934" y="90"/>
                </a:lnTo>
                <a:lnTo>
                  <a:pt x="1917" y="83"/>
                </a:lnTo>
                <a:lnTo>
                  <a:pt x="1908" y="79"/>
                </a:lnTo>
                <a:lnTo>
                  <a:pt x="1898" y="76"/>
                </a:lnTo>
                <a:lnTo>
                  <a:pt x="1889" y="74"/>
                </a:lnTo>
                <a:lnTo>
                  <a:pt x="1879" y="71"/>
                </a:lnTo>
                <a:lnTo>
                  <a:pt x="1869" y="69"/>
                </a:lnTo>
                <a:lnTo>
                  <a:pt x="1859" y="68"/>
                </a:lnTo>
                <a:lnTo>
                  <a:pt x="1849" y="66"/>
                </a:lnTo>
                <a:lnTo>
                  <a:pt x="1838" y="66"/>
                </a:lnTo>
                <a:lnTo>
                  <a:pt x="1818" y="65"/>
                </a:lnTo>
                <a:lnTo>
                  <a:pt x="1582" y="65"/>
                </a:lnTo>
                <a:lnTo>
                  <a:pt x="1552" y="365"/>
                </a:lnTo>
                <a:lnTo>
                  <a:pt x="1663" y="365"/>
                </a:lnTo>
                <a:lnTo>
                  <a:pt x="1674" y="364"/>
                </a:lnTo>
                <a:lnTo>
                  <a:pt x="1685" y="364"/>
                </a:lnTo>
                <a:lnTo>
                  <a:pt x="1695" y="362"/>
                </a:lnTo>
                <a:lnTo>
                  <a:pt x="1704" y="360"/>
                </a:lnTo>
                <a:lnTo>
                  <a:pt x="1713" y="358"/>
                </a:lnTo>
                <a:lnTo>
                  <a:pt x="1721" y="355"/>
                </a:lnTo>
                <a:lnTo>
                  <a:pt x="1729" y="352"/>
                </a:lnTo>
                <a:lnTo>
                  <a:pt x="1736" y="349"/>
                </a:lnTo>
                <a:lnTo>
                  <a:pt x="1748" y="341"/>
                </a:lnTo>
                <a:lnTo>
                  <a:pt x="1754" y="337"/>
                </a:lnTo>
                <a:lnTo>
                  <a:pt x="1759" y="332"/>
                </a:lnTo>
                <a:lnTo>
                  <a:pt x="1768" y="323"/>
                </a:lnTo>
                <a:lnTo>
                  <a:pt x="1776" y="313"/>
                </a:lnTo>
                <a:lnTo>
                  <a:pt x="1782" y="304"/>
                </a:lnTo>
                <a:lnTo>
                  <a:pt x="1787" y="295"/>
                </a:lnTo>
                <a:lnTo>
                  <a:pt x="1791" y="286"/>
                </a:lnTo>
                <a:lnTo>
                  <a:pt x="1793" y="278"/>
                </a:lnTo>
                <a:lnTo>
                  <a:pt x="1796" y="267"/>
                </a:lnTo>
                <a:lnTo>
                  <a:pt x="1797" y="262"/>
                </a:lnTo>
                <a:lnTo>
                  <a:pt x="1870" y="262"/>
                </a:lnTo>
                <a:lnTo>
                  <a:pt x="1841" y="542"/>
                </a:lnTo>
                <a:lnTo>
                  <a:pt x="1756" y="542"/>
                </a:lnTo>
                <a:lnTo>
                  <a:pt x="1756" y="532"/>
                </a:lnTo>
                <a:lnTo>
                  <a:pt x="1757" y="524"/>
                </a:lnTo>
                <a:lnTo>
                  <a:pt x="1756" y="515"/>
                </a:lnTo>
                <a:lnTo>
                  <a:pt x="1756" y="508"/>
                </a:lnTo>
                <a:lnTo>
                  <a:pt x="1755" y="500"/>
                </a:lnTo>
                <a:lnTo>
                  <a:pt x="1753" y="494"/>
                </a:lnTo>
                <a:lnTo>
                  <a:pt x="1750" y="482"/>
                </a:lnTo>
                <a:lnTo>
                  <a:pt x="1748" y="476"/>
                </a:lnTo>
                <a:lnTo>
                  <a:pt x="1745" y="471"/>
                </a:lnTo>
                <a:lnTo>
                  <a:pt x="1742" y="467"/>
                </a:lnTo>
                <a:lnTo>
                  <a:pt x="1739" y="462"/>
                </a:lnTo>
                <a:lnTo>
                  <a:pt x="1735" y="459"/>
                </a:lnTo>
                <a:lnTo>
                  <a:pt x="1731" y="455"/>
                </a:lnTo>
                <a:lnTo>
                  <a:pt x="1727" y="452"/>
                </a:lnTo>
                <a:lnTo>
                  <a:pt x="1723" y="449"/>
                </a:lnTo>
                <a:lnTo>
                  <a:pt x="1713" y="444"/>
                </a:lnTo>
                <a:lnTo>
                  <a:pt x="1708" y="442"/>
                </a:lnTo>
                <a:lnTo>
                  <a:pt x="1703" y="440"/>
                </a:lnTo>
                <a:lnTo>
                  <a:pt x="1691" y="437"/>
                </a:lnTo>
                <a:lnTo>
                  <a:pt x="1678" y="435"/>
                </a:lnTo>
                <a:lnTo>
                  <a:pt x="1665" y="434"/>
                </a:lnTo>
                <a:lnTo>
                  <a:pt x="1650" y="433"/>
                </a:lnTo>
                <a:lnTo>
                  <a:pt x="1635" y="433"/>
                </a:lnTo>
                <a:lnTo>
                  <a:pt x="1619" y="432"/>
                </a:lnTo>
                <a:lnTo>
                  <a:pt x="1546" y="432"/>
                </a:lnTo>
                <a:lnTo>
                  <a:pt x="1522" y="670"/>
                </a:lnTo>
                <a:lnTo>
                  <a:pt x="1521" y="684"/>
                </a:lnTo>
                <a:lnTo>
                  <a:pt x="1521" y="697"/>
                </a:lnTo>
                <a:lnTo>
                  <a:pt x="1521" y="703"/>
                </a:lnTo>
                <a:lnTo>
                  <a:pt x="1521" y="708"/>
                </a:lnTo>
                <a:lnTo>
                  <a:pt x="1523" y="719"/>
                </a:lnTo>
                <a:lnTo>
                  <a:pt x="1525" y="728"/>
                </a:lnTo>
                <a:lnTo>
                  <a:pt x="1529" y="736"/>
                </a:lnTo>
                <a:lnTo>
                  <a:pt x="1533" y="744"/>
                </a:lnTo>
                <a:lnTo>
                  <a:pt x="1535" y="747"/>
                </a:lnTo>
                <a:lnTo>
                  <a:pt x="1538" y="751"/>
                </a:lnTo>
                <a:lnTo>
                  <a:pt x="1542" y="755"/>
                </a:lnTo>
                <a:lnTo>
                  <a:pt x="1546" y="759"/>
                </a:lnTo>
                <a:lnTo>
                  <a:pt x="1556" y="766"/>
                </a:lnTo>
                <a:lnTo>
                  <a:pt x="1561" y="769"/>
                </a:lnTo>
                <a:lnTo>
                  <a:pt x="1567" y="772"/>
                </a:lnTo>
                <a:lnTo>
                  <a:pt x="1579" y="777"/>
                </a:lnTo>
                <a:lnTo>
                  <a:pt x="1587" y="779"/>
                </a:lnTo>
                <a:lnTo>
                  <a:pt x="1594" y="780"/>
                </a:lnTo>
                <a:lnTo>
                  <a:pt x="1612" y="783"/>
                </a:lnTo>
                <a:lnTo>
                  <a:pt x="1621" y="784"/>
                </a:lnTo>
                <a:lnTo>
                  <a:pt x="1632" y="785"/>
                </a:lnTo>
                <a:lnTo>
                  <a:pt x="1655" y="786"/>
                </a:lnTo>
                <a:lnTo>
                  <a:pt x="1656" y="786"/>
                </a:lnTo>
                <a:lnTo>
                  <a:pt x="1655" y="786"/>
                </a:lnTo>
                <a:lnTo>
                  <a:pt x="1654" y="786"/>
                </a:lnTo>
                <a:lnTo>
                  <a:pt x="1655" y="786"/>
                </a:lnTo>
                <a:lnTo>
                  <a:pt x="1682" y="785"/>
                </a:lnTo>
                <a:lnTo>
                  <a:pt x="1707" y="784"/>
                </a:lnTo>
                <a:lnTo>
                  <a:pt x="1719" y="782"/>
                </a:lnTo>
                <a:lnTo>
                  <a:pt x="1731" y="781"/>
                </a:lnTo>
                <a:lnTo>
                  <a:pt x="1753" y="777"/>
                </a:lnTo>
                <a:lnTo>
                  <a:pt x="1764" y="774"/>
                </a:lnTo>
                <a:lnTo>
                  <a:pt x="1775" y="772"/>
                </a:lnTo>
                <a:lnTo>
                  <a:pt x="1795" y="766"/>
                </a:lnTo>
                <a:lnTo>
                  <a:pt x="1814" y="759"/>
                </a:lnTo>
                <a:lnTo>
                  <a:pt x="1832" y="752"/>
                </a:lnTo>
                <a:lnTo>
                  <a:pt x="1849" y="744"/>
                </a:lnTo>
                <a:lnTo>
                  <a:pt x="1864" y="736"/>
                </a:lnTo>
                <a:lnTo>
                  <a:pt x="1879" y="727"/>
                </a:lnTo>
                <a:lnTo>
                  <a:pt x="1893" y="717"/>
                </a:lnTo>
                <a:lnTo>
                  <a:pt x="1906" y="708"/>
                </a:lnTo>
                <a:lnTo>
                  <a:pt x="1917" y="698"/>
                </a:lnTo>
                <a:lnTo>
                  <a:pt x="1928" y="688"/>
                </a:lnTo>
                <a:lnTo>
                  <a:pt x="1938" y="678"/>
                </a:lnTo>
                <a:lnTo>
                  <a:pt x="1947" y="667"/>
                </a:lnTo>
                <a:lnTo>
                  <a:pt x="1956" y="657"/>
                </a:lnTo>
                <a:lnTo>
                  <a:pt x="1970" y="638"/>
                </a:lnTo>
                <a:lnTo>
                  <a:pt x="1981" y="619"/>
                </a:lnTo>
                <a:lnTo>
                  <a:pt x="1990" y="603"/>
                </a:lnTo>
                <a:lnTo>
                  <a:pt x="1997" y="589"/>
                </a:lnTo>
                <a:lnTo>
                  <a:pt x="2001" y="578"/>
                </a:lnTo>
                <a:lnTo>
                  <a:pt x="2004" y="569"/>
                </a:lnTo>
                <a:lnTo>
                  <a:pt x="2078" y="569"/>
                </a:lnTo>
                <a:lnTo>
                  <a:pt x="2057" y="784"/>
                </a:lnTo>
                <a:lnTo>
                  <a:pt x="2178" y="784"/>
                </a:lnTo>
                <a:lnTo>
                  <a:pt x="2193" y="783"/>
                </a:lnTo>
                <a:lnTo>
                  <a:pt x="2207" y="781"/>
                </a:lnTo>
                <a:lnTo>
                  <a:pt x="2220" y="778"/>
                </a:lnTo>
                <a:lnTo>
                  <a:pt x="2230" y="775"/>
                </a:lnTo>
                <a:lnTo>
                  <a:pt x="2240" y="771"/>
                </a:lnTo>
                <a:lnTo>
                  <a:pt x="2245" y="768"/>
                </a:lnTo>
                <a:lnTo>
                  <a:pt x="2249" y="766"/>
                </a:lnTo>
                <a:lnTo>
                  <a:pt x="2253" y="763"/>
                </a:lnTo>
                <a:lnTo>
                  <a:pt x="2256" y="760"/>
                </a:lnTo>
                <a:lnTo>
                  <a:pt x="2263" y="754"/>
                </a:lnTo>
                <a:lnTo>
                  <a:pt x="2269" y="747"/>
                </a:lnTo>
                <a:lnTo>
                  <a:pt x="2273" y="739"/>
                </a:lnTo>
                <a:lnTo>
                  <a:pt x="2277" y="731"/>
                </a:lnTo>
                <a:lnTo>
                  <a:pt x="2281" y="722"/>
                </a:lnTo>
                <a:lnTo>
                  <a:pt x="2284" y="712"/>
                </a:lnTo>
                <a:lnTo>
                  <a:pt x="2286" y="702"/>
                </a:lnTo>
                <a:lnTo>
                  <a:pt x="2289" y="679"/>
                </a:lnTo>
                <a:lnTo>
                  <a:pt x="2341" y="174"/>
                </a:lnTo>
                <a:close/>
                <a:moveTo>
                  <a:pt x="7278" y="851"/>
                </a:moveTo>
                <a:lnTo>
                  <a:pt x="7330" y="851"/>
                </a:lnTo>
                <a:lnTo>
                  <a:pt x="7308" y="874"/>
                </a:lnTo>
                <a:lnTo>
                  <a:pt x="7286" y="897"/>
                </a:lnTo>
                <a:lnTo>
                  <a:pt x="7275" y="908"/>
                </a:lnTo>
                <a:lnTo>
                  <a:pt x="7263" y="919"/>
                </a:lnTo>
                <a:lnTo>
                  <a:pt x="7240" y="939"/>
                </a:lnTo>
                <a:lnTo>
                  <a:pt x="7216" y="959"/>
                </a:lnTo>
                <a:lnTo>
                  <a:pt x="7204" y="969"/>
                </a:lnTo>
                <a:lnTo>
                  <a:pt x="7192" y="978"/>
                </a:lnTo>
                <a:lnTo>
                  <a:pt x="7167" y="996"/>
                </a:lnTo>
                <a:lnTo>
                  <a:pt x="7155" y="1004"/>
                </a:lnTo>
                <a:lnTo>
                  <a:pt x="7142" y="1013"/>
                </a:lnTo>
                <a:lnTo>
                  <a:pt x="7129" y="1021"/>
                </a:lnTo>
                <a:lnTo>
                  <a:pt x="7116" y="1029"/>
                </a:lnTo>
                <a:lnTo>
                  <a:pt x="7090" y="1043"/>
                </a:lnTo>
                <a:lnTo>
                  <a:pt x="7064" y="1057"/>
                </a:lnTo>
                <a:lnTo>
                  <a:pt x="7037" y="1070"/>
                </a:lnTo>
                <a:lnTo>
                  <a:pt x="7009" y="1082"/>
                </a:lnTo>
                <a:lnTo>
                  <a:pt x="6982" y="1092"/>
                </a:lnTo>
                <a:lnTo>
                  <a:pt x="6954" y="1102"/>
                </a:lnTo>
                <a:lnTo>
                  <a:pt x="6925" y="1110"/>
                </a:lnTo>
                <a:lnTo>
                  <a:pt x="6897" y="1118"/>
                </a:lnTo>
                <a:lnTo>
                  <a:pt x="6868" y="1124"/>
                </a:lnTo>
                <a:lnTo>
                  <a:pt x="6838" y="1129"/>
                </a:lnTo>
                <a:lnTo>
                  <a:pt x="6809" y="1133"/>
                </a:lnTo>
                <a:lnTo>
                  <a:pt x="6779" y="1136"/>
                </a:lnTo>
                <a:lnTo>
                  <a:pt x="6749" y="1137"/>
                </a:lnTo>
                <a:lnTo>
                  <a:pt x="6734" y="1137"/>
                </a:lnTo>
                <a:lnTo>
                  <a:pt x="6719" y="1137"/>
                </a:lnTo>
                <a:lnTo>
                  <a:pt x="6688" y="1137"/>
                </a:lnTo>
                <a:lnTo>
                  <a:pt x="6658" y="1135"/>
                </a:lnTo>
                <a:lnTo>
                  <a:pt x="6627" y="1131"/>
                </a:lnTo>
                <a:lnTo>
                  <a:pt x="6596" y="1127"/>
                </a:lnTo>
                <a:lnTo>
                  <a:pt x="6563" y="1121"/>
                </a:lnTo>
                <a:lnTo>
                  <a:pt x="6532" y="1114"/>
                </a:lnTo>
                <a:lnTo>
                  <a:pt x="6501" y="1106"/>
                </a:lnTo>
                <a:lnTo>
                  <a:pt x="6469" y="1096"/>
                </a:lnTo>
                <a:lnTo>
                  <a:pt x="6437" y="1085"/>
                </a:lnTo>
                <a:lnTo>
                  <a:pt x="6414" y="1076"/>
                </a:lnTo>
                <a:lnTo>
                  <a:pt x="6391" y="1066"/>
                </a:lnTo>
                <a:lnTo>
                  <a:pt x="6369" y="1055"/>
                </a:lnTo>
                <a:lnTo>
                  <a:pt x="6358" y="1049"/>
                </a:lnTo>
                <a:lnTo>
                  <a:pt x="6347" y="1043"/>
                </a:lnTo>
                <a:lnTo>
                  <a:pt x="6326" y="1030"/>
                </a:lnTo>
                <a:lnTo>
                  <a:pt x="6306" y="1016"/>
                </a:lnTo>
                <a:lnTo>
                  <a:pt x="6286" y="1002"/>
                </a:lnTo>
                <a:lnTo>
                  <a:pt x="6277" y="995"/>
                </a:lnTo>
                <a:lnTo>
                  <a:pt x="6267" y="987"/>
                </a:lnTo>
                <a:lnTo>
                  <a:pt x="6249" y="972"/>
                </a:lnTo>
                <a:lnTo>
                  <a:pt x="6231" y="955"/>
                </a:lnTo>
                <a:lnTo>
                  <a:pt x="6213" y="939"/>
                </a:lnTo>
                <a:lnTo>
                  <a:pt x="6196" y="921"/>
                </a:lnTo>
                <a:lnTo>
                  <a:pt x="6180" y="903"/>
                </a:lnTo>
                <a:lnTo>
                  <a:pt x="6164" y="885"/>
                </a:lnTo>
                <a:lnTo>
                  <a:pt x="6148" y="866"/>
                </a:lnTo>
                <a:lnTo>
                  <a:pt x="6133" y="847"/>
                </a:lnTo>
                <a:lnTo>
                  <a:pt x="6103" y="808"/>
                </a:lnTo>
                <a:lnTo>
                  <a:pt x="6089" y="787"/>
                </a:lnTo>
                <a:lnTo>
                  <a:pt x="6074" y="767"/>
                </a:lnTo>
                <a:lnTo>
                  <a:pt x="6047" y="726"/>
                </a:lnTo>
                <a:lnTo>
                  <a:pt x="6020" y="685"/>
                </a:lnTo>
                <a:lnTo>
                  <a:pt x="5967" y="603"/>
                </a:lnTo>
                <a:lnTo>
                  <a:pt x="5941" y="562"/>
                </a:lnTo>
                <a:lnTo>
                  <a:pt x="5915" y="522"/>
                </a:lnTo>
                <a:lnTo>
                  <a:pt x="5911" y="517"/>
                </a:lnTo>
                <a:lnTo>
                  <a:pt x="5906" y="511"/>
                </a:lnTo>
                <a:lnTo>
                  <a:pt x="5900" y="507"/>
                </a:lnTo>
                <a:lnTo>
                  <a:pt x="5895" y="503"/>
                </a:lnTo>
                <a:lnTo>
                  <a:pt x="5888" y="499"/>
                </a:lnTo>
                <a:lnTo>
                  <a:pt x="5882" y="496"/>
                </a:lnTo>
                <a:lnTo>
                  <a:pt x="5874" y="493"/>
                </a:lnTo>
                <a:lnTo>
                  <a:pt x="5867" y="490"/>
                </a:lnTo>
                <a:lnTo>
                  <a:pt x="5859" y="488"/>
                </a:lnTo>
                <a:lnTo>
                  <a:pt x="5851" y="487"/>
                </a:lnTo>
                <a:lnTo>
                  <a:pt x="5835" y="484"/>
                </a:lnTo>
                <a:lnTo>
                  <a:pt x="5817" y="482"/>
                </a:lnTo>
                <a:lnTo>
                  <a:pt x="5800" y="481"/>
                </a:lnTo>
                <a:lnTo>
                  <a:pt x="5751" y="481"/>
                </a:lnTo>
                <a:lnTo>
                  <a:pt x="5732" y="676"/>
                </a:lnTo>
                <a:lnTo>
                  <a:pt x="5731" y="683"/>
                </a:lnTo>
                <a:lnTo>
                  <a:pt x="5730" y="691"/>
                </a:lnTo>
                <a:lnTo>
                  <a:pt x="5730" y="704"/>
                </a:lnTo>
                <a:lnTo>
                  <a:pt x="5731" y="716"/>
                </a:lnTo>
                <a:lnTo>
                  <a:pt x="5731" y="721"/>
                </a:lnTo>
                <a:lnTo>
                  <a:pt x="5732" y="726"/>
                </a:lnTo>
                <a:lnTo>
                  <a:pt x="5733" y="731"/>
                </a:lnTo>
                <a:lnTo>
                  <a:pt x="5734" y="736"/>
                </a:lnTo>
                <a:lnTo>
                  <a:pt x="5737" y="744"/>
                </a:lnTo>
                <a:lnTo>
                  <a:pt x="5741" y="751"/>
                </a:lnTo>
                <a:lnTo>
                  <a:pt x="5744" y="755"/>
                </a:lnTo>
                <a:lnTo>
                  <a:pt x="5746" y="758"/>
                </a:lnTo>
                <a:lnTo>
                  <a:pt x="5749" y="761"/>
                </a:lnTo>
                <a:lnTo>
                  <a:pt x="5753" y="764"/>
                </a:lnTo>
                <a:lnTo>
                  <a:pt x="5757" y="767"/>
                </a:lnTo>
                <a:lnTo>
                  <a:pt x="5761" y="769"/>
                </a:lnTo>
                <a:lnTo>
                  <a:pt x="5766" y="772"/>
                </a:lnTo>
                <a:lnTo>
                  <a:pt x="5771" y="774"/>
                </a:lnTo>
                <a:lnTo>
                  <a:pt x="5782" y="778"/>
                </a:lnTo>
                <a:lnTo>
                  <a:pt x="5795" y="780"/>
                </a:lnTo>
                <a:lnTo>
                  <a:pt x="5809" y="782"/>
                </a:lnTo>
                <a:lnTo>
                  <a:pt x="5824" y="784"/>
                </a:lnTo>
                <a:lnTo>
                  <a:pt x="5841" y="784"/>
                </a:lnTo>
                <a:lnTo>
                  <a:pt x="5849" y="784"/>
                </a:lnTo>
                <a:lnTo>
                  <a:pt x="5843" y="851"/>
                </a:lnTo>
                <a:lnTo>
                  <a:pt x="5416" y="851"/>
                </a:lnTo>
                <a:lnTo>
                  <a:pt x="4988" y="851"/>
                </a:lnTo>
                <a:lnTo>
                  <a:pt x="4561" y="851"/>
                </a:lnTo>
                <a:lnTo>
                  <a:pt x="4134" y="851"/>
                </a:lnTo>
                <a:lnTo>
                  <a:pt x="4112" y="877"/>
                </a:lnTo>
                <a:lnTo>
                  <a:pt x="4102" y="889"/>
                </a:lnTo>
                <a:lnTo>
                  <a:pt x="4090" y="901"/>
                </a:lnTo>
                <a:lnTo>
                  <a:pt x="4068" y="925"/>
                </a:lnTo>
                <a:lnTo>
                  <a:pt x="4056" y="936"/>
                </a:lnTo>
                <a:lnTo>
                  <a:pt x="4045" y="947"/>
                </a:lnTo>
                <a:lnTo>
                  <a:pt x="4033" y="957"/>
                </a:lnTo>
                <a:lnTo>
                  <a:pt x="4021" y="967"/>
                </a:lnTo>
                <a:lnTo>
                  <a:pt x="4010" y="977"/>
                </a:lnTo>
                <a:lnTo>
                  <a:pt x="3998" y="987"/>
                </a:lnTo>
                <a:lnTo>
                  <a:pt x="3973" y="1005"/>
                </a:lnTo>
                <a:lnTo>
                  <a:pt x="3949" y="1022"/>
                </a:lnTo>
                <a:lnTo>
                  <a:pt x="3924" y="1038"/>
                </a:lnTo>
                <a:lnTo>
                  <a:pt x="3911" y="1046"/>
                </a:lnTo>
                <a:lnTo>
                  <a:pt x="3898" y="1053"/>
                </a:lnTo>
                <a:lnTo>
                  <a:pt x="3872" y="1066"/>
                </a:lnTo>
                <a:lnTo>
                  <a:pt x="3846" y="1078"/>
                </a:lnTo>
                <a:lnTo>
                  <a:pt x="3820" y="1089"/>
                </a:lnTo>
                <a:lnTo>
                  <a:pt x="3806" y="1094"/>
                </a:lnTo>
                <a:lnTo>
                  <a:pt x="3793" y="1099"/>
                </a:lnTo>
                <a:lnTo>
                  <a:pt x="3766" y="1108"/>
                </a:lnTo>
                <a:lnTo>
                  <a:pt x="3739" y="1115"/>
                </a:lnTo>
                <a:lnTo>
                  <a:pt x="3725" y="1119"/>
                </a:lnTo>
                <a:lnTo>
                  <a:pt x="3711" y="1122"/>
                </a:lnTo>
                <a:lnTo>
                  <a:pt x="3683" y="1127"/>
                </a:lnTo>
                <a:lnTo>
                  <a:pt x="3669" y="1129"/>
                </a:lnTo>
                <a:lnTo>
                  <a:pt x="3654" y="1131"/>
                </a:lnTo>
                <a:lnTo>
                  <a:pt x="3640" y="1133"/>
                </a:lnTo>
                <a:lnTo>
                  <a:pt x="3626" y="1134"/>
                </a:lnTo>
                <a:lnTo>
                  <a:pt x="3612" y="1135"/>
                </a:lnTo>
                <a:lnTo>
                  <a:pt x="3598" y="1136"/>
                </a:lnTo>
                <a:lnTo>
                  <a:pt x="3569" y="1137"/>
                </a:lnTo>
                <a:lnTo>
                  <a:pt x="3540" y="1136"/>
                </a:lnTo>
                <a:lnTo>
                  <a:pt x="3511" y="1135"/>
                </a:lnTo>
                <a:lnTo>
                  <a:pt x="3482" y="1132"/>
                </a:lnTo>
                <a:lnTo>
                  <a:pt x="3453" y="1129"/>
                </a:lnTo>
                <a:lnTo>
                  <a:pt x="3424" y="1124"/>
                </a:lnTo>
                <a:lnTo>
                  <a:pt x="3395" y="1118"/>
                </a:lnTo>
                <a:lnTo>
                  <a:pt x="3366" y="1112"/>
                </a:lnTo>
                <a:lnTo>
                  <a:pt x="3336" y="1104"/>
                </a:lnTo>
                <a:lnTo>
                  <a:pt x="3307" y="1095"/>
                </a:lnTo>
                <a:lnTo>
                  <a:pt x="3278" y="1085"/>
                </a:lnTo>
                <a:lnTo>
                  <a:pt x="3266" y="1080"/>
                </a:lnTo>
                <a:lnTo>
                  <a:pt x="3254" y="1075"/>
                </a:lnTo>
                <a:lnTo>
                  <a:pt x="3231" y="1065"/>
                </a:lnTo>
                <a:lnTo>
                  <a:pt x="3209" y="1053"/>
                </a:lnTo>
                <a:lnTo>
                  <a:pt x="3187" y="1041"/>
                </a:lnTo>
                <a:lnTo>
                  <a:pt x="3166" y="1028"/>
                </a:lnTo>
                <a:lnTo>
                  <a:pt x="3146" y="1014"/>
                </a:lnTo>
                <a:lnTo>
                  <a:pt x="3126" y="1000"/>
                </a:lnTo>
                <a:lnTo>
                  <a:pt x="3107" y="985"/>
                </a:lnTo>
                <a:lnTo>
                  <a:pt x="3097" y="977"/>
                </a:lnTo>
                <a:lnTo>
                  <a:pt x="3088" y="969"/>
                </a:lnTo>
                <a:lnTo>
                  <a:pt x="3070" y="953"/>
                </a:lnTo>
                <a:lnTo>
                  <a:pt x="3052" y="936"/>
                </a:lnTo>
                <a:lnTo>
                  <a:pt x="3034" y="919"/>
                </a:lnTo>
                <a:lnTo>
                  <a:pt x="3017" y="901"/>
                </a:lnTo>
                <a:lnTo>
                  <a:pt x="3009" y="892"/>
                </a:lnTo>
                <a:lnTo>
                  <a:pt x="3001" y="883"/>
                </a:lnTo>
                <a:lnTo>
                  <a:pt x="2984" y="864"/>
                </a:lnTo>
                <a:lnTo>
                  <a:pt x="2968" y="845"/>
                </a:lnTo>
                <a:lnTo>
                  <a:pt x="2953" y="826"/>
                </a:lnTo>
                <a:lnTo>
                  <a:pt x="2938" y="806"/>
                </a:lnTo>
                <a:lnTo>
                  <a:pt x="2923" y="786"/>
                </a:lnTo>
                <a:lnTo>
                  <a:pt x="2908" y="766"/>
                </a:lnTo>
                <a:lnTo>
                  <a:pt x="2879" y="725"/>
                </a:lnTo>
                <a:lnTo>
                  <a:pt x="2865" y="705"/>
                </a:lnTo>
                <a:lnTo>
                  <a:pt x="2852" y="684"/>
                </a:lnTo>
                <a:lnTo>
                  <a:pt x="2798" y="602"/>
                </a:lnTo>
                <a:lnTo>
                  <a:pt x="2771" y="562"/>
                </a:lnTo>
                <a:lnTo>
                  <a:pt x="2745" y="522"/>
                </a:lnTo>
                <a:lnTo>
                  <a:pt x="2740" y="517"/>
                </a:lnTo>
                <a:lnTo>
                  <a:pt x="2736" y="512"/>
                </a:lnTo>
                <a:lnTo>
                  <a:pt x="2730" y="507"/>
                </a:lnTo>
                <a:lnTo>
                  <a:pt x="2725" y="503"/>
                </a:lnTo>
                <a:lnTo>
                  <a:pt x="2718" y="499"/>
                </a:lnTo>
                <a:lnTo>
                  <a:pt x="2712" y="496"/>
                </a:lnTo>
                <a:lnTo>
                  <a:pt x="2705" y="493"/>
                </a:lnTo>
                <a:lnTo>
                  <a:pt x="2698" y="491"/>
                </a:lnTo>
                <a:lnTo>
                  <a:pt x="2682" y="487"/>
                </a:lnTo>
                <a:lnTo>
                  <a:pt x="2666" y="484"/>
                </a:lnTo>
                <a:lnTo>
                  <a:pt x="2649" y="482"/>
                </a:lnTo>
                <a:lnTo>
                  <a:pt x="2632" y="481"/>
                </a:lnTo>
                <a:lnTo>
                  <a:pt x="2579" y="481"/>
                </a:lnTo>
                <a:lnTo>
                  <a:pt x="2560" y="676"/>
                </a:lnTo>
                <a:lnTo>
                  <a:pt x="2559" y="690"/>
                </a:lnTo>
                <a:lnTo>
                  <a:pt x="2558" y="703"/>
                </a:lnTo>
                <a:lnTo>
                  <a:pt x="2559" y="715"/>
                </a:lnTo>
                <a:lnTo>
                  <a:pt x="2560" y="726"/>
                </a:lnTo>
                <a:lnTo>
                  <a:pt x="2561" y="731"/>
                </a:lnTo>
                <a:lnTo>
                  <a:pt x="2562" y="736"/>
                </a:lnTo>
                <a:lnTo>
                  <a:pt x="2565" y="744"/>
                </a:lnTo>
                <a:lnTo>
                  <a:pt x="2569" y="752"/>
                </a:lnTo>
                <a:lnTo>
                  <a:pt x="2572" y="755"/>
                </a:lnTo>
                <a:lnTo>
                  <a:pt x="2574" y="758"/>
                </a:lnTo>
                <a:lnTo>
                  <a:pt x="2581" y="765"/>
                </a:lnTo>
                <a:lnTo>
                  <a:pt x="2589" y="770"/>
                </a:lnTo>
                <a:lnTo>
                  <a:pt x="2593" y="772"/>
                </a:lnTo>
                <a:lnTo>
                  <a:pt x="2598" y="775"/>
                </a:lnTo>
                <a:lnTo>
                  <a:pt x="2609" y="778"/>
                </a:lnTo>
                <a:lnTo>
                  <a:pt x="2621" y="781"/>
                </a:lnTo>
                <a:lnTo>
                  <a:pt x="2635" y="783"/>
                </a:lnTo>
                <a:lnTo>
                  <a:pt x="2651" y="784"/>
                </a:lnTo>
                <a:lnTo>
                  <a:pt x="2668" y="785"/>
                </a:lnTo>
                <a:lnTo>
                  <a:pt x="2678" y="785"/>
                </a:lnTo>
                <a:lnTo>
                  <a:pt x="2673" y="851"/>
                </a:lnTo>
                <a:lnTo>
                  <a:pt x="1880" y="851"/>
                </a:lnTo>
                <a:lnTo>
                  <a:pt x="1088" y="851"/>
                </a:lnTo>
                <a:lnTo>
                  <a:pt x="1094" y="784"/>
                </a:lnTo>
                <a:lnTo>
                  <a:pt x="1127" y="784"/>
                </a:lnTo>
                <a:lnTo>
                  <a:pt x="1142" y="784"/>
                </a:lnTo>
                <a:lnTo>
                  <a:pt x="1155" y="783"/>
                </a:lnTo>
                <a:lnTo>
                  <a:pt x="1168" y="781"/>
                </a:lnTo>
                <a:lnTo>
                  <a:pt x="1180" y="778"/>
                </a:lnTo>
                <a:lnTo>
                  <a:pt x="1191" y="775"/>
                </a:lnTo>
                <a:lnTo>
                  <a:pt x="1200" y="771"/>
                </a:lnTo>
                <a:lnTo>
                  <a:pt x="1209" y="766"/>
                </a:lnTo>
                <a:lnTo>
                  <a:pt x="1217" y="760"/>
                </a:lnTo>
                <a:lnTo>
                  <a:pt x="1221" y="757"/>
                </a:lnTo>
                <a:lnTo>
                  <a:pt x="1224" y="753"/>
                </a:lnTo>
                <a:lnTo>
                  <a:pt x="1228" y="750"/>
                </a:lnTo>
                <a:lnTo>
                  <a:pt x="1231" y="746"/>
                </a:lnTo>
                <a:lnTo>
                  <a:pt x="1236" y="737"/>
                </a:lnTo>
                <a:lnTo>
                  <a:pt x="1238" y="733"/>
                </a:lnTo>
                <a:lnTo>
                  <a:pt x="1241" y="728"/>
                </a:lnTo>
                <a:lnTo>
                  <a:pt x="1243" y="723"/>
                </a:lnTo>
                <a:lnTo>
                  <a:pt x="1244" y="717"/>
                </a:lnTo>
                <a:lnTo>
                  <a:pt x="1246" y="712"/>
                </a:lnTo>
                <a:lnTo>
                  <a:pt x="1248" y="706"/>
                </a:lnTo>
                <a:lnTo>
                  <a:pt x="1250" y="694"/>
                </a:lnTo>
                <a:lnTo>
                  <a:pt x="1252" y="680"/>
                </a:lnTo>
                <a:lnTo>
                  <a:pt x="1303" y="162"/>
                </a:lnTo>
                <a:lnTo>
                  <a:pt x="1304" y="150"/>
                </a:lnTo>
                <a:lnTo>
                  <a:pt x="1304" y="139"/>
                </a:lnTo>
                <a:lnTo>
                  <a:pt x="1304" y="134"/>
                </a:lnTo>
                <a:lnTo>
                  <a:pt x="1304" y="129"/>
                </a:lnTo>
                <a:lnTo>
                  <a:pt x="1303" y="124"/>
                </a:lnTo>
                <a:lnTo>
                  <a:pt x="1302" y="120"/>
                </a:lnTo>
                <a:lnTo>
                  <a:pt x="1301" y="115"/>
                </a:lnTo>
                <a:lnTo>
                  <a:pt x="1300" y="111"/>
                </a:lnTo>
                <a:lnTo>
                  <a:pt x="1299" y="108"/>
                </a:lnTo>
                <a:lnTo>
                  <a:pt x="1297" y="104"/>
                </a:lnTo>
                <a:lnTo>
                  <a:pt x="1293" y="97"/>
                </a:lnTo>
                <a:lnTo>
                  <a:pt x="1289" y="91"/>
                </a:lnTo>
                <a:lnTo>
                  <a:pt x="1282" y="85"/>
                </a:lnTo>
                <a:lnTo>
                  <a:pt x="1274" y="79"/>
                </a:lnTo>
                <a:lnTo>
                  <a:pt x="1270" y="77"/>
                </a:lnTo>
                <a:lnTo>
                  <a:pt x="1265" y="75"/>
                </a:lnTo>
                <a:lnTo>
                  <a:pt x="1255" y="71"/>
                </a:lnTo>
                <a:lnTo>
                  <a:pt x="1243" y="68"/>
                </a:lnTo>
                <a:lnTo>
                  <a:pt x="1230" y="66"/>
                </a:lnTo>
                <a:lnTo>
                  <a:pt x="1215" y="65"/>
                </a:lnTo>
                <a:lnTo>
                  <a:pt x="1199" y="65"/>
                </a:lnTo>
                <a:lnTo>
                  <a:pt x="1157" y="65"/>
                </a:lnTo>
                <a:lnTo>
                  <a:pt x="1164" y="1"/>
                </a:lnTo>
                <a:lnTo>
                  <a:pt x="1196" y="1"/>
                </a:lnTo>
                <a:lnTo>
                  <a:pt x="1611" y="1"/>
                </a:lnTo>
                <a:lnTo>
                  <a:pt x="2027" y="1"/>
                </a:lnTo>
                <a:lnTo>
                  <a:pt x="2444" y="1"/>
                </a:lnTo>
                <a:lnTo>
                  <a:pt x="2860" y="1"/>
                </a:lnTo>
                <a:lnTo>
                  <a:pt x="2882" y="2"/>
                </a:lnTo>
                <a:lnTo>
                  <a:pt x="2903" y="3"/>
                </a:lnTo>
                <a:lnTo>
                  <a:pt x="2924" y="4"/>
                </a:lnTo>
                <a:lnTo>
                  <a:pt x="2944" y="7"/>
                </a:lnTo>
                <a:lnTo>
                  <a:pt x="2963" y="10"/>
                </a:lnTo>
                <a:lnTo>
                  <a:pt x="2981" y="14"/>
                </a:lnTo>
                <a:lnTo>
                  <a:pt x="2998" y="18"/>
                </a:lnTo>
                <a:lnTo>
                  <a:pt x="3014" y="23"/>
                </a:lnTo>
                <a:lnTo>
                  <a:pt x="3030" y="29"/>
                </a:lnTo>
                <a:lnTo>
                  <a:pt x="3044" y="35"/>
                </a:lnTo>
                <a:lnTo>
                  <a:pt x="3058" y="42"/>
                </a:lnTo>
                <a:lnTo>
                  <a:pt x="3071" y="50"/>
                </a:lnTo>
                <a:lnTo>
                  <a:pt x="3083" y="58"/>
                </a:lnTo>
                <a:lnTo>
                  <a:pt x="3095" y="67"/>
                </a:lnTo>
                <a:lnTo>
                  <a:pt x="3100" y="72"/>
                </a:lnTo>
                <a:lnTo>
                  <a:pt x="3105" y="77"/>
                </a:lnTo>
                <a:lnTo>
                  <a:pt x="3110" y="82"/>
                </a:lnTo>
                <a:lnTo>
                  <a:pt x="3115" y="87"/>
                </a:lnTo>
                <a:lnTo>
                  <a:pt x="3122" y="95"/>
                </a:lnTo>
                <a:lnTo>
                  <a:pt x="3128" y="103"/>
                </a:lnTo>
                <a:lnTo>
                  <a:pt x="3133" y="112"/>
                </a:lnTo>
                <a:lnTo>
                  <a:pt x="3139" y="120"/>
                </a:lnTo>
                <a:lnTo>
                  <a:pt x="3143" y="129"/>
                </a:lnTo>
                <a:lnTo>
                  <a:pt x="3148" y="139"/>
                </a:lnTo>
                <a:lnTo>
                  <a:pt x="3151" y="148"/>
                </a:lnTo>
                <a:lnTo>
                  <a:pt x="3155" y="158"/>
                </a:lnTo>
                <a:lnTo>
                  <a:pt x="3157" y="167"/>
                </a:lnTo>
                <a:lnTo>
                  <a:pt x="3159" y="172"/>
                </a:lnTo>
                <a:lnTo>
                  <a:pt x="3160" y="177"/>
                </a:lnTo>
                <a:lnTo>
                  <a:pt x="3162" y="187"/>
                </a:lnTo>
                <a:lnTo>
                  <a:pt x="3163" y="198"/>
                </a:lnTo>
                <a:lnTo>
                  <a:pt x="3164" y="208"/>
                </a:lnTo>
                <a:lnTo>
                  <a:pt x="3164" y="218"/>
                </a:lnTo>
                <a:lnTo>
                  <a:pt x="3164" y="229"/>
                </a:lnTo>
                <a:lnTo>
                  <a:pt x="3163" y="239"/>
                </a:lnTo>
                <a:lnTo>
                  <a:pt x="3162" y="251"/>
                </a:lnTo>
                <a:lnTo>
                  <a:pt x="3159" y="263"/>
                </a:lnTo>
                <a:lnTo>
                  <a:pt x="3158" y="270"/>
                </a:lnTo>
                <a:lnTo>
                  <a:pt x="3156" y="277"/>
                </a:lnTo>
                <a:lnTo>
                  <a:pt x="3151" y="292"/>
                </a:lnTo>
                <a:lnTo>
                  <a:pt x="3145" y="307"/>
                </a:lnTo>
                <a:lnTo>
                  <a:pt x="3142" y="315"/>
                </a:lnTo>
                <a:lnTo>
                  <a:pt x="3138" y="323"/>
                </a:lnTo>
                <a:lnTo>
                  <a:pt x="3133" y="331"/>
                </a:lnTo>
                <a:lnTo>
                  <a:pt x="3128" y="339"/>
                </a:lnTo>
                <a:lnTo>
                  <a:pt x="3117" y="355"/>
                </a:lnTo>
                <a:lnTo>
                  <a:pt x="3110" y="363"/>
                </a:lnTo>
                <a:lnTo>
                  <a:pt x="3103" y="371"/>
                </a:lnTo>
                <a:lnTo>
                  <a:pt x="3096" y="378"/>
                </a:lnTo>
                <a:lnTo>
                  <a:pt x="3087" y="386"/>
                </a:lnTo>
                <a:lnTo>
                  <a:pt x="3069" y="401"/>
                </a:lnTo>
                <a:lnTo>
                  <a:pt x="3059" y="408"/>
                </a:lnTo>
                <a:lnTo>
                  <a:pt x="3048" y="415"/>
                </a:lnTo>
                <a:lnTo>
                  <a:pt x="3037" y="422"/>
                </a:lnTo>
                <a:lnTo>
                  <a:pt x="3024" y="428"/>
                </a:lnTo>
                <a:lnTo>
                  <a:pt x="3011" y="435"/>
                </a:lnTo>
                <a:lnTo>
                  <a:pt x="2997" y="440"/>
                </a:lnTo>
                <a:lnTo>
                  <a:pt x="2983" y="446"/>
                </a:lnTo>
                <a:lnTo>
                  <a:pt x="2967" y="451"/>
                </a:lnTo>
                <a:lnTo>
                  <a:pt x="2951" y="456"/>
                </a:lnTo>
                <a:lnTo>
                  <a:pt x="2934" y="460"/>
                </a:lnTo>
                <a:lnTo>
                  <a:pt x="2957" y="474"/>
                </a:lnTo>
                <a:lnTo>
                  <a:pt x="2979" y="489"/>
                </a:lnTo>
                <a:lnTo>
                  <a:pt x="3001" y="506"/>
                </a:lnTo>
                <a:lnTo>
                  <a:pt x="3011" y="514"/>
                </a:lnTo>
                <a:lnTo>
                  <a:pt x="3021" y="523"/>
                </a:lnTo>
                <a:lnTo>
                  <a:pt x="3041" y="541"/>
                </a:lnTo>
                <a:lnTo>
                  <a:pt x="3060" y="560"/>
                </a:lnTo>
                <a:lnTo>
                  <a:pt x="3079" y="580"/>
                </a:lnTo>
                <a:lnTo>
                  <a:pt x="3097" y="600"/>
                </a:lnTo>
                <a:lnTo>
                  <a:pt x="3115" y="620"/>
                </a:lnTo>
                <a:lnTo>
                  <a:pt x="3133" y="641"/>
                </a:lnTo>
                <a:lnTo>
                  <a:pt x="3150" y="663"/>
                </a:lnTo>
                <a:lnTo>
                  <a:pt x="3167" y="684"/>
                </a:lnTo>
                <a:lnTo>
                  <a:pt x="3232" y="770"/>
                </a:lnTo>
                <a:lnTo>
                  <a:pt x="3240" y="765"/>
                </a:lnTo>
                <a:lnTo>
                  <a:pt x="3247" y="760"/>
                </a:lnTo>
                <a:lnTo>
                  <a:pt x="3253" y="754"/>
                </a:lnTo>
                <a:lnTo>
                  <a:pt x="3259" y="748"/>
                </a:lnTo>
                <a:lnTo>
                  <a:pt x="3265" y="741"/>
                </a:lnTo>
                <a:lnTo>
                  <a:pt x="3270" y="734"/>
                </a:lnTo>
                <a:lnTo>
                  <a:pt x="3275" y="726"/>
                </a:lnTo>
                <a:lnTo>
                  <a:pt x="3279" y="717"/>
                </a:lnTo>
                <a:lnTo>
                  <a:pt x="3284" y="708"/>
                </a:lnTo>
                <a:lnTo>
                  <a:pt x="3287" y="698"/>
                </a:lnTo>
                <a:lnTo>
                  <a:pt x="3291" y="687"/>
                </a:lnTo>
                <a:lnTo>
                  <a:pt x="3294" y="676"/>
                </a:lnTo>
                <a:lnTo>
                  <a:pt x="3298" y="652"/>
                </a:lnTo>
                <a:lnTo>
                  <a:pt x="3300" y="639"/>
                </a:lnTo>
                <a:lnTo>
                  <a:pt x="3302" y="625"/>
                </a:lnTo>
                <a:lnTo>
                  <a:pt x="3347" y="175"/>
                </a:lnTo>
                <a:lnTo>
                  <a:pt x="3348" y="160"/>
                </a:lnTo>
                <a:lnTo>
                  <a:pt x="3348" y="147"/>
                </a:lnTo>
                <a:lnTo>
                  <a:pt x="3348" y="135"/>
                </a:lnTo>
                <a:lnTo>
                  <a:pt x="3347" y="129"/>
                </a:lnTo>
                <a:lnTo>
                  <a:pt x="3346" y="124"/>
                </a:lnTo>
                <a:lnTo>
                  <a:pt x="3345" y="119"/>
                </a:lnTo>
                <a:lnTo>
                  <a:pt x="3344" y="114"/>
                </a:lnTo>
                <a:lnTo>
                  <a:pt x="3341" y="106"/>
                </a:lnTo>
                <a:lnTo>
                  <a:pt x="3337" y="98"/>
                </a:lnTo>
                <a:lnTo>
                  <a:pt x="3332" y="92"/>
                </a:lnTo>
                <a:lnTo>
                  <a:pt x="3329" y="88"/>
                </a:lnTo>
                <a:lnTo>
                  <a:pt x="3326" y="86"/>
                </a:lnTo>
                <a:lnTo>
                  <a:pt x="3318" y="80"/>
                </a:lnTo>
                <a:lnTo>
                  <a:pt x="3308" y="76"/>
                </a:lnTo>
                <a:lnTo>
                  <a:pt x="3303" y="74"/>
                </a:lnTo>
                <a:lnTo>
                  <a:pt x="3298" y="72"/>
                </a:lnTo>
                <a:lnTo>
                  <a:pt x="3286" y="70"/>
                </a:lnTo>
                <a:lnTo>
                  <a:pt x="3272" y="68"/>
                </a:lnTo>
                <a:lnTo>
                  <a:pt x="3258" y="66"/>
                </a:lnTo>
                <a:lnTo>
                  <a:pt x="3242" y="66"/>
                </a:lnTo>
                <a:lnTo>
                  <a:pt x="3223" y="66"/>
                </a:lnTo>
                <a:lnTo>
                  <a:pt x="3229" y="1"/>
                </a:lnTo>
                <a:lnTo>
                  <a:pt x="3581" y="1"/>
                </a:lnTo>
                <a:lnTo>
                  <a:pt x="4047" y="504"/>
                </a:lnTo>
                <a:lnTo>
                  <a:pt x="4079" y="175"/>
                </a:lnTo>
                <a:lnTo>
                  <a:pt x="4081" y="160"/>
                </a:lnTo>
                <a:lnTo>
                  <a:pt x="4081" y="146"/>
                </a:lnTo>
                <a:lnTo>
                  <a:pt x="4080" y="134"/>
                </a:lnTo>
                <a:lnTo>
                  <a:pt x="4080" y="129"/>
                </a:lnTo>
                <a:lnTo>
                  <a:pt x="4079" y="123"/>
                </a:lnTo>
                <a:lnTo>
                  <a:pt x="4078" y="118"/>
                </a:lnTo>
                <a:lnTo>
                  <a:pt x="4077" y="114"/>
                </a:lnTo>
                <a:lnTo>
                  <a:pt x="4074" y="105"/>
                </a:lnTo>
                <a:lnTo>
                  <a:pt x="4070" y="98"/>
                </a:lnTo>
                <a:lnTo>
                  <a:pt x="4065" y="91"/>
                </a:lnTo>
                <a:lnTo>
                  <a:pt x="4062" y="88"/>
                </a:lnTo>
                <a:lnTo>
                  <a:pt x="4058" y="85"/>
                </a:lnTo>
                <a:lnTo>
                  <a:pt x="4050" y="80"/>
                </a:lnTo>
                <a:lnTo>
                  <a:pt x="4041" y="75"/>
                </a:lnTo>
                <a:lnTo>
                  <a:pt x="4036" y="74"/>
                </a:lnTo>
                <a:lnTo>
                  <a:pt x="4030" y="72"/>
                </a:lnTo>
                <a:lnTo>
                  <a:pt x="4018" y="69"/>
                </a:lnTo>
                <a:lnTo>
                  <a:pt x="4005" y="67"/>
                </a:lnTo>
                <a:lnTo>
                  <a:pt x="3990" y="66"/>
                </a:lnTo>
                <a:lnTo>
                  <a:pt x="3974" y="65"/>
                </a:lnTo>
                <a:lnTo>
                  <a:pt x="3919" y="65"/>
                </a:lnTo>
                <a:lnTo>
                  <a:pt x="3925" y="1"/>
                </a:lnTo>
                <a:lnTo>
                  <a:pt x="4448" y="1"/>
                </a:lnTo>
                <a:lnTo>
                  <a:pt x="4972" y="1"/>
                </a:lnTo>
                <a:lnTo>
                  <a:pt x="5497" y="1"/>
                </a:lnTo>
                <a:lnTo>
                  <a:pt x="6021" y="1"/>
                </a:lnTo>
                <a:lnTo>
                  <a:pt x="6045" y="2"/>
                </a:lnTo>
                <a:lnTo>
                  <a:pt x="6068" y="3"/>
                </a:lnTo>
                <a:lnTo>
                  <a:pt x="6090" y="4"/>
                </a:lnTo>
                <a:lnTo>
                  <a:pt x="6111" y="7"/>
                </a:lnTo>
                <a:lnTo>
                  <a:pt x="6131" y="10"/>
                </a:lnTo>
                <a:lnTo>
                  <a:pt x="6150" y="14"/>
                </a:lnTo>
                <a:lnTo>
                  <a:pt x="6159" y="16"/>
                </a:lnTo>
                <a:lnTo>
                  <a:pt x="6167" y="18"/>
                </a:lnTo>
                <a:lnTo>
                  <a:pt x="6184" y="23"/>
                </a:lnTo>
                <a:lnTo>
                  <a:pt x="6200" y="29"/>
                </a:lnTo>
                <a:lnTo>
                  <a:pt x="6215" y="35"/>
                </a:lnTo>
                <a:lnTo>
                  <a:pt x="6229" y="42"/>
                </a:lnTo>
                <a:lnTo>
                  <a:pt x="6243" y="50"/>
                </a:lnTo>
                <a:lnTo>
                  <a:pt x="6255" y="58"/>
                </a:lnTo>
                <a:lnTo>
                  <a:pt x="6266" y="67"/>
                </a:lnTo>
                <a:lnTo>
                  <a:pt x="6272" y="72"/>
                </a:lnTo>
                <a:lnTo>
                  <a:pt x="6277" y="77"/>
                </a:lnTo>
                <a:lnTo>
                  <a:pt x="6282" y="82"/>
                </a:lnTo>
                <a:lnTo>
                  <a:pt x="6287" y="87"/>
                </a:lnTo>
                <a:lnTo>
                  <a:pt x="6293" y="95"/>
                </a:lnTo>
                <a:lnTo>
                  <a:pt x="6299" y="103"/>
                </a:lnTo>
                <a:lnTo>
                  <a:pt x="6305" y="112"/>
                </a:lnTo>
                <a:lnTo>
                  <a:pt x="6310" y="120"/>
                </a:lnTo>
                <a:lnTo>
                  <a:pt x="6315" y="129"/>
                </a:lnTo>
                <a:lnTo>
                  <a:pt x="6319" y="139"/>
                </a:lnTo>
                <a:lnTo>
                  <a:pt x="6323" y="148"/>
                </a:lnTo>
                <a:lnTo>
                  <a:pt x="6326" y="158"/>
                </a:lnTo>
                <a:lnTo>
                  <a:pt x="6329" y="167"/>
                </a:lnTo>
                <a:lnTo>
                  <a:pt x="6330" y="172"/>
                </a:lnTo>
                <a:lnTo>
                  <a:pt x="6332" y="177"/>
                </a:lnTo>
                <a:lnTo>
                  <a:pt x="6333" y="187"/>
                </a:lnTo>
                <a:lnTo>
                  <a:pt x="6335" y="198"/>
                </a:lnTo>
                <a:lnTo>
                  <a:pt x="6335" y="208"/>
                </a:lnTo>
                <a:lnTo>
                  <a:pt x="6336" y="218"/>
                </a:lnTo>
                <a:lnTo>
                  <a:pt x="6336" y="229"/>
                </a:lnTo>
                <a:lnTo>
                  <a:pt x="6335" y="239"/>
                </a:lnTo>
                <a:lnTo>
                  <a:pt x="6333" y="251"/>
                </a:lnTo>
                <a:lnTo>
                  <a:pt x="6331" y="263"/>
                </a:lnTo>
                <a:lnTo>
                  <a:pt x="6329" y="270"/>
                </a:lnTo>
                <a:lnTo>
                  <a:pt x="6328" y="277"/>
                </a:lnTo>
                <a:lnTo>
                  <a:pt x="6325" y="284"/>
                </a:lnTo>
                <a:lnTo>
                  <a:pt x="6323" y="292"/>
                </a:lnTo>
                <a:lnTo>
                  <a:pt x="6317" y="307"/>
                </a:lnTo>
                <a:lnTo>
                  <a:pt x="6313" y="315"/>
                </a:lnTo>
                <a:lnTo>
                  <a:pt x="6309" y="323"/>
                </a:lnTo>
                <a:lnTo>
                  <a:pt x="6305" y="331"/>
                </a:lnTo>
                <a:lnTo>
                  <a:pt x="6300" y="339"/>
                </a:lnTo>
                <a:lnTo>
                  <a:pt x="6294" y="347"/>
                </a:lnTo>
                <a:lnTo>
                  <a:pt x="6288" y="355"/>
                </a:lnTo>
                <a:lnTo>
                  <a:pt x="6282" y="363"/>
                </a:lnTo>
                <a:lnTo>
                  <a:pt x="6275" y="371"/>
                </a:lnTo>
                <a:lnTo>
                  <a:pt x="6267" y="379"/>
                </a:lnTo>
                <a:lnTo>
                  <a:pt x="6259" y="386"/>
                </a:lnTo>
                <a:lnTo>
                  <a:pt x="6250" y="394"/>
                </a:lnTo>
                <a:lnTo>
                  <a:pt x="6241" y="401"/>
                </a:lnTo>
                <a:lnTo>
                  <a:pt x="6230" y="409"/>
                </a:lnTo>
                <a:lnTo>
                  <a:pt x="6219" y="415"/>
                </a:lnTo>
                <a:lnTo>
                  <a:pt x="6208" y="422"/>
                </a:lnTo>
                <a:lnTo>
                  <a:pt x="6196" y="429"/>
                </a:lnTo>
                <a:lnTo>
                  <a:pt x="6182" y="435"/>
                </a:lnTo>
                <a:lnTo>
                  <a:pt x="6169" y="441"/>
                </a:lnTo>
                <a:lnTo>
                  <a:pt x="6154" y="446"/>
                </a:lnTo>
                <a:lnTo>
                  <a:pt x="6138" y="451"/>
                </a:lnTo>
                <a:lnTo>
                  <a:pt x="6122" y="456"/>
                </a:lnTo>
                <a:lnTo>
                  <a:pt x="6105" y="460"/>
                </a:lnTo>
                <a:lnTo>
                  <a:pt x="6120" y="470"/>
                </a:lnTo>
                <a:lnTo>
                  <a:pt x="6135" y="480"/>
                </a:lnTo>
                <a:lnTo>
                  <a:pt x="6150" y="490"/>
                </a:lnTo>
                <a:lnTo>
                  <a:pt x="6164" y="501"/>
                </a:lnTo>
                <a:lnTo>
                  <a:pt x="6178" y="512"/>
                </a:lnTo>
                <a:lnTo>
                  <a:pt x="6191" y="524"/>
                </a:lnTo>
                <a:lnTo>
                  <a:pt x="6204" y="536"/>
                </a:lnTo>
                <a:lnTo>
                  <a:pt x="6217" y="549"/>
                </a:lnTo>
                <a:lnTo>
                  <a:pt x="6229" y="562"/>
                </a:lnTo>
                <a:lnTo>
                  <a:pt x="6241" y="575"/>
                </a:lnTo>
                <a:lnTo>
                  <a:pt x="6253" y="588"/>
                </a:lnTo>
                <a:lnTo>
                  <a:pt x="6264" y="602"/>
                </a:lnTo>
                <a:lnTo>
                  <a:pt x="6287" y="630"/>
                </a:lnTo>
                <a:lnTo>
                  <a:pt x="6309" y="659"/>
                </a:lnTo>
                <a:lnTo>
                  <a:pt x="6352" y="717"/>
                </a:lnTo>
                <a:lnTo>
                  <a:pt x="6373" y="745"/>
                </a:lnTo>
                <a:lnTo>
                  <a:pt x="6395" y="774"/>
                </a:lnTo>
                <a:lnTo>
                  <a:pt x="6406" y="788"/>
                </a:lnTo>
                <a:lnTo>
                  <a:pt x="6418" y="803"/>
                </a:lnTo>
                <a:lnTo>
                  <a:pt x="6429" y="816"/>
                </a:lnTo>
                <a:lnTo>
                  <a:pt x="6441" y="830"/>
                </a:lnTo>
                <a:lnTo>
                  <a:pt x="6453" y="843"/>
                </a:lnTo>
                <a:lnTo>
                  <a:pt x="6465" y="856"/>
                </a:lnTo>
                <a:lnTo>
                  <a:pt x="6478" y="868"/>
                </a:lnTo>
                <a:lnTo>
                  <a:pt x="6491" y="880"/>
                </a:lnTo>
                <a:lnTo>
                  <a:pt x="6509" y="896"/>
                </a:lnTo>
                <a:lnTo>
                  <a:pt x="6529" y="912"/>
                </a:lnTo>
                <a:lnTo>
                  <a:pt x="6539" y="920"/>
                </a:lnTo>
                <a:lnTo>
                  <a:pt x="6549" y="927"/>
                </a:lnTo>
                <a:lnTo>
                  <a:pt x="6559" y="935"/>
                </a:lnTo>
                <a:lnTo>
                  <a:pt x="6570" y="942"/>
                </a:lnTo>
                <a:lnTo>
                  <a:pt x="6591" y="956"/>
                </a:lnTo>
                <a:lnTo>
                  <a:pt x="6615" y="970"/>
                </a:lnTo>
                <a:lnTo>
                  <a:pt x="6638" y="982"/>
                </a:lnTo>
                <a:lnTo>
                  <a:pt x="6661" y="994"/>
                </a:lnTo>
                <a:lnTo>
                  <a:pt x="6685" y="1004"/>
                </a:lnTo>
                <a:lnTo>
                  <a:pt x="6697" y="1009"/>
                </a:lnTo>
                <a:lnTo>
                  <a:pt x="6710" y="1014"/>
                </a:lnTo>
                <a:lnTo>
                  <a:pt x="6734" y="1022"/>
                </a:lnTo>
                <a:lnTo>
                  <a:pt x="6760" y="1030"/>
                </a:lnTo>
                <a:lnTo>
                  <a:pt x="6785" y="1035"/>
                </a:lnTo>
                <a:lnTo>
                  <a:pt x="6811" y="1040"/>
                </a:lnTo>
                <a:lnTo>
                  <a:pt x="6836" y="1043"/>
                </a:lnTo>
                <a:lnTo>
                  <a:pt x="6862" y="1044"/>
                </a:lnTo>
                <a:lnTo>
                  <a:pt x="6877" y="1045"/>
                </a:lnTo>
                <a:lnTo>
                  <a:pt x="6892" y="1044"/>
                </a:lnTo>
                <a:lnTo>
                  <a:pt x="6906" y="1043"/>
                </a:lnTo>
                <a:lnTo>
                  <a:pt x="6921" y="1042"/>
                </a:lnTo>
                <a:lnTo>
                  <a:pt x="6936" y="1039"/>
                </a:lnTo>
                <a:lnTo>
                  <a:pt x="6950" y="1037"/>
                </a:lnTo>
                <a:lnTo>
                  <a:pt x="6964" y="1033"/>
                </a:lnTo>
                <a:lnTo>
                  <a:pt x="6979" y="1029"/>
                </a:lnTo>
                <a:lnTo>
                  <a:pt x="7002" y="1023"/>
                </a:lnTo>
                <a:lnTo>
                  <a:pt x="7025" y="1015"/>
                </a:lnTo>
                <a:lnTo>
                  <a:pt x="7048" y="1007"/>
                </a:lnTo>
                <a:lnTo>
                  <a:pt x="7070" y="998"/>
                </a:lnTo>
                <a:lnTo>
                  <a:pt x="7091" y="988"/>
                </a:lnTo>
                <a:lnTo>
                  <a:pt x="7112" y="977"/>
                </a:lnTo>
                <a:lnTo>
                  <a:pt x="7132" y="966"/>
                </a:lnTo>
                <a:lnTo>
                  <a:pt x="7151" y="954"/>
                </a:lnTo>
                <a:lnTo>
                  <a:pt x="7170" y="942"/>
                </a:lnTo>
                <a:lnTo>
                  <a:pt x="7188" y="929"/>
                </a:lnTo>
                <a:lnTo>
                  <a:pt x="7205" y="916"/>
                </a:lnTo>
                <a:lnTo>
                  <a:pt x="7221" y="903"/>
                </a:lnTo>
                <a:lnTo>
                  <a:pt x="7237" y="890"/>
                </a:lnTo>
                <a:lnTo>
                  <a:pt x="7252" y="877"/>
                </a:lnTo>
                <a:lnTo>
                  <a:pt x="7265" y="864"/>
                </a:lnTo>
                <a:lnTo>
                  <a:pt x="7278" y="85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20005151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022641-559D-49BA-BF1F-905E4B10E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19C5CEC-899D-4ACE-9F78-49DC3E6E1504}" type="datetime1">
              <a:rPr lang="fi-FI" smtClean="0"/>
              <a:pPr/>
              <a:t>14.4.2026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C8E0B2-12FC-4A20-876E-D180EFF26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© Berner Oy  |  Esittäjä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68958D-0025-43E1-BB14-F1BCE62B8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E98F4-D9F1-4002-AD5C-3866A5A71344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AA196AA-A964-4BEF-92CE-110737F724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1951673"/>
            <a:ext cx="11090275" cy="1477328"/>
          </a:xfrm>
        </p:spPr>
        <p:txBody>
          <a:bodyPr anchor="b">
            <a:sp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BABD4A-FB23-9617-206B-395B2A1D7C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03173" y="6349771"/>
            <a:ext cx="954807" cy="20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382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Kuvalla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0"/>
          <p:cNvSpPr>
            <a:spLocks noGrp="1"/>
          </p:cNvSpPr>
          <p:nvPr>
            <p:ph type="pic" sz="quarter" idx="20"/>
          </p:nvPr>
        </p:nvSpPr>
        <p:spPr>
          <a:xfrm>
            <a:off x="1" y="1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 sz="900"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022641-559D-49BA-BF1F-905E4B10E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19C5CEC-899D-4ACE-9F78-49DC3E6E1504}" type="datetime1">
              <a:rPr lang="fi-FI" smtClean="0"/>
              <a:pPr/>
              <a:t>14.4.2026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C8E0B2-12FC-4A20-876E-D180EFF26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© Berner Oy  |  Esittäjä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68958D-0025-43E1-BB14-F1BCE62B8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E98F4-D9F1-4002-AD5C-3866A5A71344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AA196AA-A964-4BEF-92CE-110737F724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1951673"/>
            <a:ext cx="11090275" cy="1477328"/>
          </a:xfrm>
        </p:spPr>
        <p:txBody>
          <a:bodyPr anchor="b">
            <a:sp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C32647-679B-39EE-7D63-250C615CB1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03173" y="6349771"/>
            <a:ext cx="954807" cy="20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5571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Väliotsikko Kuvalla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sitting on the ground&#10;&#10;Description automatically generated with low confidence">
            <a:extLst>
              <a:ext uri="{FF2B5EF4-FFF2-40B4-BE49-F238E27FC236}">
                <a16:creationId xmlns:a16="http://schemas.microsoft.com/office/drawing/2014/main" id="{40001D4D-0367-B024-2DDC-746C699BF4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3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022641-559D-49BA-BF1F-905E4B10E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19C5CEC-899D-4ACE-9F78-49DC3E6E1504}" type="datetime1">
              <a:rPr lang="fi-FI" smtClean="0"/>
              <a:pPr/>
              <a:t>14.4.2026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C8E0B2-12FC-4A20-876E-D180EFF26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© Berner Oy  |  Esittäjä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68958D-0025-43E1-BB14-F1BCE62B8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E98F4-D9F1-4002-AD5C-3866A5A71344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AA196AA-A964-4BEF-92CE-110737F724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1951673"/>
            <a:ext cx="11090275" cy="1477328"/>
          </a:xfrm>
        </p:spPr>
        <p:txBody>
          <a:bodyPr anchor="b">
            <a:sp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C32647-679B-39EE-7D63-250C615CB17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803173" y="6349771"/>
            <a:ext cx="954807" cy="20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2557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Väliotsikko Kuvalla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0001D4D-0367-B024-2DDC-746C699BF4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022641-559D-49BA-BF1F-905E4B10E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19C5CEC-899D-4ACE-9F78-49DC3E6E1504}" type="datetime1">
              <a:rPr lang="fi-FI" smtClean="0"/>
              <a:pPr/>
              <a:t>14.4.2026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C8E0B2-12FC-4A20-876E-D180EFF26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© Berner Oy  |  Esittäjä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68958D-0025-43E1-BB14-F1BCE62B8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E98F4-D9F1-4002-AD5C-3866A5A71344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AA196AA-A964-4BEF-92CE-110737F724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1951673"/>
            <a:ext cx="11090275" cy="1477328"/>
          </a:xfrm>
        </p:spPr>
        <p:txBody>
          <a:bodyPr anchor="b">
            <a:sp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C32647-679B-39EE-7D63-250C615CB17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803173" y="6349771"/>
            <a:ext cx="954807" cy="20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6566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Väliotsikko Kuvalla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0001D4D-0367-B024-2DDC-746C699BF4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022641-559D-49BA-BF1F-905E4B10E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19C5CEC-899D-4ACE-9F78-49DC3E6E1504}" type="datetime1">
              <a:rPr lang="fi-FI" smtClean="0"/>
              <a:pPr/>
              <a:t>14.4.2026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C8E0B2-12FC-4A20-876E-D180EFF26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© Berner Oy  |  Esittäjä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68958D-0025-43E1-BB14-F1BCE62B8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E98F4-D9F1-4002-AD5C-3866A5A71344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AA196AA-A964-4BEF-92CE-110737F724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1951673"/>
            <a:ext cx="11090275" cy="1477328"/>
          </a:xfrm>
        </p:spPr>
        <p:txBody>
          <a:bodyPr anchor="b">
            <a:sp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C32647-679B-39EE-7D63-250C615CB17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803173" y="6349771"/>
            <a:ext cx="954807" cy="20712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CC58E40-CCF5-14AA-7B19-C675B6B3566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1421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4504367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Väliotsikko Kuvalla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lass ball with trees reflected in it&#10;&#10;Description automatically generated">
            <a:extLst>
              <a:ext uri="{FF2B5EF4-FFF2-40B4-BE49-F238E27FC236}">
                <a16:creationId xmlns:a16="http://schemas.microsoft.com/office/drawing/2014/main" id="{BEB48E85-3550-5462-7CFB-89E18105AF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" t="9944" b="6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C6B1794-1DA1-6E70-B9B5-76092AC5595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1421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022641-559D-49BA-BF1F-905E4B10E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19C5CEC-899D-4ACE-9F78-49DC3E6E1504}" type="datetime1">
              <a:rPr lang="fi-FI" smtClean="0"/>
              <a:pPr/>
              <a:t>14.4.2026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C8E0B2-12FC-4A20-876E-D180EFF26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© Berner Oy  |  Esittäjä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68958D-0025-43E1-BB14-F1BCE62B8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E98F4-D9F1-4002-AD5C-3866A5A71344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AA196AA-A964-4BEF-92CE-110737F724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1951673"/>
            <a:ext cx="11090275" cy="1477328"/>
          </a:xfrm>
        </p:spPr>
        <p:txBody>
          <a:bodyPr anchor="b">
            <a:sp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C32647-679B-39EE-7D63-250C615CB17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803173" y="6349771"/>
            <a:ext cx="954807" cy="20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5403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Väliotsikko Kuvalla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trees with green grass&#10;&#10;Description automatically generated">
            <a:extLst>
              <a:ext uri="{FF2B5EF4-FFF2-40B4-BE49-F238E27FC236}">
                <a16:creationId xmlns:a16="http://schemas.microsoft.com/office/drawing/2014/main" id="{0B74DF14-04CE-6E0F-D98E-6EA9ED4450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31"/>
          <a:stretch/>
        </p:blipFill>
        <p:spPr>
          <a:xfrm>
            <a:off x="0" y="-7804"/>
            <a:ext cx="12288688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C871B02-1096-39E3-8292-F4C465D90BD7}"/>
              </a:ext>
            </a:extLst>
          </p:cNvPr>
          <p:cNvSpPr/>
          <p:nvPr userDrawn="1"/>
        </p:nvSpPr>
        <p:spPr>
          <a:xfrm>
            <a:off x="0" y="-7804"/>
            <a:ext cx="12192000" cy="6858000"/>
          </a:xfrm>
          <a:prstGeom prst="rect">
            <a:avLst/>
          </a:prstGeom>
          <a:solidFill>
            <a:schemeClr val="accent1">
              <a:alpha val="1421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022641-559D-49BA-BF1F-905E4B10E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19C5CEC-899D-4ACE-9F78-49DC3E6E1504}" type="datetime1">
              <a:rPr lang="fi-FI" smtClean="0"/>
              <a:pPr/>
              <a:t>14.4.2026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C8E0B2-12FC-4A20-876E-D180EFF26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© Berner Oy  |  Esittäjä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68958D-0025-43E1-BB14-F1BCE62B8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E98F4-D9F1-4002-AD5C-3866A5A71344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AA196AA-A964-4BEF-92CE-110737F724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1951673"/>
            <a:ext cx="11090275" cy="1477328"/>
          </a:xfrm>
        </p:spPr>
        <p:txBody>
          <a:bodyPr anchor="b">
            <a:sp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C32647-679B-39EE-7D63-250C615CB17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803173" y="6349771"/>
            <a:ext cx="954807" cy="20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4768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Väliotsikko Kuvalla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floor, glass&#10;&#10;Description automatically generated">
            <a:extLst>
              <a:ext uri="{FF2B5EF4-FFF2-40B4-BE49-F238E27FC236}">
                <a16:creationId xmlns:a16="http://schemas.microsoft.com/office/drawing/2014/main" id="{1D90CE84-F80D-8685-C03D-E6B4417B6C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0" b="1045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93C0E77-350A-DDA2-66FE-6CC3BA7B25AF}"/>
              </a:ext>
            </a:extLst>
          </p:cNvPr>
          <p:cNvSpPr/>
          <p:nvPr userDrawn="1"/>
        </p:nvSpPr>
        <p:spPr>
          <a:xfrm>
            <a:off x="19907" y="0"/>
            <a:ext cx="12192000" cy="6858000"/>
          </a:xfrm>
          <a:prstGeom prst="rect">
            <a:avLst/>
          </a:prstGeom>
          <a:solidFill>
            <a:schemeClr val="accent1">
              <a:alpha val="1421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022641-559D-49BA-BF1F-905E4B10E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19C5CEC-899D-4ACE-9F78-49DC3E6E1504}" type="datetime1">
              <a:rPr lang="fi-FI" smtClean="0"/>
              <a:pPr/>
              <a:t>14.4.2026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C8E0B2-12FC-4A20-876E-D180EFF26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© Berner Oy  |  Esittäjä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68958D-0025-43E1-BB14-F1BCE62B8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E98F4-D9F1-4002-AD5C-3866A5A71344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AA196AA-A964-4BEF-92CE-110737F724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1951673"/>
            <a:ext cx="11090275" cy="1477328"/>
          </a:xfrm>
        </p:spPr>
        <p:txBody>
          <a:bodyPr anchor="b">
            <a:sp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C32647-679B-39EE-7D63-250C615CB17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803173" y="6349771"/>
            <a:ext cx="954807" cy="20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1087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Väliotsikko Kuvalla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indoor&#10;&#10;Description automatically generated">
            <a:extLst>
              <a:ext uri="{FF2B5EF4-FFF2-40B4-BE49-F238E27FC236}">
                <a16:creationId xmlns:a16="http://schemas.microsoft.com/office/drawing/2014/main" id="{D735C32F-4B43-64C7-2F83-97CE517A7C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17"/>
          <a:stretch/>
        </p:blipFill>
        <p:spPr>
          <a:xfrm>
            <a:off x="15368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9DB96AC-BACB-792C-75BF-42A4477E0E5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1421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022641-559D-49BA-BF1F-905E4B10E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19C5CEC-899D-4ACE-9F78-49DC3E6E1504}" type="datetime1">
              <a:rPr lang="fi-FI" smtClean="0"/>
              <a:pPr/>
              <a:t>14.4.2026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C8E0B2-12FC-4A20-876E-D180EFF26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© Berner Oy  |  Esittäjä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68958D-0025-43E1-BB14-F1BCE62B8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E98F4-D9F1-4002-AD5C-3866A5A71344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AA196AA-A964-4BEF-92CE-110737F724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1951673"/>
            <a:ext cx="11090275" cy="1477328"/>
          </a:xfrm>
        </p:spPr>
        <p:txBody>
          <a:bodyPr anchor="b">
            <a:sp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C32647-679B-39EE-7D63-250C615CB17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803173" y="6349771"/>
            <a:ext cx="954807" cy="20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9682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4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6165850"/>
            <a:ext cx="12192000" cy="692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022641-559D-49BA-BF1F-905E4B10E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5CEC-899D-4ACE-9F78-49DC3E6E1504}" type="datetime1">
              <a:rPr lang="fi-FI" noProof="0" smtClean="0"/>
              <a:t>14.4.2026</a:t>
            </a:fld>
            <a:endParaRPr lang="fi-FI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C8E0B2-12FC-4A20-876E-D180EFF26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© Berner Oy  |  Esittäjä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68958D-0025-43E1-BB14-F1BCE62B8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98F4-D9F1-4002-AD5C-3866A5A71344}" type="slidenum">
              <a:rPr lang="fi-FI" noProof="0" smtClean="0"/>
              <a:t>‹#›</a:t>
            </a:fld>
            <a:endParaRPr lang="fi-FI" noProof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AA196AA-A964-4BEF-92CE-110737F724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1951673"/>
            <a:ext cx="11090275" cy="1477328"/>
          </a:xfrm>
        </p:spPr>
        <p:txBody>
          <a:bodyPr anchor="b">
            <a:sp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FDCE600-7B1C-F4ED-0AD7-B0E5BB4708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03173" y="6349771"/>
            <a:ext cx="954807" cy="20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004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tusivu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196AA-A964-4BEF-92CE-110737F724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1951673"/>
            <a:ext cx="11090275" cy="1477328"/>
          </a:xfrm>
        </p:spPr>
        <p:txBody>
          <a:bodyPr anchor="b">
            <a:spAutoFit/>
          </a:bodyPr>
          <a:lstStyle>
            <a:lvl1pPr algn="ctr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DC690F-209B-441E-838B-48C1728121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645024"/>
            <a:ext cx="11090275" cy="369332"/>
          </a:xfrm>
        </p:spPr>
        <p:txBody>
          <a:bodyPr>
            <a:spAutoFit/>
          </a:bodyPr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E20503-FD26-45D7-8D72-ADBE68B52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45C70-0E7D-4432-AD26-2B8F2E584E75}" type="datetime1">
              <a:rPr lang="fi-FI" noProof="0" smtClean="0"/>
              <a:t>14.4.2026</a:t>
            </a:fld>
            <a:endParaRPr lang="fi-FI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83D58F-2FEE-465A-8C27-8071BFBDA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© Berner Oy  |  Esittäjä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5BEB2B-921C-4DB4-9DFA-93C092061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98F4-D9F1-4002-AD5C-3866A5A71344}" type="slidenum">
              <a:rPr lang="fi-FI" noProof="0" smtClean="0"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424430244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5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24680" y="6165850"/>
            <a:ext cx="12216680" cy="692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022641-559D-49BA-BF1F-905E4B10E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5CEC-899D-4ACE-9F78-49DC3E6E1504}" type="datetime1">
              <a:rPr lang="fi-FI" noProof="0" smtClean="0"/>
              <a:t>14.4.2026</a:t>
            </a:fld>
            <a:endParaRPr lang="fi-FI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C8E0B2-12FC-4A20-876E-D180EFF26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© Berner Oy  |  Esittäjä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68958D-0025-43E1-BB14-F1BCE62B8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98F4-D9F1-4002-AD5C-3866A5A71344}" type="slidenum">
              <a:rPr lang="fi-FI" noProof="0" smtClean="0"/>
              <a:t>‹#›</a:t>
            </a:fld>
            <a:endParaRPr lang="fi-FI" noProof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AA196AA-A964-4BEF-92CE-110737F724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1951673"/>
            <a:ext cx="11090275" cy="1477328"/>
          </a:xfrm>
        </p:spPr>
        <p:txBody>
          <a:bodyPr anchor="b">
            <a:sp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A92C26-01CB-E17C-03D2-8B849A3875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03173" y="6349771"/>
            <a:ext cx="954807" cy="20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9184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Kuvalla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0"/>
          <p:cNvSpPr>
            <a:spLocks noGrp="1"/>
          </p:cNvSpPr>
          <p:nvPr>
            <p:ph type="pic" sz="quarter" idx="20"/>
          </p:nvPr>
        </p:nvSpPr>
        <p:spPr>
          <a:xfrm>
            <a:off x="1" y="1"/>
            <a:ext cx="12192000" cy="6165849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 sz="900"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6165850"/>
            <a:ext cx="12192000" cy="692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022641-559D-49BA-BF1F-905E4B10E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5CEC-899D-4ACE-9F78-49DC3E6E1504}" type="datetime1">
              <a:rPr lang="fi-FI" noProof="0" smtClean="0"/>
              <a:t>14.4.2026</a:t>
            </a:fld>
            <a:endParaRPr lang="fi-FI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C8E0B2-12FC-4A20-876E-D180EFF26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© Berner Oy  |  Esittäjä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68958D-0025-43E1-BB14-F1BCE62B8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98F4-D9F1-4002-AD5C-3866A5A71344}" type="slidenum">
              <a:rPr lang="fi-FI" noProof="0" smtClean="0"/>
              <a:t>‹#›</a:t>
            </a:fld>
            <a:endParaRPr lang="fi-FI" noProof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AA196AA-A964-4BEF-92CE-110737F724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1951673"/>
            <a:ext cx="11090275" cy="1477328"/>
          </a:xfrm>
        </p:spPr>
        <p:txBody>
          <a:bodyPr anchor="b">
            <a:sp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422D12-B994-924C-BAC0-90502B8ECB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03173" y="6349771"/>
            <a:ext cx="954807" cy="20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1724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Väliotsikko Kuvalla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sitting on the ground&#10;&#10;Description automatically generated with low confidence">
            <a:extLst>
              <a:ext uri="{FF2B5EF4-FFF2-40B4-BE49-F238E27FC236}">
                <a16:creationId xmlns:a16="http://schemas.microsoft.com/office/drawing/2014/main" id="{EFA69A7A-2A33-5BD7-1940-FFF9DEDF78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38" b="8524"/>
          <a:stretch/>
        </p:blipFill>
        <p:spPr>
          <a:xfrm>
            <a:off x="0" y="-544"/>
            <a:ext cx="12192000" cy="6165848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0" y="6165850"/>
            <a:ext cx="12192000" cy="692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022641-559D-49BA-BF1F-905E4B10E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5CEC-899D-4ACE-9F78-49DC3E6E1504}" type="datetime1">
              <a:rPr lang="fi-FI" noProof="0" smtClean="0"/>
              <a:t>14.4.2026</a:t>
            </a:fld>
            <a:endParaRPr lang="fi-FI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C8E0B2-12FC-4A20-876E-D180EFF26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© Berner Oy  |  Esittäjä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68958D-0025-43E1-BB14-F1BCE62B8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98F4-D9F1-4002-AD5C-3866A5A71344}" type="slidenum">
              <a:rPr lang="fi-FI" noProof="0" smtClean="0"/>
              <a:t>‹#›</a:t>
            </a:fld>
            <a:endParaRPr lang="fi-FI" noProof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AA196AA-A964-4BEF-92CE-110737F724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1951673"/>
            <a:ext cx="11090275" cy="1477328"/>
          </a:xfrm>
        </p:spPr>
        <p:txBody>
          <a:bodyPr anchor="b">
            <a:sp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422D12-B994-924C-BAC0-90502B8ECB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803173" y="6349771"/>
            <a:ext cx="954807" cy="20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3803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Väliotsikko Kuvalla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FA69A7A-2A33-5BD7-1940-FFF9DEDF78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" r="10"/>
          <a:stretch/>
        </p:blipFill>
        <p:spPr>
          <a:xfrm>
            <a:off x="0" y="-544"/>
            <a:ext cx="12192000" cy="6165848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0" y="6165850"/>
            <a:ext cx="12192000" cy="692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022641-559D-49BA-BF1F-905E4B10E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5CEC-899D-4ACE-9F78-49DC3E6E1504}" type="datetime1">
              <a:rPr lang="fi-FI" noProof="0" smtClean="0"/>
              <a:t>14.4.2026</a:t>
            </a:fld>
            <a:endParaRPr lang="fi-FI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C8E0B2-12FC-4A20-876E-D180EFF26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© Berner Oy  |  Esittäjä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68958D-0025-43E1-BB14-F1BCE62B8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98F4-D9F1-4002-AD5C-3866A5A71344}" type="slidenum">
              <a:rPr lang="fi-FI" noProof="0" smtClean="0"/>
              <a:t>‹#›</a:t>
            </a:fld>
            <a:endParaRPr lang="fi-FI" noProof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AA196AA-A964-4BEF-92CE-110737F724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1951673"/>
            <a:ext cx="11090275" cy="1477328"/>
          </a:xfrm>
        </p:spPr>
        <p:txBody>
          <a:bodyPr anchor="b">
            <a:sp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422D12-B994-924C-BAC0-90502B8ECB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803173" y="6349771"/>
            <a:ext cx="954807" cy="20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1025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Väliotsikko Kuvalla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plant&#10;&#10;Description automatically generated">
            <a:extLst>
              <a:ext uri="{FF2B5EF4-FFF2-40B4-BE49-F238E27FC236}">
                <a16:creationId xmlns:a16="http://schemas.microsoft.com/office/drawing/2014/main" id="{78814731-EB46-5EEA-CAE6-7C68A0E9BD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1" b="16302"/>
          <a:stretch/>
        </p:blipFill>
        <p:spPr>
          <a:xfrm>
            <a:off x="-14335" y="546"/>
            <a:ext cx="12192000" cy="616530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D40D1B0-AD34-BAD2-75B8-19F204D34E20}"/>
              </a:ext>
            </a:extLst>
          </p:cNvPr>
          <p:cNvSpPr/>
          <p:nvPr userDrawn="1"/>
        </p:nvSpPr>
        <p:spPr>
          <a:xfrm>
            <a:off x="-14335" y="-5855"/>
            <a:ext cx="12192000" cy="6165304"/>
          </a:xfrm>
          <a:prstGeom prst="rect">
            <a:avLst/>
          </a:prstGeom>
          <a:solidFill>
            <a:schemeClr val="accent1">
              <a:alpha val="1421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3" name="Rectangle 2"/>
          <p:cNvSpPr/>
          <p:nvPr userDrawn="1"/>
        </p:nvSpPr>
        <p:spPr>
          <a:xfrm>
            <a:off x="0" y="6165850"/>
            <a:ext cx="12192000" cy="692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022641-559D-49BA-BF1F-905E4B10E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5CEC-899D-4ACE-9F78-49DC3E6E1504}" type="datetime1">
              <a:rPr lang="fi-FI" noProof="0" smtClean="0"/>
              <a:t>14.4.2026</a:t>
            </a:fld>
            <a:endParaRPr lang="fi-FI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C8E0B2-12FC-4A20-876E-D180EFF26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© Berner Oy  |  Esittäjä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68958D-0025-43E1-BB14-F1BCE62B8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98F4-D9F1-4002-AD5C-3866A5A71344}" type="slidenum">
              <a:rPr lang="fi-FI" noProof="0" smtClean="0"/>
              <a:t>‹#›</a:t>
            </a:fld>
            <a:endParaRPr lang="fi-FI" noProof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AA196AA-A964-4BEF-92CE-110737F724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1951673"/>
            <a:ext cx="11090275" cy="1477328"/>
          </a:xfrm>
        </p:spPr>
        <p:txBody>
          <a:bodyPr anchor="b">
            <a:sp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422D12-B994-924C-BAC0-90502B8ECB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803173" y="6349771"/>
            <a:ext cx="954807" cy="20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492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Väliotsikko Kuvalla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FA69A7A-2A33-5BD7-1940-FFF9DEDF78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8" b="4428"/>
          <a:stretch/>
        </p:blipFill>
        <p:spPr>
          <a:xfrm>
            <a:off x="0" y="-544"/>
            <a:ext cx="12192000" cy="61658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A106E78-2ECA-9E93-EDAB-9FDADEF536A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1421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3" name="Rectangle 2"/>
          <p:cNvSpPr/>
          <p:nvPr userDrawn="1"/>
        </p:nvSpPr>
        <p:spPr>
          <a:xfrm>
            <a:off x="0" y="6165850"/>
            <a:ext cx="12192000" cy="692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022641-559D-49BA-BF1F-905E4B10E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5CEC-899D-4ACE-9F78-49DC3E6E1504}" type="datetime1">
              <a:rPr lang="fi-FI" noProof="0" smtClean="0"/>
              <a:t>14.4.2026</a:t>
            </a:fld>
            <a:endParaRPr lang="fi-FI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C8E0B2-12FC-4A20-876E-D180EFF26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© Berner Oy  |  Esittäjä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68958D-0025-43E1-BB14-F1BCE62B8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98F4-D9F1-4002-AD5C-3866A5A71344}" type="slidenum">
              <a:rPr lang="fi-FI" noProof="0" smtClean="0"/>
              <a:t>‹#›</a:t>
            </a:fld>
            <a:endParaRPr lang="fi-FI" noProof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AA196AA-A964-4BEF-92CE-110737F724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1951673"/>
            <a:ext cx="11090275" cy="1477328"/>
          </a:xfrm>
        </p:spPr>
        <p:txBody>
          <a:bodyPr anchor="b">
            <a:sp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422D12-B994-924C-BAC0-90502B8ECB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803173" y="6349771"/>
            <a:ext cx="954807" cy="20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15419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Väliotsikko Kuvalla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trees with green grass&#10;&#10;Description automatically generated">
            <a:extLst>
              <a:ext uri="{FF2B5EF4-FFF2-40B4-BE49-F238E27FC236}">
                <a16:creationId xmlns:a16="http://schemas.microsoft.com/office/drawing/2014/main" id="{249F8DC3-2FE3-30CD-9569-5AFC3FB34E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31" r="822"/>
          <a:stretch/>
        </p:blipFill>
        <p:spPr>
          <a:xfrm>
            <a:off x="4309" y="0"/>
            <a:ext cx="12187691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2D0F277-1C21-B0C6-D8E6-92BFCDF565E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1421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3" name="Rectangle 2"/>
          <p:cNvSpPr/>
          <p:nvPr userDrawn="1"/>
        </p:nvSpPr>
        <p:spPr>
          <a:xfrm>
            <a:off x="0" y="6165850"/>
            <a:ext cx="12192000" cy="692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022641-559D-49BA-BF1F-905E4B10E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5CEC-899D-4ACE-9F78-49DC3E6E1504}" type="datetime1">
              <a:rPr lang="fi-FI" noProof="0" smtClean="0"/>
              <a:t>14.4.2026</a:t>
            </a:fld>
            <a:endParaRPr lang="fi-FI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C8E0B2-12FC-4A20-876E-D180EFF26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© Berner Oy  |  Esittäjä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68958D-0025-43E1-BB14-F1BCE62B8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98F4-D9F1-4002-AD5C-3866A5A71344}" type="slidenum">
              <a:rPr lang="fi-FI" noProof="0" smtClean="0"/>
              <a:t>‹#›</a:t>
            </a:fld>
            <a:endParaRPr lang="fi-FI" noProof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AA196AA-A964-4BEF-92CE-110737F724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1951673"/>
            <a:ext cx="11090275" cy="1477328"/>
          </a:xfrm>
        </p:spPr>
        <p:txBody>
          <a:bodyPr anchor="b">
            <a:sp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422D12-B994-924C-BAC0-90502B8ECB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803173" y="6349771"/>
            <a:ext cx="954807" cy="20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20733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Väliotsikko Kuvalla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indoor, floor, glass&#10;&#10;Description automatically generated">
            <a:extLst>
              <a:ext uri="{FF2B5EF4-FFF2-40B4-BE49-F238E27FC236}">
                <a16:creationId xmlns:a16="http://schemas.microsoft.com/office/drawing/2014/main" id="{3236ABDA-D2D2-57D7-331F-29CAE3ED9B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1" b="19092"/>
          <a:stretch/>
        </p:blipFill>
        <p:spPr>
          <a:xfrm>
            <a:off x="0" y="0"/>
            <a:ext cx="12192000" cy="615637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C0A8554-C630-70D5-180E-BEA574C03515}"/>
              </a:ext>
            </a:extLst>
          </p:cNvPr>
          <p:cNvSpPr/>
          <p:nvPr userDrawn="1"/>
        </p:nvSpPr>
        <p:spPr>
          <a:xfrm>
            <a:off x="0" y="20079"/>
            <a:ext cx="12192000" cy="6165304"/>
          </a:xfrm>
          <a:prstGeom prst="rect">
            <a:avLst/>
          </a:prstGeom>
          <a:solidFill>
            <a:schemeClr val="accent1">
              <a:alpha val="1421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3" name="Rectangle 2"/>
          <p:cNvSpPr/>
          <p:nvPr userDrawn="1"/>
        </p:nvSpPr>
        <p:spPr>
          <a:xfrm>
            <a:off x="0" y="6165850"/>
            <a:ext cx="12192000" cy="692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022641-559D-49BA-BF1F-905E4B10E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5CEC-899D-4ACE-9F78-49DC3E6E1504}" type="datetime1">
              <a:rPr lang="fi-FI" noProof="0" smtClean="0"/>
              <a:t>14.4.2026</a:t>
            </a:fld>
            <a:endParaRPr lang="fi-FI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C8E0B2-12FC-4A20-876E-D180EFF26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© Berner Oy  |  Esittäjä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68958D-0025-43E1-BB14-F1BCE62B8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98F4-D9F1-4002-AD5C-3866A5A71344}" type="slidenum">
              <a:rPr lang="fi-FI" noProof="0" smtClean="0"/>
              <a:t>‹#›</a:t>
            </a:fld>
            <a:endParaRPr lang="fi-FI" noProof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AA196AA-A964-4BEF-92CE-110737F724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1951673"/>
            <a:ext cx="11090275" cy="1477328"/>
          </a:xfrm>
        </p:spPr>
        <p:txBody>
          <a:bodyPr anchor="b">
            <a:sp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422D12-B994-924C-BAC0-90502B8ECB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803173" y="6349771"/>
            <a:ext cx="954807" cy="20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88125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Väliotsikko Kuvalla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indoor&#10;&#10;Description automatically generated">
            <a:extLst>
              <a:ext uri="{FF2B5EF4-FFF2-40B4-BE49-F238E27FC236}">
                <a16:creationId xmlns:a16="http://schemas.microsoft.com/office/drawing/2014/main" id="{B1D22792-45BE-B8F5-6645-B3C7963D3C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4339"/>
          <a:stretch/>
        </p:blipFill>
        <p:spPr>
          <a:xfrm>
            <a:off x="0" y="0"/>
            <a:ext cx="12192000" cy="615637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2816578-8ABC-3CB9-1F2B-212100A6EC03}"/>
              </a:ext>
            </a:extLst>
          </p:cNvPr>
          <p:cNvSpPr/>
          <p:nvPr userDrawn="1"/>
        </p:nvSpPr>
        <p:spPr>
          <a:xfrm>
            <a:off x="0" y="-21660"/>
            <a:ext cx="12192000" cy="6165304"/>
          </a:xfrm>
          <a:prstGeom prst="rect">
            <a:avLst/>
          </a:prstGeom>
          <a:solidFill>
            <a:schemeClr val="accent1">
              <a:alpha val="1421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3" name="Rectangle 2"/>
          <p:cNvSpPr/>
          <p:nvPr userDrawn="1"/>
        </p:nvSpPr>
        <p:spPr>
          <a:xfrm>
            <a:off x="0" y="6165850"/>
            <a:ext cx="12192000" cy="692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022641-559D-49BA-BF1F-905E4B10E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5CEC-899D-4ACE-9F78-49DC3E6E1504}" type="datetime1">
              <a:rPr lang="fi-FI" noProof="0" smtClean="0"/>
              <a:t>14.4.2026</a:t>
            </a:fld>
            <a:endParaRPr lang="fi-FI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C8E0B2-12FC-4A20-876E-D180EFF26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© Berner Oy  |  Esittäjä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68958D-0025-43E1-BB14-F1BCE62B8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98F4-D9F1-4002-AD5C-3866A5A71344}" type="slidenum">
              <a:rPr lang="fi-FI" noProof="0" smtClean="0"/>
              <a:t>‹#›</a:t>
            </a:fld>
            <a:endParaRPr lang="fi-FI" noProof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AA196AA-A964-4BEF-92CE-110737F724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1951673"/>
            <a:ext cx="11090275" cy="1477328"/>
          </a:xfrm>
        </p:spPr>
        <p:txBody>
          <a:bodyPr anchor="b">
            <a:sp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422D12-B994-924C-BAC0-90502B8ECB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803173" y="6349771"/>
            <a:ext cx="954807" cy="20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7629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pa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196AA-A964-4BEF-92CE-110737F724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40016" y="1213010"/>
            <a:ext cx="5401122" cy="2215991"/>
          </a:xfrm>
        </p:spPr>
        <p:txBody>
          <a:bodyPr wrap="square" anchor="b">
            <a:sp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DC690F-209B-441E-838B-48C1728121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40016" y="3645024"/>
            <a:ext cx="5401122" cy="738664"/>
          </a:xfrm>
        </p:spPr>
        <p:txBody>
          <a:bodyPr wrap="square">
            <a:spAutoFit/>
          </a:bodyPr>
          <a:lstStyle>
            <a:lvl1pPr marL="0" indent="0" algn="l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E20503-FD26-45D7-8D72-ADBE68B52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3E0EEA0-E5B5-496F-A4E4-0A7BE8C92FE4}" type="datetime1">
              <a:rPr lang="fi-FI" smtClean="0"/>
              <a:pPr/>
              <a:t>14.4.2026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83D58F-2FEE-465A-8C27-8071BFBDA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© Berner Oy  |  Esittäjä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5BEB2B-921C-4DB4-9DFA-93C092061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E98F4-D9F1-4002-AD5C-3866A5A71344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1196752"/>
            <a:ext cx="4897710" cy="4068192"/>
          </a:xfrm>
        </p:spPr>
        <p:txBody>
          <a:bodyPr tIns="36000"/>
          <a:lstStyle>
            <a:lvl1pPr marL="0" indent="0" algn="ctr">
              <a:lnSpc>
                <a:spcPct val="80000"/>
              </a:lnSpc>
              <a:spcBef>
                <a:spcPts val="0"/>
              </a:spcBef>
              <a:buFontTx/>
              <a:buNone/>
              <a:defRPr sz="40000" b="1">
                <a:solidFill>
                  <a:schemeClr val="bg1"/>
                </a:solidFill>
              </a:defRPr>
            </a:lvl1pPr>
            <a:lvl2pPr marL="0" indent="0">
              <a:buFontTx/>
              <a:buNone/>
              <a:defRPr>
                <a:solidFill>
                  <a:schemeClr val="bg1"/>
                </a:solidFill>
              </a:defRPr>
            </a:lvl2pPr>
            <a:lvl3pPr marL="0" indent="0">
              <a:buFontTx/>
              <a:buNone/>
              <a:defRPr>
                <a:solidFill>
                  <a:schemeClr val="bg1"/>
                </a:solidFill>
              </a:defRPr>
            </a:lvl3pPr>
            <a:lvl4pPr marL="0" indent="0">
              <a:buFontTx/>
              <a:buNone/>
              <a:defRPr>
                <a:solidFill>
                  <a:schemeClr val="bg1"/>
                </a:solidFill>
              </a:defRPr>
            </a:lvl4pPr>
            <a:lvl5pPr marL="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497B127-AF4F-C3CF-C652-7765AD081B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03173" y="6349771"/>
            <a:ext cx="954807" cy="20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3050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Etusivu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196AA-A964-4BEF-92CE-110737F724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1951673"/>
            <a:ext cx="11090275" cy="1477328"/>
          </a:xfrm>
        </p:spPr>
        <p:txBody>
          <a:bodyPr anchor="b">
            <a:sp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DC690F-209B-441E-838B-48C1728121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645024"/>
            <a:ext cx="11090275" cy="369332"/>
          </a:xfrm>
        </p:spPr>
        <p:txBody>
          <a:bodyPr>
            <a:sp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E20503-FD26-45D7-8D72-ADBE68B52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3E0EEA0-E5B5-496F-A4E4-0A7BE8C92FE4}" type="datetime1">
              <a:rPr lang="fi-FI" smtClean="0"/>
              <a:pPr/>
              <a:t>14.4.2026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83D58F-2FEE-465A-8C27-8071BFBDA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© Berner Oy  |  Esittäjä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5BEB2B-921C-4DB4-9DFA-93C092061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E98F4-D9F1-4002-AD5C-3866A5A71344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6B0DEE-F475-CD44-2643-50C56BE0C6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03173" y="6349771"/>
            <a:ext cx="954807" cy="20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47321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Palstaa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3B2A8-DF41-4FDF-95D9-97313FA89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6F8EB5-2238-4B56-8B70-2B8A0EDDC0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3" y="1825625"/>
            <a:ext cx="5401121" cy="4195763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09B481-BB48-4BC2-80BD-2BE4C9F1AE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0016" y="1825625"/>
            <a:ext cx="5401122" cy="4195763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BD3C75-897A-419A-95F1-B84816F64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79654-F060-4D9F-97C4-111CF691F4E8}" type="datetime1">
              <a:rPr lang="fi-FI" noProof="0" smtClean="0"/>
              <a:t>14.4.2026</a:t>
            </a:fld>
            <a:endParaRPr lang="fi-FI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E94CBF-27E0-4B1D-BDF1-7D1C98AFD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© Berner Oy  |  Esittäjä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419D4C-1A31-4FE3-875C-AA3261918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98F4-D9F1-4002-AD5C-3866A5A71344}" type="slidenum">
              <a:rPr lang="fi-FI" noProof="0" smtClean="0"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46127368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372F12-5A95-4F7E-8B5F-6B9676FC0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2" y="1700808"/>
            <a:ext cx="5401121" cy="432197"/>
          </a:xfrm>
        </p:spPr>
        <p:txBody>
          <a:bodyPr anchor="t" anchorCtr="0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9F60E0-97D5-4089-A555-9137166F48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0864" y="2132856"/>
            <a:ext cx="5401120" cy="3888533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4AABC6-F7BC-4D73-97A5-321A5AE96E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0016" y="1700808"/>
            <a:ext cx="5401122" cy="432197"/>
          </a:xfrm>
        </p:spPr>
        <p:txBody>
          <a:bodyPr anchor="t" anchorCtr="0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A51628-E4EF-4ABD-806A-6A59F18E43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0016" y="2132856"/>
            <a:ext cx="5401122" cy="3888533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5450F0-FC1E-4AB6-9D5F-DF7746E57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7301D-A463-42C4-A535-2B5C72B33E99}" type="datetime1">
              <a:rPr lang="fi-FI" noProof="0" smtClean="0"/>
              <a:t>14.4.2026</a:t>
            </a:fld>
            <a:endParaRPr lang="fi-FI" noProof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25DCED-7D57-4E36-BD8F-9764FFE42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© Berner Oy  |  Esittäjä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8009E32-C3E2-4E33-8E08-B0637DB5A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98F4-D9F1-4002-AD5C-3866A5A71344}" type="slidenum">
              <a:rPr lang="fi-FI" noProof="0" smtClean="0"/>
              <a:t>‹#›</a:t>
            </a:fld>
            <a:endParaRPr lang="fi-FI" noProof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12744344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e Vertail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372F12-5A95-4F7E-8B5F-6B9676FC0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2" y="1700808"/>
            <a:ext cx="3600921" cy="432197"/>
          </a:xfrm>
        </p:spPr>
        <p:txBody>
          <a:bodyPr anchor="t" anchorCtr="0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9F60E0-97D5-4089-A555-9137166F48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0864" y="2132856"/>
            <a:ext cx="3600920" cy="3888533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4AABC6-F7BC-4D73-97A5-321A5AE96E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295800" y="1700808"/>
            <a:ext cx="3600400" cy="432197"/>
          </a:xfrm>
        </p:spPr>
        <p:txBody>
          <a:bodyPr anchor="t" anchorCtr="0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A51628-E4EF-4ABD-806A-6A59F18E43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295800" y="2132856"/>
            <a:ext cx="3600400" cy="3888533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5450F0-FC1E-4AB6-9D5F-DF7746E57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7301D-A463-42C4-A535-2B5C72B33E99}" type="datetime1">
              <a:rPr lang="fi-FI" noProof="0" smtClean="0"/>
              <a:t>14.4.2026</a:t>
            </a:fld>
            <a:endParaRPr lang="fi-FI" noProof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25DCED-7D57-4E36-BD8F-9764FFE42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© Berner Oy  |  Esittäjä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8009E32-C3E2-4E33-8E08-B0637DB5A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98F4-D9F1-4002-AD5C-3866A5A71344}" type="slidenum">
              <a:rPr lang="fi-FI" noProof="0" smtClean="0"/>
              <a:t>‹#›</a:t>
            </a:fld>
            <a:endParaRPr lang="fi-FI" noProof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BE4AABC6-F7BC-4D73-97A5-321A5AE96E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40216" y="1700808"/>
            <a:ext cx="3600922" cy="432197"/>
          </a:xfrm>
        </p:spPr>
        <p:txBody>
          <a:bodyPr anchor="t" anchorCtr="0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A5A51628-E4EF-4ABD-806A-6A59F18E437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040216" y="2132856"/>
            <a:ext cx="3600922" cy="3888533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382519552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w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372F12-5A95-4F7E-8B5F-6B9676FC0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2" y="1700808"/>
            <a:ext cx="5401121" cy="432197"/>
          </a:xfrm>
        </p:spPr>
        <p:txBody>
          <a:bodyPr anchor="t" anchorCtr="0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9F60E0-97D5-4089-A555-9137166F48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0864" y="2132856"/>
            <a:ext cx="5401120" cy="1584176"/>
          </a:xfrm>
        </p:spPr>
        <p:txBody>
          <a:bodyPr/>
          <a:lstStyle>
            <a:lvl1pPr marL="0" indent="0">
              <a:buFontTx/>
              <a:buNone/>
              <a:defRPr sz="1400"/>
            </a:lvl1pPr>
            <a:lvl2pPr marL="357188" indent="-266700">
              <a:defRPr sz="1400"/>
            </a:lvl2pPr>
            <a:lvl3pPr marL="714375" indent="-274638">
              <a:defRPr sz="1400"/>
            </a:lvl3pPr>
            <a:lvl4pPr marL="1071563" indent="-274638">
              <a:defRPr sz="1400"/>
            </a:lvl4pPr>
            <a:lvl5pPr marL="1438275" indent="-265113">
              <a:defRPr sz="1400"/>
            </a:lvl5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4AABC6-F7BC-4D73-97A5-321A5AE96E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0016" y="1700808"/>
            <a:ext cx="5401122" cy="432197"/>
          </a:xfrm>
        </p:spPr>
        <p:txBody>
          <a:bodyPr anchor="t" anchorCtr="0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A51628-E4EF-4ABD-806A-6A59F18E43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0016" y="2132856"/>
            <a:ext cx="5401122" cy="1584176"/>
          </a:xfrm>
        </p:spPr>
        <p:txBody>
          <a:bodyPr/>
          <a:lstStyle>
            <a:lvl1pPr marL="0" indent="0">
              <a:buFontTx/>
              <a:buNone/>
              <a:defRPr sz="1400"/>
            </a:lvl1pPr>
            <a:lvl2pPr marL="357188" indent="-266700">
              <a:defRPr sz="1400"/>
            </a:lvl2pPr>
            <a:lvl3pPr marL="714375" indent="-274638">
              <a:defRPr sz="1400"/>
            </a:lvl3pPr>
            <a:lvl4pPr marL="1071563" indent="-274638">
              <a:defRPr sz="1400"/>
            </a:lvl4pPr>
            <a:lvl5pPr marL="1438275" indent="-265113">
              <a:defRPr sz="1400"/>
            </a:lvl5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5450F0-FC1E-4AB6-9D5F-DF7746E57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7301D-A463-42C4-A535-2B5C72B33E99}" type="datetime1">
              <a:rPr lang="fi-FI" noProof="0" smtClean="0"/>
              <a:t>14.4.2026</a:t>
            </a:fld>
            <a:endParaRPr lang="fi-FI" noProof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25DCED-7D57-4E36-BD8F-9764FFE42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© Berner Oy  |  Esittäjä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8009E32-C3E2-4E33-8E08-B0637DB5A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98F4-D9F1-4002-AD5C-3866A5A71344}" type="slidenum">
              <a:rPr lang="fi-FI" noProof="0" smtClean="0"/>
              <a:t>‹#›</a:t>
            </a:fld>
            <a:endParaRPr lang="fi-FI" noProof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E372F12-5A95-4F7E-8B5F-6B9676FC03FB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50862" y="4005064"/>
            <a:ext cx="5401121" cy="432197"/>
          </a:xfrm>
        </p:spPr>
        <p:txBody>
          <a:bodyPr anchor="t" anchorCtr="0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C59F60E0-97D5-4089-A555-9137166F481B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50864" y="4437262"/>
            <a:ext cx="5401120" cy="1584026"/>
          </a:xfrm>
        </p:spPr>
        <p:txBody>
          <a:bodyPr/>
          <a:lstStyle>
            <a:lvl1pPr marL="0" indent="0">
              <a:buNone/>
              <a:defRPr sz="1400"/>
            </a:lvl1pPr>
            <a:lvl2pPr marL="357188" indent="-266700">
              <a:defRPr sz="1400"/>
            </a:lvl2pPr>
            <a:lvl3pPr marL="714375" indent="-274638">
              <a:defRPr sz="1400"/>
            </a:lvl3pPr>
            <a:lvl4pPr marL="1071563" indent="-274638">
              <a:defRPr sz="1400"/>
            </a:lvl4pPr>
            <a:lvl5pPr marL="1438275" indent="-265113">
              <a:defRPr sz="1400"/>
            </a:lvl5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BE4AABC6-F7BC-4D73-97A5-321A5AE96E2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40016" y="4005064"/>
            <a:ext cx="5401122" cy="432197"/>
          </a:xfrm>
        </p:spPr>
        <p:txBody>
          <a:bodyPr anchor="t" anchorCtr="0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A5A51628-E4EF-4ABD-806A-6A59F18E437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240016" y="4437262"/>
            <a:ext cx="5401122" cy="1584026"/>
          </a:xfrm>
        </p:spPr>
        <p:txBody>
          <a:bodyPr/>
          <a:lstStyle>
            <a:lvl1pPr marL="0" indent="0">
              <a:buNone/>
              <a:defRPr sz="1400"/>
            </a:lvl1pPr>
            <a:lvl2pPr marL="357188" indent="-266700">
              <a:defRPr sz="1400"/>
            </a:lvl2pPr>
            <a:lvl3pPr marL="714375" indent="-274638">
              <a:defRPr sz="1400"/>
            </a:lvl3pPr>
            <a:lvl4pPr marL="1071563" indent="-274638">
              <a:defRPr sz="1400"/>
            </a:lvl4pPr>
            <a:lvl5pPr marL="1438275" indent="-265113">
              <a:defRPr sz="1400"/>
            </a:lvl5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6096000" y="1700808"/>
            <a:ext cx="0" cy="432058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>
            <a:off x="550863" y="3861048"/>
            <a:ext cx="11090275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749230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3B2A8-DF41-4FDF-95D9-97313FA89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04664"/>
            <a:ext cx="5185097" cy="1152128"/>
          </a:xfrm>
        </p:spPr>
        <p:txBody>
          <a:bodyPr/>
          <a:lstStyle/>
          <a:p>
            <a:r>
              <a:rPr lang="fi-FI" noProof="0"/>
              <a:t>Muokkaa ots. perustyyl. napsautt.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6F8EB5-2238-4B56-8B70-2B8A0EDDC0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3" y="1825625"/>
            <a:ext cx="5185097" cy="4195763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BD3C75-897A-419A-95F1-B84816F64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79654-F060-4D9F-97C4-111CF691F4E8}" type="datetime1">
              <a:rPr lang="fi-FI" noProof="0" smtClean="0"/>
              <a:t>14.4.2026</a:t>
            </a:fld>
            <a:endParaRPr lang="fi-FI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E94CBF-27E0-4B1D-BDF1-7D1C98AFD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© Berner Oy  |  Esittäjä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419D4C-1A31-4FE3-875C-AA3261918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98F4-D9F1-4002-AD5C-3866A5A71344}" type="slidenum">
              <a:rPr lang="fi-FI" noProof="0" smtClean="0"/>
              <a:t>‹#›</a:t>
            </a:fld>
            <a:endParaRPr lang="fi-FI" noProof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023992" y="0"/>
            <a:ext cx="6168008" cy="616585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900"/>
            </a:lvl1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8238253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023992" y="0"/>
            <a:ext cx="6168008" cy="616585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900"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D3B2A8-DF41-4FDF-95D9-97313FA89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04664"/>
            <a:ext cx="5185097" cy="864096"/>
          </a:xfrm>
        </p:spPr>
        <p:txBody>
          <a:bodyPr/>
          <a:lstStyle>
            <a:lvl1pPr>
              <a:defRPr sz="2800"/>
            </a:lvl1pPr>
          </a:lstStyle>
          <a:p>
            <a:r>
              <a:rPr lang="fi-FI" noProof="0"/>
              <a:t>Muokkaa ots. perustyyl. napsautt.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BD3C75-897A-419A-95F1-B84816F64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79654-F060-4D9F-97C4-111CF691F4E8}" type="datetime1">
              <a:rPr lang="fi-FI" noProof="0" smtClean="0"/>
              <a:t>14.4.2026</a:t>
            </a:fld>
            <a:endParaRPr lang="fi-FI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E94CBF-27E0-4B1D-BDF1-7D1C98AFD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© Berner Oy  |  Esittäjä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419D4C-1A31-4FE3-875C-AA3261918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98F4-D9F1-4002-AD5C-3866A5A71344}" type="slidenum">
              <a:rPr lang="fi-FI" noProof="0" smtClean="0"/>
              <a:t>‹#›</a:t>
            </a:fld>
            <a:endParaRPr lang="fi-FI" noProof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E372F12-5A95-4F7E-8B5F-6B9676FC03FB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550863" y="1340768"/>
            <a:ext cx="5185098" cy="432197"/>
          </a:xfrm>
        </p:spPr>
        <p:txBody>
          <a:bodyPr anchor="t" anchorCtr="0"/>
          <a:lstStyle>
            <a:lvl1pPr marL="0" indent="0">
              <a:buNone/>
              <a:defRPr sz="14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BE4AABC6-F7BC-4D73-97A5-321A5AE96E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10743143" y="476672"/>
            <a:ext cx="895195" cy="360850"/>
          </a:xfrm>
          <a:solidFill>
            <a:schemeClr val="accent1"/>
          </a:solidFill>
        </p:spPr>
        <p:txBody>
          <a:bodyPr wrap="none" lIns="180000" tIns="72000" rIns="216000" bIns="72000" anchor="ctr" anchorCtr="0">
            <a:spAutoFit/>
          </a:bodyPr>
          <a:lstStyle>
            <a:lvl1pPr marL="0" indent="0" algn="r">
              <a:buNone/>
              <a:defRPr sz="14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CASE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2134271-DFBF-46EC-8CB8-1AFF0E4C0F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844675"/>
            <a:ext cx="5185097" cy="4176713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357188" indent="-266700">
              <a:defRPr/>
            </a:lvl2pPr>
            <a:lvl3pPr marL="714375" indent="-274638">
              <a:defRPr/>
            </a:lvl3pPr>
            <a:lvl4pPr marL="1071563" indent="-274638">
              <a:defRPr/>
            </a:lvl4pPr>
            <a:lvl5pPr marL="1438275" indent="-265113">
              <a:defRPr/>
            </a:lvl5pPr>
            <a:lvl6pPr marL="1795463" indent="-266700">
              <a:defRPr/>
            </a:lvl6pPr>
            <a:lvl7pPr marL="2152650" indent="-266700">
              <a:defRPr/>
            </a:lvl7pPr>
            <a:lvl8pPr marL="2509838" indent="-266700">
              <a:defRPr/>
            </a:lvl8pPr>
            <a:lvl9pPr marL="2868613" indent="-273050"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12631235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023992" y="0"/>
            <a:ext cx="6168008" cy="616585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900"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D3B2A8-DF41-4FDF-95D9-97313FA89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04664"/>
            <a:ext cx="5185097" cy="864096"/>
          </a:xfrm>
        </p:spPr>
        <p:txBody>
          <a:bodyPr/>
          <a:lstStyle>
            <a:lvl1pPr>
              <a:defRPr sz="2800"/>
            </a:lvl1pPr>
          </a:lstStyle>
          <a:p>
            <a:r>
              <a:rPr lang="fi-FI" noProof="0"/>
              <a:t>title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BD3C75-897A-419A-95F1-B84816F64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79654-F060-4D9F-97C4-111CF691F4E8}" type="datetime1">
              <a:rPr lang="fi-FI" noProof="0" smtClean="0"/>
              <a:t>14.4.2026</a:t>
            </a:fld>
            <a:endParaRPr lang="fi-FI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E94CBF-27E0-4B1D-BDF1-7D1C98AFD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© Berner Oy  |  Esittäjä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419D4C-1A31-4FE3-875C-AA3261918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98F4-D9F1-4002-AD5C-3866A5A71344}" type="slidenum">
              <a:rPr lang="fi-FI" noProof="0" smtClean="0"/>
              <a:t>‹#›</a:t>
            </a:fld>
            <a:endParaRPr lang="fi-FI" noProof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E372F12-5A95-4F7E-8B5F-6B9676FC03FB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550863" y="1340768"/>
            <a:ext cx="5185098" cy="432197"/>
          </a:xfrm>
        </p:spPr>
        <p:txBody>
          <a:bodyPr anchor="t" anchorCtr="0"/>
          <a:lstStyle>
            <a:lvl1pPr marL="0" indent="0">
              <a:buNone/>
              <a:defRPr sz="14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BE4AABC6-F7BC-4D73-97A5-321A5AE96E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10743143" y="476672"/>
            <a:ext cx="895195" cy="360850"/>
          </a:xfrm>
          <a:solidFill>
            <a:schemeClr val="accent1"/>
          </a:solidFill>
        </p:spPr>
        <p:txBody>
          <a:bodyPr wrap="none" lIns="180000" tIns="72000" rIns="216000" bIns="72000" anchor="ctr" anchorCtr="0">
            <a:spAutoFit/>
          </a:bodyPr>
          <a:lstStyle>
            <a:lvl1pPr marL="0" indent="0" algn="r">
              <a:buNone/>
              <a:defRPr sz="14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CASE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2134271-DFBF-46EC-8CB8-1AFF0E4C0F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844675"/>
            <a:ext cx="5185097" cy="4176713"/>
          </a:xfrm>
        </p:spPr>
        <p:txBody>
          <a:bodyPr/>
          <a:lstStyle>
            <a:lvl1pPr marL="0" indent="0">
              <a:buFontTx/>
              <a:buNone/>
              <a:defRPr sz="1400"/>
            </a:lvl1pPr>
            <a:lvl2pPr marL="357188" indent="-266700">
              <a:defRPr sz="1400"/>
            </a:lvl2pPr>
            <a:lvl3pPr marL="714375" indent="-274638">
              <a:defRPr sz="1400"/>
            </a:lvl3pPr>
            <a:lvl4pPr marL="1071563" indent="-274638">
              <a:defRPr sz="1400"/>
            </a:lvl4pPr>
            <a:lvl5pPr marL="1438275" indent="-265113">
              <a:defRPr sz="1400"/>
            </a:lvl5pPr>
            <a:lvl6pPr marL="1795463" indent="-266700">
              <a:defRPr sz="1400"/>
            </a:lvl6pPr>
            <a:lvl7pPr marL="2152650" indent="-266700">
              <a:defRPr sz="1400"/>
            </a:lvl7pPr>
            <a:lvl8pPr marL="2509838" indent="-266700">
              <a:defRPr sz="1400"/>
            </a:lvl8pPr>
            <a:lvl9pPr marL="2868613" indent="-273050">
              <a:defRPr sz="1400"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169286040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023992" y="0"/>
            <a:ext cx="6168008" cy="616585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900"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D3B2A8-DF41-4FDF-95D9-97313FA89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04664"/>
            <a:ext cx="5185097" cy="432048"/>
          </a:xfrm>
        </p:spPr>
        <p:txBody>
          <a:bodyPr/>
          <a:lstStyle>
            <a:lvl1pPr>
              <a:defRPr sz="2800"/>
            </a:lvl1pPr>
          </a:lstStyle>
          <a:p>
            <a:r>
              <a:rPr lang="fi-FI" noProof="0"/>
              <a:t>title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BD3C75-897A-419A-95F1-B84816F64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79654-F060-4D9F-97C4-111CF691F4E8}" type="datetime1">
              <a:rPr lang="fi-FI" noProof="0" smtClean="0"/>
              <a:t>14.4.2026</a:t>
            </a:fld>
            <a:endParaRPr lang="fi-FI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E94CBF-27E0-4B1D-BDF1-7D1C98AFD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© Berner Oy  |  Esittäjä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419D4C-1A31-4FE3-875C-AA3261918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98F4-D9F1-4002-AD5C-3866A5A71344}" type="slidenum">
              <a:rPr lang="fi-FI" noProof="0" smtClean="0"/>
              <a:t>‹#›</a:t>
            </a:fld>
            <a:endParaRPr lang="fi-FI" noProof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E372F12-5A95-4F7E-8B5F-6B9676FC03FB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550863" y="908720"/>
            <a:ext cx="5185098" cy="432197"/>
          </a:xfrm>
        </p:spPr>
        <p:txBody>
          <a:bodyPr anchor="t" anchorCtr="0"/>
          <a:lstStyle>
            <a:lvl1pPr marL="0" indent="0">
              <a:buNone/>
              <a:defRPr sz="14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BE4AABC6-F7BC-4D73-97A5-321A5AE96E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10743143" y="476672"/>
            <a:ext cx="895195" cy="360850"/>
          </a:xfrm>
          <a:solidFill>
            <a:schemeClr val="accent1"/>
          </a:solidFill>
        </p:spPr>
        <p:txBody>
          <a:bodyPr wrap="none" lIns="180000" tIns="72000" rIns="216000" bIns="72000" anchor="ctr" anchorCtr="0">
            <a:spAutoFit/>
          </a:bodyPr>
          <a:lstStyle>
            <a:lvl1pPr marL="0" indent="0" algn="r">
              <a:buNone/>
              <a:defRPr sz="14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CASE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2134271-DFBF-46EC-8CB8-1AFF0E4C0F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844675"/>
            <a:ext cx="5185097" cy="4176713"/>
          </a:xfrm>
        </p:spPr>
        <p:txBody>
          <a:bodyPr/>
          <a:lstStyle>
            <a:lvl1pPr marL="0" indent="0">
              <a:buFontTx/>
              <a:buNone/>
              <a:defRPr sz="1400"/>
            </a:lvl1pPr>
            <a:lvl2pPr marL="357188" indent="-266700">
              <a:defRPr sz="1400"/>
            </a:lvl2pPr>
            <a:lvl3pPr marL="714375" indent="-274638">
              <a:defRPr sz="1400"/>
            </a:lvl3pPr>
            <a:lvl4pPr marL="1071563" indent="-274638">
              <a:defRPr sz="1400"/>
            </a:lvl4pPr>
            <a:lvl5pPr marL="1438275" indent="-265113">
              <a:defRPr sz="1400"/>
            </a:lvl5pPr>
            <a:lvl6pPr marL="1795463" indent="-266700">
              <a:defRPr sz="1400"/>
            </a:lvl6pPr>
            <a:lvl7pPr marL="2152650" indent="-266700">
              <a:defRPr sz="1400"/>
            </a:lvl7pPr>
            <a:lvl8pPr marL="2509838" indent="-266700">
              <a:defRPr sz="1400"/>
            </a:lvl8pPr>
            <a:lvl9pPr marL="2868613" indent="-273050">
              <a:defRPr sz="1400"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330862348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in Otsikk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F868F7-1B96-4CE9-9726-93163EAF2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931CE-1939-4349-BC3E-51B762E4D41F}" type="datetime1">
              <a:rPr lang="fi-FI" noProof="0" smtClean="0"/>
              <a:t>14.4.2026</a:t>
            </a:fld>
            <a:endParaRPr lang="fi-FI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070C37-5CC2-434E-9933-85403A8EB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© Berner Oy  |  Esittäjä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B472B5-F5F3-4C41-9A20-A545C8157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98F4-D9F1-4002-AD5C-3866A5A71344}" type="slidenum">
              <a:rPr lang="fi-FI" noProof="0" smtClean="0"/>
              <a:t>‹#›</a:t>
            </a:fld>
            <a:endParaRPr lang="fi-FI" noProof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179541767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2C8789-E9A9-4F7D-B59A-9C4B0A467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E4AE9-0350-45EC-8239-D2A60ADF3C6D}" type="datetime1">
              <a:rPr lang="fi-FI" smtClean="0"/>
              <a:t>14.4.2026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179733-3BFD-4047-9529-1DA1E5116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Berner Oy  |  Esittäjä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CA0296-B85F-4A70-ACB3-3746CB397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98F4-D9F1-4002-AD5C-3866A5A713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43767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Etusivu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196AA-A964-4BEF-92CE-110737F724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1951673"/>
            <a:ext cx="11090275" cy="1477328"/>
          </a:xfrm>
        </p:spPr>
        <p:txBody>
          <a:bodyPr anchor="b">
            <a:sp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DC690F-209B-441E-838B-48C1728121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645024"/>
            <a:ext cx="11090275" cy="369332"/>
          </a:xfrm>
        </p:spPr>
        <p:txBody>
          <a:bodyPr>
            <a:sp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E20503-FD26-45D7-8D72-ADBE68B52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3E0EEA0-E5B5-496F-A4E4-0A7BE8C92FE4}" type="datetime1">
              <a:rPr lang="fi-FI" smtClean="0"/>
              <a:pPr/>
              <a:t>14.4.2026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83D58F-2FEE-465A-8C27-8071BFBDA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© Berner Oy  |  Esittäjä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5BEB2B-921C-4DB4-9DFA-93C092061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E98F4-D9F1-4002-AD5C-3866A5A71344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0627E8-EB14-8A22-269A-B37980617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03173" y="6349771"/>
            <a:ext cx="954807" cy="20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6400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/Lainaus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3B2A8-DF41-4FDF-95D9-97313FA89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424" y="2060848"/>
            <a:ext cx="4392488" cy="2736304"/>
          </a:xfrm>
        </p:spPr>
        <p:txBody>
          <a:bodyPr/>
          <a:lstStyle>
            <a:lvl1pPr>
              <a:defRPr sz="2800" cap="none" baseline="0"/>
            </a:lvl1pPr>
          </a:lstStyle>
          <a:p>
            <a:r>
              <a:rPr lang="fi-FI" noProof="0"/>
              <a:t>Muokkaa ots. perustyyl. napsautt.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BD3C75-897A-419A-95F1-B84816F64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79654-F060-4D9F-97C4-111CF691F4E8}" type="datetime1">
              <a:rPr lang="fi-FI" noProof="0" smtClean="0"/>
              <a:t>14.4.2026</a:t>
            </a:fld>
            <a:endParaRPr lang="fi-FI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E94CBF-27E0-4B1D-BDF1-7D1C98AFD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© Berner Oy  |  Esittäjä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419D4C-1A31-4FE3-875C-AA3261918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98F4-D9F1-4002-AD5C-3866A5A71344}" type="slidenum">
              <a:rPr lang="fi-FI" noProof="0" smtClean="0"/>
              <a:t>‹#›</a:t>
            </a:fld>
            <a:endParaRPr lang="fi-FI" noProof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023992" y="0"/>
            <a:ext cx="6168008" cy="616585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900"/>
            </a:lvl1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263688208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/Lainaus ja Kuv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168008" cy="616585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900"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D3B2A8-DF41-4FDF-95D9-97313FA89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8088" y="2060848"/>
            <a:ext cx="4392687" cy="2736304"/>
          </a:xfrm>
        </p:spPr>
        <p:txBody>
          <a:bodyPr/>
          <a:lstStyle>
            <a:lvl1pPr>
              <a:defRPr sz="2800" cap="none" baseline="0"/>
            </a:lvl1pPr>
          </a:lstStyle>
          <a:p>
            <a:r>
              <a:rPr lang="fi-FI" noProof="0"/>
              <a:t>Muokkaa ots. perustyyl. napsautt.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BD3C75-897A-419A-95F1-B84816F64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79654-F060-4D9F-97C4-111CF691F4E8}" type="datetime1">
              <a:rPr lang="fi-FI" noProof="0" smtClean="0"/>
              <a:t>14.4.2026</a:t>
            </a:fld>
            <a:endParaRPr lang="fi-FI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E94CBF-27E0-4B1D-BDF1-7D1C98AFD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© Berner Oy  |  Esittäjä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419D4C-1A31-4FE3-875C-AA3261918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98F4-D9F1-4002-AD5C-3866A5A71344}" type="slidenum">
              <a:rPr lang="fi-FI" noProof="0" smtClean="0"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281460890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nkilökuva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3B2A8-DF41-4FDF-95D9-97313FA89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424" y="1772816"/>
            <a:ext cx="4392488" cy="2304257"/>
          </a:xfrm>
        </p:spPr>
        <p:txBody>
          <a:bodyPr/>
          <a:lstStyle>
            <a:lvl1pPr>
              <a:defRPr sz="2400" cap="none" baseline="0"/>
            </a:lvl1pPr>
          </a:lstStyle>
          <a:p>
            <a:r>
              <a:rPr lang="fi-FI" noProof="0"/>
              <a:t>Muokkaa ots. perustyyl. napsautt.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BD3C75-897A-419A-95F1-B84816F64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79654-F060-4D9F-97C4-111CF691F4E8}" type="datetime1">
              <a:rPr lang="fi-FI" noProof="0" smtClean="0"/>
              <a:t>14.4.2026</a:t>
            </a:fld>
            <a:endParaRPr lang="fi-FI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E94CBF-27E0-4B1D-BDF1-7D1C98AFD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© Berner Oy  |  Esittäjä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419D4C-1A31-4FE3-875C-AA3261918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98F4-D9F1-4002-AD5C-3866A5A71344}" type="slidenum">
              <a:rPr lang="fi-FI" noProof="0" smtClean="0"/>
              <a:t>‹#›</a:t>
            </a:fld>
            <a:endParaRPr lang="fi-FI" noProof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023992" y="0"/>
            <a:ext cx="6168008" cy="616585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900"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911225" y="4293096"/>
            <a:ext cx="4392613" cy="864692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="1"/>
            </a:lvl1pPr>
            <a:lvl2pPr marL="0" indent="0">
              <a:spcBef>
                <a:spcPts val="0"/>
              </a:spcBef>
              <a:buFontTx/>
              <a:buNone/>
              <a:defRPr sz="1400"/>
            </a:lvl2pPr>
            <a:lvl3pPr marL="0" indent="0">
              <a:spcBef>
                <a:spcPts val="0"/>
              </a:spcBef>
              <a:buFontTx/>
              <a:buNone/>
              <a:defRPr sz="1400"/>
            </a:lvl3pPr>
            <a:lvl4pPr marL="0" indent="0">
              <a:spcBef>
                <a:spcPts val="0"/>
              </a:spcBef>
              <a:buFontTx/>
              <a:buNone/>
              <a:defRPr sz="1400"/>
            </a:lvl4pPr>
            <a:lvl5pPr marL="0" indent="0">
              <a:spcBef>
                <a:spcPts val="0"/>
              </a:spcBef>
              <a:buFontTx/>
              <a:buNone/>
              <a:defRPr sz="14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</p:spTree>
    <p:extLst>
      <p:ext uri="{BB962C8B-B14F-4D97-AF65-F5344CB8AC3E}">
        <p14:creationId xmlns:p14="http://schemas.microsoft.com/office/powerpoint/2010/main" val="132972561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nkilökuvau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168008" cy="616585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900"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BD3C75-897A-419A-95F1-B84816F64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79654-F060-4D9F-97C4-111CF691F4E8}" type="datetime1">
              <a:rPr lang="fi-FI" noProof="0" smtClean="0"/>
              <a:t>14.4.2026</a:t>
            </a:fld>
            <a:endParaRPr lang="fi-FI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E94CBF-27E0-4B1D-BDF1-7D1C98AFD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© Berner Oy  |  Esittäjä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419D4C-1A31-4FE3-875C-AA3261918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98F4-D9F1-4002-AD5C-3866A5A71344}" type="slidenum">
              <a:rPr lang="fi-FI" noProof="0" smtClean="0"/>
              <a:t>‹#›</a:t>
            </a:fld>
            <a:endParaRPr lang="fi-FI" noProof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AD3B2A8-DF41-4FDF-95D9-97313FA89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8415" y="1772816"/>
            <a:ext cx="4392488" cy="2304257"/>
          </a:xfrm>
        </p:spPr>
        <p:txBody>
          <a:bodyPr/>
          <a:lstStyle>
            <a:lvl1pPr>
              <a:defRPr sz="2400" cap="none" baseline="0"/>
            </a:lvl1pPr>
          </a:lstStyle>
          <a:p>
            <a:r>
              <a:rPr lang="fi-FI" noProof="0"/>
              <a:t>Muokkaa ots. perustyyl. napsautt.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6878216" y="4293096"/>
            <a:ext cx="4392613" cy="864692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="1"/>
            </a:lvl1pPr>
            <a:lvl2pPr marL="0" indent="0">
              <a:spcBef>
                <a:spcPts val="0"/>
              </a:spcBef>
              <a:buFontTx/>
              <a:buNone/>
              <a:defRPr sz="1400"/>
            </a:lvl2pPr>
            <a:lvl3pPr marL="0" indent="0">
              <a:spcBef>
                <a:spcPts val="0"/>
              </a:spcBef>
              <a:buFontTx/>
              <a:buNone/>
              <a:defRPr sz="1400"/>
            </a:lvl3pPr>
            <a:lvl4pPr marL="0" indent="0">
              <a:spcBef>
                <a:spcPts val="0"/>
              </a:spcBef>
              <a:buFontTx/>
              <a:buNone/>
              <a:defRPr sz="1400"/>
            </a:lvl4pPr>
            <a:lvl5pPr marL="0" indent="0">
              <a:spcBef>
                <a:spcPts val="0"/>
              </a:spcBef>
              <a:buFontTx/>
              <a:buNone/>
              <a:defRPr sz="14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</p:spTree>
    <p:extLst>
      <p:ext uri="{BB962C8B-B14F-4D97-AF65-F5344CB8AC3E}">
        <p14:creationId xmlns:p14="http://schemas.microsoft.com/office/powerpoint/2010/main" val="361309171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uva ja Leima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20"/>
          </p:nvPr>
        </p:nvSpPr>
        <p:spPr>
          <a:xfrm>
            <a:off x="1" y="1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 sz="900"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E20503-FD26-45D7-8D72-ADBE68B52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13E0EEA0-E5B5-496F-A4E4-0A7BE8C92FE4}" type="datetime1">
              <a:rPr lang="fi-FI" smtClean="0"/>
              <a:pPr/>
              <a:t>14.4.2026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83D58F-2FEE-465A-8C27-8071BFBDA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© Berner Oy  |  Esittäjä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5BEB2B-921C-4DB4-9DFA-93C092061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EFE98F4-D9F1-4002-AD5C-3866A5A71344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0" name="Text Placeholder 2" descr="Logo Placeholder"/>
          <p:cNvSpPr>
            <a:spLocks noGrp="1" noChangeAspect="1"/>
          </p:cNvSpPr>
          <p:nvPr>
            <p:ph type="body" sz="quarter" idx="19"/>
          </p:nvPr>
        </p:nvSpPr>
        <p:spPr>
          <a:xfrm>
            <a:off x="9120137" y="3789040"/>
            <a:ext cx="2160439" cy="216024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81155386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uva ja Leima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20"/>
          </p:nvPr>
        </p:nvSpPr>
        <p:spPr>
          <a:xfrm>
            <a:off x="1" y="1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 sz="900"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E20503-FD26-45D7-8D72-ADBE68B52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13E0EEA0-E5B5-496F-A4E4-0A7BE8C92FE4}" type="datetime1">
              <a:rPr lang="fi-FI" smtClean="0"/>
              <a:pPr/>
              <a:t>14.4.2026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83D58F-2FEE-465A-8C27-8071BFBDA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© Berner Oy  |  Esittäjä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5BEB2B-921C-4DB4-9DFA-93C092061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EFE98F4-D9F1-4002-AD5C-3866A5A71344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0" name="Text Placeholder 2" descr="Logo Placeholder"/>
          <p:cNvSpPr>
            <a:spLocks noGrp="1" noChangeAspect="1"/>
          </p:cNvSpPr>
          <p:nvPr>
            <p:ph type="body" sz="quarter" idx="19"/>
          </p:nvPr>
        </p:nvSpPr>
        <p:spPr>
          <a:xfrm>
            <a:off x="9120137" y="3789040"/>
            <a:ext cx="2160439" cy="216024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91771729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o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022641-559D-49BA-BF1F-905E4B10E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2EE92-5D22-41EA-B0F2-5FFDF18EE131}" type="datetime1">
              <a:rPr lang="fi-FI" noProof="0" smtClean="0"/>
              <a:t>14.4.2026</a:t>
            </a:fld>
            <a:endParaRPr lang="fi-FI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C8E0B2-12FC-4A20-876E-D180EFF26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© Berner Oy  |  Esittäjä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68958D-0025-43E1-BB14-F1BCE62B8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98F4-D9F1-4002-AD5C-3866A5A71344}" type="slidenum">
              <a:rPr lang="fi-FI" noProof="0" smtClean="0"/>
              <a:t>‹#›</a:t>
            </a:fld>
            <a:endParaRPr lang="fi-FI" noProof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AA196AA-A964-4BEF-92CE-110737F724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2" y="2514640"/>
            <a:ext cx="11090275" cy="1107996"/>
          </a:xfrm>
        </p:spPr>
        <p:txBody>
          <a:bodyPr anchor="ctr" anchorCtr="0">
            <a:spAutoFit/>
          </a:bodyPr>
          <a:lstStyle>
            <a:lvl1pPr algn="ctr">
              <a:defRPr sz="7200">
                <a:solidFill>
                  <a:schemeClr val="accent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105995048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so Otsikko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022641-559D-49BA-BF1F-905E4B10E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6E2EE92-5D22-41EA-B0F2-5FFDF18EE131}" type="datetime1">
              <a:rPr lang="fi-FI" smtClean="0"/>
              <a:pPr/>
              <a:t>14.4.2026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C8E0B2-12FC-4A20-876E-D180EFF26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© Berner Oy  |  Esittäjä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68958D-0025-43E1-BB14-F1BCE62B8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E98F4-D9F1-4002-AD5C-3866A5A71344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AA196AA-A964-4BEF-92CE-110737F724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2" y="2514640"/>
            <a:ext cx="11090275" cy="1107996"/>
          </a:xfrm>
        </p:spPr>
        <p:txBody>
          <a:bodyPr anchor="ctr" anchorCtr="0">
            <a:spAutoFit/>
          </a:bodyPr>
          <a:lstStyle>
            <a:lvl1pPr algn="ctr">
              <a:defRPr sz="72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5EB344-0D38-0887-F093-2EA59EF478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03173" y="6349771"/>
            <a:ext cx="954807" cy="20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05960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ii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196AA-A964-4BEF-92CE-110737F7247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0863" y="2546320"/>
            <a:ext cx="11090275" cy="738664"/>
          </a:xfrm>
        </p:spPr>
        <p:txBody>
          <a:bodyPr anchor="ctr" anchorCtr="0">
            <a:spAutoFit/>
          </a:bodyPr>
          <a:lstStyle>
            <a:lvl1pPr algn="ctr">
              <a:defRPr sz="4800" cap="none" baseline="0">
                <a:solidFill>
                  <a:schemeClr val="accent1"/>
                </a:solidFill>
              </a:defRPr>
            </a:lvl1pPr>
          </a:lstStyle>
          <a:p>
            <a:r>
              <a:rPr lang="fi-FI" noProof="0"/>
              <a:t>Kiitos!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E20503-FD26-45D7-8D72-ADBE68B52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45C70-0E7D-4432-AD26-2B8F2E584E75}" type="datetime1">
              <a:rPr lang="fi-FI" noProof="0" smtClean="0"/>
              <a:t>14.4.2026</a:t>
            </a:fld>
            <a:endParaRPr lang="fi-FI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83D58F-2FEE-465A-8C27-8071BFBDA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© Berner Oy  |  Esittäjä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5BEB2B-921C-4DB4-9DFA-93C092061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98F4-D9F1-4002-AD5C-3866A5A71344}" type="slidenum">
              <a:rPr lang="fi-FI" noProof="0" smtClean="0"/>
              <a:t>‹#›</a:t>
            </a:fld>
            <a:endParaRPr lang="fi-FI" noProof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4581128"/>
            <a:ext cx="11090275" cy="1440260"/>
          </a:xfrm>
        </p:spPr>
        <p:txBody>
          <a:bodyPr/>
          <a:lstStyle>
            <a:lvl1pPr marL="0" indent="0" algn="ctr">
              <a:spcBef>
                <a:spcPts val="0"/>
              </a:spcBef>
              <a:buFontTx/>
              <a:buNone/>
              <a:defRPr sz="1400" b="1"/>
            </a:lvl1pPr>
            <a:lvl2pPr marL="0" indent="0" algn="ctr">
              <a:buFontTx/>
              <a:buNone/>
              <a:defRPr sz="1400"/>
            </a:lvl2pPr>
            <a:lvl3pPr marL="0" indent="0" algn="ctr">
              <a:buFontTx/>
              <a:buNone/>
              <a:defRPr sz="1400"/>
            </a:lvl3pPr>
            <a:lvl4pPr marL="0" indent="0" algn="ctr">
              <a:buFontTx/>
              <a:buNone/>
              <a:defRPr sz="1400"/>
            </a:lvl4pPr>
            <a:lvl5pPr marL="0" indent="0" algn="ctr">
              <a:spcBef>
                <a:spcPts val="0"/>
              </a:spcBef>
              <a:buFontTx/>
              <a:buNone/>
              <a:defRPr sz="1400"/>
            </a:lvl5pPr>
          </a:lstStyle>
          <a:p>
            <a:pPr lvl="0"/>
            <a:r>
              <a:rPr lang="fi-FI" noProof="0"/>
              <a:t>Lisää yhteystiedot</a:t>
            </a:r>
          </a:p>
        </p:txBody>
      </p:sp>
    </p:spTree>
    <p:extLst>
      <p:ext uri="{BB962C8B-B14F-4D97-AF65-F5344CB8AC3E}">
        <p14:creationId xmlns:p14="http://schemas.microsoft.com/office/powerpoint/2010/main" val="156723620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Slog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2C8789-E9A9-4F7D-B59A-9C4B0A467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38E4AE9-0350-45EC-8239-D2A60ADF3C6D}" type="datetime1">
              <a:rPr lang="fi-FI" smtClean="0"/>
              <a:pPr/>
              <a:t>14.4.2026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179733-3BFD-4047-9529-1DA1E5116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/>
              <a:t>© Berner Oy  |  Esittäjä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CA0296-B85F-4A70-ACB3-3746CB397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EFE98F4-D9F1-4002-AD5C-3866A5A7134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Freeform 6"/>
          <p:cNvSpPr>
            <a:spLocks noEditPoints="1"/>
          </p:cNvSpPr>
          <p:nvPr userDrawn="1"/>
        </p:nvSpPr>
        <p:spPr bwMode="auto">
          <a:xfrm>
            <a:off x="2963652" y="2564904"/>
            <a:ext cx="6264696" cy="1487618"/>
          </a:xfrm>
          <a:custGeom>
            <a:avLst/>
            <a:gdLst>
              <a:gd name="T0" fmla="*/ 7311 w 8853"/>
              <a:gd name="T1" fmla="*/ 812 h 2102"/>
              <a:gd name="T2" fmla="*/ 6941 w 8853"/>
              <a:gd name="T3" fmla="*/ 716 h 2102"/>
              <a:gd name="T4" fmla="*/ 6739 w 8853"/>
              <a:gd name="T5" fmla="*/ 811 h 2102"/>
              <a:gd name="T6" fmla="*/ 6465 w 8853"/>
              <a:gd name="T7" fmla="*/ 950 h 2102"/>
              <a:gd name="T8" fmla="*/ 6078 w 8853"/>
              <a:gd name="T9" fmla="*/ 944 h 2102"/>
              <a:gd name="T10" fmla="*/ 6235 w 8853"/>
              <a:gd name="T11" fmla="*/ 685 h 2102"/>
              <a:gd name="T12" fmla="*/ 6700 w 8853"/>
              <a:gd name="T13" fmla="*/ 278 h 2102"/>
              <a:gd name="T14" fmla="*/ 6972 w 8853"/>
              <a:gd name="T15" fmla="*/ 286 h 2102"/>
              <a:gd name="T16" fmla="*/ 6874 w 8853"/>
              <a:gd name="T17" fmla="*/ 288 h 2102"/>
              <a:gd name="T18" fmla="*/ 6553 w 8853"/>
              <a:gd name="T19" fmla="*/ 295 h 2102"/>
              <a:gd name="T20" fmla="*/ 7667 w 8853"/>
              <a:gd name="T21" fmla="*/ 228 h 2102"/>
              <a:gd name="T22" fmla="*/ 7659 w 8853"/>
              <a:gd name="T23" fmla="*/ 83 h 2102"/>
              <a:gd name="T24" fmla="*/ 7567 w 8853"/>
              <a:gd name="T25" fmla="*/ 328 h 2102"/>
              <a:gd name="T26" fmla="*/ 8314 w 8853"/>
              <a:gd name="T27" fmla="*/ 1938 h 2102"/>
              <a:gd name="T28" fmla="*/ 8238 w 8853"/>
              <a:gd name="T29" fmla="*/ 2012 h 2102"/>
              <a:gd name="T30" fmla="*/ 8534 w 8853"/>
              <a:gd name="T31" fmla="*/ 858 h 2102"/>
              <a:gd name="T32" fmla="*/ 7977 w 8853"/>
              <a:gd name="T33" fmla="*/ 1978 h 2102"/>
              <a:gd name="T34" fmla="*/ 7823 w 8853"/>
              <a:gd name="T35" fmla="*/ 1897 h 2102"/>
              <a:gd name="T36" fmla="*/ 7771 w 8853"/>
              <a:gd name="T37" fmla="*/ 2053 h 2102"/>
              <a:gd name="T38" fmla="*/ 7639 w 8853"/>
              <a:gd name="T39" fmla="*/ 1953 h 2102"/>
              <a:gd name="T40" fmla="*/ 7759 w 8853"/>
              <a:gd name="T41" fmla="*/ 1981 h 2102"/>
              <a:gd name="T42" fmla="*/ 7324 w 8853"/>
              <a:gd name="T43" fmla="*/ 2047 h 2102"/>
              <a:gd name="T44" fmla="*/ 6921 w 8853"/>
              <a:gd name="T45" fmla="*/ 1882 h 2102"/>
              <a:gd name="T46" fmla="*/ 6804 w 8853"/>
              <a:gd name="T47" fmla="*/ 2030 h 2102"/>
              <a:gd name="T48" fmla="*/ 6797 w 8853"/>
              <a:gd name="T49" fmla="*/ 1924 h 2102"/>
              <a:gd name="T50" fmla="*/ 6378 w 8853"/>
              <a:gd name="T51" fmla="*/ 2086 h 2102"/>
              <a:gd name="T52" fmla="*/ 6357 w 8853"/>
              <a:gd name="T53" fmla="*/ 1882 h 2102"/>
              <a:gd name="T54" fmla="*/ 8518 w 8853"/>
              <a:gd name="T55" fmla="*/ 1320 h 2102"/>
              <a:gd name="T56" fmla="*/ 8160 w 8853"/>
              <a:gd name="T57" fmla="*/ 1385 h 2102"/>
              <a:gd name="T58" fmla="*/ 8282 w 8853"/>
              <a:gd name="T59" fmla="*/ 1539 h 2102"/>
              <a:gd name="T60" fmla="*/ 7964 w 8853"/>
              <a:gd name="T61" fmla="*/ 1524 h 2102"/>
              <a:gd name="T62" fmla="*/ 7972 w 8853"/>
              <a:gd name="T63" fmla="*/ 1407 h 2102"/>
              <a:gd name="T64" fmla="*/ 7740 w 8853"/>
              <a:gd name="T65" fmla="*/ 1508 h 2102"/>
              <a:gd name="T66" fmla="*/ 7756 w 8853"/>
              <a:gd name="T67" fmla="*/ 1445 h 2102"/>
              <a:gd name="T68" fmla="*/ 7611 w 8853"/>
              <a:gd name="T69" fmla="*/ 1507 h 2102"/>
              <a:gd name="T70" fmla="*/ 7013 w 8853"/>
              <a:gd name="T71" fmla="*/ 1511 h 2102"/>
              <a:gd name="T72" fmla="*/ 7055 w 8853"/>
              <a:gd name="T73" fmla="*/ 1255 h 2102"/>
              <a:gd name="T74" fmla="*/ 6768 w 8853"/>
              <a:gd name="T75" fmla="*/ 1511 h 2102"/>
              <a:gd name="T76" fmla="*/ 6908 w 8853"/>
              <a:gd name="T77" fmla="*/ 1398 h 2102"/>
              <a:gd name="T78" fmla="*/ 6591 w 8853"/>
              <a:gd name="T79" fmla="*/ 1271 h 2102"/>
              <a:gd name="T80" fmla="*/ 8038 w 8853"/>
              <a:gd name="T81" fmla="*/ 150 h 2102"/>
              <a:gd name="T82" fmla="*/ 7526 w 8853"/>
              <a:gd name="T83" fmla="*/ 648 h 2102"/>
              <a:gd name="T84" fmla="*/ 7721 w 8853"/>
              <a:gd name="T85" fmla="*/ 750 h 2102"/>
              <a:gd name="T86" fmla="*/ 5374 w 8853"/>
              <a:gd name="T87" fmla="*/ 3 h 2102"/>
              <a:gd name="T88" fmla="*/ 3741 w 8853"/>
              <a:gd name="T89" fmla="*/ 1435 h 2102"/>
              <a:gd name="T90" fmla="*/ 1207 w 8853"/>
              <a:gd name="T91" fmla="*/ 1450 h 2102"/>
              <a:gd name="T92" fmla="*/ 340 w 8853"/>
              <a:gd name="T93" fmla="*/ 582 h 2102"/>
              <a:gd name="T94" fmla="*/ 127 w 8853"/>
              <a:gd name="T95" fmla="*/ 973 h 2102"/>
              <a:gd name="T96" fmla="*/ 608 w 8853"/>
              <a:gd name="T97" fmla="*/ 811 h 2102"/>
              <a:gd name="T98" fmla="*/ 3822 w 8853"/>
              <a:gd name="T99" fmla="*/ 797 h 2102"/>
              <a:gd name="T100" fmla="*/ 3160 w 8853"/>
              <a:gd name="T101" fmla="*/ 761 h 2102"/>
              <a:gd name="T102" fmla="*/ 3354 w 8853"/>
              <a:gd name="T103" fmla="*/ 1043 h 2102"/>
              <a:gd name="T104" fmla="*/ 2791 w 8853"/>
              <a:gd name="T105" fmla="*/ 1036 h 2102"/>
              <a:gd name="T106" fmla="*/ 2244 w 8853"/>
              <a:gd name="T107" fmla="*/ 1176 h 2102"/>
              <a:gd name="T108" fmla="*/ 1196 w 8853"/>
              <a:gd name="T109" fmla="*/ 1013 h 2102"/>
              <a:gd name="T110" fmla="*/ 1241 w 8853"/>
              <a:gd name="T111" fmla="*/ 598 h 2102"/>
              <a:gd name="T112" fmla="*/ 4549 w 8853"/>
              <a:gd name="T113" fmla="*/ 1174 h 2102"/>
              <a:gd name="T114" fmla="*/ 3773 w 8853"/>
              <a:gd name="T115" fmla="*/ 858 h 2102"/>
              <a:gd name="T116" fmla="*/ 2018 w 8853"/>
              <a:gd name="T117" fmla="*/ 1191 h 2102"/>
              <a:gd name="T118" fmla="*/ 837 w 8853"/>
              <a:gd name="T119" fmla="*/ 636 h 2102"/>
              <a:gd name="T120" fmla="*/ 1969 w 8853"/>
              <a:gd name="T121" fmla="*/ 797 h 2102"/>
              <a:gd name="T122" fmla="*/ 2550 w 8853"/>
              <a:gd name="T123" fmla="*/ 582 h 2102"/>
              <a:gd name="T124" fmla="*/ 4118 w 8853"/>
              <a:gd name="T125" fmla="*/ 1055 h 2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8853" h="2102">
                <a:moveTo>
                  <a:pt x="7333" y="871"/>
                </a:moveTo>
                <a:lnTo>
                  <a:pt x="7338" y="872"/>
                </a:lnTo>
                <a:lnTo>
                  <a:pt x="7342" y="873"/>
                </a:lnTo>
                <a:lnTo>
                  <a:pt x="7347" y="873"/>
                </a:lnTo>
                <a:lnTo>
                  <a:pt x="7351" y="874"/>
                </a:lnTo>
                <a:lnTo>
                  <a:pt x="7357" y="873"/>
                </a:lnTo>
                <a:lnTo>
                  <a:pt x="7361" y="873"/>
                </a:lnTo>
                <a:lnTo>
                  <a:pt x="7366" y="872"/>
                </a:lnTo>
                <a:lnTo>
                  <a:pt x="7370" y="871"/>
                </a:lnTo>
                <a:lnTo>
                  <a:pt x="7374" y="868"/>
                </a:lnTo>
                <a:lnTo>
                  <a:pt x="7377" y="866"/>
                </a:lnTo>
                <a:lnTo>
                  <a:pt x="7381" y="863"/>
                </a:lnTo>
                <a:lnTo>
                  <a:pt x="7383" y="859"/>
                </a:lnTo>
                <a:lnTo>
                  <a:pt x="7385" y="856"/>
                </a:lnTo>
                <a:lnTo>
                  <a:pt x="7387" y="851"/>
                </a:lnTo>
                <a:lnTo>
                  <a:pt x="7388" y="846"/>
                </a:lnTo>
                <a:lnTo>
                  <a:pt x="7390" y="840"/>
                </a:lnTo>
                <a:lnTo>
                  <a:pt x="7391" y="834"/>
                </a:lnTo>
                <a:lnTo>
                  <a:pt x="7392" y="828"/>
                </a:lnTo>
                <a:lnTo>
                  <a:pt x="7392" y="812"/>
                </a:lnTo>
                <a:lnTo>
                  <a:pt x="7392" y="582"/>
                </a:lnTo>
                <a:lnTo>
                  <a:pt x="7479" y="582"/>
                </a:lnTo>
                <a:lnTo>
                  <a:pt x="7479" y="815"/>
                </a:lnTo>
                <a:lnTo>
                  <a:pt x="7479" y="831"/>
                </a:lnTo>
                <a:lnTo>
                  <a:pt x="7478" y="847"/>
                </a:lnTo>
                <a:lnTo>
                  <a:pt x="7475" y="860"/>
                </a:lnTo>
                <a:lnTo>
                  <a:pt x="7472" y="874"/>
                </a:lnTo>
                <a:lnTo>
                  <a:pt x="7470" y="880"/>
                </a:lnTo>
                <a:lnTo>
                  <a:pt x="7467" y="885"/>
                </a:lnTo>
                <a:lnTo>
                  <a:pt x="7462" y="896"/>
                </a:lnTo>
                <a:lnTo>
                  <a:pt x="7456" y="907"/>
                </a:lnTo>
                <a:lnTo>
                  <a:pt x="7449" y="916"/>
                </a:lnTo>
                <a:lnTo>
                  <a:pt x="7440" y="924"/>
                </a:lnTo>
                <a:lnTo>
                  <a:pt x="7436" y="927"/>
                </a:lnTo>
                <a:lnTo>
                  <a:pt x="7431" y="930"/>
                </a:lnTo>
                <a:lnTo>
                  <a:pt x="7421" y="936"/>
                </a:lnTo>
                <a:lnTo>
                  <a:pt x="7409" y="942"/>
                </a:lnTo>
                <a:lnTo>
                  <a:pt x="7403" y="943"/>
                </a:lnTo>
                <a:lnTo>
                  <a:pt x="7396" y="945"/>
                </a:lnTo>
                <a:lnTo>
                  <a:pt x="7382" y="947"/>
                </a:lnTo>
                <a:lnTo>
                  <a:pt x="7375" y="948"/>
                </a:lnTo>
                <a:lnTo>
                  <a:pt x="7367" y="950"/>
                </a:lnTo>
                <a:lnTo>
                  <a:pt x="7350" y="950"/>
                </a:lnTo>
                <a:lnTo>
                  <a:pt x="7333" y="950"/>
                </a:lnTo>
                <a:lnTo>
                  <a:pt x="7325" y="948"/>
                </a:lnTo>
                <a:lnTo>
                  <a:pt x="7319" y="947"/>
                </a:lnTo>
                <a:lnTo>
                  <a:pt x="7304" y="945"/>
                </a:lnTo>
                <a:lnTo>
                  <a:pt x="7297" y="943"/>
                </a:lnTo>
                <a:lnTo>
                  <a:pt x="7291" y="942"/>
                </a:lnTo>
                <a:lnTo>
                  <a:pt x="7279" y="936"/>
                </a:lnTo>
                <a:lnTo>
                  <a:pt x="7275" y="934"/>
                </a:lnTo>
                <a:lnTo>
                  <a:pt x="7269" y="930"/>
                </a:lnTo>
                <a:lnTo>
                  <a:pt x="7259" y="924"/>
                </a:lnTo>
                <a:lnTo>
                  <a:pt x="7254" y="919"/>
                </a:lnTo>
                <a:lnTo>
                  <a:pt x="7251" y="916"/>
                </a:lnTo>
                <a:lnTo>
                  <a:pt x="7243" y="907"/>
                </a:lnTo>
                <a:lnTo>
                  <a:pt x="7237" y="896"/>
                </a:lnTo>
                <a:lnTo>
                  <a:pt x="7232" y="885"/>
                </a:lnTo>
                <a:lnTo>
                  <a:pt x="7229" y="880"/>
                </a:lnTo>
                <a:lnTo>
                  <a:pt x="7227" y="874"/>
                </a:lnTo>
                <a:lnTo>
                  <a:pt x="7224" y="860"/>
                </a:lnTo>
                <a:lnTo>
                  <a:pt x="7222" y="847"/>
                </a:lnTo>
                <a:lnTo>
                  <a:pt x="7220" y="831"/>
                </a:lnTo>
                <a:lnTo>
                  <a:pt x="7219" y="815"/>
                </a:lnTo>
                <a:lnTo>
                  <a:pt x="7219" y="582"/>
                </a:lnTo>
                <a:lnTo>
                  <a:pt x="7311" y="582"/>
                </a:lnTo>
                <a:lnTo>
                  <a:pt x="7311" y="812"/>
                </a:lnTo>
                <a:lnTo>
                  <a:pt x="7311" y="827"/>
                </a:lnTo>
                <a:lnTo>
                  <a:pt x="7312" y="833"/>
                </a:lnTo>
                <a:lnTo>
                  <a:pt x="7313" y="840"/>
                </a:lnTo>
                <a:lnTo>
                  <a:pt x="7314" y="846"/>
                </a:lnTo>
                <a:lnTo>
                  <a:pt x="7316" y="851"/>
                </a:lnTo>
                <a:lnTo>
                  <a:pt x="7319" y="856"/>
                </a:lnTo>
                <a:lnTo>
                  <a:pt x="7321" y="859"/>
                </a:lnTo>
                <a:lnTo>
                  <a:pt x="7323" y="863"/>
                </a:lnTo>
                <a:lnTo>
                  <a:pt x="7326" y="866"/>
                </a:lnTo>
                <a:lnTo>
                  <a:pt x="7330" y="868"/>
                </a:lnTo>
                <a:lnTo>
                  <a:pt x="7333" y="871"/>
                </a:lnTo>
                <a:close/>
                <a:moveTo>
                  <a:pt x="6655" y="849"/>
                </a:moveTo>
                <a:lnTo>
                  <a:pt x="6653" y="839"/>
                </a:lnTo>
                <a:lnTo>
                  <a:pt x="6651" y="830"/>
                </a:lnTo>
                <a:lnTo>
                  <a:pt x="6646" y="810"/>
                </a:lnTo>
                <a:lnTo>
                  <a:pt x="6645" y="798"/>
                </a:lnTo>
                <a:lnTo>
                  <a:pt x="6644" y="787"/>
                </a:lnTo>
                <a:lnTo>
                  <a:pt x="6644" y="775"/>
                </a:lnTo>
                <a:lnTo>
                  <a:pt x="6643" y="763"/>
                </a:lnTo>
                <a:lnTo>
                  <a:pt x="6644" y="751"/>
                </a:lnTo>
                <a:lnTo>
                  <a:pt x="6644" y="738"/>
                </a:lnTo>
                <a:lnTo>
                  <a:pt x="6646" y="716"/>
                </a:lnTo>
                <a:lnTo>
                  <a:pt x="6648" y="706"/>
                </a:lnTo>
                <a:lnTo>
                  <a:pt x="6651" y="696"/>
                </a:lnTo>
                <a:lnTo>
                  <a:pt x="6653" y="687"/>
                </a:lnTo>
                <a:lnTo>
                  <a:pt x="6655" y="678"/>
                </a:lnTo>
                <a:lnTo>
                  <a:pt x="6659" y="668"/>
                </a:lnTo>
                <a:lnTo>
                  <a:pt x="6662" y="659"/>
                </a:lnTo>
                <a:lnTo>
                  <a:pt x="6670" y="645"/>
                </a:lnTo>
                <a:lnTo>
                  <a:pt x="6679" y="631"/>
                </a:lnTo>
                <a:lnTo>
                  <a:pt x="6683" y="624"/>
                </a:lnTo>
                <a:lnTo>
                  <a:pt x="6689" y="619"/>
                </a:lnTo>
                <a:lnTo>
                  <a:pt x="6699" y="608"/>
                </a:lnTo>
                <a:lnTo>
                  <a:pt x="6705" y="603"/>
                </a:lnTo>
                <a:lnTo>
                  <a:pt x="6710" y="598"/>
                </a:lnTo>
                <a:lnTo>
                  <a:pt x="6717" y="595"/>
                </a:lnTo>
                <a:lnTo>
                  <a:pt x="6723" y="592"/>
                </a:lnTo>
                <a:lnTo>
                  <a:pt x="6730" y="588"/>
                </a:lnTo>
                <a:lnTo>
                  <a:pt x="6736" y="585"/>
                </a:lnTo>
                <a:lnTo>
                  <a:pt x="6743" y="583"/>
                </a:lnTo>
                <a:lnTo>
                  <a:pt x="6750" y="580"/>
                </a:lnTo>
                <a:lnTo>
                  <a:pt x="6757" y="579"/>
                </a:lnTo>
                <a:lnTo>
                  <a:pt x="6765" y="577"/>
                </a:lnTo>
                <a:lnTo>
                  <a:pt x="6779" y="576"/>
                </a:lnTo>
                <a:lnTo>
                  <a:pt x="6786" y="575"/>
                </a:lnTo>
                <a:lnTo>
                  <a:pt x="6794" y="575"/>
                </a:lnTo>
                <a:lnTo>
                  <a:pt x="6809" y="576"/>
                </a:lnTo>
                <a:lnTo>
                  <a:pt x="6822" y="577"/>
                </a:lnTo>
                <a:lnTo>
                  <a:pt x="6837" y="580"/>
                </a:lnTo>
                <a:lnTo>
                  <a:pt x="6850" y="585"/>
                </a:lnTo>
                <a:lnTo>
                  <a:pt x="6857" y="588"/>
                </a:lnTo>
                <a:lnTo>
                  <a:pt x="6864" y="592"/>
                </a:lnTo>
                <a:lnTo>
                  <a:pt x="6870" y="595"/>
                </a:lnTo>
                <a:lnTo>
                  <a:pt x="6876" y="598"/>
                </a:lnTo>
                <a:lnTo>
                  <a:pt x="6888" y="608"/>
                </a:lnTo>
                <a:lnTo>
                  <a:pt x="6893" y="613"/>
                </a:lnTo>
                <a:lnTo>
                  <a:pt x="6898" y="619"/>
                </a:lnTo>
                <a:lnTo>
                  <a:pt x="6903" y="624"/>
                </a:lnTo>
                <a:lnTo>
                  <a:pt x="6908" y="631"/>
                </a:lnTo>
                <a:lnTo>
                  <a:pt x="6912" y="638"/>
                </a:lnTo>
                <a:lnTo>
                  <a:pt x="6917" y="645"/>
                </a:lnTo>
                <a:lnTo>
                  <a:pt x="6920" y="652"/>
                </a:lnTo>
                <a:lnTo>
                  <a:pt x="6925" y="659"/>
                </a:lnTo>
                <a:lnTo>
                  <a:pt x="6930" y="678"/>
                </a:lnTo>
                <a:lnTo>
                  <a:pt x="6934" y="687"/>
                </a:lnTo>
                <a:lnTo>
                  <a:pt x="6936" y="696"/>
                </a:lnTo>
                <a:lnTo>
                  <a:pt x="6941" y="716"/>
                </a:lnTo>
                <a:lnTo>
                  <a:pt x="6942" y="727"/>
                </a:lnTo>
                <a:lnTo>
                  <a:pt x="6943" y="738"/>
                </a:lnTo>
                <a:lnTo>
                  <a:pt x="6943" y="751"/>
                </a:lnTo>
                <a:lnTo>
                  <a:pt x="6943" y="763"/>
                </a:lnTo>
                <a:lnTo>
                  <a:pt x="6943" y="775"/>
                </a:lnTo>
                <a:lnTo>
                  <a:pt x="6943" y="787"/>
                </a:lnTo>
                <a:lnTo>
                  <a:pt x="6941" y="810"/>
                </a:lnTo>
                <a:lnTo>
                  <a:pt x="6938" y="820"/>
                </a:lnTo>
                <a:lnTo>
                  <a:pt x="6936" y="830"/>
                </a:lnTo>
                <a:lnTo>
                  <a:pt x="6934" y="839"/>
                </a:lnTo>
                <a:lnTo>
                  <a:pt x="6930" y="849"/>
                </a:lnTo>
                <a:lnTo>
                  <a:pt x="6928" y="857"/>
                </a:lnTo>
                <a:lnTo>
                  <a:pt x="6925" y="866"/>
                </a:lnTo>
                <a:lnTo>
                  <a:pt x="6920" y="874"/>
                </a:lnTo>
                <a:lnTo>
                  <a:pt x="6917" y="881"/>
                </a:lnTo>
                <a:lnTo>
                  <a:pt x="6908" y="894"/>
                </a:lnTo>
                <a:lnTo>
                  <a:pt x="6903" y="901"/>
                </a:lnTo>
                <a:lnTo>
                  <a:pt x="6898" y="907"/>
                </a:lnTo>
                <a:lnTo>
                  <a:pt x="6888" y="918"/>
                </a:lnTo>
                <a:lnTo>
                  <a:pt x="6882" y="922"/>
                </a:lnTo>
                <a:lnTo>
                  <a:pt x="6876" y="927"/>
                </a:lnTo>
                <a:lnTo>
                  <a:pt x="6870" y="930"/>
                </a:lnTo>
                <a:lnTo>
                  <a:pt x="6864" y="934"/>
                </a:lnTo>
                <a:lnTo>
                  <a:pt x="6857" y="937"/>
                </a:lnTo>
                <a:lnTo>
                  <a:pt x="6850" y="941"/>
                </a:lnTo>
                <a:lnTo>
                  <a:pt x="6837" y="945"/>
                </a:lnTo>
                <a:lnTo>
                  <a:pt x="6833" y="946"/>
                </a:lnTo>
                <a:lnTo>
                  <a:pt x="6830" y="946"/>
                </a:lnTo>
                <a:lnTo>
                  <a:pt x="6822" y="948"/>
                </a:lnTo>
                <a:lnTo>
                  <a:pt x="6815" y="950"/>
                </a:lnTo>
                <a:lnTo>
                  <a:pt x="6809" y="951"/>
                </a:lnTo>
                <a:lnTo>
                  <a:pt x="6801" y="951"/>
                </a:lnTo>
                <a:lnTo>
                  <a:pt x="6794" y="951"/>
                </a:lnTo>
                <a:lnTo>
                  <a:pt x="6779" y="951"/>
                </a:lnTo>
                <a:lnTo>
                  <a:pt x="6765" y="948"/>
                </a:lnTo>
                <a:lnTo>
                  <a:pt x="6757" y="946"/>
                </a:lnTo>
                <a:lnTo>
                  <a:pt x="6750" y="945"/>
                </a:lnTo>
                <a:lnTo>
                  <a:pt x="6743" y="943"/>
                </a:lnTo>
                <a:lnTo>
                  <a:pt x="6736" y="941"/>
                </a:lnTo>
                <a:lnTo>
                  <a:pt x="6730" y="937"/>
                </a:lnTo>
                <a:lnTo>
                  <a:pt x="6723" y="934"/>
                </a:lnTo>
                <a:lnTo>
                  <a:pt x="6717" y="930"/>
                </a:lnTo>
                <a:lnTo>
                  <a:pt x="6710" y="927"/>
                </a:lnTo>
                <a:lnTo>
                  <a:pt x="6699" y="918"/>
                </a:lnTo>
                <a:lnTo>
                  <a:pt x="6694" y="912"/>
                </a:lnTo>
                <a:lnTo>
                  <a:pt x="6689" y="907"/>
                </a:lnTo>
                <a:lnTo>
                  <a:pt x="6683" y="901"/>
                </a:lnTo>
                <a:lnTo>
                  <a:pt x="6679" y="894"/>
                </a:lnTo>
                <a:lnTo>
                  <a:pt x="6674" y="889"/>
                </a:lnTo>
                <a:lnTo>
                  <a:pt x="6670" y="881"/>
                </a:lnTo>
                <a:lnTo>
                  <a:pt x="6666" y="874"/>
                </a:lnTo>
                <a:lnTo>
                  <a:pt x="6662" y="866"/>
                </a:lnTo>
                <a:lnTo>
                  <a:pt x="6659" y="857"/>
                </a:lnTo>
                <a:lnTo>
                  <a:pt x="6655" y="849"/>
                </a:lnTo>
                <a:close/>
                <a:moveTo>
                  <a:pt x="6749" y="680"/>
                </a:moveTo>
                <a:lnTo>
                  <a:pt x="6745" y="688"/>
                </a:lnTo>
                <a:lnTo>
                  <a:pt x="6743" y="696"/>
                </a:lnTo>
                <a:lnTo>
                  <a:pt x="6741" y="705"/>
                </a:lnTo>
                <a:lnTo>
                  <a:pt x="6739" y="715"/>
                </a:lnTo>
                <a:lnTo>
                  <a:pt x="6735" y="737"/>
                </a:lnTo>
                <a:lnTo>
                  <a:pt x="6735" y="750"/>
                </a:lnTo>
                <a:lnTo>
                  <a:pt x="6735" y="762"/>
                </a:lnTo>
                <a:lnTo>
                  <a:pt x="6735" y="776"/>
                </a:lnTo>
                <a:lnTo>
                  <a:pt x="6735" y="788"/>
                </a:lnTo>
                <a:lnTo>
                  <a:pt x="6736" y="799"/>
                </a:lnTo>
                <a:lnTo>
                  <a:pt x="6738" y="805"/>
                </a:lnTo>
                <a:lnTo>
                  <a:pt x="6739" y="811"/>
                </a:lnTo>
                <a:lnTo>
                  <a:pt x="6741" y="821"/>
                </a:lnTo>
                <a:lnTo>
                  <a:pt x="6743" y="830"/>
                </a:lnTo>
                <a:lnTo>
                  <a:pt x="6745" y="839"/>
                </a:lnTo>
                <a:lnTo>
                  <a:pt x="6749" y="846"/>
                </a:lnTo>
                <a:lnTo>
                  <a:pt x="6753" y="854"/>
                </a:lnTo>
                <a:lnTo>
                  <a:pt x="6758" y="859"/>
                </a:lnTo>
                <a:lnTo>
                  <a:pt x="6760" y="861"/>
                </a:lnTo>
                <a:lnTo>
                  <a:pt x="6762" y="864"/>
                </a:lnTo>
                <a:lnTo>
                  <a:pt x="6768" y="868"/>
                </a:lnTo>
                <a:lnTo>
                  <a:pt x="6774" y="872"/>
                </a:lnTo>
                <a:lnTo>
                  <a:pt x="6779" y="874"/>
                </a:lnTo>
                <a:lnTo>
                  <a:pt x="6786" y="875"/>
                </a:lnTo>
                <a:lnTo>
                  <a:pt x="6794" y="875"/>
                </a:lnTo>
                <a:lnTo>
                  <a:pt x="6801" y="875"/>
                </a:lnTo>
                <a:lnTo>
                  <a:pt x="6807" y="874"/>
                </a:lnTo>
                <a:lnTo>
                  <a:pt x="6813" y="872"/>
                </a:lnTo>
                <a:lnTo>
                  <a:pt x="6819" y="868"/>
                </a:lnTo>
                <a:lnTo>
                  <a:pt x="6824" y="864"/>
                </a:lnTo>
                <a:lnTo>
                  <a:pt x="6827" y="861"/>
                </a:lnTo>
                <a:lnTo>
                  <a:pt x="6829" y="859"/>
                </a:lnTo>
                <a:lnTo>
                  <a:pt x="6833" y="854"/>
                </a:lnTo>
                <a:lnTo>
                  <a:pt x="6838" y="846"/>
                </a:lnTo>
                <a:lnTo>
                  <a:pt x="6841" y="839"/>
                </a:lnTo>
                <a:lnTo>
                  <a:pt x="6844" y="830"/>
                </a:lnTo>
                <a:lnTo>
                  <a:pt x="6846" y="821"/>
                </a:lnTo>
                <a:lnTo>
                  <a:pt x="6848" y="811"/>
                </a:lnTo>
                <a:lnTo>
                  <a:pt x="6850" y="788"/>
                </a:lnTo>
                <a:lnTo>
                  <a:pt x="6851" y="776"/>
                </a:lnTo>
                <a:lnTo>
                  <a:pt x="6851" y="762"/>
                </a:lnTo>
                <a:lnTo>
                  <a:pt x="6851" y="750"/>
                </a:lnTo>
                <a:lnTo>
                  <a:pt x="6850" y="737"/>
                </a:lnTo>
                <a:lnTo>
                  <a:pt x="6849" y="725"/>
                </a:lnTo>
                <a:lnTo>
                  <a:pt x="6849" y="720"/>
                </a:lnTo>
                <a:lnTo>
                  <a:pt x="6848" y="715"/>
                </a:lnTo>
                <a:lnTo>
                  <a:pt x="6846" y="705"/>
                </a:lnTo>
                <a:lnTo>
                  <a:pt x="6844" y="696"/>
                </a:lnTo>
                <a:lnTo>
                  <a:pt x="6841" y="688"/>
                </a:lnTo>
                <a:lnTo>
                  <a:pt x="6838" y="680"/>
                </a:lnTo>
                <a:lnTo>
                  <a:pt x="6833" y="673"/>
                </a:lnTo>
                <a:lnTo>
                  <a:pt x="6829" y="667"/>
                </a:lnTo>
                <a:lnTo>
                  <a:pt x="6824" y="663"/>
                </a:lnTo>
                <a:lnTo>
                  <a:pt x="6820" y="659"/>
                </a:lnTo>
                <a:lnTo>
                  <a:pt x="6813" y="656"/>
                </a:lnTo>
                <a:lnTo>
                  <a:pt x="6807" y="654"/>
                </a:lnTo>
                <a:lnTo>
                  <a:pt x="6801" y="653"/>
                </a:lnTo>
                <a:lnTo>
                  <a:pt x="6794" y="653"/>
                </a:lnTo>
                <a:lnTo>
                  <a:pt x="6786" y="653"/>
                </a:lnTo>
                <a:lnTo>
                  <a:pt x="6779" y="654"/>
                </a:lnTo>
                <a:lnTo>
                  <a:pt x="6774" y="656"/>
                </a:lnTo>
                <a:lnTo>
                  <a:pt x="6768" y="659"/>
                </a:lnTo>
                <a:lnTo>
                  <a:pt x="6762" y="663"/>
                </a:lnTo>
                <a:lnTo>
                  <a:pt x="6758" y="667"/>
                </a:lnTo>
                <a:lnTo>
                  <a:pt x="6753" y="673"/>
                </a:lnTo>
                <a:lnTo>
                  <a:pt x="6749" y="680"/>
                </a:lnTo>
                <a:close/>
                <a:moveTo>
                  <a:pt x="6580" y="916"/>
                </a:moveTo>
                <a:lnTo>
                  <a:pt x="6572" y="924"/>
                </a:lnTo>
                <a:lnTo>
                  <a:pt x="6567" y="927"/>
                </a:lnTo>
                <a:lnTo>
                  <a:pt x="6563" y="930"/>
                </a:lnTo>
                <a:lnTo>
                  <a:pt x="6551" y="936"/>
                </a:lnTo>
                <a:lnTo>
                  <a:pt x="6540" y="942"/>
                </a:lnTo>
                <a:lnTo>
                  <a:pt x="6533" y="943"/>
                </a:lnTo>
                <a:lnTo>
                  <a:pt x="6528" y="945"/>
                </a:lnTo>
                <a:lnTo>
                  <a:pt x="6513" y="947"/>
                </a:lnTo>
                <a:lnTo>
                  <a:pt x="6505" y="948"/>
                </a:lnTo>
                <a:lnTo>
                  <a:pt x="6498" y="950"/>
                </a:lnTo>
                <a:lnTo>
                  <a:pt x="6481" y="950"/>
                </a:lnTo>
                <a:lnTo>
                  <a:pt x="6465" y="950"/>
                </a:lnTo>
                <a:lnTo>
                  <a:pt x="6457" y="948"/>
                </a:lnTo>
                <a:lnTo>
                  <a:pt x="6450" y="947"/>
                </a:lnTo>
                <a:lnTo>
                  <a:pt x="6435" y="945"/>
                </a:lnTo>
                <a:lnTo>
                  <a:pt x="6428" y="943"/>
                </a:lnTo>
                <a:lnTo>
                  <a:pt x="6423" y="942"/>
                </a:lnTo>
                <a:lnTo>
                  <a:pt x="6410" y="936"/>
                </a:lnTo>
                <a:lnTo>
                  <a:pt x="6405" y="934"/>
                </a:lnTo>
                <a:lnTo>
                  <a:pt x="6400" y="930"/>
                </a:lnTo>
                <a:lnTo>
                  <a:pt x="6390" y="924"/>
                </a:lnTo>
                <a:lnTo>
                  <a:pt x="6386" y="919"/>
                </a:lnTo>
                <a:lnTo>
                  <a:pt x="6382" y="916"/>
                </a:lnTo>
                <a:lnTo>
                  <a:pt x="6374" y="907"/>
                </a:lnTo>
                <a:lnTo>
                  <a:pt x="6367" y="896"/>
                </a:lnTo>
                <a:lnTo>
                  <a:pt x="6363" y="885"/>
                </a:lnTo>
                <a:lnTo>
                  <a:pt x="6361" y="880"/>
                </a:lnTo>
                <a:lnTo>
                  <a:pt x="6358" y="874"/>
                </a:lnTo>
                <a:lnTo>
                  <a:pt x="6355" y="860"/>
                </a:lnTo>
                <a:lnTo>
                  <a:pt x="6353" y="847"/>
                </a:lnTo>
                <a:lnTo>
                  <a:pt x="6351" y="831"/>
                </a:lnTo>
                <a:lnTo>
                  <a:pt x="6351" y="815"/>
                </a:lnTo>
                <a:lnTo>
                  <a:pt x="6351" y="582"/>
                </a:lnTo>
                <a:lnTo>
                  <a:pt x="6442" y="582"/>
                </a:lnTo>
                <a:lnTo>
                  <a:pt x="6442" y="812"/>
                </a:lnTo>
                <a:lnTo>
                  <a:pt x="6442" y="827"/>
                </a:lnTo>
                <a:lnTo>
                  <a:pt x="6443" y="834"/>
                </a:lnTo>
                <a:lnTo>
                  <a:pt x="6444" y="840"/>
                </a:lnTo>
                <a:lnTo>
                  <a:pt x="6445" y="846"/>
                </a:lnTo>
                <a:lnTo>
                  <a:pt x="6448" y="851"/>
                </a:lnTo>
                <a:lnTo>
                  <a:pt x="6449" y="856"/>
                </a:lnTo>
                <a:lnTo>
                  <a:pt x="6451" y="859"/>
                </a:lnTo>
                <a:lnTo>
                  <a:pt x="6454" y="863"/>
                </a:lnTo>
                <a:lnTo>
                  <a:pt x="6457" y="866"/>
                </a:lnTo>
                <a:lnTo>
                  <a:pt x="6460" y="868"/>
                </a:lnTo>
                <a:lnTo>
                  <a:pt x="6465" y="871"/>
                </a:lnTo>
                <a:lnTo>
                  <a:pt x="6468" y="872"/>
                </a:lnTo>
                <a:lnTo>
                  <a:pt x="6472" y="873"/>
                </a:lnTo>
                <a:lnTo>
                  <a:pt x="6483" y="874"/>
                </a:lnTo>
                <a:lnTo>
                  <a:pt x="6488" y="873"/>
                </a:lnTo>
                <a:lnTo>
                  <a:pt x="6493" y="873"/>
                </a:lnTo>
                <a:lnTo>
                  <a:pt x="6497" y="872"/>
                </a:lnTo>
                <a:lnTo>
                  <a:pt x="6502" y="871"/>
                </a:lnTo>
                <a:lnTo>
                  <a:pt x="6505" y="868"/>
                </a:lnTo>
                <a:lnTo>
                  <a:pt x="6509" y="866"/>
                </a:lnTo>
                <a:lnTo>
                  <a:pt x="6512" y="863"/>
                </a:lnTo>
                <a:lnTo>
                  <a:pt x="6514" y="859"/>
                </a:lnTo>
                <a:lnTo>
                  <a:pt x="6516" y="856"/>
                </a:lnTo>
                <a:lnTo>
                  <a:pt x="6519" y="851"/>
                </a:lnTo>
                <a:lnTo>
                  <a:pt x="6520" y="846"/>
                </a:lnTo>
                <a:lnTo>
                  <a:pt x="6521" y="840"/>
                </a:lnTo>
                <a:lnTo>
                  <a:pt x="6522" y="834"/>
                </a:lnTo>
                <a:lnTo>
                  <a:pt x="6523" y="828"/>
                </a:lnTo>
                <a:lnTo>
                  <a:pt x="6523" y="812"/>
                </a:lnTo>
                <a:lnTo>
                  <a:pt x="6523" y="582"/>
                </a:lnTo>
                <a:lnTo>
                  <a:pt x="6610" y="582"/>
                </a:lnTo>
                <a:lnTo>
                  <a:pt x="6610" y="815"/>
                </a:lnTo>
                <a:lnTo>
                  <a:pt x="6610" y="831"/>
                </a:lnTo>
                <a:lnTo>
                  <a:pt x="6608" y="847"/>
                </a:lnTo>
                <a:lnTo>
                  <a:pt x="6606" y="860"/>
                </a:lnTo>
                <a:lnTo>
                  <a:pt x="6603" y="874"/>
                </a:lnTo>
                <a:lnTo>
                  <a:pt x="6601" y="880"/>
                </a:lnTo>
                <a:lnTo>
                  <a:pt x="6599" y="885"/>
                </a:lnTo>
                <a:lnTo>
                  <a:pt x="6593" y="896"/>
                </a:lnTo>
                <a:lnTo>
                  <a:pt x="6587" y="907"/>
                </a:lnTo>
                <a:lnTo>
                  <a:pt x="6580" y="916"/>
                </a:lnTo>
                <a:close/>
                <a:moveTo>
                  <a:pt x="6167" y="831"/>
                </a:moveTo>
                <a:lnTo>
                  <a:pt x="6167" y="944"/>
                </a:lnTo>
                <a:lnTo>
                  <a:pt x="6078" y="944"/>
                </a:lnTo>
                <a:lnTo>
                  <a:pt x="6078" y="582"/>
                </a:lnTo>
                <a:lnTo>
                  <a:pt x="6190" y="582"/>
                </a:lnTo>
                <a:lnTo>
                  <a:pt x="6203" y="582"/>
                </a:lnTo>
                <a:lnTo>
                  <a:pt x="6215" y="583"/>
                </a:lnTo>
                <a:lnTo>
                  <a:pt x="6228" y="585"/>
                </a:lnTo>
                <a:lnTo>
                  <a:pt x="6240" y="587"/>
                </a:lnTo>
                <a:lnTo>
                  <a:pt x="6246" y="588"/>
                </a:lnTo>
                <a:lnTo>
                  <a:pt x="6251" y="591"/>
                </a:lnTo>
                <a:lnTo>
                  <a:pt x="6263" y="595"/>
                </a:lnTo>
                <a:lnTo>
                  <a:pt x="6273" y="600"/>
                </a:lnTo>
                <a:lnTo>
                  <a:pt x="6283" y="606"/>
                </a:lnTo>
                <a:lnTo>
                  <a:pt x="6287" y="610"/>
                </a:lnTo>
                <a:lnTo>
                  <a:pt x="6292" y="614"/>
                </a:lnTo>
                <a:lnTo>
                  <a:pt x="6295" y="619"/>
                </a:lnTo>
                <a:lnTo>
                  <a:pt x="6300" y="623"/>
                </a:lnTo>
                <a:lnTo>
                  <a:pt x="6303" y="628"/>
                </a:lnTo>
                <a:lnTo>
                  <a:pt x="6307" y="633"/>
                </a:lnTo>
                <a:lnTo>
                  <a:pt x="6313" y="645"/>
                </a:lnTo>
                <a:lnTo>
                  <a:pt x="6316" y="650"/>
                </a:lnTo>
                <a:lnTo>
                  <a:pt x="6318" y="657"/>
                </a:lnTo>
                <a:lnTo>
                  <a:pt x="6321" y="672"/>
                </a:lnTo>
                <a:lnTo>
                  <a:pt x="6323" y="688"/>
                </a:lnTo>
                <a:lnTo>
                  <a:pt x="6323" y="697"/>
                </a:lnTo>
                <a:lnTo>
                  <a:pt x="6325" y="706"/>
                </a:lnTo>
                <a:lnTo>
                  <a:pt x="6323" y="718"/>
                </a:lnTo>
                <a:lnTo>
                  <a:pt x="6322" y="729"/>
                </a:lnTo>
                <a:lnTo>
                  <a:pt x="6321" y="741"/>
                </a:lnTo>
                <a:lnTo>
                  <a:pt x="6319" y="751"/>
                </a:lnTo>
                <a:lnTo>
                  <a:pt x="6316" y="760"/>
                </a:lnTo>
                <a:lnTo>
                  <a:pt x="6312" y="769"/>
                </a:lnTo>
                <a:lnTo>
                  <a:pt x="6308" y="777"/>
                </a:lnTo>
                <a:lnTo>
                  <a:pt x="6303" y="784"/>
                </a:lnTo>
                <a:lnTo>
                  <a:pt x="6299" y="790"/>
                </a:lnTo>
                <a:lnTo>
                  <a:pt x="6293" y="796"/>
                </a:lnTo>
                <a:lnTo>
                  <a:pt x="6287" y="802"/>
                </a:lnTo>
                <a:lnTo>
                  <a:pt x="6281" y="806"/>
                </a:lnTo>
                <a:lnTo>
                  <a:pt x="6274" y="811"/>
                </a:lnTo>
                <a:lnTo>
                  <a:pt x="6267" y="815"/>
                </a:lnTo>
                <a:lnTo>
                  <a:pt x="6260" y="819"/>
                </a:lnTo>
                <a:lnTo>
                  <a:pt x="6252" y="821"/>
                </a:lnTo>
                <a:lnTo>
                  <a:pt x="6238" y="825"/>
                </a:lnTo>
                <a:lnTo>
                  <a:pt x="6230" y="828"/>
                </a:lnTo>
                <a:lnTo>
                  <a:pt x="6222" y="829"/>
                </a:lnTo>
                <a:lnTo>
                  <a:pt x="6206" y="830"/>
                </a:lnTo>
                <a:lnTo>
                  <a:pt x="6190" y="831"/>
                </a:lnTo>
                <a:lnTo>
                  <a:pt x="6167" y="831"/>
                </a:lnTo>
                <a:close/>
                <a:moveTo>
                  <a:pt x="6167" y="657"/>
                </a:moveTo>
                <a:lnTo>
                  <a:pt x="6167" y="760"/>
                </a:lnTo>
                <a:lnTo>
                  <a:pt x="6193" y="760"/>
                </a:lnTo>
                <a:lnTo>
                  <a:pt x="6198" y="760"/>
                </a:lnTo>
                <a:lnTo>
                  <a:pt x="6204" y="759"/>
                </a:lnTo>
                <a:lnTo>
                  <a:pt x="6210" y="758"/>
                </a:lnTo>
                <a:lnTo>
                  <a:pt x="6214" y="757"/>
                </a:lnTo>
                <a:lnTo>
                  <a:pt x="6219" y="754"/>
                </a:lnTo>
                <a:lnTo>
                  <a:pt x="6222" y="752"/>
                </a:lnTo>
                <a:lnTo>
                  <a:pt x="6225" y="750"/>
                </a:lnTo>
                <a:lnTo>
                  <a:pt x="6228" y="746"/>
                </a:lnTo>
                <a:lnTo>
                  <a:pt x="6230" y="743"/>
                </a:lnTo>
                <a:lnTo>
                  <a:pt x="6232" y="740"/>
                </a:lnTo>
                <a:lnTo>
                  <a:pt x="6234" y="735"/>
                </a:lnTo>
                <a:lnTo>
                  <a:pt x="6235" y="731"/>
                </a:lnTo>
                <a:lnTo>
                  <a:pt x="6237" y="725"/>
                </a:lnTo>
                <a:lnTo>
                  <a:pt x="6237" y="719"/>
                </a:lnTo>
                <a:lnTo>
                  <a:pt x="6238" y="708"/>
                </a:lnTo>
                <a:lnTo>
                  <a:pt x="6237" y="696"/>
                </a:lnTo>
                <a:lnTo>
                  <a:pt x="6237" y="690"/>
                </a:lnTo>
                <a:lnTo>
                  <a:pt x="6235" y="685"/>
                </a:lnTo>
                <a:lnTo>
                  <a:pt x="6234" y="681"/>
                </a:lnTo>
                <a:lnTo>
                  <a:pt x="6232" y="676"/>
                </a:lnTo>
                <a:lnTo>
                  <a:pt x="6230" y="673"/>
                </a:lnTo>
                <a:lnTo>
                  <a:pt x="6228" y="670"/>
                </a:lnTo>
                <a:lnTo>
                  <a:pt x="6225" y="666"/>
                </a:lnTo>
                <a:lnTo>
                  <a:pt x="6222" y="664"/>
                </a:lnTo>
                <a:lnTo>
                  <a:pt x="6217" y="662"/>
                </a:lnTo>
                <a:lnTo>
                  <a:pt x="6214" y="659"/>
                </a:lnTo>
                <a:lnTo>
                  <a:pt x="6210" y="658"/>
                </a:lnTo>
                <a:lnTo>
                  <a:pt x="6204" y="657"/>
                </a:lnTo>
                <a:lnTo>
                  <a:pt x="6198" y="657"/>
                </a:lnTo>
                <a:lnTo>
                  <a:pt x="6191" y="657"/>
                </a:lnTo>
                <a:lnTo>
                  <a:pt x="6167" y="657"/>
                </a:lnTo>
                <a:close/>
                <a:moveTo>
                  <a:pt x="8200" y="180"/>
                </a:moveTo>
                <a:lnTo>
                  <a:pt x="8200" y="373"/>
                </a:lnTo>
                <a:lnTo>
                  <a:pt x="8118" y="373"/>
                </a:lnTo>
                <a:lnTo>
                  <a:pt x="8118" y="10"/>
                </a:lnTo>
                <a:lnTo>
                  <a:pt x="8209" y="10"/>
                </a:lnTo>
                <a:lnTo>
                  <a:pt x="8276" y="144"/>
                </a:lnTo>
                <a:lnTo>
                  <a:pt x="8284" y="158"/>
                </a:lnTo>
                <a:lnTo>
                  <a:pt x="8291" y="172"/>
                </a:lnTo>
                <a:lnTo>
                  <a:pt x="8297" y="187"/>
                </a:lnTo>
                <a:lnTo>
                  <a:pt x="8306" y="206"/>
                </a:lnTo>
                <a:lnTo>
                  <a:pt x="8306" y="10"/>
                </a:lnTo>
                <a:lnTo>
                  <a:pt x="8388" y="10"/>
                </a:lnTo>
                <a:lnTo>
                  <a:pt x="8388" y="373"/>
                </a:lnTo>
                <a:lnTo>
                  <a:pt x="8305" y="373"/>
                </a:lnTo>
                <a:lnTo>
                  <a:pt x="8224" y="226"/>
                </a:lnTo>
                <a:lnTo>
                  <a:pt x="8218" y="215"/>
                </a:lnTo>
                <a:lnTo>
                  <a:pt x="8213" y="205"/>
                </a:lnTo>
                <a:lnTo>
                  <a:pt x="8208" y="193"/>
                </a:lnTo>
                <a:lnTo>
                  <a:pt x="8201" y="180"/>
                </a:lnTo>
                <a:lnTo>
                  <a:pt x="8200" y="180"/>
                </a:lnTo>
                <a:close/>
                <a:moveTo>
                  <a:pt x="7105" y="137"/>
                </a:moveTo>
                <a:lnTo>
                  <a:pt x="7105" y="373"/>
                </a:lnTo>
                <a:lnTo>
                  <a:pt x="7026" y="373"/>
                </a:lnTo>
                <a:lnTo>
                  <a:pt x="7026" y="10"/>
                </a:lnTo>
                <a:lnTo>
                  <a:pt x="7144" y="10"/>
                </a:lnTo>
                <a:lnTo>
                  <a:pt x="7192" y="246"/>
                </a:lnTo>
                <a:lnTo>
                  <a:pt x="7238" y="10"/>
                </a:lnTo>
                <a:lnTo>
                  <a:pt x="7357" y="10"/>
                </a:lnTo>
                <a:lnTo>
                  <a:pt x="7357" y="373"/>
                </a:lnTo>
                <a:lnTo>
                  <a:pt x="7270" y="373"/>
                </a:lnTo>
                <a:lnTo>
                  <a:pt x="7270" y="139"/>
                </a:lnTo>
                <a:lnTo>
                  <a:pt x="7267" y="162"/>
                </a:lnTo>
                <a:lnTo>
                  <a:pt x="7263" y="187"/>
                </a:lnTo>
                <a:lnTo>
                  <a:pt x="7258" y="209"/>
                </a:lnTo>
                <a:lnTo>
                  <a:pt x="7254" y="227"/>
                </a:lnTo>
                <a:lnTo>
                  <a:pt x="7222" y="373"/>
                </a:lnTo>
                <a:lnTo>
                  <a:pt x="7155" y="373"/>
                </a:lnTo>
                <a:lnTo>
                  <a:pt x="7122" y="227"/>
                </a:lnTo>
                <a:lnTo>
                  <a:pt x="7120" y="219"/>
                </a:lnTo>
                <a:lnTo>
                  <a:pt x="7118" y="206"/>
                </a:lnTo>
                <a:lnTo>
                  <a:pt x="7114" y="188"/>
                </a:lnTo>
                <a:lnTo>
                  <a:pt x="7111" y="170"/>
                </a:lnTo>
                <a:lnTo>
                  <a:pt x="7108" y="153"/>
                </a:lnTo>
                <a:lnTo>
                  <a:pt x="7106" y="137"/>
                </a:lnTo>
                <a:lnTo>
                  <a:pt x="7105" y="137"/>
                </a:lnTo>
                <a:close/>
                <a:moveTo>
                  <a:pt x="6733" y="335"/>
                </a:moveTo>
                <a:lnTo>
                  <a:pt x="6728" y="330"/>
                </a:lnTo>
                <a:lnTo>
                  <a:pt x="6723" y="324"/>
                </a:lnTo>
                <a:lnTo>
                  <a:pt x="6718" y="317"/>
                </a:lnTo>
                <a:lnTo>
                  <a:pt x="6714" y="310"/>
                </a:lnTo>
                <a:lnTo>
                  <a:pt x="6710" y="303"/>
                </a:lnTo>
                <a:lnTo>
                  <a:pt x="6707" y="295"/>
                </a:lnTo>
                <a:lnTo>
                  <a:pt x="6704" y="286"/>
                </a:lnTo>
                <a:lnTo>
                  <a:pt x="6700" y="278"/>
                </a:lnTo>
                <a:lnTo>
                  <a:pt x="6697" y="269"/>
                </a:lnTo>
                <a:lnTo>
                  <a:pt x="6695" y="259"/>
                </a:lnTo>
                <a:lnTo>
                  <a:pt x="6691" y="238"/>
                </a:lnTo>
                <a:lnTo>
                  <a:pt x="6689" y="227"/>
                </a:lnTo>
                <a:lnTo>
                  <a:pt x="6688" y="216"/>
                </a:lnTo>
                <a:lnTo>
                  <a:pt x="6688" y="205"/>
                </a:lnTo>
                <a:lnTo>
                  <a:pt x="6688" y="192"/>
                </a:lnTo>
                <a:lnTo>
                  <a:pt x="6688" y="180"/>
                </a:lnTo>
                <a:lnTo>
                  <a:pt x="6688" y="167"/>
                </a:lnTo>
                <a:lnTo>
                  <a:pt x="6691" y="145"/>
                </a:lnTo>
                <a:lnTo>
                  <a:pt x="6692" y="135"/>
                </a:lnTo>
                <a:lnTo>
                  <a:pt x="6695" y="124"/>
                </a:lnTo>
                <a:lnTo>
                  <a:pt x="6697" y="115"/>
                </a:lnTo>
                <a:lnTo>
                  <a:pt x="6700" y="106"/>
                </a:lnTo>
                <a:lnTo>
                  <a:pt x="6704" y="97"/>
                </a:lnTo>
                <a:lnTo>
                  <a:pt x="6707" y="89"/>
                </a:lnTo>
                <a:lnTo>
                  <a:pt x="6714" y="74"/>
                </a:lnTo>
                <a:lnTo>
                  <a:pt x="6723" y="60"/>
                </a:lnTo>
                <a:lnTo>
                  <a:pt x="6728" y="53"/>
                </a:lnTo>
                <a:lnTo>
                  <a:pt x="6733" y="48"/>
                </a:lnTo>
                <a:lnTo>
                  <a:pt x="6739" y="42"/>
                </a:lnTo>
                <a:lnTo>
                  <a:pt x="6743" y="38"/>
                </a:lnTo>
                <a:lnTo>
                  <a:pt x="6750" y="32"/>
                </a:lnTo>
                <a:lnTo>
                  <a:pt x="6756" y="28"/>
                </a:lnTo>
                <a:lnTo>
                  <a:pt x="6761" y="24"/>
                </a:lnTo>
                <a:lnTo>
                  <a:pt x="6768" y="21"/>
                </a:lnTo>
                <a:lnTo>
                  <a:pt x="6774" y="17"/>
                </a:lnTo>
                <a:lnTo>
                  <a:pt x="6780" y="15"/>
                </a:lnTo>
                <a:lnTo>
                  <a:pt x="6787" y="12"/>
                </a:lnTo>
                <a:lnTo>
                  <a:pt x="6795" y="10"/>
                </a:lnTo>
                <a:lnTo>
                  <a:pt x="6802" y="8"/>
                </a:lnTo>
                <a:lnTo>
                  <a:pt x="6809" y="7"/>
                </a:lnTo>
                <a:lnTo>
                  <a:pt x="6823" y="5"/>
                </a:lnTo>
                <a:lnTo>
                  <a:pt x="6830" y="4"/>
                </a:lnTo>
                <a:lnTo>
                  <a:pt x="6838" y="4"/>
                </a:lnTo>
                <a:lnTo>
                  <a:pt x="6853" y="5"/>
                </a:lnTo>
                <a:lnTo>
                  <a:pt x="6867" y="7"/>
                </a:lnTo>
                <a:lnTo>
                  <a:pt x="6881" y="10"/>
                </a:lnTo>
                <a:lnTo>
                  <a:pt x="6894" y="15"/>
                </a:lnTo>
                <a:lnTo>
                  <a:pt x="6901" y="17"/>
                </a:lnTo>
                <a:lnTo>
                  <a:pt x="6908" y="21"/>
                </a:lnTo>
                <a:lnTo>
                  <a:pt x="6915" y="24"/>
                </a:lnTo>
                <a:lnTo>
                  <a:pt x="6920" y="28"/>
                </a:lnTo>
                <a:lnTo>
                  <a:pt x="6932" y="38"/>
                </a:lnTo>
                <a:lnTo>
                  <a:pt x="6943" y="48"/>
                </a:lnTo>
                <a:lnTo>
                  <a:pt x="6947" y="53"/>
                </a:lnTo>
                <a:lnTo>
                  <a:pt x="6952" y="60"/>
                </a:lnTo>
                <a:lnTo>
                  <a:pt x="6956" y="67"/>
                </a:lnTo>
                <a:lnTo>
                  <a:pt x="6961" y="74"/>
                </a:lnTo>
                <a:lnTo>
                  <a:pt x="6965" y="82"/>
                </a:lnTo>
                <a:lnTo>
                  <a:pt x="6969" y="89"/>
                </a:lnTo>
                <a:lnTo>
                  <a:pt x="6976" y="106"/>
                </a:lnTo>
                <a:lnTo>
                  <a:pt x="6978" y="115"/>
                </a:lnTo>
                <a:lnTo>
                  <a:pt x="6981" y="124"/>
                </a:lnTo>
                <a:lnTo>
                  <a:pt x="6985" y="145"/>
                </a:lnTo>
                <a:lnTo>
                  <a:pt x="6986" y="156"/>
                </a:lnTo>
                <a:lnTo>
                  <a:pt x="6987" y="167"/>
                </a:lnTo>
                <a:lnTo>
                  <a:pt x="6988" y="180"/>
                </a:lnTo>
                <a:lnTo>
                  <a:pt x="6988" y="192"/>
                </a:lnTo>
                <a:lnTo>
                  <a:pt x="6988" y="205"/>
                </a:lnTo>
                <a:lnTo>
                  <a:pt x="6987" y="216"/>
                </a:lnTo>
                <a:lnTo>
                  <a:pt x="6985" y="238"/>
                </a:lnTo>
                <a:lnTo>
                  <a:pt x="6982" y="249"/>
                </a:lnTo>
                <a:lnTo>
                  <a:pt x="6981" y="259"/>
                </a:lnTo>
                <a:lnTo>
                  <a:pt x="6978" y="269"/>
                </a:lnTo>
                <a:lnTo>
                  <a:pt x="6976" y="278"/>
                </a:lnTo>
                <a:lnTo>
                  <a:pt x="6972" y="286"/>
                </a:lnTo>
                <a:lnTo>
                  <a:pt x="6969" y="295"/>
                </a:lnTo>
                <a:lnTo>
                  <a:pt x="6965" y="303"/>
                </a:lnTo>
                <a:lnTo>
                  <a:pt x="6961" y="310"/>
                </a:lnTo>
                <a:lnTo>
                  <a:pt x="6952" y="324"/>
                </a:lnTo>
                <a:lnTo>
                  <a:pt x="6947" y="330"/>
                </a:lnTo>
                <a:lnTo>
                  <a:pt x="6943" y="335"/>
                </a:lnTo>
                <a:lnTo>
                  <a:pt x="6932" y="347"/>
                </a:lnTo>
                <a:lnTo>
                  <a:pt x="6926" y="351"/>
                </a:lnTo>
                <a:lnTo>
                  <a:pt x="6920" y="356"/>
                </a:lnTo>
                <a:lnTo>
                  <a:pt x="6915" y="359"/>
                </a:lnTo>
                <a:lnTo>
                  <a:pt x="6908" y="363"/>
                </a:lnTo>
                <a:lnTo>
                  <a:pt x="6901" y="366"/>
                </a:lnTo>
                <a:lnTo>
                  <a:pt x="6894" y="369"/>
                </a:lnTo>
                <a:lnTo>
                  <a:pt x="6888" y="372"/>
                </a:lnTo>
                <a:lnTo>
                  <a:pt x="6881" y="374"/>
                </a:lnTo>
                <a:lnTo>
                  <a:pt x="6877" y="375"/>
                </a:lnTo>
                <a:lnTo>
                  <a:pt x="6874" y="376"/>
                </a:lnTo>
                <a:lnTo>
                  <a:pt x="6867" y="377"/>
                </a:lnTo>
                <a:lnTo>
                  <a:pt x="6859" y="378"/>
                </a:lnTo>
                <a:lnTo>
                  <a:pt x="6853" y="380"/>
                </a:lnTo>
                <a:lnTo>
                  <a:pt x="6846" y="380"/>
                </a:lnTo>
                <a:lnTo>
                  <a:pt x="6838" y="380"/>
                </a:lnTo>
                <a:lnTo>
                  <a:pt x="6823" y="380"/>
                </a:lnTo>
                <a:lnTo>
                  <a:pt x="6809" y="377"/>
                </a:lnTo>
                <a:lnTo>
                  <a:pt x="6802" y="376"/>
                </a:lnTo>
                <a:lnTo>
                  <a:pt x="6795" y="374"/>
                </a:lnTo>
                <a:lnTo>
                  <a:pt x="6780" y="369"/>
                </a:lnTo>
                <a:lnTo>
                  <a:pt x="6774" y="366"/>
                </a:lnTo>
                <a:lnTo>
                  <a:pt x="6768" y="363"/>
                </a:lnTo>
                <a:lnTo>
                  <a:pt x="6761" y="359"/>
                </a:lnTo>
                <a:lnTo>
                  <a:pt x="6756" y="356"/>
                </a:lnTo>
                <a:lnTo>
                  <a:pt x="6743" y="347"/>
                </a:lnTo>
                <a:lnTo>
                  <a:pt x="6739" y="341"/>
                </a:lnTo>
                <a:lnTo>
                  <a:pt x="6733" y="335"/>
                </a:lnTo>
                <a:close/>
                <a:moveTo>
                  <a:pt x="6794" y="109"/>
                </a:moveTo>
                <a:lnTo>
                  <a:pt x="6791" y="117"/>
                </a:lnTo>
                <a:lnTo>
                  <a:pt x="6787" y="124"/>
                </a:lnTo>
                <a:lnTo>
                  <a:pt x="6785" y="133"/>
                </a:lnTo>
                <a:lnTo>
                  <a:pt x="6783" y="144"/>
                </a:lnTo>
                <a:lnTo>
                  <a:pt x="6780" y="166"/>
                </a:lnTo>
                <a:lnTo>
                  <a:pt x="6779" y="179"/>
                </a:lnTo>
                <a:lnTo>
                  <a:pt x="6779" y="192"/>
                </a:lnTo>
                <a:lnTo>
                  <a:pt x="6779" y="205"/>
                </a:lnTo>
                <a:lnTo>
                  <a:pt x="6780" y="217"/>
                </a:lnTo>
                <a:lnTo>
                  <a:pt x="6782" y="228"/>
                </a:lnTo>
                <a:lnTo>
                  <a:pt x="6782" y="234"/>
                </a:lnTo>
                <a:lnTo>
                  <a:pt x="6783" y="240"/>
                </a:lnTo>
                <a:lnTo>
                  <a:pt x="6785" y="250"/>
                </a:lnTo>
                <a:lnTo>
                  <a:pt x="6787" y="259"/>
                </a:lnTo>
                <a:lnTo>
                  <a:pt x="6791" y="268"/>
                </a:lnTo>
                <a:lnTo>
                  <a:pt x="6794" y="276"/>
                </a:lnTo>
                <a:lnTo>
                  <a:pt x="6797" y="282"/>
                </a:lnTo>
                <a:lnTo>
                  <a:pt x="6802" y="288"/>
                </a:lnTo>
                <a:lnTo>
                  <a:pt x="6804" y="290"/>
                </a:lnTo>
                <a:lnTo>
                  <a:pt x="6806" y="293"/>
                </a:lnTo>
                <a:lnTo>
                  <a:pt x="6812" y="297"/>
                </a:lnTo>
                <a:lnTo>
                  <a:pt x="6818" y="301"/>
                </a:lnTo>
                <a:lnTo>
                  <a:pt x="6824" y="303"/>
                </a:lnTo>
                <a:lnTo>
                  <a:pt x="6831" y="304"/>
                </a:lnTo>
                <a:lnTo>
                  <a:pt x="6838" y="305"/>
                </a:lnTo>
                <a:lnTo>
                  <a:pt x="6845" y="304"/>
                </a:lnTo>
                <a:lnTo>
                  <a:pt x="6851" y="303"/>
                </a:lnTo>
                <a:lnTo>
                  <a:pt x="6858" y="301"/>
                </a:lnTo>
                <a:lnTo>
                  <a:pt x="6864" y="297"/>
                </a:lnTo>
                <a:lnTo>
                  <a:pt x="6868" y="293"/>
                </a:lnTo>
                <a:lnTo>
                  <a:pt x="6872" y="290"/>
                </a:lnTo>
                <a:lnTo>
                  <a:pt x="6874" y="288"/>
                </a:lnTo>
                <a:lnTo>
                  <a:pt x="6879" y="282"/>
                </a:lnTo>
                <a:lnTo>
                  <a:pt x="6882" y="276"/>
                </a:lnTo>
                <a:lnTo>
                  <a:pt x="6885" y="268"/>
                </a:lnTo>
                <a:lnTo>
                  <a:pt x="6888" y="259"/>
                </a:lnTo>
                <a:lnTo>
                  <a:pt x="6891" y="250"/>
                </a:lnTo>
                <a:lnTo>
                  <a:pt x="6892" y="240"/>
                </a:lnTo>
                <a:lnTo>
                  <a:pt x="6895" y="217"/>
                </a:lnTo>
                <a:lnTo>
                  <a:pt x="6895" y="205"/>
                </a:lnTo>
                <a:lnTo>
                  <a:pt x="6897" y="192"/>
                </a:lnTo>
                <a:lnTo>
                  <a:pt x="6895" y="179"/>
                </a:lnTo>
                <a:lnTo>
                  <a:pt x="6895" y="166"/>
                </a:lnTo>
                <a:lnTo>
                  <a:pt x="6894" y="155"/>
                </a:lnTo>
                <a:lnTo>
                  <a:pt x="6893" y="149"/>
                </a:lnTo>
                <a:lnTo>
                  <a:pt x="6892" y="144"/>
                </a:lnTo>
                <a:lnTo>
                  <a:pt x="6891" y="133"/>
                </a:lnTo>
                <a:lnTo>
                  <a:pt x="6889" y="124"/>
                </a:lnTo>
                <a:lnTo>
                  <a:pt x="6885" y="117"/>
                </a:lnTo>
                <a:lnTo>
                  <a:pt x="6882" y="109"/>
                </a:lnTo>
                <a:lnTo>
                  <a:pt x="6879" y="103"/>
                </a:lnTo>
                <a:lnTo>
                  <a:pt x="6874" y="97"/>
                </a:lnTo>
                <a:lnTo>
                  <a:pt x="6870" y="92"/>
                </a:lnTo>
                <a:lnTo>
                  <a:pt x="6864" y="88"/>
                </a:lnTo>
                <a:lnTo>
                  <a:pt x="6858" y="85"/>
                </a:lnTo>
                <a:lnTo>
                  <a:pt x="6851" y="83"/>
                </a:lnTo>
                <a:lnTo>
                  <a:pt x="6845" y="82"/>
                </a:lnTo>
                <a:lnTo>
                  <a:pt x="6838" y="82"/>
                </a:lnTo>
                <a:lnTo>
                  <a:pt x="6831" y="82"/>
                </a:lnTo>
                <a:lnTo>
                  <a:pt x="6824" y="83"/>
                </a:lnTo>
                <a:lnTo>
                  <a:pt x="6818" y="85"/>
                </a:lnTo>
                <a:lnTo>
                  <a:pt x="6812" y="88"/>
                </a:lnTo>
                <a:lnTo>
                  <a:pt x="6806" y="92"/>
                </a:lnTo>
                <a:lnTo>
                  <a:pt x="6802" y="97"/>
                </a:lnTo>
                <a:lnTo>
                  <a:pt x="6797" y="103"/>
                </a:lnTo>
                <a:lnTo>
                  <a:pt x="6794" y="109"/>
                </a:lnTo>
                <a:close/>
                <a:moveTo>
                  <a:pt x="6426" y="345"/>
                </a:moveTo>
                <a:lnTo>
                  <a:pt x="6418" y="335"/>
                </a:lnTo>
                <a:lnTo>
                  <a:pt x="6413" y="325"/>
                </a:lnTo>
                <a:lnTo>
                  <a:pt x="6407" y="314"/>
                </a:lnTo>
                <a:lnTo>
                  <a:pt x="6405" y="308"/>
                </a:lnTo>
                <a:lnTo>
                  <a:pt x="6402" y="303"/>
                </a:lnTo>
                <a:lnTo>
                  <a:pt x="6399" y="289"/>
                </a:lnTo>
                <a:lnTo>
                  <a:pt x="6397" y="276"/>
                </a:lnTo>
                <a:lnTo>
                  <a:pt x="6396" y="261"/>
                </a:lnTo>
                <a:lnTo>
                  <a:pt x="6395" y="244"/>
                </a:lnTo>
                <a:lnTo>
                  <a:pt x="6395" y="10"/>
                </a:lnTo>
                <a:lnTo>
                  <a:pt x="6486" y="10"/>
                </a:lnTo>
                <a:lnTo>
                  <a:pt x="6486" y="241"/>
                </a:lnTo>
                <a:lnTo>
                  <a:pt x="6487" y="256"/>
                </a:lnTo>
                <a:lnTo>
                  <a:pt x="6487" y="263"/>
                </a:lnTo>
                <a:lnTo>
                  <a:pt x="6488" y="269"/>
                </a:lnTo>
                <a:lnTo>
                  <a:pt x="6489" y="275"/>
                </a:lnTo>
                <a:lnTo>
                  <a:pt x="6492" y="280"/>
                </a:lnTo>
                <a:lnTo>
                  <a:pt x="6494" y="285"/>
                </a:lnTo>
                <a:lnTo>
                  <a:pt x="6496" y="288"/>
                </a:lnTo>
                <a:lnTo>
                  <a:pt x="6498" y="291"/>
                </a:lnTo>
                <a:lnTo>
                  <a:pt x="6502" y="295"/>
                </a:lnTo>
                <a:lnTo>
                  <a:pt x="6505" y="297"/>
                </a:lnTo>
                <a:lnTo>
                  <a:pt x="6509" y="299"/>
                </a:lnTo>
                <a:lnTo>
                  <a:pt x="6513" y="301"/>
                </a:lnTo>
                <a:lnTo>
                  <a:pt x="6518" y="302"/>
                </a:lnTo>
                <a:lnTo>
                  <a:pt x="6528" y="303"/>
                </a:lnTo>
                <a:lnTo>
                  <a:pt x="6532" y="303"/>
                </a:lnTo>
                <a:lnTo>
                  <a:pt x="6537" y="302"/>
                </a:lnTo>
                <a:lnTo>
                  <a:pt x="6541" y="301"/>
                </a:lnTo>
                <a:lnTo>
                  <a:pt x="6546" y="299"/>
                </a:lnTo>
                <a:lnTo>
                  <a:pt x="6549" y="297"/>
                </a:lnTo>
                <a:lnTo>
                  <a:pt x="6553" y="295"/>
                </a:lnTo>
                <a:lnTo>
                  <a:pt x="6556" y="291"/>
                </a:lnTo>
                <a:lnTo>
                  <a:pt x="6558" y="288"/>
                </a:lnTo>
                <a:lnTo>
                  <a:pt x="6560" y="285"/>
                </a:lnTo>
                <a:lnTo>
                  <a:pt x="6563" y="280"/>
                </a:lnTo>
                <a:lnTo>
                  <a:pt x="6564" y="275"/>
                </a:lnTo>
                <a:lnTo>
                  <a:pt x="6566" y="269"/>
                </a:lnTo>
                <a:lnTo>
                  <a:pt x="6566" y="263"/>
                </a:lnTo>
                <a:lnTo>
                  <a:pt x="6567" y="256"/>
                </a:lnTo>
                <a:lnTo>
                  <a:pt x="6568" y="241"/>
                </a:lnTo>
                <a:lnTo>
                  <a:pt x="6568" y="10"/>
                </a:lnTo>
                <a:lnTo>
                  <a:pt x="6654" y="10"/>
                </a:lnTo>
                <a:lnTo>
                  <a:pt x="6654" y="244"/>
                </a:lnTo>
                <a:lnTo>
                  <a:pt x="6654" y="260"/>
                </a:lnTo>
                <a:lnTo>
                  <a:pt x="6653" y="276"/>
                </a:lnTo>
                <a:lnTo>
                  <a:pt x="6651" y="289"/>
                </a:lnTo>
                <a:lnTo>
                  <a:pt x="6647" y="303"/>
                </a:lnTo>
                <a:lnTo>
                  <a:pt x="6645" y="308"/>
                </a:lnTo>
                <a:lnTo>
                  <a:pt x="6643" y="315"/>
                </a:lnTo>
                <a:lnTo>
                  <a:pt x="6638" y="325"/>
                </a:lnTo>
                <a:lnTo>
                  <a:pt x="6631" y="335"/>
                </a:lnTo>
                <a:lnTo>
                  <a:pt x="6625" y="345"/>
                </a:lnTo>
                <a:lnTo>
                  <a:pt x="6616" y="352"/>
                </a:lnTo>
                <a:lnTo>
                  <a:pt x="6611" y="356"/>
                </a:lnTo>
                <a:lnTo>
                  <a:pt x="6607" y="359"/>
                </a:lnTo>
                <a:lnTo>
                  <a:pt x="6597" y="366"/>
                </a:lnTo>
                <a:lnTo>
                  <a:pt x="6584" y="370"/>
                </a:lnTo>
                <a:lnTo>
                  <a:pt x="6578" y="373"/>
                </a:lnTo>
                <a:lnTo>
                  <a:pt x="6572" y="374"/>
                </a:lnTo>
                <a:lnTo>
                  <a:pt x="6558" y="377"/>
                </a:lnTo>
                <a:lnTo>
                  <a:pt x="6550" y="377"/>
                </a:lnTo>
                <a:lnTo>
                  <a:pt x="6542" y="378"/>
                </a:lnTo>
                <a:lnTo>
                  <a:pt x="6525" y="378"/>
                </a:lnTo>
                <a:lnTo>
                  <a:pt x="6510" y="378"/>
                </a:lnTo>
                <a:lnTo>
                  <a:pt x="6502" y="377"/>
                </a:lnTo>
                <a:lnTo>
                  <a:pt x="6494" y="377"/>
                </a:lnTo>
                <a:lnTo>
                  <a:pt x="6479" y="374"/>
                </a:lnTo>
                <a:lnTo>
                  <a:pt x="6474" y="373"/>
                </a:lnTo>
                <a:lnTo>
                  <a:pt x="6467" y="370"/>
                </a:lnTo>
                <a:lnTo>
                  <a:pt x="6455" y="365"/>
                </a:lnTo>
                <a:lnTo>
                  <a:pt x="6450" y="363"/>
                </a:lnTo>
                <a:lnTo>
                  <a:pt x="6444" y="359"/>
                </a:lnTo>
                <a:lnTo>
                  <a:pt x="6435" y="352"/>
                </a:lnTo>
                <a:lnTo>
                  <a:pt x="6431" y="349"/>
                </a:lnTo>
                <a:lnTo>
                  <a:pt x="6426" y="345"/>
                </a:lnTo>
                <a:close/>
                <a:moveTo>
                  <a:pt x="7687" y="308"/>
                </a:moveTo>
                <a:lnTo>
                  <a:pt x="7696" y="307"/>
                </a:lnTo>
                <a:lnTo>
                  <a:pt x="7701" y="307"/>
                </a:lnTo>
                <a:lnTo>
                  <a:pt x="7704" y="306"/>
                </a:lnTo>
                <a:lnTo>
                  <a:pt x="7711" y="303"/>
                </a:lnTo>
                <a:lnTo>
                  <a:pt x="7717" y="299"/>
                </a:lnTo>
                <a:lnTo>
                  <a:pt x="7720" y="295"/>
                </a:lnTo>
                <a:lnTo>
                  <a:pt x="7722" y="293"/>
                </a:lnTo>
                <a:lnTo>
                  <a:pt x="7724" y="289"/>
                </a:lnTo>
                <a:lnTo>
                  <a:pt x="7725" y="287"/>
                </a:lnTo>
                <a:lnTo>
                  <a:pt x="7726" y="284"/>
                </a:lnTo>
                <a:lnTo>
                  <a:pt x="7726" y="277"/>
                </a:lnTo>
                <a:lnTo>
                  <a:pt x="7726" y="272"/>
                </a:lnTo>
                <a:lnTo>
                  <a:pt x="7725" y="268"/>
                </a:lnTo>
                <a:lnTo>
                  <a:pt x="7724" y="264"/>
                </a:lnTo>
                <a:lnTo>
                  <a:pt x="7721" y="261"/>
                </a:lnTo>
                <a:lnTo>
                  <a:pt x="7719" y="258"/>
                </a:lnTo>
                <a:lnTo>
                  <a:pt x="7716" y="254"/>
                </a:lnTo>
                <a:lnTo>
                  <a:pt x="7712" y="251"/>
                </a:lnTo>
                <a:lnTo>
                  <a:pt x="7709" y="249"/>
                </a:lnTo>
                <a:lnTo>
                  <a:pt x="7700" y="243"/>
                </a:lnTo>
                <a:lnTo>
                  <a:pt x="7690" y="238"/>
                </a:lnTo>
                <a:lnTo>
                  <a:pt x="7667" y="228"/>
                </a:lnTo>
                <a:lnTo>
                  <a:pt x="7642" y="218"/>
                </a:lnTo>
                <a:lnTo>
                  <a:pt x="7629" y="212"/>
                </a:lnTo>
                <a:lnTo>
                  <a:pt x="7616" y="206"/>
                </a:lnTo>
                <a:lnTo>
                  <a:pt x="7611" y="202"/>
                </a:lnTo>
                <a:lnTo>
                  <a:pt x="7605" y="199"/>
                </a:lnTo>
                <a:lnTo>
                  <a:pt x="7594" y="191"/>
                </a:lnTo>
                <a:lnTo>
                  <a:pt x="7588" y="187"/>
                </a:lnTo>
                <a:lnTo>
                  <a:pt x="7584" y="181"/>
                </a:lnTo>
                <a:lnTo>
                  <a:pt x="7579" y="176"/>
                </a:lnTo>
                <a:lnTo>
                  <a:pt x="7575" y="171"/>
                </a:lnTo>
                <a:lnTo>
                  <a:pt x="7571" y="164"/>
                </a:lnTo>
                <a:lnTo>
                  <a:pt x="7568" y="158"/>
                </a:lnTo>
                <a:lnTo>
                  <a:pt x="7564" y="152"/>
                </a:lnTo>
                <a:lnTo>
                  <a:pt x="7562" y="144"/>
                </a:lnTo>
                <a:lnTo>
                  <a:pt x="7560" y="137"/>
                </a:lnTo>
                <a:lnTo>
                  <a:pt x="7559" y="128"/>
                </a:lnTo>
                <a:lnTo>
                  <a:pt x="7558" y="119"/>
                </a:lnTo>
                <a:lnTo>
                  <a:pt x="7557" y="110"/>
                </a:lnTo>
                <a:lnTo>
                  <a:pt x="7558" y="98"/>
                </a:lnTo>
                <a:lnTo>
                  <a:pt x="7559" y="93"/>
                </a:lnTo>
                <a:lnTo>
                  <a:pt x="7559" y="87"/>
                </a:lnTo>
                <a:lnTo>
                  <a:pt x="7562" y="77"/>
                </a:lnTo>
                <a:lnTo>
                  <a:pt x="7567" y="67"/>
                </a:lnTo>
                <a:lnTo>
                  <a:pt x="7569" y="61"/>
                </a:lnTo>
                <a:lnTo>
                  <a:pt x="7571" y="57"/>
                </a:lnTo>
                <a:lnTo>
                  <a:pt x="7577" y="49"/>
                </a:lnTo>
                <a:lnTo>
                  <a:pt x="7584" y="40"/>
                </a:lnTo>
                <a:lnTo>
                  <a:pt x="7592" y="33"/>
                </a:lnTo>
                <a:lnTo>
                  <a:pt x="7601" y="26"/>
                </a:lnTo>
                <a:lnTo>
                  <a:pt x="7610" y="21"/>
                </a:lnTo>
                <a:lnTo>
                  <a:pt x="7620" y="16"/>
                </a:lnTo>
                <a:lnTo>
                  <a:pt x="7631" y="12"/>
                </a:lnTo>
                <a:lnTo>
                  <a:pt x="7642" y="8"/>
                </a:lnTo>
                <a:lnTo>
                  <a:pt x="7655" y="6"/>
                </a:lnTo>
                <a:lnTo>
                  <a:pt x="7667" y="5"/>
                </a:lnTo>
                <a:lnTo>
                  <a:pt x="7681" y="4"/>
                </a:lnTo>
                <a:lnTo>
                  <a:pt x="7692" y="5"/>
                </a:lnTo>
                <a:lnTo>
                  <a:pt x="7703" y="6"/>
                </a:lnTo>
                <a:lnTo>
                  <a:pt x="7715" y="7"/>
                </a:lnTo>
                <a:lnTo>
                  <a:pt x="7725" y="10"/>
                </a:lnTo>
                <a:lnTo>
                  <a:pt x="7734" y="14"/>
                </a:lnTo>
                <a:lnTo>
                  <a:pt x="7744" y="17"/>
                </a:lnTo>
                <a:lnTo>
                  <a:pt x="7752" y="22"/>
                </a:lnTo>
                <a:lnTo>
                  <a:pt x="7760" y="27"/>
                </a:lnTo>
                <a:lnTo>
                  <a:pt x="7768" y="33"/>
                </a:lnTo>
                <a:lnTo>
                  <a:pt x="7775" y="40"/>
                </a:lnTo>
                <a:lnTo>
                  <a:pt x="7782" y="47"/>
                </a:lnTo>
                <a:lnTo>
                  <a:pt x="7788" y="53"/>
                </a:lnTo>
                <a:lnTo>
                  <a:pt x="7794" y="61"/>
                </a:lnTo>
                <a:lnTo>
                  <a:pt x="7799" y="69"/>
                </a:lnTo>
                <a:lnTo>
                  <a:pt x="7805" y="78"/>
                </a:lnTo>
                <a:lnTo>
                  <a:pt x="7809" y="87"/>
                </a:lnTo>
                <a:lnTo>
                  <a:pt x="7739" y="126"/>
                </a:lnTo>
                <a:lnTo>
                  <a:pt x="7733" y="115"/>
                </a:lnTo>
                <a:lnTo>
                  <a:pt x="7727" y="105"/>
                </a:lnTo>
                <a:lnTo>
                  <a:pt x="7720" y="97"/>
                </a:lnTo>
                <a:lnTo>
                  <a:pt x="7712" y="91"/>
                </a:lnTo>
                <a:lnTo>
                  <a:pt x="7706" y="85"/>
                </a:lnTo>
                <a:lnTo>
                  <a:pt x="7701" y="83"/>
                </a:lnTo>
                <a:lnTo>
                  <a:pt x="7696" y="80"/>
                </a:lnTo>
                <a:lnTo>
                  <a:pt x="7692" y="79"/>
                </a:lnTo>
                <a:lnTo>
                  <a:pt x="7687" y="78"/>
                </a:lnTo>
                <a:lnTo>
                  <a:pt x="7678" y="78"/>
                </a:lnTo>
                <a:lnTo>
                  <a:pt x="7671" y="78"/>
                </a:lnTo>
                <a:lnTo>
                  <a:pt x="7664" y="79"/>
                </a:lnTo>
                <a:lnTo>
                  <a:pt x="7662" y="80"/>
                </a:lnTo>
                <a:lnTo>
                  <a:pt x="7659" y="83"/>
                </a:lnTo>
                <a:lnTo>
                  <a:pt x="7656" y="84"/>
                </a:lnTo>
                <a:lnTo>
                  <a:pt x="7655" y="86"/>
                </a:lnTo>
                <a:lnTo>
                  <a:pt x="7650" y="89"/>
                </a:lnTo>
                <a:lnTo>
                  <a:pt x="7649" y="92"/>
                </a:lnTo>
                <a:lnTo>
                  <a:pt x="7648" y="94"/>
                </a:lnTo>
                <a:lnTo>
                  <a:pt x="7647" y="100"/>
                </a:lnTo>
                <a:lnTo>
                  <a:pt x="7646" y="105"/>
                </a:lnTo>
                <a:lnTo>
                  <a:pt x="7647" y="110"/>
                </a:lnTo>
                <a:lnTo>
                  <a:pt x="7647" y="113"/>
                </a:lnTo>
                <a:lnTo>
                  <a:pt x="7649" y="117"/>
                </a:lnTo>
                <a:lnTo>
                  <a:pt x="7650" y="120"/>
                </a:lnTo>
                <a:lnTo>
                  <a:pt x="7655" y="127"/>
                </a:lnTo>
                <a:lnTo>
                  <a:pt x="7658" y="129"/>
                </a:lnTo>
                <a:lnTo>
                  <a:pt x="7662" y="132"/>
                </a:lnTo>
                <a:lnTo>
                  <a:pt x="7666" y="135"/>
                </a:lnTo>
                <a:lnTo>
                  <a:pt x="7669" y="138"/>
                </a:lnTo>
                <a:lnTo>
                  <a:pt x="7678" y="142"/>
                </a:lnTo>
                <a:lnTo>
                  <a:pt x="7700" y="153"/>
                </a:lnTo>
                <a:lnTo>
                  <a:pt x="7726" y="163"/>
                </a:lnTo>
                <a:lnTo>
                  <a:pt x="7738" y="168"/>
                </a:lnTo>
                <a:lnTo>
                  <a:pt x="7752" y="175"/>
                </a:lnTo>
                <a:lnTo>
                  <a:pt x="7757" y="179"/>
                </a:lnTo>
                <a:lnTo>
                  <a:pt x="7764" y="183"/>
                </a:lnTo>
                <a:lnTo>
                  <a:pt x="7775" y="191"/>
                </a:lnTo>
                <a:lnTo>
                  <a:pt x="7781" y="196"/>
                </a:lnTo>
                <a:lnTo>
                  <a:pt x="7787" y="201"/>
                </a:lnTo>
                <a:lnTo>
                  <a:pt x="7791" y="206"/>
                </a:lnTo>
                <a:lnTo>
                  <a:pt x="7796" y="211"/>
                </a:lnTo>
                <a:lnTo>
                  <a:pt x="7800" y="218"/>
                </a:lnTo>
                <a:lnTo>
                  <a:pt x="7804" y="225"/>
                </a:lnTo>
                <a:lnTo>
                  <a:pt x="7807" y="232"/>
                </a:lnTo>
                <a:lnTo>
                  <a:pt x="7810" y="238"/>
                </a:lnTo>
                <a:lnTo>
                  <a:pt x="7813" y="246"/>
                </a:lnTo>
                <a:lnTo>
                  <a:pt x="7814" y="254"/>
                </a:lnTo>
                <a:lnTo>
                  <a:pt x="7814" y="259"/>
                </a:lnTo>
                <a:lnTo>
                  <a:pt x="7815" y="263"/>
                </a:lnTo>
                <a:lnTo>
                  <a:pt x="7815" y="272"/>
                </a:lnTo>
                <a:lnTo>
                  <a:pt x="7815" y="282"/>
                </a:lnTo>
                <a:lnTo>
                  <a:pt x="7813" y="293"/>
                </a:lnTo>
                <a:lnTo>
                  <a:pt x="7812" y="298"/>
                </a:lnTo>
                <a:lnTo>
                  <a:pt x="7810" y="303"/>
                </a:lnTo>
                <a:lnTo>
                  <a:pt x="7807" y="313"/>
                </a:lnTo>
                <a:lnTo>
                  <a:pt x="7803" y="322"/>
                </a:lnTo>
                <a:lnTo>
                  <a:pt x="7797" y="331"/>
                </a:lnTo>
                <a:lnTo>
                  <a:pt x="7791" y="339"/>
                </a:lnTo>
                <a:lnTo>
                  <a:pt x="7783" y="347"/>
                </a:lnTo>
                <a:lnTo>
                  <a:pt x="7780" y="351"/>
                </a:lnTo>
                <a:lnTo>
                  <a:pt x="7775" y="355"/>
                </a:lnTo>
                <a:lnTo>
                  <a:pt x="7765" y="360"/>
                </a:lnTo>
                <a:lnTo>
                  <a:pt x="7755" y="366"/>
                </a:lnTo>
                <a:lnTo>
                  <a:pt x="7744" y="370"/>
                </a:lnTo>
                <a:lnTo>
                  <a:pt x="7731" y="375"/>
                </a:lnTo>
                <a:lnTo>
                  <a:pt x="7718" y="377"/>
                </a:lnTo>
                <a:lnTo>
                  <a:pt x="7703" y="380"/>
                </a:lnTo>
                <a:lnTo>
                  <a:pt x="7687" y="380"/>
                </a:lnTo>
                <a:lnTo>
                  <a:pt x="7674" y="380"/>
                </a:lnTo>
                <a:lnTo>
                  <a:pt x="7660" y="378"/>
                </a:lnTo>
                <a:lnTo>
                  <a:pt x="7648" y="376"/>
                </a:lnTo>
                <a:lnTo>
                  <a:pt x="7637" y="373"/>
                </a:lnTo>
                <a:lnTo>
                  <a:pt x="7625" y="369"/>
                </a:lnTo>
                <a:lnTo>
                  <a:pt x="7615" y="366"/>
                </a:lnTo>
                <a:lnTo>
                  <a:pt x="7606" y="360"/>
                </a:lnTo>
                <a:lnTo>
                  <a:pt x="7597" y="355"/>
                </a:lnTo>
                <a:lnTo>
                  <a:pt x="7588" y="349"/>
                </a:lnTo>
                <a:lnTo>
                  <a:pt x="7580" y="342"/>
                </a:lnTo>
                <a:lnTo>
                  <a:pt x="7574" y="335"/>
                </a:lnTo>
                <a:lnTo>
                  <a:pt x="7567" y="328"/>
                </a:lnTo>
                <a:lnTo>
                  <a:pt x="7560" y="320"/>
                </a:lnTo>
                <a:lnTo>
                  <a:pt x="7554" y="311"/>
                </a:lnTo>
                <a:lnTo>
                  <a:pt x="7549" y="302"/>
                </a:lnTo>
                <a:lnTo>
                  <a:pt x="7544" y="293"/>
                </a:lnTo>
                <a:lnTo>
                  <a:pt x="7616" y="255"/>
                </a:lnTo>
                <a:lnTo>
                  <a:pt x="7623" y="266"/>
                </a:lnTo>
                <a:lnTo>
                  <a:pt x="7630" y="275"/>
                </a:lnTo>
                <a:lnTo>
                  <a:pt x="7638" y="284"/>
                </a:lnTo>
                <a:lnTo>
                  <a:pt x="7642" y="288"/>
                </a:lnTo>
                <a:lnTo>
                  <a:pt x="7646" y="291"/>
                </a:lnTo>
                <a:lnTo>
                  <a:pt x="7650" y="295"/>
                </a:lnTo>
                <a:lnTo>
                  <a:pt x="7656" y="298"/>
                </a:lnTo>
                <a:lnTo>
                  <a:pt x="7660" y="302"/>
                </a:lnTo>
                <a:lnTo>
                  <a:pt x="7665" y="304"/>
                </a:lnTo>
                <a:lnTo>
                  <a:pt x="7671" y="305"/>
                </a:lnTo>
                <a:lnTo>
                  <a:pt x="7676" y="307"/>
                </a:lnTo>
                <a:lnTo>
                  <a:pt x="7682" y="307"/>
                </a:lnTo>
                <a:lnTo>
                  <a:pt x="7687" y="308"/>
                </a:lnTo>
                <a:close/>
                <a:moveTo>
                  <a:pt x="8364" y="2030"/>
                </a:moveTo>
                <a:lnTo>
                  <a:pt x="8364" y="2049"/>
                </a:lnTo>
                <a:lnTo>
                  <a:pt x="8365" y="2064"/>
                </a:lnTo>
                <a:lnTo>
                  <a:pt x="8365" y="2070"/>
                </a:lnTo>
                <a:lnTo>
                  <a:pt x="8367" y="2076"/>
                </a:lnTo>
                <a:lnTo>
                  <a:pt x="8369" y="2086"/>
                </a:lnTo>
                <a:lnTo>
                  <a:pt x="8334" y="2086"/>
                </a:lnTo>
                <a:lnTo>
                  <a:pt x="8331" y="2073"/>
                </a:lnTo>
                <a:lnTo>
                  <a:pt x="8329" y="2066"/>
                </a:lnTo>
                <a:lnTo>
                  <a:pt x="8329" y="2057"/>
                </a:lnTo>
                <a:lnTo>
                  <a:pt x="8323" y="2064"/>
                </a:lnTo>
                <a:lnTo>
                  <a:pt x="8315" y="2070"/>
                </a:lnTo>
                <a:lnTo>
                  <a:pt x="8306" y="2076"/>
                </a:lnTo>
                <a:lnTo>
                  <a:pt x="8297" y="2081"/>
                </a:lnTo>
                <a:lnTo>
                  <a:pt x="8292" y="2083"/>
                </a:lnTo>
                <a:lnTo>
                  <a:pt x="8288" y="2084"/>
                </a:lnTo>
                <a:lnTo>
                  <a:pt x="8277" y="2086"/>
                </a:lnTo>
                <a:lnTo>
                  <a:pt x="8267" y="2088"/>
                </a:lnTo>
                <a:lnTo>
                  <a:pt x="8256" y="2088"/>
                </a:lnTo>
                <a:lnTo>
                  <a:pt x="8249" y="2088"/>
                </a:lnTo>
                <a:lnTo>
                  <a:pt x="8244" y="2088"/>
                </a:lnTo>
                <a:lnTo>
                  <a:pt x="8238" y="2087"/>
                </a:lnTo>
                <a:lnTo>
                  <a:pt x="8233" y="2085"/>
                </a:lnTo>
                <a:lnTo>
                  <a:pt x="8228" y="2083"/>
                </a:lnTo>
                <a:lnTo>
                  <a:pt x="8223" y="2081"/>
                </a:lnTo>
                <a:lnTo>
                  <a:pt x="8220" y="2077"/>
                </a:lnTo>
                <a:lnTo>
                  <a:pt x="8215" y="2074"/>
                </a:lnTo>
                <a:lnTo>
                  <a:pt x="8212" y="2070"/>
                </a:lnTo>
                <a:lnTo>
                  <a:pt x="8210" y="2066"/>
                </a:lnTo>
                <a:lnTo>
                  <a:pt x="8206" y="2060"/>
                </a:lnTo>
                <a:lnTo>
                  <a:pt x="8205" y="2056"/>
                </a:lnTo>
                <a:lnTo>
                  <a:pt x="8202" y="2044"/>
                </a:lnTo>
                <a:lnTo>
                  <a:pt x="8202" y="2038"/>
                </a:lnTo>
                <a:lnTo>
                  <a:pt x="8201" y="2032"/>
                </a:lnTo>
                <a:lnTo>
                  <a:pt x="8202" y="2023"/>
                </a:lnTo>
                <a:lnTo>
                  <a:pt x="8203" y="2015"/>
                </a:lnTo>
                <a:lnTo>
                  <a:pt x="8205" y="2007"/>
                </a:lnTo>
                <a:lnTo>
                  <a:pt x="8209" y="1999"/>
                </a:lnTo>
                <a:lnTo>
                  <a:pt x="8213" y="1993"/>
                </a:lnTo>
                <a:lnTo>
                  <a:pt x="8218" y="1986"/>
                </a:lnTo>
                <a:lnTo>
                  <a:pt x="8224" y="1979"/>
                </a:lnTo>
                <a:lnTo>
                  <a:pt x="8231" y="1972"/>
                </a:lnTo>
                <a:lnTo>
                  <a:pt x="8240" y="1967"/>
                </a:lnTo>
                <a:lnTo>
                  <a:pt x="8249" y="1961"/>
                </a:lnTo>
                <a:lnTo>
                  <a:pt x="8259" y="1955"/>
                </a:lnTo>
                <a:lnTo>
                  <a:pt x="8272" y="1951"/>
                </a:lnTo>
                <a:lnTo>
                  <a:pt x="8284" y="1946"/>
                </a:lnTo>
                <a:lnTo>
                  <a:pt x="8298" y="1942"/>
                </a:lnTo>
                <a:lnTo>
                  <a:pt x="8314" y="1938"/>
                </a:lnTo>
                <a:lnTo>
                  <a:pt x="8329" y="1935"/>
                </a:lnTo>
                <a:lnTo>
                  <a:pt x="8329" y="1920"/>
                </a:lnTo>
                <a:lnTo>
                  <a:pt x="8329" y="1911"/>
                </a:lnTo>
                <a:lnTo>
                  <a:pt x="8328" y="1908"/>
                </a:lnTo>
                <a:lnTo>
                  <a:pt x="8327" y="1903"/>
                </a:lnTo>
                <a:lnTo>
                  <a:pt x="8325" y="1897"/>
                </a:lnTo>
                <a:lnTo>
                  <a:pt x="8321" y="1892"/>
                </a:lnTo>
                <a:lnTo>
                  <a:pt x="8316" y="1888"/>
                </a:lnTo>
                <a:lnTo>
                  <a:pt x="8310" y="1885"/>
                </a:lnTo>
                <a:lnTo>
                  <a:pt x="8307" y="1884"/>
                </a:lnTo>
                <a:lnTo>
                  <a:pt x="8303" y="1883"/>
                </a:lnTo>
                <a:lnTo>
                  <a:pt x="8296" y="1882"/>
                </a:lnTo>
                <a:lnTo>
                  <a:pt x="8285" y="1883"/>
                </a:lnTo>
                <a:lnTo>
                  <a:pt x="8280" y="1884"/>
                </a:lnTo>
                <a:lnTo>
                  <a:pt x="8275" y="1885"/>
                </a:lnTo>
                <a:lnTo>
                  <a:pt x="8266" y="1888"/>
                </a:lnTo>
                <a:lnTo>
                  <a:pt x="8257" y="1891"/>
                </a:lnTo>
                <a:lnTo>
                  <a:pt x="8249" y="1895"/>
                </a:lnTo>
                <a:lnTo>
                  <a:pt x="8241" y="1901"/>
                </a:lnTo>
                <a:lnTo>
                  <a:pt x="8235" y="1907"/>
                </a:lnTo>
                <a:lnTo>
                  <a:pt x="8228" y="1913"/>
                </a:lnTo>
                <a:lnTo>
                  <a:pt x="8208" y="1892"/>
                </a:lnTo>
                <a:lnTo>
                  <a:pt x="8217" y="1883"/>
                </a:lnTo>
                <a:lnTo>
                  <a:pt x="8222" y="1880"/>
                </a:lnTo>
                <a:lnTo>
                  <a:pt x="8227" y="1875"/>
                </a:lnTo>
                <a:lnTo>
                  <a:pt x="8232" y="1872"/>
                </a:lnTo>
                <a:lnTo>
                  <a:pt x="8237" y="1868"/>
                </a:lnTo>
                <a:lnTo>
                  <a:pt x="8248" y="1863"/>
                </a:lnTo>
                <a:lnTo>
                  <a:pt x="8254" y="1860"/>
                </a:lnTo>
                <a:lnTo>
                  <a:pt x="8259" y="1858"/>
                </a:lnTo>
                <a:lnTo>
                  <a:pt x="8272" y="1854"/>
                </a:lnTo>
                <a:lnTo>
                  <a:pt x="8279" y="1853"/>
                </a:lnTo>
                <a:lnTo>
                  <a:pt x="8285" y="1853"/>
                </a:lnTo>
                <a:lnTo>
                  <a:pt x="8292" y="1851"/>
                </a:lnTo>
                <a:lnTo>
                  <a:pt x="8299" y="1851"/>
                </a:lnTo>
                <a:lnTo>
                  <a:pt x="8307" y="1851"/>
                </a:lnTo>
                <a:lnTo>
                  <a:pt x="8314" y="1853"/>
                </a:lnTo>
                <a:lnTo>
                  <a:pt x="8321" y="1854"/>
                </a:lnTo>
                <a:lnTo>
                  <a:pt x="8327" y="1856"/>
                </a:lnTo>
                <a:lnTo>
                  <a:pt x="8334" y="1858"/>
                </a:lnTo>
                <a:lnTo>
                  <a:pt x="8338" y="1862"/>
                </a:lnTo>
                <a:lnTo>
                  <a:pt x="8344" y="1865"/>
                </a:lnTo>
                <a:lnTo>
                  <a:pt x="8347" y="1869"/>
                </a:lnTo>
                <a:lnTo>
                  <a:pt x="8352" y="1874"/>
                </a:lnTo>
                <a:lnTo>
                  <a:pt x="8355" y="1880"/>
                </a:lnTo>
                <a:lnTo>
                  <a:pt x="8358" y="1885"/>
                </a:lnTo>
                <a:lnTo>
                  <a:pt x="8360" y="1891"/>
                </a:lnTo>
                <a:lnTo>
                  <a:pt x="8362" y="1898"/>
                </a:lnTo>
                <a:lnTo>
                  <a:pt x="8363" y="1904"/>
                </a:lnTo>
                <a:lnTo>
                  <a:pt x="8363" y="1912"/>
                </a:lnTo>
                <a:lnTo>
                  <a:pt x="8364" y="1920"/>
                </a:lnTo>
                <a:lnTo>
                  <a:pt x="8364" y="2030"/>
                </a:lnTo>
                <a:close/>
                <a:moveTo>
                  <a:pt x="8329" y="2030"/>
                </a:moveTo>
                <a:lnTo>
                  <a:pt x="8329" y="1960"/>
                </a:lnTo>
                <a:lnTo>
                  <a:pt x="8317" y="1963"/>
                </a:lnTo>
                <a:lnTo>
                  <a:pt x="8305" y="1965"/>
                </a:lnTo>
                <a:lnTo>
                  <a:pt x="8294" y="1969"/>
                </a:lnTo>
                <a:lnTo>
                  <a:pt x="8285" y="1973"/>
                </a:lnTo>
                <a:lnTo>
                  <a:pt x="8268" y="1980"/>
                </a:lnTo>
                <a:lnTo>
                  <a:pt x="8262" y="1985"/>
                </a:lnTo>
                <a:lnTo>
                  <a:pt x="8256" y="1989"/>
                </a:lnTo>
                <a:lnTo>
                  <a:pt x="8250" y="1993"/>
                </a:lnTo>
                <a:lnTo>
                  <a:pt x="8248" y="1995"/>
                </a:lnTo>
                <a:lnTo>
                  <a:pt x="8247" y="1997"/>
                </a:lnTo>
                <a:lnTo>
                  <a:pt x="8243" y="2002"/>
                </a:lnTo>
                <a:lnTo>
                  <a:pt x="8240" y="2007"/>
                </a:lnTo>
                <a:lnTo>
                  <a:pt x="8238" y="2012"/>
                </a:lnTo>
                <a:lnTo>
                  <a:pt x="8237" y="2016"/>
                </a:lnTo>
                <a:lnTo>
                  <a:pt x="8236" y="2022"/>
                </a:lnTo>
                <a:lnTo>
                  <a:pt x="8236" y="2026"/>
                </a:lnTo>
                <a:lnTo>
                  <a:pt x="8236" y="2034"/>
                </a:lnTo>
                <a:lnTo>
                  <a:pt x="8237" y="2039"/>
                </a:lnTo>
                <a:lnTo>
                  <a:pt x="8238" y="2042"/>
                </a:lnTo>
                <a:lnTo>
                  <a:pt x="8240" y="2048"/>
                </a:lnTo>
                <a:lnTo>
                  <a:pt x="8243" y="2050"/>
                </a:lnTo>
                <a:lnTo>
                  <a:pt x="8244" y="2052"/>
                </a:lnTo>
                <a:lnTo>
                  <a:pt x="8248" y="2056"/>
                </a:lnTo>
                <a:lnTo>
                  <a:pt x="8252" y="2057"/>
                </a:lnTo>
                <a:lnTo>
                  <a:pt x="8254" y="2058"/>
                </a:lnTo>
                <a:lnTo>
                  <a:pt x="8261" y="2060"/>
                </a:lnTo>
                <a:lnTo>
                  <a:pt x="8267" y="2060"/>
                </a:lnTo>
                <a:lnTo>
                  <a:pt x="8276" y="2060"/>
                </a:lnTo>
                <a:lnTo>
                  <a:pt x="8285" y="2058"/>
                </a:lnTo>
                <a:lnTo>
                  <a:pt x="8293" y="2056"/>
                </a:lnTo>
                <a:lnTo>
                  <a:pt x="8301" y="2052"/>
                </a:lnTo>
                <a:lnTo>
                  <a:pt x="8309" y="2048"/>
                </a:lnTo>
                <a:lnTo>
                  <a:pt x="8316" y="2042"/>
                </a:lnTo>
                <a:lnTo>
                  <a:pt x="8323" y="2037"/>
                </a:lnTo>
                <a:lnTo>
                  <a:pt x="8329" y="2030"/>
                </a:lnTo>
                <a:close/>
                <a:moveTo>
                  <a:pt x="8747" y="580"/>
                </a:moveTo>
                <a:lnTo>
                  <a:pt x="8853" y="944"/>
                </a:lnTo>
                <a:lnTo>
                  <a:pt x="8761" y="944"/>
                </a:lnTo>
                <a:lnTo>
                  <a:pt x="8747" y="883"/>
                </a:lnTo>
                <a:lnTo>
                  <a:pt x="8653" y="883"/>
                </a:lnTo>
                <a:lnTo>
                  <a:pt x="8637" y="944"/>
                </a:lnTo>
                <a:lnTo>
                  <a:pt x="8553" y="944"/>
                </a:lnTo>
                <a:lnTo>
                  <a:pt x="8659" y="580"/>
                </a:lnTo>
                <a:lnTo>
                  <a:pt x="8747" y="580"/>
                </a:lnTo>
                <a:close/>
                <a:moveTo>
                  <a:pt x="8671" y="813"/>
                </a:moveTo>
                <a:lnTo>
                  <a:pt x="8729" y="813"/>
                </a:lnTo>
                <a:lnTo>
                  <a:pt x="8723" y="785"/>
                </a:lnTo>
                <a:lnTo>
                  <a:pt x="8716" y="761"/>
                </a:lnTo>
                <a:lnTo>
                  <a:pt x="8711" y="738"/>
                </a:lnTo>
                <a:lnTo>
                  <a:pt x="8706" y="716"/>
                </a:lnTo>
                <a:lnTo>
                  <a:pt x="8704" y="705"/>
                </a:lnTo>
                <a:lnTo>
                  <a:pt x="8702" y="693"/>
                </a:lnTo>
                <a:lnTo>
                  <a:pt x="8696" y="716"/>
                </a:lnTo>
                <a:lnTo>
                  <a:pt x="8690" y="738"/>
                </a:lnTo>
                <a:lnTo>
                  <a:pt x="8685" y="760"/>
                </a:lnTo>
                <a:lnTo>
                  <a:pt x="8678" y="785"/>
                </a:lnTo>
                <a:lnTo>
                  <a:pt x="8671" y="813"/>
                </a:lnTo>
                <a:close/>
                <a:moveTo>
                  <a:pt x="8327" y="922"/>
                </a:moveTo>
                <a:lnTo>
                  <a:pt x="8362" y="856"/>
                </a:lnTo>
                <a:lnTo>
                  <a:pt x="8376" y="863"/>
                </a:lnTo>
                <a:lnTo>
                  <a:pt x="8382" y="865"/>
                </a:lnTo>
                <a:lnTo>
                  <a:pt x="8389" y="867"/>
                </a:lnTo>
                <a:lnTo>
                  <a:pt x="8396" y="869"/>
                </a:lnTo>
                <a:lnTo>
                  <a:pt x="8404" y="871"/>
                </a:lnTo>
                <a:lnTo>
                  <a:pt x="8411" y="872"/>
                </a:lnTo>
                <a:lnTo>
                  <a:pt x="8416" y="872"/>
                </a:lnTo>
                <a:lnTo>
                  <a:pt x="8423" y="872"/>
                </a:lnTo>
                <a:lnTo>
                  <a:pt x="8429" y="871"/>
                </a:lnTo>
                <a:lnTo>
                  <a:pt x="8431" y="869"/>
                </a:lnTo>
                <a:lnTo>
                  <a:pt x="8433" y="868"/>
                </a:lnTo>
                <a:lnTo>
                  <a:pt x="8435" y="866"/>
                </a:lnTo>
                <a:lnTo>
                  <a:pt x="8437" y="865"/>
                </a:lnTo>
                <a:lnTo>
                  <a:pt x="8440" y="860"/>
                </a:lnTo>
                <a:lnTo>
                  <a:pt x="8442" y="854"/>
                </a:lnTo>
                <a:lnTo>
                  <a:pt x="8443" y="847"/>
                </a:lnTo>
                <a:lnTo>
                  <a:pt x="8443" y="838"/>
                </a:lnTo>
                <a:lnTo>
                  <a:pt x="8443" y="582"/>
                </a:lnTo>
                <a:lnTo>
                  <a:pt x="8535" y="582"/>
                </a:lnTo>
                <a:lnTo>
                  <a:pt x="8535" y="848"/>
                </a:lnTo>
                <a:lnTo>
                  <a:pt x="8534" y="858"/>
                </a:lnTo>
                <a:lnTo>
                  <a:pt x="8532" y="869"/>
                </a:lnTo>
                <a:lnTo>
                  <a:pt x="8531" y="880"/>
                </a:lnTo>
                <a:lnTo>
                  <a:pt x="8529" y="889"/>
                </a:lnTo>
                <a:lnTo>
                  <a:pt x="8525" y="898"/>
                </a:lnTo>
                <a:lnTo>
                  <a:pt x="8521" y="907"/>
                </a:lnTo>
                <a:lnTo>
                  <a:pt x="8516" y="913"/>
                </a:lnTo>
                <a:lnTo>
                  <a:pt x="8513" y="918"/>
                </a:lnTo>
                <a:lnTo>
                  <a:pt x="8510" y="921"/>
                </a:lnTo>
                <a:lnTo>
                  <a:pt x="8507" y="925"/>
                </a:lnTo>
                <a:lnTo>
                  <a:pt x="8503" y="927"/>
                </a:lnTo>
                <a:lnTo>
                  <a:pt x="8495" y="933"/>
                </a:lnTo>
                <a:lnTo>
                  <a:pt x="8486" y="938"/>
                </a:lnTo>
                <a:lnTo>
                  <a:pt x="8477" y="942"/>
                </a:lnTo>
                <a:lnTo>
                  <a:pt x="8466" y="945"/>
                </a:lnTo>
                <a:lnTo>
                  <a:pt x="8455" y="947"/>
                </a:lnTo>
                <a:lnTo>
                  <a:pt x="8442" y="948"/>
                </a:lnTo>
                <a:lnTo>
                  <a:pt x="8429" y="950"/>
                </a:lnTo>
                <a:lnTo>
                  <a:pt x="8414" y="948"/>
                </a:lnTo>
                <a:lnTo>
                  <a:pt x="8400" y="947"/>
                </a:lnTo>
                <a:lnTo>
                  <a:pt x="8386" y="945"/>
                </a:lnTo>
                <a:lnTo>
                  <a:pt x="8373" y="942"/>
                </a:lnTo>
                <a:lnTo>
                  <a:pt x="8360" y="938"/>
                </a:lnTo>
                <a:lnTo>
                  <a:pt x="8349" y="934"/>
                </a:lnTo>
                <a:lnTo>
                  <a:pt x="8337" y="928"/>
                </a:lnTo>
                <a:lnTo>
                  <a:pt x="8327" y="922"/>
                </a:lnTo>
                <a:close/>
                <a:moveTo>
                  <a:pt x="8227" y="944"/>
                </a:moveTo>
                <a:lnTo>
                  <a:pt x="8212" y="883"/>
                </a:lnTo>
                <a:lnTo>
                  <a:pt x="8118" y="883"/>
                </a:lnTo>
                <a:lnTo>
                  <a:pt x="8103" y="944"/>
                </a:lnTo>
                <a:lnTo>
                  <a:pt x="8018" y="944"/>
                </a:lnTo>
                <a:lnTo>
                  <a:pt x="8124" y="580"/>
                </a:lnTo>
                <a:lnTo>
                  <a:pt x="8212" y="580"/>
                </a:lnTo>
                <a:lnTo>
                  <a:pt x="8318" y="944"/>
                </a:lnTo>
                <a:lnTo>
                  <a:pt x="8227" y="944"/>
                </a:lnTo>
                <a:close/>
                <a:moveTo>
                  <a:pt x="8136" y="813"/>
                </a:moveTo>
                <a:lnTo>
                  <a:pt x="8194" y="813"/>
                </a:lnTo>
                <a:lnTo>
                  <a:pt x="8188" y="785"/>
                </a:lnTo>
                <a:lnTo>
                  <a:pt x="8182" y="761"/>
                </a:lnTo>
                <a:lnTo>
                  <a:pt x="8176" y="738"/>
                </a:lnTo>
                <a:lnTo>
                  <a:pt x="8171" y="716"/>
                </a:lnTo>
                <a:lnTo>
                  <a:pt x="8169" y="705"/>
                </a:lnTo>
                <a:lnTo>
                  <a:pt x="8167" y="692"/>
                </a:lnTo>
                <a:lnTo>
                  <a:pt x="8161" y="716"/>
                </a:lnTo>
                <a:lnTo>
                  <a:pt x="8156" y="738"/>
                </a:lnTo>
                <a:lnTo>
                  <a:pt x="8150" y="760"/>
                </a:lnTo>
                <a:lnTo>
                  <a:pt x="8143" y="785"/>
                </a:lnTo>
                <a:lnTo>
                  <a:pt x="8136" y="813"/>
                </a:lnTo>
                <a:close/>
                <a:moveTo>
                  <a:pt x="8120" y="2086"/>
                </a:moveTo>
                <a:lnTo>
                  <a:pt x="8120" y="1763"/>
                </a:lnTo>
                <a:lnTo>
                  <a:pt x="8155" y="1763"/>
                </a:lnTo>
                <a:lnTo>
                  <a:pt x="8155" y="2086"/>
                </a:lnTo>
                <a:lnTo>
                  <a:pt x="8120" y="2086"/>
                </a:lnTo>
                <a:close/>
                <a:moveTo>
                  <a:pt x="8024" y="2086"/>
                </a:moveTo>
                <a:lnTo>
                  <a:pt x="8024" y="1763"/>
                </a:lnTo>
                <a:lnTo>
                  <a:pt x="8059" y="1763"/>
                </a:lnTo>
                <a:lnTo>
                  <a:pt x="8059" y="2086"/>
                </a:lnTo>
                <a:lnTo>
                  <a:pt x="8024" y="2086"/>
                </a:lnTo>
                <a:close/>
                <a:moveTo>
                  <a:pt x="7955" y="1882"/>
                </a:moveTo>
                <a:lnTo>
                  <a:pt x="7960" y="1890"/>
                </a:lnTo>
                <a:lnTo>
                  <a:pt x="7965" y="1898"/>
                </a:lnTo>
                <a:lnTo>
                  <a:pt x="7968" y="1908"/>
                </a:lnTo>
                <a:lnTo>
                  <a:pt x="7972" y="1918"/>
                </a:lnTo>
                <a:lnTo>
                  <a:pt x="7974" y="1930"/>
                </a:lnTo>
                <a:lnTo>
                  <a:pt x="7975" y="1942"/>
                </a:lnTo>
                <a:lnTo>
                  <a:pt x="7976" y="1955"/>
                </a:lnTo>
                <a:lnTo>
                  <a:pt x="7977" y="1969"/>
                </a:lnTo>
                <a:lnTo>
                  <a:pt x="7977" y="1978"/>
                </a:lnTo>
                <a:lnTo>
                  <a:pt x="7841" y="1978"/>
                </a:lnTo>
                <a:lnTo>
                  <a:pt x="7842" y="1988"/>
                </a:lnTo>
                <a:lnTo>
                  <a:pt x="7843" y="1997"/>
                </a:lnTo>
                <a:lnTo>
                  <a:pt x="7844" y="2006"/>
                </a:lnTo>
                <a:lnTo>
                  <a:pt x="7845" y="2014"/>
                </a:lnTo>
                <a:lnTo>
                  <a:pt x="7848" y="2022"/>
                </a:lnTo>
                <a:lnTo>
                  <a:pt x="7851" y="2029"/>
                </a:lnTo>
                <a:lnTo>
                  <a:pt x="7853" y="2034"/>
                </a:lnTo>
                <a:lnTo>
                  <a:pt x="7857" y="2040"/>
                </a:lnTo>
                <a:lnTo>
                  <a:pt x="7861" y="2044"/>
                </a:lnTo>
                <a:lnTo>
                  <a:pt x="7865" y="2049"/>
                </a:lnTo>
                <a:lnTo>
                  <a:pt x="7869" y="2052"/>
                </a:lnTo>
                <a:lnTo>
                  <a:pt x="7874" y="2056"/>
                </a:lnTo>
                <a:lnTo>
                  <a:pt x="7879" y="2058"/>
                </a:lnTo>
                <a:lnTo>
                  <a:pt x="7885" y="2060"/>
                </a:lnTo>
                <a:lnTo>
                  <a:pt x="7891" y="2060"/>
                </a:lnTo>
                <a:lnTo>
                  <a:pt x="7896" y="2061"/>
                </a:lnTo>
                <a:lnTo>
                  <a:pt x="7906" y="2060"/>
                </a:lnTo>
                <a:lnTo>
                  <a:pt x="7914" y="2058"/>
                </a:lnTo>
                <a:lnTo>
                  <a:pt x="7922" y="2055"/>
                </a:lnTo>
                <a:lnTo>
                  <a:pt x="7929" y="2050"/>
                </a:lnTo>
                <a:lnTo>
                  <a:pt x="7936" y="2044"/>
                </a:lnTo>
                <a:lnTo>
                  <a:pt x="7938" y="2041"/>
                </a:lnTo>
                <a:lnTo>
                  <a:pt x="7940" y="2038"/>
                </a:lnTo>
                <a:lnTo>
                  <a:pt x="7946" y="2030"/>
                </a:lnTo>
                <a:lnTo>
                  <a:pt x="7950" y="2021"/>
                </a:lnTo>
                <a:lnTo>
                  <a:pt x="7975" y="2037"/>
                </a:lnTo>
                <a:lnTo>
                  <a:pt x="7968" y="2048"/>
                </a:lnTo>
                <a:lnTo>
                  <a:pt x="7965" y="2053"/>
                </a:lnTo>
                <a:lnTo>
                  <a:pt x="7960" y="2059"/>
                </a:lnTo>
                <a:lnTo>
                  <a:pt x="7957" y="2064"/>
                </a:lnTo>
                <a:lnTo>
                  <a:pt x="7953" y="2068"/>
                </a:lnTo>
                <a:lnTo>
                  <a:pt x="7948" y="2073"/>
                </a:lnTo>
                <a:lnTo>
                  <a:pt x="7942" y="2076"/>
                </a:lnTo>
                <a:lnTo>
                  <a:pt x="7938" y="2079"/>
                </a:lnTo>
                <a:lnTo>
                  <a:pt x="7932" y="2083"/>
                </a:lnTo>
                <a:lnTo>
                  <a:pt x="7927" y="2085"/>
                </a:lnTo>
                <a:lnTo>
                  <a:pt x="7921" y="2087"/>
                </a:lnTo>
                <a:lnTo>
                  <a:pt x="7914" y="2088"/>
                </a:lnTo>
                <a:lnTo>
                  <a:pt x="7909" y="2090"/>
                </a:lnTo>
                <a:lnTo>
                  <a:pt x="7895" y="2091"/>
                </a:lnTo>
                <a:lnTo>
                  <a:pt x="7886" y="2091"/>
                </a:lnTo>
                <a:lnTo>
                  <a:pt x="7877" y="2088"/>
                </a:lnTo>
                <a:lnTo>
                  <a:pt x="7868" y="2086"/>
                </a:lnTo>
                <a:lnTo>
                  <a:pt x="7863" y="2085"/>
                </a:lnTo>
                <a:lnTo>
                  <a:pt x="7860" y="2084"/>
                </a:lnTo>
                <a:lnTo>
                  <a:pt x="7856" y="2082"/>
                </a:lnTo>
                <a:lnTo>
                  <a:pt x="7852" y="2079"/>
                </a:lnTo>
                <a:lnTo>
                  <a:pt x="7844" y="2074"/>
                </a:lnTo>
                <a:lnTo>
                  <a:pt x="7839" y="2068"/>
                </a:lnTo>
                <a:lnTo>
                  <a:pt x="7832" y="2061"/>
                </a:lnTo>
                <a:lnTo>
                  <a:pt x="7826" y="2053"/>
                </a:lnTo>
                <a:lnTo>
                  <a:pt x="7822" y="2044"/>
                </a:lnTo>
                <a:lnTo>
                  <a:pt x="7819" y="2039"/>
                </a:lnTo>
                <a:lnTo>
                  <a:pt x="7817" y="2034"/>
                </a:lnTo>
                <a:lnTo>
                  <a:pt x="7814" y="2023"/>
                </a:lnTo>
                <a:lnTo>
                  <a:pt x="7810" y="2012"/>
                </a:lnTo>
                <a:lnTo>
                  <a:pt x="7808" y="1999"/>
                </a:lnTo>
                <a:lnTo>
                  <a:pt x="7807" y="1986"/>
                </a:lnTo>
                <a:lnTo>
                  <a:pt x="7807" y="1971"/>
                </a:lnTo>
                <a:lnTo>
                  <a:pt x="7807" y="1956"/>
                </a:lnTo>
                <a:lnTo>
                  <a:pt x="7808" y="1942"/>
                </a:lnTo>
                <a:lnTo>
                  <a:pt x="7810" y="1929"/>
                </a:lnTo>
                <a:lnTo>
                  <a:pt x="7813" y="1924"/>
                </a:lnTo>
                <a:lnTo>
                  <a:pt x="7814" y="1918"/>
                </a:lnTo>
                <a:lnTo>
                  <a:pt x="7818" y="1907"/>
                </a:lnTo>
                <a:lnTo>
                  <a:pt x="7823" y="1897"/>
                </a:lnTo>
                <a:lnTo>
                  <a:pt x="7827" y="1889"/>
                </a:lnTo>
                <a:lnTo>
                  <a:pt x="7834" y="1881"/>
                </a:lnTo>
                <a:lnTo>
                  <a:pt x="7836" y="1876"/>
                </a:lnTo>
                <a:lnTo>
                  <a:pt x="7840" y="1874"/>
                </a:lnTo>
                <a:lnTo>
                  <a:pt x="7847" y="1867"/>
                </a:lnTo>
                <a:lnTo>
                  <a:pt x="7854" y="1863"/>
                </a:lnTo>
                <a:lnTo>
                  <a:pt x="7862" y="1858"/>
                </a:lnTo>
                <a:lnTo>
                  <a:pt x="7870" y="1856"/>
                </a:lnTo>
                <a:lnTo>
                  <a:pt x="7878" y="1854"/>
                </a:lnTo>
                <a:lnTo>
                  <a:pt x="7887" y="1851"/>
                </a:lnTo>
                <a:lnTo>
                  <a:pt x="7895" y="1851"/>
                </a:lnTo>
                <a:lnTo>
                  <a:pt x="7904" y="1851"/>
                </a:lnTo>
                <a:lnTo>
                  <a:pt x="7913" y="1854"/>
                </a:lnTo>
                <a:lnTo>
                  <a:pt x="7922" y="1856"/>
                </a:lnTo>
                <a:lnTo>
                  <a:pt x="7926" y="1857"/>
                </a:lnTo>
                <a:lnTo>
                  <a:pt x="7929" y="1859"/>
                </a:lnTo>
                <a:lnTo>
                  <a:pt x="7937" y="1864"/>
                </a:lnTo>
                <a:lnTo>
                  <a:pt x="7944" y="1868"/>
                </a:lnTo>
                <a:lnTo>
                  <a:pt x="7949" y="1874"/>
                </a:lnTo>
                <a:lnTo>
                  <a:pt x="7955" y="1882"/>
                </a:lnTo>
                <a:close/>
                <a:moveTo>
                  <a:pt x="7842" y="1952"/>
                </a:moveTo>
                <a:lnTo>
                  <a:pt x="7944" y="1952"/>
                </a:lnTo>
                <a:lnTo>
                  <a:pt x="7942" y="1937"/>
                </a:lnTo>
                <a:lnTo>
                  <a:pt x="7941" y="1930"/>
                </a:lnTo>
                <a:lnTo>
                  <a:pt x="7939" y="1924"/>
                </a:lnTo>
                <a:lnTo>
                  <a:pt x="7936" y="1911"/>
                </a:lnTo>
                <a:lnTo>
                  <a:pt x="7933" y="1906"/>
                </a:lnTo>
                <a:lnTo>
                  <a:pt x="7930" y="1901"/>
                </a:lnTo>
                <a:lnTo>
                  <a:pt x="7927" y="1897"/>
                </a:lnTo>
                <a:lnTo>
                  <a:pt x="7923" y="1893"/>
                </a:lnTo>
                <a:lnTo>
                  <a:pt x="7920" y="1890"/>
                </a:lnTo>
                <a:lnTo>
                  <a:pt x="7915" y="1886"/>
                </a:lnTo>
                <a:lnTo>
                  <a:pt x="7911" y="1884"/>
                </a:lnTo>
                <a:lnTo>
                  <a:pt x="7906" y="1883"/>
                </a:lnTo>
                <a:lnTo>
                  <a:pt x="7901" y="1882"/>
                </a:lnTo>
                <a:lnTo>
                  <a:pt x="7895" y="1882"/>
                </a:lnTo>
                <a:lnTo>
                  <a:pt x="7891" y="1882"/>
                </a:lnTo>
                <a:lnTo>
                  <a:pt x="7885" y="1883"/>
                </a:lnTo>
                <a:lnTo>
                  <a:pt x="7880" y="1884"/>
                </a:lnTo>
                <a:lnTo>
                  <a:pt x="7876" y="1886"/>
                </a:lnTo>
                <a:lnTo>
                  <a:pt x="7871" y="1889"/>
                </a:lnTo>
                <a:lnTo>
                  <a:pt x="7868" y="1891"/>
                </a:lnTo>
                <a:lnTo>
                  <a:pt x="7863" y="1894"/>
                </a:lnTo>
                <a:lnTo>
                  <a:pt x="7860" y="1899"/>
                </a:lnTo>
                <a:lnTo>
                  <a:pt x="7857" y="1903"/>
                </a:lnTo>
                <a:lnTo>
                  <a:pt x="7853" y="1908"/>
                </a:lnTo>
                <a:lnTo>
                  <a:pt x="7851" y="1913"/>
                </a:lnTo>
                <a:lnTo>
                  <a:pt x="7848" y="1920"/>
                </a:lnTo>
                <a:lnTo>
                  <a:pt x="7845" y="1927"/>
                </a:lnTo>
                <a:lnTo>
                  <a:pt x="7844" y="1935"/>
                </a:lnTo>
                <a:lnTo>
                  <a:pt x="7843" y="1943"/>
                </a:lnTo>
                <a:lnTo>
                  <a:pt x="7842" y="1952"/>
                </a:lnTo>
                <a:close/>
                <a:moveTo>
                  <a:pt x="7759" y="1981"/>
                </a:moveTo>
                <a:lnTo>
                  <a:pt x="7761" y="1983"/>
                </a:lnTo>
                <a:lnTo>
                  <a:pt x="7762" y="1985"/>
                </a:lnTo>
                <a:lnTo>
                  <a:pt x="7765" y="1989"/>
                </a:lnTo>
                <a:lnTo>
                  <a:pt x="7769" y="1995"/>
                </a:lnTo>
                <a:lnTo>
                  <a:pt x="7772" y="1999"/>
                </a:lnTo>
                <a:lnTo>
                  <a:pt x="7774" y="2005"/>
                </a:lnTo>
                <a:lnTo>
                  <a:pt x="7775" y="2012"/>
                </a:lnTo>
                <a:lnTo>
                  <a:pt x="7777" y="2015"/>
                </a:lnTo>
                <a:lnTo>
                  <a:pt x="7777" y="2018"/>
                </a:lnTo>
                <a:lnTo>
                  <a:pt x="7777" y="2026"/>
                </a:lnTo>
                <a:lnTo>
                  <a:pt x="7777" y="2033"/>
                </a:lnTo>
                <a:lnTo>
                  <a:pt x="7775" y="2041"/>
                </a:lnTo>
                <a:lnTo>
                  <a:pt x="7773" y="2047"/>
                </a:lnTo>
                <a:lnTo>
                  <a:pt x="7771" y="2053"/>
                </a:lnTo>
                <a:lnTo>
                  <a:pt x="7768" y="2059"/>
                </a:lnTo>
                <a:lnTo>
                  <a:pt x="7763" y="2065"/>
                </a:lnTo>
                <a:lnTo>
                  <a:pt x="7759" y="2069"/>
                </a:lnTo>
                <a:lnTo>
                  <a:pt x="7754" y="2074"/>
                </a:lnTo>
                <a:lnTo>
                  <a:pt x="7748" y="2077"/>
                </a:lnTo>
                <a:lnTo>
                  <a:pt x="7742" y="2081"/>
                </a:lnTo>
                <a:lnTo>
                  <a:pt x="7736" y="2084"/>
                </a:lnTo>
                <a:lnTo>
                  <a:pt x="7728" y="2086"/>
                </a:lnTo>
                <a:lnTo>
                  <a:pt x="7721" y="2088"/>
                </a:lnTo>
                <a:lnTo>
                  <a:pt x="7713" y="2090"/>
                </a:lnTo>
                <a:lnTo>
                  <a:pt x="7706" y="2091"/>
                </a:lnTo>
                <a:lnTo>
                  <a:pt x="7698" y="2091"/>
                </a:lnTo>
                <a:lnTo>
                  <a:pt x="7691" y="2091"/>
                </a:lnTo>
                <a:lnTo>
                  <a:pt x="7683" y="2090"/>
                </a:lnTo>
                <a:lnTo>
                  <a:pt x="7669" y="2087"/>
                </a:lnTo>
                <a:lnTo>
                  <a:pt x="7664" y="2086"/>
                </a:lnTo>
                <a:lnTo>
                  <a:pt x="7658" y="2084"/>
                </a:lnTo>
                <a:lnTo>
                  <a:pt x="7652" y="2082"/>
                </a:lnTo>
                <a:lnTo>
                  <a:pt x="7647" y="2078"/>
                </a:lnTo>
                <a:lnTo>
                  <a:pt x="7641" y="2075"/>
                </a:lnTo>
                <a:lnTo>
                  <a:pt x="7637" y="2072"/>
                </a:lnTo>
                <a:lnTo>
                  <a:pt x="7628" y="2064"/>
                </a:lnTo>
                <a:lnTo>
                  <a:pt x="7619" y="2055"/>
                </a:lnTo>
                <a:lnTo>
                  <a:pt x="7615" y="2049"/>
                </a:lnTo>
                <a:lnTo>
                  <a:pt x="7612" y="2044"/>
                </a:lnTo>
                <a:lnTo>
                  <a:pt x="7636" y="2026"/>
                </a:lnTo>
                <a:lnTo>
                  <a:pt x="7642" y="2034"/>
                </a:lnTo>
                <a:lnTo>
                  <a:pt x="7646" y="2039"/>
                </a:lnTo>
                <a:lnTo>
                  <a:pt x="7649" y="2042"/>
                </a:lnTo>
                <a:lnTo>
                  <a:pt x="7656" y="2048"/>
                </a:lnTo>
                <a:lnTo>
                  <a:pt x="7659" y="2050"/>
                </a:lnTo>
                <a:lnTo>
                  <a:pt x="7664" y="2053"/>
                </a:lnTo>
                <a:lnTo>
                  <a:pt x="7672" y="2057"/>
                </a:lnTo>
                <a:lnTo>
                  <a:pt x="7681" y="2060"/>
                </a:lnTo>
                <a:lnTo>
                  <a:pt x="7684" y="2061"/>
                </a:lnTo>
                <a:lnTo>
                  <a:pt x="7689" y="2061"/>
                </a:lnTo>
                <a:lnTo>
                  <a:pt x="7698" y="2062"/>
                </a:lnTo>
                <a:lnTo>
                  <a:pt x="7709" y="2061"/>
                </a:lnTo>
                <a:lnTo>
                  <a:pt x="7713" y="2061"/>
                </a:lnTo>
                <a:lnTo>
                  <a:pt x="7718" y="2060"/>
                </a:lnTo>
                <a:lnTo>
                  <a:pt x="7726" y="2057"/>
                </a:lnTo>
                <a:lnTo>
                  <a:pt x="7729" y="2056"/>
                </a:lnTo>
                <a:lnTo>
                  <a:pt x="7731" y="2053"/>
                </a:lnTo>
                <a:lnTo>
                  <a:pt x="7735" y="2051"/>
                </a:lnTo>
                <a:lnTo>
                  <a:pt x="7737" y="2048"/>
                </a:lnTo>
                <a:lnTo>
                  <a:pt x="7739" y="2046"/>
                </a:lnTo>
                <a:lnTo>
                  <a:pt x="7740" y="2042"/>
                </a:lnTo>
                <a:lnTo>
                  <a:pt x="7743" y="2039"/>
                </a:lnTo>
                <a:lnTo>
                  <a:pt x="7743" y="2035"/>
                </a:lnTo>
                <a:lnTo>
                  <a:pt x="7744" y="2032"/>
                </a:lnTo>
                <a:lnTo>
                  <a:pt x="7744" y="2029"/>
                </a:lnTo>
                <a:lnTo>
                  <a:pt x="7744" y="2023"/>
                </a:lnTo>
                <a:lnTo>
                  <a:pt x="7743" y="2018"/>
                </a:lnTo>
                <a:lnTo>
                  <a:pt x="7740" y="2014"/>
                </a:lnTo>
                <a:lnTo>
                  <a:pt x="7738" y="2011"/>
                </a:lnTo>
                <a:lnTo>
                  <a:pt x="7736" y="2007"/>
                </a:lnTo>
                <a:lnTo>
                  <a:pt x="7733" y="2004"/>
                </a:lnTo>
                <a:lnTo>
                  <a:pt x="7725" y="1998"/>
                </a:lnTo>
                <a:lnTo>
                  <a:pt x="7716" y="1993"/>
                </a:lnTo>
                <a:lnTo>
                  <a:pt x="7706" y="1988"/>
                </a:lnTo>
                <a:lnTo>
                  <a:pt x="7684" y="1980"/>
                </a:lnTo>
                <a:lnTo>
                  <a:pt x="7673" y="1976"/>
                </a:lnTo>
                <a:lnTo>
                  <a:pt x="7662" y="1970"/>
                </a:lnTo>
                <a:lnTo>
                  <a:pt x="7657" y="1968"/>
                </a:lnTo>
                <a:lnTo>
                  <a:pt x="7651" y="1964"/>
                </a:lnTo>
                <a:lnTo>
                  <a:pt x="7642" y="1958"/>
                </a:lnTo>
                <a:lnTo>
                  <a:pt x="7639" y="1953"/>
                </a:lnTo>
                <a:lnTo>
                  <a:pt x="7636" y="1950"/>
                </a:lnTo>
                <a:lnTo>
                  <a:pt x="7632" y="1944"/>
                </a:lnTo>
                <a:lnTo>
                  <a:pt x="7629" y="1939"/>
                </a:lnTo>
                <a:lnTo>
                  <a:pt x="7627" y="1934"/>
                </a:lnTo>
                <a:lnTo>
                  <a:pt x="7625" y="1927"/>
                </a:lnTo>
                <a:lnTo>
                  <a:pt x="7624" y="1920"/>
                </a:lnTo>
                <a:lnTo>
                  <a:pt x="7624" y="1913"/>
                </a:lnTo>
                <a:lnTo>
                  <a:pt x="7624" y="1907"/>
                </a:lnTo>
                <a:lnTo>
                  <a:pt x="7625" y="1900"/>
                </a:lnTo>
                <a:lnTo>
                  <a:pt x="7628" y="1894"/>
                </a:lnTo>
                <a:lnTo>
                  <a:pt x="7630" y="1889"/>
                </a:lnTo>
                <a:lnTo>
                  <a:pt x="7632" y="1883"/>
                </a:lnTo>
                <a:lnTo>
                  <a:pt x="7636" y="1877"/>
                </a:lnTo>
                <a:lnTo>
                  <a:pt x="7640" y="1873"/>
                </a:lnTo>
                <a:lnTo>
                  <a:pt x="7645" y="1868"/>
                </a:lnTo>
                <a:lnTo>
                  <a:pt x="7649" y="1865"/>
                </a:lnTo>
                <a:lnTo>
                  <a:pt x="7655" y="1862"/>
                </a:lnTo>
                <a:lnTo>
                  <a:pt x="7662" y="1858"/>
                </a:lnTo>
                <a:lnTo>
                  <a:pt x="7667" y="1856"/>
                </a:lnTo>
                <a:lnTo>
                  <a:pt x="7674" y="1854"/>
                </a:lnTo>
                <a:lnTo>
                  <a:pt x="7682" y="1853"/>
                </a:lnTo>
                <a:lnTo>
                  <a:pt x="7689" y="1851"/>
                </a:lnTo>
                <a:lnTo>
                  <a:pt x="7696" y="1851"/>
                </a:lnTo>
                <a:lnTo>
                  <a:pt x="7709" y="1853"/>
                </a:lnTo>
                <a:lnTo>
                  <a:pt x="7720" y="1854"/>
                </a:lnTo>
                <a:lnTo>
                  <a:pt x="7726" y="1856"/>
                </a:lnTo>
                <a:lnTo>
                  <a:pt x="7731" y="1857"/>
                </a:lnTo>
                <a:lnTo>
                  <a:pt x="7742" y="1863"/>
                </a:lnTo>
                <a:lnTo>
                  <a:pt x="7751" y="1868"/>
                </a:lnTo>
                <a:lnTo>
                  <a:pt x="7759" y="1875"/>
                </a:lnTo>
                <a:lnTo>
                  <a:pt x="7765" y="1883"/>
                </a:lnTo>
                <a:lnTo>
                  <a:pt x="7772" y="1892"/>
                </a:lnTo>
                <a:lnTo>
                  <a:pt x="7750" y="1910"/>
                </a:lnTo>
                <a:lnTo>
                  <a:pt x="7744" y="1904"/>
                </a:lnTo>
                <a:lnTo>
                  <a:pt x="7739" y="1899"/>
                </a:lnTo>
                <a:lnTo>
                  <a:pt x="7734" y="1893"/>
                </a:lnTo>
                <a:lnTo>
                  <a:pt x="7727" y="1889"/>
                </a:lnTo>
                <a:lnTo>
                  <a:pt x="7720" y="1885"/>
                </a:lnTo>
                <a:lnTo>
                  <a:pt x="7713" y="1882"/>
                </a:lnTo>
                <a:lnTo>
                  <a:pt x="7704" y="1881"/>
                </a:lnTo>
                <a:lnTo>
                  <a:pt x="7696" y="1880"/>
                </a:lnTo>
                <a:lnTo>
                  <a:pt x="7687" y="1881"/>
                </a:lnTo>
                <a:lnTo>
                  <a:pt x="7683" y="1881"/>
                </a:lnTo>
                <a:lnTo>
                  <a:pt x="7680" y="1882"/>
                </a:lnTo>
                <a:lnTo>
                  <a:pt x="7673" y="1885"/>
                </a:lnTo>
                <a:lnTo>
                  <a:pt x="7667" y="1889"/>
                </a:lnTo>
                <a:lnTo>
                  <a:pt x="7665" y="1891"/>
                </a:lnTo>
                <a:lnTo>
                  <a:pt x="7664" y="1893"/>
                </a:lnTo>
                <a:lnTo>
                  <a:pt x="7662" y="1897"/>
                </a:lnTo>
                <a:lnTo>
                  <a:pt x="7660" y="1899"/>
                </a:lnTo>
                <a:lnTo>
                  <a:pt x="7658" y="1904"/>
                </a:lnTo>
                <a:lnTo>
                  <a:pt x="7658" y="1911"/>
                </a:lnTo>
                <a:lnTo>
                  <a:pt x="7658" y="1917"/>
                </a:lnTo>
                <a:lnTo>
                  <a:pt x="7659" y="1921"/>
                </a:lnTo>
                <a:lnTo>
                  <a:pt x="7662" y="1926"/>
                </a:lnTo>
                <a:lnTo>
                  <a:pt x="7663" y="1929"/>
                </a:lnTo>
                <a:lnTo>
                  <a:pt x="7666" y="1933"/>
                </a:lnTo>
                <a:lnTo>
                  <a:pt x="7669" y="1936"/>
                </a:lnTo>
                <a:lnTo>
                  <a:pt x="7673" y="1939"/>
                </a:lnTo>
                <a:lnTo>
                  <a:pt x="7677" y="1942"/>
                </a:lnTo>
                <a:lnTo>
                  <a:pt x="7685" y="1946"/>
                </a:lnTo>
                <a:lnTo>
                  <a:pt x="7695" y="1951"/>
                </a:lnTo>
                <a:lnTo>
                  <a:pt x="7718" y="1959"/>
                </a:lnTo>
                <a:lnTo>
                  <a:pt x="7728" y="1963"/>
                </a:lnTo>
                <a:lnTo>
                  <a:pt x="7739" y="1968"/>
                </a:lnTo>
                <a:lnTo>
                  <a:pt x="7750" y="1974"/>
                </a:lnTo>
                <a:lnTo>
                  <a:pt x="7759" y="1981"/>
                </a:lnTo>
                <a:close/>
                <a:moveTo>
                  <a:pt x="7592" y="1856"/>
                </a:moveTo>
                <a:lnTo>
                  <a:pt x="7530" y="1941"/>
                </a:lnTo>
                <a:lnTo>
                  <a:pt x="7599" y="2086"/>
                </a:lnTo>
                <a:lnTo>
                  <a:pt x="7563" y="2086"/>
                </a:lnTo>
                <a:lnTo>
                  <a:pt x="7508" y="1969"/>
                </a:lnTo>
                <a:lnTo>
                  <a:pt x="7472" y="2017"/>
                </a:lnTo>
                <a:lnTo>
                  <a:pt x="7472" y="2086"/>
                </a:lnTo>
                <a:lnTo>
                  <a:pt x="7437" y="2086"/>
                </a:lnTo>
                <a:lnTo>
                  <a:pt x="7437" y="1763"/>
                </a:lnTo>
                <a:lnTo>
                  <a:pt x="7472" y="1763"/>
                </a:lnTo>
                <a:lnTo>
                  <a:pt x="7472" y="1974"/>
                </a:lnTo>
                <a:lnTo>
                  <a:pt x="7476" y="1967"/>
                </a:lnTo>
                <a:lnTo>
                  <a:pt x="7484" y="1955"/>
                </a:lnTo>
                <a:lnTo>
                  <a:pt x="7493" y="1943"/>
                </a:lnTo>
                <a:lnTo>
                  <a:pt x="7504" y="1929"/>
                </a:lnTo>
                <a:lnTo>
                  <a:pt x="7555" y="1856"/>
                </a:lnTo>
                <a:lnTo>
                  <a:pt x="7592" y="1856"/>
                </a:lnTo>
                <a:close/>
                <a:moveTo>
                  <a:pt x="7346" y="2028"/>
                </a:moveTo>
                <a:lnTo>
                  <a:pt x="7346" y="1856"/>
                </a:lnTo>
                <a:lnTo>
                  <a:pt x="7381" y="1856"/>
                </a:lnTo>
                <a:lnTo>
                  <a:pt x="7381" y="2086"/>
                </a:lnTo>
                <a:lnTo>
                  <a:pt x="7346" y="2086"/>
                </a:lnTo>
                <a:lnTo>
                  <a:pt x="7346" y="2055"/>
                </a:lnTo>
                <a:lnTo>
                  <a:pt x="7339" y="2061"/>
                </a:lnTo>
                <a:lnTo>
                  <a:pt x="7331" y="2068"/>
                </a:lnTo>
                <a:lnTo>
                  <a:pt x="7323" y="2074"/>
                </a:lnTo>
                <a:lnTo>
                  <a:pt x="7314" y="2079"/>
                </a:lnTo>
                <a:lnTo>
                  <a:pt x="7305" y="2084"/>
                </a:lnTo>
                <a:lnTo>
                  <a:pt x="7300" y="2086"/>
                </a:lnTo>
                <a:lnTo>
                  <a:pt x="7295" y="2087"/>
                </a:lnTo>
                <a:lnTo>
                  <a:pt x="7289" y="2090"/>
                </a:lnTo>
                <a:lnTo>
                  <a:pt x="7285" y="2090"/>
                </a:lnTo>
                <a:lnTo>
                  <a:pt x="7273" y="2091"/>
                </a:lnTo>
                <a:lnTo>
                  <a:pt x="7267" y="2091"/>
                </a:lnTo>
                <a:lnTo>
                  <a:pt x="7260" y="2090"/>
                </a:lnTo>
                <a:lnTo>
                  <a:pt x="7254" y="2088"/>
                </a:lnTo>
                <a:lnTo>
                  <a:pt x="7249" y="2086"/>
                </a:lnTo>
                <a:lnTo>
                  <a:pt x="7244" y="2084"/>
                </a:lnTo>
                <a:lnTo>
                  <a:pt x="7240" y="2082"/>
                </a:lnTo>
                <a:lnTo>
                  <a:pt x="7235" y="2078"/>
                </a:lnTo>
                <a:lnTo>
                  <a:pt x="7231" y="2075"/>
                </a:lnTo>
                <a:lnTo>
                  <a:pt x="7227" y="2070"/>
                </a:lnTo>
                <a:lnTo>
                  <a:pt x="7225" y="2066"/>
                </a:lnTo>
                <a:lnTo>
                  <a:pt x="7223" y="2060"/>
                </a:lnTo>
                <a:lnTo>
                  <a:pt x="7220" y="2055"/>
                </a:lnTo>
                <a:lnTo>
                  <a:pt x="7218" y="2041"/>
                </a:lnTo>
                <a:lnTo>
                  <a:pt x="7217" y="2034"/>
                </a:lnTo>
                <a:lnTo>
                  <a:pt x="7217" y="2026"/>
                </a:lnTo>
                <a:lnTo>
                  <a:pt x="7217" y="1856"/>
                </a:lnTo>
                <a:lnTo>
                  <a:pt x="7252" y="1856"/>
                </a:lnTo>
                <a:lnTo>
                  <a:pt x="7252" y="2021"/>
                </a:lnTo>
                <a:lnTo>
                  <a:pt x="7252" y="2030"/>
                </a:lnTo>
                <a:lnTo>
                  <a:pt x="7253" y="2038"/>
                </a:lnTo>
                <a:lnTo>
                  <a:pt x="7255" y="2044"/>
                </a:lnTo>
                <a:lnTo>
                  <a:pt x="7258" y="2048"/>
                </a:lnTo>
                <a:lnTo>
                  <a:pt x="7259" y="2050"/>
                </a:lnTo>
                <a:lnTo>
                  <a:pt x="7261" y="2052"/>
                </a:lnTo>
                <a:lnTo>
                  <a:pt x="7263" y="2055"/>
                </a:lnTo>
                <a:lnTo>
                  <a:pt x="7270" y="2058"/>
                </a:lnTo>
                <a:lnTo>
                  <a:pt x="7277" y="2060"/>
                </a:lnTo>
                <a:lnTo>
                  <a:pt x="7285" y="2060"/>
                </a:lnTo>
                <a:lnTo>
                  <a:pt x="7294" y="2060"/>
                </a:lnTo>
                <a:lnTo>
                  <a:pt x="7302" y="2058"/>
                </a:lnTo>
                <a:lnTo>
                  <a:pt x="7310" y="2056"/>
                </a:lnTo>
                <a:lnTo>
                  <a:pt x="7316" y="2051"/>
                </a:lnTo>
                <a:lnTo>
                  <a:pt x="7321" y="2049"/>
                </a:lnTo>
                <a:lnTo>
                  <a:pt x="7324" y="2047"/>
                </a:lnTo>
                <a:lnTo>
                  <a:pt x="7331" y="2041"/>
                </a:lnTo>
                <a:lnTo>
                  <a:pt x="7339" y="2034"/>
                </a:lnTo>
                <a:lnTo>
                  <a:pt x="7346" y="2028"/>
                </a:lnTo>
                <a:close/>
                <a:moveTo>
                  <a:pt x="7109" y="1851"/>
                </a:moveTo>
                <a:lnTo>
                  <a:pt x="7115" y="1851"/>
                </a:lnTo>
                <a:lnTo>
                  <a:pt x="7122" y="1853"/>
                </a:lnTo>
                <a:lnTo>
                  <a:pt x="7128" y="1854"/>
                </a:lnTo>
                <a:lnTo>
                  <a:pt x="7134" y="1856"/>
                </a:lnTo>
                <a:lnTo>
                  <a:pt x="7138" y="1858"/>
                </a:lnTo>
                <a:lnTo>
                  <a:pt x="7143" y="1860"/>
                </a:lnTo>
                <a:lnTo>
                  <a:pt x="7147" y="1864"/>
                </a:lnTo>
                <a:lnTo>
                  <a:pt x="7150" y="1867"/>
                </a:lnTo>
                <a:lnTo>
                  <a:pt x="7154" y="1872"/>
                </a:lnTo>
                <a:lnTo>
                  <a:pt x="7157" y="1876"/>
                </a:lnTo>
                <a:lnTo>
                  <a:pt x="7162" y="1888"/>
                </a:lnTo>
                <a:lnTo>
                  <a:pt x="7163" y="1894"/>
                </a:lnTo>
                <a:lnTo>
                  <a:pt x="7164" y="1901"/>
                </a:lnTo>
                <a:lnTo>
                  <a:pt x="7164" y="1908"/>
                </a:lnTo>
                <a:lnTo>
                  <a:pt x="7165" y="1916"/>
                </a:lnTo>
                <a:lnTo>
                  <a:pt x="7165" y="2086"/>
                </a:lnTo>
                <a:lnTo>
                  <a:pt x="7130" y="2086"/>
                </a:lnTo>
                <a:lnTo>
                  <a:pt x="7130" y="1923"/>
                </a:lnTo>
                <a:lnTo>
                  <a:pt x="7129" y="1913"/>
                </a:lnTo>
                <a:lnTo>
                  <a:pt x="7128" y="1904"/>
                </a:lnTo>
                <a:lnTo>
                  <a:pt x="7126" y="1898"/>
                </a:lnTo>
                <a:lnTo>
                  <a:pt x="7122" y="1892"/>
                </a:lnTo>
                <a:lnTo>
                  <a:pt x="7120" y="1890"/>
                </a:lnTo>
                <a:lnTo>
                  <a:pt x="7118" y="1888"/>
                </a:lnTo>
                <a:lnTo>
                  <a:pt x="7115" y="1886"/>
                </a:lnTo>
                <a:lnTo>
                  <a:pt x="7112" y="1885"/>
                </a:lnTo>
                <a:lnTo>
                  <a:pt x="7105" y="1883"/>
                </a:lnTo>
                <a:lnTo>
                  <a:pt x="7097" y="1882"/>
                </a:lnTo>
                <a:lnTo>
                  <a:pt x="7090" y="1883"/>
                </a:lnTo>
                <a:lnTo>
                  <a:pt x="7086" y="1884"/>
                </a:lnTo>
                <a:lnTo>
                  <a:pt x="7082" y="1885"/>
                </a:lnTo>
                <a:lnTo>
                  <a:pt x="7075" y="1888"/>
                </a:lnTo>
                <a:lnTo>
                  <a:pt x="7067" y="1892"/>
                </a:lnTo>
                <a:lnTo>
                  <a:pt x="7060" y="1897"/>
                </a:lnTo>
                <a:lnTo>
                  <a:pt x="7052" y="1902"/>
                </a:lnTo>
                <a:lnTo>
                  <a:pt x="7040" y="1913"/>
                </a:lnTo>
                <a:lnTo>
                  <a:pt x="7040" y="2086"/>
                </a:lnTo>
                <a:lnTo>
                  <a:pt x="7005" y="2086"/>
                </a:lnTo>
                <a:lnTo>
                  <a:pt x="7005" y="1923"/>
                </a:lnTo>
                <a:lnTo>
                  <a:pt x="7004" y="1913"/>
                </a:lnTo>
                <a:lnTo>
                  <a:pt x="7003" y="1904"/>
                </a:lnTo>
                <a:lnTo>
                  <a:pt x="7002" y="1898"/>
                </a:lnTo>
                <a:lnTo>
                  <a:pt x="6998" y="1892"/>
                </a:lnTo>
                <a:lnTo>
                  <a:pt x="6996" y="1890"/>
                </a:lnTo>
                <a:lnTo>
                  <a:pt x="6994" y="1888"/>
                </a:lnTo>
                <a:lnTo>
                  <a:pt x="6988" y="1885"/>
                </a:lnTo>
                <a:lnTo>
                  <a:pt x="6986" y="1884"/>
                </a:lnTo>
                <a:lnTo>
                  <a:pt x="6981" y="1883"/>
                </a:lnTo>
                <a:lnTo>
                  <a:pt x="6973" y="1882"/>
                </a:lnTo>
                <a:lnTo>
                  <a:pt x="6967" y="1883"/>
                </a:lnTo>
                <a:lnTo>
                  <a:pt x="6959" y="1884"/>
                </a:lnTo>
                <a:lnTo>
                  <a:pt x="6952" y="1888"/>
                </a:lnTo>
                <a:lnTo>
                  <a:pt x="6944" y="1891"/>
                </a:lnTo>
                <a:lnTo>
                  <a:pt x="6937" y="1897"/>
                </a:lnTo>
                <a:lnTo>
                  <a:pt x="6929" y="1902"/>
                </a:lnTo>
                <a:lnTo>
                  <a:pt x="6923" y="1908"/>
                </a:lnTo>
                <a:lnTo>
                  <a:pt x="6915" y="1915"/>
                </a:lnTo>
                <a:lnTo>
                  <a:pt x="6915" y="2086"/>
                </a:lnTo>
                <a:lnTo>
                  <a:pt x="6880" y="2086"/>
                </a:lnTo>
                <a:lnTo>
                  <a:pt x="6880" y="1856"/>
                </a:lnTo>
                <a:lnTo>
                  <a:pt x="6915" y="1856"/>
                </a:lnTo>
                <a:lnTo>
                  <a:pt x="6915" y="1888"/>
                </a:lnTo>
                <a:lnTo>
                  <a:pt x="6921" y="1882"/>
                </a:lnTo>
                <a:lnTo>
                  <a:pt x="6929" y="1875"/>
                </a:lnTo>
                <a:lnTo>
                  <a:pt x="6937" y="1868"/>
                </a:lnTo>
                <a:lnTo>
                  <a:pt x="6945" y="1863"/>
                </a:lnTo>
                <a:lnTo>
                  <a:pt x="6950" y="1860"/>
                </a:lnTo>
                <a:lnTo>
                  <a:pt x="6955" y="1858"/>
                </a:lnTo>
                <a:lnTo>
                  <a:pt x="6964" y="1855"/>
                </a:lnTo>
                <a:lnTo>
                  <a:pt x="6970" y="1854"/>
                </a:lnTo>
                <a:lnTo>
                  <a:pt x="6974" y="1853"/>
                </a:lnTo>
                <a:lnTo>
                  <a:pt x="6985" y="1851"/>
                </a:lnTo>
                <a:lnTo>
                  <a:pt x="6996" y="1853"/>
                </a:lnTo>
                <a:lnTo>
                  <a:pt x="7000" y="1853"/>
                </a:lnTo>
                <a:lnTo>
                  <a:pt x="7006" y="1854"/>
                </a:lnTo>
                <a:lnTo>
                  <a:pt x="7009" y="1855"/>
                </a:lnTo>
                <a:lnTo>
                  <a:pt x="7014" y="1857"/>
                </a:lnTo>
                <a:lnTo>
                  <a:pt x="7017" y="1859"/>
                </a:lnTo>
                <a:lnTo>
                  <a:pt x="7021" y="1860"/>
                </a:lnTo>
                <a:lnTo>
                  <a:pt x="7024" y="1864"/>
                </a:lnTo>
                <a:lnTo>
                  <a:pt x="7026" y="1866"/>
                </a:lnTo>
                <a:lnTo>
                  <a:pt x="7031" y="1873"/>
                </a:lnTo>
                <a:lnTo>
                  <a:pt x="7033" y="1876"/>
                </a:lnTo>
                <a:lnTo>
                  <a:pt x="7034" y="1880"/>
                </a:lnTo>
                <a:lnTo>
                  <a:pt x="7035" y="1884"/>
                </a:lnTo>
                <a:lnTo>
                  <a:pt x="7036" y="1888"/>
                </a:lnTo>
                <a:lnTo>
                  <a:pt x="7044" y="1881"/>
                </a:lnTo>
                <a:lnTo>
                  <a:pt x="7051" y="1874"/>
                </a:lnTo>
                <a:lnTo>
                  <a:pt x="7060" y="1868"/>
                </a:lnTo>
                <a:lnTo>
                  <a:pt x="7068" y="1863"/>
                </a:lnTo>
                <a:lnTo>
                  <a:pt x="7078" y="1858"/>
                </a:lnTo>
                <a:lnTo>
                  <a:pt x="7087" y="1855"/>
                </a:lnTo>
                <a:lnTo>
                  <a:pt x="7093" y="1854"/>
                </a:lnTo>
                <a:lnTo>
                  <a:pt x="7099" y="1853"/>
                </a:lnTo>
                <a:lnTo>
                  <a:pt x="7109" y="1851"/>
                </a:lnTo>
                <a:close/>
                <a:moveTo>
                  <a:pt x="6813" y="1882"/>
                </a:moveTo>
                <a:lnTo>
                  <a:pt x="6818" y="1890"/>
                </a:lnTo>
                <a:lnTo>
                  <a:pt x="6822" y="1898"/>
                </a:lnTo>
                <a:lnTo>
                  <a:pt x="6827" y="1908"/>
                </a:lnTo>
                <a:lnTo>
                  <a:pt x="6829" y="1918"/>
                </a:lnTo>
                <a:lnTo>
                  <a:pt x="6832" y="1930"/>
                </a:lnTo>
                <a:lnTo>
                  <a:pt x="6833" y="1942"/>
                </a:lnTo>
                <a:lnTo>
                  <a:pt x="6835" y="1955"/>
                </a:lnTo>
                <a:lnTo>
                  <a:pt x="6835" y="1969"/>
                </a:lnTo>
                <a:lnTo>
                  <a:pt x="6835" y="1978"/>
                </a:lnTo>
                <a:lnTo>
                  <a:pt x="6699" y="1978"/>
                </a:lnTo>
                <a:lnTo>
                  <a:pt x="6699" y="1988"/>
                </a:lnTo>
                <a:lnTo>
                  <a:pt x="6700" y="1997"/>
                </a:lnTo>
                <a:lnTo>
                  <a:pt x="6701" y="2006"/>
                </a:lnTo>
                <a:lnTo>
                  <a:pt x="6704" y="2014"/>
                </a:lnTo>
                <a:lnTo>
                  <a:pt x="6706" y="2022"/>
                </a:lnTo>
                <a:lnTo>
                  <a:pt x="6708" y="2029"/>
                </a:lnTo>
                <a:lnTo>
                  <a:pt x="6712" y="2034"/>
                </a:lnTo>
                <a:lnTo>
                  <a:pt x="6715" y="2040"/>
                </a:lnTo>
                <a:lnTo>
                  <a:pt x="6718" y="2044"/>
                </a:lnTo>
                <a:lnTo>
                  <a:pt x="6723" y="2049"/>
                </a:lnTo>
                <a:lnTo>
                  <a:pt x="6727" y="2052"/>
                </a:lnTo>
                <a:lnTo>
                  <a:pt x="6732" y="2056"/>
                </a:lnTo>
                <a:lnTo>
                  <a:pt x="6738" y="2058"/>
                </a:lnTo>
                <a:lnTo>
                  <a:pt x="6742" y="2060"/>
                </a:lnTo>
                <a:lnTo>
                  <a:pt x="6749" y="2060"/>
                </a:lnTo>
                <a:lnTo>
                  <a:pt x="6754" y="2061"/>
                </a:lnTo>
                <a:lnTo>
                  <a:pt x="6765" y="2060"/>
                </a:lnTo>
                <a:lnTo>
                  <a:pt x="6772" y="2058"/>
                </a:lnTo>
                <a:lnTo>
                  <a:pt x="6780" y="2055"/>
                </a:lnTo>
                <a:lnTo>
                  <a:pt x="6787" y="2050"/>
                </a:lnTo>
                <a:lnTo>
                  <a:pt x="6793" y="2044"/>
                </a:lnTo>
                <a:lnTo>
                  <a:pt x="6796" y="2041"/>
                </a:lnTo>
                <a:lnTo>
                  <a:pt x="6798" y="2038"/>
                </a:lnTo>
                <a:lnTo>
                  <a:pt x="6804" y="2030"/>
                </a:lnTo>
                <a:lnTo>
                  <a:pt x="6809" y="2021"/>
                </a:lnTo>
                <a:lnTo>
                  <a:pt x="6833" y="2037"/>
                </a:lnTo>
                <a:lnTo>
                  <a:pt x="6827" y="2048"/>
                </a:lnTo>
                <a:lnTo>
                  <a:pt x="6823" y="2053"/>
                </a:lnTo>
                <a:lnTo>
                  <a:pt x="6819" y="2059"/>
                </a:lnTo>
                <a:lnTo>
                  <a:pt x="6814" y="2064"/>
                </a:lnTo>
                <a:lnTo>
                  <a:pt x="6810" y="2068"/>
                </a:lnTo>
                <a:lnTo>
                  <a:pt x="6805" y="2073"/>
                </a:lnTo>
                <a:lnTo>
                  <a:pt x="6801" y="2076"/>
                </a:lnTo>
                <a:lnTo>
                  <a:pt x="6795" y="2079"/>
                </a:lnTo>
                <a:lnTo>
                  <a:pt x="6791" y="2083"/>
                </a:lnTo>
                <a:lnTo>
                  <a:pt x="6785" y="2085"/>
                </a:lnTo>
                <a:lnTo>
                  <a:pt x="6778" y="2087"/>
                </a:lnTo>
                <a:lnTo>
                  <a:pt x="6772" y="2088"/>
                </a:lnTo>
                <a:lnTo>
                  <a:pt x="6766" y="2090"/>
                </a:lnTo>
                <a:lnTo>
                  <a:pt x="6753" y="2091"/>
                </a:lnTo>
                <a:lnTo>
                  <a:pt x="6743" y="2091"/>
                </a:lnTo>
                <a:lnTo>
                  <a:pt x="6734" y="2088"/>
                </a:lnTo>
                <a:lnTo>
                  <a:pt x="6726" y="2086"/>
                </a:lnTo>
                <a:lnTo>
                  <a:pt x="6722" y="2085"/>
                </a:lnTo>
                <a:lnTo>
                  <a:pt x="6717" y="2084"/>
                </a:lnTo>
                <a:lnTo>
                  <a:pt x="6714" y="2082"/>
                </a:lnTo>
                <a:lnTo>
                  <a:pt x="6710" y="2079"/>
                </a:lnTo>
                <a:lnTo>
                  <a:pt x="6703" y="2074"/>
                </a:lnTo>
                <a:lnTo>
                  <a:pt x="6696" y="2068"/>
                </a:lnTo>
                <a:lnTo>
                  <a:pt x="6690" y="2061"/>
                </a:lnTo>
                <a:lnTo>
                  <a:pt x="6684" y="2053"/>
                </a:lnTo>
                <a:lnTo>
                  <a:pt x="6679" y="2044"/>
                </a:lnTo>
                <a:lnTo>
                  <a:pt x="6677" y="2039"/>
                </a:lnTo>
                <a:lnTo>
                  <a:pt x="6675" y="2034"/>
                </a:lnTo>
                <a:lnTo>
                  <a:pt x="6671" y="2023"/>
                </a:lnTo>
                <a:lnTo>
                  <a:pt x="6669" y="2012"/>
                </a:lnTo>
                <a:lnTo>
                  <a:pt x="6666" y="1999"/>
                </a:lnTo>
                <a:lnTo>
                  <a:pt x="6665" y="1986"/>
                </a:lnTo>
                <a:lnTo>
                  <a:pt x="6664" y="1971"/>
                </a:lnTo>
                <a:lnTo>
                  <a:pt x="6665" y="1956"/>
                </a:lnTo>
                <a:lnTo>
                  <a:pt x="6666" y="1942"/>
                </a:lnTo>
                <a:lnTo>
                  <a:pt x="6669" y="1929"/>
                </a:lnTo>
                <a:lnTo>
                  <a:pt x="6670" y="1924"/>
                </a:lnTo>
                <a:lnTo>
                  <a:pt x="6672" y="1918"/>
                </a:lnTo>
                <a:lnTo>
                  <a:pt x="6675" y="1907"/>
                </a:lnTo>
                <a:lnTo>
                  <a:pt x="6680" y="1897"/>
                </a:lnTo>
                <a:lnTo>
                  <a:pt x="6686" y="1889"/>
                </a:lnTo>
                <a:lnTo>
                  <a:pt x="6691" y="1881"/>
                </a:lnTo>
                <a:lnTo>
                  <a:pt x="6695" y="1876"/>
                </a:lnTo>
                <a:lnTo>
                  <a:pt x="6698" y="1874"/>
                </a:lnTo>
                <a:lnTo>
                  <a:pt x="6705" y="1867"/>
                </a:lnTo>
                <a:lnTo>
                  <a:pt x="6713" y="1863"/>
                </a:lnTo>
                <a:lnTo>
                  <a:pt x="6719" y="1858"/>
                </a:lnTo>
                <a:lnTo>
                  <a:pt x="6728" y="1856"/>
                </a:lnTo>
                <a:lnTo>
                  <a:pt x="6736" y="1854"/>
                </a:lnTo>
                <a:lnTo>
                  <a:pt x="6744" y="1851"/>
                </a:lnTo>
                <a:lnTo>
                  <a:pt x="6753" y="1851"/>
                </a:lnTo>
                <a:lnTo>
                  <a:pt x="6762" y="1851"/>
                </a:lnTo>
                <a:lnTo>
                  <a:pt x="6771" y="1854"/>
                </a:lnTo>
                <a:lnTo>
                  <a:pt x="6779" y="1856"/>
                </a:lnTo>
                <a:lnTo>
                  <a:pt x="6784" y="1857"/>
                </a:lnTo>
                <a:lnTo>
                  <a:pt x="6787" y="1859"/>
                </a:lnTo>
                <a:lnTo>
                  <a:pt x="6795" y="1864"/>
                </a:lnTo>
                <a:lnTo>
                  <a:pt x="6802" y="1868"/>
                </a:lnTo>
                <a:lnTo>
                  <a:pt x="6807" y="1874"/>
                </a:lnTo>
                <a:lnTo>
                  <a:pt x="6813" y="1882"/>
                </a:lnTo>
                <a:close/>
                <a:moveTo>
                  <a:pt x="6699" y="1952"/>
                </a:moveTo>
                <a:lnTo>
                  <a:pt x="6802" y="1952"/>
                </a:lnTo>
                <a:lnTo>
                  <a:pt x="6800" y="1937"/>
                </a:lnTo>
                <a:lnTo>
                  <a:pt x="6798" y="1930"/>
                </a:lnTo>
                <a:lnTo>
                  <a:pt x="6797" y="1924"/>
                </a:lnTo>
                <a:lnTo>
                  <a:pt x="6793" y="1911"/>
                </a:lnTo>
                <a:lnTo>
                  <a:pt x="6791" y="1906"/>
                </a:lnTo>
                <a:lnTo>
                  <a:pt x="6788" y="1901"/>
                </a:lnTo>
                <a:lnTo>
                  <a:pt x="6785" y="1897"/>
                </a:lnTo>
                <a:lnTo>
                  <a:pt x="6782" y="1893"/>
                </a:lnTo>
                <a:lnTo>
                  <a:pt x="6777" y="1890"/>
                </a:lnTo>
                <a:lnTo>
                  <a:pt x="6774" y="1886"/>
                </a:lnTo>
                <a:lnTo>
                  <a:pt x="6769" y="1884"/>
                </a:lnTo>
                <a:lnTo>
                  <a:pt x="6763" y="1883"/>
                </a:lnTo>
                <a:lnTo>
                  <a:pt x="6759" y="1882"/>
                </a:lnTo>
                <a:lnTo>
                  <a:pt x="6753" y="1882"/>
                </a:lnTo>
                <a:lnTo>
                  <a:pt x="6748" y="1882"/>
                </a:lnTo>
                <a:lnTo>
                  <a:pt x="6743" y="1883"/>
                </a:lnTo>
                <a:lnTo>
                  <a:pt x="6739" y="1884"/>
                </a:lnTo>
                <a:lnTo>
                  <a:pt x="6734" y="1886"/>
                </a:lnTo>
                <a:lnTo>
                  <a:pt x="6730" y="1889"/>
                </a:lnTo>
                <a:lnTo>
                  <a:pt x="6725" y="1891"/>
                </a:lnTo>
                <a:lnTo>
                  <a:pt x="6722" y="1894"/>
                </a:lnTo>
                <a:lnTo>
                  <a:pt x="6718" y="1899"/>
                </a:lnTo>
                <a:lnTo>
                  <a:pt x="6715" y="1903"/>
                </a:lnTo>
                <a:lnTo>
                  <a:pt x="6712" y="1908"/>
                </a:lnTo>
                <a:lnTo>
                  <a:pt x="6708" y="1913"/>
                </a:lnTo>
                <a:lnTo>
                  <a:pt x="6706" y="1920"/>
                </a:lnTo>
                <a:lnTo>
                  <a:pt x="6704" y="1927"/>
                </a:lnTo>
                <a:lnTo>
                  <a:pt x="6703" y="1935"/>
                </a:lnTo>
                <a:lnTo>
                  <a:pt x="6700" y="1943"/>
                </a:lnTo>
                <a:lnTo>
                  <a:pt x="6699" y="1952"/>
                </a:lnTo>
                <a:close/>
                <a:moveTo>
                  <a:pt x="6641" y="1856"/>
                </a:moveTo>
                <a:lnTo>
                  <a:pt x="6578" y="1941"/>
                </a:lnTo>
                <a:lnTo>
                  <a:pt x="6648" y="2086"/>
                </a:lnTo>
                <a:lnTo>
                  <a:pt x="6612" y="2086"/>
                </a:lnTo>
                <a:lnTo>
                  <a:pt x="6557" y="1969"/>
                </a:lnTo>
                <a:lnTo>
                  <a:pt x="6520" y="2017"/>
                </a:lnTo>
                <a:lnTo>
                  <a:pt x="6520" y="2086"/>
                </a:lnTo>
                <a:lnTo>
                  <a:pt x="6485" y="2086"/>
                </a:lnTo>
                <a:lnTo>
                  <a:pt x="6485" y="1763"/>
                </a:lnTo>
                <a:lnTo>
                  <a:pt x="6520" y="1763"/>
                </a:lnTo>
                <a:lnTo>
                  <a:pt x="6520" y="1974"/>
                </a:lnTo>
                <a:lnTo>
                  <a:pt x="6525" y="1967"/>
                </a:lnTo>
                <a:lnTo>
                  <a:pt x="6533" y="1955"/>
                </a:lnTo>
                <a:lnTo>
                  <a:pt x="6542" y="1943"/>
                </a:lnTo>
                <a:lnTo>
                  <a:pt x="6551" y="1929"/>
                </a:lnTo>
                <a:lnTo>
                  <a:pt x="6604" y="1856"/>
                </a:lnTo>
                <a:lnTo>
                  <a:pt x="6641" y="1856"/>
                </a:lnTo>
                <a:close/>
                <a:moveTo>
                  <a:pt x="6415" y="1882"/>
                </a:moveTo>
                <a:lnTo>
                  <a:pt x="6421" y="1890"/>
                </a:lnTo>
                <a:lnTo>
                  <a:pt x="6425" y="1899"/>
                </a:lnTo>
                <a:lnTo>
                  <a:pt x="6430" y="1908"/>
                </a:lnTo>
                <a:lnTo>
                  <a:pt x="6433" y="1919"/>
                </a:lnTo>
                <a:lnTo>
                  <a:pt x="6436" y="1930"/>
                </a:lnTo>
                <a:lnTo>
                  <a:pt x="6439" y="1943"/>
                </a:lnTo>
                <a:lnTo>
                  <a:pt x="6440" y="1956"/>
                </a:lnTo>
                <a:lnTo>
                  <a:pt x="6441" y="1971"/>
                </a:lnTo>
                <a:lnTo>
                  <a:pt x="6440" y="1986"/>
                </a:lnTo>
                <a:lnTo>
                  <a:pt x="6439" y="1999"/>
                </a:lnTo>
                <a:lnTo>
                  <a:pt x="6436" y="2012"/>
                </a:lnTo>
                <a:lnTo>
                  <a:pt x="6433" y="2023"/>
                </a:lnTo>
                <a:lnTo>
                  <a:pt x="6430" y="2033"/>
                </a:lnTo>
                <a:lnTo>
                  <a:pt x="6425" y="2043"/>
                </a:lnTo>
                <a:lnTo>
                  <a:pt x="6421" y="2052"/>
                </a:lnTo>
                <a:lnTo>
                  <a:pt x="6415" y="2060"/>
                </a:lnTo>
                <a:lnTo>
                  <a:pt x="6408" y="2067"/>
                </a:lnTo>
                <a:lnTo>
                  <a:pt x="6401" y="2074"/>
                </a:lnTo>
                <a:lnTo>
                  <a:pt x="6398" y="2076"/>
                </a:lnTo>
                <a:lnTo>
                  <a:pt x="6393" y="2079"/>
                </a:lnTo>
                <a:lnTo>
                  <a:pt x="6386" y="2083"/>
                </a:lnTo>
                <a:lnTo>
                  <a:pt x="6378" y="2086"/>
                </a:lnTo>
                <a:lnTo>
                  <a:pt x="6369" y="2088"/>
                </a:lnTo>
                <a:lnTo>
                  <a:pt x="6360" y="2091"/>
                </a:lnTo>
                <a:lnTo>
                  <a:pt x="6351" y="2091"/>
                </a:lnTo>
                <a:lnTo>
                  <a:pt x="6340" y="2091"/>
                </a:lnTo>
                <a:lnTo>
                  <a:pt x="6331" y="2088"/>
                </a:lnTo>
                <a:lnTo>
                  <a:pt x="6322" y="2086"/>
                </a:lnTo>
                <a:lnTo>
                  <a:pt x="6314" y="2083"/>
                </a:lnTo>
                <a:lnTo>
                  <a:pt x="6307" y="2079"/>
                </a:lnTo>
                <a:lnTo>
                  <a:pt x="6299" y="2074"/>
                </a:lnTo>
                <a:lnTo>
                  <a:pt x="6292" y="2067"/>
                </a:lnTo>
                <a:lnTo>
                  <a:pt x="6285" y="2060"/>
                </a:lnTo>
                <a:lnTo>
                  <a:pt x="6279" y="2052"/>
                </a:lnTo>
                <a:lnTo>
                  <a:pt x="6275" y="2043"/>
                </a:lnTo>
                <a:lnTo>
                  <a:pt x="6270" y="2033"/>
                </a:lnTo>
                <a:lnTo>
                  <a:pt x="6266" y="2023"/>
                </a:lnTo>
                <a:lnTo>
                  <a:pt x="6263" y="2012"/>
                </a:lnTo>
                <a:lnTo>
                  <a:pt x="6261" y="1999"/>
                </a:lnTo>
                <a:lnTo>
                  <a:pt x="6259" y="1986"/>
                </a:lnTo>
                <a:lnTo>
                  <a:pt x="6259" y="1971"/>
                </a:lnTo>
                <a:lnTo>
                  <a:pt x="6259" y="1956"/>
                </a:lnTo>
                <a:lnTo>
                  <a:pt x="6261" y="1943"/>
                </a:lnTo>
                <a:lnTo>
                  <a:pt x="6263" y="1930"/>
                </a:lnTo>
                <a:lnTo>
                  <a:pt x="6266" y="1919"/>
                </a:lnTo>
                <a:lnTo>
                  <a:pt x="6270" y="1908"/>
                </a:lnTo>
                <a:lnTo>
                  <a:pt x="6275" y="1899"/>
                </a:lnTo>
                <a:lnTo>
                  <a:pt x="6279" y="1890"/>
                </a:lnTo>
                <a:lnTo>
                  <a:pt x="6283" y="1885"/>
                </a:lnTo>
                <a:lnTo>
                  <a:pt x="6285" y="1882"/>
                </a:lnTo>
                <a:lnTo>
                  <a:pt x="6292" y="1874"/>
                </a:lnTo>
                <a:lnTo>
                  <a:pt x="6299" y="1868"/>
                </a:lnTo>
                <a:lnTo>
                  <a:pt x="6302" y="1866"/>
                </a:lnTo>
                <a:lnTo>
                  <a:pt x="6307" y="1863"/>
                </a:lnTo>
                <a:lnTo>
                  <a:pt x="6314" y="1859"/>
                </a:lnTo>
                <a:lnTo>
                  <a:pt x="6322" y="1856"/>
                </a:lnTo>
                <a:lnTo>
                  <a:pt x="6331" y="1854"/>
                </a:lnTo>
                <a:lnTo>
                  <a:pt x="6340" y="1851"/>
                </a:lnTo>
                <a:lnTo>
                  <a:pt x="6351" y="1851"/>
                </a:lnTo>
                <a:lnTo>
                  <a:pt x="6360" y="1851"/>
                </a:lnTo>
                <a:lnTo>
                  <a:pt x="6369" y="1854"/>
                </a:lnTo>
                <a:lnTo>
                  <a:pt x="6378" y="1856"/>
                </a:lnTo>
                <a:lnTo>
                  <a:pt x="6386" y="1859"/>
                </a:lnTo>
                <a:lnTo>
                  <a:pt x="6390" y="1860"/>
                </a:lnTo>
                <a:lnTo>
                  <a:pt x="6393" y="1863"/>
                </a:lnTo>
                <a:lnTo>
                  <a:pt x="6401" y="1868"/>
                </a:lnTo>
                <a:lnTo>
                  <a:pt x="6405" y="1872"/>
                </a:lnTo>
                <a:lnTo>
                  <a:pt x="6408" y="1874"/>
                </a:lnTo>
                <a:lnTo>
                  <a:pt x="6415" y="1882"/>
                </a:lnTo>
                <a:close/>
                <a:moveTo>
                  <a:pt x="6401" y="2008"/>
                </a:moveTo>
                <a:lnTo>
                  <a:pt x="6404" y="1999"/>
                </a:lnTo>
                <a:lnTo>
                  <a:pt x="6405" y="1990"/>
                </a:lnTo>
                <a:lnTo>
                  <a:pt x="6405" y="1981"/>
                </a:lnTo>
                <a:lnTo>
                  <a:pt x="6405" y="1971"/>
                </a:lnTo>
                <a:lnTo>
                  <a:pt x="6405" y="1962"/>
                </a:lnTo>
                <a:lnTo>
                  <a:pt x="6405" y="1953"/>
                </a:lnTo>
                <a:lnTo>
                  <a:pt x="6404" y="1944"/>
                </a:lnTo>
                <a:lnTo>
                  <a:pt x="6402" y="1936"/>
                </a:lnTo>
                <a:lnTo>
                  <a:pt x="6400" y="1928"/>
                </a:lnTo>
                <a:lnTo>
                  <a:pt x="6398" y="1921"/>
                </a:lnTo>
                <a:lnTo>
                  <a:pt x="6396" y="1915"/>
                </a:lnTo>
                <a:lnTo>
                  <a:pt x="6392" y="1908"/>
                </a:lnTo>
                <a:lnTo>
                  <a:pt x="6389" y="1902"/>
                </a:lnTo>
                <a:lnTo>
                  <a:pt x="6384" y="1897"/>
                </a:lnTo>
                <a:lnTo>
                  <a:pt x="6380" y="1892"/>
                </a:lnTo>
                <a:lnTo>
                  <a:pt x="6374" y="1889"/>
                </a:lnTo>
                <a:lnTo>
                  <a:pt x="6370" y="1885"/>
                </a:lnTo>
                <a:lnTo>
                  <a:pt x="6363" y="1883"/>
                </a:lnTo>
                <a:lnTo>
                  <a:pt x="6357" y="1882"/>
                </a:lnTo>
                <a:lnTo>
                  <a:pt x="6351" y="1882"/>
                </a:lnTo>
                <a:lnTo>
                  <a:pt x="6344" y="1882"/>
                </a:lnTo>
                <a:lnTo>
                  <a:pt x="6337" y="1883"/>
                </a:lnTo>
                <a:lnTo>
                  <a:pt x="6331" y="1885"/>
                </a:lnTo>
                <a:lnTo>
                  <a:pt x="6326" y="1889"/>
                </a:lnTo>
                <a:lnTo>
                  <a:pt x="6321" y="1892"/>
                </a:lnTo>
                <a:lnTo>
                  <a:pt x="6317" y="1895"/>
                </a:lnTo>
                <a:lnTo>
                  <a:pt x="6312" y="1901"/>
                </a:lnTo>
                <a:lnTo>
                  <a:pt x="6309" y="1907"/>
                </a:lnTo>
                <a:lnTo>
                  <a:pt x="6305" y="1912"/>
                </a:lnTo>
                <a:lnTo>
                  <a:pt x="6302" y="1919"/>
                </a:lnTo>
                <a:lnTo>
                  <a:pt x="6298" y="1935"/>
                </a:lnTo>
                <a:lnTo>
                  <a:pt x="6296" y="1943"/>
                </a:lnTo>
                <a:lnTo>
                  <a:pt x="6295" y="1952"/>
                </a:lnTo>
                <a:lnTo>
                  <a:pt x="6294" y="1961"/>
                </a:lnTo>
                <a:lnTo>
                  <a:pt x="6294" y="1971"/>
                </a:lnTo>
                <a:lnTo>
                  <a:pt x="6294" y="1980"/>
                </a:lnTo>
                <a:lnTo>
                  <a:pt x="6295" y="1989"/>
                </a:lnTo>
                <a:lnTo>
                  <a:pt x="6298" y="2006"/>
                </a:lnTo>
                <a:lnTo>
                  <a:pt x="6302" y="2022"/>
                </a:lnTo>
                <a:lnTo>
                  <a:pt x="6304" y="2029"/>
                </a:lnTo>
                <a:lnTo>
                  <a:pt x="6308" y="2034"/>
                </a:lnTo>
                <a:lnTo>
                  <a:pt x="6311" y="2041"/>
                </a:lnTo>
                <a:lnTo>
                  <a:pt x="6316" y="2046"/>
                </a:lnTo>
                <a:lnTo>
                  <a:pt x="6320" y="2050"/>
                </a:lnTo>
                <a:lnTo>
                  <a:pt x="6325" y="2055"/>
                </a:lnTo>
                <a:lnTo>
                  <a:pt x="6330" y="2057"/>
                </a:lnTo>
                <a:lnTo>
                  <a:pt x="6336" y="2059"/>
                </a:lnTo>
                <a:lnTo>
                  <a:pt x="6343" y="2060"/>
                </a:lnTo>
                <a:lnTo>
                  <a:pt x="6351" y="2061"/>
                </a:lnTo>
                <a:lnTo>
                  <a:pt x="6356" y="2060"/>
                </a:lnTo>
                <a:lnTo>
                  <a:pt x="6363" y="2059"/>
                </a:lnTo>
                <a:lnTo>
                  <a:pt x="6369" y="2058"/>
                </a:lnTo>
                <a:lnTo>
                  <a:pt x="6374" y="2055"/>
                </a:lnTo>
                <a:lnTo>
                  <a:pt x="6379" y="2051"/>
                </a:lnTo>
                <a:lnTo>
                  <a:pt x="6383" y="2047"/>
                </a:lnTo>
                <a:lnTo>
                  <a:pt x="6388" y="2042"/>
                </a:lnTo>
                <a:lnTo>
                  <a:pt x="6391" y="2037"/>
                </a:lnTo>
                <a:lnTo>
                  <a:pt x="6395" y="2030"/>
                </a:lnTo>
                <a:lnTo>
                  <a:pt x="6397" y="2023"/>
                </a:lnTo>
                <a:lnTo>
                  <a:pt x="6400" y="2016"/>
                </a:lnTo>
                <a:lnTo>
                  <a:pt x="6401" y="2008"/>
                </a:lnTo>
                <a:close/>
                <a:moveTo>
                  <a:pt x="6233" y="1856"/>
                </a:moveTo>
                <a:lnTo>
                  <a:pt x="6171" y="1941"/>
                </a:lnTo>
                <a:lnTo>
                  <a:pt x="6241" y="2086"/>
                </a:lnTo>
                <a:lnTo>
                  <a:pt x="6205" y="2086"/>
                </a:lnTo>
                <a:lnTo>
                  <a:pt x="6150" y="1969"/>
                </a:lnTo>
                <a:lnTo>
                  <a:pt x="6114" y="2017"/>
                </a:lnTo>
                <a:lnTo>
                  <a:pt x="6114" y="2086"/>
                </a:lnTo>
                <a:lnTo>
                  <a:pt x="6079" y="2086"/>
                </a:lnTo>
                <a:lnTo>
                  <a:pt x="6079" y="1763"/>
                </a:lnTo>
                <a:lnTo>
                  <a:pt x="6114" y="1763"/>
                </a:lnTo>
                <a:lnTo>
                  <a:pt x="6114" y="1974"/>
                </a:lnTo>
                <a:lnTo>
                  <a:pt x="6118" y="1967"/>
                </a:lnTo>
                <a:lnTo>
                  <a:pt x="6126" y="1955"/>
                </a:lnTo>
                <a:lnTo>
                  <a:pt x="6135" y="1943"/>
                </a:lnTo>
                <a:lnTo>
                  <a:pt x="6145" y="1929"/>
                </a:lnTo>
                <a:lnTo>
                  <a:pt x="6197" y="1856"/>
                </a:lnTo>
                <a:lnTo>
                  <a:pt x="6233" y="1856"/>
                </a:lnTo>
                <a:close/>
                <a:moveTo>
                  <a:pt x="8479" y="1307"/>
                </a:moveTo>
                <a:lnTo>
                  <a:pt x="8486" y="1307"/>
                </a:lnTo>
                <a:lnTo>
                  <a:pt x="8493" y="1308"/>
                </a:lnTo>
                <a:lnTo>
                  <a:pt x="8499" y="1310"/>
                </a:lnTo>
                <a:lnTo>
                  <a:pt x="8504" y="1312"/>
                </a:lnTo>
                <a:lnTo>
                  <a:pt x="8509" y="1314"/>
                </a:lnTo>
                <a:lnTo>
                  <a:pt x="8513" y="1316"/>
                </a:lnTo>
                <a:lnTo>
                  <a:pt x="8518" y="1320"/>
                </a:lnTo>
                <a:lnTo>
                  <a:pt x="8521" y="1324"/>
                </a:lnTo>
                <a:lnTo>
                  <a:pt x="8525" y="1328"/>
                </a:lnTo>
                <a:lnTo>
                  <a:pt x="8528" y="1333"/>
                </a:lnTo>
                <a:lnTo>
                  <a:pt x="8530" y="1338"/>
                </a:lnTo>
                <a:lnTo>
                  <a:pt x="8532" y="1343"/>
                </a:lnTo>
                <a:lnTo>
                  <a:pt x="8535" y="1357"/>
                </a:lnTo>
                <a:lnTo>
                  <a:pt x="8536" y="1364"/>
                </a:lnTo>
                <a:lnTo>
                  <a:pt x="8536" y="1372"/>
                </a:lnTo>
                <a:lnTo>
                  <a:pt x="8536" y="1542"/>
                </a:lnTo>
                <a:lnTo>
                  <a:pt x="8501" y="1542"/>
                </a:lnTo>
                <a:lnTo>
                  <a:pt x="8501" y="1378"/>
                </a:lnTo>
                <a:lnTo>
                  <a:pt x="8501" y="1369"/>
                </a:lnTo>
                <a:lnTo>
                  <a:pt x="8500" y="1362"/>
                </a:lnTo>
                <a:lnTo>
                  <a:pt x="8497" y="1354"/>
                </a:lnTo>
                <a:lnTo>
                  <a:pt x="8495" y="1351"/>
                </a:lnTo>
                <a:lnTo>
                  <a:pt x="8494" y="1348"/>
                </a:lnTo>
                <a:lnTo>
                  <a:pt x="8492" y="1346"/>
                </a:lnTo>
                <a:lnTo>
                  <a:pt x="8490" y="1345"/>
                </a:lnTo>
                <a:lnTo>
                  <a:pt x="8484" y="1341"/>
                </a:lnTo>
                <a:lnTo>
                  <a:pt x="8477" y="1339"/>
                </a:lnTo>
                <a:lnTo>
                  <a:pt x="8469" y="1339"/>
                </a:lnTo>
                <a:lnTo>
                  <a:pt x="8460" y="1339"/>
                </a:lnTo>
                <a:lnTo>
                  <a:pt x="8456" y="1340"/>
                </a:lnTo>
                <a:lnTo>
                  <a:pt x="8452" y="1341"/>
                </a:lnTo>
                <a:lnTo>
                  <a:pt x="8443" y="1345"/>
                </a:lnTo>
                <a:lnTo>
                  <a:pt x="8435" y="1349"/>
                </a:lnTo>
                <a:lnTo>
                  <a:pt x="8428" y="1354"/>
                </a:lnTo>
                <a:lnTo>
                  <a:pt x="8420" y="1359"/>
                </a:lnTo>
                <a:lnTo>
                  <a:pt x="8413" y="1366"/>
                </a:lnTo>
                <a:lnTo>
                  <a:pt x="8407" y="1372"/>
                </a:lnTo>
                <a:lnTo>
                  <a:pt x="8407" y="1542"/>
                </a:lnTo>
                <a:lnTo>
                  <a:pt x="8371" y="1542"/>
                </a:lnTo>
                <a:lnTo>
                  <a:pt x="8371" y="1313"/>
                </a:lnTo>
                <a:lnTo>
                  <a:pt x="8407" y="1313"/>
                </a:lnTo>
                <a:lnTo>
                  <a:pt x="8407" y="1345"/>
                </a:lnTo>
                <a:lnTo>
                  <a:pt x="8413" y="1338"/>
                </a:lnTo>
                <a:lnTo>
                  <a:pt x="8421" y="1331"/>
                </a:lnTo>
                <a:lnTo>
                  <a:pt x="8429" y="1325"/>
                </a:lnTo>
                <a:lnTo>
                  <a:pt x="8438" y="1320"/>
                </a:lnTo>
                <a:lnTo>
                  <a:pt x="8448" y="1314"/>
                </a:lnTo>
                <a:lnTo>
                  <a:pt x="8452" y="1313"/>
                </a:lnTo>
                <a:lnTo>
                  <a:pt x="8458" y="1311"/>
                </a:lnTo>
                <a:lnTo>
                  <a:pt x="8468" y="1308"/>
                </a:lnTo>
                <a:lnTo>
                  <a:pt x="8479" y="1307"/>
                </a:lnTo>
                <a:close/>
                <a:moveTo>
                  <a:pt x="8245" y="1547"/>
                </a:moveTo>
                <a:lnTo>
                  <a:pt x="8236" y="1547"/>
                </a:lnTo>
                <a:lnTo>
                  <a:pt x="8227" y="1546"/>
                </a:lnTo>
                <a:lnTo>
                  <a:pt x="8218" y="1543"/>
                </a:lnTo>
                <a:lnTo>
                  <a:pt x="8214" y="1541"/>
                </a:lnTo>
                <a:lnTo>
                  <a:pt x="8210" y="1540"/>
                </a:lnTo>
                <a:lnTo>
                  <a:pt x="8205" y="1538"/>
                </a:lnTo>
                <a:lnTo>
                  <a:pt x="8202" y="1535"/>
                </a:lnTo>
                <a:lnTo>
                  <a:pt x="8195" y="1530"/>
                </a:lnTo>
                <a:lnTo>
                  <a:pt x="8188" y="1524"/>
                </a:lnTo>
                <a:lnTo>
                  <a:pt x="8182" y="1517"/>
                </a:lnTo>
                <a:lnTo>
                  <a:pt x="8176" y="1509"/>
                </a:lnTo>
                <a:lnTo>
                  <a:pt x="8171" y="1500"/>
                </a:lnTo>
                <a:lnTo>
                  <a:pt x="8169" y="1496"/>
                </a:lnTo>
                <a:lnTo>
                  <a:pt x="8167" y="1490"/>
                </a:lnTo>
                <a:lnTo>
                  <a:pt x="8164" y="1480"/>
                </a:lnTo>
                <a:lnTo>
                  <a:pt x="8160" y="1468"/>
                </a:lnTo>
                <a:lnTo>
                  <a:pt x="8158" y="1455"/>
                </a:lnTo>
                <a:lnTo>
                  <a:pt x="8157" y="1442"/>
                </a:lnTo>
                <a:lnTo>
                  <a:pt x="8157" y="1427"/>
                </a:lnTo>
                <a:lnTo>
                  <a:pt x="8157" y="1412"/>
                </a:lnTo>
                <a:lnTo>
                  <a:pt x="8158" y="1399"/>
                </a:lnTo>
                <a:lnTo>
                  <a:pt x="8160" y="1385"/>
                </a:lnTo>
                <a:lnTo>
                  <a:pt x="8162" y="1380"/>
                </a:lnTo>
                <a:lnTo>
                  <a:pt x="8164" y="1374"/>
                </a:lnTo>
                <a:lnTo>
                  <a:pt x="8168" y="1363"/>
                </a:lnTo>
                <a:lnTo>
                  <a:pt x="8173" y="1354"/>
                </a:lnTo>
                <a:lnTo>
                  <a:pt x="8178" y="1345"/>
                </a:lnTo>
                <a:lnTo>
                  <a:pt x="8184" y="1337"/>
                </a:lnTo>
                <a:lnTo>
                  <a:pt x="8187" y="1333"/>
                </a:lnTo>
                <a:lnTo>
                  <a:pt x="8189" y="1330"/>
                </a:lnTo>
                <a:lnTo>
                  <a:pt x="8196" y="1323"/>
                </a:lnTo>
                <a:lnTo>
                  <a:pt x="8204" y="1319"/>
                </a:lnTo>
                <a:lnTo>
                  <a:pt x="8212" y="1315"/>
                </a:lnTo>
                <a:lnTo>
                  <a:pt x="8220" y="1312"/>
                </a:lnTo>
                <a:lnTo>
                  <a:pt x="8228" y="1310"/>
                </a:lnTo>
                <a:lnTo>
                  <a:pt x="8237" y="1308"/>
                </a:lnTo>
                <a:lnTo>
                  <a:pt x="8245" y="1307"/>
                </a:lnTo>
                <a:lnTo>
                  <a:pt x="8255" y="1308"/>
                </a:lnTo>
                <a:lnTo>
                  <a:pt x="8263" y="1310"/>
                </a:lnTo>
                <a:lnTo>
                  <a:pt x="8272" y="1312"/>
                </a:lnTo>
                <a:lnTo>
                  <a:pt x="8275" y="1313"/>
                </a:lnTo>
                <a:lnTo>
                  <a:pt x="8280" y="1315"/>
                </a:lnTo>
                <a:lnTo>
                  <a:pt x="8287" y="1320"/>
                </a:lnTo>
                <a:lnTo>
                  <a:pt x="8293" y="1324"/>
                </a:lnTo>
                <a:lnTo>
                  <a:pt x="8299" y="1331"/>
                </a:lnTo>
                <a:lnTo>
                  <a:pt x="8305" y="1338"/>
                </a:lnTo>
                <a:lnTo>
                  <a:pt x="8310" y="1346"/>
                </a:lnTo>
                <a:lnTo>
                  <a:pt x="8312" y="1350"/>
                </a:lnTo>
                <a:lnTo>
                  <a:pt x="8315" y="1355"/>
                </a:lnTo>
                <a:lnTo>
                  <a:pt x="8318" y="1364"/>
                </a:lnTo>
                <a:lnTo>
                  <a:pt x="8321" y="1375"/>
                </a:lnTo>
                <a:lnTo>
                  <a:pt x="8324" y="1386"/>
                </a:lnTo>
                <a:lnTo>
                  <a:pt x="8326" y="1399"/>
                </a:lnTo>
                <a:lnTo>
                  <a:pt x="8326" y="1411"/>
                </a:lnTo>
                <a:lnTo>
                  <a:pt x="8327" y="1426"/>
                </a:lnTo>
                <a:lnTo>
                  <a:pt x="8327" y="1434"/>
                </a:lnTo>
                <a:lnTo>
                  <a:pt x="8192" y="1434"/>
                </a:lnTo>
                <a:lnTo>
                  <a:pt x="8192" y="1444"/>
                </a:lnTo>
                <a:lnTo>
                  <a:pt x="8193" y="1453"/>
                </a:lnTo>
                <a:lnTo>
                  <a:pt x="8194" y="1462"/>
                </a:lnTo>
                <a:lnTo>
                  <a:pt x="8195" y="1470"/>
                </a:lnTo>
                <a:lnTo>
                  <a:pt x="8197" y="1478"/>
                </a:lnTo>
                <a:lnTo>
                  <a:pt x="8201" y="1485"/>
                </a:lnTo>
                <a:lnTo>
                  <a:pt x="8203" y="1490"/>
                </a:lnTo>
                <a:lnTo>
                  <a:pt x="8206" y="1496"/>
                </a:lnTo>
                <a:lnTo>
                  <a:pt x="8211" y="1502"/>
                </a:lnTo>
                <a:lnTo>
                  <a:pt x="8214" y="1505"/>
                </a:lnTo>
                <a:lnTo>
                  <a:pt x="8219" y="1509"/>
                </a:lnTo>
                <a:lnTo>
                  <a:pt x="8224" y="1512"/>
                </a:lnTo>
                <a:lnTo>
                  <a:pt x="8229" y="1514"/>
                </a:lnTo>
                <a:lnTo>
                  <a:pt x="8235" y="1516"/>
                </a:lnTo>
                <a:lnTo>
                  <a:pt x="8240" y="1517"/>
                </a:lnTo>
                <a:lnTo>
                  <a:pt x="8246" y="1517"/>
                </a:lnTo>
                <a:lnTo>
                  <a:pt x="8256" y="1516"/>
                </a:lnTo>
                <a:lnTo>
                  <a:pt x="8264" y="1515"/>
                </a:lnTo>
                <a:lnTo>
                  <a:pt x="8272" y="1512"/>
                </a:lnTo>
                <a:lnTo>
                  <a:pt x="8279" y="1507"/>
                </a:lnTo>
                <a:lnTo>
                  <a:pt x="8285" y="1502"/>
                </a:lnTo>
                <a:lnTo>
                  <a:pt x="8291" y="1494"/>
                </a:lnTo>
                <a:lnTo>
                  <a:pt x="8296" y="1486"/>
                </a:lnTo>
                <a:lnTo>
                  <a:pt x="8301" y="1478"/>
                </a:lnTo>
                <a:lnTo>
                  <a:pt x="8325" y="1492"/>
                </a:lnTo>
                <a:lnTo>
                  <a:pt x="8318" y="1505"/>
                </a:lnTo>
                <a:lnTo>
                  <a:pt x="8315" y="1509"/>
                </a:lnTo>
                <a:lnTo>
                  <a:pt x="8311" y="1515"/>
                </a:lnTo>
                <a:lnTo>
                  <a:pt x="8307" y="1520"/>
                </a:lnTo>
                <a:lnTo>
                  <a:pt x="8302" y="1524"/>
                </a:lnTo>
                <a:lnTo>
                  <a:pt x="8292" y="1532"/>
                </a:lnTo>
                <a:lnTo>
                  <a:pt x="8282" y="1539"/>
                </a:lnTo>
                <a:lnTo>
                  <a:pt x="8276" y="1541"/>
                </a:lnTo>
                <a:lnTo>
                  <a:pt x="8271" y="1543"/>
                </a:lnTo>
                <a:lnTo>
                  <a:pt x="8264" y="1544"/>
                </a:lnTo>
                <a:lnTo>
                  <a:pt x="8258" y="1546"/>
                </a:lnTo>
                <a:lnTo>
                  <a:pt x="8245" y="1547"/>
                </a:lnTo>
                <a:close/>
                <a:moveTo>
                  <a:pt x="8199" y="1376"/>
                </a:moveTo>
                <a:lnTo>
                  <a:pt x="8196" y="1383"/>
                </a:lnTo>
                <a:lnTo>
                  <a:pt x="8194" y="1391"/>
                </a:lnTo>
                <a:lnTo>
                  <a:pt x="8193" y="1399"/>
                </a:lnTo>
                <a:lnTo>
                  <a:pt x="8192" y="1408"/>
                </a:lnTo>
                <a:lnTo>
                  <a:pt x="8293" y="1408"/>
                </a:lnTo>
                <a:lnTo>
                  <a:pt x="8292" y="1393"/>
                </a:lnTo>
                <a:lnTo>
                  <a:pt x="8291" y="1386"/>
                </a:lnTo>
                <a:lnTo>
                  <a:pt x="8289" y="1380"/>
                </a:lnTo>
                <a:lnTo>
                  <a:pt x="8285" y="1367"/>
                </a:lnTo>
                <a:lnTo>
                  <a:pt x="8283" y="1363"/>
                </a:lnTo>
                <a:lnTo>
                  <a:pt x="8280" y="1357"/>
                </a:lnTo>
                <a:lnTo>
                  <a:pt x="8276" y="1354"/>
                </a:lnTo>
                <a:lnTo>
                  <a:pt x="8273" y="1349"/>
                </a:lnTo>
                <a:lnTo>
                  <a:pt x="8270" y="1346"/>
                </a:lnTo>
                <a:lnTo>
                  <a:pt x="8265" y="1343"/>
                </a:lnTo>
                <a:lnTo>
                  <a:pt x="8261" y="1341"/>
                </a:lnTo>
                <a:lnTo>
                  <a:pt x="8256" y="1339"/>
                </a:lnTo>
                <a:lnTo>
                  <a:pt x="8250" y="1338"/>
                </a:lnTo>
                <a:lnTo>
                  <a:pt x="8245" y="1338"/>
                </a:lnTo>
                <a:lnTo>
                  <a:pt x="8240" y="1338"/>
                </a:lnTo>
                <a:lnTo>
                  <a:pt x="8236" y="1339"/>
                </a:lnTo>
                <a:lnTo>
                  <a:pt x="8231" y="1340"/>
                </a:lnTo>
                <a:lnTo>
                  <a:pt x="8226" y="1342"/>
                </a:lnTo>
                <a:lnTo>
                  <a:pt x="8222" y="1345"/>
                </a:lnTo>
                <a:lnTo>
                  <a:pt x="8218" y="1347"/>
                </a:lnTo>
                <a:lnTo>
                  <a:pt x="8213" y="1350"/>
                </a:lnTo>
                <a:lnTo>
                  <a:pt x="8210" y="1355"/>
                </a:lnTo>
                <a:lnTo>
                  <a:pt x="8206" y="1359"/>
                </a:lnTo>
                <a:lnTo>
                  <a:pt x="8203" y="1365"/>
                </a:lnTo>
                <a:lnTo>
                  <a:pt x="8201" y="1371"/>
                </a:lnTo>
                <a:lnTo>
                  <a:pt x="8199" y="1376"/>
                </a:lnTo>
                <a:close/>
                <a:moveTo>
                  <a:pt x="8112" y="1486"/>
                </a:moveTo>
                <a:lnTo>
                  <a:pt x="8113" y="1505"/>
                </a:lnTo>
                <a:lnTo>
                  <a:pt x="8113" y="1520"/>
                </a:lnTo>
                <a:lnTo>
                  <a:pt x="8115" y="1532"/>
                </a:lnTo>
                <a:lnTo>
                  <a:pt x="8117" y="1542"/>
                </a:lnTo>
                <a:lnTo>
                  <a:pt x="8081" y="1542"/>
                </a:lnTo>
                <a:lnTo>
                  <a:pt x="8081" y="1539"/>
                </a:lnTo>
                <a:lnTo>
                  <a:pt x="8080" y="1535"/>
                </a:lnTo>
                <a:lnTo>
                  <a:pt x="8079" y="1527"/>
                </a:lnTo>
                <a:lnTo>
                  <a:pt x="8078" y="1523"/>
                </a:lnTo>
                <a:lnTo>
                  <a:pt x="8078" y="1520"/>
                </a:lnTo>
                <a:lnTo>
                  <a:pt x="8078" y="1512"/>
                </a:lnTo>
                <a:lnTo>
                  <a:pt x="8072" y="1518"/>
                </a:lnTo>
                <a:lnTo>
                  <a:pt x="8065" y="1525"/>
                </a:lnTo>
                <a:lnTo>
                  <a:pt x="8059" y="1531"/>
                </a:lnTo>
                <a:lnTo>
                  <a:pt x="8051" y="1535"/>
                </a:lnTo>
                <a:lnTo>
                  <a:pt x="8047" y="1538"/>
                </a:lnTo>
                <a:lnTo>
                  <a:pt x="8043" y="1540"/>
                </a:lnTo>
                <a:lnTo>
                  <a:pt x="8034" y="1543"/>
                </a:lnTo>
                <a:lnTo>
                  <a:pt x="8029" y="1544"/>
                </a:lnTo>
                <a:lnTo>
                  <a:pt x="8025" y="1544"/>
                </a:lnTo>
                <a:lnTo>
                  <a:pt x="8019" y="1546"/>
                </a:lnTo>
                <a:lnTo>
                  <a:pt x="8014" y="1546"/>
                </a:lnTo>
                <a:lnTo>
                  <a:pt x="8006" y="1546"/>
                </a:lnTo>
                <a:lnTo>
                  <a:pt x="7998" y="1543"/>
                </a:lnTo>
                <a:lnTo>
                  <a:pt x="7990" y="1542"/>
                </a:lnTo>
                <a:lnTo>
                  <a:pt x="7983" y="1539"/>
                </a:lnTo>
                <a:lnTo>
                  <a:pt x="7976" y="1535"/>
                </a:lnTo>
                <a:lnTo>
                  <a:pt x="7970" y="1530"/>
                </a:lnTo>
                <a:lnTo>
                  <a:pt x="7964" y="1524"/>
                </a:lnTo>
                <a:lnTo>
                  <a:pt x="7960" y="1521"/>
                </a:lnTo>
                <a:lnTo>
                  <a:pt x="7958" y="1517"/>
                </a:lnTo>
                <a:lnTo>
                  <a:pt x="7954" y="1509"/>
                </a:lnTo>
                <a:lnTo>
                  <a:pt x="7951" y="1506"/>
                </a:lnTo>
                <a:lnTo>
                  <a:pt x="7949" y="1502"/>
                </a:lnTo>
                <a:lnTo>
                  <a:pt x="7945" y="1491"/>
                </a:lnTo>
                <a:lnTo>
                  <a:pt x="7941" y="1481"/>
                </a:lnTo>
                <a:lnTo>
                  <a:pt x="7939" y="1469"/>
                </a:lnTo>
                <a:lnTo>
                  <a:pt x="7938" y="1463"/>
                </a:lnTo>
                <a:lnTo>
                  <a:pt x="7938" y="1456"/>
                </a:lnTo>
                <a:lnTo>
                  <a:pt x="7937" y="1443"/>
                </a:lnTo>
                <a:lnTo>
                  <a:pt x="7936" y="1427"/>
                </a:lnTo>
                <a:lnTo>
                  <a:pt x="7937" y="1412"/>
                </a:lnTo>
                <a:lnTo>
                  <a:pt x="7938" y="1398"/>
                </a:lnTo>
                <a:lnTo>
                  <a:pt x="7939" y="1385"/>
                </a:lnTo>
                <a:lnTo>
                  <a:pt x="7942" y="1374"/>
                </a:lnTo>
                <a:lnTo>
                  <a:pt x="7946" y="1363"/>
                </a:lnTo>
                <a:lnTo>
                  <a:pt x="7949" y="1353"/>
                </a:lnTo>
                <a:lnTo>
                  <a:pt x="7954" y="1345"/>
                </a:lnTo>
                <a:lnTo>
                  <a:pt x="7959" y="1337"/>
                </a:lnTo>
                <a:lnTo>
                  <a:pt x="7962" y="1332"/>
                </a:lnTo>
                <a:lnTo>
                  <a:pt x="7965" y="1330"/>
                </a:lnTo>
                <a:lnTo>
                  <a:pt x="7971" y="1323"/>
                </a:lnTo>
                <a:lnTo>
                  <a:pt x="7977" y="1319"/>
                </a:lnTo>
                <a:lnTo>
                  <a:pt x="7984" y="1314"/>
                </a:lnTo>
                <a:lnTo>
                  <a:pt x="7992" y="1312"/>
                </a:lnTo>
                <a:lnTo>
                  <a:pt x="8000" y="1310"/>
                </a:lnTo>
                <a:lnTo>
                  <a:pt x="8008" y="1308"/>
                </a:lnTo>
                <a:lnTo>
                  <a:pt x="8016" y="1307"/>
                </a:lnTo>
                <a:lnTo>
                  <a:pt x="8025" y="1308"/>
                </a:lnTo>
                <a:lnTo>
                  <a:pt x="8030" y="1308"/>
                </a:lnTo>
                <a:lnTo>
                  <a:pt x="8035" y="1310"/>
                </a:lnTo>
                <a:lnTo>
                  <a:pt x="8043" y="1313"/>
                </a:lnTo>
                <a:lnTo>
                  <a:pt x="8051" y="1316"/>
                </a:lnTo>
                <a:lnTo>
                  <a:pt x="8059" y="1321"/>
                </a:lnTo>
                <a:lnTo>
                  <a:pt x="8065" y="1327"/>
                </a:lnTo>
                <a:lnTo>
                  <a:pt x="8071" y="1333"/>
                </a:lnTo>
                <a:lnTo>
                  <a:pt x="8078" y="1340"/>
                </a:lnTo>
                <a:lnTo>
                  <a:pt x="8078" y="1220"/>
                </a:lnTo>
                <a:lnTo>
                  <a:pt x="8112" y="1220"/>
                </a:lnTo>
                <a:lnTo>
                  <a:pt x="8112" y="1486"/>
                </a:lnTo>
                <a:close/>
                <a:moveTo>
                  <a:pt x="8078" y="1486"/>
                </a:moveTo>
                <a:lnTo>
                  <a:pt x="8078" y="1369"/>
                </a:lnTo>
                <a:lnTo>
                  <a:pt x="8071" y="1363"/>
                </a:lnTo>
                <a:lnTo>
                  <a:pt x="8064" y="1357"/>
                </a:lnTo>
                <a:lnTo>
                  <a:pt x="8059" y="1351"/>
                </a:lnTo>
                <a:lnTo>
                  <a:pt x="8052" y="1347"/>
                </a:lnTo>
                <a:lnTo>
                  <a:pt x="8048" y="1345"/>
                </a:lnTo>
                <a:lnTo>
                  <a:pt x="8045" y="1342"/>
                </a:lnTo>
                <a:lnTo>
                  <a:pt x="8037" y="1340"/>
                </a:lnTo>
                <a:lnTo>
                  <a:pt x="8034" y="1339"/>
                </a:lnTo>
                <a:lnTo>
                  <a:pt x="8030" y="1339"/>
                </a:lnTo>
                <a:lnTo>
                  <a:pt x="8023" y="1338"/>
                </a:lnTo>
                <a:lnTo>
                  <a:pt x="8017" y="1338"/>
                </a:lnTo>
                <a:lnTo>
                  <a:pt x="8012" y="1339"/>
                </a:lnTo>
                <a:lnTo>
                  <a:pt x="8007" y="1341"/>
                </a:lnTo>
                <a:lnTo>
                  <a:pt x="8002" y="1343"/>
                </a:lnTo>
                <a:lnTo>
                  <a:pt x="7998" y="1346"/>
                </a:lnTo>
                <a:lnTo>
                  <a:pt x="7993" y="1350"/>
                </a:lnTo>
                <a:lnTo>
                  <a:pt x="7989" y="1354"/>
                </a:lnTo>
                <a:lnTo>
                  <a:pt x="7985" y="1359"/>
                </a:lnTo>
                <a:lnTo>
                  <a:pt x="7982" y="1365"/>
                </a:lnTo>
                <a:lnTo>
                  <a:pt x="7980" y="1372"/>
                </a:lnTo>
                <a:lnTo>
                  <a:pt x="7977" y="1380"/>
                </a:lnTo>
                <a:lnTo>
                  <a:pt x="7975" y="1387"/>
                </a:lnTo>
                <a:lnTo>
                  <a:pt x="7973" y="1397"/>
                </a:lnTo>
                <a:lnTo>
                  <a:pt x="7972" y="1407"/>
                </a:lnTo>
                <a:lnTo>
                  <a:pt x="7972" y="1417"/>
                </a:lnTo>
                <a:lnTo>
                  <a:pt x="7972" y="1428"/>
                </a:lnTo>
                <a:lnTo>
                  <a:pt x="7972" y="1439"/>
                </a:lnTo>
                <a:lnTo>
                  <a:pt x="7972" y="1450"/>
                </a:lnTo>
                <a:lnTo>
                  <a:pt x="7973" y="1460"/>
                </a:lnTo>
                <a:lnTo>
                  <a:pt x="7975" y="1468"/>
                </a:lnTo>
                <a:lnTo>
                  <a:pt x="7977" y="1476"/>
                </a:lnTo>
                <a:lnTo>
                  <a:pt x="7980" y="1483"/>
                </a:lnTo>
                <a:lnTo>
                  <a:pt x="7983" y="1490"/>
                </a:lnTo>
                <a:lnTo>
                  <a:pt x="7986" y="1496"/>
                </a:lnTo>
                <a:lnTo>
                  <a:pt x="7990" y="1500"/>
                </a:lnTo>
                <a:lnTo>
                  <a:pt x="7993" y="1505"/>
                </a:lnTo>
                <a:lnTo>
                  <a:pt x="7998" y="1508"/>
                </a:lnTo>
                <a:lnTo>
                  <a:pt x="8002" y="1512"/>
                </a:lnTo>
                <a:lnTo>
                  <a:pt x="8007" y="1514"/>
                </a:lnTo>
                <a:lnTo>
                  <a:pt x="8012" y="1515"/>
                </a:lnTo>
                <a:lnTo>
                  <a:pt x="8018" y="1516"/>
                </a:lnTo>
                <a:lnTo>
                  <a:pt x="8024" y="1517"/>
                </a:lnTo>
                <a:lnTo>
                  <a:pt x="8032" y="1516"/>
                </a:lnTo>
                <a:lnTo>
                  <a:pt x="8035" y="1515"/>
                </a:lnTo>
                <a:lnTo>
                  <a:pt x="8038" y="1514"/>
                </a:lnTo>
                <a:lnTo>
                  <a:pt x="8046" y="1512"/>
                </a:lnTo>
                <a:lnTo>
                  <a:pt x="8053" y="1507"/>
                </a:lnTo>
                <a:lnTo>
                  <a:pt x="8060" y="1503"/>
                </a:lnTo>
                <a:lnTo>
                  <a:pt x="8065" y="1497"/>
                </a:lnTo>
                <a:lnTo>
                  <a:pt x="8078" y="1486"/>
                </a:lnTo>
                <a:close/>
                <a:moveTo>
                  <a:pt x="7847" y="1315"/>
                </a:moveTo>
                <a:lnTo>
                  <a:pt x="7851" y="1318"/>
                </a:lnTo>
                <a:lnTo>
                  <a:pt x="7854" y="1320"/>
                </a:lnTo>
                <a:lnTo>
                  <a:pt x="7862" y="1324"/>
                </a:lnTo>
                <a:lnTo>
                  <a:pt x="7866" y="1328"/>
                </a:lnTo>
                <a:lnTo>
                  <a:pt x="7869" y="1331"/>
                </a:lnTo>
                <a:lnTo>
                  <a:pt x="7876" y="1338"/>
                </a:lnTo>
                <a:lnTo>
                  <a:pt x="7882" y="1346"/>
                </a:lnTo>
                <a:lnTo>
                  <a:pt x="7886" y="1355"/>
                </a:lnTo>
                <a:lnTo>
                  <a:pt x="7891" y="1365"/>
                </a:lnTo>
                <a:lnTo>
                  <a:pt x="7895" y="1375"/>
                </a:lnTo>
                <a:lnTo>
                  <a:pt x="7897" y="1386"/>
                </a:lnTo>
                <a:lnTo>
                  <a:pt x="7900" y="1400"/>
                </a:lnTo>
                <a:lnTo>
                  <a:pt x="7901" y="1412"/>
                </a:lnTo>
                <a:lnTo>
                  <a:pt x="7902" y="1427"/>
                </a:lnTo>
                <a:lnTo>
                  <a:pt x="7901" y="1442"/>
                </a:lnTo>
                <a:lnTo>
                  <a:pt x="7900" y="1455"/>
                </a:lnTo>
                <a:lnTo>
                  <a:pt x="7897" y="1468"/>
                </a:lnTo>
                <a:lnTo>
                  <a:pt x="7895" y="1479"/>
                </a:lnTo>
                <a:lnTo>
                  <a:pt x="7891" y="1490"/>
                </a:lnTo>
                <a:lnTo>
                  <a:pt x="7886" y="1499"/>
                </a:lnTo>
                <a:lnTo>
                  <a:pt x="7882" y="1508"/>
                </a:lnTo>
                <a:lnTo>
                  <a:pt x="7876" y="1516"/>
                </a:lnTo>
                <a:lnTo>
                  <a:pt x="7869" y="1524"/>
                </a:lnTo>
                <a:lnTo>
                  <a:pt x="7862" y="1530"/>
                </a:lnTo>
                <a:lnTo>
                  <a:pt x="7859" y="1533"/>
                </a:lnTo>
                <a:lnTo>
                  <a:pt x="7854" y="1535"/>
                </a:lnTo>
                <a:lnTo>
                  <a:pt x="7847" y="1540"/>
                </a:lnTo>
                <a:lnTo>
                  <a:pt x="7839" y="1543"/>
                </a:lnTo>
                <a:lnTo>
                  <a:pt x="7830" y="1546"/>
                </a:lnTo>
                <a:lnTo>
                  <a:pt x="7821" y="1547"/>
                </a:lnTo>
                <a:lnTo>
                  <a:pt x="7812" y="1547"/>
                </a:lnTo>
                <a:lnTo>
                  <a:pt x="7801" y="1547"/>
                </a:lnTo>
                <a:lnTo>
                  <a:pt x="7792" y="1546"/>
                </a:lnTo>
                <a:lnTo>
                  <a:pt x="7784" y="1543"/>
                </a:lnTo>
                <a:lnTo>
                  <a:pt x="7775" y="1540"/>
                </a:lnTo>
                <a:lnTo>
                  <a:pt x="7768" y="1535"/>
                </a:lnTo>
                <a:lnTo>
                  <a:pt x="7760" y="1530"/>
                </a:lnTo>
                <a:lnTo>
                  <a:pt x="7753" y="1524"/>
                </a:lnTo>
                <a:lnTo>
                  <a:pt x="7746" y="1516"/>
                </a:lnTo>
                <a:lnTo>
                  <a:pt x="7740" y="1508"/>
                </a:lnTo>
                <a:lnTo>
                  <a:pt x="7736" y="1499"/>
                </a:lnTo>
                <a:lnTo>
                  <a:pt x="7731" y="1490"/>
                </a:lnTo>
                <a:lnTo>
                  <a:pt x="7727" y="1479"/>
                </a:lnTo>
                <a:lnTo>
                  <a:pt x="7725" y="1468"/>
                </a:lnTo>
                <a:lnTo>
                  <a:pt x="7722" y="1455"/>
                </a:lnTo>
                <a:lnTo>
                  <a:pt x="7720" y="1442"/>
                </a:lnTo>
                <a:lnTo>
                  <a:pt x="7720" y="1427"/>
                </a:lnTo>
                <a:lnTo>
                  <a:pt x="7720" y="1412"/>
                </a:lnTo>
                <a:lnTo>
                  <a:pt x="7722" y="1400"/>
                </a:lnTo>
                <a:lnTo>
                  <a:pt x="7725" y="1386"/>
                </a:lnTo>
                <a:lnTo>
                  <a:pt x="7727" y="1375"/>
                </a:lnTo>
                <a:lnTo>
                  <a:pt x="7731" y="1365"/>
                </a:lnTo>
                <a:lnTo>
                  <a:pt x="7736" y="1355"/>
                </a:lnTo>
                <a:lnTo>
                  <a:pt x="7740" y="1346"/>
                </a:lnTo>
                <a:lnTo>
                  <a:pt x="7744" y="1341"/>
                </a:lnTo>
                <a:lnTo>
                  <a:pt x="7746" y="1338"/>
                </a:lnTo>
                <a:lnTo>
                  <a:pt x="7753" y="1331"/>
                </a:lnTo>
                <a:lnTo>
                  <a:pt x="7760" y="1324"/>
                </a:lnTo>
                <a:lnTo>
                  <a:pt x="7763" y="1322"/>
                </a:lnTo>
                <a:lnTo>
                  <a:pt x="7768" y="1320"/>
                </a:lnTo>
                <a:lnTo>
                  <a:pt x="7775" y="1315"/>
                </a:lnTo>
                <a:lnTo>
                  <a:pt x="7783" y="1312"/>
                </a:lnTo>
                <a:lnTo>
                  <a:pt x="7792" y="1310"/>
                </a:lnTo>
                <a:lnTo>
                  <a:pt x="7801" y="1308"/>
                </a:lnTo>
                <a:lnTo>
                  <a:pt x="7812" y="1307"/>
                </a:lnTo>
                <a:lnTo>
                  <a:pt x="7821" y="1308"/>
                </a:lnTo>
                <a:lnTo>
                  <a:pt x="7830" y="1310"/>
                </a:lnTo>
                <a:lnTo>
                  <a:pt x="7839" y="1312"/>
                </a:lnTo>
                <a:lnTo>
                  <a:pt x="7847" y="1315"/>
                </a:lnTo>
                <a:close/>
                <a:moveTo>
                  <a:pt x="7862" y="1464"/>
                </a:moveTo>
                <a:lnTo>
                  <a:pt x="7865" y="1455"/>
                </a:lnTo>
                <a:lnTo>
                  <a:pt x="7866" y="1446"/>
                </a:lnTo>
                <a:lnTo>
                  <a:pt x="7866" y="1437"/>
                </a:lnTo>
                <a:lnTo>
                  <a:pt x="7867" y="1427"/>
                </a:lnTo>
                <a:lnTo>
                  <a:pt x="7866" y="1418"/>
                </a:lnTo>
                <a:lnTo>
                  <a:pt x="7866" y="1409"/>
                </a:lnTo>
                <a:lnTo>
                  <a:pt x="7865" y="1401"/>
                </a:lnTo>
                <a:lnTo>
                  <a:pt x="7863" y="1392"/>
                </a:lnTo>
                <a:lnTo>
                  <a:pt x="7861" y="1384"/>
                </a:lnTo>
                <a:lnTo>
                  <a:pt x="7859" y="1377"/>
                </a:lnTo>
                <a:lnTo>
                  <a:pt x="7857" y="1371"/>
                </a:lnTo>
                <a:lnTo>
                  <a:pt x="7853" y="1364"/>
                </a:lnTo>
                <a:lnTo>
                  <a:pt x="7850" y="1358"/>
                </a:lnTo>
                <a:lnTo>
                  <a:pt x="7845" y="1354"/>
                </a:lnTo>
                <a:lnTo>
                  <a:pt x="7841" y="1349"/>
                </a:lnTo>
                <a:lnTo>
                  <a:pt x="7836" y="1345"/>
                </a:lnTo>
                <a:lnTo>
                  <a:pt x="7831" y="1342"/>
                </a:lnTo>
                <a:lnTo>
                  <a:pt x="7824" y="1340"/>
                </a:lnTo>
                <a:lnTo>
                  <a:pt x="7818" y="1338"/>
                </a:lnTo>
                <a:lnTo>
                  <a:pt x="7812" y="1338"/>
                </a:lnTo>
                <a:lnTo>
                  <a:pt x="7805" y="1338"/>
                </a:lnTo>
                <a:lnTo>
                  <a:pt x="7798" y="1340"/>
                </a:lnTo>
                <a:lnTo>
                  <a:pt x="7792" y="1341"/>
                </a:lnTo>
                <a:lnTo>
                  <a:pt x="7787" y="1345"/>
                </a:lnTo>
                <a:lnTo>
                  <a:pt x="7782" y="1348"/>
                </a:lnTo>
                <a:lnTo>
                  <a:pt x="7778" y="1353"/>
                </a:lnTo>
                <a:lnTo>
                  <a:pt x="7773" y="1357"/>
                </a:lnTo>
                <a:lnTo>
                  <a:pt x="7770" y="1363"/>
                </a:lnTo>
                <a:lnTo>
                  <a:pt x="7766" y="1368"/>
                </a:lnTo>
                <a:lnTo>
                  <a:pt x="7763" y="1375"/>
                </a:lnTo>
                <a:lnTo>
                  <a:pt x="7759" y="1391"/>
                </a:lnTo>
                <a:lnTo>
                  <a:pt x="7757" y="1399"/>
                </a:lnTo>
                <a:lnTo>
                  <a:pt x="7756" y="1408"/>
                </a:lnTo>
                <a:lnTo>
                  <a:pt x="7756" y="1418"/>
                </a:lnTo>
                <a:lnTo>
                  <a:pt x="7755" y="1427"/>
                </a:lnTo>
                <a:lnTo>
                  <a:pt x="7756" y="1436"/>
                </a:lnTo>
                <a:lnTo>
                  <a:pt x="7756" y="1445"/>
                </a:lnTo>
                <a:lnTo>
                  <a:pt x="7759" y="1462"/>
                </a:lnTo>
                <a:lnTo>
                  <a:pt x="7763" y="1478"/>
                </a:lnTo>
                <a:lnTo>
                  <a:pt x="7765" y="1485"/>
                </a:lnTo>
                <a:lnTo>
                  <a:pt x="7769" y="1491"/>
                </a:lnTo>
                <a:lnTo>
                  <a:pt x="7772" y="1497"/>
                </a:lnTo>
                <a:lnTo>
                  <a:pt x="7777" y="1502"/>
                </a:lnTo>
                <a:lnTo>
                  <a:pt x="7781" y="1506"/>
                </a:lnTo>
                <a:lnTo>
                  <a:pt x="7786" y="1511"/>
                </a:lnTo>
                <a:lnTo>
                  <a:pt x="7791" y="1513"/>
                </a:lnTo>
                <a:lnTo>
                  <a:pt x="7797" y="1515"/>
                </a:lnTo>
                <a:lnTo>
                  <a:pt x="7804" y="1517"/>
                </a:lnTo>
                <a:lnTo>
                  <a:pt x="7812" y="1517"/>
                </a:lnTo>
                <a:lnTo>
                  <a:pt x="7818" y="1517"/>
                </a:lnTo>
                <a:lnTo>
                  <a:pt x="7824" y="1516"/>
                </a:lnTo>
                <a:lnTo>
                  <a:pt x="7830" y="1514"/>
                </a:lnTo>
                <a:lnTo>
                  <a:pt x="7835" y="1511"/>
                </a:lnTo>
                <a:lnTo>
                  <a:pt x="7840" y="1507"/>
                </a:lnTo>
                <a:lnTo>
                  <a:pt x="7844" y="1503"/>
                </a:lnTo>
                <a:lnTo>
                  <a:pt x="7849" y="1498"/>
                </a:lnTo>
                <a:lnTo>
                  <a:pt x="7852" y="1492"/>
                </a:lnTo>
                <a:lnTo>
                  <a:pt x="7856" y="1487"/>
                </a:lnTo>
                <a:lnTo>
                  <a:pt x="7859" y="1480"/>
                </a:lnTo>
                <a:lnTo>
                  <a:pt x="7861" y="1472"/>
                </a:lnTo>
                <a:lnTo>
                  <a:pt x="7862" y="1464"/>
                </a:lnTo>
                <a:close/>
                <a:moveTo>
                  <a:pt x="7640" y="1511"/>
                </a:moveTo>
                <a:lnTo>
                  <a:pt x="7633" y="1517"/>
                </a:lnTo>
                <a:lnTo>
                  <a:pt x="7625" y="1524"/>
                </a:lnTo>
                <a:lnTo>
                  <a:pt x="7618" y="1531"/>
                </a:lnTo>
                <a:lnTo>
                  <a:pt x="7608" y="1536"/>
                </a:lnTo>
                <a:lnTo>
                  <a:pt x="7599" y="1541"/>
                </a:lnTo>
                <a:lnTo>
                  <a:pt x="7595" y="1542"/>
                </a:lnTo>
                <a:lnTo>
                  <a:pt x="7589" y="1544"/>
                </a:lnTo>
                <a:lnTo>
                  <a:pt x="7584" y="1546"/>
                </a:lnTo>
                <a:lnTo>
                  <a:pt x="7579" y="1547"/>
                </a:lnTo>
                <a:lnTo>
                  <a:pt x="7568" y="1547"/>
                </a:lnTo>
                <a:lnTo>
                  <a:pt x="7561" y="1547"/>
                </a:lnTo>
                <a:lnTo>
                  <a:pt x="7554" y="1546"/>
                </a:lnTo>
                <a:lnTo>
                  <a:pt x="7549" y="1544"/>
                </a:lnTo>
                <a:lnTo>
                  <a:pt x="7543" y="1543"/>
                </a:lnTo>
                <a:lnTo>
                  <a:pt x="7539" y="1541"/>
                </a:lnTo>
                <a:lnTo>
                  <a:pt x="7534" y="1538"/>
                </a:lnTo>
                <a:lnTo>
                  <a:pt x="7530" y="1534"/>
                </a:lnTo>
                <a:lnTo>
                  <a:pt x="7525" y="1531"/>
                </a:lnTo>
                <a:lnTo>
                  <a:pt x="7522" y="1526"/>
                </a:lnTo>
                <a:lnTo>
                  <a:pt x="7519" y="1522"/>
                </a:lnTo>
                <a:lnTo>
                  <a:pt x="7517" y="1516"/>
                </a:lnTo>
                <a:lnTo>
                  <a:pt x="7515" y="1511"/>
                </a:lnTo>
                <a:lnTo>
                  <a:pt x="7513" y="1498"/>
                </a:lnTo>
                <a:lnTo>
                  <a:pt x="7511" y="1490"/>
                </a:lnTo>
                <a:lnTo>
                  <a:pt x="7511" y="1482"/>
                </a:lnTo>
                <a:lnTo>
                  <a:pt x="7511" y="1313"/>
                </a:lnTo>
                <a:lnTo>
                  <a:pt x="7546" y="1313"/>
                </a:lnTo>
                <a:lnTo>
                  <a:pt x="7546" y="1477"/>
                </a:lnTo>
                <a:lnTo>
                  <a:pt x="7546" y="1486"/>
                </a:lnTo>
                <a:lnTo>
                  <a:pt x="7548" y="1495"/>
                </a:lnTo>
                <a:lnTo>
                  <a:pt x="7550" y="1502"/>
                </a:lnTo>
                <a:lnTo>
                  <a:pt x="7552" y="1504"/>
                </a:lnTo>
                <a:lnTo>
                  <a:pt x="7553" y="1507"/>
                </a:lnTo>
                <a:lnTo>
                  <a:pt x="7555" y="1509"/>
                </a:lnTo>
                <a:lnTo>
                  <a:pt x="7558" y="1511"/>
                </a:lnTo>
                <a:lnTo>
                  <a:pt x="7564" y="1514"/>
                </a:lnTo>
                <a:lnTo>
                  <a:pt x="7571" y="1516"/>
                </a:lnTo>
                <a:lnTo>
                  <a:pt x="7580" y="1516"/>
                </a:lnTo>
                <a:lnTo>
                  <a:pt x="7588" y="1516"/>
                </a:lnTo>
                <a:lnTo>
                  <a:pt x="7596" y="1514"/>
                </a:lnTo>
                <a:lnTo>
                  <a:pt x="7604" y="1512"/>
                </a:lnTo>
                <a:lnTo>
                  <a:pt x="7611" y="1507"/>
                </a:lnTo>
                <a:lnTo>
                  <a:pt x="7615" y="1505"/>
                </a:lnTo>
                <a:lnTo>
                  <a:pt x="7619" y="1503"/>
                </a:lnTo>
                <a:lnTo>
                  <a:pt x="7627" y="1497"/>
                </a:lnTo>
                <a:lnTo>
                  <a:pt x="7633" y="1490"/>
                </a:lnTo>
                <a:lnTo>
                  <a:pt x="7640" y="1483"/>
                </a:lnTo>
                <a:lnTo>
                  <a:pt x="7640" y="1313"/>
                </a:lnTo>
                <a:lnTo>
                  <a:pt x="7675" y="1313"/>
                </a:lnTo>
                <a:lnTo>
                  <a:pt x="7675" y="1542"/>
                </a:lnTo>
                <a:lnTo>
                  <a:pt x="7640" y="1542"/>
                </a:lnTo>
                <a:lnTo>
                  <a:pt x="7640" y="1511"/>
                </a:lnTo>
                <a:close/>
                <a:moveTo>
                  <a:pt x="7444" y="1313"/>
                </a:moveTo>
                <a:lnTo>
                  <a:pt x="7478" y="1313"/>
                </a:lnTo>
                <a:lnTo>
                  <a:pt x="7408" y="1543"/>
                </a:lnTo>
                <a:lnTo>
                  <a:pt x="7370" y="1543"/>
                </a:lnTo>
                <a:lnTo>
                  <a:pt x="7302" y="1313"/>
                </a:lnTo>
                <a:lnTo>
                  <a:pt x="7337" y="1313"/>
                </a:lnTo>
                <a:lnTo>
                  <a:pt x="7374" y="1443"/>
                </a:lnTo>
                <a:lnTo>
                  <a:pt x="7377" y="1457"/>
                </a:lnTo>
                <a:lnTo>
                  <a:pt x="7382" y="1471"/>
                </a:lnTo>
                <a:lnTo>
                  <a:pt x="7385" y="1487"/>
                </a:lnTo>
                <a:lnTo>
                  <a:pt x="7391" y="1505"/>
                </a:lnTo>
                <a:lnTo>
                  <a:pt x="7393" y="1496"/>
                </a:lnTo>
                <a:lnTo>
                  <a:pt x="7395" y="1487"/>
                </a:lnTo>
                <a:lnTo>
                  <a:pt x="7400" y="1472"/>
                </a:lnTo>
                <a:lnTo>
                  <a:pt x="7403" y="1457"/>
                </a:lnTo>
                <a:lnTo>
                  <a:pt x="7408" y="1443"/>
                </a:lnTo>
                <a:lnTo>
                  <a:pt x="7444" y="1313"/>
                </a:lnTo>
                <a:close/>
                <a:moveTo>
                  <a:pt x="7163" y="1257"/>
                </a:moveTo>
                <a:lnTo>
                  <a:pt x="7170" y="1268"/>
                </a:lnTo>
                <a:lnTo>
                  <a:pt x="7174" y="1280"/>
                </a:lnTo>
                <a:lnTo>
                  <a:pt x="7179" y="1294"/>
                </a:lnTo>
                <a:lnTo>
                  <a:pt x="7183" y="1310"/>
                </a:lnTo>
                <a:lnTo>
                  <a:pt x="7185" y="1325"/>
                </a:lnTo>
                <a:lnTo>
                  <a:pt x="7188" y="1342"/>
                </a:lnTo>
                <a:lnTo>
                  <a:pt x="7189" y="1362"/>
                </a:lnTo>
                <a:lnTo>
                  <a:pt x="7189" y="1381"/>
                </a:lnTo>
                <a:lnTo>
                  <a:pt x="7189" y="1401"/>
                </a:lnTo>
                <a:lnTo>
                  <a:pt x="7188" y="1419"/>
                </a:lnTo>
                <a:lnTo>
                  <a:pt x="7185" y="1437"/>
                </a:lnTo>
                <a:lnTo>
                  <a:pt x="7183" y="1453"/>
                </a:lnTo>
                <a:lnTo>
                  <a:pt x="7179" y="1468"/>
                </a:lnTo>
                <a:lnTo>
                  <a:pt x="7174" y="1481"/>
                </a:lnTo>
                <a:lnTo>
                  <a:pt x="7170" y="1494"/>
                </a:lnTo>
                <a:lnTo>
                  <a:pt x="7163" y="1505"/>
                </a:lnTo>
                <a:lnTo>
                  <a:pt x="7156" y="1515"/>
                </a:lnTo>
                <a:lnTo>
                  <a:pt x="7148" y="1524"/>
                </a:lnTo>
                <a:lnTo>
                  <a:pt x="7140" y="1531"/>
                </a:lnTo>
                <a:lnTo>
                  <a:pt x="7131" y="1538"/>
                </a:lnTo>
                <a:lnTo>
                  <a:pt x="7121" y="1542"/>
                </a:lnTo>
                <a:lnTo>
                  <a:pt x="7115" y="1544"/>
                </a:lnTo>
                <a:lnTo>
                  <a:pt x="7110" y="1546"/>
                </a:lnTo>
                <a:lnTo>
                  <a:pt x="7104" y="1547"/>
                </a:lnTo>
                <a:lnTo>
                  <a:pt x="7099" y="1548"/>
                </a:lnTo>
                <a:lnTo>
                  <a:pt x="7093" y="1548"/>
                </a:lnTo>
                <a:lnTo>
                  <a:pt x="7086" y="1548"/>
                </a:lnTo>
                <a:lnTo>
                  <a:pt x="7074" y="1548"/>
                </a:lnTo>
                <a:lnTo>
                  <a:pt x="7062" y="1546"/>
                </a:lnTo>
                <a:lnTo>
                  <a:pt x="7057" y="1544"/>
                </a:lnTo>
                <a:lnTo>
                  <a:pt x="7051" y="1542"/>
                </a:lnTo>
                <a:lnTo>
                  <a:pt x="7047" y="1540"/>
                </a:lnTo>
                <a:lnTo>
                  <a:pt x="7042" y="1538"/>
                </a:lnTo>
                <a:lnTo>
                  <a:pt x="7032" y="1531"/>
                </a:lnTo>
                <a:lnTo>
                  <a:pt x="7027" y="1527"/>
                </a:lnTo>
                <a:lnTo>
                  <a:pt x="7024" y="1524"/>
                </a:lnTo>
                <a:lnTo>
                  <a:pt x="7020" y="1520"/>
                </a:lnTo>
                <a:lnTo>
                  <a:pt x="7016" y="1515"/>
                </a:lnTo>
                <a:lnTo>
                  <a:pt x="7013" y="1511"/>
                </a:lnTo>
                <a:lnTo>
                  <a:pt x="7009" y="1505"/>
                </a:lnTo>
                <a:lnTo>
                  <a:pt x="7003" y="1494"/>
                </a:lnTo>
                <a:lnTo>
                  <a:pt x="6998" y="1481"/>
                </a:lnTo>
                <a:lnTo>
                  <a:pt x="6994" y="1468"/>
                </a:lnTo>
                <a:lnTo>
                  <a:pt x="6989" y="1453"/>
                </a:lnTo>
                <a:lnTo>
                  <a:pt x="6987" y="1437"/>
                </a:lnTo>
                <a:lnTo>
                  <a:pt x="6985" y="1419"/>
                </a:lnTo>
                <a:lnTo>
                  <a:pt x="6983" y="1401"/>
                </a:lnTo>
                <a:lnTo>
                  <a:pt x="6982" y="1381"/>
                </a:lnTo>
                <a:lnTo>
                  <a:pt x="6983" y="1362"/>
                </a:lnTo>
                <a:lnTo>
                  <a:pt x="6985" y="1342"/>
                </a:lnTo>
                <a:lnTo>
                  <a:pt x="6987" y="1325"/>
                </a:lnTo>
                <a:lnTo>
                  <a:pt x="6989" y="1310"/>
                </a:lnTo>
                <a:lnTo>
                  <a:pt x="6994" y="1294"/>
                </a:lnTo>
                <a:lnTo>
                  <a:pt x="6998" y="1280"/>
                </a:lnTo>
                <a:lnTo>
                  <a:pt x="7003" y="1268"/>
                </a:lnTo>
                <a:lnTo>
                  <a:pt x="7009" y="1257"/>
                </a:lnTo>
                <a:lnTo>
                  <a:pt x="7016" y="1246"/>
                </a:lnTo>
                <a:lnTo>
                  <a:pt x="7024" y="1239"/>
                </a:lnTo>
                <a:lnTo>
                  <a:pt x="7032" y="1231"/>
                </a:lnTo>
                <a:lnTo>
                  <a:pt x="7042" y="1225"/>
                </a:lnTo>
                <a:lnTo>
                  <a:pt x="7051" y="1220"/>
                </a:lnTo>
                <a:lnTo>
                  <a:pt x="7057" y="1218"/>
                </a:lnTo>
                <a:lnTo>
                  <a:pt x="7062" y="1217"/>
                </a:lnTo>
                <a:lnTo>
                  <a:pt x="7068" y="1216"/>
                </a:lnTo>
                <a:lnTo>
                  <a:pt x="7074" y="1215"/>
                </a:lnTo>
                <a:lnTo>
                  <a:pt x="7080" y="1215"/>
                </a:lnTo>
                <a:lnTo>
                  <a:pt x="7086" y="1214"/>
                </a:lnTo>
                <a:lnTo>
                  <a:pt x="7099" y="1215"/>
                </a:lnTo>
                <a:lnTo>
                  <a:pt x="7110" y="1217"/>
                </a:lnTo>
                <a:lnTo>
                  <a:pt x="7115" y="1218"/>
                </a:lnTo>
                <a:lnTo>
                  <a:pt x="7121" y="1220"/>
                </a:lnTo>
                <a:lnTo>
                  <a:pt x="7126" y="1223"/>
                </a:lnTo>
                <a:lnTo>
                  <a:pt x="7131" y="1225"/>
                </a:lnTo>
                <a:lnTo>
                  <a:pt x="7140" y="1231"/>
                </a:lnTo>
                <a:lnTo>
                  <a:pt x="7148" y="1239"/>
                </a:lnTo>
                <a:lnTo>
                  <a:pt x="7153" y="1243"/>
                </a:lnTo>
                <a:lnTo>
                  <a:pt x="7156" y="1246"/>
                </a:lnTo>
                <a:lnTo>
                  <a:pt x="7163" y="1257"/>
                </a:lnTo>
                <a:close/>
                <a:moveTo>
                  <a:pt x="7148" y="1442"/>
                </a:moveTo>
                <a:lnTo>
                  <a:pt x="7150" y="1428"/>
                </a:lnTo>
                <a:lnTo>
                  <a:pt x="7152" y="1413"/>
                </a:lnTo>
                <a:lnTo>
                  <a:pt x="7153" y="1398"/>
                </a:lnTo>
                <a:lnTo>
                  <a:pt x="7153" y="1381"/>
                </a:lnTo>
                <a:lnTo>
                  <a:pt x="7153" y="1364"/>
                </a:lnTo>
                <a:lnTo>
                  <a:pt x="7152" y="1348"/>
                </a:lnTo>
                <a:lnTo>
                  <a:pt x="7150" y="1333"/>
                </a:lnTo>
                <a:lnTo>
                  <a:pt x="7148" y="1320"/>
                </a:lnTo>
                <a:lnTo>
                  <a:pt x="7146" y="1307"/>
                </a:lnTo>
                <a:lnTo>
                  <a:pt x="7143" y="1297"/>
                </a:lnTo>
                <a:lnTo>
                  <a:pt x="7139" y="1287"/>
                </a:lnTo>
                <a:lnTo>
                  <a:pt x="7136" y="1278"/>
                </a:lnTo>
                <a:lnTo>
                  <a:pt x="7131" y="1270"/>
                </a:lnTo>
                <a:lnTo>
                  <a:pt x="7126" y="1263"/>
                </a:lnTo>
                <a:lnTo>
                  <a:pt x="7120" y="1259"/>
                </a:lnTo>
                <a:lnTo>
                  <a:pt x="7114" y="1254"/>
                </a:lnTo>
                <a:lnTo>
                  <a:pt x="7111" y="1252"/>
                </a:lnTo>
                <a:lnTo>
                  <a:pt x="7108" y="1251"/>
                </a:lnTo>
                <a:lnTo>
                  <a:pt x="7101" y="1248"/>
                </a:lnTo>
                <a:lnTo>
                  <a:pt x="7094" y="1246"/>
                </a:lnTo>
                <a:lnTo>
                  <a:pt x="7086" y="1246"/>
                </a:lnTo>
                <a:lnTo>
                  <a:pt x="7078" y="1246"/>
                </a:lnTo>
                <a:lnTo>
                  <a:pt x="7071" y="1248"/>
                </a:lnTo>
                <a:lnTo>
                  <a:pt x="7067" y="1249"/>
                </a:lnTo>
                <a:lnTo>
                  <a:pt x="7064" y="1251"/>
                </a:lnTo>
                <a:lnTo>
                  <a:pt x="7058" y="1254"/>
                </a:lnTo>
                <a:lnTo>
                  <a:pt x="7055" y="1255"/>
                </a:lnTo>
                <a:lnTo>
                  <a:pt x="7051" y="1259"/>
                </a:lnTo>
                <a:lnTo>
                  <a:pt x="7046" y="1263"/>
                </a:lnTo>
                <a:lnTo>
                  <a:pt x="7041" y="1270"/>
                </a:lnTo>
                <a:lnTo>
                  <a:pt x="7036" y="1278"/>
                </a:lnTo>
                <a:lnTo>
                  <a:pt x="7032" y="1287"/>
                </a:lnTo>
                <a:lnTo>
                  <a:pt x="7029" y="1297"/>
                </a:lnTo>
                <a:lnTo>
                  <a:pt x="7025" y="1307"/>
                </a:lnTo>
                <a:lnTo>
                  <a:pt x="7023" y="1320"/>
                </a:lnTo>
                <a:lnTo>
                  <a:pt x="7022" y="1333"/>
                </a:lnTo>
                <a:lnTo>
                  <a:pt x="7020" y="1348"/>
                </a:lnTo>
                <a:lnTo>
                  <a:pt x="7020" y="1364"/>
                </a:lnTo>
                <a:lnTo>
                  <a:pt x="7018" y="1381"/>
                </a:lnTo>
                <a:lnTo>
                  <a:pt x="7020" y="1398"/>
                </a:lnTo>
                <a:lnTo>
                  <a:pt x="7020" y="1413"/>
                </a:lnTo>
                <a:lnTo>
                  <a:pt x="7022" y="1428"/>
                </a:lnTo>
                <a:lnTo>
                  <a:pt x="7023" y="1442"/>
                </a:lnTo>
                <a:lnTo>
                  <a:pt x="7026" y="1454"/>
                </a:lnTo>
                <a:lnTo>
                  <a:pt x="7029" y="1465"/>
                </a:lnTo>
                <a:lnTo>
                  <a:pt x="7032" y="1476"/>
                </a:lnTo>
                <a:lnTo>
                  <a:pt x="7036" y="1485"/>
                </a:lnTo>
                <a:lnTo>
                  <a:pt x="7041" y="1491"/>
                </a:lnTo>
                <a:lnTo>
                  <a:pt x="7047" y="1498"/>
                </a:lnTo>
                <a:lnTo>
                  <a:pt x="7052" y="1504"/>
                </a:lnTo>
                <a:lnTo>
                  <a:pt x="7058" y="1508"/>
                </a:lnTo>
                <a:lnTo>
                  <a:pt x="7061" y="1511"/>
                </a:lnTo>
                <a:lnTo>
                  <a:pt x="7065" y="1512"/>
                </a:lnTo>
                <a:lnTo>
                  <a:pt x="7071" y="1514"/>
                </a:lnTo>
                <a:lnTo>
                  <a:pt x="7078" y="1516"/>
                </a:lnTo>
                <a:lnTo>
                  <a:pt x="7086" y="1516"/>
                </a:lnTo>
                <a:lnTo>
                  <a:pt x="7094" y="1516"/>
                </a:lnTo>
                <a:lnTo>
                  <a:pt x="7102" y="1514"/>
                </a:lnTo>
                <a:lnTo>
                  <a:pt x="7105" y="1513"/>
                </a:lnTo>
                <a:lnTo>
                  <a:pt x="7109" y="1512"/>
                </a:lnTo>
                <a:lnTo>
                  <a:pt x="7114" y="1508"/>
                </a:lnTo>
                <a:lnTo>
                  <a:pt x="7121" y="1504"/>
                </a:lnTo>
                <a:lnTo>
                  <a:pt x="7127" y="1498"/>
                </a:lnTo>
                <a:lnTo>
                  <a:pt x="7131" y="1491"/>
                </a:lnTo>
                <a:lnTo>
                  <a:pt x="7136" y="1485"/>
                </a:lnTo>
                <a:lnTo>
                  <a:pt x="7140" y="1476"/>
                </a:lnTo>
                <a:lnTo>
                  <a:pt x="7144" y="1465"/>
                </a:lnTo>
                <a:lnTo>
                  <a:pt x="7146" y="1454"/>
                </a:lnTo>
                <a:lnTo>
                  <a:pt x="7148" y="1442"/>
                </a:lnTo>
                <a:close/>
                <a:moveTo>
                  <a:pt x="6918" y="1505"/>
                </a:moveTo>
                <a:lnTo>
                  <a:pt x="6911" y="1515"/>
                </a:lnTo>
                <a:lnTo>
                  <a:pt x="6903" y="1524"/>
                </a:lnTo>
                <a:lnTo>
                  <a:pt x="6895" y="1531"/>
                </a:lnTo>
                <a:lnTo>
                  <a:pt x="6891" y="1534"/>
                </a:lnTo>
                <a:lnTo>
                  <a:pt x="6886" y="1538"/>
                </a:lnTo>
                <a:lnTo>
                  <a:pt x="6876" y="1542"/>
                </a:lnTo>
                <a:lnTo>
                  <a:pt x="6871" y="1544"/>
                </a:lnTo>
                <a:lnTo>
                  <a:pt x="6865" y="1546"/>
                </a:lnTo>
                <a:lnTo>
                  <a:pt x="6859" y="1547"/>
                </a:lnTo>
                <a:lnTo>
                  <a:pt x="6854" y="1548"/>
                </a:lnTo>
                <a:lnTo>
                  <a:pt x="6848" y="1548"/>
                </a:lnTo>
                <a:lnTo>
                  <a:pt x="6841" y="1548"/>
                </a:lnTo>
                <a:lnTo>
                  <a:pt x="6829" y="1548"/>
                </a:lnTo>
                <a:lnTo>
                  <a:pt x="6818" y="1546"/>
                </a:lnTo>
                <a:lnTo>
                  <a:pt x="6812" y="1544"/>
                </a:lnTo>
                <a:lnTo>
                  <a:pt x="6806" y="1542"/>
                </a:lnTo>
                <a:lnTo>
                  <a:pt x="6802" y="1540"/>
                </a:lnTo>
                <a:lnTo>
                  <a:pt x="6797" y="1538"/>
                </a:lnTo>
                <a:lnTo>
                  <a:pt x="6787" y="1531"/>
                </a:lnTo>
                <a:lnTo>
                  <a:pt x="6783" y="1527"/>
                </a:lnTo>
                <a:lnTo>
                  <a:pt x="6779" y="1524"/>
                </a:lnTo>
                <a:lnTo>
                  <a:pt x="6775" y="1520"/>
                </a:lnTo>
                <a:lnTo>
                  <a:pt x="6771" y="1515"/>
                </a:lnTo>
                <a:lnTo>
                  <a:pt x="6768" y="1511"/>
                </a:lnTo>
                <a:lnTo>
                  <a:pt x="6765" y="1505"/>
                </a:lnTo>
                <a:lnTo>
                  <a:pt x="6758" y="1494"/>
                </a:lnTo>
                <a:lnTo>
                  <a:pt x="6753" y="1481"/>
                </a:lnTo>
                <a:lnTo>
                  <a:pt x="6749" y="1468"/>
                </a:lnTo>
                <a:lnTo>
                  <a:pt x="6744" y="1453"/>
                </a:lnTo>
                <a:lnTo>
                  <a:pt x="6742" y="1437"/>
                </a:lnTo>
                <a:lnTo>
                  <a:pt x="6740" y="1419"/>
                </a:lnTo>
                <a:lnTo>
                  <a:pt x="6739" y="1401"/>
                </a:lnTo>
                <a:lnTo>
                  <a:pt x="6738" y="1381"/>
                </a:lnTo>
                <a:lnTo>
                  <a:pt x="6739" y="1362"/>
                </a:lnTo>
                <a:lnTo>
                  <a:pt x="6740" y="1342"/>
                </a:lnTo>
                <a:lnTo>
                  <a:pt x="6742" y="1325"/>
                </a:lnTo>
                <a:lnTo>
                  <a:pt x="6744" y="1310"/>
                </a:lnTo>
                <a:lnTo>
                  <a:pt x="6749" y="1294"/>
                </a:lnTo>
                <a:lnTo>
                  <a:pt x="6753" y="1280"/>
                </a:lnTo>
                <a:lnTo>
                  <a:pt x="6758" y="1268"/>
                </a:lnTo>
                <a:lnTo>
                  <a:pt x="6765" y="1257"/>
                </a:lnTo>
                <a:lnTo>
                  <a:pt x="6771" y="1246"/>
                </a:lnTo>
                <a:lnTo>
                  <a:pt x="6779" y="1239"/>
                </a:lnTo>
                <a:lnTo>
                  <a:pt x="6787" y="1231"/>
                </a:lnTo>
                <a:lnTo>
                  <a:pt x="6797" y="1225"/>
                </a:lnTo>
                <a:lnTo>
                  <a:pt x="6806" y="1220"/>
                </a:lnTo>
                <a:lnTo>
                  <a:pt x="6812" y="1218"/>
                </a:lnTo>
                <a:lnTo>
                  <a:pt x="6818" y="1217"/>
                </a:lnTo>
                <a:lnTo>
                  <a:pt x="6823" y="1216"/>
                </a:lnTo>
                <a:lnTo>
                  <a:pt x="6829" y="1215"/>
                </a:lnTo>
                <a:lnTo>
                  <a:pt x="6836" y="1215"/>
                </a:lnTo>
                <a:lnTo>
                  <a:pt x="6841" y="1214"/>
                </a:lnTo>
                <a:lnTo>
                  <a:pt x="6854" y="1215"/>
                </a:lnTo>
                <a:lnTo>
                  <a:pt x="6865" y="1217"/>
                </a:lnTo>
                <a:lnTo>
                  <a:pt x="6871" y="1218"/>
                </a:lnTo>
                <a:lnTo>
                  <a:pt x="6876" y="1220"/>
                </a:lnTo>
                <a:lnTo>
                  <a:pt x="6881" y="1223"/>
                </a:lnTo>
                <a:lnTo>
                  <a:pt x="6886" y="1225"/>
                </a:lnTo>
                <a:lnTo>
                  <a:pt x="6895" y="1231"/>
                </a:lnTo>
                <a:lnTo>
                  <a:pt x="6903" y="1239"/>
                </a:lnTo>
                <a:lnTo>
                  <a:pt x="6908" y="1243"/>
                </a:lnTo>
                <a:lnTo>
                  <a:pt x="6911" y="1246"/>
                </a:lnTo>
                <a:lnTo>
                  <a:pt x="6918" y="1257"/>
                </a:lnTo>
                <a:lnTo>
                  <a:pt x="6925" y="1268"/>
                </a:lnTo>
                <a:lnTo>
                  <a:pt x="6929" y="1280"/>
                </a:lnTo>
                <a:lnTo>
                  <a:pt x="6934" y="1294"/>
                </a:lnTo>
                <a:lnTo>
                  <a:pt x="6938" y="1310"/>
                </a:lnTo>
                <a:lnTo>
                  <a:pt x="6941" y="1325"/>
                </a:lnTo>
                <a:lnTo>
                  <a:pt x="6943" y="1342"/>
                </a:lnTo>
                <a:lnTo>
                  <a:pt x="6944" y="1362"/>
                </a:lnTo>
                <a:lnTo>
                  <a:pt x="6944" y="1381"/>
                </a:lnTo>
                <a:lnTo>
                  <a:pt x="6944" y="1401"/>
                </a:lnTo>
                <a:lnTo>
                  <a:pt x="6943" y="1419"/>
                </a:lnTo>
                <a:lnTo>
                  <a:pt x="6941" y="1437"/>
                </a:lnTo>
                <a:lnTo>
                  <a:pt x="6938" y="1453"/>
                </a:lnTo>
                <a:lnTo>
                  <a:pt x="6934" y="1468"/>
                </a:lnTo>
                <a:lnTo>
                  <a:pt x="6929" y="1481"/>
                </a:lnTo>
                <a:lnTo>
                  <a:pt x="6925" y="1494"/>
                </a:lnTo>
                <a:lnTo>
                  <a:pt x="6918" y="1505"/>
                </a:lnTo>
                <a:close/>
                <a:moveTo>
                  <a:pt x="6870" y="1508"/>
                </a:moveTo>
                <a:lnTo>
                  <a:pt x="6876" y="1504"/>
                </a:lnTo>
                <a:lnTo>
                  <a:pt x="6882" y="1498"/>
                </a:lnTo>
                <a:lnTo>
                  <a:pt x="6886" y="1491"/>
                </a:lnTo>
                <a:lnTo>
                  <a:pt x="6891" y="1485"/>
                </a:lnTo>
                <a:lnTo>
                  <a:pt x="6895" y="1476"/>
                </a:lnTo>
                <a:lnTo>
                  <a:pt x="6899" y="1465"/>
                </a:lnTo>
                <a:lnTo>
                  <a:pt x="6901" y="1454"/>
                </a:lnTo>
                <a:lnTo>
                  <a:pt x="6903" y="1442"/>
                </a:lnTo>
                <a:lnTo>
                  <a:pt x="6906" y="1428"/>
                </a:lnTo>
                <a:lnTo>
                  <a:pt x="6907" y="1415"/>
                </a:lnTo>
                <a:lnTo>
                  <a:pt x="6908" y="1398"/>
                </a:lnTo>
                <a:lnTo>
                  <a:pt x="6908" y="1381"/>
                </a:lnTo>
                <a:lnTo>
                  <a:pt x="6908" y="1364"/>
                </a:lnTo>
                <a:lnTo>
                  <a:pt x="6907" y="1348"/>
                </a:lnTo>
                <a:lnTo>
                  <a:pt x="6906" y="1333"/>
                </a:lnTo>
                <a:lnTo>
                  <a:pt x="6903" y="1320"/>
                </a:lnTo>
                <a:lnTo>
                  <a:pt x="6901" y="1307"/>
                </a:lnTo>
                <a:lnTo>
                  <a:pt x="6898" y="1297"/>
                </a:lnTo>
                <a:lnTo>
                  <a:pt x="6894" y="1287"/>
                </a:lnTo>
                <a:lnTo>
                  <a:pt x="6891" y="1278"/>
                </a:lnTo>
                <a:lnTo>
                  <a:pt x="6886" y="1270"/>
                </a:lnTo>
                <a:lnTo>
                  <a:pt x="6881" y="1263"/>
                </a:lnTo>
                <a:lnTo>
                  <a:pt x="6875" y="1259"/>
                </a:lnTo>
                <a:lnTo>
                  <a:pt x="6870" y="1254"/>
                </a:lnTo>
                <a:lnTo>
                  <a:pt x="6866" y="1252"/>
                </a:lnTo>
                <a:lnTo>
                  <a:pt x="6863" y="1251"/>
                </a:lnTo>
                <a:lnTo>
                  <a:pt x="6856" y="1248"/>
                </a:lnTo>
                <a:lnTo>
                  <a:pt x="6849" y="1246"/>
                </a:lnTo>
                <a:lnTo>
                  <a:pt x="6841" y="1246"/>
                </a:lnTo>
                <a:lnTo>
                  <a:pt x="6833" y="1246"/>
                </a:lnTo>
                <a:lnTo>
                  <a:pt x="6827" y="1248"/>
                </a:lnTo>
                <a:lnTo>
                  <a:pt x="6822" y="1249"/>
                </a:lnTo>
                <a:lnTo>
                  <a:pt x="6819" y="1251"/>
                </a:lnTo>
                <a:lnTo>
                  <a:pt x="6813" y="1254"/>
                </a:lnTo>
                <a:lnTo>
                  <a:pt x="6810" y="1255"/>
                </a:lnTo>
                <a:lnTo>
                  <a:pt x="6806" y="1259"/>
                </a:lnTo>
                <a:lnTo>
                  <a:pt x="6801" y="1263"/>
                </a:lnTo>
                <a:lnTo>
                  <a:pt x="6796" y="1270"/>
                </a:lnTo>
                <a:lnTo>
                  <a:pt x="6792" y="1278"/>
                </a:lnTo>
                <a:lnTo>
                  <a:pt x="6787" y="1287"/>
                </a:lnTo>
                <a:lnTo>
                  <a:pt x="6784" y="1297"/>
                </a:lnTo>
                <a:lnTo>
                  <a:pt x="6780" y="1307"/>
                </a:lnTo>
                <a:lnTo>
                  <a:pt x="6778" y="1320"/>
                </a:lnTo>
                <a:lnTo>
                  <a:pt x="6777" y="1333"/>
                </a:lnTo>
                <a:lnTo>
                  <a:pt x="6775" y="1348"/>
                </a:lnTo>
                <a:lnTo>
                  <a:pt x="6775" y="1364"/>
                </a:lnTo>
                <a:lnTo>
                  <a:pt x="6774" y="1381"/>
                </a:lnTo>
                <a:lnTo>
                  <a:pt x="6775" y="1398"/>
                </a:lnTo>
                <a:lnTo>
                  <a:pt x="6775" y="1415"/>
                </a:lnTo>
                <a:lnTo>
                  <a:pt x="6777" y="1428"/>
                </a:lnTo>
                <a:lnTo>
                  <a:pt x="6778" y="1442"/>
                </a:lnTo>
                <a:lnTo>
                  <a:pt x="6782" y="1454"/>
                </a:lnTo>
                <a:lnTo>
                  <a:pt x="6784" y="1465"/>
                </a:lnTo>
                <a:lnTo>
                  <a:pt x="6788" y="1476"/>
                </a:lnTo>
                <a:lnTo>
                  <a:pt x="6792" y="1485"/>
                </a:lnTo>
                <a:lnTo>
                  <a:pt x="6796" y="1491"/>
                </a:lnTo>
                <a:lnTo>
                  <a:pt x="6802" y="1498"/>
                </a:lnTo>
                <a:lnTo>
                  <a:pt x="6807" y="1504"/>
                </a:lnTo>
                <a:lnTo>
                  <a:pt x="6813" y="1508"/>
                </a:lnTo>
                <a:lnTo>
                  <a:pt x="6816" y="1511"/>
                </a:lnTo>
                <a:lnTo>
                  <a:pt x="6820" y="1512"/>
                </a:lnTo>
                <a:lnTo>
                  <a:pt x="6827" y="1514"/>
                </a:lnTo>
                <a:lnTo>
                  <a:pt x="6833" y="1516"/>
                </a:lnTo>
                <a:lnTo>
                  <a:pt x="6841" y="1516"/>
                </a:lnTo>
                <a:lnTo>
                  <a:pt x="6849" y="1516"/>
                </a:lnTo>
                <a:lnTo>
                  <a:pt x="6857" y="1514"/>
                </a:lnTo>
                <a:lnTo>
                  <a:pt x="6860" y="1513"/>
                </a:lnTo>
                <a:lnTo>
                  <a:pt x="6864" y="1512"/>
                </a:lnTo>
                <a:lnTo>
                  <a:pt x="6870" y="1508"/>
                </a:lnTo>
                <a:close/>
                <a:moveTo>
                  <a:pt x="6577" y="1511"/>
                </a:moveTo>
                <a:lnTo>
                  <a:pt x="6629" y="1511"/>
                </a:lnTo>
                <a:lnTo>
                  <a:pt x="6629" y="1259"/>
                </a:lnTo>
                <a:lnTo>
                  <a:pt x="6624" y="1261"/>
                </a:lnTo>
                <a:lnTo>
                  <a:pt x="6618" y="1264"/>
                </a:lnTo>
                <a:lnTo>
                  <a:pt x="6611" y="1267"/>
                </a:lnTo>
                <a:lnTo>
                  <a:pt x="6604" y="1269"/>
                </a:lnTo>
                <a:lnTo>
                  <a:pt x="6598" y="1270"/>
                </a:lnTo>
                <a:lnTo>
                  <a:pt x="6591" y="1271"/>
                </a:lnTo>
                <a:lnTo>
                  <a:pt x="6584" y="1272"/>
                </a:lnTo>
                <a:lnTo>
                  <a:pt x="6578" y="1273"/>
                </a:lnTo>
                <a:lnTo>
                  <a:pt x="6578" y="1241"/>
                </a:lnTo>
                <a:lnTo>
                  <a:pt x="6586" y="1241"/>
                </a:lnTo>
                <a:lnTo>
                  <a:pt x="6594" y="1240"/>
                </a:lnTo>
                <a:lnTo>
                  <a:pt x="6601" y="1237"/>
                </a:lnTo>
                <a:lnTo>
                  <a:pt x="6608" y="1235"/>
                </a:lnTo>
                <a:lnTo>
                  <a:pt x="6615" y="1233"/>
                </a:lnTo>
                <a:lnTo>
                  <a:pt x="6620" y="1229"/>
                </a:lnTo>
                <a:lnTo>
                  <a:pt x="6626" y="1225"/>
                </a:lnTo>
                <a:lnTo>
                  <a:pt x="6630" y="1220"/>
                </a:lnTo>
                <a:lnTo>
                  <a:pt x="6664" y="1220"/>
                </a:lnTo>
                <a:lnTo>
                  <a:pt x="6664" y="1511"/>
                </a:lnTo>
                <a:lnTo>
                  <a:pt x="6710" y="1511"/>
                </a:lnTo>
                <a:lnTo>
                  <a:pt x="6710" y="1542"/>
                </a:lnTo>
                <a:lnTo>
                  <a:pt x="6577" y="1542"/>
                </a:lnTo>
                <a:lnTo>
                  <a:pt x="6577" y="1511"/>
                </a:lnTo>
                <a:close/>
                <a:moveTo>
                  <a:pt x="6440" y="1313"/>
                </a:moveTo>
                <a:lnTo>
                  <a:pt x="6440" y="1542"/>
                </a:lnTo>
                <a:lnTo>
                  <a:pt x="6405" y="1542"/>
                </a:lnTo>
                <a:lnTo>
                  <a:pt x="6405" y="1313"/>
                </a:lnTo>
                <a:lnTo>
                  <a:pt x="6440" y="1313"/>
                </a:lnTo>
                <a:close/>
                <a:moveTo>
                  <a:pt x="6405" y="1267"/>
                </a:moveTo>
                <a:lnTo>
                  <a:pt x="6405" y="1228"/>
                </a:lnTo>
                <a:lnTo>
                  <a:pt x="6441" y="1228"/>
                </a:lnTo>
                <a:lnTo>
                  <a:pt x="6441" y="1267"/>
                </a:lnTo>
                <a:lnTo>
                  <a:pt x="6405" y="1267"/>
                </a:lnTo>
                <a:close/>
                <a:moveTo>
                  <a:pt x="6309" y="1542"/>
                </a:moveTo>
                <a:lnTo>
                  <a:pt x="6309" y="1220"/>
                </a:lnTo>
                <a:lnTo>
                  <a:pt x="6345" y="1220"/>
                </a:lnTo>
                <a:lnTo>
                  <a:pt x="6345" y="1542"/>
                </a:lnTo>
                <a:lnTo>
                  <a:pt x="6309" y="1542"/>
                </a:lnTo>
                <a:close/>
                <a:moveTo>
                  <a:pt x="6146" y="1542"/>
                </a:moveTo>
                <a:lnTo>
                  <a:pt x="6146" y="1409"/>
                </a:lnTo>
                <a:lnTo>
                  <a:pt x="6057" y="1220"/>
                </a:lnTo>
                <a:lnTo>
                  <a:pt x="6094" y="1220"/>
                </a:lnTo>
                <a:lnTo>
                  <a:pt x="6166" y="1376"/>
                </a:lnTo>
                <a:lnTo>
                  <a:pt x="6237" y="1220"/>
                </a:lnTo>
                <a:lnTo>
                  <a:pt x="6272" y="1220"/>
                </a:lnTo>
                <a:lnTo>
                  <a:pt x="6184" y="1409"/>
                </a:lnTo>
                <a:lnTo>
                  <a:pt x="6184" y="1542"/>
                </a:lnTo>
                <a:lnTo>
                  <a:pt x="6146" y="1542"/>
                </a:lnTo>
                <a:close/>
                <a:moveTo>
                  <a:pt x="7964" y="658"/>
                </a:moveTo>
                <a:lnTo>
                  <a:pt x="7964" y="944"/>
                </a:lnTo>
                <a:lnTo>
                  <a:pt x="7874" y="944"/>
                </a:lnTo>
                <a:lnTo>
                  <a:pt x="7874" y="658"/>
                </a:lnTo>
                <a:lnTo>
                  <a:pt x="7790" y="658"/>
                </a:lnTo>
                <a:lnTo>
                  <a:pt x="7790" y="582"/>
                </a:lnTo>
                <a:lnTo>
                  <a:pt x="8046" y="582"/>
                </a:lnTo>
                <a:lnTo>
                  <a:pt x="8046" y="658"/>
                </a:lnTo>
                <a:lnTo>
                  <a:pt x="7964" y="658"/>
                </a:lnTo>
                <a:close/>
                <a:moveTo>
                  <a:pt x="7074" y="582"/>
                </a:moveTo>
                <a:lnTo>
                  <a:pt x="7074" y="871"/>
                </a:lnTo>
                <a:lnTo>
                  <a:pt x="7206" y="871"/>
                </a:lnTo>
                <a:lnTo>
                  <a:pt x="7206" y="944"/>
                </a:lnTo>
                <a:lnTo>
                  <a:pt x="6982" y="944"/>
                </a:lnTo>
                <a:lnTo>
                  <a:pt x="6982" y="582"/>
                </a:lnTo>
                <a:lnTo>
                  <a:pt x="7074" y="582"/>
                </a:lnTo>
                <a:close/>
                <a:moveTo>
                  <a:pt x="8081" y="299"/>
                </a:moveTo>
                <a:lnTo>
                  <a:pt x="8081" y="373"/>
                </a:lnTo>
                <a:lnTo>
                  <a:pt x="7857" y="373"/>
                </a:lnTo>
                <a:lnTo>
                  <a:pt x="7857" y="10"/>
                </a:lnTo>
                <a:lnTo>
                  <a:pt x="8074" y="10"/>
                </a:lnTo>
                <a:lnTo>
                  <a:pt x="8074" y="87"/>
                </a:lnTo>
                <a:lnTo>
                  <a:pt x="7947" y="87"/>
                </a:lnTo>
                <a:lnTo>
                  <a:pt x="7947" y="150"/>
                </a:lnTo>
                <a:lnTo>
                  <a:pt x="8038" y="150"/>
                </a:lnTo>
                <a:lnTo>
                  <a:pt x="8038" y="221"/>
                </a:lnTo>
                <a:lnTo>
                  <a:pt x="7947" y="221"/>
                </a:lnTo>
                <a:lnTo>
                  <a:pt x="7947" y="299"/>
                </a:lnTo>
                <a:lnTo>
                  <a:pt x="8081" y="299"/>
                </a:lnTo>
                <a:close/>
                <a:moveTo>
                  <a:pt x="7504" y="10"/>
                </a:moveTo>
                <a:lnTo>
                  <a:pt x="7504" y="373"/>
                </a:lnTo>
                <a:lnTo>
                  <a:pt x="7412" y="373"/>
                </a:lnTo>
                <a:lnTo>
                  <a:pt x="7412" y="10"/>
                </a:lnTo>
                <a:lnTo>
                  <a:pt x="7504" y="10"/>
                </a:lnTo>
                <a:close/>
                <a:moveTo>
                  <a:pt x="6168" y="221"/>
                </a:moveTo>
                <a:lnTo>
                  <a:pt x="6168" y="373"/>
                </a:lnTo>
                <a:lnTo>
                  <a:pt x="6078" y="373"/>
                </a:lnTo>
                <a:lnTo>
                  <a:pt x="6078" y="10"/>
                </a:lnTo>
                <a:lnTo>
                  <a:pt x="6168" y="10"/>
                </a:lnTo>
                <a:lnTo>
                  <a:pt x="6168" y="147"/>
                </a:lnTo>
                <a:lnTo>
                  <a:pt x="6257" y="147"/>
                </a:lnTo>
                <a:lnTo>
                  <a:pt x="6257" y="10"/>
                </a:lnTo>
                <a:lnTo>
                  <a:pt x="6347" y="10"/>
                </a:lnTo>
                <a:lnTo>
                  <a:pt x="6347" y="373"/>
                </a:lnTo>
                <a:lnTo>
                  <a:pt x="6257" y="373"/>
                </a:lnTo>
                <a:lnTo>
                  <a:pt x="6257" y="221"/>
                </a:lnTo>
                <a:lnTo>
                  <a:pt x="6168" y="221"/>
                </a:lnTo>
                <a:close/>
                <a:moveTo>
                  <a:pt x="7651" y="878"/>
                </a:moveTo>
                <a:lnTo>
                  <a:pt x="7660" y="878"/>
                </a:lnTo>
                <a:lnTo>
                  <a:pt x="7665" y="877"/>
                </a:lnTo>
                <a:lnTo>
                  <a:pt x="7668" y="877"/>
                </a:lnTo>
                <a:lnTo>
                  <a:pt x="7675" y="874"/>
                </a:lnTo>
                <a:lnTo>
                  <a:pt x="7681" y="871"/>
                </a:lnTo>
                <a:lnTo>
                  <a:pt x="7684" y="866"/>
                </a:lnTo>
                <a:lnTo>
                  <a:pt x="7686" y="864"/>
                </a:lnTo>
                <a:lnTo>
                  <a:pt x="7687" y="860"/>
                </a:lnTo>
                <a:lnTo>
                  <a:pt x="7689" y="857"/>
                </a:lnTo>
                <a:lnTo>
                  <a:pt x="7690" y="855"/>
                </a:lnTo>
                <a:lnTo>
                  <a:pt x="7690" y="848"/>
                </a:lnTo>
                <a:lnTo>
                  <a:pt x="7690" y="843"/>
                </a:lnTo>
                <a:lnTo>
                  <a:pt x="7689" y="839"/>
                </a:lnTo>
                <a:lnTo>
                  <a:pt x="7687" y="836"/>
                </a:lnTo>
                <a:lnTo>
                  <a:pt x="7685" y="832"/>
                </a:lnTo>
                <a:lnTo>
                  <a:pt x="7683" y="829"/>
                </a:lnTo>
                <a:lnTo>
                  <a:pt x="7680" y="825"/>
                </a:lnTo>
                <a:lnTo>
                  <a:pt x="7676" y="822"/>
                </a:lnTo>
                <a:lnTo>
                  <a:pt x="7673" y="820"/>
                </a:lnTo>
                <a:lnTo>
                  <a:pt x="7664" y="814"/>
                </a:lnTo>
                <a:lnTo>
                  <a:pt x="7654" y="810"/>
                </a:lnTo>
                <a:lnTo>
                  <a:pt x="7631" y="799"/>
                </a:lnTo>
                <a:lnTo>
                  <a:pt x="7606" y="789"/>
                </a:lnTo>
                <a:lnTo>
                  <a:pt x="7593" y="784"/>
                </a:lnTo>
                <a:lnTo>
                  <a:pt x="7580" y="777"/>
                </a:lnTo>
                <a:lnTo>
                  <a:pt x="7575" y="773"/>
                </a:lnTo>
                <a:lnTo>
                  <a:pt x="7569" y="770"/>
                </a:lnTo>
                <a:lnTo>
                  <a:pt x="7558" y="762"/>
                </a:lnTo>
                <a:lnTo>
                  <a:pt x="7552" y="758"/>
                </a:lnTo>
                <a:lnTo>
                  <a:pt x="7548" y="752"/>
                </a:lnTo>
                <a:lnTo>
                  <a:pt x="7543" y="747"/>
                </a:lnTo>
                <a:lnTo>
                  <a:pt x="7539" y="741"/>
                </a:lnTo>
                <a:lnTo>
                  <a:pt x="7535" y="735"/>
                </a:lnTo>
                <a:lnTo>
                  <a:pt x="7532" y="729"/>
                </a:lnTo>
                <a:lnTo>
                  <a:pt x="7528" y="723"/>
                </a:lnTo>
                <a:lnTo>
                  <a:pt x="7526" y="715"/>
                </a:lnTo>
                <a:lnTo>
                  <a:pt x="7524" y="707"/>
                </a:lnTo>
                <a:lnTo>
                  <a:pt x="7523" y="699"/>
                </a:lnTo>
                <a:lnTo>
                  <a:pt x="7522" y="690"/>
                </a:lnTo>
                <a:lnTo>
                  <a:pt x="7520" y="681"/>
                </a:lnTo>
                <a:lnTo>
                  <a:pt x="7522" y="670"/>
                </a:lnTo>
                <a:lnTo>
                  <a:pt x="7523" y="664"/>
                </a:lnTo>
                <a:lnTo>
                  <a:pt x="7524" y="658"/>
                </a:lnTo>
                <a:lnTo>
                  <a:pt x="7526" y="648"/>
                </a:lnTo>
                <a:lnTo>
                  <a:pt x="7531" y="638"/>
                </a:lnTo>
                <a:lnTo>
                  <a:pt x="7533" y="632"/>
                </a:lnTo>
                <a:lnTo>
                  <a:pt x="7535" y="628"/>
                </a:lnTo>
                <a:lnTo>
                  <a:pt x="7541" y="619"/>
                </a:lnTo>
                <a:lnTo>
                  <a:pt x="7548" y="611"/>
                </a:lnTo>
                <a:lnTo>
                  <a:pt x="7555" y="604"/>
                </a:lnTo>
                <a:lnTo>
                  <a:pt x="7564" y="597"/>
                </a:lnTo>
                <a:lnTo>
                  <a:pt x="7574" y="592"/>
                </a:lnTo>
                <a:lnTo>
                  <a:pt x="7584" y="586"/>
                </a:lnTo>
                <a:lnTo>
                  <a:pt x="7595" y="583"/>
                </a:lnTo>
                <a:lnTo>
                  <a:pt x="7606" y="579"/>
                </a:lnTo>
                <a:lnTo>
                  <a:pt x="7619" y="577"/>
                </a:lnTo>
                <a:lnTo>
                  <a:pt x="7631" y="576"/>
                </a:lnTo>
                <a:lnTo>
                  <a:pt x="7645" y="575"/>
                </a:lnTo>
                <a:lnTo>
                  <a:pt x="7656" y="575"/>
                </a:lnTo>
                <a:lnTo>
                  <a:pt x="7667" y="576"/>
                </a:lnTo>
                <a:lnTo>
                  <a:pt x="7678" y="578"/>
                </a:lnTo>
                <a:lnTo>
                  <a:pt x="7689" y="582"/>
                </a:lnTo>
                <a:lnTo>
                  <a:pt x="7698" y="585"/>
                </a:lnTo>
                <a:lnTo>
                  <a:pt x="7708" y="588"/>
                </a:lnTo>
                <a:lnTo>
                  <a:pt x="7716" y="593"/>
                </a:lnTo>
                <a:lnTo>
                  <a:pt x="7724" y="598"/>
                </a:lnTo>
                <a:lnTo>
                  <a:pt x="7731" y="604"/>
                </a:lnTo>
                <a:lnTo>
                  <a:pt x="7739" y="611"/>
                </a:lnTo>
                <a:lnTo>
                  <a:pt x="7746" y="618"/>
                </a:lnTo>
                <a:lnTo>
                  <a:pt x="7752" y="624"/>
                </a:lnTo>
                <a:lnTo>
                  <a:pt x="7757" y="632"/>
                </a:lnTo>
                <a:lnTo>
                  <a:pt x="7763" y="640"/>
                </a:lnTo>
                <a:lnTo>
                  <a:pt x="7769" y="649"/>
                </a:lnTo>
                <a:lnTo>
                  <a:pt x="7773" y="658"/>
                </a:lnTo>
                <a:lnTo>
                  <a:pt x="7703" y="697"/>
                </a:lnTo>
                <a:lnTo>
                  <a:pt x="7696" y="685"/>
                </a:lnTo>
                <a:lnTo>
                  <a:pt x="7691" y="676"/>
                </a:lnTo>
                <a:lnTo>
                  <a:pt x="7684" y="668"/>
                </a:lnTo>
                <a:lnTo>
                  <a:pt x="7676" y="662"/>
                </a:lnTo>
                <a:lnTo>
                  <a:pt x="7669" y="656"/>
                </a:lnTo>
                <a:lnTo>
                  <a:pt x="7665" y="654"/>
                </a:lnTo>
                <a:lnTo>
                  <a:pt x="7660" y="652"/>
                </a:lnTo>
                <a:lnTo>
                  <a:pt x="7656" y="650"/>
                </a:lnTo>
                <a:lnTo>
                  <a:pt x="7651" y="649"/>
                </a:lnTo>
                <a:lnTo>
                  <a:pt x="7642" y="649"/>
                </a:lnTo>
                <a:lnTo>
                  <a:pt x="7634" y="649"/>
                </a:lnTo>
                <a:lnTo>
                  <a:pt x="7628" y="650"/>
                </a:lnTo>
                <a:lnTo>
                  <a:pt x="7625" y="652"/>
                </a:lnTo>
                <a:lnTo>
                  <a:pt x="7623" y="653"/>
                </a:lnTo>
                <a:lnTo>
                  <a:pt x="7620" y="655"/>
                </a:lnTo>
                <a:lnTo>
                  <a:pt x="7619" y="656"/>
                </a:lnTo>
                <a:lnTo>
                  <a:pt x="7614" y="661"/>
                </a:lnTo>
                <a:lnTo>
                  <a:pt x="7613" y="663"/>
                </a:lnTo>
                <a:lnTo>
                  <a:pt x="7612" y="665"/>
                </a:lnTo>
                <a:lnTo>
                  <a:pt x="7611" y="671"/>
                </a:lnTo>
                <a:lnTo>
                  <a:pt x="7610" y="676"/>
                </a:lnTo>
                <a:lnTo>
                  <a:pt x="7611" y="681"/>
                </a:lnTo>
                <a:lnTo>
                  <a:pt x="7611" y="684"/>
                </a:lnTo>
                <a:lnTo>
                  <a:pt x="7613" y="688"/>
                </a:lnTo>
                <a:lnTo>
                  <a:pt x="7614" y="691"/>
                </a:lnTo>
                <a:lnTo>
                  <a:pt x="7620" y="698"/>
                </a:lnTo>
                <a:lnTo>
                  <a:pt x="7622" y="700"/>
                </a:lnTo>
                <a:lnTo>
                  <a:pt x="7625" y="703"/>
                </a:lnTo>
                <a:lnTo>
                  <a:pt x="7630" y="706"/>
                </a:lnTo>
                <a:lnTo>
                  <a:pt x="7633" y="708"/>
                </a:lnTo>
                <a:lnTo>
                  <a:pt x="7642" y="714"/>
                </a:lnTo>
                <a:lnTo>
                  <a:pt x="7664" y="723"/>
                </a:lnTo>
                <a:lnTo>
                  <a:pt x="7690" y="734"/>
                </a:lnTo>
                <a:lnTo>
                  <a:pt x="7702" y="740"/>
                </a:lnTo>
                <a:lnTo>
                  <a:pt x="7716" y="746"/>
                </a:lnTo>
                <a:lnTo>
                  <a:pt x="7721" y="750"/>
                </a:lnTo>
                <a:lnTo>
                  <a:pt x="7728" y="754"/>
                </a:lnTo>
                <a:lnTo>
                  <a:pt x="7739" y="762"/>
                </a:lnTo>
                <a:lnTo>
                  <a:pt x="7745" y="767"/>
                </a:lnTo>
                <a:lnTo>
                  <a:pt x="7751" y="772"/>
                </a:lnTo>
                <a:lnTo>
                  <a:pt x="7755" y="777"/>
                </a:lnTo>
                <a:lnTo>
                  <a:pt x="7760" y="782"/>
                </a:lnTo>
                <a:lnTo>
                  <a:pt x="7764" y="789"/>
                </a:lnTo>
                <a:lnTo>
                  <a:pt x="7768" y="795"/>
                </a:lnTo>
                <a:lnTo>
                  <a:pt x="7771" y="802"/>
                </a:lnTo>
                <a:lnTo>
                  <a:pt x="7774" y="810"/>
                </a:lnTo>
                <a:lnTo>
                  <a:pt x="7777" y="817"/>
                </a:lnTo>
                <a:lnTo>
                  <a:pt x="7778" y="825"/>
                </a:lnTo>
                <a:lnTo>
                  <a:pt x="7779" y="830"/>
                </a:lnTo>
                <a:lnTo>
                  <a:pt x="7779" y="834"/>
                </a:lnTo>
                <a:lnTo>
                  <a:pt x="7779" y="843"/>
                </a:lnTo>
                <a:lnTo>
                  <a:pt x="7779" y="854"/>
                </a:lnTo>
                <a:lnTo>
                  <a:pt x="7777" y="864"/>
                </a:lnTo>
                <a:lnTo>
                  <a:pt x="7775" y="869"/>
                </a:lnTo>
                <a:lnTo>
                  <a:pt x="7774" y="874"/>
                </a:lnTo>
                <a:lnTo>
                  <a:pt x="7771" y="884"/>
                </a:lnTo>
                <a:lnTo>
                  <a:pt x="7766" y="893"/>
                </a:lnTo>
                <a:lnTo>
                  <a:pt x="7761" y="902"/>
                </a:lnTo>
                <a:lnTo>
                  <a:pt x="7755" y="910"/>
                </a:lnTo>
                <a:lnTo>
                  <a:pt x="7747" y="918"/>
                </a:lnTo>
                <a:lnTo>
                  <a:pt x="7744" y="921"/>
                </a:lnTo>
                <a:lnTo>
                  <a:pt x="7739" y="925"/>
                </a:lnTo>
                <a:lnTo>
                  <a:pt x="7729" y="931"/>
                </a:lnTo>
                <a:lnTo>
                  <a:pt x="7719" y="937"/>
                </a:lnTo>
                <a:lnTo>
                  <a:pt x="7708" y="942"/>
                </a:lnTo>
                <a:lnTo>
                  <a:pt x="7695" y="946"/>
                </a:lnTo>
                <a:lnTo>
                  <a:pt x="7682" y="948"/>
                </a:lnTo>
                <a:lnTo>
                  <a:pt x="7667" y="951"/>
                </a:lnTo>
                <a:lnTo>
                  <a:pt x="7651" y="951"/>
                </a:lnTo>
                <a:lnTo>
                  <a:pt x="7638" y="951"/>
                </a:lnTo>
                <a:lnTo>
                  <a:pt x="7624" y="950"/>
                </a:lnTo>
                <a:lnTo>
                  <a:pt x="7612" y="947"/>
                </a:lnTo>
                <a:lnTo>
                  <a:pt x="7601" y="944"/>
                </a:lnTo>
                <a:lnTo>
                  <a:pt x="7589" y="941"/>
                </a:lnTo>
                <a:lnTo>
                  <a:pt x="7579" y="936"/>
                </a:lnTo>
                <a:lnTo>
                  <a:pt x="7570" y="931"/>
                </a:lnTo>
                <a:lnTo>
                  <a:pt x="7561" y="926"/>
                </a:lnTo>
                <a:lnTo>
                  <a:pt x="7552" y="920"/>
                </a:lnTo>
                <a:lnTo>
                  <a:pt x="7544" y="913"/>
                </a:lnTo>
                <a:lnTo>
                  <a:pt x="7537" y="907"/>
                </a:lnTo>
                <a:lnTo>
                  <a:pt x="7531" y="899"/>
                </a:lnTo>
                <a:lnTo>
                  <a:pt x="7524" y="891"/>
                </a:lnTo>
                <a:lnTo>
                  <a:pt x="7518" y="882"/>
                </a:lnTo>
                <a:lnTo>
                  <a:pt x="7513" y="873"/>
                </a:lnTo>
                <a:lnTo>
                  <a:pt x="7508" y="864"/>
                </a:lnTo>
                <a:lnTo>
                  <a:pt x="7580" y="827"/>
                </a:lnTo>
                <a:lnTo>
                  <a:pt x="7587" y="837"/>
                </a:lnTo>
                <a:lnTo>
                  <a:pt x="7594" y="846"/>
                </a:lnTo>
                <a:lnTo>
                  <a:pt x="7602" y="855"/>
                </a:lnTo>
                <a:lnTo>
                  <a:pt x="7606" y="859"/>
                </a:lnTo>
                <a:lnTo>
                  <a:pt x="7610" y="863"/>
                </a:lnTo>
                <a:lnTo>
                  <a:pt x="7614" y="866"/>
                </a:lnTo>
                <a:lnTo>
                  <a:pt x="7620" y="869"/>
                </a:lnTo>
                <a:lnTo>
                  <a:pt x="7624" y="872"/>
                </a:lnTo>
                <a:lnTo>
                  <a:pt x="7630" y="875"/>
                </a:lnTo>
                <a:lnTo>
                  <a:pt x="7634" y="876"/>
                </a:lnTo>
                <a:lnTo>
                  <a:pt x="7640" y="877"/>
                </a:lnTo>
                <a:lnTo>
                  <a:pt x="7646" y="878"/>
                </a:lnTo>
                <a:lnTo>
                  <a:pt x="7651" y="878"/>
                </a:lnTo>
                <a:close/>
                <a:moveTo>
                  <a:pt x="5366" y="0"/>
                </a:moveTo>
                <a:lnTo>
                  <a:pt x="5368" y="0"/>
                </a:lnTo>
                <a:lnTo>
                  <a:pt x="5371" y="1"/>
                </a:lnTo>
                <a:lnTo>
                  <a:pt x="5374" y="3"/>
                </a:lnTo>
                <a:lnTo>
                  <a:pt x="5376" y="5"/>
                </a:lnTo>
                <a:lnTo>
                  <a:pt x="5378" y="9"/>
                </a:lnTo>
                <a:lnTo>
                  <a:pt x="5379" y="12"/>
                </a:lnTo>
                <a:lnTo>
                  <a:pt x="5379" y="14"/>
                </a:lnTo>
                <a:lnTo>
                  <a:pt x="5379" y="532"/>
                </a:lnTo>
                <a:lnTo>
                  <a:pt x="5379" y="1051"/>
                </a:lnTo>
                <a:lnTo>
                  <a:pt x="5379" y="1569"/>
                </a:lnTo>
                <a:lnTo>
                  <a:pt x="5379" y="2088"/>
                </a:lnTo>
                <a:lnTo>
                  <a:pt x="5379" y="2092"/>
                </a:lnTo>
                <a:lnTo>
                  <a:pt x="5378" y="2094"/>
                </a:lnTo>
                <a:lnTo>
                  <a:pt x="5377" y="2096"/>
                </a:lnTo>
                <a:lnTo>
                  <a:pt x="5376" y="2099"/>
                </a:lnTo>
                <a:lnTo>
                  <a:pt x="5371" y="2101"/>
                </a:lnTo>
                <a:lnTo>
                  <a:pt x="5368" y="2102"/>
                </a:lnTo>
                <a:lnTo>
                  <a:pt x="5366" y="2102"/>
                </a:lnTo>
                <a:lnTo>
                  <a:pt x="5363" y="2102"/>
                </a:lnTo>
                <a:lnTo>
                  <a:pt x="5360" y="2101"/>
                </a:lnTo>
                <a:lnTo>
                  <a:pt x="5358" y="2100"/>
                </a:lnTo>
                <a:lnTo>
                  <a:pt x="5357" y="2099"/>
                </a:lnTo>
                <a:lnTo>
                  <a:pt x="5353" y="2094"/>
                </a:lnTo>
                <a:lnTo>
                  <a:pt x="5352" y="2092"/>
                </a:lnTo>
                <a:lnTo>
                  <a:pt x="5352" y="2088"/>
                </a:lnTo>
                <a:lnTo>
                  <a:pt x="5352" y="1569"/>
                </a:lnTo>
                <a:lnTo>
                  <a:pt x="5352" y="1051"/>
                </a:lnTo>
                <a:lnTo>
                  <a:pt x="5352" y="532"/>
                </a:lnTo>
                <a:lnTo>
                  <a:pt x="5352" y="14"/>
                </a:lnTo>
                <a:lnTo>
                  <a:pt x="5352" y="12"/>
                </a:lnTo>
                <a:lnTo>
                  <a:pt x="5353" y="9"/>
                </a:lnTo>
                <a:lnTo>
                  <a:pt x="5354" y="6"/>
                </a:lnTo>
                <a:lnTo>
                  <a:pt x="5357" y="5"/>
                </a:lnTo>
                <a:lnTo>
                  <a:pt x="5360" y="1"/>
                </a:lnTo>
                <a:lnTo>
                  <a:pt x="5363" y="0"/>
                </a:lnTo>
                <a:lnTo>
                  <a:pt x="5366" y="0"/>
                </a:lnTo>
                <a:close/>
                <a:moveTo>
                  <a:pt x="2088" y="1473"/>
                </a:moveTo>
                <a:lnTo>
                  <a:pt x="2239" y="1472"/>
                </a:lnTo>
                <a:lnTo>
                  <a:pt x="2389" y="1470"/>
                </a:lnTo>
                <a:lnTo>
                  <a:pt x="2464" y="1469"/>
                </a:lnTo>
                <a:lnTo>
                  <a:pt x="2538" y="1467"/>
                </a:lnTo>
                <a:lnTo>
                  <a:pt x="2684" y="1462"/>
                </a:lnTo>
                <a:lnTo>
                  <a:pt x="2828" y="1456"/>
                </a:lnTo>
                <a:lnTo>
                  <a:pt x="2969" y="1450"/>
                </a:lnTo>
                <a:lnTo>
                  <a:pt x="3038" y="1446"/>
                </a:lnTo>
                <a:lnTo>
                  <a:pt x="3107" y="1442"/>
                </a:lnTo>
                <a:lnTo>
                  <a:pt x="3175" y="1437"/>
                </a:lnTo>
                <a:lnTo>
                  <a:pt x="3242" y="1433"/>
                </a:lnTo>
                <a:lnTo>
                  <a:pt x="3374" y="1422"/>
                </a:lnTo>
                <a:lnTo>
                  <a:pt x="3502" y="1411"/>
                </a:lnTo>
                <a:lnTo>
                  <a:pt x="3626" y="1399"/>
                </a:lnTo>
                <a:lnTo>
                  <a:pt x="3747" y="1385"/>
                </a:lnTo>
                <a:lnTo>
                  <a:pt x="3863" y="1371"/>
                </a:lnTo>
                <a:lnTo>
                  <a:pt x="3918" y="1364"/>
                </a:lnTo>
                <a:lnTo>
                  <a:pt x="3973" y="1356"/>
                </a:lnTo>
                <a:lnTo>
                  <a:pt x="4028" y="1348"/>
                </a:lnTo>
                <a:lnTo>
                  <a:pt x="4080" y="1340"/>
                </a:lnTo>
                <a:lnTo>
                  <a:pt x="4131" y="1331"/>
                </a:lnTo>
                <a:lnTo>
                  <a:pt x="4181" y="1323"/>
                </a:lnTo>
                <a:lnTo>
                  <a:pt x="4181" y="1328"/>
                </a:lnTo>
                <a:lnTo>
                  <a:pt x="4161" y="1334"/>
                </a:lnTo>
                <a:lnTo>
                  <a:pt x="4140" y="1341"/>
                </a:lnTo>
                <a:lnTo>
                  <a:pt x="4098" y="1354"/>
                </a:lnTo>
                <a:lnTo>
                  <a:pt x="4052" y="1366"/>
                </a:lnTo>
                <a:lnTo>
                  <a:pt x="4005" y="1378"/>
                </a:lnTo>
                <a:lnTo>
                  <a:pt x="3955" y="1390"/>
                </a:lnTo>
                <a:lnTo>
                  <a:pt x="3905" y="1402"/>
                </a:lnTo>
                <a:lnTo>
                  <a:pt x="3852" y="1413"/>
                </a:lnTo>
                <a:lnTo>
                  <a:pt x="3797" y="1424"/>
                </a:lnTo>
                <a:lnTo>
                  <a:pt x="3741" y="1435"/>
                </a:lnTo>
                <a:lnTo>
                  <a:pt x="3684" y="1445"/>
                </a:lnTo>
                <a:lnTo>
                  <a:pt x="3624" y="1454"/>
                </a:lnTo>
                <a:lnTo>
                  <a:pt x="3563" y="1464"/>
                </a:lnTo>
                <a:lnTo>
                  <a:pt x="3501" y="1473"/>
                </a:lnTo>
                <a:lnTo>
                  <a:pt x="3436" y="1481"/>
                </a:lnTo>
                <a:lnTo>
                  <a:pt x="3371" y="1490"/>
                </a:lnTo>
                <a:lnTo>
                  <a:pt x="3304" y="1498"/>
                </a:lnTo>
                <a:lnTo>
                  <a:pt x="3237" y="1505"/>
                </a:lnTo>
                <a:lnTo>
                  <a:pt x="3167" y="1513"/>
                </a:lnTo>
                <a:lnTo>
                  <a:pt x="3025" y="1525"/>
                </a:lnTo>
                <a:lnTo>
                  <a:pt x="2951" y="1531"/>
                </a:lnTo>
                <a:lnTo>
                  <a:pt x="2878" y="1536"/>
                </a:lnTo>
                <a:lnTo>
                  <a:pt x="2802" y="1541"/>
                </a:lnTo>
                <a:lnTo>
                  <a:pt x="2764" y="1543"/>
                </a:lnTo>
                <a:lnTo>
                  <a:pt x="2727" y="1546"/>
                </a:lnTo>
                <a:lnTo>
                  <a:pt x="2649" y="1550"/>
                </a:lnTo>
                <a:lnTo>
                  <a:pt x="2571" y="1553"/>
                </a:lnTo>
                <a:lnTo>
                  <a:pt x="2493" y="1556"/>
                </a:lnTo>
                <a:lnTo>
                  <a:pt x="2413" y="1558"/>
                </a:lnTo>
                <a:lnTo>
                  <a:pt x="2333" y="1560"/>
                </a:lnTo>
                <a:lnTo>
                  <a:pt x="2252" y="1561"/>
                </a:lnTo>
                <a:lnTo>
                  <a:pt x="2171" y="1562"/>
                </a:lnTo>
                <a:lnTo>
                  <a:pt x="2088" y="1562"/>
                </a:lnTo>
                <a:lnTo>
                  <a:pt x="2006" y="1562"/>
                </a:lnTo>
                <a:lnTo>
                  <a:pt x="1925" y="1561"/>
                </a:lnTo>
                <a:lnTo>
                  <a:pt x="1843" y="1560"/>
                </a:lnTo>
                <a:lnTo>
                  <a:pt x="1763" y="1558"/>
                </a:lnTo>
                <a:lnTo>
                  <a:pt x="1684" y="1556"/>
                </a:lnTo>
                <a:lnTo>
                  <a:pt x="1605" y="1553"/>
                </a:lnTo>
                <a:lnTo>
                  <a:pt x="1528" y="1550"/>
                </a:lnTo>
                <a:lnTo>
                  <a:pt x="1451" y="1546"/>
                </a:lnTo>
                <a:lnTo>
                  <a:pt x="1375" y="1541"/>
                </a:lnTo>
                <a:lnTo>
                  <a:pt x="1300" y="1536"/>
                </a:lnTo>
                <a:lnTo>
                  <a:pt x="1226" y="1531"/>
                </a:lnTo>
                <a:lnTo>
                  <a:pt x="1154" y="1525"/>
                </a:lnTo>
                <a:lnTo>
                  <a:pt x="1082" y="1520"/>
                </a:lnTo>
                <a:lnTo>
                  <a:pt x="1012" y="1513"/>
                </a:lnTo>
                <a:lnTo>
                  <a:pt x="942" y="1506"/>
                </a:lnTo>
                <a:lnTo>
                  <a:pt x="874" y="1498"/>
                </a:lnTo>
                <a:lnTo>
                  <a:pt x="808" y="1490"/>
                </a:lnTo>
                <a:lnTo>
                  <a:pt x="743" y="1482"/>
                </a:lnTo>
                <a:lnTo>
                  <a:pt x="679" y="1473"/>
                </a:lnTo>
                <a:lnTo>
                  <a:pt x="617" y="1464"/>
                </a:lnTo>
                <a:lnTo>
                  <a:pt x="556" y="1454"/>
                </a:lnTo>
                <a:lnTo>
                  <a:pt x="496" y="1445"/>
                </a:lnTo>
                <a:lnTo>
                  <a:pt x="439" y="1435"/>
                </a:lnTo>
                <a:lnTo>
                  <a:pt x="384" y="1424"/>
                </a:lnTo>
                <a:lnTo>
                  <a:pt x="329" y="1413"/>
                </a:lnTo>
                <a:lnTo>
                  <a:pt x="276" y="1402"/>
                </a:lnTo>
                <a:lnTo>
                  <a:pt x="226" y="1390"/>
                </a:lnTo>
                <a:lnTo>
                  <a:pt x="177" y="1378"/>
                </a:lnTo>
                <a:lnTo>
                  <a:pt x="130" y="1366"/>
                </a:lnTo>
                <a:lnTo>
                  <a:pt x="85" y="1354"/>
                </a:lnTo>
                <a:lnTo>
                  <a:pt x="42" y="1341"/>
                </a:lnTo>
                <a:lnTo>
                  <a:pt x="0" y="1328"/>
                </a:lnTo>
                <a:lnTo>
                  <a:pt x="1" y="1323"/>
                </a:lnTo>
                <a:lnTo>
                  <a:pt x="102" y="1340"/>
                </a:lnTo>
                <a:lnTo>
                  <a:pt x="208" y="1356"/>
                </a:lnTo>
                <a:lnTo>
                  <a:pt x="318" y="1372"/>
                </a:lnTo>
                <a:lnTo>
                  <a:pt x="433" y="1385"/>
                </a:lnTo>
                <a:lnTo>
                  <a:pt x="553" y="1399"/>
                </a:lnTo>
                <a:lnTo>
                  <a:pt x="677" y="1411"/>
                </a:lnTo>
                <a:lnTo>
                  <a:pt x="804" y="1422"/>
                </a:lnTo>
                <a:lnTo>
                  <a:pt x="870" y="1428"/>
                </a:lnTo>
                <a:lnTo>
                  <a:pt x="935" y="1433"/>
                </a:lnTo>
                <a:lnTo>
                  <a:pt x="1070" y="1442"/>
                </a:lnTo>
                <a:lnTo>
                  <a:pt x="1207" y="1450"/>
                </a:lnTo>
                <a:lnTo>
                  <a:pt x="1277" y="1453"/>
                </a:lnTo>
                <a:lnTo>
                  <a:pt x="1348" y="1456"/>
                </a:lnTo>
                <a:lnTo>
                  <a:pt x="1491" y="1462"/>
                </a:lnTo>
                <a:lnTo>
                  <a:pt x="1637" y="1467"/>
                </a:lnTo>
                <a:lnTo>
                  <a:pt x="1711" y="1469"/>
                </a:lnTo>
                <a:lnTo>
                  <a:pt x="1786" y="1470"/>
                </a:lnTo>
                <a:lnTo>
                  <a:pt x="1936" y="1472"/>
                </a:lnTo>
                <a:lnTo>
                  <a:pt x="2012" y="1472"/>
                </a:lnTo>
                <a:lnTo>
                  <a:pt x="2088" y="1473"/>
                </a:lnTo>
                <a:close/>
                <a:moveTo>
                  <a:pt x="397" y="1039"/>
                </a:moveTo>
                <a:lnTo>
                  <a:pt x="410" y="1039"/>
                </a:lnTo>
                <a:lnTo>
                  <a:pt x="422" y="1036"/>
                </a:lnTo>
                <a:lnTo>
                  <a:pt x="428" y="1035"/>
                </a:lnTo>
                <a:lnTo>
                  <a:pt x="433" y="1034"/>
                </a:lnTo>
                <a:lnTo>
                  <a:pt x="438" y="1033"/>
                </a:lnTo>
                <a:lnTo>
                  <a:pt x="443" y="1031"/>
                </a:lnTo>
                <a:lnTo>
                  <a:pt x="454" y="1026"/>
                </a:lnTo>
                <a:lnTo>
                  <a:pt x="463" y="1022"/>
                </a:lnTo>
                <a:lnTo>
                  <a:pt x="470" y="1016"/>
                </a:lnTo>
                <a:lnTo>
                  <a:pt x="475" y="1013"/>
                </a:lnTo>
                <a:lnTo>
                  <a:pt x="478" y="1009"/>
                </a:lnTo>
                <a:lnTo>
                  <a:pt x="485" y="1001"/>
                </a:lnTo>
                <a:lnTo>
                  <a:pt x="492" y="994"/>
                </a:lnTo>
                <a:lnTo>
                  <a:pt x="496" y="985"/>
                </a:lnTo>
                <a:lnTo>
                  <a:pt x="501" y="976"/>
                </a:lnTo>
                <a:lnTo>
                  <a:pt x="505" y="965"/>
                </a:lnTo>
                <a:lnTo>
                  <a:pt x="509" y="955"/>
                </a:lnTo>
                <a:lnTo>
                  <a:pt x="511" y="945"/>
                </a:lnTo>
                <a:lnTo>
                  <a:pt x="512" y="934"/>
                </a:lnTo>
                <a:lnTo>
                  <a:pt x="513" y="922"/>
                </a:lnTo>
                <a:lnTo>
                  <a:pt x="512" y="911"/>
                </a:lnTo>
                <a:lnTo>
                  <a:pt x="511" y="901"/>
                </a:lnTo>
                <a:lnTo>
                  <a:pt x="508" y="891"/>
                </a:lnTo>
                <a:lnTo>
                  <a:pt x="504" y="881"/>
                </a:lnTo>
                <a:lnTo>
                  <a:pt x="500" y="872"/>
                </a:lnTo>
                <a:lnTo>
                  <a:pt x="494" y="863"/>
                </a:lnTo>
                <a:lnTo>
                  <a:pt x="487" y="855"/>
                </a:lnTo>
                <a:lnTo>
                  <a:pt x="484" y="850"/>
                </a:lnTo>
                <a:lnTo>
                  <a:pt x="479" y="846"/>
                </a:lnTo>
                <a:lnTo>
                  <a:pt x="469" y="838"/>
                </a:lnTo>
                <a:lnTo>
                  <a:pt x="459" y="832"/>
                </a:lnTo>
                <a:lnTo>
                  <a:pt x="448" y="827"/>
                </a:lnTo>
                <a:lnTo>
                  <a:pt x="442" y="824"/>
                </a:lnTo>
                <a:lnTo>
                  <a:pt x="435" y="822"/>
                </a:lnTo>
                <a:lnTo>
                  <a:pt x="423" y="820"/>
                </a:lnTo>
                <a:lnTo>
                  <a:pt x="410" y="817"/>
                </a:lnTo>
                <a:lnTo>
                  <a:pt x="395" y="816"/>
                </a:lnTo>
                <a:lnTo>
                  <a:pt x="316" y="816"/>
                </a:lnTo>
                <a:lnTo>
                  <a:pt x="300" y="964"/>
                </a:lnTo>
                <a:lnTo>
                  <a:pt x="299" y="981"/>
                </a:lnTo>
                <a:lnTo>
                  <a:pt x="300" y="989"/>
                </a:lnTo>
                <a:lnTo>
                  <a:pt x="301" y="996"/>
                </a:lnTo>
                <a:lnTo>
                  <a:pt x="301" y="998"/>
                </a:lnTo>
                <a:lnTo>
                  <a:pt x="302" y="1001"/>
                </a:lnTo>
                <a:lnTo>
                  <a:pt x="305" y="1007"/>
                </a:lnTo>
                <a:lnTo>
                  <a:pt x="307" y="1012"/>
                </a:lnTo>
                <a:lnTo>
                  <a:pt x="310" y="1016"/>
                </a:lnTo>
                <a:lnTo>
                  <a:pt x="316" y="1022"/>
                </a:lnTo>
                <a:lnTo>
                  <a:pt x="323" y="1026"/>
                </a:lnTo>
                <a:lnTo>
                  <a:pt x="329" y="1030"/>
                </a:lnTo>
                <a:lnTo>
                  <a:pt x="338" y="1033"/>
                </a:lnTo>
                <a:lnTo>
                  <a:pt x="350" y="1035"/>
                </a:lnTo>
                <a:lnTo>
                  <a:pt x="357" y="1036"/>
                </a:lnTo>
                <a:lnTo>
                  <a:pt x="363" y="1038"/>
                </a:lnTo>
                <a:lnTo>
                  <a:pt x="379" y="1039"/>
                </a:lnTo>
                <a:lnTo>
                  <a:pt x="397" y="1039"/>
                </a:lnTo>
                <a:close/>
                <a:moveTo>
                  <a:pt x="340" y="582"/>
                </a:moveTo>
                <a:lnTo>
                  <a:pt x="320" y="775"/>
                </a:lnTo>
                <a:lnTo>
                  <a:pt x="403" y="775"/>
                </a:lnTo>
                <a:lnTo>
                  <a:pt x="413" y="773"/>
                </a:lnTo>
                <a:lnTo>
                  <a:pt x="423" y="772"/>
                </a:lnTo>
                <a:lnTo>
                  <a:pt x="433" y="770"/>
                </a:lnTo>
                <a:lnTo>
                  <a:pt x="443" y="768"/>
                </a:lnTo>
                <a:lnTo>
                  <a:pt x="454" y="764"/>
                </a:lnTo>
                <a:lnTo>
                  <a:pt x="463" y="760"/>
                </a:lnTo>
                <a:lnTo>
                  <a:pt x="470" y="754"/>
                </a:lnTo>
                <a:lnTo>
                  <a:pt x="479" y="749"/>
                </a:lnTo>
                <a:lnTo>
                  <a:pt x="486" y="743"/>
                </a:lnTo>
                <a:lnTo>
                  <a:pt x="493" y="736"/>
                </a:lnTo>
                <a:lnTo>
                  <a:pt x="500" y="728"/>
                </a:lnTo>
                <a:lnTo>
                  <a:pt x="504" y="720"/>
                </a:lnTo>
                <a:lnTo>
                  <a:pt x="509" y="713"/>
                </a:lnTo>
                <a:lnTo>
                  <a:pt x="512" y="703"/>
                </a:lnTo>
                <a:lnTo>
                  <a:pt x="516" y="694"/>
                </a:lnTo>
                <a:lnTo>
                  <a:pt x="517" y="684"/>
                </a:lnTo>
                <a:lnTo>
                  <a:pt x="518" y="674"/>
                </a:lnTo>
                <a:lnTo>
                  <a:pt x="517" y="670"/>
                </a:lnTo>
                <a:lnTo>
                  <a:pt x="517" y="664"/>
                </a:lnTo>
                <a:lnTo>
                  <a:pt x="516" y="654"/>
                </a:lnTo>
                <a:lnTo>
                  <a:pt x="513" y="645"/>
                </a:lnTo>
                <a:lnTo>
                  <a:pt x="510" y="635"/>
                </a:lnTo>
                <a:lnTo>
                  <a:pt x="508" y="631"/>
                </a:lnTo>
                <a:lnTo>
                  <a:pt x="505" y="627"/>
                </a:lnTo>
                <a:lnTo>
                  <a:pt x="501" y="619"/>
                </a:lnTo>
                <a:lnTo>
                  <a:pt x="498" y="614"/>
                </a:lnTo>
                <a:lnTo>
                  <a:pt x="495" y="611"/>
                </a:lnTo>
                <a:lnTo>
                  <a:pt x="492" y="608"/>
                </a:lnTo>
                <a:lnTo>
                  <a:pt x="487" y="604"/>
                </a:lnTo>
                <a:lnTo>
                  <a:pt x="484" y="601"/>
                </a:lnTo>
                <a:lnTo>
                  <a:pt x="479" y="598"/>
                </a:lnTo>
                <a:lnTo>
                  <a:pt x="475" y="595"/>
                </a:lnTo>
                <a:lnTo>
                  <a:pt x="469" y="593"/>
                </a:lnTo>
                <a:lnTo>
                  <a:pt x="465" y="591"/>
                </a:lnTo>
                <a:lnTo>
                  <a:pt x="459" y="588"/>
                </a:lnTo>
                <a:lnTo>
                  <a:pt x="448" y="585"/>
                </a:lnTo>
                <a:lnTo>
                  <a:pt x="437" y="583"/>
                </a:lnTo>
                <a:lnTo>
                  <a:pt x="424" y="582"/>
                </a:lnTo>
                <a:lnTo>
                  <a:pt x="412" y="582"/>
                </a:lnTo>
                <a:lnTo>
                  <a:pt x="340" y="582"/>
                </a:lnTo>
                <a:close/>
                <a:moveTo>
                  <a:pt x="553" y="1080"/>
                </a:moveTo>
                <a:lnTo>
                  <a:pt x="548" y="1080"/>
                </a:lnTo>
                <a:lnTo>
                  <a:pt x="533" y="1083"/>
                </a:lnTo>
                <a:lnTo>
                  <a:pt x="522" y="1084"/>
                </a:lnTo>
                <a:lnTo>
                  <a:pt x="510" y="1085"/>
                </a:lnTo>
                <a:lnTo>
                  <a:pt x="494" y="1085"/>
                </a:lnTo>
                <a:lnTo>
                  <a:pt x="478" y="1086"/>
                </a:lnTo>
                <a:lnTo>
                  <a:pt x="24" y="1086"/>
                </a:lnTo>
                <a:lnTo>
                  <a:pt x="28" y="1043"/>
                </a:lnTo>
                <a:lnTo>
                  <a:pt x="49" y="1043"/>
                </a:lnTo>
                <a:lnTo>
                  <a:pt x="60" y="1043"/>
                </a:lnTo>
                <a:lnTo>
                  <a:pt x="70" y="1042"/>
                </a:lnTo>
                <a:lnTo>
                  <a:pt x="78" y="1040"/>
                </a:lnTo>
                <a:lnTo>
                  <a:pt x="86" y="1038"/>
                </a:lnTo>
                <a:lnTo>
                  <a:pt x="93" y="1035"/>
                </a:lnTo>
                <a:lnTo>
                  <a:pt x="99" y="1032"/>
                </a:lnTo>
                <a:lnTo>
                  <a:pt x="105" y="1029"/>
                </a:lnTo>
                <a:lnTo>
                  <a:pt x="109" y="1024"/>
                </a:lnTo>
                <a:lnTo>
                  <a:pt x="113" y="1020"/>
                </a:lnTo>
                <a:lnTo>
                  <a:pt x="116" y="1015"/>
                </a:lnTo>
                <a:lnTo>
                  <a:pt x="120" y="1009"/>
                </a:lnTo>
                <a:lnTo>
                  <a:pt x="122" y="1004"/>
                </a:lnTo>
                <a:lnTo>
                  <a:pt x="124" y="997"/>
                </a:lnTo>
                <a:lnTo>
                  <a:pt x="125" y="989"/>
                </a:lnTo>
                <a:lnTo>
                  <a:pt x="127" y="973"/>
                </a:lnTo>
                <a:lnTo>
                  <a:pt x="159" y="653"/>
                </a:lnTo>
                <a:lnTo>
                  <a:pt x="160" y="643"/>
                </a:lnTo>
                <a:lnTo>
                  <a:pt x="160" y="633"/>
                </a:lnTo>
                <a:lnTo>
                  <a:pt x="160" y="626"/>
                </a:lnTo>
                <a:lnTo>
                  <a:pt x="159" y="619"/>
                </a:lnTo>
                <a:lnTo>
                  <a:pt x="158" y="612"/>
                </a:lnTo>
                <a:lnTo>
                  <a:pt x="156" y="606"/>
                </a:lnTo>
                <a:lnTo>
                  <a:pt x="153" y="602"/>
                </a:lnTo>
                <a:lnTo>
                  <a:pt x="150" y="597"/>
                </a:lnTo>
                <a:lnTo>
                  <a:pt x="149" y="595"/>
                </a:lnTo>
                <a:lnTo>
                  <a:pt x="147" y="594"/>
                </a:lnTo>
                <a:lnTo>
                  <a:pt x="141" y="591"/>
                </a:lnTo>
                <a:lnTo>
                  <a:pt x="135" y="587"/>
                </a:lnTo>
                <a:lnTo>
                  <a:pt x="129" y="585"/>
                </a:lnTo>
                <a:lnTo>
                  <a:pt x="122" y="583"/>
                </a:lnTo>
                <a:lnTo>
                  <a:pt x="113" y="582"/>
                </a:lnTo>
                <a:lnTo>
                  <a:pt x="104" y="582"/>
                </a:lnTo>
                <a:lnTo>
                  <a:pt x="94" y="582"/>
                </a:lnTo>
                <a:lnTo>
                  <a:pt x="78" y="582"/>
                </a:lnTo>
                <a:lnTo>
                  <a:pt x="81" y="540"/>
                </a:lnTo>
                <a:lnTo>
                  <a:pt x="544" y="540"/>
                </a:lnTo>
                <a:lnTo>
                  <a:pt x="556" y="540"/>
                </a:lnTo>
                <a:lnTo>
                  <a:pt x="567" y="541"/>
                </a:lnTo>
                <a:lnTo>
                  <a:pt x="590" y="543"/>
                </a:lnTo>
                <a:lnTo>
                  <a:pt x="601" y="545"/>
                </a:lnTo>
                <a:lnTo>
                  <a:pt x="610" y="547"/>
                </a:lnTo>
                <a:lnTo>
                  <a:pt x="621" y="550"/>
                </a:lnTo>
                <a:lnTo>
                  <a:pt x="630" y="552"/>
                </a:lnTo>
                <a:lnTo>
                  <a:pt x="639" y="556"/>
                </a:lnTo>
                <a:lnTo>
                  <a:pt x="646" y="559"/>
                </a:lnTo>
                <a:lnTo>
                  <a:pt x="654" y="564"/>
                </a:lnTo>
                <a:lnTo>
                  <a:pt x="661" y="567"/>
                </a:lnTo>
                <a:lnTo>
                  <a:pt x="675" y="577"/>
                </a:lnTo>
                <a:lnTo>
                  <a:pt x="680" y="583"/>
                </a:lnTo>
                <a:lnTo>
                  <a:pt x="686" y="588"/>
                </a:lnTo>
                <a:lnTo>
                  <a:pt x="693" y="597"/>
                </a:lnTo>
                <a:lnTo>
                  <a:pt x="696" y="602"/>
                </a:lnTo>
                <a:lnTo>
                  <a:pt x="699" y="606"/>
                </a:lnTo>
                <a:lnTo>
                  <a:pt x="704" y="617"/>
                </a:lnTo>
                <a:lnTo>
                  <a:pt x="707" y="628"/>
                </a:lnTo>
                <a:lnTo>
                  <a:pt x="711" y="638"/>
                </a:lnTo>
                <a:lnTo>
                  <a:pt x="713" y="649"/>
                </a:lnTo>
                <a:lnTo>
                  <a:pt x="713" y="662"/>
                </a:lnTo>
                <a:lnTo>
                  <a:pt x="713" y="673"/>
                </a:lnTo>
                <a:lnTo>
                  <a:pt x="712" y="679"/>
                </a:lnTo>
                <a:lnTo>
                  <a:pt x="711" y="685"/>
                </a:lnTo>
                <a:lnTo>
                  <a:pt x="709" y="693"/>
                </a:lnTo>
                <a:lnTo>
                  <a:pt x="706" y="700"/>
                </a:lnTo>
                <a:lnTo>
                  <a:pt x="704" y="708"/>
                </a:lnTo>
                <a:lnTo>
                  <a:pt x="699" y="717"/>
                </a:lnTo>
                <a:lnTo>
                  <a:pt x="695" y="725"/>
                </a:lnTo>
                <a:lnTo>
                  <a:pt x="689" y="734"/>
                </a:lnTo>
                <a:lnTo>
                  <a:pt x="683" y="742"/>
                </a:lnTo>
                <a:lnTo>
                  <a:pt x="676" y="750"/>
                </a:lnTo>
                <a:lnTo>
                  <a:pt x="667" y="759"/>
                </a:lnTo>
                <a:lnTo>
                  <a:pt x="657" y="766"/>
                </a:lnTo>
                <a:lnTo>
                  <a:pt x="644" y="773"/>
                </a:lnTo>
                <a:lnTo>
                  <a:pt x="632" y="780"/>
                </a:lnTo>
                <a:lnTo>
                  <a:pt x="625" y="784"/>
                </a:lnTo>
                <a:lnTo>
                  <a:pt x="617" y="786"/>
                </a:lnTo>
                <a:lnTo>
                  <a:pt x="601" y="792"/>
                </a:lnTo>
                <a:lnTo>
                  <a:pt x="588" y="794"/>
                </a:lnTo>
                <a:lnTo>
                  <a:pt x="574" y="796"/>
                </a:lnTo>
                <a:lnTo>
                  <a:pt x="561" y="798"/>
                </a:lnTo>
                <a:lnTo>
                  <a:pt x="578" y="802"/>
                </a:lnTo>
                <a:lnTo>
                  <a:pt x="593" y="805"/>
                </a:lnTo>
                <a:lnTo>
                  <a:pt x="608" y="811"/>
                </a:lnTo>
                <a:lnTo>
                  <a:pt x="616" y="813"/>
                </a:lnTo>
                <a:lnTo>
                  <a:pt x="623" y="816"/>
                </a:lnTo>
                <a:lnTo>
                  <a:pt x="628" y="820"/>
                </a:lnTo>
                <a:lnTo>
                  <a:pt x="635" y="823"/>
                </a:lnTo>
                <a:lnTo>
                  <a:pt x="641" y="827"/>
                </a:lnTo>
                <a:lnTo>
                  <a:pt x="646" y="831"/>
                </a:lnTo>
                <a:lnTo>
                  <a:pt x="652" y="834"/>
                </a:lnTo>
                <a:lnTo>
                  <a:pt x="657" y="839"/>
                </a:lnTo>
                <a:lnTo>
                  <a:pt x="666" y="848"/>
                </a:lnTo>
                <a:lnTo>
                  <a:pt x="674" y="858"/>
                </a:lnTo>
                <a:lnTo>
                  <a:pt x="677" y="864"/>
                </a:lnTo>
                <a:lnTo>
                  <a:pt x="680" y="869"/>
                </a:lnTo>
                <a:lnTo>
                  <a:pt x="686" y="881"/>
                </a:lnTo>
                <a:lnTo>
                  <a:pt x="690" y="892"/>
                </a:lnTo>
                <a:lnTo>
                  <a:pt x="693" y="898"/>
                </a:lnTo>
                <a:lnTo>
                  <a:pt x="694" y="904"/>
                </a:lnTo>
                <a:lnTo>
                  <a:pt x="696" y="917"/>
                </a:lnTo>
                <a:lnTo>
                  <a:pt x="696" y="924"/>
                </a:lnTo>
                <a:lnTo>
                  <a:pt x="696" y="929"/>
                </a:lnTo>
                <a:lnTo>
                  <a:pt x="696" y="943"/>
                </a:lnTo>
                <a:lnTo>
                  <a:pt x="695" y="950"/>
                </a:lnTo>
                <a:lnTo>
                  <a:pt x="694" y="957"/>
                </a:lnTo>
                <a:lnTo>
                  <a:pt x="692" y="966"/>
                </a:lnTo>
                <a:lnTo>
                  <a:pt x="688" y="976"/>
                </a:lnTo>
                <a:lnTo>
                  <a:pt x="685" y="985"/>
                </a:lnTo>
                <a:lnTo>
                  <a:pt x="680" y="995"/>
                </a:lnTo>
                <a:lnTo>
                  <a:pt x="674" y="1005"/>
                </a:lnTo>
                <a:lnTo>
                  <a:pt x="667" y="1015"/>
                </a:lnTo>
                <a:lnTo>
                  <a:pt x="659" y="1024"/>
                </a:lnTo>
                <a:lnTo>
                  <a:pt x="654" y="1030"/>
                </a:lnTo>
                <a:lnTo>
                  <a:pt x="649" y="1034"/>
                </a:lnTo>
                <a:lnTo>
                  <a:pt x="637" y="1043"/>
                </a:lnTo>
                <a:lnTo>
                  <a:pt x="631" y="1048"/>
                </a:lnTo>
                <a:lnTo>
                  <a:pt x="624" y="1052"/>
                </a:lnTo>
                <a:lnTo>
                  <a:pt x="617" y="1057"/>
                </a:lnTo>
                <a:lnTo>
                  <a:pt x="609" y="1060"/>
                </a:lnTo>
                <a:lnTo>
                  <a:pt x="601" y="1065"/>
                </a:lnTo>
                <a:lnTo>
                  <a:pt x="592" y="1068"/>
                </a:lnTo>
                <a:lnTo>
                  <a:pt x="574" y="1075"/>
                </a:lnTo>
                <a:lnTo>
                  <a:pt x="553" y="1080"/>
                </a:lnTo>
                <a:close/>
                <a:moveTo>
                  <a:pt x="3893" y="699"/>
                </a:moveTo>
                <a:lnTo>
                  <a:pt x="3894" y="687"/>
                </a:lnTo>
                <a:lnTo>
                  <a:pt x="3894" y="674"/>
                </a:lnTo>
                <a:lnTo>
                  <a:pt x="3893" y="668"/>
                </a:lnTo>
                <a:lnTo>
                  <a:pt x="3892" y="663"/>
                </a:lnTo>
                <a:lnTo>
                  <a:pt x="3890" y="652"/>
                </a:lnTo>
                <a:lnTo>
                  <a:pt x="3889" y="646"/>
                </a:lnTo>
                <a:lnTo>
                  <a:pt x="3887" y="641"/>
                </a:lnTo>
                <a:lnTo>
                  <a:pt x="3885" y="637"/>
                </a:lnTo>
                <a:lnTo>
                  <a:pt x="3883" y="631"/>
                </a:lnTo>
                <a:lnTo>
                  <a:pt x="3878" y="623"/>
                </a:lnTo>
                <a:lnTo>
                  <a:pt x="3871" y="614"/>
                </a:lnTo>
                <a:lnTo>
                  <a:pt x="3867" y="611"/>
                </a:lnTo>
                <a:lnTo>
                  <a:pt x="3864" y="608"/>
                </a:lnTo>
                <a:lnTo>
                  <a:pt x="3855" y="601"/>
                </a:lnTo>
                <a:lnTo>
                  <a:pt x="3845" y="595"/>
                </a:lnTo>
                <a:lnTo>
                  <a:pt x="3834" y="589"/>
                </a:lnTo>
                <a:lnTo>
                  <a:pt x="3822" y="586"/>
                </a:lnTo>
                <a:lnTo>
                  <a:pt x="3810" y="584"/>
                </a:lnTo>
                <a:lnTo>
                  <a:pt x="3795" y="582"/>
                </a:lnTo>
                <a:lnTo>
                  <a:pt x="3782" y="582"/>
                </a:lnTo>
                <a:lnTo>
                  <a:pt x="3716" y="582"/>
                </a:lnTo>
                <a:lnTo>
                  <a:pt x="3694" y="802"/>
                </a:lnTo>
                <a:lnTo>
                  <a:pt x="3792" y="802"/>
                </a:lnTo>
                <a:lnTo>
                  <a:pt x="3802" y="801"/>
                </a:lnTo>
                <a:lnTo>
                  <a:pt x="3812" y="799"/>
                </a:lnTo>
                <a:lnTo>
                  <a:pt x="3822" y="797"/>
                </a:lnTo>
                <a:lnTo>
                  <a:pt x="3831" y="794"/>
                </a:lnTo>
                <a:lnTo>
                  <a:pt x="3839" y="790"/>
                </a:lnTo>
                <a:lnTo>
                  <a:pt x="3847" y="786"/>
                </a:lnTo>
                <a:lnTo>
                  <a:pt x="3855" y="780"/>
                </a:lnTo>
                <a:lnTo>
                  <a:pt x="3858" y="777"/>
                </a:lnTo>
                <a:lnTo>
                  <a:pt x="3862" y="773"/>
                </a:lnTo>
                <a:lnTo>
                  <a:pt x="3867" y="767"/>
                </a:lnTo>
                <a:lnTo>
                  <a:pt x="3873" y="759"/>
                </a:lnTo>
                <a:lnTo>
                  <a:pt x="3879" y="751"/>
                </a:lnTo>
                <a:lnTo>
                  <a:pt x="3883" y="742"/>
                </a:lnTo>
                <a:lnTo>
                  <a:pt x="3887" y="732"/>
                </a:lnTo>
                <a:lnTo>
                  <a:pt x="3890" y="722"/>
                </a:lnTo>
                <a:lnTo>
                  <a:pt x="3892" y="711"/>
                </a:lnTo>
                <a:lnTo>
                  <a:pt x="3893" y="699"/>
                </a:lnTo>
                <a:close/>
                <a:moveTo>
                  <a:pt x="3536" y="652"/>
                </a:moveTo>
                <a:lnTo>
                  <a:pt x="3537" y="643"/>
                </a:lnTo>
                <a:lnTo>
                  <a:pt x="3537" y="633"/>
                </a:lnTo>
                <a:lnTo>
                  <a:pt x="3537" y="626"/>
                </a:lnTo>
                <a:lnTo>
                  <a:pt x="3536" y="619"/>
                </a:lnTo>
                <a:lnTo>
                  <a:pt x="3535" y="613"/>
                </a:lnTo>
                <a:lnTo>
                  <a:pt x="3532" y="608"/>
                </a:lnTo>
                <a:lnTo>
                  <a:pt x="3530" y="602"/>
                </a:lnTo>
                <a:lnTo>
                  <a:pt x="3527" y="598"/>
                </a:lnTo>
                <a:lnTo>
                  <a:pt x="3524" y="596"/>
                </a:lnTo>
                <a:lnTo>
                  <a:pt x="3523" y="595"/>
                </a:lnTo>
                <a:lnTo>
                  <a:pt x="3519" y="592"/>
                </a:lnTo>
                <a:lnTo>
                  <a:pt x="3514" y="589"/>
                </a:lnTo>
                <a:lnTo>
                  <a:pt x="3509" y="587"/>
                </a:lnTo>
                <a:lnTo>
                  <a:pt x="3505" y="586"/>
                </a:lnTo>
                <a:lnTo>
                  <a:pt x="3502" y="585"/>
                </a:lnTo>
                <a:lnTo>
                  <a:pt x="3495" y="584"/>
                </a:lnTo>
                <a:lnTo>
                  <a:pt x="3487" y="583"/>
                </a:lnTo>
                <a:lnTo>
                  <a:pt x="3479" y="582"/>
                </a:lnTo>
                <a:lnTo>
                  <a:pt x="3401" y="582"/>
                </a:lnTo>
                <a:lnTo>
                  <a:pt x="3390" y="688"/>
                </a:lnTo>
                <a:lnTo>
                  <a:pt x="3341" y="688"/>
                </a:lnTo>
                <a:lnTo>
                  <a:pt x="3341" y="682"/>
                </a:lnTo>
                <a:lnTo>
                  <a:pt x="3339" y="675"/>
                </a:lnTo>
                <a:lnTo>
                  <a:pt x="3338" y="670"/>
                </a:lnTo>
                <a:lnTo>
                  <a:pt x="3337" y="664"/>
                </a:lnTo>
                <a:lnTo>
                  <a:pt x="3333" y="654"/>
                </a:lnTo>
                <a:lnTo>
                  <a:pt x="3327" y="644"/>
                </a:lnTo>
                <a:lnTo>
                  <a:pt x="3321" y="635"/>
                </a:lnTo>
                <a:lnTo>
                  <a:pt x="3317" y="630"/>
                </a:lnTo>
                <a:lnTo>
                  <a:pt x="3313" y="626"/>
                </a:lnTo>
                <a:lnTo>
                  <a:pt x="3309" y="621"/>
                </a:lnTo>
                <a:lnTo>
                  <a:pt x="3304" y="618"/>
                </a:lnTo>
                <a:lnTo>
                  <a:pt x="3295" y="610"/>
                </a:lnTo>
                <a:lnTo>
                  <a:pt x="3285" y="604"/>
                </a:lnTo>
                <a:lnTo>
                  <a:pt x="3274" y="598"/>
                </a:lnTo>
                <a:lnTo>
                  <a:pt x="3263" y="593"/>
                </a:lnTo>
                <a:lnTo>
                  <a:pt x="3251" y="589"/>
                </a:lnTo>
                <a:lnTo>
                  <a:pt x="3238" y="586"/>
                </a:lnTo>
                <a:lnTo>
                  <a:pt x="3225" y="584"/>
                </a:lnTo>
                <a:lnTo>
                  <a:pt x="3212" y="582"/>
                </a:lnTo>
                <a:lnTo>
                  <a:pt x="3198" y="582"/>
                </a:lnTo>
                <a:lnTo>
                  <a:pt x="3051" y="582"/>
                </a:lnTo>
                <a:lnTo>
                  <a:pt x="3030" y="775"/>
                </a:lnTo>
                <a:lnTo>
                  <a:pt x="3109" y="775"/>
                </a:lnTo>
                <a:lnTo>
                  <a:pt x="3116" y="773"/>
                </a:lnTo>
                <a:lnTo>
                  <a:pt x="3123" y="773"/>
                </a:lnTo>
                <a:lnTo>
                  <a:pt x="3135" y="771"/>
                </a:lnTo>
                <a:lnTo>
                  <a:pt x="3141" y="770"/>
                </a:lnTo>
                <a:lnTo>
                  <a:pt x="3145" y="768"/>
                </a:lnTo>
                <a:lnTo>
                  <a:pt x="3151" y="766"/>
                </a:lnTo>
                <a:lnTo>
                  <a:pt x="3156" y="764"/>
                </a:lnTo>
                <a:lnTo>
                  <a:pt x="3160" y="761"/>
                </a:lnTo>
                <a:lnTo>
                  <a:pt x="3163" y="759"/>
                </a:lnTo>
                <a:lnTo>
                  <a:pt x="3170" y="753"/>
                </a:lnTo>
                <a:lnTo>
                  <a:pt x="3176" y="747"/>
                </a:lnTo>
                <a:lnTo>
                  <a:pt x="3181" y="741"/>
                </a:lnTo>
                <a:lnTo>
                  <a:pt x="3188" y="729"/>
                </a:lnTo>
                <a:lnTo>
                  <a:pt x="3193" y="718"/>
                </a:lnTo>
                <a:lnTo>
                  <a:pt x="3194" y="711"/>
                </a:lnTo>
                <a:lnTo>
                  <a:pt x="3195" y="708"/>
                </a:lnTo>
                <a:lnTo>
                  <a:pt x="3241" y="708"/>
                </a:lnTo>
                <a:lnTo>
                  <a:pt x="3223" y="887"/>
                </a:lnTo>
                <a:lnTo>
                  <a:pt x="3168" y="887"/>
                </a:lnTo>
                <a:lnTo>
                  <a:pt x="3169" y="876"/>
                </a:lnTo>
                <a:lnTo>
                  <a:pt x="3168" y="866"/>
                </a:lnTo>
                <a:lnTo>
                  <a:pt x="3167" y="857"/>
                </a:lnTo>
                <a:lnTo>
                  <a:pt x="3165" y="849"/>
                </a:lnTo>
                <a:lnTo>
                  <a:pt x="3161" y="842"/>
                </a:lnTo>
                <a:lnTo>
                  <a:pt x="3158" y="837"/>
                </a:lnTo>
                <a:lnTo>
                  <a:pt x="3152" y="832"/>
                </a:lnTo>
                <a:lnTo>
                  <a:pt x="3148" y="829"/>
                </a:lnTo>
                <a:lnTo>
                  <a:pt x="3141" y="825"/>
                </a:lnTo>
                <a:lnTo>
                  <a:pt x="3134" y="823"/>
                </a:lnTo>
                <a:lnTo>
                  <a:pt x="3126" y="821"/>
                </a:lnTo>
                <a:lnTo>
                  <a:pt x="3118" y="820"/>
                </a:lnTo>
                <a:lnTo>
                  <a:pt x="3109" y="819"/>
                </a:lnTo>
                <a:lnTo>
                  <a:pt x="3100" y="817"/>
                </a:lnTo>
                <a:lnTo>
                  <a:pt x="3080" y="817"/>
                </a:lnTo>
                <a:lnTo>
                  <a:pt x="3027" y="817"/>
                </a:lnTo>
                <a:lnTo>
                  <a:pt x="3011" y="971"/>
                </a:lnTo>
                <a:lnTo>
                  <a:pt x="3010" y="988"/>
                </a:lnTo>
                <a:lnTo>
                  <a:pt x="3011" y="995"/>
                </a:lnTo>
                <a:lnTo>
                  <a:pt x="3012" y="1001"/>
                </a:lnTo>
                <a:lnTo>
                  <a:pt x="3013" y="1007"/>
                </a:lnTo>
                <a:lnTo>
                  <a:pt x="3016" y="1013"/>
                </a:lnTo>
                <a:lnTo>
                  <a:pt x="3018" y="1017"/>
                </a:lnTo>
                <a:lnTo>
                  <a:pt x="3021" y="1022"/>
                </a:lnTo>
                <a:lnTo>
                  <a:pt x="3027" y="1027"/>
                </a:lnTo>
                <a:lnTo>
                  <a:pt x="3034" y="1032"/>
                </a:lnTo>
                <a:lnTo>
                  <a:pt x="3042" y="1036"/>
                </a:lnTo>
                <a:lnTo>
                  <a:pt x="3051" y="1039"/>
                </a:lnTo>
                <a:lnTo>
                  <a:pt x="3061" y="1042"/>
                </a:lnTo>
                <a:lnTo>
                  <a:pt x="3073" y="1043"/>
                </a:lnTo>
                <a:lnTo>
                  <a:pt x="3088" y="1044"/>
                </a:lnTo>
                <a:lnTo>
                  <a:pt x="3104" y="1044"/>
                </a:lnTo>
                <a:lnTo>
                  <a:pt x="3121" y="1044"/>
                </a:lnTo>
                <a:lnTo>
                  <a:pt x="3136" y="1042"/>
                </a:lnTo>
                <a:lnTo>
                  <a:pt x="3151" y="1040"/>
                </a:lnTo>
                <a:lnTo>
                  <a:pt x="3165" y="1038"/>
                </a:lnTo>
                <a:lnTo>
                  <a:pt x="3178" y="1034"/>
                </a:lnTo>
                <a:lnTo>
                  <a:pt x="3191" y="1031"/>
                </a:lnTo>
                <a:lnTo>
                  <a:pt x="3203" y="1026"/>
                </a:lnTo>
                <a:lnTo>
                  <a:pt x="3213" y="1022"/>
                </a:lnTo>
                <a:lnTo>
                  <a:pt x="3224" y="1016"/>
                </a:lnTo>
                <a:lnTo>
                  <a:pt x="3233" y="1010"/>
                </a:lnTo>
                <a:lnTo>
                  <a:pt x="3244" y="1005"/>
                </a:lnTo>
                <a:lnTo>
                  <a:pt x="3251" y="999"/>
                </a:lnTo>
                <a:lnTo>
                  <a:pt x="3259" y="992"/>
                </a:lnTo>
                <a:lnTo>
                  <a:pt x="3267" y="987"/>
                </a:lnTo>
                <a:lnTo>
                  <a:pt x="3274" y="980"/>
                </a:lnTo>
                <a:lnTo>
                  <a:pt x="3280" y="973"/>
                </a:lnTo>
                <a:lnTo>
                  <a:pt x="3291" y="961"/>
                </a:lnTo>
                <a:lnTo>
                  <a:pt x="3300" y="948"/>
                </a:lnTo>
                <a:lnTo>
                  <a:pt x="3307" y="937"/>
                </a:lnTo>
                <a:lnTo>
                  <a:pt x="3312" y="927"/>
                </a:lnTo>
                <a:lnTo>
                  <a:pt x="3319" y="911"/>
                </a:lnTo>
                <a:lnTo>
                  <a:pt x="3320" y="906"/>
                </a:lnTo>
                <a:lnTo>
                  <a:pt x="3369" y="906"/>
                </a:lnTo>
                <a:lnTo>
                  <a:pt x="3354" y="1043"/>
                </a:lnTo>
                <a:lnTo>
                  <a:pt x="3433" y="1043"/>
                </a:lnTo>
                <a:lnTo>
                  <a:pt x="3442" y="1042"/>
                </a:lnTo>
                <a:lnTo>
                  <a:pt x="3451" y="1041"/>
                </a:lnTo>
                <a:lnTo>
                  <a:pt x="3459" y="1040"/>
                </a:lnTo>
                <a:lnTo>
                  <a:pt x="3466" y="1038"/>
                </a:lnTo>
                <a:lnTo>
                  <a:pt x="3473" y="1035"/>
                </a:lnTo>
                <a:lnTo>
                  <a:pt x="3477" y="1032"/>
                </a:lnTo>
                <a:lnTo>
                  <a:pt x="3483" y="1029"/>
                </a:lnTo>
                <a:lnTo>
                  <a:pt x="3486" y="1024"/>
                </a:lnTo>
                <a:lnTo>
                  <a:pt x="3491" y="1020"/>
                </a:lnTo>
                <a:lnTo>
                  <a:pt x="3493" y="1015"/>
                </a:lnTo>
                <a:lnTo>
                  <a:pt x="3496" y="1009"/>
                </a:lnTo>
                <a:lnTo>
                  <a:pt x="3499" y="1004"/>
                </a:lnTo>
                <a:lnTo>
                  <a:pt x="3500" y="997"/>
                </a:lnTo>
                <a:lnTo>
                  <a:pt x="3501" y="990"/>
                </a:lnTo>
                <a:lnTo>
                  <a:pt x="3503" y="977"/>
                </a:lnTo>
                <a:lnTo>
                  <a:pt x="3536" y="652"/>
                </a:lnTo>
                <a:close/>
                <a:moveTo>
                  <a:pt x="2871" y="644"/>
                </a:moveTo>
                <a:lnTo>
                  <a:pt x="2871" y="636"/>
                </a:lnTo>
                <a:lnTo>
                  <a:pt x="2871" y="629"/>
                </a:lnTo>
                <a:lnTo>
                  <a:pt x="2871" y="622"/>
                </a:lnTo>
                <a:lnTo>
                  <a:pt x="2870" y="617"/>
                </a:lnTo>
                <a:lnTo>
                  <a:pt x="2869" y="611"/>
                </a:lnTo>
                <a:lnTo>
                  <a:pt x="2867" y="606"/>
                </a:lnTo>
                <a:lnTo>
                  <a:pt x="2866" y="604"/>
                </a:lnTo>
                <a:lnTo>
                  <a:pt x="2864" y="602"/>
                </a:lnTo>
                <a:lnTo>
                  <a:pt x="2861" y="598"/>
                </a:lnTo>
                <a:lnTo>
                  <a:pt x="2858" y="595"/>
                </a:lnTo>
                <a:lnTo>
                  <a:pt x="2853" y="592"/>
                </a:lnTo>
                <a:lnTo>
                  <a:pt x="2849" y="589"/>
                </a:lnTo>
                <a:lnTo>
                  <a:pt x="2843" y="587"/>
                </a:lnTo>
                <a:lnTo>
                  <a:pt x="2837" y="585"/>
                </a:lnTo>
                <a:lnTo>
                  <a:pt x="2831" y="584"/>
                </a:lnTo>
                <a:lnTo>
                  <a:pt x="2823" y="583"/>
                </a:lnTo>
                <a:lnTo>
                  <a:pt x="2815" y="582"/>
                </a:lnTo>
                <a:lnTo>
                  <a:pt x="2761" y="582"/>
                </a:lnTo>
                <a:lnTo>
                  <a:pt x="2749" y="583"/>
                </a:lnTo>
                <a:lnTo>
                  <a:pt x="2739" y="584"/>
                </a:lnTo>
                <a:lnTo>
                  <a:pt x="2729" y="585"/>
                </a:lnTo>
                <a:lnTo>
                  <a:pt x="2721" y="587"/>
                </a:lnTo>
                <a:lnTo>
                  <a:pt x="2713" y="591"/>
                </a:lnTo>
                <a:lnTo>
                  <a:pt x="2707" y="595"/>
                </a:lnTo>
                <a:lnTo>
                  <a:pt x="2701" y="601"/>
                </a:lnTo>
                <a:lnTo>
                  <a:pt x="2696" y="606"/>
                </a:lnTo>
                <a:lnTo>
                  <a:pt x="2694" y="610"/>
                </a:lnTo>
                <a:lnTo>
                  <a:pt x="2692" y="613"/>
                </a:lnTo>
                <a:lnTo>
                  <a:pt x="2688" y="621"/>
                </a:lnTo>
                <a:lnTo>
                  <a:pt x="2685" y="631"/>
                </a:lnTo>
                <a:lnTo>
                  <a:pt x="2682" y="641"/>
                </a:lnTo>
                <a:lnTo>
                  <a:pt x="2679" y="653"/>
                </a:lnTo>
                <a:lnTo>
                  <a:pt x="2677" y="665"/>
                </a:lnTo>
                <a:lnTo>
                  <a:pt x="2676" y="679"/>
                </a:lnTo>
                <a:lnTo>
                  <a:pt x="2674" y="693"/>
                </a:lnTo>
                <a:lnTo>
                  <a:pt x="2641" y="1024"/>
                </a:lnTo>
                <a:lnTo>
                  <a:pt x="2641" y="1027"/>
                </a:lnTo>
                <a:lnTo>
                  <a:pt x="2642" y="1030"/>
                </a:lnTo>
                <a:lnTo>
                  <a:pt x="2643" y="1032"/>
                </a:lnTo>
                <a:lnTo>
                  <a:pt x="2646" y="1034"/>
                </a:lnTo>
                <a:lnTo>
                  <a:pt x="2647" y="1036"/>
                </a:lnTo>
                <a:lnTo>
                  <a:pt x="2650" y="1038"/>
                </a:lnTo>
                <a:lnTo>
                  <a:pt x="2652" y="1039"/>
                </a:lnTo>
                <a:lnTo>
                  <a:pt x="2656" y="1040"/>
                </a:lnTo>
                <a:lnTo>
                  <a:pt x="2757" y="1040"/>
                </a:lnTo>
                <a:lnTo>
                  <a:pt x="2767" y="1040"/>
                </a:lnTo>
                <a:lnTo>
                  <a:pt x="2775" y="1039"/>
                </a:lnTo>
                <a:lnTo>
                  <a:pt x="2784" y="1038"/>
                </a:lnTo>
                <a:lnTo>
                  <a:pt x="2791" y="1036"/>
                </a:lnTo>
                <a:lnTo>
                  <a:pt x="2799" y="1034"/>
                </a:lnTo>
                <a:lnTo>
                  <a:pt x="2805" y="1031"/>
                </a:lnTo>
                <a:lnTo>
                  <a:pt x="2810" y="1027"/>
                </a:lnTo>
                <a:lnTo>
                  <a:pt x="2816" y="1024"/>
                </a:lnTo>
                <a:lnTo>
                  <a:pt x="2820" y="1020"/>
                </a:lnTo>
                <a:lnTo>
                  <a:pt x="2824" y="1015"/>
                </a:lnTo>
                <a:lnTo>
                  <a:pt x="2827" y="1009"/>
                </a:lnTo>
                <a:lnTo>
                  <a:pt x="2831" y="1004"/>
                </a:lnTo>
                <a:lnTo>
                  <a:pt x="2833" y="997"/>
                </a:lnTo>
                <a:lnTo>
                  <a:pt x="2835" y="989"/>
                </a:lnTo>
                <a:lnTo>
                  <a:pt x="2836" y="981"/>
                </a:lnTo>
                <a:lnTo>
                  <a:pt x="2837" y="973"/>
                </a:lnTo>
                <a:lnTo>
                  <a:pt x="2871" y="644"/>
                </a:lnTo>
                <a:close/>
                <a:moveTo>
                  <a:pt x="2456" y="1190"/>
                </a:moveTo>
                <a:lnTo>
                  <a:pt x="2465" y="1187"/>
                </a:lnTo>
                <a:lnTo>
                  <a:pt x="2476" y="1183"/>
                </a:lnTo>
                <a:lnTo>
                  <a:pt x="2487" y="1178"/>
                </a:lnTo>
                <a:lnTo>
                  <a:pt x="2498" y="1172"/>
                </a:lnTo>
                <a:lnTo>
                  <a:pt x="2521" y="1159"/>
                </a:lnTo>
                <a:lnTo>
                  <a:pt x="2543" y="1146"/>
                </a:lnTo>
                <a:lnTo>
                  <a:pt x="2553" y="1139"/>
                </a:lnTo>
                <a:lnTo>
                  <a:pt x="2562" y="1131"/>
                </a:lnTo>
                <a:lnTo>
                  <a:pt x="2565" y="1128"/>
                </a:lnTo>
                <a:lnTo>
                  <a:pt x="2570" y="1124"/>
                </a:lnTo>
                <a:lnTo>
                  <a:pt x="2576" y="1118"/>
                </a:lnTo>
                <a:lnTo>
                  <a:pt x="2578" y="1114"/>
                </a:lnTo>
                <a:lnTo>
                  <a:pt x="2579" y="1112"/>
                </a:lnTo>
                <a:lnTo>
                  <a:pt x="2581" y="1109"/>
                </a:lnTo>
                <a:lnTo>
                  <a:pt x="2581" y="1105"/>
                </a:lnTo>
                <a:lnTo>
                  <a:pt x="2581" y="1103"/>
                </a:lnTo>
                <a:lnTo>
                  <a:pt x="2581" y="1101"/>
                </a:lnTo>
                <a:lnTo>
                  <a:pt x="2580" y="1099"/>
                </a:lnTo>
                <a:lnTo>
                  <a:pt x="2578" y="1096"/>
                </a:lnTo>
                <a:lnTo>
                  <a:pt x="2203" y="689"/>
                </a:lnTo>
                <a:lnTo>
                  <a:pt x="2181" y="902"/>
                </a:lnTo>
                <a:lnTo>
                  <a:pt x="2177" y="928"/>
                </a:lnTo>
                <a:lnTo>
                  <a:pt x="2176" y="950"/>
                </a:lnTo>
                <a:lnTo>
                  <a:pt x="2176" y="960"/>
                </a:lnTo>
                <a:lnTo>
                  <a:pt x="2176" y="968"/>
                </a:lnTo>
                <a:lnTo>
                  <a:pt x="2177" y="976"/>
                </a:lnTo>
                <a:lnTo>
                  <a:pt x="2177" y="983"/>
                </a:lnTo>
                <a:lnTo>
                  <a:pt x="2181" y="996"/>
                </a:lnTo>
                <a:lnTo>
                  <a:pt x="2183" y="1001"/>
                </a:lnTo>
                <a:lnTo>
                  <a:pt x="2185" y="1006"/>
                </a:lnTo>
                <a:lnTo>
                  <a:pt x="2190" y="1015"/>
                </a:lnTo>
                <a:lnTo>
                  <a:pt x="2197" y="1023"/>
                </a:lnTo>
                <a:lnTo>
                  <a:pt x="2201" y="1027"/>
                </a:lnTo>
                <a:lnTo>
                  <a:pt x="2207" y="1032"/>
                </a:lnTo>
                <a:lnTo>
                  <a:pt x="2214" y="1035"/>
                </a:lnTo>
                <a:lnTo>
                  <a:pt x="2220" y="1039"/>
                </a:lnTo>
                <a:lnTo>
                  <a:pt x="2229" y="1041"/>
                </a:lnTo>
                <a:lnTo>
                  <a:pt x="2237" y="1042"/>
                </a:lnTo>
                <a:lnTo>
                  <a:pt x="2243" y="1043"/>
                </a:lnTo>
                <a:lnTo>
                  <a:pt x="2247" y="1043"/>
                </a:lnTo>
                <a:lnTo>
                  <a:pt x="2257" y="1043"/>
                </a:lnTo>
                <a:lnTo>
                  <a:pt x="2265" y="1043"/>
                </a:lnTo>
                <a:lnTo>
                  <a:pt x="2262" y="1086"/>
                </a:lnTo>
                <a:lnTo>
                  <a:pt x="2119" y="1086"/>
                </a:lnTo>
                <a:lnTo>
                  <a:pt x="2128" y="1095"/>
                </a:lnTo>
                <a:lnTo>
                  <a:pt x="2137" y="1104"/>
                </a:lnTo>
                <a:lnTo>
                  <a:pt x="2154" y="1119"/>
                </a:lnTo>
                <a:lnTo>
                  <a:pt x="2170" y="1131"/>
                </a:lnTo>
                <a:lnTo>
                  <a:pt x="2188" y="1144"/>
                </a:lnTo>
                <a:lnTo>
                  <a:pt x="2206" y="1156"/>
                </a:lnTo>
                <a:lnTo>
                  <a:pt x="2225" y="1166"/>
                </a:lnTo>
                <a:lnTo>
                  <a:pt x="2234" y="1172"/>
                </a:lnTo>
                <a:lnTo>
                  <a:pt x="2244" y="1176"/>
                </a:lnTo>
                <a:lnTo>
                  <a:pt x="2254" y="1181"/>
                </a:lnTo>
                <a:lnTo>
                  <a:pt x="2264" y="1185"/>
                </a:lnTo>
                <a:lnTo>
                  <a:pt x="2285" y="1192"/>
                </a:lnTo>
                <a:lnTo>
                  <a:pt x="2295" y="1196"/>
                </a:lnTo>
                <a:lnTo>
                  <a:pt x="2305" y="1198"/>
                </a:lnTo>
                <a:lnTo>
                  <a:pt x="2326" y="1202"/>
                </a:lnTo>
                <a:lnTo>
                  <a:pt x="2348" y="1205"/>
                </a:lnTo>
                <a:lnTo>
                  <a:pt x="2369" y="1206"/>
                </a:lnTo>
                <a:lnTo>
                  <a:pt x="2391" y="1206"/>
                </a:lnTo>
                <a:lnTo>
                  <a:pt x="2402" y="1204"/>
                </a:lnTo>
                <a:lnTo>
                  <a:pt x="2413" y="1202"/>
                </a:lnTo>
                <a:lnTo>
                  <a:pt x="2423" y="1200"/>
                </a:lnTo>
                <a:lnTo>
                  <a:pt x="2435" y="1198"/>
                </a:lnTo>
                <a:lnTo>
                  <a:pt x="2446" y="1194"/>
                </a:lnTo>
                <a:lnTo>
                  <a:pt x="2456" y="1190"/>
                </a:lnTo>
                <a:close/>
                <a:moveTo>
                  <a:pt x="1858" y="699"/>
                </a:moveTo>
                <a:lnTo>
                  <a:pt x="1859" y="687"/>
                </a:lnTo>
                <a:lnTo>
                  <a:pt x="1859" y="674"/>
                </a:lnTo>
                <a:lnTo>
                  <a:pt x="1859" y="668"/>
                </a:lnTo>
                <a:lnTo>
                  <a:pt x="1858" y="663"/>
                </a:lnTo>
                <a:lnTo>
                  <a:pt x="1856" y="652"/>
                </a:lnTo>
                <a:lnTo>
                  <a:pt x="1854" y="646"/>
                </a:lnTo>
                <a:lnTo>
                  <a:pt x="1852" y="641"/>
                </a:lnTo>
                <a:lnTo>
                  <a:pt x="1850" y="637"/>
                </a:lnTo>
                <a:lnTo>
                  <a:pt x="1848" y="631"/>
                </a:lnTo>
                <a:lnTo>
                  <a:pt x="1842" y="623"/>
                </a:lnTo>
                <a:lnTo>
                  <a:pt x="1837" y="614"/>
                </a:lnTo>
                <a:lnTo>
                  <a:pt x="1833" y="611"/>
                </a:lnTo>
                <a:lnTo>
                  <a:pt x="1829" y="608"/>
                </a:lnTo>
                <a:lnTo>
                  <a:pt x="1820" y="601"/>
                </a:lnTo>
                <a:lnTo>
                  <a:pt x="1810" y="595"/>
                </a:lnTo>
                <a:lnTo>
                  <a:pt x="1799" y="589"/>
                </a:lnTo>
                <a:lnTo>
                  <a:pt x="1787" y="586"/>
                </a:lnTo>
                <a:lnTo>
                  <a:pt x="1775" y="584"/>
                </a:lnTo>
                <a:lnTo>
                  <a:pt x="1761" y="582"/>
                </a:lnTo>
                <a:lnTo>
                  <a:pt x="1746" y="582"/>
                </a:lnTo>
                <a:lnTo>
                  <a:pt x="1681" y="582"/>
                </a:lnTo>
                <a:lnTo>
                  <a:pt x="1660" y="802"/>
                </a:lnTo>
                <a:lnTo>
                  <a:pt x="1758" y="802"/>
                </a:lnTo>
                <a:lnTo>
                  <a:pt x="1768" y="801"/>
                </a:lnTo>
                <a:lnTo>
                  <a:pt x="1778" y="799"/>
                </a:lnTo>
                <a:lnTo>
                  <a:pt x="1787" y="797"/>
                </a:lnTo>
                <a:lnTo>
                  <a:pt x="1796" y="794"/>
                </a:lnTo>
                <a:lnTo>
                  <a:pt x="1804" y="790"/>
                </a:lnTo>
                <a:lnTo>
                  <a:pt x="1813" y="786"/>
                </a:lnTo>
                <a:lnTo>
                  <a:pt x="1820" y="780"/>
                </a:lnTo>
                <a:lnTo>
                  <a:pt x="1823" y="777"/>
                </a:lnTo>
                <a:lnTo>
                  <a:pt x="1827" y="773"/>
                </a:lnTo>
                <a:lnTo>
                  <a:pt x="1833" y="767"/>
                </a:lnTo>
                <a:lnTo>
                  <a:pt x="1839" y="759"/>
                </a:lnTo>
                <a:lnTo>
                  <a:pt x="1843" y="751"/>
                </a:lnTo>
                <a:lnTo>
                  <a:pt x="1848" y="742"/>
                </a:lnTo>
                <a:lnTo>
                  <a:pt x="1851" y="732"/>
                </a:lnTo>
                <a:lnTo>
                  <a:pt x="1855" y="722"/>
                </a:lnTo>
                <a:lnTo>
                  <a:pt x="1857" y="711"/>
                </a:lnTo>
                <a:lnTo>
                  <a:pt x="1858" y="699"/>
                </a:lnTo>
                <a:close/>
                <a:moveTo>
                  <a:pt x="1063" y="1044"/>
                </a:moveTo>
                <a:lnTo>
                  <a:pt x="1080" y="1044"/>
                </a:lnTo>
                <a:lnTo>
                  <a:pt x="1095" y="1043"/>
                </a:lnTo>
                <a:lnTo>
                  <a:pt x="1111" y="1041"/>
                </a:lnTo>
                <a:lnTo>
                  <a:pt x="1125" y="1039"/>
                </a:lnTo>
                <a:lnTo>
                  <a:pt x="1139" y="1035"/>
                </a:lnTo>
                <a:lnTo>
                  <a:pt x="1152" y="1032"/>
                </a:lnTo>
                <a:lnTo>
                  <a:pt x="1164" y="1027"/>
                </a:lnTo>
                <a:lnTo>
                  <a:pt x="1176" y="1023"/>
                </a:lnTo>
                <a:lnTo>
                  <a:pt x="1187" y="1017"/>
                </a:lnTo>
                <a:lnTo>
                  <a:pt x="1196" y="1013"/>
                </a:lnTo>
                <a:lnTo>
                  <a:pt x="1206" y="1007"/>
                </a:lnTo>
                <a:lnTo>
                  <a:pt x="1215" y="1000"/>
                </a:lnTo>
                <a:lnTo>
                  <a:pt x="1223" y="995"/>
                </a:lnTo>
                <a:lnTo>
                  <a:pt x="1231" y="988"/>
                </a:lnTo>
                <a:lnTo>
                  <a:pt x="1238" y="981"/>
                </a:lnTo>
                <a:lnTo>
                  <a:pt x="1243" y="976"/>
                </a:lnTo>
                <a:lnTo>
                  <a:pt x="1250" y="969"/>
                </a:lnTo>
                <a:lnTo>
                  <a:pt x="1255" y="962"/>
                </a:lnTo>
                <a:lnTo>
                  <a:pt x="1264" y="950"/>
                </a:lnTo>
                <a:lnTo>
                  <a:pt x="1268" y="944"/>
                </a:lnTo>
                <a:lnTo>
                  <a:pt x="1271" y="938"/>
                </a:lnTo>
                <a:lnTo>
                  <a:pt x="1277" y="927"/>
                </a:lnTo>
                <a:lnTo>
                  <a:pt x="1282" y="918"/>
                </a:lnTo>
                <a:lnTo>
                  <a:pt x="1284" y="911"/>
                </a:lnTo>
                <a:lnTo>
                  <a:pt x="1286" y="906"/>
                </a:lnTo>
                <a:lnTo>
                  <a:pt x="1334" y="906"/>
                </a:lnTo>
                <a:lnTo>
                  <a:pt x="1320" y="1043"/>
                </a:lnTo>
                <a:lnTo>
                  <a:pt x="1398" y="1043"/>
                </a:lnTo>
                <a:lnTo>
                  <a:pt x="1407" y="1042"/>
                </a:lnTo>
                <a:lnTo>
                  <a:pt x="1416" y="1041"/>
                </a:lnTo>
                <a:lnTo>
                  <a:pt x="1424" y="1040"/>
                </a:lnTo>
                <a:lnTo>
                  <a:pt x="1431" y="1038"/>
                </a:lnTo>
                <a:lnTo>
                  <a:pt x="1437" y="1035"/>
                </a:lnTo>
                <a:lnTo>
                  <a:pt x="1442" y="1032"/>
                </a:lnTo>
                <a:lnTo>
                  <a:pt x="1447" y="1029"/>
                </a:lnTo>
                <a:lnTo>
                  <a:pt x="1452" y="1024"/>
                </a:lnTo>
                <a:lnTo>
                  <a:pt x="1455" y="1020"/>
                </a:lnTo>
                <a:lnTo>
                  <a:pt x="1458" y="1015"/>
                </a:lnTo>
                <a:lnTo>
                  <a:pt x="1461" y="1009"/>
                </a:lnTo>
                <a:lnTo>
                  <a:pt x="1463" y="1004"/>
                </a:lnTo>
                <a:lnTo>
                  <a:pt x="1464" y="997"/>
                </a:lnTo>
                <a:lnTo>
                  <a:pt x="1467" y="990"/>
                </a:lnTo>
                <a:lnTo>
                  <a:pt x="1468" y="977"/>
                </a:lnTo>
                <a:lnTo>
                  <a:pt x="1502" y="652"/>
                </a:lnTo>
                <a:lnTo>
                  <a:pt x="1502" y="643"/>
                </a:lnTo>
                <a:lnTo>
                  <a:pt x="1503" y="633"/>
                </a:lnTo>
                <a:lnTo>
                  <a:pt x="1502" y="626"/>
                </a:lnTo>
                <a:lnTo>
                  <a:pt x="1502" y="619"/>
                </a:lnTo>
                <a:lnTo>
                  <a:pt x="1499" y="613"/>
                </a:lnTo>
                <a:lnTo>
                  <a:pt x="1497" y="608"/>
                </a:lnTo>
                <a:lnTo>
                  <a:pt x="1495" y="602"/>
                </a:lnTo>
                <a:lnTo>
                  <a:pt x="1491" y="598"/>
                </a:lnTo>
                <a:lnTo>
                  <a:pt x="1490" y="596"/>
                </a:lnTo>
                <a:lnTo>
                  <a:pt x="1488" y="595"/>
                </a:lnTo>
                <a:lnTo>
                  <a:pt x="1484" y="592"/>
                </a:lnTo>
                <a:lnTo>
                  <a:pt x="1479" y="589"/>
                </a:lnTo>
                <a:lnTo>
                  <a:pt x="1473" y="587"/>
                </a:lnTo>
                <a:lnTo>
                  <a:pt x="1470" y="586"/>
                </a:lnTo>
                <a:lnTo>
                  <a:pt x="1468" y="585"/>
                </a:lnTo>
                <a:lnTo>
                  <a:pt x="1460" y="584"/>
                </a:lnTo>
                <a:lnTo>
                  <a:pt x="1453" y="583"/>
                </a:lnTo>
                <a:lnTo>
                  <a:pt x="1444" y="582"/>
                </a:lnTo>
                <a:lnTo>
                  <a:pt x="1366" y="582"/>
                </a:lnTo>
                <a:lnTo>
                  <a:pt x="1355" y="688"/>
                </a:lnTo>
                <a:lnTo>
                  <a:pt x="1305" y="688"/>
                </a:lnTo>
                <a:lnTo>
                  <a:pt x="1305" y="682"/>
                </a:lnTo>
                <a:lnTo>
                  <a:pt x="1304" y="675"/>
                </a:lnTo>
                <a:lnTo>
                  <a:pt x="1303" y="670"/>
                </a:lnTo>
                <a:lnTo>
                  <a:pt x="1302" y="664"/>
                </a:lnTo>
                <a:lnTo>
                  <a:pt x="1297" y="654"/>
                </a:lnTo>
                <a:lnTo>
                  <a:pt x="1293" y="644"/>
                </a:lnTo>
                <a:lnTo>
                  <a:pt x="1286" y="635"/>
                </a:lnTo>
                <a:lnTo>
                  <a:pt x="1279" y="626"/>
                </a:lnTo>
                <a:lnTo>
                  <a:pt x="1271" y="618"/>
                </a:lnTo>
                <a:lnTo>
                  <a:pt x="1261" y="610"/>
                </a:lnTo>
                <a:lnTo>
                  <a:pt x="1252" y="604"/>
                </a:lnTo>
                <a:lnTo>
                  <a:pt x="1241" y="598"/>
                </a:lnTo>
                <a:lnTo>
                  <a:pt x="1230" y="593"/>
                </a:lnTo>
                <a:lnTo>
                  <a:pt x="1218" y="589"/>
                </a:lnTo>
                <a:lnTo>
                  <a:pt x="1206" y="586"/>
                </a:lnTo>
                <a:lnTo>
                  <a:pt x="1192" y="584"/>
                </a:lnTo>
                <a:lnTo>
                  <a:pt x="1180" y="582"/>
                </a:lnTo>
                <a:lnTo>
                  <a:pt x="1167" y="582"/>
                </a:lnTo>
                <a:lnTo>
                  <a:pt x="1015" y="582"/>
                </a:lnTo>
                <a:lnTo>
                  <a:pt x="996" y="775"/>
                </a:lnTo>
                <a:lnTo>
                  <a:pt x="1067" y="775"/>
                </a:lnTo>
                <a:lnTo>
                  <a:pt x="1074" y="773"/>
                </a:lnTo>
                <a:lnTo>
                  <a:pt x="1081" y="773"/>
                </a:lnTo>
                <a:lnTo>
                  <a:pt x="1093" y="771"/>
                </a:lnTo>
                <a:lnTo>
                  <a:pt x="1099" y="770"/>
                </a:lnTo>
                <a:lnTo>
                  <a:pt x="1104" y="768"/>
                </a:lnTo>
                <a:lnTo>
                  <a:pt x="1109" y="766"/>
                </a:lnTo>
                <a:lnTo>
                  <a:pt x="1114" y="764"/>
                </a:lnTo>
                <a:lnTo>
                  <a:pt x="1118" y="761"/>
                </a:lnTo>
                <a:lnTo>
                  <a:pt x="1121" y="759"/>
                </a:lnTo>
                <a:lnTo>
                  <a:pt x="1129" y="753"/>
                </a:lnTo>
                <a:lnTo>
                  <a:pt x="1135" y="747"/>
                </a:lnTo>
                <a:lnTo>
                  <a:pt x="1139" y="741"/>
                </a:lnTo>
                <a:lnTo>
                  <a:pt x="1146" y="729"/>
                </a:lnTo>
                <a:lnTo>
                  <a:pt x="1151" y="718"/>
                </a:lnTo>
                <a:lnTo>
                  <a:pt x="1153" y="711"/>
                </a:lnTo>
                <a:lnTo>
                  <a:pt x="1153" y="708"/>
                </a:lnTo>
                <a:lnTo>
                  <a:pt x="1200" y="708"/>
                </a:lnTo>
                <a:lnTo>
                  <a:pt x="1181" y="887"/>
                </a:lnTo>
                <a:lnTo>
                  <a:pt x="1127" y="887"/>
                </a:lnTo>
                <a:lnTo>
                  <a:pt x="1127" y="876"/>
                </a:lnTo>
                <a:lnTo>
                  <a:pt x="1126" y="866"/>
                </a:lnTo>
                <a:lnTo>
                  <a:pt x="1125" y="857"/>
                </a:lnTo>
                <a:lnTo>
                  <a:pt x="1123" y="849"/>
                </a:lnTo>
                <a:lnTo>
                  <a:pt x="1119" y="842"/>
                </a:lnTo>
                <a:lnTo>
                  <a:pt x="1116" y="837"/>
                </a:lnTo>
                <a:lnTo>
                  <a:pt x="1111" y="832"/>
                </a:lnTo>
                <a:lnTo>
                  <a:pt x="1106" y="829"/>
                </a:lnTo>
                <a:lnTo>
                  <a:pt x="1099" y="825"/>
                </a:lnTo>
                <a:lnTo>
                  <a:pt x="1092" y="823"/>
                </a:lnTo>
                <a:lnTo>
                  <a:pt x="1085" y="821"/>
                </a:lnTo>
                <a:lnTo>
                  <a:pt x="1076" y="820"/>
                </a:lnTo>
                <a:lnTo>
                  <a:pt x="1068" y="819"/>
                </a:lnTo>
                <a:lnTo>
                  <a:pt x="1058" y="817"/>
                </a:lnTo>
                <a:lnTo>
                  <a:pt x="1039" y="817"/>
                </a:lnTo>
                <a:lnTo>
                  <a:pt x="992" y="817"/>
                </a:lnTo>
                <a:lnTo>
                  <a:pt x="976" y="971"/>
                </a:lnTo>
                <a:lnTo>
                  <a:pt x="976" y="988"/>
                </a:lnTo>
                <a:lnTo>
                  <a:pt x="976" y="995"/>
                </a:lnTo>
                <a:lnTo>
                  <a:pt x="977" y="1001"/>
                </a:lnTo>
                <a:lnTo>
                  <a:pt x="978" y="1007"/>
                </a:lnTo>
                <a:lnTo>
                  <a:pt x="980" y="1013"/>
                </a:lnTo>
                <a:lnTo>
                  <a:pt x="984" y="1017"/>
                </a:lnTo>
                <a:lnTo>
                  <a:pt x="987" y="1022"/>
                </a:lnTo>
                <a:lnTo>
                  <a:pt x="992" y="1027"/>
                </a:lnTo>
                <a:lnTo>
                  <a:pt x="998" y="1032"/>
                </a:lnTo>
                <a:lnTo>
                  <a:pt x="1005" y="1035"/>
                </a:lnTo>
                <a:lnTo>
                  <a:pt x="1013" y="1039"/>
                </a:lnTo>
                <a:lnTo>
                  <a:pt x="1023" y="1041"/>
                </a:lnTo>
                <a:lnTo>
                  <a:pt x="1033" y="1043"/>
                </a:lnTo>
                <a:lnTo>
                  <a:pt x="1047" y="1044"/>
                </a:lnTo>
                <a:lnTo>
                  <a:pt x="1062" y="1044"/>
                </a:lnTo>
                <a:lnTo>
                  <a:pt x="1063" y="1044"/>
                </a:lnTo>
                <a:close/>
                <a:moveTo>
                  <a:pt x="4477" y="1200"/>
                </a:moveTo>
                <a:lnTo>
                  <a:pt x="4492" y="1197"/>
                </a:lnTo>
                <a:lnTo>
                  <a:pt x="4507" y="1191"/>
                </a:lnTo>
                <a:lnTo>
                  <a:pt x="4522" y="1185"/>
                </a:lnTo>
                <a:lnTo>
                  <a:pt x="4535" y="1180"/>
                </a:lnTo>
                <a:lnTo>
                  <a:pt x="4549" y="1174"/>
                </a:lnTo>
                <a:lnTo>
                  <a:pt x="4562" y="1166"/>
                </a:lnTo>
                <a:lnTo>
                  <a:pt x="4587" y="1152"/>
                </a:lnTo>
                <a:lnTo>
                  <a:pt x="4600" y="1144"/>
                </a:lnTo>
                <a:lnTo>
                  <a:pt x="4611" y="1136"/>
                </a:lnTo>
                <a:lnTo>
                  <a:pt x="4622" y="1128"/>
                </a:lnTo>
                <a:lnTo>
                  <a:pt x="4632" y="1119"/>
                </a:lnTo>
                <a:lnTo>
                  <a:pt x="4652" y="1102"/>
                </a:lnTo>
                <a:lnTo>
                  <a:pt x="4661" y="1094"/>
                </a:lnTo>
                <a:lnTo>
                  <a:pt x="4670" y="1086"/>
                </a:lnTo>
                <a:lnTo>
                  <a:pt x="4702" y="1086"/>
                </a:lnTo>
                <a:lnTo>
                  <a:pt x="4689" y="1101"/>
                </a:lnTo>
                <a:lnTo>
                  <a:pt x="4674" y="1115"/>
                </a:lnTo>
                <a:lnTo>
                  <a:pt x="4659" y="1129"/>
                </a:lnTo>
                <a:lnTo>
                  <a:pt x="4645" y="1143"/>
                </a:lnTo>
                <a:lnTo>
                  <a:pt x="4629" y="1155"/>
                </a:lnTo>
                <a:lnTo>
                  <a:pt x="4614" y="1167"/>
                </a:lnTo>
                <a:lnTo>
                  <a:pt x="4597" y="1179"/>
                </a:lnTo>
                <a:lnTo>
                  <a:pt x="4582" y="1190"/>
                </a:lnTo>
                <a:lnTo>
                  <a:pt x="4565" y="1200"/>
                </a:lnTo>
                <a:lnTo>
                  <a:pt x="4549" y="1209"/>
                </a:lnTo>
                <a:lnTo>
                  <a:pt x="4532" y="1218"/>
                </a:lnTo>
                <a:lnTo>
                  <a:pt x="4514" y="1226"/>
                </a:lnTo>
                <a:lnTo>
                  <a:pt x="4497" y="1234"/>
                </a:lnTo>
                <a:lnTo>
                  <a:pt x="4479" y="1241"/>
                </a:lnTo>
                <a:lnTo>
                  <a:pt x="4461" y="1246"/>
                </a:lnTo>
                <a:lnTo>
                  <a:pt x="4443" y="1252"/>
                </a:lnTo>
                <a:lnTo>
                  <a:pt x="4425" y="1257"/>
                </a:lnTo>
                <a:lnTo>
                  <a:pt x="4406" y="1261"/>
                </a:lnTo>
                <a:lnTo>
                  <a:pt x="4386" y="1264"/>
                </a:lnTo>
                <a:lnTo>
                  <a:pt x="4368" y="1267"/>
                </a:lnTo>
                <a:lnTo>
                  <a:pt x="4349" y="1269"/>
                </a:lnTo>
                <a:lnTo>
                  <a:pt x="4330" y="1270"/>
                </a:lnTo>
                <a:lnTo>
                  <a:pt x="4310" y="1270"/>
                </a:lnTo>
                <a:lnTo>
                  <a:pt x="4290" y="1269"/>
                </a:lnTo>
                <a:lnTo>
                  <a:pt x="4270" y="1268"/>
                </a:lnTo>
                <a:lnTo>
                  <a:pt x="4251" y="1266"/>
                </a:lnTo>
                <a:lnTo>
                  <a:pt x="4231" y="1263"/>
                </a:lnTo>
                <a:lnTo>
                  <a:pt x="4210" y="1259"/>
                </a:lnTo>
                <a:lnTo>
                  <a:pt x="4191" y="1254"/>
                </a:lnTo>
                <a:lnTo>
                  <a:pt x="4171" y="1250"/>
                </a:lnTo>
                <a:lnTo>
                  <a:pt x="4151" y="1243"/>
                </a:lnTo>
                <a:lnTo>
                  <a:pt x="4130" y="1236"/>
                </a:lnTo>
                <a:lnTo>
                  <a:pt x="4114" y="1231"/>
                </a:lnTo>
                <a:lnTo>
                  <a:pt x="4100" y="1224"/>
                </a:lnTo>
                <a:lnTo>
                  <a:pt x="4086" y="1217"/>
                </a:lnTo>
                <a:lnTo>
                  <a:pt x="4072" y="1209"/>
                </a:lnTo>
                <a:lnTo>
                  <a:pt x="4058" y="1201"/>
                </a:lnTo>
                <a:lnTo>
                  <a:pt x="4046" y="1192"/>
                </a:lnTo>
                <a:lnTo>
                  <a:pt x="4033" y="1183"/>
                </a:lnTo>
                <a:lnTo>
                  <a:pt x="4021" y="1173"/>
                </a:lnTo>
                <a:lnTo>
                  <a:pt x="4008" y="1163"/>
                </a:lnTo>
                <a:lnTo>
                  <a:pt x="3997" y="1153"/>
                </a:lnTo>
                <a:lnTo>
                  <a:pt x="3986" y="1143"/>
                </a:lnTo>
                <a:lnTo>
                  <a:pt x="3976" y="1131"/>
                </a:lnTo>
                <a:lnTo>
                  <a:pt x="3954" y="1108"/>
                </a:lnTo>
                <a:lnTo>
                  <a:pt x="3934" y="1084"/>
                </a:lnTo>
                <a:lnTo>
                  <a:pt x="3915" y="1058"/>
                </a:lnTo>
                <a:lnTo>
                  <a:pt x="3897" y="1033"/>
                </a:lnTo>
                <a:lnTo>
                  <a:pt x="3880" y="1006"/>
                </a:lnTo>
                <a:lnTo>
                  <a:pt x="3862" y="980"/>
                </a:lnTo>
                <a:lnTo>
                  <a:pt x="3828" y="927"/>
                </a:lnTo>
                <a:lnTo>
                  <a:pt x="3795" y="875"/>
                </a:lnTo>
                <a:lnTo>
                  <a:pt x="3792" y="872"/>
                </a:lnTo>
                <a:lnTo>
                  <a:pt x="3788" y="868"/>
                </a:lnTo>
                <a:lnTo>
                  <a:pt x="3785" y="865"/>
                </a:lnTo>
                <a:lnTo>
                  <a:pt x="3782" y="863"/>
                </a:lnTo>
                <a:lnTo>
                  <a:pt x="3773" y="858"/>
                </a:lnTo>
                <a:lnTo>
                  <a:pt x="3768" y="857"/>
                </a:lnTo>
                <a:lnTo>
                  <a:pt x="3764" y="855"/>
                </a:lnTo>
                <a:lnTo>
                  <a:pt x="3753" y="852"/>
                </a:lnTo>
                <a:lnTo>
                  <a:pt x="3743" y="850"/>
                </a:lnTo>
                <a:lnTo>
                  <a:pt x="3732" y="849"/>
                </a:lnTo>
                <a:lnTo>
                  <a:pt x="3721" y="849"/>
                </a:lnTo>
                <a:lnTo>
                  <a:pt x="3689" y="849"/>
                </a:lnTo>
                <a:lnTo>
                  <a:pt x="3677" y="974"/>
                </a:lnTo>
                <a:lnTo>
                  <a:pt x="3676" y="991"/>
                </a:lnTo>
                <a:lnTo>
                  <a:pt x="3677" y="999"/>
                </a:lnTo>
                <a:lnTo>
                  <a:pt x="3677" y="1006"/>
                </a:lnTo>
                <a:lnTo>
                  <a:pt x="3679" y="1013"/>
                </a:lnTo>
                <a:lnTo>
                  <a:pt x="3680" y="1017"/>
                </a:lnTo>
                <a:lnTo>
                  <a:pt x="3684" y="1023"/>
                </a:lnTo>
                <a:lnTo>
                  <a:pt x="3687" y="1026"/>
                </a:lnTo>
                <a:lnTo>
                  <a:pt x="3688" y="1029"/>
                </a:lnTo>
                <a:lnTo>
                  <a:pt x="3690" y="1031"/>
                </a:lnTo>
                <a:lnTo>
                  <a:pt x="3696" y="1034"/>
                </a:lnTo>
                <a:lnTo>
                  <a:pt x="3702" y="1036"/>
                </a:lnTo>
                <a:lnTo>
                  <a:pt x="3709" y="1040"/>
                </a:lnTo>
                <a:lnTo>
                  <a:pt x="3717" y="1041"/>
                </a:lnTo>
                <a:lnTo>
                  <a:pt x="3726" y="1042"/>
                </a:lnTo>
                <a:lnTo>
                  <a:pt x="3737" y="1043"/>
                </a:lnTo>
                <a:lnTo>
                  <a:pt x="3747" y="1043"/>
                </a:lnTo>
                <a:lnTo>
                  <a:pt x="3752" y="1043"/>
                </a:lnTo>
                <a:lnTo>
                  <a:pt x="3749" y="1086"/>
                </a:lnTo>
                <a:lnTo>
                  <a:pt x="3201" y="1086"/>
                </a:lnTo>
                <a:lnTo>
                  <a:pt x="2652" y="1086"/>
                </a:lnTo>
                <a:lnTo>
                  <a:pt x="2638" y="1102"/>
                </a:lnTo>
                <a:lnTo>
                  <a:pt x="2624" y="1118"/>
                </a:lnTo>
                <a:lnTo>
                  <a:pt x="2609" y="1134"/>
                </a:lnTo>
                <a:lnTo>
                  <a:pt x="2595" y="1147"/>
                </a:lnTo>
                <a:lnTo>
                  <a:pt x="2580" y="1161"/>
                </a:lnTo>
                <a:lnTo>
                  <a:pt x="2564" y="1173"/>
                </a:lnTo>
                <a:lnTo>
                  <a:pt x="2549" y="1185"/>
                </a:lnTo>
                <a:lnTo>
                  <a:pt x="2533" y="1196"/>
                </a:lnTo>
                <a:lnTo>
                  <a:pt x="2517" y="1206"/>
                </a:lnTo>
                <a:lnTo>
                  <a:pt x="2509" y="1210"/>
                </a:lnTo>
                <a:lnTo>
                  <a:pt x="2500" y="1216"/>
                </a:lnTo>
                <a:lnTo>
                  <a:pt x="2484" y="1224"/>
                </a:lnTo>
                <a:lnTo>
                  <a:pt x="2467" y="1232"/>
                </a:lnTo>
                <a:lnTo>
                  <a:pt x="2450" y="1239"/>
                </a:lnTo>
                <a:lnTo>
                  <a:pt x="2433" y="1245"/>
                </a:lnTo>
                <a:lnTo>
                  <a:pt x="2415" y="1251"/>
                </a:lnTo>
                <a:lnTo>
                  <a:pt x="2399" y="1255"/>
                </a:lnTo>
                <a:lnTo>
                  <a:pt x="2380" y="1260"/>
                </a:lnTo>
                <a:lnTo>
                  <a:pt x="2362" y="1263"/>
                </a:lnTo>
                <a:lnTo>
                  <a:pt x="2353" y="1264"/>
                </a:lnTo>
                <a:lnTo>
                  <a:pt x="2344" y="1266"/>
                </a:lnTo>
                <a:lnTo>
                  <a:pt x="2326" y="1268"/>
                </a:lnTo>
                <a:lnTo>
                  <a:pt x="2308" y="1269"/>
                </a:lnTo>
                <a:lnTo>
                  <a:pt x="2290" y="1269"/>
                </a:lnTo>
                <a:lnTo>
                  <a:pt x="2271" y="1269"/>
                </a:lnTo>
                <a:lnTo>
                  <a:pt x="2253" y="1268"/>
                </a:lnTo>
                <a:lnTo>
                  <a:pt x="2234" y="1267"/>
                </a:lnTo>
                <a:lnTo>
                  <a:pt x="2216" y="1264"/>
                </a:lnTo>
                <a:lnTo>
                  <a:pt x="2197" y="1261"/>
                </a:lnTo>
                <a:lnTo>
                  <a:pt x="2179" y="1258"/>
                </a:lnTo>
                <a:lnTo>
                  <a:pt x="2159" y="1253"/>
                </a:lnTo>
                <a:lnTo>
                  <a:pt x="2140" y="1249"/>
                </a:lnTo>
                <a:lnTo>
                  <a:pt x="2103" y="1236"/>
                </a:lnTo>
                <a:lnTo>
                  <a:pt x="2088" y="1229"/>
                </a:lnTo>
                <a:lnTo>
                  <a:pt x="2074" y="1223"/>
                </a:lnTo>
                <a:lnTo>
                  <a:pt x="2059" y="1216"/>
                </a:lnTo>
                <a:lnTo>
                  <a:pt x="2045" y="1208"/>
                </a:lnTo>
                <a:lnTo>
                  <a:pt x="2032" y="1199"/>
                </a:lnTo>
                <a:lnTo>
                  <a:pt x="2018" y="1191"/>
                </a:lnTo>
                <a:lnTo>
                  <a:pt x="2006" y="1181"/>
                </a:lnTo>
                <a:lnTo>
                  <a:pt x="1994" y="1172"/>
                </a:lnTo>
                <a:lnTo>
                  <a:pt x="1981" y="1162"/>
                </a:lnTo>
                <a:lnTo>
                  <a:pt x="1970" y="1152"/>
                </a:lnTo>
                <a:lnTo>
                  <a:pt x="1957" y="1140"/>
                </a:lnTo>
                <a:lnTo>
                  <a:pt x="1946" y="1129"/>
                </a:lnTo>
                <a:lnTo>
                  <a:pt x="1925" y="1106"/>
                </a:lnTo>
                <a:lnTo>
                  <a:pt x="1904" y="1082"/>
                </a:lnTo>
                <a:lnTo>
                  <a:pt x="1884" y="1057"/>
                </a:lnTo>
                <a:lnTo>
                  <a:pt x="1866" y="1032"/>
                </a:lnTo>
                <a:lnTo>
                  <a:pt x="1847" y="1006"/>
                </a:lnTo>
                <a:lnTo>
                  <a:pt x="1830" y="979"/>
                </a:lnTo>
                <a:lnTo>
                  <a:pt x="1795" y="927"/>
                </a:lnTo>
                <a:lnTo>
                  <a:pt x="1761" y="875"/>
                </a:lnTo>
                <a:lnTo>
                  <a:pt x="1758" y="872"/>
                </a:lnTo>
                <a:lnTo>
                  <a:pt x="1755" y="868"/>
                </a:lnTo>
                <a:lnTo>
                  <a:pt x="1748" y="863"/>
                </a:lnTo>
                <a:lnTo>
                  <a:pt x="1740" y="858"/>
                </a:lnTo>
                <a:lnTo>
                  <a:pt x="1735" y="857"/>
                </a:lnTo>
                <a:lnTo>
                  <a:pt x="1731" y="855"/>
                </a:lnTo>
                <a:lnTo>
                  <a:pt x="1720" y="852"/>
                </a:lnTo>
                <a:lnTo>
                  <a:pt x="1716" y="851"/>
                </a:lnTo>
                <a:lnTo>
                  <a:pt x="1710" y="850"/>
                </a:lnTo>
                <a:lnTo>
                  <a:pt x="1699" y="849"/>
                </a:lnTo>
                <a:lnTo>
                  <a:pt x="1688" y="849"/>
                </a:lnTo>
                <a:lnTo>
                  <a:pt x="1655" y="849"/>
                </a:lnTo>
                <a:lnTo>
                  <a:pt x="1642" y="974"/>
                </a:lnTo>
                <a:lnTo>
                  <a:pt x="1642" y="991"/>
                </a:lnTo>
                <a:lnTo>
                  <a:pt x="1642" y="999"/>
                </a:lnTo>
                <a:lnTo>
                  <a:pt x="1643" y="1006"/>
                </a:lnTo>
                <a:lnTo>
                  <a:pt x="1644" y="1013"/>
                </a:lnTo>
                <a:lnTo>
                  <a:pt x="1646" y="1018"/>
                </a:lnTo>
                <a:lnTo>
                  <a:pt x="1648" y="1023"/>
                </a:lnTo>
                <a:lnTo>
                  <a:pt x="1652" y="1027"/>
                </a:lnTo>
                <a:lnTo>
                  <a:pt x="1655" y="1031"/>
                </a:lnTo>
                <a:lnTo>
                  <a:pt x="1661" y="1034"/>
                </a:lnTo>
                <a:lnTo>
                  <a:pt x="1666" y="1038"/>
                </a:lnTo>
                <a:lnTo>
                  <a:pt x="1674" y="1040"/>
                </a:lnTo>
                <a:lnTo>
                  <a:pt x="1678" y="1041"/>
                </a:lnTo>
                <a:lnTo>
                  <a:pt x="1682" y="1042"/>
                </a:lnTo>
                <a:lnTo>
                  <a:pt x="1690" y="1043"/>
                </a:lnTo>
                <a:lnTo>
                  <a:pt x="1700" y="1043"/>
                </a:lnTo>
                <a:lnTo>
                  <a:pt x="1711" y="1044"/>
                </a:lnTo>
                <a:lnTo>
                  <a:pt x="1718" y="1044"/>
                </a:lnTo>
                <a:lnTo>
                  <a:pt x="1715" y="1086"/>
                </a:lnTo>
                <a:lnTo>
                  <a:pt x="1206" y="1086"/>
                </a:lnTo>
                <a:lnTo>
                  <a:pt x="697" y="1086"/>
                </a:lnTo>
                <a:lnTo>
                  <a:pt x="702" y="1043"/>
                </a:lnTo>
                <a:lnTo>
                  <a:pt x="723" y="1043"/>
                </a:lnTo>
                <a:lnTo>
                  <a:pt x="732" y="1043"/>
                </a:lnTo>
                <a:lnTo>
                  <a:pt x="741" y="1042"/>
                </a:lnTo>
                <a:lnTo>
                  <a:pt x="749" y="1041"/>
                </a:lnTo>
                <a:lnTo>
                  <a:pt x="757" y="1040"/>
                </a:lnTo>
                <a:lnTo>
                  <a:pt x="764" y="1038"/>
                </a:lnTo>
                <a:lnTo>
                  <a:pt x="771" y="1035"/>
                </a:lnTo>
                <a:lnTo>
                  <a:pt x="776" y="1032"/>
                </a:lnTo>
                <a:lnTo>
                  <a:pt x="781" y="1029"/>
                </a:lnTo>
                <a:lnTo>
                  <a:pt x="785" y="1024"/>
                </a:lnTo>
                <a:lnTo>
                  <a:pt x="790" y="1018"/>
                </a:lnTo>
                <a:lnTo>
                  <a:pt x="793" y="1014"/>
                </a:lnTo>
                <a:lnTo>
                  <a:pt x="795" y="1007"/>
                </a:lnTo>
                <a:lnTo>
                  <a:pt x="799" y="1000"/>
                </a:lnTo>
                <a:lnTo>
                  <a:pt x="800" y="994"/>
                </a:lnTo>
                <a:lnTo>
                  <a:pt x="802" y="986"/>
                </a:lnTo>
                <a:lnTo>
                  <a:pt x="803" y="977"/>
                </a:lnTo>
                <a:lnTo>
                  <a:pt x="836" y="644"/>
                </a:lnTo>
                <a:lnTo>
                  <a:pt x="837" y="636"/>
                </a:lnTo>
                <a:lnTo>
                  <a:pt x="837" y="629"/>
                </a:lnTo>
                <a:lnTo>
                  <a:pt x="836" y="622"/>
                </a:lnTo>
                <a:lnTo>
                  <a:pt x="835" y="617"/>
                </a:lnTo>
                <a:lnTo>
                  <a:pt x="834" y="611"/>
                </a:lnTo>
                <a:lnTo>
                  <a:pt x="831" y="606"/>
                </a:lnTo>
                <a:lnTo>
                  <a:pt x="830" y="604"/>
                </a:lnTo>
                <a:lnTo>
                  <a:pt x="829" y="602"/>
                </a:lnTo>
                <a:lnTo>
                  <a:pt x="827" y="598"/>
                </a:lnTo>
                <a:lnTo>
                  <a:pt x="825" y="596"/>
                </a:lnTo>
                <a:lnTo>
                  <a:pt x="822" y="594"/>
                </a:lnTo>
                <a:lnTo>
                  <a:pt x="820" y="593"/>
                </a:lnTo>
                <a:lnTo>
                  <a:pt x="818" y="591"/>
                </a:lnTo>
                <a:lnTo>
                  <a:pt x="811" y="588"/>
                </a:lnTo>
                <a:lnTo>
                  <a:pt x="804" y="586"/>
                </a:lnTo>
                <a:lnTo>
                  <a:pt x="801" y="585"/>
                </a:lnTo>
                <a:lnTo>
                  <a:pt x="798" y="584"/>
                </a:lnTo>
                <a:lnTo>
                  <a:pt x="789" y="583"/>
                </a:lnTo>
                <a:lnTo>
                  <a:pt x="780" y="582"/>
                </a:lnTo>
                <a:lnTo>
                  <a:pt x="769" y="582"/>
                </a:lnTo>
                <a:lnTo>
                  <a:pt x="742" y="582"/>
                </a:lnTo>
                <a:lnTo>
                  <a:pt x="747" y="541"/>
                </a:lnTo>
                <a:lnTo>
                  <a:pt x="767" y="541"/>
                </a:lnTo>
                <a:lnTo>
                  <a:pt x="1301" y="541"/>
                </a:lnTo>
                <a:lnTo>
                  <a:pt x="1834" y="541"/>
                </a:lnTo>
                <a:lnTo>
                  <a:pt x="1849" y="541"/>
                </a:lnTo>
                <a:lnTo>
                  <a:pt x="1863" y="542"/>
                </a:lnTo>
                <a:lnTo>
                  <a:pt x="1876" y="543"/>
                </a:lnTo>
                <a:lnTo>
                  <a:pt x="1889" y="544"/>
                </a:lnTo>
                <a:lnTo>
                  <a:pt x="1901" y="547"/>
                </a:lnTo>
                <a:lnTo>
                  <a:pt x="1907" y="548"/>
                </a:lnTo>
                <a:lnTo>
                  <a:pt x="1912" y="549"/>
                </a:lnTo>
                <a:lnTo>
                  <a:pt x="1924" y="551"/>
                </a:lnTo>
                <a:lnTo>
                  <a:pt x="1934" y="554"/>
                </a:lnTo>
                <a:lnTo>
                  <a:pt x="1944" y="559"/>
                </a:lnTo>
                <a:lnTo>
                  <a:pt x="1953" y="562"/>
                </a:lnTo>
                <a:lnTo>
                  <a:pt x="1962" y="567"/>
                </a:lnTo>
                <a:lnTo>
                  <a:pt x="1970" y="573"/>
                </a:lnTo>
                <a:lnTo>
                  <a:pt x="1978" y="577"/>
                </a:lnTo>
                <a:lnTo>
                  <a:pt x="1986" y="583"/>
                </a:lnTo>
                <a:lnTo>
                  <a:pt x="1992" y="589"/>
                </a:lnTo>
                <a:lnTo>
                  <a:pt x="1998" y="596"/>
                </a:lnTo>
                <a:lnTo>
                  <a:pt x="2007" y="606"/>
                </a:lnTo>
                <a:lnTo>
                  <a:pt x="2014" y="618"/>
                </a:lnTo>
                <a:lnTo>
                  <a:pt x="2016" y="623"/>
                </a:lnTo>
                <a:lnTo>
                  <a:pt x="2019" y="629"/>
                </a:lnTo>
                <a:lnTo>
                  <a:pt x="2022" y="635"/>
                </a:lnTo>
                <a:lnTo>
                  <a:pt x="2024" y="641"/>
                </a:lnTo>
                <a:lnTo>
                  <a:pt x="2027" y="654"/>
                </a:lnTo>
                <a:lnTo>
                  <a:pt x="2028" y="661"/>
                </a:lnTo>
                <a:lnTo>
                  <a:pt x="2030" y="667"/>
                </a:lnTo>
                <a:lnTo>
                  <a:pt x="2030" y="673"/>
                </a:lnTo>
                <a:lnTo>
                  <a:pt x="2030" y="680"/>
                </a:lnTo>
                <a:lnTo>
                  <a:pt x="2030" y="693"/>
                </a:lnTo>
                <a:lnTo>
                  <a:pt x="2028" y="701"/>
                </a:lnTo>
                <a:lnTo>
                  <a:pt x="2027" y="709"/>
                </a:lnTo>
                <a:lnTo>
                  <a:pt x="2025" y="718"/>
                </a:lnTo>
                <a:lnTo>
                  <a:pt x="2023" y="723"/>
                </a:lnTo>
                <a:lnTo>
                  <a:pt x="2022" y="727"/>
                </a:lnTo>
                <a:lnTo>
                  <a:pt x="2018" y="737"/>
                </a:lnTo>
                <a:lnTo>
                  <a:pt x="2013" y="747"/>
                </a:lnTo>
                <a:lnTo>
                  <a:pt x="2007" y="758"/>
                </a:lnTo>
                <a:lnTo>
                  <a:pt x="1999" y="768"/>
                </a:lnTo>
                <a:lnTo>
                  <a:pt x="1991" y="778"/>
                </a:lnTo>
                <a:lnTo>
                  <a:pt x="1986" y="782"/>
                </a:lnTo>
                <a:lnTo>
                  <a:pt x="1981" y="788"/>
                </a:lnTo>
                <a:lnTo>
                  <a:pt x="1975" y="793"/>
                </a:lnTo>
                <a:lnTo>
                  <a:pt x="1969" y="797"/>
                </a:lnTo>
                <a:lnTo>
                  <a:pt x="1955" y="806"/>
                </a:lnTo>
                <a:lnTo>
                  <a:pt x="1940" y="815"/>
                </a:lnTo>
                <a:lnTo>
                  <a:pt x="1931" y="819"/>
                </a:lnTo>
                <a:lnTo>
                  <a:pt x="1922" y="823"/>
                </a:lnTo>
                <a:lnTo>
                  <a:pt x="1913" y="827"/>
                </a:lnTo>
                <a:lnTo>
                  <a:pt x="1903" y="830"/>
                </a:lnTo>
                <a:lnTo>
                  <a:pt x="1882" y="836"/>
                </a:lnTo>
                <a:lnTo>
                  <a:pt x="1896" y="845"/>
                </a:lnTo>
                <a:lnTo>
                  <a:pt x="1911" y="855"/>
                </a:lnTo>
                <a:lnTo>
                  <a:pt x="1925" y="865"/>
                </a:lnTo>
                <a:lnTo>
                  <a:pt x="1938" y="876"/>
                </a:lnTo>
                <a:lnTo>
                  <a:pt x="1951" y="887"/>
                </a:lnTo>
                <a:lnTo>
                  <a:pt x="1963" y="900"/>
                </a:lnTo>
                <a:lnTo>
                  <a:pt x="1975" y="912"/>
                </a:lnTo>
                <a:lnTo>
                  <a:pt x="1987" y="925"/>
                </a:lnTo>
                <a:lnTo>
                  <a:pt x="2009" y="952"/>
                </a:lnTo>
                <a:lnTo>
                  <a:pt x="2032" y="979"/>
                </a:lnTo>
                <a:lnTo>
                  <a:pt x="2074" y="1034"/>
                </a:lnTo>
                <a:lnTo>
                  <a:pt x="2078" y="1031"/>
                </a:lnTo>
                <a:lnTo>
                  <a:pt x="2083" y="1027"/>
                </a:lnTo>
                <a:lnTo>
                  <a:pt x="2087" y="1024"/>
                </a:lnTo>
                <a:lnTo>
                  <a:pt x="2091" y="1021"/>
                </a:lnTo>
                <a:lnTo>
                  <a:pt x="2095" y="1016"/>
                </a:lnTo>
                <a:lnTo>
                  <a:pt x="2098" y="1012"/>
                </a:lnTo>
                <a:lnTo>
                  <a:pt x="2101" y="1006"/>
                </a:lnTo>
                <a:lnTo>
                  <a:pt x="2104" y="1000"/>
                </a:lnTo>
                <a:lnTo>
                  <a:pt x="2106" y="995"/>
                </a:lnTo>
                <a:lnTo>
                  <a:pt x="2109" y="988"/>
                </a:lnTo>
                <a:lnTo>
                  <a:pt x="2113" y="974"/>
                </a:lnTo>
                <a:lnTo>
                  <a:pt x="2116" y="959"/>
                </a:lnTo>
                <a:lnTo>
                  <a:pt x="2119" y="942"/>
                </a:lnTo>
                <a:lnTo>
                  <a:pt x="2147" y="653"/>
                </a:lnTo>
                <a:lnTo>
                  <a:pt x="2148" y="635"/>
                </a:lnTo>
                <a:lnTo>
                  <a:pt x="2148" y="627"/>
                </a:lnTo>
                <a:lnTo>
                  <a:pt x="2147" y="620"/>
                </a:lnTo>
                <a:lnTo>
                  <a:pt x="2146" y="613"/>
                </a:lnTo>
                <a:lnTo>
                  <a:pt x="2144" y="608"/>
                </a:lnTo>
                <a:lnTo>
                  <a:pt x="2141" y="603"/>
                </a:lnTo>
                <a:lnTo>
                  <a:pt x="2138" y="598"/>
                </a:lnTo>
                <a:lnTo>
                  <a:pt x="2133" y="595"/>
                </a:lnTo>
                <a:lnTo>
                  <a:pt x="2129" y="592"/>
                </a:lnTo>
                <a:lnTo>
                  <a:pt x="2122" y="588"/>
                </a:lnTo>
                <a:lnTo>
                  <a:pt x="2115" y="586"/>
                </a:lnTo>
                <a:lnTo>
                  <a:pt x="2109" y="585"/>
                </a:lnTo>
                <a:lnTo>
                  <a:pt x="2100" y="584"/>
                </a:lnTo>
                <a:lnTo>
                  <a:pt x="2091" y="583"/>
                </a:lnTo>
                <a:lnTo>
                  <a:pt x="2079" y="582"/>
                </a:lnTo>
                <a:lnTo>
                  <a:pt x="2068" y="582"/>
                </a:lnTo>
                <a:lnTo>
                  <a:pt x="2072" y="541"/>
                </a:lnTo>
                <a:lnTo>
                  <a:pt x="2298" y="541"/>
                </a:lnTo>
                <a:lnTo>
                  <a:pt x="2596" y="864"/>
                </a:lnTo>
                <a:lnTo>
                  <a:pt x="2617" y="652"/>
                </a:lnTo>
                <a:lnTo>
                  <a:pt x="2617" y="633"/>
                </a:lnTo>
                <a:lnTo>
                  <a:pt x="2617" y="626"/>
                </a:lnTo>
                <a:lnTo>
                  <a:pt x="2616" y="619"/>
                </a:lnTo>
                <a:lnTo>
                  <a:pt x="2615" y="613"/>
                </a:lnTo>
                <a:lnTo>
                  <a:pt x="2613" y="608"/>
                </a:lnTo>
                <a:lnTo>
                  <a:pt x="2611" y="603"/>
                </a:lnTo>
                <a:lnTo>
                  <a:pt x="2607" y="598"/>
                </a:lnTo>
                <a:lnTo>
                  <a:pt x="2604" y="594"/>
                </a:lnTo>
                <a:lnTo>
                  <a:pt x="2598" y="591"/>
                </a:lnTo>
                <a:lnTo>
                  <a:pt x="2593" y="588"/>
                </a:lnTo>
                <a:lnTo>
                  <a:pt x="2586" y="586"/>
                </a:lnTo>
                <a:lnTo>
                  <a:pt x="2578" y="584"/>
                </a:lnTo>
                <a:lnTo>
                  <a:pt x="2569" y="583"/>
                </a:lnTo>
                <a:lnTo>
                  <a:pt x="2560" y="582"/>
                </a:lnTo>
                <a:lnTo>
                  <a:pt x="2550" y="582"/>
                </a:lnTo>
                <a:lnTo>
                  <a:pt x="2514" y="582"/>
                </a:lnTo>
                <a:lnTo>
                  <a:pt x="2518" y="541"/>
                </a:lnTo>
                <a:lnTo>
                  <a:pt x="3191" y="541"/>
                </a:lnTo>
                <a:lnTo>
                  <a:pt x="3863" y="541"/>
                </a:lnTo>
                <a:lnTo>
                  <a:pt x="3878" y="541"/>
                </a:lnTo>
                <a:lnTo>
                  <a:pt x="3893" y="542"/>
                </a:lnTo>
                <a:lnTo>
                  <a:pt x="3907" y="543"/>
                </a:lnTo>
                <a:lnTo>
                  <a:pt x="3920" y="544"/>
                </a:lnTo>
                <a:lnTo>
                  <a:pt x="3933" y="547"/>
                </a:lnTo>
                <a:lnTo>
                  <a:pt x="3945" y="549"/>
                </a:lnTo>
                <a:lnTo>
                  <a:pt x="3957" y="551"/>
                </a:lnTo>
                <a:lnTo>
                  <a:pt x="3962" y="553"/>
                </a:lnTo>
                <a:lnTo>
                  <a:pt x="3968" y="554"/>
                </a:lnTo>
                <a:lnTo>
                  <a:pt x="3978" y="559"/>
                </a:lnTo>
                <a:lnTo>
                  <a:pt x="3987" y="562"/>
                </a:lnTo>
                <a:lnTo>
                  <a:pt x="3996" y="567"/>
                </a:lnTo>
                <a:lnTo>
                  <a:pt x="4005" y="573"/>
                </a:lnTo>
                <a:lnTo>
                  <a:pt x="4013" y="577"/>
                </a:lnTo>
                <a:lnTo>
                  <a:pt x="4020" y="583"/>
                </a:lnTo>
                <a:lnTo>
                  <a:pt x="4026" y="589"/>
                </a:lnTo>
                <a:lnTo>
                  <a:pt x="4033" y="596"/>
                </a:lnTo>
                <a:lnTo>
                  <a:pt x="4041" y="606"/>
                </a:lnTo>
                <a:lnTo>
                  <a:pt x="4048" y="618"/>
                </a:lnTo>
                <a:lnTo>
                  <a:pt x="4051" y="623"/>
                </a:lnTo>
                <a:lnTo>
                  <a:pt x="4055" y="629"/>
                </a:lnTo>
                <a:lnTo>
                  <a:pt x="4057" y="635"/>
                </a:lnTo>
                <a:lnTo>
                  <a:pt x="4059" y="641"/>
                </a:lnTo>
                <a:lnTo>
                  <a:pt x="4061" y="654"/>
                </a:lnTo>
                <a:lnTo>
                  <a:pt x="4064" y="661"/>
                </a:lnTo>
                <a:lnTo>
                  <a:pt x="4064" y="667"/>
                </a:lnTo>
                <a:lnTo>
                  <a:pt x="4065" y="673"/>
                </a:lnTo>
                <a:lnTo>
                  <a:pt x="4065" y="680"/>
                </a:lnTo>
                <a:lnTo>
                  <a:pt x="4064" y="693"/>
                </a:lnTo>
                <a:lnTo>
                  <a:pt x="4063" y="701"/>
                </a:lnTo>
                <a:lnTo>
                  <a:pt x="4061" y="709"/>
                </a:lnTo>
                <a:lnTo>
                  <a:pt x="4059" y="718"/>
                </a:lnTo>
                <a:lnTo>
                  <a:pt x="4057" y="727"/>
                </a:lnTo>
                <a:lnTo>
                  <a:pt x="4052" y="737"/>
                </a:lnTo>
                <a:lnTo>
                  <a:pt x="4048" y="747"/>
                </a:lnTo>
                <a:lnTo>
                  <a:pt x="4041" y="758"/>
                </a:lnTo>
                <a:lnTo>
                  <a:pt x="4034" y="768"/>
                </a:lnTo>
                <a:lnTo>
                  <a:pt x="4025" y="778"/>
                </a:lnTo>
                <a:lnTo>
                  <a:pt x="4021" y="784"/>
                </a:lnTo>
                <a:lnTo>
                  <a:pt x="4015" y="788"/>
                </a:lnTo>
                <a:lnTo>
                  <a:pt x="4010" y="793"/>
                </a:lnTo>
                <a:lnTo>
                  <a:pt x="4004" y="797"/>
                </a:lnTo>
                <a:lnTo>
                  <a:pt x="3990" y="807"/>
                </a:lnTo>
                <a:lnTo>
                  <a:pt x="3975" y="815"/>
                </a:lnTo>
                <a:lnTo>
                  <a:pt x="3967" y="819"/>
                </a:lnTo>
                <a:lnTo>
                  <a:pt x="3958" y="823"/>
                </a:lnTo>
                <a:lnTo>
                  <a:pt x="3948" y="827"/>
                </a:lnTo>
                <a:lnTo>
                  <a:pt x="3938" y="830"/>
                </a:lnTo>
                <a:lnTo>
                  <a:pt x="3916" y="836"/>
                </a:lnTo>
                <a:lnTo>
                  <a:pt x="3926" y="841"/>
                </a:lnTo>
                <a:lnTo>
                  <a:pt x="3936" y="848"/>
                </a:lnTo>
                <a:lnTo>
                  <a:pt x="3945" y="855"/>
                </a:lnTo>
                <a:lnTo>
                  <a:pt x="3954" y="861"/>
                </a:lnTo>
                <a:lnTo>
                  <a:pt x="3972" y="876"/>
                </a:lnTo>
                <a:lnTo>
                  <a:pt x="3988" y="892"/>
                </a:lnTo>
                <a:lnTo>
                  <a:pt x="4004" y="909"/>
                </a:lnTo>
                <a:lnTo>
                  <a:pt x="4019" y="927"/>
                </a:lnTo>
                <a:lnTo>
                  <a:pt x="4033" y="945"/>
                </a:lnTo>
                <a:lnTo>
                  <a:pt x="4048" y="963"/>
                </a:lnTo>
                <a:lnTo>
                  <a:pt x="4075" y="1000"/>
                </a:lnTo>
                <a:lnTo>
                  <a:pt x="4089" y="1018"/>
                </a:lnTo>
                <a:lnTo>
                  <a:pt x="4103" y="1036"/>
                </a:lnTo>
                <a:lnTo>
                  <a:pt x="4118" y="1055"/>
                </a:lnTo>
                <a:lnTo>
                  <a:pt x="4133" y="1073"/>
                </a:lnTo>
                <a:lnTo>
                  <a:pt x="4148" y="1088"/>
                </a:lnTo>
                <a:lnTo>
                  <a:pt x="4164" y="1104"/>
                </a:lnTo>
                <a:lnTo>
                  <a:pt x="4177" y="1114"/>
                </a:lnTo>
                <a:lnTo>
                  <a:pt x="4189" y="1124"/>
                </a:lnTo>
                <a:lnTo>
                  <a:pt x="4201" y="1135"/>
                </a:lnTo>
                <a:lnTo>
                  <a:pt x="4215" y="1145"/>
                </a:lnTo>
                <a:lnTo>
                  <a:pt x="4228" y="1154"/>
                </a:lnTo>
                <a:lnTo>
                  <a:pt x="4243" y="1162"/>
                </a:lnTo>
                <a:lnTo>
                  <a:pt x="4258" y="1170"/>
                </a:lnTo>
                <a:lnTo>
                  <a:pt x="4272" y="1178"/>
                </a:lnTo>
                <a:lnTo>
                  <a:pt x="4280" y="1181"/>
                </a:lnTo>
                <a:lnTo>
                  <a:pt x="4288" y="1184"/>
                </a:lnTo>
                <a:lnTo>
                  <a:pt x="4304" y="1190"/>
                </a:lnTo>
                <a:lnTo>
                  <a:pt x="4320" y="1196"/>
                </a:lnTo>
                <a:lnTo>
                  <a:pt x="4336" y="1200"/>
                </a:lnTo>
                <a:lnTo>
                  <a:pt x="4353" y="1205"/>
                </a:lnTo>
                <a:lnTo>
                  <a:pt x="4368" y="1207"/>
                </a:lnTo>
                <a:lnTo>
                  <a:pt x="4385" y="1209"/>
                </a:lnTo>
                <a:lnTo>
                  <a:pt x="4402" y="1210"/>
                </a:lnTo>
                <a:lnTo>
                  <a:pt x="4411" y="1210"/>
                </a:lnTo>
                <a:lnTo>
                  <a:pt x="4421" y="1210"/>
                </a:lnTo>
                <a:lnTo>
                  <a:pt x="4439" y="1208"/>
                </a:lnTo>
                <a:lnTo>
                  <a:pt x="4459" y="1205"/>
                </a:lnTo>
                <a:lnTo>
                  <a:pt x="4468" y="1202"/>
                </a:lnTo>
                <a:lnTo>
                  <a:pt x="4477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07981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tusivu Kuvalla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20"/>
          </p:nvPr>
        </p:nvSpPr>
        <p:spPr>
          <a:xfrm>
            <a:off x="1" y="1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 sz="900"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A196AA-A964-4BEF-92CE-110737F724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1951673"/>
            <a:ext cx="11090275" cy="1477328"/>
          </a:xfrm>
        </p:spPr>
        <p:txBody>
          <a:bodyPr anchor="b">
            <a:sp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DC690F-209B-441E-838B-48C1728121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645024"/>
            <a:ext cx="11090275" cy="369332"/>
          </a:xfrm>
        </p:spPr>
        <p:txBody>
          <a:bodyPr>
            <a:sp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E20503-FD26-45D7-8D72-ADBE68B52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3E0EEA0-E5B5-496F-A4E4-0A7BE8C92FE4}" type="datetime1">
              <a:rPr lang="fi-FI" smtClean="0"/>
              <a:pPr/>
              <a:t>14.4.2026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83D58F-2FEE-465A-8C27-8071BFBDA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© Berner Oy  |  Esittäjä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5BEB2B-921C-4DB4-9DFA-93C092061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E98F4-D9F1-4002-AD5C-3866A5A71344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92FC0B-5EA7-5DCA-71C2-C7B6592E45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03173" y="6349771"/>
            <a:ext cx="954807" cy="20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47837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Slogan Taustakuvalla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2C8789-E9A9-4F7D-B59A-9C4B0A467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38E4AE9-0350-45EC-8239-D2A60ADF3C6D}" type="datetime1">
              <a:rPr lang="fi-FI" smtClean="0"/>
              <a:pPr/>
              <a:t>14.4.2026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179733-3BFD-4047-9529-1DA1E5116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/>
              <a:t>© Berner Oy  |  Esittäjä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CA0296-B85F-4A70-ACB3-3746CB397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EFE98F4-D9F1-4002-AD5C-3866A5A7134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Freeform 6"/>
          <p:cNvSpPr>
            <a:spLocks noEditPoints="1"/>
          </p:cNvSpPr>
          <p:nvPr userDrawn="1"/>
        </p:nvSpPr>
        <p:spPr bwMode="auto">
          <a:xfrm>
            <a:off x="2963652" y="2564904"/>
            <a:ext cx="6264696" cy="1487618"/>
          </a:xfrm>
          <a:custGeom>
            <a:avLst/>
            <a:gdLst>
              <a:gd name="T0" fmla="*/ 7311 w 8853"/>
              <a:gd name="T1" fmla="*/ 812 h 2102"/>
              <a:gd name="T2" fmla="*/ 6941 w 8853"/>
              <a:gd name="T3" fmla="*/ 716 h 2102"/>
              <a:gd name="T4" fmla="*/ 6739 w 8853"/>
              <a:gd name="T5" fmla="*/ 811 h 2102"/>
              <a:gd name="T6" fmla="*/ 6465 w 8853"/>
              <a:gd name="T7" fmla="*/ 950 h 2102"/>
              <a:gd name="T8" fmla="*/ 6078 w 8853"/>
              <a:gd name="T9" fmla="*/ 944 h 2102"/>
              <a:gd name="T10" fmla="*/ 6235 w 8853"/>
              <a:gd name="T11" fmla="*/ 685 h 2102"/>
              <a:gd name="T12" fmla="*/ 6700 w 8853"/>
              <a:gd name="T13" fmla="*/ 278 h 2102"/>
              <a:gd name="T14" fmla="*/ 6972 w 8853"/>
              <a:gd name="T15" fmla="*/ 286 h 2102"/>
              <a:gd name="T16" fmla="*/ 6874 w 8853"/>
              <a:gd name="T17" fmla="*/ 288 h 2102"/>
              <a:gd name="T18" fmla="*/ 6553 w 8853"/>
              <a:gd name="T19" fmla="*/ 295 h 2102"/>
              <a:gd name="T20" fmla="*/ 7667 w 8853"/>
              <a:gd name="T21" fmla="*/ 228 h 2102"/>
              <a:gd name="T22" fmla="*/ 7659 w 8853"/>
              <a:gd name="T23" fmla="*/ 83 h 2102"/>
              <a:gd name="T24" fmla="*/ 7567 w 8853"/>
              <a:gd name="T25" fmla="*/ 328 h 2102"/>
              <a:gd name="T26" fmla="*/ 8314 w 8853"/>
              <a:gd name="T27" fmla="*/ 1938 h 2102"/>
              <a:gd name="T28" fmla="*/ 8238 w 8853"/>
              <a:gd name="T29" fmla="*/ 2012 h 2102"/>
              <a:gd name="T30" fmla="*/ 8534 w 8853"/>
              <a:gd name="T31" fmla="*/ 858 h 2102"/>
              <a:gd name="T32" fmla="*/ 7977 w 8853"/>
              <a:gd name="T33" fmla="*/ 1978 h 2102"/>
              <a:gd name="T34" fmla="*/ 7823 w 8853"/>
              <a:gd name="T35" fmla="*/ 1897 h 2102"/>
              <a:gd name="T36" fmla="*/ 7771 w 8853"/>
              <a:gd name="T37" fmla="*/ 2053 h 2102"/>
              <a:gd name="T38" fmla="*/ 7639 w 8853"/>
              <a:gd name="T39" fmla="*/ 1953 h 2102"/>
              <a:gd name="T40" fmla="*/ 7759 w 8853"/>
              <a:gd name="T41" fmla="*/ 1981 h 2102"/>
              <a:gd name="T42" fmla="*/ 7324 w 8853"/>
              <a:gd name="T43" fmla="*/ 2047 h 2102"/>
              <a:gd name="T44" fmla="*/ 6921 w 8853"/>
              <a:gd name="T45" fmla="*/ 1882 h 2102"/>
              <a:gd name="T46" fmla="*/ 6804 w 8853"/>
              <a:gd name="T47" fmla="*/ 2030 h 2102"/>
              <a:gd name="T48" fmla="*/ 6797 w 8853"/>
              <a:gd name="T49" fmla="*/ 1924 h 2102"/>
              <a:gd name="T50" fmla="*/ 6378 w 8853"/>
              <a:gd name="T51" fmla="*/ 2086 h 2102"/>
              <a:gd name="T52" fmla="*/ 6357 w 8853"/>
              <a:gd name="T53" fmla="*/ 1882 h 2102"/>
              <a:gd name="T54" fmla="*/ 8518 w 8853"/>
              <a:gd name="T55" fmla="*/ 1320 h 2102"/>
              <a:gd name="T56" fmla="*/ 8160 w 8853"/>
              <a:gd name="T57" fmla="*/ 1385 h 2102"/>
              <a:gd name="T58" fmla="*/ 8282 w 8853"/>
              <a:gd name="T59" fmla="*/ 1539 h 2102"/>
              <a:gd name="T60" fmla="*/ 7964 w 8853"/>
              <a:gd name="T61" fmla="*/ 1524 h 2102"/>
              <a:gd name="T62" fmla="*/ 7972 w 8853"/>
              <a:gd name="T63" fmla="*/ 1407 h 2102"/>
              <a:gd name="T64" fmla="*/ 7740 w 8853"/>
              <a:gd name="T65" fmla="*/ 1508 h 2102"/>
              <a:gd name="T66" fmla="*/ 7756 w 8853"/>
              <a:gd name="T67" fmla="*/ 1445 h 2102"/>
              <a:gd name="T68" fmla="*/ 7611 w 8853"/>
              <a:gd name="T69" fmla="*/ 1507 h 2102"/>
              <a:gd name="T70" fmla="*/ 7013 w 8853"/>
              <a:gd name="T71" fmla="*/ 1511 h 2102"/>
              <a:gd name="T72" fmla="*/ 7055 w 8853"/>
              <a:gd name="T73" fmla="*/ 1255 h 2102"/>
              <a:gd name="T74" fmla="*/ 6768 w 8853"/>
              <a:gd name="T75" fmla="*/ 1511 h 2102"/>
              <a:gd name="T76" fmla="*/ 6908 w 8853"/>
              <a:gd name="T77" fmla="*/ 1398 h 2102"/>
              <a:gd name="T78" fmla="*/ 6591 w 8853"/>
              <a:gd name="T79" fmla="*/ 1271 h 2102"/>
              <a:gd name="T80" fmla="*/ 8038 w 8853"/>
              <a:gd name="T81" fmla="*/ 150 h 2102"/>
              <a:gd name="T82" fmla="*/ 7526 w 8853"/>
              <a:gd name="T83" fmla="*/ 648 h 2102"/>
              <a:gd name="T84" fmla="*/ 7721 w 8853"/>
              <a:gd name="T85" fmla="*/ 750 h 2102"/>
              <a:gd name="T86" fmla="*/ 5374 w 8853"/>
              <a:gd name="T87" fmla="*/ 3 h 2102"/>
              <a:gd name="T88" fmla="*/ 3741 w 8853"/>
              <a:gd name="T89" fmla="*/ 1435 h 2102"/>
              <a:gd name="T90" fmla="*/ 1207 w 8853"/>
              <a:gd name="T91" fmla="*/ 1450 h 2102"/>
              <a:gd name="T92" fmla="*/ 340 w 8853"/>
              <a:gd name="T93" fmla="*/ 582 h 2102"/>
              <a:gd name="T94" fmla="*/ 127 w 8853"/>
              <a:gd name="T95" fmla="*/ 973 h 2102"/>
              <a:gd name="T96" fmla="*/ 608 w 8853"/>
              <a:gd name="T97" fmla="*/ 811 h 2102"/>
              <a:gd name="T98" fmla="*/ 3822 w 8853"/>
              <a:gd name="T99" fmla="*/ 797 h 2102"/>
              <a:gd name="T100" fmla="*/ 3160 w 8853"/>
              <a:gd name="T101" fmla="*/ 761 h 2102"/>
              <a:gd name="T102" fmla="*/ 3354 w 8853"/>
              <a:gd name="T103" fmla="*/ 1043 h 2102"/>
              <a:gd name="T104" fmla="*/ 2791 w 8853"/>
              <a:gd name="T105" fmla="*/ 1036 h 2102"/>
              <a:gd name="T106" fmla="*/ 2244 w 8853"/>
              <a:gd name="T107" fmla="*/ 1176 h 2102"/>
              <a:gd name="T108" fmla="*/ 1196 w 8853"/>
              <a:gd name="T109" fmla="*/ 1013 h 2102"/>
              <a:gd name="T110" fmla="*/ 1241 w 8853"/>
              <a:gd name="T111" fmla="*/ 598 h 2102"/>
              <a:gd name="T112" fmla="*/ 4549 w 8853"/>
              <a:gd name="T113" fmla="*/ 1174 h 2102"/>
              <a:gd name="T114" fmla="*/ 3773 w 8853"/>
              <a:gd name="T115" fmla="*/ 858 h 2102"/>
              <a:gd name="T116" fmla="*/ 2018 w 8853"/>
              <a:gd name="T117" fmla="*/ 1191 h 2102"/>
              <a:gd name="T118" fmla="*/ 837 w 8853"/>
              <a:gd name="T119" fmla="*/ 636 h 2102"/>
              <a:gd name="T120" fmla="*/ 1969 w 8853"/>
              <a:gd name="T121" fmla="*/ 797 h 2102"/>
              <a:gd name="T122" fmla="*/ 2550 w 8853"/>
              <a:gd name="T123" fmla="*/ 582 h 2102"/>
              <a:gd name="T124" fmla="*/ 4118 w 8853"/>
              <a:gd name="T125" fmla="*/ 1055 h 2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8853" h="2102">
                <a:moveTo>
                  <a:pt x="7333" y="871"/>
                </a:moveTo>
                <a:lnTo>
                  <a:pt x="7338" y="872"/>
                </a:lnTo>
                <a:lnTo>
                  <a:pt x="7342" y="873"/>
                </a:lnTo>
                <a:lnTo>
                  <a:pt x="7347" y="873"/>
                </a:lnTo>
                <a:lnTo>
                  <a:pt x="7351" y="874"/>
                </a:lnTo>
                <a:lnTo>
                  <a:pt x="7357" y="873"/>
                </a:lnTo>
                <a:lnTo>
                  <a:pt x="7361" y="873"/>
                </a:lnTo>
                <a:lnTo>
                  <a:pt x="7366" y="872"/>
                </a:lnTo>
                <a:lnTo>
                  <a:pt x="7370" y="871"/>
                </a:lnTo>
                <a:lnTo>
                  <a:pt x="7374" y="868"/>
                </a:lnTo>
                <a:lnTo>
                  <a:pt x="7377" y="866"/>
                </a:lnTo>
                <a:lnTo>
                  <a:pt x="7381" y="863"/>
                </a:lnTo>
                <a:lnTo>
                  <a:pt x="7383" y="859"/>
                </a:lnTo>
                <a:lnTo>
                  <a:pt x="7385" y="856"/>
                </a:lnTo>
                <a:lnTo>
                  <a:pt x="7387" y="851"/>
                </a:lnTo>
                <a:lnTo>
                  <a:pt x="7388" y="846"/>
                </a:lnTo>
                <a:lnTo>
                  <a:pt x="7390" y="840"/>
                </a:lnTo>
                <a:lnTo>
                  <a:pt x="7391" y="834"/>
                </a:lnTo>
                <a:lnTo>
                  <a:pt x="7392" y="828"/>
                </a:lnTo>
                <a:lnTo>
                  <a:pt x="7392" y="812"/>
                </a:lnTo>
                <a:lnTo>
                  <a:pt x="7392" y="582"/>
                </a:lnTo>
                <a:lnTo>
                  <a:pt x="7479" y="582"/>
                </a:lnTo>
                <a:lnTo>
                  <a:pt x="7479" y="815"/>
                </a:lnTo>
                <a:lnTo>
                  <a:pt x="7479" y="831"/>
                </a:lnTo>
                <a:lnTo>
                  <a:pt x="7478" y="847"/>
                </a:lnTo>
                <a:lnTo>
                  <a:pt x="7475" y="860"/>
                </a:lnTo>
                <a:lnTo>
                  <a:pt x="7472" y="874"/>
                </a:lnTo>
                <a:lnTo>
                  <a:pt x="7470" y="880"/>
                </a:lnTo>
                <a:lnTo>
                  <a:pt x="7467" y="885"/>
                </a:lnTo>
                <a:lnTo>
                  <a:pt x="7462" y="896"/>
                </a:lnTo>
                <a:lnTo>
                  <a:pt x="7456" y="907"/>
                </a:lnTo>
                <a:lnTo>
                  <a:pt x="7449" y="916"/>
                </a:lnTo>
                <a:lnTo>
                  <a:pt x="7440" y="924"/>
                </a:lnTo>
                <a:lnTo>
                  <a:pt x="7436" y="927"/>
                </a:lnTo>
                <a:lnTo>
                  <a:pt x="7431" y="930"/>
                </a:lnTo>
                <a:lnTo>
                  <a:pt x="7421" y="936"/>
                </a:lnTo>
                <a:lnTo>
                  <a:pt x="7409" y="942"/>
                </a:lnTo>
                <a:lnTo>
                  <a:pt x="7403" y="943"/>
                </a:lnTo>
                <a:lnTo>
                  <a:pt x="7396" y="945"/>
                </a:lnTo>
                <a:lnTo>
                  <a:pt x="7382" y="947"/>
                </a:lnTo>
                <a:lnTo>
                  <a:pt x="7375" y="948"/>
                </a:lnTo>
                <a:lnTo>
                  <a:pt x="7367" y="950"/>
                </a:lnTo>
                <a:lnTo>
                  <a:pt x="7350" y="950"/>
                </a:lnTo>
                <a:lnTo>
                  <a:pt x="7333" y="950"/>
                </a:lnTo>
                <a:lnTo>
                  <a:pt x="7325" y="948"/>
                </a:lnTo>
                <a:lnTo>
                  <a:pt x="7319" y="947"/>
                </a:lnTo>
                <a:lnTo>
                  <a:pt x="7304" y="945"/>
                </a:lnTo>
                <a:lnTo>
                  <a:pt x="7297" y="943"/>
                </a:lnTo>
                <a:lnTo>
                  <a:pt x="7291" y="942"/>
                </a:lnTo>
                <a:lnTo>
                  <a:pt x="7279" y="936"/>
                </a:lnTo>
                <a:lnTo>
                  <a:pt x="7275" y="934"/>
                </a:lnTo>
                <a:lnTo>
                  <a:pt x="7269" y="930"/>
                </a:lnTo>
                <a:lnTo>
                  <a:pt x="7259" y="924"/>
                </a:lnTo>
                <a:lnTo>
                  <a:pt x="7254" y="919"/>
                </a:lnTo>
                <a:lnTo>
                  <a:pt x="7251" y="916"/>
                </a:lnTo>
                <a:lnTo>
                  <a:pt x="7243" y="907"/>
                </a:lnTo>
                <a:lnTo>
                  <a:pt x="7237" y="896"/>
                </a:lnTo>
                <a:lnTo>
                  <a:pt x="7232" y="885"/>
                </a:lnTo>
                <a:lnTo>
                  <a:pt x="7229" y="880"/>
                </a:lnTo>
                <a:lnTo>
                  <a:pt x="7227" y="874"/>
                </a:lnTo>
                <a:lnTo>
                  <a:pt x="7224" y="860"/>
                </a:lnTo>
                <a:lnTo>
                  <a:pt x="7222" y="847"/>
                </a:lnTo>
                <a:lnTo>
                  <a:pt x="7220" y="831"/>
                </a:lnTo>
                <a:lnTo>
                  <a:pt x="7219" y="815"/>
                </a:lnTo>
                <a:lnTo>
                  <a:pt x="7219" y="582"/>
                </a:lnTo>
                <a:lnTo>
                  <a:pt x="7311" y="582"/>
                </a:lnTo>
                <a:lnTo>
                  <a:pt x="7311" y="812"/>
                </a:lnTo>
                <a:lnTo>
                  <a:pt x="7311" y="827"/>
                </a:lnTo>
                <a:lnTo>
                  <a:pt x="7312" y="833"/>
                </a:lnTo>
                <a:lnTo>
                  <a:pt x="7313" y="840"/>
                </a:lnTo>
                <a:lnTo>
                  <a:pt x="7314" y="846"/>
                </a:lnTo>
                <a:lnTo>
                  <a:pt x="7316" y="851"/>
                </a:lnTo>
                <a:lnTo>
                  <a:pt x="7319" y="856"/>
                </a:lnTo>
                <a:lnTo>
                  <a:pt x="7321" y="859"/>
                </a:lnTo>
                <a:lnTo>
                  <a:pt x="7323" y="863"/>
                </a:lnTo>
                <a:lnTo>
                  <a:pt x="7326" y="866"/>
                </a:lnTo>
                <a:lnTo>
                  <a:pt x="7330" y="868"/>
                </a:lnTo>
                <a:lnTo>
                  <a:pt x="7333" y="871"/>
                </a:lnTo>
                <a:close/>
                <a:moveTo>
                  <a:pt x="6655" y="849"/>
                </a:moveTo>
                <a:lnTo>
                  <a:pt x="6653" y="839"/>
                </a:lnTo>
                <a:lnTo>
                  <a:pt x="6651" y="830"/>
                </a:lnTo>
                <a:lnTo>
                  <a:pt x="6646" y="810"/>
                </a:lnTo>
                <a:lnTo>
                  <a:pt x="6645" y="798"/>
                </a:lnTo>
                <a:lnTo>
                  <a:pt x="6644" y="787"/>
                </a:lnTo>
                <a:lnTo>
                  <a:pt x="6644" y="775"/>
                </a:lnTo>
                <a:lnTo>
                  <a:pt x="6643" y="763"/>
                </a:lnTo>
                <a:lnTo>
                  <a:pt x="6644" y="751"/>
                </a:lnTo>
                <a:lnTo>
                  <a:pt x="6644" y="738"/>
                </a:lnTo>
                <a:lnTo>
                  <a:pt x="6646" y="716"/>
                </a:lnTo>
                <a:lnTo>
                  <a:pt x="6648" y="706"/>
                </a:lnTo>
                <a:lnTo>
                  <a:pt x="6651" y="696"/>
                </a:lnTo>
                <a:lnTo>
                  <a:pt x="6653" y="687"/>
                </a:lnTo>
                <a:lnTo>
                  <a:pt x="6655" y="678"/>
                </a:lnTo>
                <a:lnTo>
                  <a:pt x="6659" y="668"/>
                </a:lnTo>
                <a:lnTo>
                  <a:pt x="6662" y="659"/>
                </a:lnTo>
                <a:lnTo>
                  <a:pt x="6670" y="645"/>
                </a:lnTo>
                <a:lnTo>
                  <a:pt x="6679" y="631"/>
                </a:lnTo>
                <a:lnTo>
                  <a:pt x="6683" y="624"/>
                </a:lnTo>
                <a:lnTo>
                  <a:pt x="6689" y="619"/>
                </a:lnTo>
                <a:lnTo>
                  <a:pt x="6699" y="608"/>
                </a:lnTo>
                <a:lnTo>
                  <a:pt x="6705" y="603"/>
                </a:lnTo>
                <a:lnTo>
                  <a:pt x="6710" y="598"/>
                </a:lnTo>
                <a:lnTo>
                  <a:pt x="6717" y="595"/>
                </a:lnTo>
                <a:lnTo>
                  <a:pt x="6723" y="592"/>
                </a:lnTo>
                <a:lnTo>
                  <a:pt x="6730" y="588"/>
                </a:lnTo>
                <a:lnTo>
                  <a:pt x="6736" y="585"/>
                </a:lnTo>
                <a:lnTo>
                  <a:pt x="6743" y="583"/>
                </a:lnTo>
                <a:lnTo>
                  <a:pt x="6750" y="580"/>
                </a:lnTo>
                <a:lnTo>
                  <a:pt x="6757" y="579"/>
                </a:lnTo>
                <a:lnTo>
                  <a:pt x="6765" y="577"/>
                </a:lnTo>
                <a:lnTo>
                  <a:pt x="6779" y="576"/>
                </a:lnTo>
                <a:lnTo>
                  <a:pt x="6786" y="575"/>
                </a:lnTo>
                <a:lnTo>
                  <a:pt x="6794" y="575"/>
                </a:lnTo>
                <a:lnTo>
                  <a:pt x="6809" y="576"/>
                </a:lnTo>
                <a:lnTo>
                  <a:pt x="6822" y="577"/>
                </a:lnTo>
                <a:lnTo>
                  <a:pt x="6837" y="580"/>
                </a:lnTo>
                <a:lnTo>
                  <a:pt x="6850" y="585"/>
                </a:lnTo>
                <a:lnTo>
                  <a:pt x="6857" y="588"/>
                </a:lnTo>
                <a:lnTo>
                  <a:pt x="6864" y="592"/>
                </a:lnTo>
                <a:lnTo>
                  <a:pt x="6870" y="595"/>
                </a:lnTo>
                <a:lnTo>
                  <a:pt x="6876" y="598"/>
                </a:lnTo>
                <a:lnTo>
                  <a:pt x="6888" y="608"/>
                </a:lnTo>
                <a:lnTo>
                  <a:pt x="6893" y="613"/>
                </a:lnTo>
                <a:lnTo>
                  <a:pt x="6898" y="619"/>
                </a:lnTo>
                <a:lnTo>
                  <a:pt x="6903" y="624"/>
                </a:lnTo>
                <a:lnTo>
                  <a:pt x="6908" y="631"/>
                </a:lnTo>
                <a:lnTo>
                  <a:pt x="6912" y="638"/>
                </a:lnTo>
                <a:lnTo>
                  <a:pt x="6917" y="645"/>
                </a:lnTo>
                <a:lnTo>
                  <a:pt x="6920" y="652"/>
                </a:lnTo>
                <a:lnTo>
                  <a:pt x="6925" y="659"/>
                </a:lnTo>
                <a:lnTo>
                  <a:pt x="6930" y="678"/>
                </a:lnTo>
                <a:lnTo>
                  <a:pt x="6934" y="687"/>
                </a:lnTo>
                <a:lnTo>
                  <a:pt x="6936" y="696"/>
                </a:lnTo>
                <a:lnTo>
                  <a:pt x="6941" y="716"/>
                </a:lnTo>
                <a:lnTo>
                  <a:pt x="6942" y="727"/>
                </a:lnTo>
                <a:lnTo>
                  <a:pt x="6943" y="738"/>
                </a:lnTo>
                <a:lnTo>
                  <a:pt x="6943" y="751"/>
                </a:lnTo>
                <a:lnTo>
                  <a:pt x="6943" y="763"/>
                </a:lnTo>
                <a:lnTo>
                  <a:pt x="6943" y="775"/>
                </a:lnTo>
                <a:lnTo>
                  <a:pt x="6943" y="787"/>
                </a:lnTo>
                <a:lnTo>
                  <a:pt x="6941" y="810"/>
                </a:lnTo>
                <a:lnTo>
                  <a:pt x="6938" y="820"/>
                </a:lnTo>
                <a:lnTo>
                  <a:pt x="6936" y="830"/>
                </a:lnTo>
                <a:lnTo>
                  <a:pt x="6934" y="839"/>
                </a:lnTo>
                <a:lnTo>
                  <a:pt x="6930" y="849"/>
                </a:lnTo>
                <a:lnTo>
                  <a:pt x="6928" y="857"/>
                </a:lnTo>
                <a:lnTo>
                  <a:pt x="6925" y="866"/>
                </a:lnTo>
                <a:lnTo>
                  <a:pt x="6920" y="874"/>
                </a:lnTo>
                <a:lnTo>
                  <a:pt x="6917" y="881"/>
                </a:lnTo>
                <a:lnTo>
                  <a:pt x="6908" y="894"/>
                </a:lnTo>
                <a:lnTo>
                  <a:pt x="6903" y="901"/>
                </a:lnTo>
                <a:lnTo>
                  <a:pt x="6898" y="907"/>
                </a:lnTo>
                <a:lnTo>
                  <a:pt x="6888" y="918"/>
                </a:lnTo>
                <a:lnTo>
                  <a:pt x="6882" y="922"/>
                </a:lnTo>
                <a:lnTo>
                  <a:pt x="6876" y="927"/>
                </a:lnTo>
                <a:lnTo>
                  <a:pt x="6870" y="930"/>
                </a:lnTo>
                <a:lnTo>
                  <a:pt x="6864" y="934"/>
                </a:lnTo>
                <a:lnTo>
                  <a:pt x="6857" y="937"/>
                </a:lnTo>
                <a:lnTo>
                  <a:pt x="6850" y="941"/>
                </a:lnTo>
                <a:lnTo>
                  <a:pt x="6837" y="945"/>
                </a:lnTo>
                <a:lnTo>
                  <a:pt x="6833" y="946"/>
                </a:lnTo>
                <a:lnTo>
                  <a:pt x="6830" y="946"/>
                </a:lnTo>
                <a:lnTo>
                  <a:pt x="6822" y="948"/>
                </a:lnTo>
                <a:lnTo>
                  <a:pt x="6815" y="950"/>
                </a:lnTo>
                <a:lnTo>
                  <a:pt x="6809" y="951"/>
                </a:lnTo>
                <a:lnTo>
                  <a:pt x="6801" y="951"/>
                </a:lnTo>
                <a:lnTo>
                  <a:pt x="6794" y="951"/>
                </a:lnTo>
                <a:lnTo>
                  <a:pt x="6779" y="951"/>
                </a:lnTo>
                <a:lnTo>
                  <a:pt x="6765" y="948"/>
                </a:lnTo>
                <a:lnTo>
                  <a:pt x="6757" y="946"/>
                </a:lnTo>
                <a:lnTo>
                  <a:pt x="6750" y="945"/>
                </a:lnTo>
                <a:lnTo>
                  <a:pt x="6743" y="943"/>
                </a:lnTo>
                <a:lnTo>
                  <a:pt x="6736" y="941"/>
                </a:lnTo>
                <a:lnTo>
                  <a:pt x="6730" y="937"/>
                </a:lnTo>
                <a:lnTo>
                  <a:pt x="6723" y="934"/>
                </a:lnTo>
                <a:lnTo>
                  <a:pt x="6717" y="930"/>
                </a:lnTo>
                <a:lnTo>
                  <a:pt x="6710" y="927"/>
                </a:lnTo>
                <a:lnTo>
                  <a:pt x="6699" y="918"/>
                </a:lnTo>
                <a:lnTo>
                  <a:pt x="6694" y="912"/>
                </a:lnTo>
                <a:lnTo>
                  <a:pt x="6689" y="907"/>
                </a:lnTo>
                <a:lnTo>
                  <a:pt x="6683" y="901"/>
                </a:lnTo>
                <a:lnTo>
                  <a:pt x="6679" y="894"/>
                </a:lnTo>
                <a:lnTo>
                  <a:pt x="6674" y="889"/>
                </a:lnTo>
                <a:lnTo>
                  <a:pt x="6670" y="881"/>
                </a:lnTo>
                <a:lnTo>
                  <a:pt x="6666" y="874"/>
                </a:lnTo>
                <a:lnTo>
                  <a:pt x="6662" y="866"/>
                </a:lnTo>
                <a:lnTo>
                  <a:pt x="6659" y="857"/>
                </a:lnTo>
                <a:lnTo>
                  <a:pt x="6655" y="849"/>
                </a:lnTo>
                <a:close/>
                <a:moveTo>
                  <a:pt x="6749" y="680"/>
                </a:moveTo>
                <a:lnTo>
                  <a:pt x="6745" y="688"/>
                </a:lnTo>
                <a:lnTo>
                  <a:pt x="6743" y="696"/>
                </a:lnTo>
                <a:lnTo>
                  <a:pt x="6741" y="705"/>
                </a:lnTo>
                <a:lnTo>
                  <a:pt x="6739" y="715"/>
                </a:lnTo>
                <a:lnTo>
                  <a:pt x="6735" y="737"/>
                </a:lnTo>
                <a:lnTo>
                  <a:pt x="6735" y="750"/>
                </a:lnTo>
                <a:lnTo>
                  <a:pt x="6735" y="762"/>
                </a:lnTo>
                <a:lnTo>
                  <a:pt x="6735" y="776"/>
                </a:lnTo>
                <a:lnTo>
                  <a:pt x="6735" y="788"/>
                </a:lnTo>
                <a:lnTo>
                  <a:pt x="6736" y="799"/>
                </a:lnTo>
                <a:lnTo>
                  <a:pt x="6738" y="805"/>
                </a:lnTo>
                <a:lnTo>
                  <a:pt x="6739" y="811"/>
                </a:lnTo>
                <a:lnTo>
                  <a:pt x="6741" y="821"/>
                </a:lnTo>
                <a:lnTo>
                  <a:pt x="6743" y="830"/>
                </a:lnTo>
                <a:lnTo>
                  <a:pt x="6745" y="839"/>
                </a:lnTo>
                <a:lnTo>
                  <a:pt x="6749" y="846"/>
                </a:lnTo>
                <a:lnTo>
                  <a:pt x="6753" y="854"/>
                </a:lnTo>
                <a:lnTo>
                  <a:pt x="6758" y="859"/>
                </a:lnTo>
                <a:lnTo>
                  <a:pt x="6760" y="861"/>
                </a:lnTo>
                <a:lnTo>
                  <a:pt x="6762" y="864"/>
                </a:lnTo>
                <a:lnTo>
                  <a:pt x="6768" y="868"/>
                </a:lnTo>
                <a:lnTo>
                  <a:pt x="6774" y="872"/>
                </a:lnTo>
                <a:lnTo>
                  <a:pt x="6779" y="874"/>
                </a:lnTo>
                <a:lnTo>
                  <a:pt x="6786" y="875"/>
                </a:lnTo>
                <a:lnTo>
                  <a:pt x="6794" y="875"/>
                </a:lnTo>
                <a:lnTo>
                  <a:pt x="6801" y="875"/>
                </a:lnTo>
                <a:lnTo>
                  <a:pt x="6807" y="874"/>
                </a:lnTo>
                <a:lnTo>
                  <a:pt x="6813" y="872"/>
                </a:lnTo>
                <a:lnTo>
                  <a:pt x="6819" y="868"/>
                </a:lnTo>
                <a:lnTo>
                  <a:pt x="6824" y="864"/>
                </a:lnTo>
                <a:lnTo>
                  <a:pt x="6827" y="861"/>
                </a:lnTo>
                <a:lnTo>
                  <a:pt x="6829" y="859"/>
                </a:lnTo>
                <a:lnTo>
                  <a:pt x="6833" y="854"/>
                </a:lnTo>
                <a:lnTo>
                  <a:pt x="6838" y="846"/>
                </a:lnTo>
                <a:lnTo>
                  <a:pt x="6841" y="839"/>
                </a:lnTo>
                <a:lnTo>
                  <a:pt x="6844" y="830"/>
                </a:lnTo>
                <a:lnTo>
                  <a:pt x="6846" y="821"/>
                </a:lnTo>
                <a:lnTo>
                  <a:pt x="6848" y="811"/>
                </a:lnTo>
                <a:lnTo>
                  <a:pt x="6850" y="788"/>
                </a:lnTo>
                <a:lnTo>
                  <a:pt x="6851" y="776"/>
                </a:lnTo>
                <a:lnTo>
                  <a:pt x="6851" y="762"/>
                </a:lnTo>
                <a:lnTo>
                  <a:pt x="6851" y="750"/>
                </a:lnTo>
                <a:lnTo>
                  <a:pt x="6850" y="737"/>
                </a:lnTo>
                <a:lnTo>
                  <a:pt x="6849" y="725"/>
                </a:lnTo>
                <a:lnTo>
                  <a:pt x="6849" y="720"/>
                </a:lnTo>
                <a:lnTo>
                  <a:pt x="6848" y="715"/>
                </a:lnTo>
                <a:lnTo>
                  <a:pt x="6846" y="705"/>
                </a:lnTo>
                <a:lnTo>
                  <a:pt x="6844" y="696"/>
                </a:lnTo>
                <a:lnTo>
                  <a:pt x="6841" y="688"/>
                </a:lnTo>
                <a:lnTo>
                  <a:pt x="6838" y="680"/>
                </a:lnTo>
                <a:lnTo>
                  <a:pt x="6833" y="673"/>
                </a:lnTo>
                <a:lnTo>
                  <a:pt x="6829" y="667"/>
                </a:lnTo>
                <a:lnTo>
                  <a:pt x="6824" y="663"/>
                </a:lnTo>
                <a:lnTo>
                  <a:pt x="6820" y="659"/>
                </a:lnTo>
                <a:lnTo>
                  <a:pt x="6813" y="656"/>
                </a:lnTo>
                <a:lnTo>
                  <a:pt x="6807" y="654"/>
                </a:lnTo>
                <a:lnTo>
                  <a:pt x="6801" y="653"/>
                </a:lnTo>
                <a:lnTo>
                  <a:pt x="6794" y="653"/>
                </a:lnTo>
                <a:lnTo>
                  <a:pt x="6786" y="653"/>
                </a:lnTo>
                <a:lnTo>
                  <a:pt x="6779" y="654"/>
                </a:lnTo>
                <a:lnTo>
                  <a:pt x="6774" y="656"/>
                </a:lnTo>
                <a:lnTo>
                  <a:pt x="6768" y="659"/>
                </a:lnTo>
                <a:lnTo>
                  <a:pt x="6762" y="663"/>
                </a:lnTo>
                <a:lnTo>
                  <a:pt x="6758" y="667"/>
                </a:lnTo>
                <a:lnTo>
                  <a:pt x="6753" y="673"/>
                </a:lnTo>
                <a:lnTo>
                  <a:pt x="6749" y="680"/>
                </a:lnTo>
                <a:close/>
                <a:moveTo>
                  <a:pt x="6580" y="916"/>
                </a:moveTo>
                <a:lnTo>
                  <a:pt x="6572" y="924"/>
                </a:lnTo>
                <a:lnTo>
                  <a:pt x="6567" y="927"/>
                </a:lnTo>
                <a:lnTo>
                  <a:pt x="6563" y="930"/>
                </a:lnTo>
                <a:lnTo>
                  <a:pt x="6551" y="936"/>
                </a:lnTo>
                <a:lnTo>
                  <a:pt x="6540" y="942"/>
                </a:lnTo>
                <a:lnTo>
                  <a:pt x="6533" y="943"/>
                </a:lnTo>
                <a:lnTo>
                  <a:pt x="6528" y="945"/>
                </a:lnTo>
                <a:lnTo>
                  <a:pt x="6513" y="947"/>
                </a:lnTo>
                <a:lnTo>
                  <a:pt x="6505" y="948"/>
                </a:lnTo>
                <a:lnTo>
                  <a:pt x="6498" y="950"/>
                </a:lnTo>
                <a:lnTo>
                  <a:pt x="6481" y="950"/>
                </a:lnTo>
                <a:lnTo>
                  <a:pt x="6465" y="950"/>
                </a:lnTo>
                <a:lnTo>
                  <a:pt x="6457" y="948"/>
                </a:lnTo>
                <a:lnTo>
                  <a:pt x="6450" y="947"/>
                </a:lnTo>
                <a:lnTo>
                  <a:pt x="6435" y="945"/>
                </a:lnTo>
                <a:lnTo>
                  <a:pt x="6428" y="943"/>
                </a:lnTo>
                <a:lnTo>
                  <a:pt x="6423" y="942"/>
                </a:lnTo>
                <a:lnTo>
                  <a:pt x="6410" y="936"/>
                </a:lnTo>
                <a:lnTo>
                  <a:pt x="6405" y="934"/>
                </a:lnTo>
                <a:lnTo>
                  <a:pt x="6400" y="930"/>
                </a:lnTo>
                <a:lnTo>
                  <a:pt x="6390" y="924"/>
                </a:lnTo>
                <a:lnTo>
                  <a:pt x="6386" y="919"/>
                </a:lnTo>
                <a:lnTo>
                  <a:pt x="6382" y="916"/>
                </a:lnTo>
                <a:lnTo>
                  <a:pt x="6374" y="907"/>
                </a:lnTo>
                <a:lnTo>
                  <a:pt x="6367" y="896"/>
                </a:lnTo>
                <a:lnTo>
                  <a:pt x="6363" y="885"/>
                </a:lnTo>
                <a:lnTo>
                  <a:pt x="6361" y="880"/>
                </a:lnTo>
                <a:lnTo>
                  <a:pt x="6358" y="874"/>
                </a:lnTo>
                <a:lnTo>
                  <a:pt x="6355" y="860"/>
                </a:lnTo>
                <a:lnTo>
                  <a:pt x="6353" y="847"/>
                </a:lnTo>
                <a:lnTo>
                  <a:pt x="6351" y="831"/>
                </a:lnTo>
                <a:lnTo>
                  <a:pt x="6351" y="815"/>
                </a:lnTo>
                <a:lnTo>
                  <a:pt x="6351" y="582"/>
                </a:lnTo>
                <a:lnTo>
                  <a:pt x="6442" y="582"/>
                </a:lnTo>
                <a:lnTo>
                  <a:pt x="6442" y="812"/>
                </a:lnTo>
                <a:lnTo>
                  <a:pt x="6442" y="827"/>
                </a:lnTo>
                <a:lnTo>
                  <a:pt x="6443" y="834"/>
                </a:lnTo>
                <a:lnTo>
                  <a:pt x="6444" y="840"/>
                </a:lnTo>
                <a:lnTo>
                  <a:pt x="6445" y="846"/>
                </a:lnTo>
                <a:lnTo>
                  <a:pt x="6448" y="851"/>
                </a:lnTo>
                <a:lnTo>
                  <a:pt x="6449" y="856"/>
                </a:lnTo>
                <a:lnTo>
                  <a:pt x="6451" y="859"/>
                </a:lnTo>
                <a:lnTo>
                  <a:pt x="6454" y="863"/>
                </a:lnTo>
                <a:lnTo>
                  <a:pt x="6457" y="866"/>
                </a:lnTo>
                <a:lnTo>
                  <a:pt x="6460" y="868"/>
                </a:lnTo>
                <a:lnTo>
                  <a:pt x="6465" y="871"/>
                </a:lnTo>
                <a:lnTo>
                  <a:pt x="6468" y="872"/>
                </a:lnTo>
                <a:lnTo>
                  <a:pt x="6472" y="873"/>
                </a:lnTo>
                <a:lnTo>
                  <a:pt x="6483" y="874"/>
                </a:lnTo>
                <a:lnTo>
                  <a:pt x="6488" y="873"/>
                </a:lnTo>
                <a:lnTo>
                  <a:pt x="6493" y="873"/>
                </a:lnTo>
                <a:lnTo>
                  <a:pt x="6497" y="872"/>
                </a:lnTo>
                <a:lnTo>
                  <a:pt x="6502" y="871"/>
                </a:lnTo>
                <a:lnTo>
                  <a:pt x="6505" y="868"/>
                </a:lnTo>
                <a:lnTo>
                  <a:pt x="6509" y="866"/>
                </a:lnTo>
                <a:lnTo>
                  <a:pt x="6512" y="863"/>
                </a:lnTo>
                <a:lnTo>
                  <a:pt x="6514" y="859"/>
                </a:lnTo>
                <a:lnTo>
                  <a:pt x="6516" y="856"/>
                </a:lnTo>
                <a:lnTo>
                  <a:pt x="6519" y="851"/>
                </a:lnTo>
                <a:lnTo>
                  <a:pt x="6520" y="846"/>
                </a:lnTo>
                <a:lnTo>
                  <a:pt x="6521" y="840"/>
                </a:lnTo>
                <a:lnTo>
                  <a:pt x="6522" y="834"/>
                </a:lnTo>
                <a:lnTo>
                  <a:pt x="6523" y="828"/>
                </a:lnTo>
                <a:lnTo>
                  <a:pt x="6523" y="812"/>
                </a:lnTo>
                <a:lnTo>
                  <a:pt x="6523" y="582"/>
                </a:lnTo>
                <a:lnTo>
                  <a:pt x="6610" y="582"/>
                </a:lnTo>
                <a:lnTo>
                  <a:pt x="6610" y="815"/>
                </a:lnTo>
                <a:lnTo>
                  <a:pt x="6610" y="831"/>
                </a:lnTo>
                <a:lnTo>
                  <a:pt x="6608" y="847"/>
                </a:lnTo>
                <a:lnTo>
                  <a:pt x="6606" y="860"/>
                </a:lnTo>
                <a:lnTo>
                  <a:pt x="6603" y="874"/>
                </a:lnTo>
                <a:lnTo>
                  <a:pt x="6601" y="880"/>
                </a:lnTo>
                <a:lnTo>
                  <a:pt x="6599" y="885"/>
                </a:lnTo>
                <a:lnTo>
                  <a:pt x="6593" y="896"/>
                </a:lnTo>
                <a:lnTo>
                  <a:pt x="6587" y="907"/>
                </a:lnTo>
                <a:lnTo>
                  <a:pt x="6580" y="916"/>
                </a:lnTo>
                <a:close/>
                <a:moveTo>
                  <a:pt x="6167" y="831"/>
                </a:moveTo>
                <a:lnTo>
                  <a:pt x="6167" y="944"/>
                </a:lnTo>
                <a:lnTo>
                  <a:pt x="6078" y="944"/>
                </a:lnTo>
                <a:lnTo>
                  <a:pt x="6078" y="582"/>
                </a:lnTo>
                <a:lnTo>
                  <a:pt x="6190" y="582"/>
                </a:lnTo>
                <a:lnTo>
                  <a:pt x="6203" y="582"/>
                </a:lnTo>
                <a:lnTo>
                  <a:pt x="6215" y="583"/>
                </a:lnTo>
                <a:lnTo>
                  <a:pt x="6228" y="585"/>
                </a:lnTo>
                <a:lnTo>
                  <a:pt x="6240" y="587"/>
                </a:lnTo>
                <a:lnTo>
                  <a:pt x="6246" y="588"/>
                </a:lnTo>
                <a:lnTo>
                  <a:pt x="6251" y="591"/>
                </a:lnTo>
                <a:lnTo>
                  <a:pt x="6263" y="595"/>
                </a:lnTo>
                <a:lnTo>
                  <a:pt x="6273" y="600"/>
                </a:lnTo>
                <a:lnTo>
                  <a:pt x="6283" y="606"/>
                </a:lnTo>
                <a:lnTo>
                  <a:pt x="6287" y="610"/>
                </a:lnTo>
                <a:lnTo>
                  <a:pt x="6292" y="614"/>
                </a:lnTo>
                <a:lnTo>
                  <a:pt x="6295" y="619"/>
                </a:lnTo>
                <a:lnTo>
                  <a:pt x="6300" y="623"/>
                </a:lnTo>
                <a:lnTo>
                  <a:pt x="6303" y="628"/>
                </a:lnTo>
                <a:lnTo>
                  <a:pt x="6307" y="633"/>
                </a:lnTo>
                <a:lnTo>
                  <a:pt x="6313" y="645"/>
                </a:lnTo>
                <a:lnTo>
                  <a:pt x="6316" y="650"/>
                </a:lnTo>
                <a:lnTo>
                  <a:pt x="6318" y="657"/>
                </a:lnTo>
                <a:lnTo>
                  <a:pt x="6321" y="672"/>
                </a:lnTo>
                <a:lnTo>
                  <a:pt x="6323" y="688"/>
                </a:lnTo>
                <a:lnTo>
                  <a:pt x="6323" y="697"/>
                </a:lnTo>
                <a:lnTo>
                  <a:pt x="6325" y="706"/>
                </a:lnTo>
                <a:lnTo>
                  <a:pt x="6323" y="718"/>
                </a:lnTo>
                <a:lnTo>
                  <a:pt x="6322" y="729"/>
                </a:lnTo>
                <a:lnTo>
                  <a:pt x="6321" y="741"/>
                </a:lnTo>
                <a:lnTo>
                  <a:pt x="6319" y="751"/>
                </a:lnTo>
                <a:lnTo>
                  <a:pt x="6316" y="760"/>
                </a:lnTo>
                <a:lnTo>
                  <a:pt x="6312" y="769"/>
                </a:lnTo>
                <a:lnTo>
                  <a:pt x="6308" y="777"/>
                </a:lnTo>
                <a:lnTo>
                  <a:pt x="6303" y="784"/>
                </a:lnTo>
                <a:lnTo>
                  <a:pt x="6299" y="790"/>
                </a:lnTo>
                <a:lnTo>
                  <a:pt x="6293" y="796"/>
                </a:lnTo>
                <a:lnTo>
                  <a:pt x="6287" y="802"/>
                </a:lnTo>
                <a:lnTo>
                  <a:pt x="6281" y="806"/>
                </a:lnTo>
                <a:lnTo>
                  <a:pt x="6274" y="811"/>
                </a:lnTo>
                <a:lnTo>
                  <a:pt x="6267" y="815"/>
                </a:lnTo>
                <a:lnTo>
                  <a:pt x="6260" y="819"/>
                </a:lnTo>
                <a:lnTo>
                  <a:pt x="6252" y="821"/>
                </a:lnTo>
                <a:lnTo>
                  <a:pt x="6238" y="825"/>
                </a:lnTo>
                <a:lnTo>
                  <a:pt x="6230" y="828"/>
                </a:lnTo>
                <a:lnTo>
                  <a:pt x="6222" y="829"/>
                </a:lnTo>
                <a:lnTo>
                  <a:pt x="6206" y="830"/>
                </a:lnTo>
                <a:lnTo>
                  <a:pt x="6190" y="831"/>
                </a:lnTo>
                <a:lnTo>
                  <a:pt x="6167" y="831"/>
                </a:lnTo>
                <a:close/>
                <a:moveTo>
                  <a:pt x="6167" y="657"/>
                </a:moveTo>
                <a:lnTo>
                  <a:pt x="6167" y="760"/>
                </a:lnTo>
                <a:lnTo>
                  <a:pt x="6193" y="760"/>
                </a:lnTo>
                <a:lnTo>
                  <a:pt x="6198" y="760"/>
                </a:lnTo>
                <a:lnTo>
                  <a:pt x="6204" y="759"/>
                </a:lnTo>
                <a:lnTo>
                  <a:pt x="6210" y="758"/>
                </a:lnTo>
                <a:lnTo>
                  <a:pt x="6214" y="757"/>
                </a:lnTo>
                <a:lnTo>
                  <a:pt x="6219" y="754"/>
                </a:lnTo>
                <a:lnTo>
                  <a:pt x="6222" y="752"/>
                </a:lnTo>
                <a:lnTo>
                  <a:pt x="6225" y="750"/>
                </a:lnTo>
                <a:lnTo>
                  <a:pt x="6228" y="746"/>
                </a:lnTo>
                <a:lnTo>
                  <a:pt x="6230" y="743"/>
                </a:lnTo>
                <a:lnTo>
                  <a:pt x="6232" y="740"/>
                </a:lnTo>
                <a:lnTo>
                  <a:pt x="6234" y="735"/>
                </a:lnTo>
                <a:lnTo>
                  <a:pt x="6235" y="731"/>
                </a:lnTo>
                <a:lnTo>
                  <a:pt x="6237" y="725"/>
                </a:lnTo>
                <a:lnTo>
                  <a:pt x="6237" y="719"/>
                </a:lnTo>
                <a:lnTo>
                  <a:pt x="6238" y="708"/>
                </a:lnTo>
                <a:lnTo>
                  <a:pt x="6237" y="696"/>
                </a:lnTo>
                <a:lnTo>
                  <a:pt x="6237" y="690"/>
                </a:lnTo>
                <a:lnTo>
                  <a:pt x="6235" y="685"/>
                </a:lnTo>
                <a:lnTo>
                  <a:pt x="6234" y="681"/>
                </a:lnTo>
                <a:lnTo>
                  <a:pt x="6232" y="676"/>
                </a:lnTo>
                <a:lnTo>
                  <a:pt x="6230" y="673"/>
                </a:lnTo>
                <a:lnTo>
                  <a:pt x="6228" y="670"/>
                </a:lnTo>
                <a:lnTo>
                  <a:pt x="6225" y="666"/>
                </a:lnTo>
                <a:lnTo>
                  <a:pt x="6222" y="664"/>
                </a:lnTo>
                <a:lnTo>
                  <a:pt x="6217" y="662"/>
                </a:lnTo>
                <a:lnTo>
                  <a:pt x="6214" y="659"/>
                </a:lnTo>
                <a:lnTo>
                  <a:pt x="6210" y="658"/>
                </a:lnTo>
                <a:lnTo>
                  <a:pt x="6204" y="657"/>
                </a:lnTo>
                <a:lnTo>
                  <a:pt x="6198" y="657"/>
                </a:lnTo>
                <a:lnTo>
                  <a:pt x="6191" y="657"/>
                </a:lnTo>
                <a:lnTo>
                  <a:pt x="6167" y="657"/>
                </a:lnTo>
                <a:close/>
                <a:moveTo>
                  <a:pt x="8200" y="180"/>
                </a:moveTo>
                <a:lnTo>
                  <a:pt x="8200" y="373"/>
                </a:lnTo>
                <a:lnTo>
                  <a:pt x="8118" y="373"/>
                </a:lnTo>
                <a:lnTo>
                  <a:pt x="8118" y="10"/>
                </a:lnTo>
                <a:lnTo>
                  <a:pt x="8209" y="10"/>
                </a:lnTo>
                <a:lnTo>
                  <a:pt x="8276" y="144"/>
                </a:lnTo>
                <a:lnTo>
                  <a:pt x="8284" y="158"/>
                </a:lnTo>
                <a:lnTo>
                  <a:pt x="8291" y="172"/>
                </a:lnTo>
                <a:lnTo>
                  <a:pt x="8297" y="187"/>
                </a:lnTo>
                <a:lnTo>
                  <a:pt x="8306" y="206"/>
                </a:lnTo>
                <a:lnTo>
                  <a:pt x="8306" y="10"/>
                </a:lnTo>
                <a:lnTo>
                  <a:pt x="8388" y="10"/>
                </a:lnTo>
                <a:lnTo>
                  <a:pt x="8388" y="373"/>
                </a:lnTo>
                <a:lnTo>
                  <a:pt x="8305" y="373"/>
                </a:lnTo>
                <a:lnTo>
                  <a:pt x="8224" y="226"/>
                </a:lnTo>
                <a:lnTo>
                  <a:pt x="8218" y="215"/>
                </a:lnTo>
                <a:lnTo>
                  <a:pt x="8213" y="205"/>
                </a:lnTo>
                <a:lnTo>
                  <a:pt x="8208" y="193"/>
                </a:lnTo>
                <a:lnTo>
                  <a:pt x="8201" y="180"/>
                </a:lnTo>
                <a:lnTo>
                  <a:pt x="8200" y="180"/>
                </a:lnTo>
                <a:close/>
                <a:moveTo>
                  <a:pt x="7105" y="137"/>
                </a:moveTo>
                <a:lnTo>
                  <a:pt x="7105" y="373"/>
                </a:lnTo>
                <a:lnTo>
                  <a:pt x="7026" y="373"/>
                </a:lnTo>
                <a:lnTo>
                  <a:pt x="7026" y="10"/>
                </a:lnTo>
                <a:lnTo>
                  <a:pt x="7144" y="10"/>
                </a:lnTo>
                <a:lnTo>
                  <a:pt x="7192" y="246"/>
                </a:lnTo>
                <a:lnTo>
                  <a:pt x="7238" y="10"/>
                </a:lnTo>
                <a:lnTo>
                  <a:pt x="7357" y="10"/>
                </a:lnTo>
                <a:lnTo>
                  <a:pt x="7357" y="373"/>
                </a:lnTo>
                <a:lnTo>
                  <a:pt x="7270" y="373"/>
                </a:lnTo>
                <a:lnTo>
                  <a:pt x="7270" y="139"/>
                </a:lnTo>
                <a:lnTo>
                  <a:pt x="7267" y="162"/>
                </a:lnTo>
                <a:lnTo>
                  <a:pt x="7263" y="187"/>
                </a:lnTo>
                <a:lnTo>
                  <a:pt x="7258" y="209"/>
                </a:lnTo>
                <a:lnTo>
                  <a:pt x="7254" y="227"/>
                </a:lnTo>
                <a:lnTo>
                  <a:pt x="7222" y="373"/>
                </a:lnTo>
                <a:lnTo>
                  <a:pt x="7155" y="373"/>
                </a:lnTo>
                <a:lnTo>
                  <a:pt x="7122" y="227"/>
                </a:lnTo>
                <a:lnTo>
                  <a:pt x="7120" y="219"/>
                </a:lnTo>
                <a:lnTo>
                  <a:pt x="7118" y="206"/>
                </a:lnTo>
                <a:lnTo>
                  <a:pt x="7114" y="188"/>
                </a:lnTo>
                <a:lnTo>
                  <a:pt x="7111" y="170"/>
                </a:lnTo>
                <a:lnTo>
                  <a:pt x="7108" y="153"/>
                </a:lnTo>
                <a:lnTo>
                  <a:pt x="7106" y="137"/>
                </a:lnTo>
                <a:lnTo>
                  <a:pt x="7105" y="137"/>
                </a:lnTo>
                <a:close/>
                <a:moveTo>
                  <a:pt x="6733" y="335"/>
                </a:moveTo>
                <a:lnTo>
                  <a:pt x="6728" y="330"/>
                </a:lnTo>
                <a:lnTo>
                  <a:pt x="6723" y="324"/>
                </a:lnTo>
                <a:lnTo>
                  <a:pt x="6718" y="317"/>
                </a:lnTo>
                <a:lnTo>
                  <a:pt x="6714" y="310"/>
                </a:lnTo>
                <a:lnTo>
                  <a:pt x="6710" y="303"/>
                </a:lnTo>
                <a:lnTo>
                  <a:pt x="6707" y="295"/>
                </a:lnTo>
                <a:lnTo>
                  <a:pt x="6704" y="286"/>
                </a:lnTo>
                <a:lnTo>
                  <a:pt x="6700" y="278"/>
                </a:lnTo>
                <a:lnTo>
                  <a:pt x="6697" y="269"/>
                </a:lnTo>
                <a:lnTo>
                  <a:pt x="6695" y="259"/>
                </a:lnTo>
                <a:lnTo>
                  <a:pt x="6691" y="238"/>
                </a:lnTo>
                <a:lnTo>
                  <a:pt x="6689" y="227"/>
                </a:lnTo>
                <a:lnTo>
                  <a:pt x="6688" y="216"/>
                </a:lnTo>
                <a:lnTo>
                  <a:pt x="6688" y="205"/>
                </a:lnTo>
                <a:lnTo>
                  <a:pt x="6688" y="192"/>
                </a:lnTo>
                <a:lnTo>
                  <a:pt x="6688" y="180"/>
                </a:lnTo>
                <a:lnTo>
                  <a:pt x="6688" y="167"/>
                </a:lnTo>
                <a:lnTo>
                  <a:pt x="6691" y="145"/>
                </a:lnTo>
                <a:lnTo>
                  <a:pt x="6692" y="135"/>
                </a:lnTo>
                <a:lnTo>
                  <a:pt x="6695" y="124"/>
                </a:lnTo>
                <a:lnTo>
                  <a:pt x="6697" y="115"/>
                </a:lnTo>
                <a:lnTo>
                  <a:pt x="6700" y="106"/>
                </a:lnTo>
                <a:lnTo>
                  <a:pt x="6704" y="97"/>
                </a:lnTo>
                <a:lnTo>
                  <a:pt x="6707" y="89"/>
                </a:lnTo>
                <a:lnTo>
                  <a:pt x="6714" y="74"/>
                </a:lnTo>
                <a:lnTo>
                  <a:pt x="6723" y="60"/>
                </a:lnTo>
                <a:lnTo>
                  <a:pt x="6728" y="53"/>
                </a:lnTo>
                <a:lnTo>
                  <a:pt x="6733" y="48"/>
                </a:lnTo>
                <a:lnTo>
                  <a:pt x="6739" y="42"/>
                </a:lnTo>
                <a:lnTo>
                  <a:pt x="6743" y="38"/>
                </a:lnTo>
                <a:lnTo>
                  <a:pt x="6750" y="32"/>
                </a:lnTo>
                <a:lnTo>
                  <a:pt x="6756" y="28"/>
                </a:lnTo>
                <a:lnTo>
                  <a:pt x="6761" y="24"/>
                </a:lnTo>
                <a:lnTo>
                  <a:pt x="6768" y="21"/>
                </a:lnTo>
                <a:lnTo>
                  <a:pt x="6774" y="17"/>
                </a:lnTo>
                <a:lnTo>
                  <a:pt x="6780" y="15"/>
                </a:lnTo>
                <a:lnTo>
                  <a:pt x="6787" y="12"/>
                </a:lnTo>
                <a:lnTo>
                  <a:pt x="6795" y="10"/>
                </a:lnTo>
                <a:lnTo>
                  <a:pt x="6802" y="8"/>
                </a:lnTo>
                <a:lnTo>
                  <a:pt x="6809" y="7"/>
                </a:lnTo>
                <a:lnTo>
                  <a:pt x="6823" y="5"/>
                </a:lnTo>
                <a:lnTo>
                  <a:pt x="6830" y="4"/>
                </a:lnTo>
                <a:lnTo>
                  <a:pt x="6838" y="4"/>
                </a:lnTo>
                <a:lnTo>
                  <a:pt x="6853" y="5"/>
                </a:lnTo>
                <a:lnTo>
                  <a:pt x="6867" y="7"/>
                </a:lnTo>
                <a:lnTo>
                  <a:pt x="6881" y="10"/>
                </a:lnTo>
                <a:lnTo>
                  <a:pt x="6894" y="15"/>
                </a:lnTo>
                <a:lnTo>
                  <a:pt x="6901" y="17"/>
                </a:lnTo>
                <a:lnTo>
                  <a:pt x="6908" y="21"/>
                </a:lnTo>
                <a:lnTo>
                  <a:pt x="6915" y="24"/>
                </a:lnTo>
                <a:lnTo>
                  <a:pt x="6920" y="28"/>
                </a:lnTo>
                <a:lnTo>
                  <a:pt x="6932" y="38"/>
                </a:lnTo>
                <a:lnTo>
                  <a:pt x="6943" y="48"/>
                </a:lnTo>
                <a:lnTo>
                  <a:pt x="6947" y="53"/>
                </a:lnTo>
                <a:lnTo>
                  <a:pt x="6952" y="60"/>
                </a:lnTo>
                <a:lnTo>
                  <a:pt x="6956" y="67"/>
                </a:lnTo>
                <a:lnTo>
                  <a:pt x="6961" y="74"/>
                </a:lnTo>
                <a:lnTo>
                  <a:pt x="6965" y="82"/>
                </a:lnTo>
                <a:lnTo>
                  <a:pt x="6969" y="89"/>
                </a:lnTo>
                <a:lnTo>
                  <a:pt x="6976" y="106"/>
                </a:lnTo>
                <a:lnTo>
                  <a:pt x="6978" y="115"/>
                </a:lnTo>
                <a:lnTo>
                  <a:pt x="6981" y="124"/>
                </a:lnTo>
                <a:lnTo>
                  <a:pt x="6985" y="145"/>
                </a:lnTo>
                <a:lnTo>
                  <a:pt x="6986" y="156"/>
                </a:lnTo>
                <a:lnTo>
                  <a:pt x="6987" y="167"/>
                </a:lnTo>
                <a:lnTo>
                  <a:pt x="6988" y="180"/>
                </a:lnTo>
                <a:lnTo>
                  <a:pt x="6988" y="192"/>
                </a:lnTo>
                <a:lnTo>
                  <a:pt x="6988" y="205"/>
                </a:lnTo>
                <a:lnTo>
                  <a:pt x="6987" y="216"/>
                </a:lnTo>
                <a:lnTo>
                  <a:pt x="6985" y="238"/>
                </a:lnTo>
                <a:lnTo>
                  <a:pt x="6982" y="249"/>
                </a:lnTo>
                <a:lnTo>
                  <a:pt x="6981" y="259"/>
                </a:lnTo>
                <a:lnTo>
                  <a:pt x="6978" y="269"/>
                </a:lnTo>
                <a:lnTo>
                  <a:pt x="6976" y="278"/>
                </a:lnTo>
                <a:lnTo>
                  <a:pt x="6972" y="286"/>
                </a:lnTo>
                <a:lnTo>
                  <a:pt x="6969" y="295"/>
                </a:lnTo>
                <a:lnTo>
                  <a:pt x="6965" y="303"/>
                </a:lnTo>
                <a:lnTo>
                  <a:pt x="6961" y="310"/>
                </a:lnTo>
                <a:lnTo>
                  <a:pt x="6952" y="324"/>
                </a:lnTo>
                <a:lnTo>
                  <a:pt x="6947" y="330"/>
                </a:lnTo>
                <a:lnTo>
                  <a:pt x="6943" y="335"/>
                </a:lnTo>
                <a:lnTo>
                  <a:pt x="6932" y="347"/>
                </a:lnTo>
                <a:lnTo>
                  <a:pt x="6926" y="351"/>
                </a:lnTo>
                <a:lnTo>
                  <a:pt x="6920" y="356"/>
                </a:lnTo>
                <a:lnTo>
                  <a:pt x="6915" y="359"/>
                </a:lnTo>
                <a:lnTo>
                  <a:pt x="6908" y="363"/>
                </a:lnTo>
                <a:lnTo>
                  <a:pt x="6901" y="366"/>
                </a:lnTo>
                <a:lnTo>
                  <a:pt x="6894" y="369"/>
                </a:lnTo>
                <a:lnTo>
                  <a:pt x="6888" y="372"/>
                </a:lnTo>
                <a:lnTo>
                  <a:pt x="6881" y="374"/>
                </a:lnTo>
                <a:lnTo>
                  <a:pt x="6877" y="375"/>
                </a:lnTo>
                <a:lnTo>
                  <a:pt x="6874" y="376"/>
                </a:lnTo>
                <a:lnTo>
                  <a:pt x="6867" y="377"/>
                </a:lnTo>
                <a:lnTo>
                  <a:pt x="6859" y="378"/>
                </a:lnTo>
                <a:lnTo>
                  <a:pt x="6853" y="380"/>
                </a:lnTo>
                <a:lnTo>
                  <a:pt x="6846" y="380"/>
                </a:lnTo>
                <a:lnTo>
                  <a:pt x="6838" y="380"/>
                </a:lnTo>
                <a:lnTo>
                  <a:pt x="6823" y="380"/>
                </a:lnTo>
                <a:lnTo>
                  <a:pt x="6809" y="377"/>
                </a:lnTo>
                <a:lnTo>
                  <a:pt x="6802" y="376"/>
                </a:lnTo>
                <a:lnTo>
                  <a:pt x="6795" y="374"/>
                </a:lnTo>
                <a:lnTo>
                  <a:pt x="6780" y="369"/>
                </a:lnTo>
                <a:lnTo>
                  <a:pt x="6774" y="366"/>
                </a:lnTo>
                <a:lnTo>
                  <a:pt x="6768" y="363"/>
                </a:lnTo>
                <a:lnTo>
                  <a:pt x="6761" y="359"/>
                </a:lnTo>
                <a:lnTo>
                  <a:pt x="6756" y="356"/>
                </a:lnTo>
                <a:lnTo>
                  <a:pt x="6743" y="347"/>
                </a:lnTo>
                <a:lnTo>
                  <a:pt x="6739" y="341"/>
                </a:lnTo>
                <a:lnTo>
                  <a:pt x="6733" y="335"/>
                </a:lnTo>
                <a:close/>
                <a:moveTo>
                  <a:pt x="6794" y="109"/>
                </a:moveTo>
                <a:lnTo>
                  <a:pt x="6791" y="117"/>
                </a:lnTo>
                <a:lnTo>
                  <a:pt x="6787" y="124"/>
                </a:lnTo>
                <a:lnTo>
                  <a:pt x="6785" y="133"/>
                </a:lnTo>
                <a:lnTo>
                  <a:pt x="6783" y="144"/>
                </a:lnTo>
                <a:lnTo>
                  <a:pt x="6780" y="166"/>
                </a:lnTo>
                <a:lnTo>
                  <a:pt x="6779" y="179"/>
                </a:lnTo>
                <a:lnTo>
                  <a:pt x="6779" y="192"/>
                </a:lnTo>
                <a:lnTo>
                  <a:pt x="6779" y="205"/>
                </a:lnTo>
                <a:lnTo>
                  <a:pt x="6780" y="217"/>
                </a:lnTo>
                <a:lnTo>
                  <a:pt x="6782" y="228"/>
                </a:lnTo>
                <a:lnTo>
                  <a:pt x="6782" y="234"/>
                </a:lnTo>
                <a:lnTo>
                  <a:pt x="6783" y="240"/>
                </a:lnTo>
                <a:lnTo>
                  <a:pt x="6785" y="250"/>
                </a:lnTo>
                <a:lnTo>
                  <a:pt x="6787" y="259"/>
                </a:lnTo>
                <a:lnTo>
                  <a:pt x="6791" y="268"/>
                </a:lnTo>
                <a:lnTo>
                  <a:pt x="6794" y="276"/>
                </a:lnTo>
                <a:lnTo>
                  <a:pt x="6797" y="282"/>
                </a:lnTo>
                <a:lnTo>
                  <a:pt x="6802" y="288"/>
                </a:lnTo>
                <a:lnTo>
                  <a:pt x="6804" y="290"/>
                </a:lnTo>
                <a:lnTo>
                  <a:pt x="6806" y="293"/>
                </a:lnTo>
                <a:lnTo>
                  <a:pt x="6812" y="297"/>
                </a:lnTo>
                <a:lnTo>
                  <a:pt x="6818" y="301"/>
                </a:lnTo>
                <a:lnTo>
                  <a:pt x="6824" y="303"/>
                </a:lnTo>
                <a:lnTo>
                  <a:pt x="6831" y="304"/>
                </a:lnTo>
                <a:lnTo>
                  <a:pt x="6838" y="305"/>
                </a:lnTo>
                <a:lnTo>
                  <a:pt x="6845" y="304"/>
                </a:lnTo>
                <a:lnTo>
                  <a:pt x="6851" y="303"/>
                </a:lnTo>
                <a:lnTo>
                  <a:pt x="6858" y="301"/>
                </a:lnTo>
                <a:lnTo>
                  <a:pt x="6864" y="297"/>
                </a:lnTo>
                <a:lnTo>
                  <a:pt x="6868" y="293"/>
                </a:lnTo>
                <a:lnTo>
                  <a:pt x="6872" y="290"/>
                </a:lnTo>
                <a:lnTo>
                  <a:pt x="6874" y="288"/>
                </a:lnTo>
                <a:lnTo>
                  <a:pt x="6879" y="282"/>
                </a:lnTo>
                <a:lnTo>
                  <a:pt x="6882" y="276"/>
                </a:lnTo>
                <a:lnTo>
                  <a:pt x="6885" y="268"/>
                </a:lnTo>
                <a:lnTo>
                  <a:pt x="6888" y="259"/>
                </a:lnTo>
                <a:lnTo>
                  <a:pt x="6891" y="250"/>
                </a:lnTo>
                <a:lnTo>
                  <a:pt x="6892" y="240"/>
                </a:lnTo>
                <a:lnTo>
                  <a:pt x="6895" y="217"/>
                </a:lnTo>
                <a:lnTo>
                  <a:pt x="6895" y="205"/>
                </a:lnTo>
                <a:lnTo>
                  <a:pt x="6897" y="192"/>
                </a:lnTo>
                <a:lnTo>
                  <a:pt x="6895" y="179"/>
                </a:lnTo>
                <a:lnTo>
                  <a:pt x="6895" y="166"/>
                </a:lnTo>
                <a:lnTo>
                  <a:pt x="6894" y="155"/>
                </a:lnTo>
                <a:lnTo>
                  <a:pt x="6893" y="149"/>
                </a:lnTo>
                <a:lnTo>
                  <a:pt x="6892" y="144"/>
                </a:lnTo>
                <a:lnTo>
                  <a:pt x="6891" y="133"/>
                </a:lnTo>
                <a:lnTo>
                  <a:pt x="6889" y="124"/>
                </a:lnTo>
                <a:lnTo>
                  <a:pt x="6885" y="117"/>
                </a:lnTo>
                <a:lnTo>
                  <a:pt x="6882" y="109"/>
                </a:lnTo>
                <a:lnTo>
                  <a:pt x="6879" y="103"/>
                </a:lnTo>
                <a:lnTo>
                  <a:pt x="6874" y="97"/>
                </a:lnTo>
                <a:lnTo>
                  <a:pt x="6870" y="92"/>
                </a:lnTo>
                <a:lnTo>
                  <a:pt x="6864" y="88"/>
                </a:lnTo>
                <a:lnTo>
                  <a:pt x="6858" y="85"/>
                </a:lnTo>
                <a:lnTo>
                  <a:pt x="6851" y="83"/>
                </a:lnTo>
                <a:lnTo>
                  <a:pt x="6845" y="82"/>
                </a:lnTo>
                <a:lnTo>
                  <a:pt x="6838" y="82"/>
                </a:lnTo>
                <a:lnTo>
                  <a:pt x="6831" y="82"/>
                </a:lnTo>
                <a:lnTo>
                  <a:pt x="6824" y="83"/>
                </a:lnTo>
                <a:lnTo>
                  <a:pt x="6818" y="85"/>
                </a:lnTo>
                <a:lnTo>
                  <a:pt x="6812" y="88"/>
                </a:lnTo>
                <a:lnTo>
                  <a:pt x="6806" y="92"/>
                </a:lnTo>
                <a:lnTo>
                  <a:pt x="6802" y="97"/>
                </a:lnTo>
                <a:lnTo>
                  <a:pt x="6797" y="103"/>
                </a:lnTo>
                <a:lnTo>
                  <a:pt x="6794" y="109"/>
                </a:lnTo>
                <a:close/>
                <a:moveTo>
                  <a:pt x="6426" y="345"/>
                </a:moveTo>
                <a:lnTo>
                  <a:pt x="6418" y="335"/>
                </a:lnTo>
                <a:lnTo>
                  <a:pt x="6413" y="325"/>
                </a:lnTo>
                <a:lnTo>
                  <a:pt x="6407" y="314"/>
                </a:lnTo>
                <a:lnTo>
                  <a:pt x="6405" y="308"/>
                </a:lnTo>
                <a:lnTo>
                  <a:pt x="6402" y="303"/>
                </a:lnTo>
                <a:lnTo>
                  <a:pt x="6399" y="289"/>
                </a:lnTo>
                <a:lnTo>
                  <a:pt x="6397" y="276"/>
                </a:lnTo>
                <a:lnTo>
                  <a:pt x="6396" y="261"/>
                </a:lnTo>
                <a:lnTo>
                  <a:pt x="6395" y="244"/>
                </a:lnTo>
                <a:lnTo>
                  <a:pt x="6395" y="10"/>
                </a:lnTo>
                <a:lnTo>
                  <a:pt x="6486" y="10"/>
                </a:lnTo>
                <a:lnTo>
                  <a:pt x="6486" y="241"/>
                </a:lnTo>
                <a:lnTo>
                  <a:pt x="6487" y="256"/>
                </a:lnTo>
                <a:lnTo>
                  <a:pt x="6487" y="263"/>
                </a:lnTo>
                <a:lnTo>
                  <a:pt x="6488" y="269"/>
                </a:lnTo>
                <a:lnTo>
                  <a:pt x="6489" y="275"/>
                </a:lnTo>
                <a:lnTo>
                  <a:pt x="6492" y="280"/>
                </a:lnTo>
                <a:lnTo>
                  <a:pt x="6494" y="285"/>
                </a:lnTo>
                <a:lnTo>
                  <a:pt x="6496" y="288"/>
                </a:lnTo>
                <a:lnTo>
                  <a:pt x="6498" y="291"/>
                </a:lnTo>
                <a:lnTo>
                  <a:pt x="6502" y="295"/>
                </a:lnTo>
                <a:lnTo>
                  <a:pt x="6505" y="297"/>
                </a:lnTo>
                <a:lnTo>
                  <a:pt x="6509" y="299"/>
                </a:lnTo>
                <a:lnTo>
                  <a:pt x="6513" y="301"/>
                </a:lnTo>
                <a:lnTo>
                  <a:pt x="6518" y="302"/>
                </a:lnTo>
                <a:lnTo>
                  <a:pt x="6528" y="303"/>
                </a:lnTo>
                <a:lnTo>
                  <a:pt x="6532" y="303"/>
                </a:lnTo>
                <a:lnTo>
                  <a:pt x="6537" y="302"/>
                </a:lnTo>
                <a:lnTo>
                  <a:pt x="6541" y="301"/>
                </a:lnTo>
                <a:lnTo>
                  <a:pt x="6546" y="299"/>
                </a:lnTo>
                <a:lnTo>
                  <a:pt x="6549" y="297"/>
                </a:lnTo>
                <a:lnTo>
                  <a:pt x="6553" y="295"/>
                </a:lnTo>
                <a:lnTo>
                  <a:pt x="6556" y="291"/>
                </a:lnTo>
                <a:lnTo>
                  <a:pt x="6558" y="288"/>
                </a:lnTo>
                <a:lnTo>
                  <a:pt x="6560" y="285"/>
                </a:lnTo>
                <a:lnTo>
                  <a:pt x="6563" y="280"/>
                </a:lnTo>
                <a:lnTo>
                  <a:pt x="6564" y="275"/>
                </a:lnTo>
                <a:lnTo>
                  <a:pt x="6566" y="269"/>
                </a:lnTo>
                <a:lnTo>
                  <a:pt x="6566" y="263"/>
                </a:lnTo>
                <a:lnTo>
                  <a:pt x="6567" y="256"/>
                </a:lnTo>
                <a:lnTo>
                  <a:pt x="6568" y="241"/>
                </a:lnTo>
                <a:lnTo>
                  <a:pt x="6568" y="10"/>
                </a:lnTo>
                <a:lnTo>
                  <a:pt x="6654" y="10"/>
                </a:lnTo>
                <a:lnTo>
                  <a:pt x="6654" y="244"/>
                </a:lnTo>
                <a:lnTo>
                  <a:pt x="6654" y="260"/>
                </a:lnTo>
                <a:lnTo>
                  <a:pt x="6653" y="276"/>
                </a:lnTo>
                <a:lnTo>
                  <a:pt x="6651" y="289"/>
                </a:lnTo>
                <a:lnTo>
                  <a:pt x="6647" y="303"/>
                </a:lnTo>
                <a:lnTo>
                  <a:pt x="6645" y="308"/>
                </a:lnTo>
                <a:lnTo>
                  <a:pt x="6643" y="315"/>
                </a:lnTo>
                <a:lnTo>
                  <a:pt x="6638" y="325"/>
                </a:lnTo>
                <a:lnTo>
                  <a:pt x="6631" y="335"/>
                </a:lnTo>
                <a:lnTo>
                  <a:pt x="6625" y="345"/>
                </a:lnTo>
                <a:lnTo>
                  <a:pt x="6616" y="352"/>
                </a:lnTo>
                <a:lnTo>
                  <a:pt x="6611" y="356"/>
                </a:lnTo>
                <a:lnTo>
                  <a:pt x="6607" y="359"/>
                </a:lnTo>
                <a:lnTo>
                  <a:pt x="6597" y="366"/>
                </a:lnTo>
                <a:lnTo>
                  <a:pt x="6584" y="370"/>
                </a:lnTo>
                <a:lnTo>
                  <a:pt x="6578" y="373"/>
                </a:lnTo>
                <a:lnTo>
                  <a:pt x="6572" y="374"/>
                </a:lnTo>
                <a:lnTo>
                  <a:pt x="6558" y="377"/>
                </a:lnTo>
                <a:lnTo>
                  <a:pt x="6550" y="377"/>
                </a:lnTo>
                <a:lnTo>
                  <a:pt x="6542" y="378"/>
                </a:lnTo>
                <a:lnTo>
                  <a:pt x="6525" y="378"/>
                </a:lnTo>
                <a:lnTo>
                  <a:pt x="6510" y="378"/>
                </a:lnTo>
                <a:lnTo>
                  <a:pt x="6502" y="377"/>
                </a:lnTo>
                <a:lnTo>
                  <a:pt x="6494" y="377"/>
                </a:lnTo>
                <a:lnTo>
                  <a:pt x="6479" y="374"/>
                </a:lnTo>
                <a:lnTo>
                  <a:pt x="6474" y="373"/>
                </a:lnTo>
                <a:lnTo>
                  <a:pt x="6467" y="370"/>
                </a:lnTo>
                <a:lnTo>
                  <a:pt x="6455" y="365"/>
                </a:lnTo>
                <a:lnTo>
                  <a:pt x="6450" y="363"/>
                </a:lnTo>
                <a:lnTo>
                  <a:pt x="6444" y="359"/>
                </a:lnTo>
                <a:lnTo>
                  <a:pt x="6435" y="352"/>
                </a:lnTo>
                <a:lnTo>
                  <a:pt x="6431" y="349"/>
                </a:lnTo>
                <a:lnTo>
                  <a:pt x="6426" y="345"/>
                </a:lnTo>
                <a:close/>
                <a:moveTo>
                  <a:pt x="7687" y="308"/>
                </a:moveTo>
                <a:lnTo>
                  <a:pt x="7696" y="307"/>
                </a:lnTo>
                <a:lnTo>
                  <a:pt x="7701" y="307"/>
                </a:lnTo>
                <a:lnTo>
                  <a:pt x="7704" y="306"/>
                </a:lnTo>
                <a:lnTo>
                  <a:pt x="7711" y="303"/>
                </a:lnTo>
                <a:lnTo>
                  <a:pt x="7717" y="299"/>
                </a:lnTo>
                <a:lnTo>
                  <a:pt x="7720" y="295"/>
                </a:lnTo>
                <a:lnTo>
                  <a:pt x="7722" y="293"/>
                </a:lnTo>
                <a:lnTo>
                  <a:pt x="7724" y="289"/>
                </a:lnTo>
                <a:lnTo>
                  <a:pt x="7725" y="287"/>
                </a:lnTo>
                <a:lnTo>
                  <a:pt x="7726" y="284"/>
                </a:lnTo>
                <a:lnTo>
                  <a:pt x="7726" y="277"/>
                </a:lnTo>
                <a:lnTo>
                  <a:pt x="7726" y="272"/>
                </a:lnTo>
                <a:lnTo>
                  <a:pt x="7725" y="268"/>
                </a:lnTo>
                <a:lnTo>
                  <a:pt x="7724" y="264"/>
                </a:lnTo>
                <a:lnTo>
                  <a:pt x="7721" y="261"/>
                </a:lnTo>
                <a:lnTo>
                  <a:pt x="7719" y="258"/>
                </a:lnTo>
                <a:lnTo>
                  <a:pt x="7716" y="254"/>
                </a:lnTo>
                <a:lnTo>
                  <a:pt x="7712" y="251"/>
                </a:lnTo>
                <a:lnTo>
                  <a:pt x="7709" y="249"/>
                </a:lnTo>
                <a:lnTo>
                  <a:pt x="7700" y="243"/>
                </a:lnTo>
                <a:lnTo>
                  <a:pt x="7690" y="238"/>
                </a:lnTo>
                <a:lnTo>
                  <a:pt x="7667" y="228"/>
                </a:lnTo>
                <a:lnTo>
                  <a:pt x="7642" y="218"/>
                </a:lnTo>
                <a:lnTo>
                  <a:pt x="7629" y="212"/>
                </a:lnTo>
                <a:lnTo>
                  <a:pt x="7616" y="206"/>
                </a:lnTo>
                <a:lnTo>
                  <a:pt x="7611" y="202"/>
                </a:lnTo>
                <a:lnTo>
                  <a:pt x="7605" y="199"/>
                </a:lnTo>
                <a:lnTo>
                  <a:pt x="7594" y="191"/>
                </a:lnTo>
                <a:lnTo>
                  <a:pt x="7588" y="187"/>
                </a:lnTo>
                <a:lnTo>
                  <a:pt x="7584" y="181"/>
                </a:lnTo>
                <a:lnTo>
                  <a:pt x="7579" y="176"/>
                </a:lnTo>
                <a:lnTo>
                  <a:pt x="7575" y="171"/>
                </a:lnTo>
                <a:lnTo>
                  <a:pt x="7571" y="164"/>
                </a:lnTo>
                <a:lnTo>
                  <a:pt x="7568" y="158"/>
                </a:lnTo>
                <a:lnTo>
                  <a:pt x="7564" y="152"/>
                </a:lnTo>
                <a:lnTo>
                  <a:pt x="7562" y="144"/>
                </a:lnTo>
                <a:lnTo>
                  <a:pt x="7560" y="137"/>
                </a:lnTo>
                <a:lnTo>
                  <a:pt x="7559" y="128"/>
                </a:lnTo>
                <a:lnTo>
                  <a:pt x="7558" y="119"/>
                </a:lnTo>
                <a:lnTo>
                  <a:pt x="7557" y="110"/>
                </a:lnTo>
                <a:lnTo>
                  <a:pt x="7558" y="98"/>
                </a:lnTo>
                <a:lnTo>
                  <a:pt x="7559" y="93"/>
                </a:lnTo>
                <a:lnTo>
                  <a:pt x="7559" y="87"/>
                </a:lnTo>
                <a:lnTo>
                  <a:pt x="7562" y="77"/>
                </a:lnTo>
                <a:lnTo>
                  <a:pt x="7567" y="67"/>
                </a:lnTo>
                <a:lnTo>
                  <a:pt x="7569" y="61"/>
                </a:lnTo>
                <a:lnTo>
                  <a:pt x="7571" y="57"/>
                </a:lnTo>
                <a:lnTo>
                  <a:pt x="7577" y="49"/>
                </a:lnTo>
                <a:lnTo>
                  <a:pt x="7584" y="40"/>
                </a:lnTo>
                <a:lnTo>
                  <a:pt x="7592" y="33"/>
                </a:lnTo>
                <a:lnTo>
                  <a:pt x="7601" y="26"/>
                </a:lnTo>
                <a:lnTo>
                  <a:pt x="7610" y="21"/>
                </a:lnTo>
                <a:lnTo>
                  <a:pt x="7620" y="16"/>
                </a:lnTo>
                <a:lnTo>
                  <a:pt x="7631" y="12"/>
                </a:lnTo>
                <a:lnTo>
                  <a:pt x="7642" y="8"/>
                </a:lnTo>
                <a:lnTo>
                  <a:pt x="7655" y="6"/>
                </a:lnTo>
                <a:lnTo>
                  <a:pt x="7667" y="5"/>
                </a:lnTo>
                <a:lnTo>
                  <a:pt x="7681" y="4"/>
                </a:lnTo>
                <a:lnTo>
                  <a:pt x="7692" y="5"/>
                </a:lnTo>
                <a:lnTo>
                  <a:pt x="7703" y="6"/>
                </a:lnTo>
                <a:lnTo>
                  <a:pt x="7715" y="7"/>
                </a:lnTo>
                <a:lnTo>
                  <a:pt x="7725" y="10"/>
                </a:lnTo>
                <a:lnTo>
                  <a:pt x="7734" y="14"/>
                </a:lnTo>
                <a:lnTo>
                  <a:pt x="7744" y="17"/>
                </a:lnTo>
                <a:lnTo>
                  <a:pt x="7752" y="22"/>
                </a:lnTo>
                <a:lnTo>
                  <a:pt x="7760" y="27"/>
                </a:lnTo>
                <a:lnTo>
                  <a:pt x="7768" y="33"/>
                </a:lnTo>
                <a:lnTo>
                  <a:pt x="7775" y="40"/>
                </a:lnTo>
                <a:lnTo>
                  <a:pt x="7782" y="47"/>
                </a:lnTo>
                <a:lnTo>
                  <a:pt x="7788" y="53"/>
                </a:lnTo>
                <a:lnTo>
                  <a:pt x="7794" y="61"/>
                </a:lnTo>
                <a:lnTo>
                  <a:pt x="7799" y="69"/>
                </a:lnTo>
                <a:lnTo>
                  <a:pt x="7805" y="78"/>
                </a:lnTo>
                <a:lnTo>
                  <a:pt x="7809" y="87"/>
                </a:lnTo>
                <a:lnTo>
                  <a:pt x="7739" y="126"/>
                </a:lnTo>
                <a:lnTo>
                  <a:pt x="7733" y="115"/>
                </a:lnTo>
                <a:lnTo>
                  <a:pt x="7727" y="105"/>
                </a:lnTo>
                <a:lnTo>
                  <a:pt x="7720" y="97"/>
                </a:lnTo>
                <a:lnTo>
                  <a:pt x="7712" y="91"/>
                </a:lnTo>
                <a:lnTo>
                  <a:pt x="7706" y="85"/>
                </a:lnTo>
                <a:lnTo>
                  <a:pt x="7701" y="83"/>
                </a:lnTo>
                <a:lnTo>
                  <a:pt x="7696" y="80"/>
                </a:lnTo>
                <a:lnTo>
                  <a:pt x="7692" y="79"/>
                </a:lnTo>
                <a:lnTo>
                  <a:pt x="7687" y="78"/>
                </a:lnTo>
                <a:lnTo>
                  <a:pt x="7678" y="78"/>
                </a:lnTo>
                <a:lnTo>
                  <a:pt x="7671" y="78"/>
                </a:lnTo>
                <a:lnTo>
                  <a:pt x="7664" y="79"/>
                </a:lnTo>
                <a:lnTo>
                  <a:pt x="7662" y="80"/>
                </a:lnTo>
                <a:lnTo>
                  <a:pt x="7659" y="83"/>
                </a:lnTo>
                <a:lnTo>
                  <a:pt x="7656" y="84"/>
                </a:lnTo>
                <a:lnTo>
                  <a:pt x="7655" y="86"/>
                </a:lnTo>
                <a:lnTo>
                  <a:pt x="7650" y="89"/>
                </a:lnTo>
                <a:lnTo>
                  <a:pt x="7649" y="92"/>
                </a:lnTo>
                <a:lnTo>
                  <a:pt x="7648" y="94"/>
                </a:lnTo>
                <a:lnTo>
                  <a:pt x="7647" y="100"/>
                </a:lnTo>
                <a:lnTo>
                  <a:pt x="7646" y="105"/>
                </a:lnTo>
                <a:lnTo>
                  <a:pt x="7647" y="110"/>
                </a:lnTo>
                <a:lnTo>
                  <a:pt x="7647" y="113"/>
                </a:lnTo>
                <a:lnTo>
                  <a:pt x="7649" y="117"/>
                </a:lnTo>
                <a:lnTo>
                  <a:pt x="7650" y="120"/>
                </a:lnTo>
                <a:lnTo>
                  <a:pt x="7655" y="127"/>
                </a:lnTo>
                <a:lnTo>
                  <a:pt x="7658" y="129"/>
                </a:lnTo>
                <a:lnTo>
                  <a:pt x="7662" y="132"/>
                </a:lnTo>
                <a:lnTo>
                  <a:pt x="7666" y="135"/>
                </a:lnTo>
                <a:lnTo>
                  <a:pt x="7669" y="138"/>
                </a:lnTo>
                <a:lnTo>
                  <a:pt x="7678" y="142"/>
                </a:lnTo>
                <a:lnTo>
                  <a:pt x="7700" y="153"/>
                </a:lnTo>
                <a:lnTo>
                  <a:pt x="7726" y="163"/>
                </a:lnTo>
                <a:lnTo>
                  <a:pt x="7738" y="168"/>
                </a:lnTo>
                <a:lnTo>
                  <a:pt x="7752" y="175"/>
                </a:lnTo>
                <a:lnTo>
                  <a:pt x="7757" y="179"/>
                </a:lnTo>
                <a:lnTo>
                  <a:pt x="7764" y="183"/>
                </a:lnTo>
                <a:lnTo>
                  <a:pt x="7775" y="191"/>
                </a:lnTo>
                <a:lnTo>
                  <a:pt x="7781" y="196"/>
                </a:lnTo>
                <a:lnTo>
                  <a:pt x="7787" y="201"/>
                </a:lnTo>
                <a:lnTo>
                  <a:pt x="7791" y="206"/>
                </a:lnTo>
                <a:lnTo>
                  <a:pt x="7796" y="211"/>
                </a:lnTo>
                <a:lnTo>
                  <a:pt x="7800" y="218"/>
                </a:lnTo>
                <a:lnTo>
                  <a:pt x="7804" y="225"/>
                </a:lnTo>
                <a:lnTo>
                  <a:pt x="7807" y="232"/>
                </a:lnTo>
                <a:lnTo>
                  <a:pt x="7810" y="238"/>
                </a:lnTo>
                <a:lnTo>
                  <a:pt x="7813" y="246"/>
                </a:lnTo>
                <a:lnTo>
                  <a:pt x="7814" y="254"/>
                </a:lnTo>
                <a:lnTo>
                  <a:pt x="7814" y="259"/>
                </a:lnTo>
                <a:lnTo>
                  <a:pt x="7815" y="263"/>
                </a:lnTo>
                <a:lnTo>
                  <a:pt x="7815" y="272"/>
                </a:lnTo>
                <a:lnTo>
                  <a:pt x="7815" y="282"/>
                </a:lnTo>
                <a:lnTo>
                  <a:pt x="7813" y="293"/>
                </a:lnTo>
                <a:lnTo>
                  <a:pt x="7812" y="298"/>
                </a:lnTo>
                <a:lnTo>
                  <a:pt x="7810" y="303"/>
                </a:lnTo>
                <a:lnTo>
                  <a:pt x="7807" y="313"/>
                </a:lnTo>
                <a:lnTo>
                  <a:pt x="7803" y="322"/>
                </a:lnTo>
                <a:lnTo>
                  <a:pt x="7797" y="331"/>
                </a:lnTo>
                <a:lnTo>
                  <a:pt x="7791" y="339"/>
                </a:lnTo>
                <a:lnTo>
                  <a:pt x="7783" y="347"/>
                </a:lnTo>
                <a:lnTo>
                  <a:pt x="7780" y="351"/>
                </a:lnTo>
                <a:lnTo>
                  <a:pt x="7775" y="355"/>
                </a:lnTo>
                <a:lnTo>
                  <a:pt x="7765" y="360"/>
                </a:lnTo>
                <a:lnTo>
                  <a:pt x="7755" y="366"/>
                </a:lnTo>
                <a:lnTo>
                  <a:pt x="7744" y="370"/>
                </a:lnTo>
                <a:lnTo>
                  <a:pt x="7731" y="375"/>
                </a:lnTo>
                <a:lnTo>
                  <a:pt x="7718" y="377"/>
                </a:lnTo>
                <a:lnTo>
                  <a:pt x="7703" y="380"/>
                </a:lnTo>
                <a:lnTo>
                  <a:pt x="7687" y="380"/>
                </a:lnTo>
                <a:lnTo>
                  <a:pt x="7674" y="380"/>
                </a:lnTo>
                <a:lnTo>
                  <a:pt x="7660" y="378"/>
                </a:lnTo>
                <a:lnTo>
                  <a:pt x="7648" y="376"/>
                </a:lnTo>
                <a:lnTo>
                  <a:pt x="7637" y="373"/>
                </a:lnTo>
                <a:lnTo>
                  <a:pt x="7625" y="369"/>
                </a:lnTo>
                <a:lnTo>
                  <a:pt x="7615" y="366"/>
                </a:lnTo>
                <a:lnTo>
                  <a:pt x="7606" y="360"/>
                </a:lnTo>
                <a:lnTo>
                  <a:pt x="7597" y="355"/>
                </a:lnTo>
                <a:lnTo>
                  <a:pt x="7588" y="349"/>
                </a:lnTo>
                <a:lnTo>
                  <a:pt x="7580" y="342"/>
                </a:lnTo>
                <a:lnTo>
                  <a:pt x="7574" y="335"/>
                </a:lnTo>
                <a:lnTo>
                  <a:pt x="7567" y="328"/>
                </a:lnTo>
                <a:lnTo>
                  <a:pt x="7560" y="320"/>
                </a:lnTo>
                <a:lnTo>
                  <a:pt x="7554" y="311"/>
                </a:lnTo>
                <a:lnTo>
                  <a:pt x="7549" y="302"/>
                </a:lnTo>
                <a:lnTo>
                  <a:pt x="7544" y="293"/>
                </a:lnTo>
                <a:lnTo>
                  <a:pt x="7616" y="255"/>
                </a:lnTo>
                <a:lnTo>
                  <a:pt x="7623" y="266"/>
                </a:lnTo>
                <a:lnTo>
                  <a:pt x="7630" y="275"/>
                </a:lnTo>
                <a:lnTo>
                  <a:pt x="7638" y="284"/>
                </a:lnTo>
                <a:lnTo>
                  <a:pt x="7642" y="288"/>
                </a:lnTo>
                <a:lnTo>
                  <a:pt x="7646" y="291"/>
                </a:lnTo>
                <a:lnTo>
                  <a:pt x="7650" y="295"/>
                </a:lnTo>
                <a:lnTo>
                  <a:pt x="7656" y="298"/>
                </a:lnTo>
                <a:lnTo>
                  <a:pt x="7660" y="302"/>
                </a:lnTo>
                <a:lnTo>
                  <a:pt x="7665" y="304"/>
                </a:lnTo>
                <a:lnTo>
                  <a:pt x="7671" y="305"/>
                </a:lnTo>
                <a:lnTo>
                  <a:pt x="7676" y="307"/>
                </a:lnTo>
                <a:lnTo>
                  <a:pt x="7682" y="307"/>
                </a:lnTo>
                <a:lnTo>
                  <a:pt x="7687" y="308"/>
                </a:lnTo>
                <a:close/>
                <a:moveTo>
                  <a:pt x="8364" y="2030"/>
                </a:moveTo>
                <a:lnTo>
                  <a:pt x="8364" y="2049"/>
                </a:lnTo>
                <a:lnTo>
                  <a:pt x="8365" y="2064"/>
                </a:lnTo>
                <a:lnTo>
                  <a:pt x="8365" y="2070"/>
                </a:lnTo>
                <a:lnTo>
                  <a:pt x="8367" y="2076"/>
                </a:lnTo>
                <a:lnTo>
                  <a:pt x="8369" y="2086"/>
                </a:lnTo>
                <a:lnTo>
                  <a:pt x="8334" y="2086"/>
                </a:lnTo>
                <a:lnTo>
                  <a:pt x="8331" y="2073"/>
                </a:lnTo>
                <a:lnTo>
                  <a:pt x="8329" y="2066"/>
                </a:lnTo>
                <a:lnTo>
                  <a:pt x="8329" y="2057"/>
                </a:lnTo>
                <a:lnTo>
                  <a:pt x="8323" y="2064"/>
                </a:lnTo>
                <a:lnTo>
                  <a:pt x="8315" y="2070"/>
                </a:lnTo>
                <a:lnTo>
                  <a:pt x="8306" y="2076"/>
                </a:lnTo>
                <a:lnTo>
                  <a:pt x="8297" y="2081"/>
                </a:lnTo>
                <a:lnTo>
                  <a:pt x="8292" y="2083"/>
                </a:lnTo>
                <a:lnTo>
                  <a:pt x="8288" y="2084"/>
                </a:lnTo>
                <a:lnTo>
                  <a:pt x="8277" y="2086"/>
                </a:lnTo>
                <a:lnTo>
                  <a:pt x="8267" y="2088"/>
                </a:lnTo>
                <a:lnTo>
                  <a:pt x="8256" y="2088"/>
                </a:lnTo>
                <a:lnTo>
                  <a:pt x="8249" y="2088"/>
                </a:lnTo>
                <a:lnTo>
                  <a:pt x="8244" y="2088"/>
                </a:lnTo>
                <a:lnTo>
                  <a:pt x="8238" y="2087"/>
                </a:lnTo>
                <a:lnTo>
                  <a:pt x="8233" y="2085"/>
                </a:lnTo>
                <a:lnTo>
                  <a:pt x="8228" y="2083"/>
                </a:lnTo>
                <a:lnTo>
                  <a:pt x="8223" y="2081"/>
                </a:lnTo>
                <a:lnTo>
                  <a:pt x="8220" y="2077"/>
                </a:lnTo>
                <a:lnTo>
                  <a:pt x="8215" y="2074"/>
                </a:lnTo>
                <a:lnTo>
                  <a:pt x="8212" y="2070"/>
                </a:lnTo>
                <a:lnTo>
                  <a:pt x="8210" y="2066"/>
                </a:lnTo>
                <a:lnTo>
                  <a:pt x="8206" y="2060"/>
                </a:lnTo>
                <a:lnTo>
                  <a:pt x="8205" y="2056"/>
                </a:lnTo>
                <a:lnTo>
                  <a:pt x="8202" y="2044"/>
                </a:lnTo>
                <a:lnTo>
                  <a:pt x="8202" y="2038"/>
                </a:lnTo>
                <a:lnTo>
                  <a:pt x="8201" y="2032"/>
                </a:lnTo>
                <a:lnTo>
                  <a:pt x="8202" y="2023"/>
                </a:lnTo>
                <a:lnTo>
                  <a:pt x="8203" y="2015"/>
                </a:lnTo>
                <a:lnTo>
                  <a:pt x="8205" y="2007"/>
                </a:lnTo>
                <a:lnTo>
                  <a:pt x="8209" y="1999"/>
                </a:lnTo>
                <a:lnTo>
                  <a:pt x="8213" y="1993"/>
                </a:lnTo>
                <a:lnTo>
                  <a:pt x="8218" y="1986"/>
                </a:lnTo>
                <a:lnTo>
                  <a:pt x="8224" y="1979"/>
                </a:lnTo>
                <a:lnTo>
                  <a:pt x="8231" y="1972"/>
                </a:lnTo>
                <a:lnTo>
                  <a:pt x="8240" y="1967"/>
                </a:lnTo>
                <a:lnTo>
                  <a:pt x="8249" y="1961"/>
                </a:lnTo>
                <a:lnTo>
                  <a:pt x="8259" y="1955"/>
                </a:lnTo>
                <a:lnTo>
                  <a:pt x="8272" y="1951"/>
                </a:lnTo>
                <a:lnTo>
                  <a:pt x="8284" y="1946"/>
                </a:lnTo>
                <a:lnTo>
                  <a:pt x="8298" y="1942"/>
                </a:lnTo>
                <a:lnTo>
                  <a:pt x="8314" y="1938"/>
                </a:lnTo>
                <a:lnTo>
                  <a:pt x="8329" y="1935"/>
                </a:lnTo>
                <a:lnTo>
                  <a:pt x="8329" y="1920"/>
                </a:lnTo>
                <a:lnTo>
                  <a:pt x="8329" y="1911"/>
                </a:lnTo>
                <a:lnTo>
                  <a:pt x="8328" y="1908"/>
                </a:lnTo>
                <a:lnTo>
                  <a:pt x="8327" y="1903"/>
                </a:lnTo>
                <a:lnTo>
                  <a:pt x="8325" y="1897"/>
                </a:lnTo>
                <a:lnTo>
                  <a:pt x="8321" y="1892"/>
                </a:lnTo>
                <a:lnTo>
                  <a:pt x="8316" y="1888"/>
                </a:lnTo>
                <a:lnTo>
                  <a:pt x="8310" y="1885"/>
                </a:lnTo>
                <a:lnTo>
                  <a:pt x="8307" y="1884"/>
                </a:lnTo>
                <a:lnTo>
                  <a:pt x="8303" y="1883"/>
                </a:lnTo>
                <a:lnTo>
                  <a:pt x="8296" y="1882"/>
                </a:lnTo>
                <a:lnTo>
                  <a:pt x="8285" y="1883"/>
                </a:lnTo>
                <a:lnTo>
                  <a:pt x="8280" y="1884"/>
                </a:lnTo>
                <a:lnTo>
                  <a:pt x="8275" y="1885"/>
                </a:lnTo>
                <a:lnTo>
                  <a:pt x="8266" y="1888"/>
                </a:lnTo>
                <a:lnTo>
                  <a:pt x="8257" y="1891"/>
                </a:lnTo>
                <a:lnTo>
                  <a:pt x="8249" y="1895"/>
                </a:lnTo>
                <a:lnTo>
                  <a:pt x="8241" y="1901"/>
                </a:lnTo>
                <a:lnTo>
                  <a:pt x="8235" y="1907"/>
                </a:lnTo>
                <a:lnTo>
                  <a:pt x="8228" y="1913"/>
                </a:lnTo>
                <a:lnTo>
                  <a:pt x="8208" y="1892"/>
                </a:lnTo>
                <a:lnTo>
                  <a:pt x="8217" y="1883"/>
                </a:lnTo>
                <a:lnTo>
                  <a:pt x="8222" y="1880"/>
                </a:lnTo>
                <a:lnTo>
                  <a:pt x="8227" y="1875"/>
                </a:lnTo>
                <a:lnTo>
                  <a:pt x="8232" y="1872"/>
                </a:lnTo>
                <a:lnTo>
                  <a:pt x="8237" y="1868"/>
                </a:lnTo>
                <a:lnTo>
                  <a:pt x="8248" y="1863"/>
                </a:lnTo>
                <a:lnTo>
                  <a:pt x="8254" y="1860"/>
                </a:lnTo>
                <a:lnTo>
                  <a:pt x="8259" y="1858"/>
                </a:lnTo>
                <a:lnTo>
                  <a:pt x="8272" y="1854"/>
                </a:lnTo>
                <a:lnTo>
                  <a:pt x="8279" y="1853"/>
                </a:lnTo>
                <a:lnTo>
                  <a:pt x="8285" y="1853"/>
                </a:lnTo>
                <a:lnTo>
                  <a:pt x="8292" y="1851"/>
                </a:lnTo>
                <a:lnTo>
                  <a:pt x="8299" y="1851"/>
                </a:lnTo>
                <a:lnTo>
                  <a:pt x="8307" y="1851"/>
                </a:lnTo>
                <a:lnTo>
                  <a:pt x="8314" y="1853"/>
                </a:lnTo>
                <a:lnTo>
                  <a:pt x="8321" y="1854"/>
                </a:lnTo>
                <a:lnTo>
                  <a:pt x="8327" y="1856"/>
                </a:lnTo>
                <a:lnTo>
                  <a:pt x="8334" y="1858"/>
                </a:lnTo>
                <a:lnTo>
                  <a:pt x="8338" y="1862"/>
                </a:lnTo>
                <a:lnTo>
                  <a:pt x="8344" y="1865"/>
                </a:lnTo>
                <a:lnTo>
                  <a:pt x="8347" y="1869"/>
                </a:lnTo>
                <a:lnTo>
                  <a:pt x="8352" y="1874"/>
                </a:lnTo>
                <a:lnTo>
                  <a:pt x="8355" y="1880"/>
                </a:lnTo>
                <a:lnTo>
                  <a:pt x="8358" y="1885"/>
                </a:lnTo>
                <a:lnTo>
                  <a:pt x="8360" y="1891"/>
                </a:lnTo>
                <a:lnTo>
                  <a:pt x="8362" y="1898"/>
                </a:lnTo>
                <a:lnTo>
                  <a:pt x="8363" y="1904"/>
                </a:lnTo>
                <a:lnTo>
                  <a:pt x="8363" y="1912"/>
                </a:lnTo>
                <a:lnTo>
                  <a:pt x="8364" y="1920"/>
                </a:lnTo>
                <a:lnTo>
                  <a:pt x="8364" y="2030"/>
                </a:lnTo>
                <a:close/>
                <a:moveTo>
                  <a:pt x="8329" y="2030"/>
                </a:moveTo>
                <a:lnTo>
                  <a:pt x="8329" y="1960"/>
                </a:lnTo>
                <a:lnTo>
                  <a:pt x="8317" y="1963"/>
                </a:lnTo>
                <a:lnTo>
                  <a:pt x="8305" y="1965"/>
                </a:lnTo>
                <a:lnTo>
                  <a:pt x="8294" y="1969"/>
                </a:lnTo>
                <a:lnTo>
                  <a:pt x="8285" y="1973"/>
                </a:lnTo>
                <a:lnTo>
                  <a:pt x="8268" y="1980"/>
                </a:lnTo>
                <a:lnTo>
                  <a:pt x="8262" y="1985"/>
                </a:lnTo>
                <a:lnTo>
                  <a:pt x="8256" y="1989"/>
                </a:lnTo>
                <a:lnTo>
                  <a:pt x="8250" y="1993"/>
                </a:lnTo>
                <a:lnTo>
                  <a:pt x="8248" y="1995"/>
                </a:lnTo>
                <a:lnTo>
                  <a:pt x="8247" y="1997"/>
                </a:lnTo>
                <a:lnTo>
                  <a:pt x="8243" y="2002"/>
                </a:lnTo>
                <a:lnTo>
                  <a:pt x="8240" y="2007"/>
                </a:lnTo>
                <a:lnTo>
                  <a:pt x="8238" y="2012"/>
                </a:lnTo>
                <a:lnTo>
                  <a:pt x="8237" y="2016"/>
                </a:lnTo>
                <a:lnTo>
                  <a:pt x="8236" y="2022"/>
                </a:lnTo>
                <a:lnTo>
                  <a:pt x="8236" y="2026"/>
                </a:lnTo>
                <a:lnTo>
                  <a:pt x="8236" y="2034"/>
                </a:lnTo>
                <a:lnTo>
                  <a:pt x="8237" y="2039"/>
                </a:lnTo>
                <a:lnTo>
                  <a:pt x="8238" y="2042"/>
                </a:lnTo>
                <a:lnTo>
                  <a:pt x="8240" y="2048"/>
                </a:lnTo>
                <a:lnTo>
                  <a:pt x="8243" y="2050"/>
                </a:lnTo>
                <a:lnTo>
                  <a:pt x="8244" y="2052"/>
                </a:lnTo>
                <a:lnTo>
                  <a:pt x="8248" y="2056"/>
                </a:lnTo>
                <a:lnTo>
                  <a:pt x="8252" y="2057"/>
                </a:lnTo>
                <a:lnTo>
                  <a:pt x="8254" y="2058"/>
                </a:lnTo>
                <a:lnTo>
                  <a:pt x="8261" y="2060"/>
                </a:lnTo>
                <a:lnTo>
                  <a:pt x="8267" y="2060"/>
                </a:lnTo>
                <a:lnTo>
                  <a:pt x="8276" y="2060"/>
                </a:lnTo>
                <a:lnTo>
                  <a:pt x="8285" y="2058"/>
                </a:lnTo>
                <a:lnTo>
                  <a:pt x="8293" y="2056"/>
                </a:lnTo>
                <a:lnTo>
                  <a:pt x="8301" y="2052"/>
                </a:lnTo>
                <a:lnTo>
                  <a:pt x="8309" y="2048"/>
                </a:lnTo>
                <a:lnTo>
                  <a:pt x="8316" y="2042"/>
                </a:lnTo>
                <a:lnTo>
                  <a:pt x="8323" y="2037"/>
                </a:lnTo>
                <a:lnTo>
                  <a:pt x="8329" y="2030"/>
                </a:lnTo>
                <a:close/>
                <a:moveTo>
                  <a:pt x="8747" y="580"/>
                </a:moveTo>
                <a:lnTo>
                  <a:pt x="8853" y="944"/>
                </a:lnTo>
                <a:lnTo>
                  <a:pt x="8761" y="944"/>
                </a:lnTo>
                <a:lnTo>
                  <a:pt x="8747" y="883"/>
                </a:lnTo>
                <a:lnTo>
                  <a:pt x="8653" y="883"/>
                </a:lnTo>
                <a:lnTo>
                  <a:pt x="8637" y="944"/>
                </a:lnTo>
                <a:lnTo>
                  <a:pt x="8553" y="944"/>
                </a:lnTo>
                <a:lnTo>
                  <a:pt x="8659" y="580"/>
                </a:lnTo>
                <a:lnTo>
                  <a:pt x="8747" y="580"/>
                </a:lnTo>
                <a:close/>
                <a:moveTo>
                  <a:pt x="8671" y="813"/>
                </a:moveTo>
                <a:lnTo>
                  <a:pt x="8729" y="813"/>
                </a:lnTo>
                <a:lnTo>
                  <a:pt x="8723" y="785"/>
                </a:lnTo>
                <a:lnTo>
                  <a:pt x="8716" y="761"/>
                </a:lnTo>
                <a:lnTo>
                  <a:pt x="8711" y="738"/>
                </a:lnTo>
                <a:lnTo>
                  <a:pt x="8706" y="716"/>
                </a:lnTo>
                <a:lnTo>
                  <a:pt x="8704" y="705"/>
                </a:lnTo>
                <a:lnTo>
                  <a:pt x="8702" y="693"/>
                </a:lnTo>
                <a:lnTo>
                  <a:pt x="8696" y="716"/>
                </a:lnTo>
                <a:lnTo>
                  <a:pt x="8690" y="738"/>
                </a:lnTo>
                <a:lnTo>
                  <a:pt x="8685" y="760"/>
                </a:lnTo>
                <a:lnTo>
                  <a:pt x="8678" y="785"/>
                </a:lnTo>
                <a:lnTo>
                  <a:pt x="8671" y="813"/>
                </a:lnTo>
                <a:close/>
                <a:moveTo>
                  <a:pt x="8327" y="922"/>
                </a:moveTo>
                <a:lnTo>
                  <a:pt x="8362" y="856"/>
                </a:lnTo>
                <a:lnTo>
                  <a:pt x="8376" y="863"/>
                </a:lnTo>
                <a:lnTo>
                  <a:pt x="8382" y="865"/>
                </a:lnTo>
                <a:lnTo>
                  <a:pt x="8389" y="867"/>
                </a:lnTo>
                <a:lnTo>
                  <a:pt x="8396" y="869"/>
                </a:lnTo>
                <a:lnTo>
                  <a:pt x="8404" y="871"/>
                </a:lnTo>
                <a:lnTo>
                  <a:pt x="8411" y="872"/>
                </a:lnTo>
                <a:lnTo>
                  <a:pt x="8416" y="872"/>
                </a:lnTo>
                <a:lnTo>
                  <a:pt x="8423" y="872"/>
                </a:lnTo>
                <a:lnTo>
                  <a:pt x="8429" y="871"/>
                </a:lnTo>
                <a:lnTo>
                  <a:pt x="8431" y="869"/>
                </a:lnTo>
                <a:lnTo>
                  <a:pt x="8433" y="868"/>
                </a:lnTo>
                <a:lnTo>
                  <a:pt x="8435" y="866"/>
                </a:lnTo>
                <a:lnTo>
                  <a:pt x="8437" y="865"/>
                </a:lnTo>
                <a:lnTo>
                  <a:pt x="8440" y="860"/>
                </a:lnTo>
                <a:lnTo>
                  <a:pt x="8442" y="854"/>
                </a:lnTo>
                <a:lnTo>
                  <a:pt x="8443" y="847"/>
                </a:lnTo>
                <a:lnTo>
                  <a:pt x="8443" y="838"/>
                </a:lnTo>
                <a:lnTo>
                  <a:pt x="8443" y="582"/>
                </a:lnTo>
                <a:lnTo>
                  <a:pt x="8535" y="582"/>
                </a:lnTo>
                <a:lnTo>
                  <a:pt x="8535" y="848"/>
                </a:lnTo>
                <a:lnTo>
                  <a:pt x="8534" y="858"/>
                </a:lnTo>
                <a:lnTo>
                  <a:pt x="8532" y="869"/>
                </a:lnTo>
                <a:lnTo>
                  <a:pt x="8531" y="880"/>
                </a:lnTo>
                <a:lnTo>
                  <a:pt x="8529" y="889"/>
                </a:lnTo>
                <a:lnTo>
                  <a:pt x="8525" y="898"/>
                </a:lnTo>
                <a:lnTo>
                  <a:pt x="8521" y="907"/>
                </a:lnTo>
                <a:lnTo>
                  <a:pt x="8516" y="913"/>
                </a:lnTo>
                <a:lnTo>
                  <a:pt x="8513" y="918"/>
                </a:lnTo>
                <a:lnTo>
                  <a:pt x="8510" y="921"/>
                </a:lnTo>
                <a:lnTo>
                  <a:pt x="8507" y="925"/>
                </a:lnTo>
                <a:lnTo>
                  <a:pt x="8503" y="927"/>
                </a:lnTo>
                <a:lnTo>
                  <a:pt x="8495" y="933"/>
                </a:lnTo>
                <a:lnTo>
                  <a:pt x="8486" y="938"/>
                </a:lnTo>
                <a:lnTo>
                  <a:pt x="8477" y="942"/>
                </a:lnTo>
                <a:lnTo>
                  <a:pt x="8466" y="945"/>
                </a:lnTo>
                <a:lnTo>
                  <a:pt x="8455" y="947"/>
                </a:lnTo>
                <a:lnTo>
                  <a:pt x="8442" y="948"/>
                </a:lnTo>
                <a:lnTo>
                  <a:pt x="8429" y="950"/>
                </a:lnTo>
                <a:lnTo>
                  <a:pt x="8414" y="948"/>
                </a:lnTo>
                <a:lnTo>
                  <a:pt x="8400" y="947"/>
                </a:lnTo>
                <a:lnTo>
                  <a:pt x="8386" y="945"/>
                </a:lnTo>
                <a:lnTo>
                  <a:pt x="8373" y="942"/>
                </a:lnTo>
                <a:lnTo>
                  <a:pt x="8360" y="938"/>
                </a:lnTo>
                <a:lnTo>
                  <a:pt x="8349" y="934"/>
                </a:lnTo>
                <a:lnTo>
                  <a:pt x="8337" y="928"/>
                </a:lnTo>
                <a:lnTo>
                  <a:pt x="8327" y="922"/>
                </a:lnTo>
                <a:close/>
                <a:moveTo>
                  <a:pt x="8227" y="944"/>
                </a:moveTo>
                <a:lnTo>
                  <a:pt x="8212" y="883"/>
                </a:lnTo>
                <a:lnTo>
                  <a:pt x="8118" y="883"/>
                </a:lnTo>
                <a:lnTo>
                  <a:pt x="8103" y="944"/>
                </a:lnTo>
                <a:lnTo>
                  <a:pt x="8018" y="944"/>
                </a:lnTo>
                <a:lnTo>
                  <a:pt x="8124" y="580"/>
                </a:lnTo>
                <a:lnTo>
                  <a:pt x="8212" y="580"/>
                </a:lnTo>
                <a:lnTo>
                  <a:pt x="8318" y="944"/>
                </a:lnTo>
                <a:lnTo>
                  <a:pt x="8227" y="944"/>
                </a:lnTo>
                <a:close/>
                <a:moveTo>
                  <a:pt x="8136" y="813"/>
                </a:moveTo>
                <a:lnTo>
                  <a:pt x="8194" y="813"/>
                </a:lnTo>
                <a:lnTo>
                  <a:pt x="8188" y="785"/>
                </a:lnTo>
                <a:lnTo>
                  <a:pt x="8182" y="761"/>
                </a:lnTo>
                <a:lnTo>
                  <a:pt x="8176" y="738"/>
                </a:lnTo>
                <a:lnTo>
                  <a:pt x="8171" y="716"/>
                </a:lnTo>
                <a:lnTo>
                  <a:pt x="8169" y="705"/>
                </a:lnTo>
                <a:lnTo>
                  <a:pt x="8167" y="692"/>
                </a:lnTo>
                <a:lnTo>
                  <a:pt x="8161" y="716"/>
                </a:lnTo>
                <a:lnTo>
                  <a:pt x="8156" y="738"/>
                </a:lnTo>
                <a:lnTo>
                  <a:pt x="8150" y="760"/>
                </a:lnTo>
                <a:lnTo>
                  <a:pt x="8143" y="785"/>
                </a:lnTo>
                <a:lnTo>
                  <a:pt x="8136" y="813"/>
                </a:lnTo>
                <a:close/>
                <a:moveTo>
                  <a:pt x="8120" y="2086"/>
                </a:moveTo>
                <a:lnTo>
                  <a:pt x="8120" y="1763"/>
                </a:lnTo>
                <a:lnTo>
                  <a:pt x="8155" y="1763"/>
                </a:lnTo>
                <a:lnTo>
                  <a:pt x="8155" y="2086"/>
                </a:lnTo>
                <a:lnTo>
                  <a:pt x="8120" y="2086"/>
                </a:lnTo>
                <a:close/>
                <a:moveTo>
                  <a:pt x="8024" y="2086"/>
                </a:moveTo>
                <a:lnTo>
                  <a:pt x="8024" y="1763"/>
                </a:lnTo>
                <a:lnTo>
                  <a:pt x="8059" y="1763"/>
                </a:lnTo>
                <a:lnTo>
                  <a:pt x="8059" y="2086"/>
                </a:lnTo>
                <a:lnTo>
                  <a:pt x="8024" y="2086"/>
                </a:lnTo>
                <a:close/>
                <a:moveTo>
                  <a:pt x="7955" y="1882"/>
                </a:moveTo>
                <a:lnTo>
                  <a:pt x="7960" y="1890"/>
                </a:lnTo>
                <a:lnTo>
                  <a:pt x="7965" y="1898"/>
                </a:lnTo>
                <a:lnTo>
                  <a:pt x="7968" y="1908"/>
                </a:lnTo>
                <a:lnTo>
                  <a:pt x="7972" y="1918"/>
                </a:lnTo>
                <a:lnTo>
                  <a:pt x="7974" y="1930"/>
                </a:lnTo>
                <a:lnTo>
                  <a:pt x="7975" y="1942"/>
                </a:lnTo>
                <a:lnTo>
                  <a:pt x="7976" y="1955"/>
                </a:lnTo>
                <a:lnTo>
                  <a:pt x="7977" y="1969"/>
                </a:lnTo>
                <a:lnTo>
                  <a:pt x="7977" y="1978"/>
                </a:lnTo>
                <a:lnTo>
                  <a:pt x="7841" y="1978"/>
                </a:lnTo>
                <a:lnTo>
                  <a:pt x="7842" y="1988"/>
                </a:lnTo>
                <a:lnTo>
                  <a:pt x="7843" y="1997"/>
                </a:lnTo>
                <a:lnTo>
                  <a:pt x="7844" y="2006"/>
                </a:lnTo>
                <a:lnTo>
                  <a:pt x="7845" y="2014"/>
                </a:lnTo>
                <a:lnTo>
                  <a:pt x="7848" y="2022"/>
                </a:lnTo>
                <a:lnTo>
                  <a:pt x="7851" y="2029"/>
                </a:lnTo>
                <a:lnTo>
                  <a:pt x="7853" y="2034"/>
                </a:lnTo>
                <a:lnTo>
                  <a:pt x="7857" y="2040"/>
                </a:lnTo>
                <a:lnTo>
                  <a:pt x="7861" y="2044"/>
                </a:lnTo>
                <a:lnTo>
                  <a:pt x="7865" y="2049"/>
                </a:lnTo>
                <a:lnTo>
                  <a:pt x="7869" y="2052"/>
                </a:lnTo>
                <a:lnTo>
                  <a:pt x="7874" y="2056"/>
                </a:lnTo>
                <a:lnTo>
                  <a:pt x="7879" y="2058"/>
                </a:lnTo>
                <a:lnTo>
                  <a:pt x="7885" y="2060"/>
                </a:lnTo>
                <a:lnTo>
                  <a:pt x="7891" y="2060"/>
                </a:lnTo>
                <a:lnTo>
                  <a:pt x="7896" y="2061"/>
                </a:lnTo>
                <a:lnTo>
                  <a:pt x="7906" y="2060"/>
                </a:lnTo>
                <a:lnTo>
                  <a:pt x="7914" y="2058"/>
                </a:lnTo>
                <a:lnTo>
                  <a:pt x="7922" y="2055"/>
                </a:lnTo>
                <a:lnTo>
                  <a:pt x="7929" y="2050"/>
                </a:lnTo>
                <a:lnTo>
                  <a:pt x="7936" y="2044"/>
                </a:lnTo>
                <a:lnTo>
                  <a:pt x="7938" y="2041"/>
                </a:lnTo>
                <a:lnTo>
                  <a:pt x="7940" y="2038"/>
                </a:lnTo>
                <a:lnTo>
                  <a:pt x="7946" y="2030"/>
                </a:lnTo>
                <a:lnTo>
                  <a:pt x="7950" y="2021"/>
                </a:lnTo>
                <a:lnTo>
                  <a:pt x="7975" y="2037"/>
                </a:lnTo>
                <a:lnTo>
                  <a:pt x="7968" y="2048"/>
                </a:lnTo>
                <a:lnTo>
                  <a:pt x="7965" y="2053"/>
                </a:lnTo>
                <a:lnTo>
                  <a:pt x="7960" y="2059"/>
                </a:lnTo>
                <a:lnTo>
                  <a:pt x="7957" y="2064"/>
                </a:lnTo>
                <a:lnTo>
                  <a:pt x="7953" y="2068"/>
                </a:lnTo>
                <a:lnTo>
                  <a:pt x="7948" y="2073"/>
                </a:lnTo>
                <a:lnTo>
                  <a:pt x="7942" y="2076"/>
                </a:lnTo>
                <a:lnTo>
                  <a:pt x="7938" y="2079"/>
                </a:lnTo>
                <a:lnTo>
                  <a:pt x="7932" y="2083"/>
                </a:lnTo>
                <a:lnTo>
                  <a:pt x="7927" y="2085"/>
                </a:lnTo>
                <a:lnTo>
                  <a:pt x="7921" y="2087"/>
                </a:lnTo>
                <a:lnTo>
                  <a:pt x="7914" y="2088"/>
                </a:lnTo>
                <a:lnTo>
                  <a:pt x="7909" y="2090"/>
                </a:lnTo>
                <a:lnTo>
                  <a:pt x="7895" y="2091"/>
                </a:lnTo>
                <a:lnTo>
                  <a:pt x="7886" y="2091"/>
                </a:lnTo>
                <a:lnTo>
                  <a:pt x="7877" y="2088"/>
                </a:lnTo>
                <a:lnTo>
                  <a:pt x="7868" y="2086"/>
                </a:lnTo>
                <a:lnTo>
                  <a:pt x="7863" y="2085"/>
                </a:lnTo>
                <a:lnTo>
                  <a:pt x="7860" y="2084"/>
                </a:lnTo>
                <a:lnTo>
                  <a:pt x="7856" y="2082"/>
                </a:lnTo>
                <a:lnTo>
                  <a:pt x="7852" y="2079"/>
                </a:lnTo>
                <a:lnTo>
                  <a:pt x="7844" y="2074"/>
                </a:lnTo>
                <a:lnTo>
                  <a:pt x="7839" y="2068"/>
                </a:lnTo>
                <a:lnTo>
                  <a:pt x="7832" y="2061"/>
                </a:lnTo>
                <a:lnTo>
                  <a:pt x="7826" y="2053"/>
                </a:lnTo>
                <a:lnTo>
                  <a:pt x="7822" y="2044"/>
                </a:lnTo>
                <a:lnTo>
                  <a:pt x="7819" y="2039"/>
                </a:lnTo>
                <a:lnTo>
                  <a:pt x="7817" y="2034"/>
                </a:lnTo>
                <a:lnTo>
                  <a:pt x="7814" y="2023"/>
                </a:lnTo>
                <a:lnTo>
                  <a:pt x="7810" y="2012"/>
                </a:lnTo>
                <a:lnTo>
                  <a:pt x="7808" y="1999"/>
                </a:lnTo>
                <a:lnTo>
                  <a:pt x="7807" y="1986"/>
                </a:lnTo>
                <a:lnTo>
                  <a:pt x="7807" y="1971"/>
                </a:lnTo>
                <a:lnTo>
                  <a:pt x="7807" y="1956"/>
                </a:lnTo>
                <a:lnTo>
                  <a:pt x="7808" y="1942"/>
                </a:lnTo>
                <a:lnTo>
                  <a:pt x="7810" y="1929"/>
                </a:lnTo>
                <a:lnTo>
                  <a:pt x="7813" y="1924"/>
                </a:lnTo>
                <a:lnTo>
                  <a:pt x="7814" y="1918"/>
                </a:lnTo>
                <a:lnTo>
                  <a:pt x="7818" y="1907"/>
                </a:lnTo>
                <a:lnTo>
                  <a:pt x="7823" y="1897"/>
                </a:lnTo>
                <a:lnTo>
                  <a:pt x="7827" y="1889"/>
                </a:lnTo>
                <a:lnTo>
                  <a:pt x="7834" y="1881"/>
                </a:lnTo>
                <a:lnTo>
                  <a:pt x="7836" y="1876"/>
                </a:lnTo>
                <a:lnTo>
                  <a:pt x="7840" y="1874"/>
                </a:lnTo>
                <a:lnTo>
                  <a:pt x="7847" y="1867"/>
                </a:lnTo>
                <a:lnTo>
                  <a:pt x="7854" y="1863"/>
                </a:lnTo>
                <a:lnTo>
                  <a:pt x="7862" y="1858"/>
                </a:lnTo>
                <a:lnTo>
                  <a:pt x="7870" y="1856"/>
                </a:lnTo>
                <a:lnTo>
                  <a:pt x="7878" y="1854"/>
                </a:lnTo>
                <a:lnTo>
                  <a:pt x="7887" y="1851"/>
                </a:lnTo>
                <a:lnTo>
                  <a:pt x="7895" y="1851"/>
                </a:lnTo>
                <a:lnTo>
                  <a:pt x="7904" y="1851"/>
                </a:lnTo>
                <a:lnTo>
                  <a:pt x="7913" y="1854"/>
                </a:lnTo>
                <a:lnTo>
                  <a:pt x="7922" y="1856"/>
                </a:lnTo>
                <a:lnTo>
                  <a:pt x="7926" y="1857"/>
                </a:lnTo>
                <a:lnTo>
                  <a:pt x="7929" y="1859"/>
                </a:lnTo>
                <a:lnTo>
                  <a:pt x="7937" y="1864"/>
                </a:lnTo>
                <a:lnTo>
                  <a:pt x="7944" y="1868"/>
                </a:lnTo>
                <a:lnTo>
                  <a:pt x="7949" y="1874"/>
                </a:lnTo>
                <a:lnTo>
                  <a:pt x="7955" y="1882"/>
                </a:lnTo>
                <a:close/>
                <a:moveTo>
                  <a:pt x="7842" y="1952"/>
                </a:moveTo>
                <a:lnTo>
                  <a:pt x="7944" y="1952"/>
                </a:lnTo>
                <a:lnTo>
                  <a:pt x="7942" y="1937"/>
                </a:lnTo>
                <a:lnTo>
                  <a:pt x="7941" y="1930"/>
                </a:lnTo>
                <a:lnTo>
                  <a:pt x="7939" y="1924"/>
                </a:lnTo>
                <a:lnTo>
                  <a:pt x="7936" y="1911"/>
                </a:lnTo>
                <a:lnTo>
                  <a:pt x="7933" y="1906"/>
                </a:lnTo>
                <a:lnTo>
                  <a:pt x="7930" y="1901"/>
                </a:lnTo>
                <a:lnTo>
                  <a:pt x="7927" y="1897"/>
                </a:lnTo>
                <a:lnTo>
                  <a:pt x="7923" y="1893"/>
                </a:lnTo>
                <a:lnTo>
                  <a:pt x="7920" y="1890"/>
                </a:lnTo>
                <a:lnTo>
                  <a:pt x="7915" y="1886"/>
                </a:lnTo>
                <a:lnTo>
                  <a:pt x="7911" y="1884"/>
                </a:lnTo>
                <a:lnTo>
                  <a:pt x="7906" y="1883"/>
                </a:lnTo>
                <a:lnTo>
                  <a:pt x="7901" y="1882"/>
                </a:lnTo>
                <a:lnTo>
                  <a:pt x="7895" y="1882"/>
                </a:lnTo>
                <a:lnTo>
                  <a:pt x="7891" y="1882"/>
                </a:lnTo>
                <a:lnTo>
                  <a:pt x="7885" y="1883"/>
                </a:lnTo>
                <a:lnTo>
                  <a:pt x="7880" y="1884"/>
                </a:lnTo>
                <a:lnTo>
                  <a:pt x="7876" y="1886"/>
                </a:lnTo>
                <a:lnTo>
                  <a:pt x="7871" y="1889"/>
                </a:lnTo>
                <a:lnTo>
                  <a:pt x="7868" y="1891"/>
                </a:lnTo>
                <a:lnTo>
                  <a:pt x="7863" y="1894"/>
                </a:lnTo>
                <a:lnTo>
                  <a:pt x="7860" y="1899"/>
                </a:lnTo>
                <a:lnTo>
                  <a:pt x="7857" y="1903"/>
                </a:lnTo>
                <a:lnTo>
                  <a:pt x="7853" y="1908"/>
                </a:lnTo>
                <a:lnTo>
                  <a:pt x="7851" y="1913"/>
                </a:lnTo>
                <a:lnTo>
                  <a:pt x="7848" y="1920"/>
                </a:lnTo>
                <a:lnTo>
                  <a:pt x="7845" y="1927"/>
                </a:lnTo>
                <a:lnTo>
                  <a:pt x="7844" y="1935"/>
                </a:lnTo>
                <a:lnTo>
                  <a:pt x="7843" y="1943"/>
                </a:lnTo>
                <a:lnTo>
                  <a:pt x="7842" y="1952"/>
                </a:lnTo>
                <a:close/>
                <a:moveTo>
                  <a:pt x="7759" y="1981"/>
                </a:moveTo>
                <a:lnTo>
                  <a:pt x="7761" y="1983"/>
                </a:lnTo>
                <a:lnTo>
                  <a:pt x="7762" y="1985"/>
                </a:lnTo>
                <a:lnTo>
                  <a:pt x="7765" y="1989"/>
                </a:lnTo>
                <a:lnTo>
                  <a:pt x="7769" y="1995"/>
                </a:lnTo>
                <a:lnTo>
                  <a:pt x="7772" y="1999"/>
                </a:lnTo>
                <a:lnTo>
                  <a:pt x="7774" y="2005"/>
                </a:lnTo>
                <a:lnTo>
                  <a:pt x="7775" y="2012"/>
                </a:lnTo>
                <a:lnTo>
                  <a:pt x="7777" y="2015"/>
                </a:lnTo>
                <a:lnTo>
                  <a:pt x="7777" y="2018"/>
                </a:lnTo>
                <a:lnTo>
                  <a:pt x="7777" y="2026"/>
                </a:lnTo>
                <a:lnTo>
                  <a:pt x="7777" y="2033"/>
                </a:lnTo>
                <a:lnTo>
                  <a:pt x="7775" y="2041"/>
                </a:lnTo>
                <a:lnTo>
                  <a:pt x="7773" y="2047"/>
                </a:lnTo>
                <a:lnTo>
                  <a:pt x="7771" y="2053"/>
                </a:lnTo>
                <a:lnTo>
                  <a:pt x="7768" y="2059"/>
                </a:lnTo>
                <a:lnTo>
                  <a:pt x="7763" y="2065"/>
                </a:lnTo>
                <a:lnTo>
                  <a:pt x="7759" y="2069"/>
                </a:lnTo>
                <a:lnTo>
                  <a:pt x="7754" y="2074"/>
                </a:lnTo>
                <a:lnTo>
                  <a:pt x="7748" y="2077"/>
                </a:lnTo>
                <a:lnTo>
                  <a:pt x="7742" y="2081"/>
                </a:lnTo>
                <a:lnTo>
                  <a:pt x="7736" y="2084"/>
                </a:lnTo>
                <a:lnTo>
                  <a:pt x="7728" y="2086"/>
                </a:lnTo>
                <a:lnTo>
                  <a:pt x="7721" y="2088"/>
                </a:lnTo>
                <a:lnTo>
                  <a:pt x="7713" y="2090"/>
                </a:lnTo>
                <a:lnTo>
                  <a:pt x="7706" y="2091"/>
                </a:lnTo>
                <a:lnTo>
                  <a:pt x="7698" y="2091"/>
                </a:lnTo>
                <a:lnTo>
                  <a:pt x="7691" y="2091"/>
                </a:lnTo>
                <a:lnTo>
                  <a:pt x="7683" y="2090"/>
                </a:lnTo>
                <a:lnTo>
                  <a:pt x="7669" y="2087"/>
                </a:lnTo>
                <a:lnTo>
                  <a:pt x="7664" y="2086"/>
                </a:lnTo>
                <a:lnTo>
                  <a:pt x="7658" y="2084"/>
                </a:lnTo>
                <a:lnTo>
                  <a:pt x="7652" y="2082"/>
                </a:lnTo>
                <a:lnTo>
                  <a:pt x="7647" y="2078"/>
                </a:lnTo>
                <a:lnTo>
                  <a:pt x="7641" y="2075"/>
                </a:lnTo>
                <a:lnTo>
                  <a:pt x="7637" y="2072"/>
                </a:lnTo>
                <a:lnTo>
                  <a:pt x="7628" y="2064"/>
                </a:lnTo>
                <a:lnTo>
                  <a:pt x="7619" y="2055"/>
                </a:lnTo>
                <a:lnTo>
                  <a:pt x="7615" y="2049"/>
                </a:lnTo>
                <a:lnTo>
                  <a:pt x="7612" y="2044"/>
                </a:lnTo>
                <a:lnTo>
                  <a:pt x="7636" y="2026"/>
                </a:lnTo>
                <a:lnTo>
                  <a:pt x="7642" y="2034"/>
                </a:lnTo>
                <a:lnTo>
                  <a:pt x="7646" y="2039"/>
                </a:lnTo>
                <a:lnTo>
                  <a:pt x="7649" y="2042"/>
                </a:lnTo>
                <a:lnTo>
                  <a:pt x="7656" y="2048"/>
                </a:lnTo>
                <a:lnTo>
                  <a:pt x="7659" y="2050"/>
                </a:lnTo>
                <a:lnTo>
                  <a:pt x="7664" y="2053"/>
                </a:lnTo>
                <a:lnTo>
                  <a:pt x="7672" y="2057"/>
                </a:lnTo>
                <a:lnTo>
                  <a:pt x="7681" y="2060"/>
                </a:lnTo>
                <a:lnTo>
                  <a:pt x="7684" y="2061"/>
                </a:lnTo>
                <a:lnTo>
                  <a:pt x="7689" y="2061"/>
                </a:lnTo>
                <a:lnTo>
                  <a:pt x="7698" y="2062"/>
                </a:lnTo>
                <a:lnTo>
                  <a:pt x="7709" y="2061"/>
                </a:lnTo>
                <a:lnTo>
                  <a:pt x="7713" y="2061"/>
                </a:lnTo>
                <a:lnTo>
                  <a:pt x="7718" y="2060"/>
                </a:lnTo>
                <a:lnTo>
                  <a:pt x="7726" y="2057"/>
                </a:lnTo>
                <a:lnTo>
                  <a:pt x="7729" y="2056"/>
                </a:lnTo>
                <a:lnTo>
                  <a:pt x="7731" y="2053"/>
                </a:lnTo>
                <a:lnTo>
                  <a:pt x="7735" y="2051"/>
                </a:lnTo>
                <a:lnTo>
                  <a:pt x="7737" y="2048"/>
                </a:lnTo>
                <a:lnTo>
                  <a:pt x="7739" y="2046"/>
                </a:lnTo>
                <a:lnTo>
                  <a:pt x="7740" y="2042"/>
                </a:lnTo>
                <a:lnTo>
                  <a:pt x="7743" y="2039"/>
                </a:lnTo>
                <a:lnTo>
                  <a:pt x="7743" y="2035"/>
                </a:lnTo>
                <a:lnTo>
                  <a:pt x="7744" y="2032"/>
                </a:lnTo>
                <a:lnTo>
                  <a:pt x="7744" y="2029"/>
                </a:lnTo>
                <a:lnTo>
                  <a:pt x="7744" y="2023"/>
                </a:lnTo>
                <a:lnTo>
                  <a:pt x="7743" y="2018"/>
                </a:lnTo>
                <a:lnTo>
                  <a:pt x="7740" y="2014"/>
                </a:lnTo>
                <a:lnTo>
                  <a:pt x="7738" y="2011"/>
                </a:lnTo>
                <a:lnTo>
                  <a:pt x="7736" y="2007"/>
                </a:lnTo>
                <a:lnTo>
                  <a:pt x="7733" y="2004"/>
                </a:lnTo>
                <a:lnTo>
                  <a:pt x="7725" y="1998"/>
                </a:lnTo>
                <a:lnTo>
                  <a:pt x="7716" y="1993"/>
                </a:lnTo>
                <a:lnTo>
                  <a:pt x="7706" y="1988"/>
                </a:lnTo>
                <a:lnTo>
                  <a:pt x="7684" y="1980"/>
                </a:lnTo>
                <a:lnTo>
                  <a:pt x="7673" y="1976"/>
                </a:lnTo>
                <a:lnTo>
                  <a:pt x="7662" y="1970"/>
                </a:lnTo>
                <a:lnTo>
                  <a:pt x="7657" y="1968"/>
                </a:lnTo>
                <a:lnTo>
                  <a:pt x="7651" y="1964"/>
                </a:lnTo>
                <a:lnTo>
                  <a:pt x="7642" y="1958"/>
                </a:lnTo>
                <a:lnTo>
                  <a:pt x="7639" y="1953"/>
                </a:lnTo>
                <a:lnTo>
                  <a:pt x="7636" y="1950"/>
                </a:lnTo>
                <a:lnTo>
                  <a:pt x="7632" y="1944"/>
                </a:lnTo>
                <a:lnTo>
                  <a:pt x="7629" y="1939"/>
                </a:lnTo>
                <a:lnTo>
                  <a:pt x="7627" y="1934"/>
                </a:lnTo>
                <a:lnTo>
                  <a:pt x="7625" y="1927"/>
                </a:lnTo>
                <a:lnTo>
                  <a:pt x="7624" y="1920"/>
                </a:lnTo>
                <a:lnTo>
                  <a:pt x="7624" y="1913"/>
                </a:lnTo>
                <a:lnTo>
                  <a:pt x="7624" y="1907"/>
                </a:lnTo>
                <a:lnTo>
                  <a:pt x="7625" y="1900"/>
                </a:lnTo>
                <a:lnTo>
                  <a:pt x="7628" y="1894"/>
                </a:lnTo>
                <a:lnTo>
                  <a:pt x="7630" y="1889"/>
                </a:lnTo>
                <a:lnTo>
                  <a:pt x="7632" y="1883"/>
                </a:lnTo>
                <a:lnTo>
                  <a:pt x="7636" y="1877"/>
                </a:lnTo>
                <a:lnTo>
                  <a:pt x="7640" y="1873"/>
                </a:lnTo>
                <a:lnTo>
                  <a:pt x="7645" y="1868"/>
                </a:lnTo>
                <a:lnTo>
                  <a:pt x="7649" y="1865"/>
                </a:lnTo>
                <a:lnTo>
                  <a:pt x="7655" y="1862"/>
                </a:lnTo>
                <a:lnTo>
                  <a:pt x="7662" y="1858"/>
                </a:lnTo>
                <a:lnTo>
                  <a:pt x="7667" y="1856"/>
                </a:lnTo>
                <a:lnTo>
                  <a:pt x="7674" y="1854"/>
                </a:lnTo>
                <a:lnTo>
                  <a:pt x="7682" y="1853"/>
                </a:lnTo>
                <a:lnTo>
                  <a:pt x="7689" y="1851"/>
                </a:lnTo>
                <a:lnTo>
                  <a:pt x="7696" y="1851"/>
                </a:lnTo>
                <a:lnTo>
                  <a:pt x="7709" y="1853"/>
                </a:lnTo>
                <a:lnTo>
                  <a:pt x="7720" y="1854"/>
                </a:lnTo>
                <a:lnTo>
                  <a:pt x="7726" y="1856"/>
                </a:lnTo>
                <a:lnTo>
                  <a:pt x="7731" y="1857"/>
                </a:lnTo>
                <a:lnTo>
                  <a:pt x="7742" y="1863"/>
                </a:lnTo>
                <a:lnTo>
                  <a:pt x="7751" y="1868"/>
                </a:lnTo>
                <a:lnTo>
                  <a:pt x="7759" y="1875"/>
                </a:lnTo>
                <a:lnTo>
                  <a:pt x="7765" y="1883"/>
                </a:lnTo>
                <a:lnTo>
                  <a:pt x="7772" y="1892"/>
                </a:lnTo>
                <a:lnTo>
                  <a:pt x="7750" y="1910"/>
                </a:lnTo>
                <a:lnTo>
                  <a:pt x="7744" y="1904"/>
                </a:lnTo>
                <a:lnTo>
                  <a:pt x="7739" y="1899"/>
                </a:lnTo>
                <a:lnTo>
                  <a:pt x="7734" y="1893"/>
                </a:lnTo>
                <a:lnTo>
                  <a:pt x="7727" y="1889"/>
                </a:lnTo>
                <a:lnTo>
                  <a:pt x="7720" y="1885"/>
                </a:lnTo>
                <a:lnTo>
                  <a:pt x="7713" y="1882"/>
                </a:lnTo>
                <a:lnTo>
                  <a:pt x="7704" y="1881"/>
                </a:lnTo>
                <a:lnTo>
                  <a:pt x="7696" y="1880"/>
                </a:lnTo>
                <a:lnTo>
                  <a:pt x="7687" y="1881"/>
                </a:lnTo>
                <a:lnTo>
                  <a:pt x="7683" y="1881"/>
                </a:lnTo>
                <a:lnTo>
                  <a:pt x="7680" y="1882"/>
                </a:lnTo>
                <a:lnTo>
                  <a:pt x="7673" y="1885"/>
                </a:lnTo>
                <a:lnTo>
                  <a:pt x="7667" y="1889"/>
                </a:lnTo>
                <a:lnTo>
                  <a:pt x="7665" y="1891"/>
                </a:lnTo>
                <a:lnTo>
                  <a:pt x="7664" y="1893"/>
                </a:lnTo>
                <a:lnTo>
                  <a:pt x="7662" y="1897"/>
                </a:lnTo>
                <a:lnTo>
                  <a:pt x="7660" y="1899"/>
                </a:lnTo>
                <a:lnTo>
                  <a:pt x="7658" y="1904"/>
                </a:lnTo>
                <a:lnTo>
                  <a:pt x="7658" y="1911"/>
                </a:lnTo>
                <a:lnTo>
                  <a:pt x="7658" y="1917"/>
                </a:lnTo>
                <a:lnTo>
                  <a:pt x="7659" y="1921"/>
                </a:lnTo>
                <a:lnTo>
                  <a:pt x="7662" y="1926"/>
                </a:lnTo>
                <a:lnTo>
                  <a:pt x="7663" y="1929"/>
                </a:lnTo>
                <a:lnTo>
                  <a:pt x="7666" y="1933"/>
                </a:lnTo>
                <a:lnTo>
                  <a:pt x="7669" y="1936"/>
                </a:lnTo>
                <a:lnTo>
                  <a:pt x="7673" y="1939"/>
                </a:lnTo>
                <a:lnTo>
                  <a:pt x="7677" y="1942"/>
                </a:lnTo>
                <a:lnTo>
                  <a:pt x="7685" y="1946"/>
                </a:lnTo>
                <a:lnTo>
                  <a:pt x="7695" y="1951"/>
                </a:lnTo>
                <a:lnTo>
                  <a:pt x="7718" y="1959"/>
                </a:lnTo>
                <a:lnTo>
                  <a:pt x="7728" y="1963"/>
                </a:lnTo>
                <a:lnTo>
                  <a:pt x="7739" y="1968"/>
                </a:lnTo>
                <a:lnTo>
                  <a:pt x="7750" y="1974"/>
                </a:lnTo>
                <a:lnTo>
                  <a:pt x="7759" y="1981"/>
                </a:lnTo>
                <a:close/>
                <a:moveTo>
                  <a:pt x="7592" y="1856"/>
                </a:moveTo>
                <a:lnTo>
                  <a:pt x="7530" y="1941"/>
                </a:lnTo>
                <a:lnTo>
                  <a:pt x="7599" y="2086"/>
                </a:lnTo>
                <a:lnTo>
                  <a:pt x="7563" y="2086"/>
                </a:lnTo>
                <a:lnTo>
                  <a:pt x="7508" y="1969"/>
                </a:lnTo>
                <a:lnTo>
                  <a:pt x="7472" y="2017"/>
                </a:lnTo>
                <a:lnTo>
                  <a:pt x="7472" y="2086"/>
                </a:lnTo>
                <a:lnTo>
                  <a:pt x="7437" y="2086"/>
                </a:lnTo>
                <a:lnTo>
                  <a:pt x="7437" y="1763"/>
                </a:lnTo>
                <a:lnTo>
                  <a:pt x="7472" y="1763"/>
                </a:lnTo>
                <a:lnTo>
                  <a:pt x="7472" y="1974"/>
                </a:lnTo>
                <a:lnTo>
                  <a:pt x="7476" y="1967"/>
                </a:lnTo>
                <a:lnTo>
                  <a:pt x="7484" y="1955"/>
                </a:lnTo>
                <a:lnTo>
                  <a:pt x="7493" y="1943"/>
                </a:lnTo>
                <a:lnTo>
                  <a:pt x="7504" y="1929"/>
                </a:lnTo>
                <a:lnTo>
                  <a:pt x="7555" y="1856"/>
                </a:lnTo>
                <a:lnTo>
                  <a:pt x="7592" y="1856"/>
                </a:lnTo>
                <a:close/>
                <a:moveTo>
                  <a:pt x="7346" y="2028"/>
                </a:moveTo>
                <a:lnTo>
                  <a:pt x="7346" y="1856"/>
                </a:lnTo>
                <a:lnTo>
                  <a:pt x="7381" y="1856"/>
                </a:lnTo>
                <a:lnTo>
                  <a:pt x="7381" y="2086"/>
                </a:lnTo>
                <a:lnTo>
                  <a:pt x="7346" y="2086"/>
                </a:lnTo>
                <a:lnTo>
                  <a:pt x="7346" y="2055"/>
                </a:lnTo>
                <a:lnTo>
                  <a:pt x="7339" y="2061"/>
                </a:lnTo>
                <a:lnTo>
                  <a:pt x="7331" y="2068"/>
                </a:lnTo>
                <a:lnTo>
                  <a:pt x="7323" y="2074"/>
                </a:lnTo>
                <a:lnTo>
                  <a:pt x="7314" y="2079"/>
                </a:lnTo>
                <a:lnTo>
                  <a:pt x="7305" y="2084"/>
                </a:lnTo>
                <a:lnTo>
                  <a:pt x="7300" y="2086"/>
                </a:lnTo>
                <a:lnTo>
                  <a:pt x="7295" y="2087"/>
                </a:lnTo>
                <a:lnTo>
                  <a:pt x="7289" y="2090"/>
                </a:lnTo>
                <a:lnTo>
                  <a:pt x="7285" y="2090"/>
                </a:lnTo>
                <a:lnTo>
                  <a:pt x="7273" y="2091"/>
                </a:lnTo>
                <a:lnTo>
                  <a:pt x="7267" y="2091"/>
                </a:lnTo>
                <a:lnTo>
                  <a:pt x="7260" y="2090"/>
                </a:lnTo>
                <a:lnTo>
                  <a:pt x="7254" y="2088"/>
                </a:lnTo>
                <a:lnTo>
                  <a:pt x="7249" y="2086"/>
                </a:lnTo>
                <a:lnTo>
                  <a:pt x="7244" y="2084"/>
                </a:lnTo>
                <a:lnTo>
                  <a:pt x="7240" y="2082"/>
                </a:lnTo>
                <a:lnTo>
                  <a:pt x="7235" y="2078"/>
                </a:lnTo>
                <a:lnTo>
                  <a:pt x="7231" y="2075"/>
                </a:lnTo>
                <a:lnTo>
                  <a:pt x="7227" y="2070"/>
                </a:lnTo>
                <a:lnTo>
                  <a:pt x="7225" y="2066"/>
                </a:lnTo>
                <a:lnTo>
                  <a:pt x="7223" y="2060"/>
                </a:lnTo>
                <a:lnTo>
                  <a:pt x="7220" y="2055"/>
                </a:lnTo>
                <a:lnTo>
                  <a:pt x="7218" y="2041"/>
                </a:lnTo>
                <a:lnTo>
                  <a:pt x="7217" y="2034"/>
                </a:lnTo>
                <a:lnTo>
                  <a:pt x="7217" y="2026"/>
                </a:lnTo>
                <a:lnTo>
                  <a:pt x="7217" y="1856"/>
                </a:lnTo>
                <a:lnTo>
                  <a:pt x="7252" y="1856"/>
                </a:lnTo>
                <a:lnTo>
                  <a:pt x="7252" y="2021"/>
                </a:lnTo>
                <a:lnTo>
                  <a:pt x="7252" y="2030"/>
                </a:lnTo>
                <a:lnTo>
                  <a:pt x="7253" y="2038"/>
                </a:lnTo>
                <a:lnTo>
                  <a:pt x="7255" y="2044"/>
                </a:lnTo>
                <a:lnTo>
                  <a:pt x="7258" y="2048"/>
                </a:lnTo>
                <a:lnTo>
                  <a:pt x="7259" y="2050"/>
                </a:lnTo>
                <a:lnTo>
                  <a:pt x="7261" y="2052"/>
                </a:lnTo>
                <a:lnTo>
                  <a:pt x="7263" y="2055"/>
                </a:lnTo>
                <a:lnTo>
                  <a:pt x="7270" y="2058"/>
                </a:lnTo>
                <a:lnTo>
                  <a:pt x="7277" y="2060"/>
                </a:lnTo>
                <a:lnTo>
                  <a:pt x="7285" y="2060"/>
                </a:lnTo>
                <a:lnTo>
                  <a:pt x="7294" y="2060"/>
                </a:lnTo>
                <a:lnTo>
                  <a:pt x="7302" y="2058"/>
                </a:lnTo>
                <a:lnTo>
                  <a:pt x="7310" y="2056"/>
                </a:lnTo>
                <a:lnTo>
                  <a:pt x="7316" y="2051"/>
                </a:lnTo>
                <a:lnTo>
                  <a:pt x="7321" y="2049"/>
                </a:lnTo>
                <a:lnTo>
                  <a:pt x="7324" y="2047"/>
                </a:lnTo>
                <a:lnTo>
                  <a:pt x="7331" y="2041"/>
                </a:lnTo>
                <a:lnTo>
                  <a:pt x="7339" y="2034"/>
                </a:lnTo>
                <a:lnTo>
                  <a:pt x="7346" y="2028"/>
                </a:lnTo>
                <a:close/>
                <a:moveTo>
                  <a:pt x="7109" y="1851"/>
                </a:moveTo>
                <a:lnTo>
                  <a:pt x="7115" y="1851"/>
                </a:lnTo>
                <a:lnTo>
                  <a:pt x="7122" y="1853"/>
                </a:lnTo>
                <a:lnTo>
                  <a:pt x="7128" y="1854"/>
                </a:lnTo>
                <a:lnTo>
                  <a:pt x="7134" y="1856"/>
                </a:lnTo>
                <a:lnTo>
                  <a:pt x="7138" y="1858"/>
                </a:lnTo>
                <a:lnTo>
                  <a:pt x="7143" y="1860"/>
                </a:lnTo>
                <a:lnTo>
                  <a:pt x="7147" y="1864"/>
                </a:lnTo>
                <a:lnTo>
                  <a:pt x="7150" y="1867"/>
                </a:lnTo>
                <a:lnTo>
                  <a:pt x="7154" y="1872"/>
                </a:lnTo>
                <a:lnTo>
                  <a:pt x="7157" y="1876"/>
                </a:lnTo>
                <a:lnTo>
                  <a:pt x="7162" y="1888"/>
                </a:lnTo>
                <a:lnTo>
                  <a:pt x="7163" y="1894"/>
                </a:lnTo>
                <a:lnTo>
                  <a:pt x="7164" y="1901"/>
                </a:lnTo>
                <a:lnTo>
                  <a:pt x="7164" y="1908"/>
                </a:lnTo>
                <a:lnTo>
                  <a:pt x="7165" y="1916"/>
                </a:lnTo>
                <a:lnTo>
                  <a:pt x="7165" y="2086"/>
                </a:lnTo>
                <a:lnTo>
                  <a:pt x="7130" y="2086"/>
                </a:lnTo>
                <a:lnTo>
                  <a:pt x="7130" y="1923"/>
                </a:lnTo>
                <a:lnTo>
                  <a:pt x="7129" y="1913"/>
                </a:lnTo>
                <a:lnTo>
                  <a:pt x="7128" y="1904"/>
                </a:lnTo>
                <a:lnTo>
                  <a:pt x="7126" y="1898"/>
                </a:lnTo>
                <a:lnTo>
                  <a:pt x="7122" y="1892"/>
                </a:lnTo>
                <a:lnTo>
                  <a:pt x="7120" y="1890"/>
                </a:lnTo>
                <a:lnTo>
                  <a:pt x="7118" y="1888"/>
                </a:lnTo>
                <a:lnTo>
                  <a:pt x="7115" y="1886"/>
                </a:lnTo>
                <a:lnTo>
                  <a:pt x="7112" y="1885"/>
                </a:lnTo>
                <a:lnTo>
                  <a:pt x="7105" y="1883"/>
                </a:lnTo>
                <a:lnTo>
                  <a:pt x="7097" y="1882"/>
                </a:lnTo>
                <a:lnTo>
                  <a:pt x="7090" y="1883"/>
                </a:lnTo>
                <a:lnTo>
                  <a:pt x="7086" y="1884"/>
                </a:lnTo>
                <a:lnTo>
                  <a:pt x="7082" y="1885"/>
                </a:lnTo>
                <a:lnTo>
                  <a:pt x="7075" y="1888"/>
                </a:lnTo>
                <a:lnTo>
                  <a:pt x="7067" y="1892"/>
                </a:lnTo>
                <a:lnTo>
                  <a:pt x="7060" y="1897"/>
                </a:lnTo>
                <a:lnTo>
                  <a:pt x="7052" y="1902"/>
                </a:lnTo>
                <a:lnTo>
                  <a:pt x="7040" y="1913"/>
                </a:lnTo>
                <a:lnTo>
                  <a:pt x="7040" y="2086"/>
                </a:lnTo>
                <a:lnTo>
                  <a:pt x="7005" y="2086"/>
                </a:lnTo>
                <a:lnTo>
                  <a:pt x="7005" y="1923"/>
                </a:lnTo>
                <a:lnTo>
                  <a:pt x="7004" y="1913"/>
                </a:lnTo>
                <a:lnTo>
                  <a:pt x="7003" y="1904"/>
                </a:lnTo>
                <a:lnTo>
                  <a:pt x="7002" y="1898"/>
                </a:lnTo>
                <a:lnTo>
                  <a:pt x="6998" y="1892"/>
                </a:lnTo>
                <a:lnTo>
                  <a:pt x="6996" y="1890"/>
                </a:lnTo>
                <a:lnTo>
                  <a:pt x="6994" y="1888"/>
                </a:lnTo>
                <a:lnTo>
                  <a:pt x="6988" y="1885"/>
                </a:lnTo>
                <a:lnTo>
                  <a:pt x="6986" y="1884"/>
                </a:lnTo>
                <a:lnTo>
                  <a:pt x="6981" y="1883"/>
                </a:lnTo>
                <a:lnTo>
                  <a:pt x="6973" y="1882"/>
                </a:lnTo>
                <a:lnTo>
                  <a:pt x="6967" y="1883"/>
                </a:lnTo>
                <a:lnTo>
                  <a:pt x="6959" y="1884"/>
                </a:lnTo>
                <a:lnTo>
                  <a:pt x="6952" y="1888"/>
                </a:lnTo>
                <a:lnTo>
                  <a:pt x="6944" y="1891"/>
                </a:lnTo>
                <a:lnTo>
                  <a:pt x="6937" y="1897"/>
                </a:lnTo>
                <a:lnTo>
                  <a:pt x="6929" y="1902"/>
                </a:lnTo>
                <a:lnTo>
                  <a:pt x="6923" y="1908"/>
                </a:lnTo>
                <a:lnTo>
                  <a:pt x="6915" y="1915"/>
                </a:lnTo>
                <a:lnTo>
                  <a:pt x="6915" y="2086"/>
                </a:lnTo>
                <a:lnTo>
                  <a:pt x="6880" y="2086"/>
                </a:lnTo>
                <a:lnTo>
                  <a:pt x="6880" y="1856"/>
                </a:lnTo>
                <a:lnTo>
                  <a:pt x="6915" y="1856"/>
                </a:lnTo>
                <a:lnTo>
                  <a:pt x="6915" y="1888"/>
                </a:lnTo>
                <a:lnTo>
                  <a:pt x="6921" y="1882"/>
                </a:lnTo>
                <a:lnTo>
                  <a:pt x="6929" y="1875"/>
                </a:lnTo>
                <a:lnTo>
                  <a:pt x="6937" y="1868"/>
                </a:lnTo>
                <a:lnTo>
                  <a:pt x="6945" y="1863"/>
                </a:lnTo>
                <a:lnTo>
                  <a:pt x="6950" y="1860"/>
                </a:lnTo>
                <a:lnTo>
                  <a:pt x="6955" y="1858"/>
                </a:lnTo>
                <a:lnTo>
                  <a:pt x="6964" y="1855"/>
                </a:lnTo>
                <a:lnTo>
                  <a:pt x="6970" y="1854"/>
                </a:lnTo>
                <a:lnTo>
                  <a:pt x="6974" y="1853"/>
                </a:lnTo>
                <a:lnTo>
                  <a:pt x="6985" y="1851"/>
                </a:lnTo>
                <a:lnTo>
                  <a:pt x="6996" y="1853"/>
                </a:lnTo>
                <a:lnTo>
                  <a:pt x="7000" y="1853"/>
                </a:lnTo>
                <a:lnTo>
                  <a:pt x="7006" y="1854"/>
                </a:lnTo>
                <a:lnTo>
                  <a:pt x="7009" y="1855"/>
                </a:lnTo>
                <a:lnTo>
                  <a:pt x="7014" y="1857"/>
                </a:lnTo>
                <a:lnTo>
                  <a:pt x="7017" y="1859"/>
                </a:lnTo>
                <a:lnTo>
                  <a:pt x="7021" y="1860"/>
                </a:lnTo>
                <a:lnTo>
                  <a:pt x="7024" y="1864"/>
                </a:lnTo>
                <a:lnTo>
                  <a:pt x="7026" y="1866"/>
                </a:lnTo>
                <a:lnTo>
                  <a:pt x="7031" y="1873"/>
                </a:lnTo>
                <a:lnTo>
                  <a:pt x="7033" y="1876"/>
                </a:lnTo>
                <a:lnTo>
                  <a:pt x="7034" y="1880"/>
                </a:lnTo>
                <a:lnTo>
                  <a:pt x="7035" y="1884"/>
                </a:lnTo>
                <a:lnTo>
                  <a:pt x="7036" y="1888"/>
                </a:lnTo>
                <a:lnTo>
                  <a:pt x="7044" y="1881"/>
                </a:lnTo>
                <a:lnTo>
                  <a:pt x="7051" y="1874"/>
                </a:lnTo>
                <a:lnTo>
                  <a:pt x="7060" y="1868"/>
                </a:lnTo>
                <a:lnTo>
                  <a:pt x="7068" y="1863"/>
                </a:lnTo>
                <a:lnTo>
                  <a:pt x="7078" y="1858"/>
                </a:lnTo>
                <a:lnTo>
                  <a:pt x="7087" y="1855"/>
                </a:lnTo>
                <a:lnTo>
                  <a:pt x="7093" y="1854"/>
                </a:lnTo>
                <a:lnTo>
                  <a:pt x="7099" y="1853"/>
                </a:lnTo>
                <a:lnTo>
                  <a:pt x="7109" y="1851"/>
                </a:lnTo>
                <a:close/>
                <a:moveTo>
                  <a:pt x="6813" y="1882"/>
                </a:moveTo>
                <a:lnTo>
                  <a:pt x="6818" y="1890"/>
                </a:lnTo>
                <a:lnTo>
                  <a:pt x="6822" y="1898"/>
                </a:lnTo>
                <a:lnTo>
                  <a:pt x="6827" y="1908"/>
                </a:lnTo>
                <a:lnTo>
                  <a:pt x="6829" y="1918"/>
                </a:lnTo>
                <a:lnTo>
                  <a:pt x="6832" y="1930"/>
                </a:lnTo>
                <a:lnTo>
                  <a:pt x="6833" y="1942"/>
                </a:lnTo>
                <a:lnTo>
                  <a:pt x="6835" y="1955"/>
                </a:lnTo>
                <a:lnTo>
                  <a:pt x="6835" y="1969"/>
                </a:lnTo>
                <a:lnTo>
                  <a:pt x="6835" y="1978"/>
                </a:lnTo>
                <a:lnTo>
                  <a:pt x="6699" y="1978"/>
                </a:lnTo>
                <a:lnTo>
                  <a:pt x="6699" y="1988"/>
                </a:lnTo>
                <a:lnTo>
                  <a:pt x="6700" y="1997"/>
                </a:lnTo>
                <a:lnTo>
                  <a:pt x="6701" y="2006"/>
                </a:lnTo>
                <a:lnTo>
                  <a:pt x="6704" y="2014"/>
                </a:lnTo>
                <a:lnTo>
                  <a:pt x="6706" y="2022"/>
                </a:lnTo>
                <a:lnTo>
                  <a:pt x="6708" y="2029"/>
                </a:lnTo>
                <a:lnTo>
                  <a:pt x="6712" y="2034"/>
                </a:lnTo>
                <a:lnTo>
                  <a:pt x="6715" y="2040"/>
                </a:lnTo>
                <a:lnTo>
                  <a:pt x="6718" y="2044"/>
                </a:lnTo>
                <a:lnTo>
                  <a:pt x="6723" y="2049"/>
                </a:lnTo>
                <a:lnTo>
                  <a:pt x="6727" y="2052"/>
                </a:lnTo>
                <a:lnTo>
                  <a:pt x="6732" y="2056"/>
                </a:lnTo>
                <a:lnTo>
                  <a:pt x="6738" y="2058"/>
                </a:lnTo>
                <a:lnTo>
                  <a:pt x="6742" y="2060"/>
                </a:lnTo>
                <a:lnTo>
                  <a:pt x="6749" y="2060"/>
                </a:lnTo>
                <a:lnTo>
                  <a:pt x="6754" y="2061"/>
                </a:lnTo>
                <a:lnTo>
                  <a:pt x="6765" y="2060"/>
                </a:lnTo>
                <a:lnTo>
                  <a:pt x="6772" y="2058"/>
                </a:lnTo>
                <a:lnTo>
                  <a:pt x="6780" y="2055"/>
                </a:lnTo>
                <a:lnTo>
                  <a:pt x="6787" y="2050"/>
                </a:lnTo>
                <a:lnTo>
                  <a:pt x="6793" y="2044"/>
                </a:lnTo>
                <a:lnTo>
                  <a:pt x="6796" y="2041"/>
                </a:lnTo>
                <a:lnTo>
                  <a:pt x="6798" y="2038"/>
                </a:lnTo>
                <a:lnTo>
                  <a:pt x="6804" y="2030"/>
                </a:lnTo>
                <a:lnTo>
                  <a:pt x="6809" y="2021"/>
                </a:lnTo>
                <a:lnTo>
                  <a:pt x="6833" y="2037"/>
                </a:lnTo>
                <a:lnTo>
                  <a:pt x="6827" y="2048"/>
                </a:lnTo>
                <a:lnTo>
                  <a:pt x="6823" y="2053"/>
                </a:lnTo>
                <a:lnTo>
                  <a:pt x="6819" y="2059"/>
                </a:lnTo>
                <a:lnTo>
                  <a:pt x="6814" y="2064"/>
                </a:lnTo>
                <a:lnTo>
                  <a:pt x="6810" y="2068"/>
                </a:lnTo>
                <a:lnTo>
                  <a:pt x="6805" y="2073"/>
                </a:lnTo>
                <a:lnTo>
                  <a:pt x="6801" y="2076"/>
                </a:lnTo>
                <a:lnTo>
                  <a:pt x="6795" y="2079"/>
                </a:lnTo>
                <a:lnTo>
                  <a:pt x="6791" y="2083"/>
                </a:lnTo>
                <a:lnTo>
                  <a:pt x="6785" y="2085"/>
                </a:lnTo>
                <a:lnTo>
                  <a:pt x="6778" y="2087"/>
                </a:lnTo>
                <a:lnTo>
                  <a:pt x="6772" y="2088"/>
                </a:lnTo>
                <a:lnTo>
                  <a:pt x="6766" y="2090"/>
                </a:lnTo>
                <a:lnTo>
                  <a:pt x="6753" y="2091"/>
                </a:lnTo>
                <a:lnTo>
                  <a:pt x="6743" y="2091"/>
                </a:lnTo>
                <a:lnTo>
                  <a:pt x="6734" y="2088"/>
                </a:lnTo>
                <a:lnTo>
                  <a:pt x="6726" y="2086"/>
                </a:lnTo>
                <a:lnTo>
                  <a:pt x="6722" y="2085"/>
                </a:lnTo>
                <a:lnTo>
                  <a:pt x="6717" y="2084"/>
                </a:lnTo>
                <a:lnTo>
                  <a:pt x="6714" y="2082"/>
                </a:lnTo>
                <a:lnTo>
                  <a:pt x="6710" y="2079"/>
                </a:lnTo>
                <a:lnTo>
                  <a:pt x="6703" y="2074"/>
                </a:lnTo>
                <a:lnTo>
                  <a:pt x="6696" y="2068"/>
                </a:lnTo>
                <a:lnTo>
                  <a:pt x="6690" y="2061"/>
                </a:lnTo>
                <a:lnTo>
                  <a:pt x="6684" y="2053"/>
                </a:lnTo>
                <a:lnTo>
                  <a:pt x="6679" y="2044"/>
                </a:lnTo>
                <a:lnTo>
                  <a:pt x="6677" y="2039"/>
                </a:lnTo>
                <a:lnTo>
                  <a:pt x="6675" y="2034"/>
                </a:lnTo>
                <a:lnTo>
                  <a:pt x="6671" y="2023"/>
                </a:lnTo>
                <a:lnTo>
                  <a:pt x="6669" y="2012"/>
                </a:lnTo>
                <a:lnTo>
                  <a:pt x="6666" y="1999"/>
                </a:lnTo>
                <a:lnTo>
                  <a:pt x="6665" y="1986"/>
                </a:lnTo>
                <a:lnTo>
                  <a:pt x="6664" y="1971"/>
                </a:lnTo>
                <a:lnTo>
                  <a:pt x="6665" y="1956"/>
                </a:lnTo>
                <a:lnTo>
                  <a:pt x="6666" y="1942"/>
                </a:lnTo>
                <a:lnTo>
                  <a:pt x="6669" y="1929"/>
                </a:lnTo>
                <a:lnTo>
                  <a:pt x="6670" y="1924"/>
                </a:lnTo>
                <a:lnTo>
                  <a:pt x="6672" y="1918"/>
                </a:lnTo>
                <a:lnTo>
                  <a:pt x="6675" y="1907"/>
                </a:lnTo>
                <a:lnTo>
                  <a:pt x="6680" y="1897"/>
                </a:lnTo>
                <a:lnTo>
                  <a:pt x="6686" y="1889"/>
                </a:lnTo>
                <a:lnTo>
                  <a:pt x="6691" y="1881"/>
                </a:lnTo>
                <a:lnTo>
                  <a:pt x="6695" y="1876"/>
                </a:lnTo>
                <a:lnTo>
                  <a:pt x="6698" y="1874"/>
                </a:lnTo>
                <a:lnTo>
                  <a:pt x="6705" y="1867"/>
                </a:lnTo>
                <a:lnTo>
                  <a:pt x="6713" y="1863"/>
                </a:lnTo>
                <a:lnTo>
                  <a:pt x="6719" y="1858"/>
                </a:lnTo>
                <a:lnTo>
                  <a:pt x="6728" y="1856"/>
                </a:lnTo>
                <a:lnTo>
                  <a:pt x="6736" y="1854"/>
                </a:lnTo>
                <a:lnTo>
                  <a:pt x="6744" y="1851"/>
                </a:lnTo>
                <a:lnTo>
                  <a:pt x="6753" y="1851"/>
                </a:lnTo>
                <a:lnTo>
                  <a:pt x="6762" y="1851"/>
                </a:lnTo>
                <a:lnTo>
                  <a:pt x="6771" y="1854"/>
                </a:lnTo>
                <a:lnTo>
                  <a:pt x="6779" y="1856"/>
                </a:lnTo>
                <a:lnTo>
                  <a:pt x="6784" y="1857"/>
                </a:lnTo>
                <a:lnTo>
                  <a:pt x="6787" y="1859"/>
                </a:lnTo>
                <a:lnTo>
                  <a:pt x="6795" y="1864"/>
                </a:lnTo>
                <a:lnTo>
                  <a:pt x="6802" y="1868"/>
                </a:lnTo>
                <a:lnTo>
                  <a:pt x="6807" y="1874"/>
                </a:lnTo>
                <a:lnTo>
                  <a:pt x="6813" y="1882"/>
                </a:lnTo>
                <a:close/>
                <a:moveTo>
                  <a:pt x="6699" y="1952"/>
                </a:moveTo>
                <a:lnTo>
                  <a:pt x="6802" y="1952"/>
                </a:lnTo>
                <a:lnTo>
                  <a:pt x="6800" y="1937"/>
                </a:lnTo>
                <a:lnTo>
                  <a:pt x="6798" y="1930"/>
                </a:lnTo>
                <a:lnTo>
                  <a:pt x="6797" y="1924"/>
                </a:lnTo>
                <a:lnTo>
                  <a:pt x="6793" y="1911"/>
                </a:lnTo>
                <a:lnTo>
                  <a:pt x="6791" y="1906"/>
                </a:lnTo>
                <a:lnTo>
                  <a:pt x="6788" y="1901"/>
                </a:lnTo>
                <a:lnTo>
                  <a:pt x="6785" y="1897"/>
                </a:lnTo>
                <a:lnTo>
                  <a:pt x="6782" y="1893"/>
                </a:lnTo>
                <a:lnTo>
                  <a:pt x="6777" y="1890"/>
                </a:lnTo>
                <a:lnTo>
                  <a:pt x="6774" y="1886"/>
                </a:lnTo>
                <a:lnTo>
                  <a:pt x="6769" y="1884"/>
                </a:lnTo>
                <a:lnTo>
                  <a:pt x="6763" y="1883"/>
                </a:lnTo>
                <a:lnTo>
                  <a:pt x="6759" y="1882"/>
                </a:lnTo>
                <a:lnTo>
                  <a:pt x="6753" y="1882"/>
                </a:lnTo>
                <a:lnTo>
                  <a:pt x="6748" y="1882"/>
                </a:lnTo>
                <a:lnTo>
                  <a:pt x="6743" y="1883"/>
                </a:lnTo>
                <a:lnTo>
                  <a:pt x="6739" y="1884"/>
                </a:lnTo>
                <a:lnTo>
                  <a:pt x="6734" y="1886"/>
                </a:lnTo>
                <a:lnTo>
                  <a:pt x="6730" y="1889"/>
                </a:lnTo>
                <a:lnTo>
                  <a:pt x="6725" y="1891"/>
                </a:lnTo>
                <a:lnTo>
                  <a:pt x="6722" y="1894"/>
                </a:lnTo>
                <a:lnTo>
                  <a:pt x="6718" y="1899"/>
                </a:lnTo>
                <a:lnTo>
                  <a:pt x="6715" y="1903"/>
                </a:lnTo>
                <a:lnTo>
                  <a:pt x="6712" y="1908"/>
                </a:lnTo>
                <a:lnTo>
                  <a:pt x="6708" y="1913"/>
                </a:lnTo>
                <a:lnTo>
                  <a:pt x="6706" y="1920"/>
                </a:lnTo>
                <a:lnTo>
                  <a:pt x="6704" y="1927"/>
                </a:lnTo>
                <a:lnTo>
                  <a:pt x="6703" y="1935"/>
                </a:lnTo>
                <a:lnTo>
                  <a:pt x="6700" y="1943"/>
                </a:lnTo>
                <a:lnTo>
                  <a:pt x="6699" y="1952"/>
                </a:lnTo>
                <a:close/>
                <a:moveTo>
                  <a:pt x="6641" y="1856"/>
                </a:moveTo>
                <a:lnTo>
                  <a:pt x="6578" y="1941"/>
                </a:lnTo>
                <a:lnTo>
                  <a:pt x="6648" y="2086"/>
                </a:lnTo>
                <a:lnTo>
                  <a:pt x="6612" y="2086"/>
                </a:lnTo>
                <a:lnTo>
                  <a:pt x="6557" y="1969"/>
                </a:lnTo>
                <a:lnTo>
                  <a:pt x="6520" y="2017"/>
                </a:lnTo>
                <a:lnTo>
                  <a:pt x="6520" y="2086"/>
                </a:lnTo>
                <a:lnTo>
                  <a:pt x="6485" y="2086"/>
                </a:lnTo>
                <a:lnTo>
                  <a:pt x="6485" y="1763"/>
                </a:lnTo>
                <a:lnTo>
                  <a:pt x="6520" y="1763"/>
                </a:lnTo>
                <a:lnTo>
                  <a:pt x="6520" y="1974"/>
                </a:lnTo>
                <a:lnTo>
                  <a:pt x="6525" y="1967"/>
                </a:lnTo>
                <a:lnTo>
                  <a:pt x="6533" y="1955"/>
                </a:lnTo>
                <a:lnTo>
                  <a:pt x="6542" y="1943"/>
                </a:lnTo>
                <a:lnTo>
                  <a:pt x="6551" y="1929"/>
                </a:lnTo>
                <a:lnTo>
                  <a:pt x="6604" y="1856"/>
                </a:lnTo>
                <a:lnTo>
                  <a:pt x="6641" y="1856"/>
                </a:lnTo>
                <a:close/>
                <a:moveTo>
                  <a:pt x="6415" y="1882"/>
                </a:moveTo>
                <a:lnTo>
                  <a:pt x="6421" y="1890"/>
                </a:lnTo>
                <a:lnTo>
                  <a:pt x="6425" y="1899"/>
                </a:lnTo>
                <a:lnTo>
                  <a:pt x="6430" y="1908"/>
                </a:lnTo>
                <a:lnTo>
                  <a:pt x="6433" y="1919"/>
                </a:lnTo>
                <a:lnTo>
                  <a:pt x="6436" y="1930"/>
                </a:lnTo>
                <a:lnTo>
                  <a:pt x="6439" y="1943"/>
                </a:lnTo>
                <a:lnTo>
                  <a:pt x="6440" y="1956"/>
                </a:lnTo>
                <a:lnTo>
                  <a:pt x="6441" y="1971"/>
                </a:lnTo>
                <a:lnTo>
                  <a:pt x="6440" y="1986"/>
                </a:lnTo>
                <a:lnTo>
                  <a:pt x="6439" y="1999"/>
                </a:lnTo>
                <a:lnTo>
                  <a:pt x="6436" y="2012"/>
                </a:lnTo>
                <a:lnTo>
                  <a:pt x="6433" y="2023"/>
                </a:lnTo>
                <a:lnTo>
                  <a:pt x="6430" y="2033"/>
                </a:lnTo>
                <a:lnTo>
                  <a:pt x="6425" y="2043"/>
                </a:lnTo>
                <a:lnTo>
                  <a:pt x="6421" y="2052"/>
                </a:lnTo>
                <a:lnTo>
                  <a:pt x="6415" y="2060"/>
                </a:lnTo>
                <a:lnTo>
                  <a:pt x="6408" y="2067"/>
                </a:lnTo>
                <a:lnTo>
                  <a:pt x="6401" y="2074"/>
                </a:lnTo>
                <a:lnTo>
                  <a:pt x="6398" y="2076"/>
                </a:lnTo>
                <a:lnTo>
                  <a:pt x="6393" y="2079"/>
                </a:lnTo>
                <a:lnTo>
                  <a:pt x="6386" y="2083"/>
                </a:lnTo>
                <a:lnTo>
                  <a:pt x="6378" y="2086"/>
                </a:lnTo>
                <a:lnTo>
                  <a:pt x="6369" y="2088"/>
                </a:lnTo>
                <a:lnTo>
                  <a:pt x="6360" y="2091"/>
                </a:lnTo>
                <a:lnTo>
                  <a:pt x="6351" y="2091"/>
                </a:lnTo>
                <a:lnTo>
                  <a:pt x="6340" y="2091"/>
                </a:lnTo>
                <a:lnTo>
                  <a:pt x="6331" y="2088"/>
                </a:lnTo>
                <a:lnTo>
                  <a:pt x="6322" y="2086"/>
                </a:lnTo>
                <a:lnTo>
                  <a:pt x="6314" y="2083"/>
                </a:lnTo>
                <a:lnTo>
                  <a:pt x="6307" y="2079"/>
                </a:lnTo>
                <a:lnTo>
                  <a:pt x="6299" y="2074"/>
                </a:lnTo>
                <a:lnTo>
                  <a:pt x="6292" y="2067"/>
                </a:lnTo>
                <a:lnTo>
                  <a:pt x="6285" y="2060"/>
                </a:lnTo>
                <a:lnTo>
                  <a:pt x="6279" y="2052"/>
                </a:lnTo>
                <a:lnTo>
                  <a:pt x="6275" y="2043"/>
                </a:lnTo>
                <a:lnTo>
                  <a:pt x="6270" y="2033"/>
                </a:lnTo>
                <a:lnTo>
                  <a:pt x="6266" y="2023"/>
                </a:lnTo>
                <a:lnTo>
                  <a:pt x="6263" y="2012"/>
                </a:lnTo>
                <a:lnTo>
                  <a:pt x="6261" y="1999"/>
                </a:lnTo>
                <a:lnTo>
                  <a:pt x="6259" y="1986"/>
                </a:lnTo>
                <a:lnTo>
                  <a:pt x="6259" y="1971"/>
                </a:lnTo>
                <a:lnTo>
                  <a:pt x="6259" y="1956"/>
                </a:lnTo>
                <a:lnTo>
                  <a:pt x="6261" y="1943"/>
                </a:lnTo>
                <a:lnTo>
                  <a:pt x="6263" y="1930"/>
                </a:lnTo>
                <a:lnTo>
                  <a:pt x="6266" y="1919"/>
                </a:lnTo>
                <a:lnTo>
                  <a:pt x="6270" y="1908"/>
                </a:lnTo>
                <a:lnTo>
                  <a:pt x="6275" y="1899"/>
                </a:lnTo>
                <a:lnTo>
                  <a:pt x="6279" y="1890"/>
                </a:lnTo>
                <a:lnTo>
                  <a:pt x="6283" y="1885"/>
                </a:lnTo>
                <a:lnTo>
                  <a:pt x="6285" y="1882"/>
                </a:lnTo>
                <a:lnTo>
                  <a:pt x="6292" y="1874"/>
                </a:lnTo>
                <a:lnTo>
                  <a:pt x="6299" y="1868"/>
                </a:lnTo>
                <a:lnTo>
                  <a:pt x="6302" y="1866"/>
                </a:lnTo>
                <a:lnTo>
                  <a:pt x="6307" y="1863"/>
                </a:lnTo>
                <a:lnTo>
                  <a:pt x="6314" y="1859"/>
                </a:lnTo>
                <a:lnTo>
                  <a:pt x="6322" y="1856"/>
                </a:lnTo>
                <a:lnTo>
                  <a:pt x="6331" y="1854"/>
                </a:lnTo>
                <a:lnTo>
                  <a:pt x="6340" y="1851"/>
                </a:lnTo>
                <a:lnTo>
                  <a:pt x="6351" y="1851"/>
                </a:lnTo>
                <a:lnTo>
                  <a:pt x="6360" y="1851"/>
                </a:lnTo>
                <a:lnTo>
                  <a:pt x="6369" y="1854"/>
                </a:lnTo>
                <a:lnTo>
                  <a:pt x="6378" y="1856"/>
                </a:lnTo>
                <a:lnTo>
                  <a:pt x="6386" y="1859"/>
                </a:lnTo>
                <a:lnTo>
                  <a:pt x="6390" y="1860"/>
                </a:lnTo>
                <a:lnTo>
                  <a:pt x="6393" y="1863"/>
                </a:lnTo>
                <a:lnTo>
                  <a:pt x="6401" y="1868"/>
                </a:lnTo>
                <a:lnTo>
                  <a:pt x="6405" y="1872"/>
                </a:lnTo>
                <a:lnTo>
                  <a:pt x="6408" y="1874"/>
                </a:lnTo>
                <a:lnTo>
                  <a:pt x="6415" y="1882"/>
                </a:lnTo>
                <a:close/>
                <a:moveTo>
                  <a:pt x="6401" y="2008"/>
                </a:moveTo>
                <a:lnTo>
                  <a:pt x="6404" y="1999"/>
                </a:lnTo>
                <a:lnTo>
                  <a:pt x="6405" y="1990"/>
                </a:lnTo>
                <a:lnTo>
                  <a:pt x="6405" y="1981"/>
                </a:lnTo>
                <a:lnTo>
                  <a:pt x="6405" y="1971"/>
                </a:lnTo>
                <a:lnTo>
                  <a:pt x="6405" y="1962"/>
                </a:lnTo>
                <a:lnTo>
                  <a:pt x="6405" y="1953"/>
                </a:lnTo>
                <a:lnTo>
                  <a:pt x="6404" y="1944"/>
                </a:lnTo>
                <a:lnTo>
                  <a:pt x="6402" y="1936"/>
                </a:lnTo>
                <a:lnTo>
                  <a:pt x="6400" y="1928"/>
                </a:lnTo>
                <a:lnTo>
                  <a:pt x="6398" y="1921"/>
                </a:lnTo>
                <a:lnTo>
                  <a:pt x="6396" y="1915"/>
                </a:lnTo>
                <a:lnTo>
                  <a:pt x="6392" y="1908"/>
                </a:lnTo>
                <a:lnTo>
                  <a:pt x="6389" y="1902"/>
                </a:lnTo>
                <a:lnTo>
                  <a:pt x="6384" y="1897"/>
                </a:lnTo>
                <a:lnTo>
                  <a:pt x="6380" y="1892"/>
                </a:lnTo>
                <a:lnTo>
                  <a:pt x="6374" y="1889"/>
                </a:lnTo>
                <a:lnTo>
                  <a:pt x="6370" y="1885"/>
                </a:lnTo>
                <a:lnTo>
                  <a:pt x="6363" y="1883"/>
                </a:lnTo>
                <a:lnTo>
                  <a:pt x="6357" y="1882"/>
                </a:lnTo>
                <a:lnTo>
                  <a:pt x="6351" y="1882"/>
                </a:lnTo>
                <a:lnTo>
                  <a:pt x="6344" y="1882"/>
                </a:lnTo>
                <a:lnTo>
                  <a:pt x="6337" y="1883"/>
                </a:lnTo>
                <a:lnTo>
                  <a:pt x="6331" y="1885"/>
                </a:lnTo>
                <a:lnTo>
                  <a:pt x="6326" y="1889"/>
                </a:lnTo>
                <a:lnTo>
                  <a:pt x="6321" y="1892"/>
                </a:lnTo>
                <a:lnTo>
                  <a:pt x="6317" y="1895"/>
                </a:lnTo>
                <a:lnTo>
                  <a:pt x="6312" y="1901"/>
                </a:lnTo>
                <a:lnTo>
                  <a:pt x="6309" y="1907"/>
                </a:lnTo>
                <a:lnTo>
                  <a:pt x="6305" y="1912"/>
                </a:lnTo>
                <a:lnTo>
                  <a:pt x="6302" y="1919"/>
                </a:lnTo>
                <a:lnTo>
                  <a:pt x="6298" y="1935"/>
                </a:lnTo>
                <a:lnTo>
                  <a:pt x="6296" y="1943"/>
                </a:lnTo>
                <a:lnTo>
                  <a:pt x="6295" y="1952"/>
                </a:lnTo>
                <a:lnTo>
                  <a:pt x="6294" y="1961"/>
                </a:lnTo>
                <a:lnTo>
                  <a:pt x="6294" y="1971"/>
                </a:lnTo>
                <a:lnTo>
                  <a:pt x="6294" y="1980"/>
                </a:lnTo>
                <a:lnTo>
                  <a:pt x="6295" y="1989"/>
                </a:lnTo>
                <a:lnTo>
                  <a:pt x="6298" y="2006"/>
                </a:lnTo>
                <a:lnTo>
                  <a:pt x="6302" y="2022"/>
                </a:lnTo>
                <a:lnTo>
                  <a:pt x="6304" y="2029"/>
                </a:lnTo>
                <a:lnTo>
                  <a:pt x="6308" y="2034"/>
                </a:lnTo>
                <a:lnTo>
                  <a:pt x="6311" y="2041"/>
                </a:lnTo>
                <a:lnTo>
                  <a:pt x="6316" y="2046"/>
                </a:lnTo>
                <a:lnTo>
                  <a:pt x="6320" y="2050"/>
                </a:lnTo>
                <a:lnTo>
                  <a:pt x="6325" y="2055"/>
                </a:lnTo>
                <a:lnTo>
                  <a:pt x="6330" y="2057"/>
                </a:lnTo>
                <a:lnTo>
                  <a:pt x="6336" y="2059"/>
                </a:lnTo>
                <a:lnTo>
                  <a:pt x="6343" y="2060"/>
                </a:lnTo>
                <a:lnTo>
                  <a:pt x="6351" y="2061"/>
                </a:lnTo>
                <a:lnTo>
                  <a:pt x="6356" y="2060"/>
                </a:lnTo>
                <a:lnTo>
                  <a:pt x="6363" y="2059"/>
                </a:lnTo>
                <a:lnTo>
                  <a:pt x="6369" y="2058"/>
                </a:lnTo>
                <a:lnTo>
                  <a:pt x="6374" y="2055"/>
                </a:lnTo>
                <a:lnTo>
                  <a:pt x="6379" y="2051"/>
                </a:lnTo>
                <a:lnTo>
                  <a:pt x="6383" y="2047"/>
                </a:lnTo>
                <a:lnTo>
                  <a:pt x="6388" y="2042"/>
                </a:lnTo>
                <a:lnTo>
                  <a:pt x="6391" y="2037"/>
                </a:lnTo>
                <a:lnTo>
                  <a:pt x="6395" y="2030"/>
                </a:lnTo>
                <a:lnTo>
                  <a:pt x="6397" y="2023"/>
                </a:lnTo>
                <a:lnTo>
                  <a:pt x="6400" y="2016"/>
                </a:lnTo>
                <a:lnTo>
                  <a:pt x="6401" y="2008"/>
                </a:lnTo>
                <a:close/>
                <a:moveTo>
                  <a:pt x="6233" y="1856"/>
                </a:moveTo>
                <a:lnTo>
                  <a:pt x="6171" y="1941"/>
                </a:lnTo>
                <a:lnTo>
                  <a:pt x="6241" y="2086"/>
                </a:lnTo>
                <a:lnTo>
                  <a:pt x="6205" y="2086"/>
                </a:lnTo>
                <a:lnTo>
                  <a:pt x="6150" y="1969"/>
                </a:lnTo>
                <a:lnTo>
                  <a:pt x="6114" y="2017"/>
                </a:lnTo>
                <a:lnTo>
                  <a:pt x="6114" y="2086"/>
                </a:lnTo>
                <a:lnTo>
                  <a:pt x="6079" y="2086"/>
                </a:lnTo>
                <a:lnTo>
                  <a:pt x="6079" y="1763"/>
                </a:lnTo>
                <a:lnTo>
                  <a:pt x="6114" y="1763"/>
                </a:lnTo>
                <a:lnTo>
                  <a:pt x="6114" y="1974"/>
                </a:lnTo>
                <a:lnTo>
                  <a:pt x="6118" y="1967"/>
                </a:lnTo>
                <a:lnTo>
                  <a:pt x="6126" y="1955"/>
                </a:lnTo>
                <a:lnTo>
                  <a:pt x="6135" y="1943"/>
                </a:lnTo>
                <a:lnTo>
                  <a:pt x="6145" y="1929"/>
                </a:lnTo>
                <a:lnTo>
                  <a:pt x="6197" y="1856"/>
                </a:lnTo>
                <a:lnTo>
                  <a:pt x="6233" y="1856"/>
                </a:lnTo>
                <a:close/>
                <a:moveTo>
                  <a:pt x="8479" y="1307"/>
                </a:moveTo>
                <a:lnTo>
                  <a:pt x="8486" y="1307"/>
                </a:lnTo>
                <a:lnTo>
                  <a:pt x="8493" y="1308"/>
                </a:lnTo>
                <a:lnTo>
                  <a:pt x="8499" y="1310"/>
                </a:lnTo>
                <a:lnTo>
                  <a:pt x="8504" y="1312"/>
                </a:lnTo>
                <a:lnTo>
                  <a:pt x="8509" y="1314"/>
                </a:lnTo>
                <a:lnTo>
                  <a:pt x="8513" y="1316"/>
                </a:lnTo>
                <a:lnTo>
                  <a:pt x="8518" y="1320"/>
                </a:lnTo>
                <a:lnTo>
                  <a:pt x="8521" y="1324"/>
                </a:lnTo>
                <a:lnTo>
                  <a:pt x="8525" y="1328"/>
                </a:lnTo>
                <a:lnTo>
                  <a:pt x="8528" y="1333"/>
                </a:lnTo>
                <a:lnTo>
                  <a:pt x="8530" y="1338"/>
                </a:lnTo>
                <a:lnTo>
                  <a:pt x="8532" y="1343"/>
                </a:lnTo>
                <a:lnTo>
                  <a:pt x="8535" y="1357"/>
                </a:lnTo>
                <a:lnTo>
                  <a:pt x="8536" y="1364"/>
                </a:lnTo>
                <a:lnTo>
                  <a:pt x="8536" y="1372"/>
                </a:lnTo>
                <a:lnTo>
                  <a:pt x="8536" y="1542"/>
                </a:lnTo>
                <a:lnTo>
                  <a:pt x="8501" y="1542"/>
                </a:lnTo>
                <a:lnTo>
                  <a:pt x="8501" y="1378"/>
                </a:lnTo>
                <a:lnTo>
                  <a:pt x="8501" y="1369"/>
                </a:lnTo>
                <a:lnTo>
                  <a:pt x="8500" y="1362"/>
                </a:lnTo>
                <a:lnTo>
                  <a:pt x="8497" y="1354"/>
                </a:lnTo>
                <a:lnTo>
                  <a:pt x="8495" y="1351"/>
                </a:lnTo>
                <a:lnTo>
                  <a:pt x="8494" y="1348"/>
                </a:lnTo>
                <a:lnTo>
                  <a:pt x="8492" y="1346"/>
                </a:lnTo>
                <a:lnTo>
                  <a:pt x="8490" y="1345"/>
                </a:lnTo>
                <a:lnTo>
                  <a:pt x="8484" y="1341"/>
                </a:lnTo>
                <a:lnTo>
                  <a:pt x="8477" y="1339"/>
                </a:lnTo>
                <a:lnTo>
                  <a:pt x="8469" y="1339"/>
                </a:lnTo>
                <a:lnTo>
                  <a:pt x="8460" y="1339"/>
                </a:lnTo>
                <a:lnTo>
                  <a:pt x="8456" y="1340"/>
                </a:lnTo>
                <a:lnTo>
                  <a:pt x="8452" y="1341"/>
                </a:lnTo>
                <a:lnTo>
                  <a:pt x="8443" y="1345"/>
                </a:lnTo>
                <a:lnTo>
                  <a:pt x="8435" y="1349"/>
                </a:lnTo>
                <a:lnTo>
                  <a:pt x="8428" y="1354"/>
                </a:lnTo>
                <a:lnTo>
                  <a:pt x="8420" y="1359"/>
                </a:lnTo>
                <a:lnTo>
                  <a:pt x="8413" y="1366"/>
                </a:lnTo>
                <a:lnTo>
                  <a:pt x="8407" y="1372"/>
                </a:lnTo>
                <a:lnTo>
                  <a:pt x="8407" y="1542"/>
                </a:lnTo>
                <a:lnTo>
                  <a:pt x="8371" y="1542"/>
                </a:lnTo>
                <a:lnTo>
                  <a:pt x="8371" y="1313"/>
                </a:lnTo>
                <a:lnTo>
                  <a:pt x="8407" y="1313"/>
                </a:lnTo>
                <a:lnTo>
                  <a:pt x="8407" y="1345"/>
                </a:lnTo>
                <a:lnTo>
                  <a:pt x="8413" y="1338"/>
                </a:lnTo>
                <a:lnTo>
                  <a:pt x="8421" y="1331"/>
                </a:lnTo>
                <a:lnTo>
                  <a:pt x="8429" y="1325"/>
                </a:lnTo>
                <a:lnTo>
                  <a:pt x="8438" y="1320"/>
                </a:lnTo>
                <a:lnTo>
                  <a:pt x="8448" y="1314"/>
                </a:lnTo>
                <a:lnTo>
                  <a:pt x="8452" y="1313"/>
                </a:lnTo>
                <a:lnTo>
                  <a:pt x="8458" y="1311"/>
                </a:lnTo>
                <a:lnTo>
                  <a:pt x="8468" y="1308"/>
                </a:lnTo>
                <a:lnTo>
                  <a:pt x="8479" y="1307"/>
                </a:lnTo>
                <a:close/>
                <a:moveTo>
                  <a:pt x="8245" y="1547"/>
                </a:moveTo>
                <a:lnTo>
                  <a:pt x="8236" y="1547"/>
                </a:lnTo>
                <a:lnTo>
                  <a:pt x="8227" y="1546"/>
                </a:lnTo>
                <a:lnTo>
                  <a:pt x="8218" y="1543"/>
                </a:lnTo>
                <a:lnTo>
                  <a:pt x="8214" y="1541"/>
                </a:lnTo>
                <a:lnTo>
                  <a:pt x="8210" y="1540"/>
                </a:lnTo>
                <a:lnTo>
                  <a:pt x="8205" y="1538"/>
                </a:lnTo>
                <a:lnTo>
                  <a:pt x="8202" y="1535"/>
                </a:lnTo>
                <a:lnTo>
                  <a:pt x="8195" y="1530"/>
                </a:lnTo>
                <a:lnTo>
                  <a:pt x="8188" y="1524"/>
                </a:lnTo>
                <a:lnTo>
                  <a:pt x="8182" y="1517"/>
                </a:lnTo>
                <a:lnTo>
                  <a:pt x="8176" y="1509"/>
                </a:lnTo>
                <a:lnTo>
                  <a:pt x="8171" y="1500"/>
                </a:lnTo>
                <a:lnTo>
                  <a:pt x="8169" y="1496"/>
                </a:lnTo>
                <a:lnTo>
                  <a:pt x="8167" y="1490"/>
                </a:lnTo>
                <a:lnTo>
                  <a:pt x="8164" y="1480"/>
                </a:lnTo>
                <a:lnTo>
                  <a:pt x="8160" y="1468"/>
                </a:lnTo>
                <a:lnTo>
                  <a:pt x="8158" y="1455"/>
                </a:lnTo>
                <a:lnTo>
                  <a:pt x="8157" y="1442"/>
                </a:lnTo>
                <a:lnTo>
                  <a:pt x="8157" y="1427"/>
                </a:lnTo>
                <a:lnTo>
                  <a:pt x="8157" y="1412"/>
                </a:lnTo>
                <a:lnTo>
                  <a:pt x="8158" y="1399"/>
                </a:lnTo>
                <a:lnTo>
                  <a:pt x="8160" y="1385"/>
                </a:lnTo>
                <a:lnTo>
                  <a:pt x="8162" y="1380"/>
                </a:lnTo>
                <a:lnTo>
                  <a:pt x="8164" y="1374"/>
                </a:lnTo>
                <a:lnTo>
                  <a:pt x="8168" y="1363"/>
                </a:lnTo>
                <a:lnTo>
                  <a:pt x="8173" y="1354"/>
                </a:lnTo>
                <a:lnTo>
                  <a:pt x="8178" y="1345"/>
                </a:lnTo>
                <a:lnTo>
                  <a:pt x="8184" y="1337"/>
                </a:lnTo>
                <a:lnTo>
                  <a:pt x="8187" y="1333"/>
                </a:lnTo>
                <a:lnTo>
                  <a:pt x="8189" y="1330"/>
                </a:lnTo>
                <a:lnTo>
                  <a:pt x="8196" y="1323"/>
                </a:lnTo>
                <a:lnTo>
                  <a:pt x="8204" y="1319"/>
                </a:lnTo>
                <a:lnTo>
                  <a:pt x="8212" y="1315"/>
                </a:lnTo>
                <a:lnTo>
                  <a:pt x="8220" y="1312"/>
                </a:lnTo>
                <a:lnTo>
                  <a:pt x="8228" y="1310"/>
                </a:lnTo>
                <a:lnTo>
                  <a:pt x="8237" y="1308"/>
                </a:lnTo>
                <a:lnTo>
                  <a:pt x="8245" y="1307"/>
                </a:lnTo>
                <a:lnTo>
                  <a:pt x="8255" y="1308"/>
                </a:lnTo>
                <a:lnTo>
                  <a:pt x="8263" y="1310"/>
                </a:lnTo>
                <a:lnTo>
                  <a:pt x="8272" y="1312"/>
                </a:lnTo>
                <a:lnTo>
                  <a:pt x="8275" y="1313"/>
                </a:lnTo>
                <a:lnTo>
                  <a:pt x="8280" y="1315"/>
                </a:lnTo>
                <a:lnTo>
                  <a:pt x="8287" y="1320"/>
                </a:lnTo>
                <a:lnTo>
                  <a:pt x="8293" y="1324"/>
                </a:lnTo>
                <a:lnTo>
                  <a:pt x="8299" y="1331"/>
                </a:lnTo>
                <a:lnTo>
                  <a:pt x="8305" y="1338"/>
                </a:lnTo>
                <a:lnTo>
                  <a:pt x="8310" y="1346"/>
                </a:lnTo>
                <a:lnTo>
                  <a:pt x="8312" y="1350"/>
                </a:lnTo>
                <a:lnTo>
                  <a:pt x="8315" y="1355"/>
                </a:lnTo>
                <a:lnTo>
                  <a:pt x="8318" y="1364"/>
                </a:lnTo>
                <a:lnTo>
                  <a:pt x="8321" y="1375"/>
                </a:lnTo>
                <a:lnTo>
                  <a:pt x="8324" y="1386"/>
                </a:lnTo>
                <a:lnTo>
                  <a:pt x="8326" y="1399"/>
                </a:lnTo>
                <a:lnTo>
                  <a:pt x="8326" y="1411"/>
                </a:lnTo>
                <a:lnTo>
                  <a:pt x="8327" y="1426"/>
                </a:lnTo>
                <a:lnTo>
                  <a:pt x="8327" y="1434"/>
                </a:lnTo>
                <a:lnTo>
                  <a:pt x="8192" y="1434"/>
                </a:lnTo>
                <a:lnTo>
                  <a:pt x="8192" y="1444"/>
                </a:lnTo>
                <a:lnTo>
                  <a:pt x="8193" y="1453"/>
                </a:lnTo>
                <a:lnTo>
                  <a:pt x="8194" y="1462"/>
                </a:lnTo>
                <a:lnTo>
                  <a:pt x="8195" y="1470"/>
                </a:lnTo>
                <a:lnTo>
                  <a:pt x="8197" y="1478"/>
                </a:lnTo>
                <a:lnTo>
                  <a:pt x="8201" y="1485"/>
                </a:lnTo>
                <a:lnTo>
                  <a:pt x="8203" y="1490"/>
                </a:lnTo>
                <a:lnTo>
                  <a:pt x="8206" y="1496"/>
                </a:lnTo>
                <a:lnTo>
                  <a:pt x="8211" y="1502"/>
                </a:lnTo>
                <a:lnTo>
                  <a:pt x="8214" y="1505"/>
                </a:lnTo>
                <a:lnTo>
                  <a:pt x="8219" y="1509"/>
                </a:lnTo>
                <a:lnTo>
                  <a:pt x="8224" y="1512"/>
                </a:lnTo>
                <a:lnTo>
                  <a:pt x="8229" y="1514"/>
                </a:lnTo>
                <a:lnTo>
                  <a:pt x="8235" y="1516"/>
                </a:lnTo>
                <a:lnTo>
                  <a:pt x="8240" y="1517"/>
                </a:lnTo>
                <a:lnTo>
                  <a:pt x="8246" y="1517"/>
                </a:lnTo>
                <a:lnTo>
                  <a:pt x="8256" y="1516"/>
                </a:lnTo>
                <a:lnTo>
                  <a:pt x="8264" y="1515"/>
                </a:lnTo>
                <a:lnTo>
                  <a:pt x="8272" y="1512"/>
                </a:lnTo>
                <a:lnTo>
                  <a:pt x="8279" y="1507"/>
                </a:lnTo>
                <a:lnTo>
                  <a:pt x="8285" y="1502"/>
                </a:lnTo>
                <a:lnTo>
                  <a:pt x="8291" y="1494"/>
                </a:lnTo>
                <a:lnTo>
                  <a:pt x="8296" y="1486"/>
                </a:lnTo>
                <a:lnTo>
                  <a:pt x="8301" y="1478"/>
                </a:lnTo>
                <a:lnTo>
                  <a:pt x="8325" y="1492"/>
                </a:lnTo>
                <a:lnTo>
                  <a:pt x="8318" y="1505"/>
                </a:lnTo>
                <a:lnTo>
                  <a:pt x="8315" y="1509"/>
                </a:lnTo>
                <a:lnTo>
                  <a:pt x="8311" y="1515"/>
                </a:lnTo>
                <a:lnTo>
                  <a:pt x="8307" y="1520"/>
                </a:lnTo>
                <a:lnTo>
                  <a:pt x="8302" y="1524"/>
                </a:lnTo>
                <a:lnTo>
                  <a:pt x="8292" y="1532"/>
                </a:lnTo>
                <a:lnTo>
                  <a:pt x="8282" y="1539"/>
                </a:lnTo>
                <a:lnTo>
                  <a:pt x="8276" y="1541"/>
                </a:lnTo>
                <a:lnTo>
                  <a:pt x="8271" y="1543"/>
                </a:lnTo>
                <a:lnTo>
                  <a:pt x="8264" y="1544"/>
                </a:lnTo>
                <a:lnTo>
                  <a:pt x="8258" y="1546"/>
                </a:lnTo>
                <a:lnTo>
                  <a:pt x="8245" y="1547"/>
                </a:lnTo>
                <a:close/>
                <a:moveTo>
                  <a:pt x="8199" y="1376"/>
                </a:moveTo>
                <a:lnTo>
                  <a:pt x="8196" y="1383"/>
                </a:lnTo>
                <a:lnTo>
                  <a:pt x="8194" y="1391"/>
                </a:lnTo>
                <a:lnTo>
                  <a:pt x="8193" y="1399"/>
                </a:lnTo>
                <a:lnTo>
                  <a:pt x="8192" y="1408"/>
                </a:lnTo>
                <a:lnTo>
                  <a:pt x="8293" y="1408"/>
                </a:lnTo>
                <a:lnTo>
                  <a:pt x="8292" y="1393"/>
                </a:lnTo>
                <a:lnTo>
                  <a:pt x="8291" y="1386"/>
                </a:lnTo>
                <a:lnTo>
                  <a:pt x="8289" y="1380"/>
                </a:lnTo>
                <a:lnTo>
                  <a:pt x="8285" y="1367"/>
                </a:lnTo>
                <a:lnTo>
                  <a:pt x="8283" y="1363"/>
                </a:lnTo>
                <a:lnTo>
                  <a:pt x="8280" y="1357"/>
                </a:lnTo>
                <a:lnTo>
                  <a:pt x="8276" y="1354"/>
                </a:lnTo>
                <a:lnTo>
                  <a:pt x="8273" y="1349"/>
                </a:lnTo>
                <a:lnTo>
                  <a:pt x="8270" y="1346"/>
                </a:lnTo>
                <a:lnTo>
                  <a:pt x="8265" y="1343"/>
                </a:lnTo>
                <a:lnTo>
                  <a:pt x="8261" y="1341"/>
                </a:lnTo>
                <a:lnTo>
                  <a:pt x="8256" y="1339"/>
                </a:lnTo>
                <a:lnTo>
                  <a:pt x="8250" y="1338"/>
                </a:lnTo>
                <a:lnTo>
                  <a:pt x="8245" y="1338"/>
                </a:lnTo>
                <a:lnTo>
                  <a:pt x="8240" y="1338"/>
                </a:lnTo>
                <a:lnTo>
                  <a:pt x="8236" y="1339"/>
                </a:lnTo>
                <a:lnTo>
                  <a:pt x="8231" y="1340"/>
                </a:lnTo>
                <a:lnTo>
                  <a:pt x="8226" y="1342"/>
                </a:lnTo>
                <a:lnTo>
                  <a:pt x="8222" y="1345"/>
                </a:lnTo>
                <a:lnTo>
                  <a:pt x="8218" y="1347"/>
                </a:lnTo>
                <a:lnTo>
                  <a:pt x="8213" y="1350"/>
                </a:lnTo>
                <a:lnTo>
                  <a:pt x="8210" y="1355"/>
                </a:lnTo>
                <a:lnTo>
                  <a:pt x="8206" y="1359"/>
                </a:lnTo>
                <a:lnTo>
                  <a:pt x="8203" y="1365"/>
                </a:lnTo>
                <a:lnTo>
                  <a:pt x="8201" y="1371"/>
                </a:lnTo>
                <a:lnTo>
                  <a:pt x="8199" y="1376"/>
                </a:lnTo>
                <a:close/>
                <a:moveTo>
                  <a:pt x="8112" y="1486"/>
                </a:moveTo>
                <a:lnTo>
                  <a:pt x="8113" y="1505"/>
                </a:lnTo>
                <a:lnTo>
                  <a:pt x="8113" y="1520"/>
                </a:lnTo>
                <a:lnTo>
                  <a:pt x="8115" y="1532"/>
                </a:lnTo>
                <a:lnTo>
                  <a:pt x="8117" y="1542"/>
                </a:lnTo>
                <a:lnTo>
                  <a:pt x="8081" y="1542"/>
                </a:lnTo>
                <a:lnTo>
                  <a:pt x="8081" y="1539"/>
                </a:lnTo>
                <a:lnTo>
                  <a:pt x="8080" y="1535"/>
                </a:lnTo>
                <a:lnTo>
                  <a:pt x="8079" y="1527"/>
                </a:lnTo>
                <a:lnTo>
                  <a:pt x="8078" y="1523"/>
                </a:lnTo>
                <a:lnTo>
                  <a:pt x="8078" y="1520"/>
                </a:lnTo>
                <a:lnTo>
                  <a:pt x="8078" y="1512"/>
                </a:lnTo>
                <a:lnTo>
                  <a:pt x="8072" y="1518"/>
                </a:lnTo>
                <a:lnTo>
                  <a:pt x="8065" y="1525"/>
                </a:lnTo>
                <a:lnTo>
                  <a:pt x="8059" y="1531"/>
                </a:lnTo>
                <a:lnTo>
                  <a:pt x="8051" y="1535"/>
                </a:lnTo>
                <a:lnTo>
                  <a:pt x="8047" y="1538"/>
                </a:lnTo>
                <a:lnTo>
                  <a:pt x="8043" y="1540"/>
                </a:lnTo>
                <a:lnTo>
                  <a:pt x="8034" y="1543"/>
                </a:lnTo>
                <a:lnTo>
                  <a:pt x="8029" y="1544"/>
                </a:lnTo>
                <a:lnTo>
                  <a:pt x="8025" y="1544"/>
                </a:lnTo>
                <a:lnTo>
                  <a:pt x="8019" y="1546"/>
                </a:lnTo>
                <a:lnTo>
                  <a:pt x="8014" y="1546"/>
                </a:lnTo>
                <a:lnTo>
                  <a:pt x="8006" y="1546"/>
                </a:lnTo>
                <a:lnTo>
                  <a:pt x="7998" y="1543"/>
                </a:lnTo>
                <a:lnTo>
                  <a:pt x="7990" y="1542"/>
                </a:lnTo>
                <a:lnTo>
                  <a:pt x="7983" y="1539"/>
                </a:lnTo>
                <a:lnTo>
                  <a:pt x="7976" y="1535"/>
                </a:lnTo>
                <a:lnTo>
                  <a:pt x="7970" y="1530"/>
                </a:lnTo>
                <a:lnTo>
                  <a:pt x="7964" y="1524"/>
                </a:lnTo>
                <a:lnTo>
                  <a:pt x="7960" y="1521"/>
                </a:lnTo>
                <a:lnTo>
                  <a:pt x="7958" y="1517"/>
                </a:lnTo>
                <a:lnTo>
                  <a:pt x="7954" y="1509"/>
                </a:lnTo>
                <a:lnTo>
                  <a:pt x="7951" y="1506"/>
                </a:lnTo>
                <a:lnTo>
                  <a:pt x="7949" y="1502"/>
                </a:lnTo>
                <a:lnTo>
                  <a:pt x="7945" y="1491"/>
                </a:lnTo>
                <a:lnTo>
                  <a:pt x="7941" y="1481"/>
                </a:lnTo>
                <a:lnTo>
                  <a:pt x="7939" y="1469"/>
                </a:lnTo>
                <a:lnTo>
                  <a:pt x="7938" y="1463"/>
                </a:lnTo>
                <a:lnTo>
                  <a:pt x="7938" y="1456"/>
                </a:lnTo>
                <a:lnTo>
                  <a:pt x="7937" y="1443"/>
                </a:lnTo>
                <a:lnTo>
                  <a:pt x="7936" y="1427"/>
                </a:lnTo>
                <a:lnTo>
                  <a:pt x="7937" y="1412"/>
                </a:lnTo>
                <a:lnTo>
                  <a:pt x="7938" y="1398"/>
                </a:lnTo>
                <a:lnTo>
                  <a:pt x="7939" y="1385"/>
                </a:lnTo>
                <a:lnTo>
                  <a:pt x="7942" y="1374"/>
                </a:lnTo>
                <a:lnTo>
                  <a:pt x="7946" y="1363"/>
                </a:lnTo>
                <a:lnTo>
                  <a:pt x="7949" y="1353"/>
                </a:lnTo>
                <a:lnTo>
                  <a:pt x="7954" y="1345"/>
                </a:lnTo>
                <a:lnTo>
                  <a:pt x="7959" y="1337"/>
                </a:lnTo>
                <a:lnTo>
                  <a:pt x="7962" y="1332"/>
                </a:lnTo>
                <a:lnTo>
                  <a:pt x="7965" y="1330"/>
                </a:lnTo>
                <a:lnTo>
                  <a:pt x="7971" y="1323"/>
                </a:lnTo>
                <a:lnTo>
                  <a:pt x="7977" y="1319"/>
                </a:lnTo>
                <a:lnTo>
                  <a:pt x="7984" y="1314"/>
                </a:lnTo>
                <a:lnTo>
                  <a:pt x="7992" y="1312"/>
                </a:lnTo>
                <a:lnTo>
                  <a:pt x="8000" y="1310"/>
                </a:lnTo>
                <a:lnTo>
                  <a:pt x="8008" y="1308"/>
                </a:lnTo>
                <a:lnTo>
                  <a:pt x="8016" y="1307"/>
                </a:lnTo>
                <a:lnTo>
                  <a:pt x="8025" y="1308"/>
                </a:lnTo>
                <a:lnTo>
                  <a:pt x="8030" y="1308"/>
                </a:lnTo>
                <a:lnTo>
                  <a:pt x="8035" y="1310"/>
                </a:lnTo>
                <a:lnTo>
                  <a:pt x="8043" y="1313"/>
                </a:lnTo>
                <a:lnTo>
                  <a:pt x="8051" y="1316"/>
                </a:lnTo>
                <a:lnTo>
                  <a:pt x="8059" y="1321"/>
                </a:lnTo>
                <a:lnTo>
                  <a:pt x="8065" y="1327"/>
                </a:lnTo>
                <a:lnTo>
                  <a:pt x="8071" y="1333"/>
                </a:lnTo>
                <a:lnTo>
                  <a:pt x="8078" y="1340"/>
                </a:lnTo>
                <a:lnTo>
                  <a:pt x="8078" y="1220"/>
                </a:lnTo>
                <a:lnTo>
                  <a:pt x="8112" y="1220"/>
                </a:lnTo>
                <a:lnTo>
                  <a:pt x="8112" y="1486"/>
                </a:lnTo>
                <a:close/>
                <a:moveTo>
                  <a:pt x="8078" y="1486"/>
                </a:moveTo>
                <a:lnTo>
                  <a:pt x="8078" y="1369"/>
                </a:lnTo>
                <a:lnTo>
                  <a:pt x="8071" y="1363"/>
                </a:lnTo>
                <a:lnTo>
                  <a:pt x="8064" y="1357"/>
                </a:lnTo>
                <a:lnTo>
                  <a:pt x="8059" y="1351"/>
                </a:lnTo>
                <a:lnTo>
                  <a:pt x="8052" y="1347"/>
                </a:lnTo>
                <a:lnTo>
                  <a:pt x="8048" y="1345"/>
                </a:lnTo>
                <a:lnTo>
                  <a:pt x="8045" y="1342"/>
                </a:lnTo>
                <a:lnTo>
                  <a:pt x="8037" y="1340"/>
                </a:lnTo>
                <a:lnTo>
                  <a:pt x="8034" y="1339"/>
                </a:lnTo>
                <a:lnTo>
                  <a:pt x="8030" y="1339"/>
                </a:lnTo>
                <a:lnTo>
                  <a:pt x="8023" y="1338"/>
                </a:lnTo>
                <a:lnTo>
                  <a:pt x="8017" y="1338"/>
                </a:lnTo>
                <a:lnTo>
                  <a:pt x="8012" y="1339"/>
                </a:lnTo>
                <a:lnTo>
                  <a:pt x="8007" y="1341"/>
                </a:lnTo>
                <a:lnTo>
                  <a:pt x="8002" y="1343"/>
                </a:lnTo>
                <a:lnTo>
                  <a:pt x="7998" y="1346"/>
                </a:lnTo>
                <a:lnTo>
                  <a:pt x="7993" y="1350"/>
                </a:lnTo>
                <a:lnTo>
                  <a:pt x="7989" y="1354"/>
                </a:lnTo>
                <a:lnTo>
                  <a:pt x="7985" y="1359"/>
                </a:lnTo>
                <a:lnTo>
                  <a:pt x="7982" y="1365"/>
                </a:lnTo>
                <a:lnTo>
                  <a:pt x="7980" y="1372"/>
                </a:lnTo>
                <a:lnTo>
                  <a:pt x="7977" y="1380"/>
                </a:lnTo>
                <a:lnTo>
                  <a:pt x="7975" y="1387"/>
                </a:lnTo>
                <a:lnTo>
                  <a:pt x="7973" y="1397"/>
                </a:lnTo>
                <a:lnTo>
                  <a:pt x="7972" y="1407"/>
                </a:lnTo>
                <a:lnTo>
                  <a:pt x="7972" y="1417"/>
                </a:lnTo>
                <a:lnTo>
                  <a:pt x="7972" y="1428"/>
                </a:lnTo>
                <a:lnTo>
                  <a:pt x="7972" y="1439"/>
                </a:lnTo>
                <a:lnTo>
                  <a:pt x="7972" y="1450"/>
                </a:lnTo>
                <a:lnTo>
                  <a:pt x="7973" y="1460"/>
                </a:lnTo>
                <a:lnTo>
                  <a:pt x="7975" y="1468"/>
                </a:lnTo>
                <a:lnTo>
                  <a:pt x="7977" y="1476"/>
                </a:lnTo>
                <a:lnTo>
                  <a:pt x="7980" y="1483"/>
                </a:lnTo>
                <a:lnTo>
                  <a:pt x="7983" y="1490"/>
                </a:lnTo>
                <a:lnTo>
                  <a:pt x="7986" y="1496"/>
                </a:lnTo>
                <a:lnTo>
                  <a:pt x="7990" y="1500"/>
                </a:lnTo>
                <a:lnTo>
                  <a:pt x="7993" y="1505"/>
                </a:lnTo>
                <a:lnTo>
                  <a:pt x="7998" y="1508"/>
                </a:lnTo>
                <a:lnTo>
                  <a:pt x="8002" y="1512"/>
                </a:lnTo>
                <a:lnTo>
                  <a:pt x="8007" y="1514"/>
                </a:lnTo>
                <a:lnTo>
                  <a:pt x="8012" y="1515"/>
                </a:lnTo>
                <a:lnTo>
                  <a:pt x="8018" y="1516"/>
                </a:lnTo>
                <a:lnTo>
                  <a:pt x="8024" y="1517"/>
                </a:lnTo>
                <a:lnTo>
                  <a:pt x="8032" y="1516"/>
                </a:lnTo>
                <a:lnTo>
                  <a:pt x="8035" y="1515"/>
                </a:lnTo>
                <a:lnTo>
                  <a:pt x="8038" y="1514"/>
                </a:lnTo>
                <a:lnTo>
                  <a:pt x="8046" y="1512"/>
                </a:lnTo>
                <a:lnTo>
                  <a:pt x="8053" y="1507"/>
                </a:lnTo>
                <a:lnTo>
                  <a:pt x="8060" y="1503"/>
                </a:lnTo>
                <a:lnTo>
                  <a:pt x="8065" y="1497"/>
                </a:lnTo>
                <a:lnTo>
                  <a:pt x="8078" y="1486"/>
                </a:lnTo>
                <a:close/>
                <a:moveTo>
                  <a:pt x="7847" y="1315"/>
                </a:moveTo>
                <a:lnTo>
                  <a:pt x="7851" y="1318"/>
                </a:lnTo>
                <a:lnTo>
                  <a:pt x="7854" y="1320"/>
                </a:lnTo>
                <a:lnTo>
                  <a:pt x="7862" y="1324"/>
                </a:lnTo>
                <a:lnTo>
                  <a:pt x="7866" y="1328"/>
                </a:lnTo>
                <a:lnTo>
                  <a:pt x="7869" y="1331"/>
                </a:lnTo>
                <a:lnTo>
                  <a:pt x="7876" y="1338"/>
                </a:lnTo>
                <a:lnTo>
                  <a:pt x="7882" y="1346"/>
                </a:lnTo>
                <a:lnTo>
                  <a:pt x="7886" y="1355"/>
                </a:lnTo>
                <a:lnTo>
                  <a:pt x="7891" y="1365"/>
                </a:lnTo>
                <a:lnTo>
                  <a:pt x="7895" y="1375"/>
                </a:lnTo>
                <a:lnTo>
                  <a:pt x="7897" y="1386"/>
                </a:lnTo>
                <a:lnTo>
                  <a:pt x="7900" y="1400"/>
                </a:lnTo>
                <a:lnTo>
                  <a:pt x="7901" y="1412"/>
                </a:lnTo>
                <a:lnTo>
                  <a:pt x="7902" y="1427"/>
                </a:lnTo>
                <a:lnTo>
                  <a:pt x="7901" y="1442"/>
                </a:lnTo>
                <a:lnTo>
                  <a:pt x="7900" y="1455"/>
                </a:lnTo>
                <a:lnTo>
                  <a:pt x="7897" y="1468"/>
                </a:lnTo>
                <a:lnTo>
                  <a:pt x="7895" y="1479"/>
                </a:lnTo>
                <a:lnTo>
                  <a:pt x="7891" y="1490"/>
                </a:lnTo>
                <a:lnTo>
                  <a:pt x="7886" y="1499"/>
                </a:lnTo>
                <a:lnTo>
                  <a:pt x="7882" y="1508"/>
                </a:lnTo>
                <a:lnTo>
                  <a:pt x="7876" y="1516"/>
                </a:lnTo>
                <a:lnTo>
                  <a:pt x="7869" y="1524"/>
                </a:lnTo>
                <a:lnTo>
                  <a:pt x="7862" y="1530"/>
                </a:lnTo>
                <a:lnTo>
                  <a:pt x="7859" y="1533"/>
                </a:lnTo>
                <a:lnTo>
                  <a:pt x="7854" y="1535"/>
                </a:lnTo>
                <a:lnTo>
                  <a:pt x="7847" y="1540"/>
                </a:lnTo>
                <a:lnTo>
                  <a:pt x="7839" y="1543"/>
                </a:lnTo>
                <a:lnTo>
                  <a:pt x="7830" y="1546"/>
                </a:lnTo>
                <a:lnTo>
                  <a:pt x="7821" y="1547"/>
                </a:lnTo>
                <a:lnTo>
                  <a:pt x="7812" y="1547"/>
                </a:lnTo>
                <a:lnTo>
                  <a:pt x="7801" y="1547"/>
                </a:lnTo>
                <a:lnTo>
                  <a:pt x="7792" y="1546"/>
                </a:lnTo>
                <a:lnTo>
                  <a:pt x="7784" y="1543"/>
                </a:lnTo>
                <a:lnTo>
                  <a:pt x="7775" y="1540"/>
                </a:lnTo>
                <a:lnTo>
                  <a:pt x="7768" y="1535"/>
                </a:lnTo>
                <a:lnTo>
                  <a:pt x="7760" y="1530"/>
                </a:lnTo>
                <a:lnTo>
                  <a:pt x="7753" y="1524"/>
                </a:lnTo>
                <a:lnTo>
                  <a:pt x="7746" y="1516"/>
                </a:lnTo>
                <a:lnTo>
                  <a:pt x="7740" y="1508"/>
                </a:lnTo>
                <a:lnTo>
                  <a:pt x="7736" y="1499"/>
                </a:lnTo>
                <a:lnTo>
                  <a:pt x="7731" y="1490"/>
                </a:lnTo>
                <a:lnTo>
                  <a:pt x="7727" y="1479"/>
                </a:lnTo>
                <a:lnTo>
                  <a:pt x="7725" y="1468"/>
                </a:lnTo>
                <a:lnTo>
                  <a:pt x="7722" y="1455"/>
                </a:lnTo>
                <a:lnTo>
                  <a:pt x="7720" y="1442"/>
                </a:lnTo>
                <a:lnTo>
                  <a:pt x="7720" y="1427"/>
                </a:lnTo>
                <a:lnTo>
                  <a:pt x="7720" y="1412"/>
                </a:lnTo>
                <a:lnTo>
                  <a:pt x="7722" y="1400"/>
                </a:lnTo>
                <a:lnTo>
                  <a:pt x="7725" y="1386"/>
                </a:lnTo>
                <a:lnTo>
                  <a:pt x="7727" y="1375"/>
                </a:lnTo>
                <a:lnTo>
                  <a:pt x="7731" y="1365"/>
                </a:lnTo>
                <a:lnTo>
                  <a:pt x="7736" y="1355"/>
                </a:lnTo>
                <a:lnTo>
                  <a:pt x="7740" y="1346"/>
                </a:lnTo>
                <a:lnTo>
                  <a:pt x="7744" y="1341"/>
                </a:lnTo>
                <a:lnTo>
                  <a:pt x="7746" y="1338"/>
                </a:lnTo>
                <a:lnTo>
                  <a:pt x="7753" y="1331"/>
                </a:lnTo>
                <a:lnTo>
                  <a:pt x="7760" y="1324"/>
                </a:lnTo>
                <a:lnTo>
                  <a:pt x="7763" y="1322"/>
                </a:lnTo>
                <a:lnTo>
                  <a:pt x="7768" y="1320"/>
                </a:lnTo>
                <a:lnTo>
                  <a:pt x="7775" y="1315"/>
                </a:lnTo>
                <a:lnTo>
                  <a:pt x="7783" y="1312"/>
                </a:lnTo>
                <a:lnTo>
                  <a:pt x="7792" y="1310"/>
                </a:lnTo>
                <a:lnTo>
                  <a:pt x="7801" y="1308"/>
                </a:lnTo>
                <a:lnTo>
                  <a:pt x="7812" y="1307"/>
                </a:lnTo>
                <a:lnTo>
                  <a:pt x="7821" y="1308"/>
                </a:lnTo>
                <a:lnTo>
                  <a:pt x="7830" y="1310"/>
                </a:lnTo>
                <a:lnTo>
                  <a:pt x="7839" y="1312"/>
                </a:lnTo>
                <a:lnTo>
                  <a:pt x="7847" y="1315"/>
                </a:lnTo>
                <a:close/>
                <a:moveTo>
                  <a:pt x="7862" y="1464"/>
                </a:moveTo>
                <a:lnTo>
                  <a:pt x="7865" y="1455"/>
                </a:lnTo>
                <a:lnTo>
                  <a:pt x="7866" y="1446"/>
                </a:lnTo>
                <a:lnTo>
                  <a:pt x="7866" y="1437"/>
                </a:lnTo>
                <a:lnTo>
                  <a:pt x="7867" y="1427"/>
                </a:lnTo>
                <a:lnTo>
                  <a:pt x="7866" y="1418"/>
                </a:lnTo>
                <a:lnTo>
                  <a:pt x="7866" y="1409"/>
                </a:lnTo>
                <a:lnTo>
                  <a:pt x="7865" y="1401"/>
                </a:lnTo>
                <a:lnTo>
                  <a:pt x="7863" y="1392"/>
                </a:lnTo>
                <a:lnTo>
                  <a:pt x="7861" y="1384"/>
                </a:lnTo>
                <a:lnTo>
                  <a:pt x="7859" y="1377"/>
                </a:lnTo>
                <a:lnTo>
                  <a:pt x="7857" y="1371"/>
                </a:lnTo>
                <a:lnTo>
                  <a:pt x="7853" y="1364"/>
                </a:lnTo>
                <a:lnTo>
                  <a:pt x="7850" y="1358"/>
                </a:lnTo>
                <a:lnTo>
                  <a:pt x="7845" y="1354"/>
                </a:lnTo>
                <a:lnTo>
                  <a:pt x="7841" y="1349"/>
                </a:lnTo>
                <a:lnTo>
                  <a:pt x="7836" y="1345"/>
                </a:lnTo>
                <a:lnTo>
                  <a:pt x="7831" y="1342"/>
                </a:lnTo>
                <a:lnTo>
                  <a:pt x="7824" y="1340"/>
                </a:lnTo>
                <a:lnTo>
                  <a:pt x="7818" y="1338"/>
                </a:lnTo>
                <a:lnTo>
                  <a:pt x="7812" y="1338"/>
                </a:lnTo>
                <a:lnTo>
                  <a:pt x="7805" y="1338"/>
                </a:lnTo>
                <a:lnTo>
                  <a:pt x="7798" y="1340"/>
                </a:lnTo>
                <a:lnTo>
                  <a:pt x="7792" y="1341"/>
                </a:lnTo>
                <a:lnTo>
                  <a:pt x="7787" y="1345"/>
                </a:lnTo>
                <a:lnTo>
                  <a:pt x="7782" y="1348"/>
                </a:lnTo>
                <a:lnTo>
                  <a:pt x="7778" y="1353"/>
                </a:lnTo>
                <a:lnTo>
                  <a:pt x="7773" y="1357"/>
                </a:lnTo>
                <a:lnTo>
                  <a:pt x="7770" y="1363"/>
                </a:lnTo>
                <a:lnTo>
                  <a:pt x="7766" y="1368"/>
                </a:lnTo>
                <a:lnTo>
                  <a:pt x="7763" y="1375"/>
                </a:lnTo>
                <a:lnTo>
                  <a:pt x="7759" y="1391"/>
                </a:lnTo>
                <a:lnTo>
                  <a:pt x="7757" y="1399"/>
                </a:lnTo>
                <a:lnTo>
                  <a:pt x="7756" y="1408"/>
                </a:lnTo>
                <a:lnTo>
                  <a:pt x="7756" y="1418"/>
                </a:lnTo>
                <a:lnTo>
                  <a:pt x="7755" y="1427"/>
                </a:lnTo>
                <a:lnTo>
                  <a:pt x="7756" y="1436"/>
                </a:lnTo>
                <a:lnTo>
                  <a:pt x="7756" y="1445"/>
                </a:lnTo>
                <a:lnTo>
                  <a:pt x="7759" y="1462"/>
                </a:lnTo>
                <a:lnTo>
                  <a:pt x="7763" y="1478"/>
                </a:lnTo>
                <a:lnTo>
                  <a:pt x="7765" y="1485"/>
                </a:lnTo>
                <a:lnTo>
                  <a:pt x="7769" y="1491"/>
                </a:lnTo>
                <a:lnTo>
                  <a:pt x="7772" y="1497"/>
                </a:lnTo>
                <a:lnTo>
                  <a:pt x="7777" y="1502"/>
                </a:lnTo>
                <a:lnTo>
                  <a:pt x="7781" y="1506"/>
                </a:lnTo>
                <a:lnTo>
                  <a:pt x="7786" y="1511"/>
                </a:lnTo>
                <a:lnTo>
                  <a:pt x="7791" y="1513"/>
                </a:lnTo>
                <a:lnTo>
                  <a:pt x="7797" y="1515"/>
                </a:lnTo>
                <a:lnTo>
                  <a:pt x="7804" y="1517"/>
                </a:lnTo>
                <a:lnTo>
                  <a:pt x="7812" y="1517"/>
                </a:lnTo>
                <a:lnTo>
                  <a:pt x="7818" y="1517"/>
                </a:lnTo>
                <a:lnTo>
                  <a:pt x="7824" y="1516"/>
                </a:lnTo>
                <a:lnTo>
                  <a:pt x="7830" y="1514"/>
                </a:lnTo>
                <a:lnTo>
                  <a:pt x="7835" y="1511"/>
                </a:lnTo>
                <a:lnTo>
                  <a:pt x="7840" y="1507"/>
                </a:lnTo>
                <a:lnTo>
                  <a:pt x="7844" y="1503"/>
                </a:lnTo>
                <a:lnTo>
                  <a:pt x="7849" y="1498"/>
                </a:lnTo>
                <a:lnTo>
                  <a:pt x="7852" y="1492"/>
                </a:lnTo>
                <a:lnTo>
                  <a:pt x="7856" y="1487"/>
                </a:lnTo>
                <a:lnTo>
                  <a:pt x="7859" y="1480"/>
                </a:lnTo>
                <a:lnTo>
                  <a:pt x="7861" y="1472"/>
                </a:lnTo>
                <a:lnTo>
                  <a:pt x="7862" y="1464"/>
                </a:lnTo>
                <a:close/>
                <a:moveTo>
                  <a:pt x="7640" y="1511"/>
                </a:moveTo>
                <a:lnTo>
                  <a:pt x="7633" y="1517"/>
                </a:lnTo>
                <a:lnTo>
                  <a:pt x="7625" y="1524"/>
                </a:lnTo>
                <a:lnTo>
                  <a:pt x="7618" y="1531"/>
                </a:lnTo>
                <a:lnTo>
                  <a:pt x="7608" y="1536"/>
                </a:lnTo>
                <a:lnTo>
                  <a:pt x="7599" y="1541"/>
                </a:lnTo>
                <a:lnTo>
                  <a:pt x="7595" y="1542"/>
                </a:lnTo>
                <a:lnTo>
                  <a:pt x="7589" y="1544"/>
                </a:lnTo>
                <a:lnTo>
                  <a:pt x="7584" y="1546"/>
                </a:lnTo>
                <a:lnTo>
                  <a:pt x="7579" y="1547"/>
                </a:lnTo>
                <a:lnTo>
                  <a:pt x="7568" y="1547"/>
                </a:lnTo>
                <a:lnTo>
                  <a:pt x="7561" y="1547"/>
                </a:lnTo>
                <a:lnTo>
                  <a:pt x="7554" y="1546"/>
                </a:lnTo>
                <a:lnTo>
                  <a:pt x="7549" y="1544"/>
                </a:lnTo>
                <a:lnTo>
                  <a:pt x="7543" y="1543"/>
                </a:lnTo>
                <a:lnTo>
                  <a:pt x="7539" y="1541"/>
                </a:lnTo>
                <a:lnTo>
                  <a:pt x="7534" y="1538"/>
                </a:lnTo>
                <a:lnTo>
                  <a:pt x="7530" y="1534"/>
                </a:lnTo>
                <a:lnTo>
                  <a:pt x="7525" y="1531"/>
                </a:lnTo>
                <a:lnTo>
                  <a:pt x="7522" y="1526"/>
                </a:lnTo>
                <a:lnTo>
                  <a:pt x="7519" y="1522"/>
                </a:lnTo>
                <a:lnTo>
                  <a:pt x="7517" y="1516"/>
                </a:lnTo>
                <a:lnTo>
                  <a:pt x="7515" y="1511"/>
                </a:lnTo>
                <a:lnTo>
                  <a:pt x="7513" y="1498"/>
                </a:lnTo>
                <a:lnTo>
                  <a:pt x="7511" y="1490"/>
                </a:lnTo>
                <a:lnTo>
                  <a:pt x="7511" y="1482"/>
                </a:lnTo>
                <a:lnTo>
                  <a:pt x="7511" y="1313"/>
                </a:lnTo>
                <a:lnTo>
                  <a:pt x="7546" y="1313"/>
                </a:lnTo>
                <a:lnTo>
                  <a:pt x="7546" y="1477"/>
                </a:lnTo>
                <a:lnTo>
                  <a:pt x="7546" y="1486"/>
                </a:lnTo>
                <a:lnTo>
                  <a:pt x="7548" y="1495"/>
                </a:lnTo>
                <a:lnTo>
                  <a:pt x="7550" y="1502"/>
                </a:lnTo>
                <a:lnTo>
                  <a:pt x="7552" y="1504"/>
                </a:lnTo>
                <a:lnTo>
                  <a:pt x="7553" y="1507"/>
                </a:lnTo>
                <a:lnTo>
                  <a:pt x="7555" y="1509"/>
                </a:lnTo>
                <a:lnTo>
                  <a:pt x="7558" y="1511"/>
                </a:lnTo>
                <a:lnTo>
                  <a:pt x="7564" y="1514"/>
                </a:lnTo>
                <a:lnTo>
                  <a:pt x="7571" y="1516"/>
                </a:lnTo>
                <a:lnTo>
                  <a:pt x="7580" y="1516"/>
                </a:lnTo>
                <a:lnTo>
                  <a:pt x="7588" y="1516"/>
                </a:lnTo>
                <a:lnTo>
                  <a:pt x="7596" y="1514"/>
                </a:lnTo>
                <a:lnTo>
                  <a:pt x="7604" y="1512"/>
                </a:lnTo>
                <a:lnTo>
                  <a:pt x="7611" y="1507"/>
                </a:lnTo>
                <a:lnTo>
                  <a:pt x="7615" y="1505"/>
                </a:lnTo>
                <a:lnTo>
                  <a:pt x="7619" y="1503"/>
                </a:lnTo>
                <a:lnTo>
                  <a:pt x="7627" y="1497"/>
                </a:lnTo>
                <a:lnTo>
                  <a:pt x="7633" y="1490"/>
                </a:lnTo>
                <a:lnTo>
                  <a:pt x="7640" y="1483"/>
                </a:lnTo>
                <a:lnTo>
                  <a:pt x="7640" y="1313"/>
                </a:lnTo>
                <a:lnTo>
                  <a:pt x="7675" y="1313"/>
                </a:lnTo>
                <a:lnTo>
                  <a:pt x="7675" y="1542"/>
                </a:lnTo>
                <a:lnTo>
                  <a:pt x="7640" y="1542"/>
                </a:lnTo>
                <a:lnTo>
                  <a:pt x="7640" y="1511"/>
                </a:lnTo>
                <a:close/>
                <a:moveTo>
                  <a:pt x="7444" y="1313"/>
                </a:moveTo>
                <a:lnTo>
                  <a:pt x="7478" y="1313"/>
                </a:lnTo>
                <a:lnTo>
                  <a:pt x="7408" y="1543"/>
                </a:lnTo>
                <a:lnTo>
                  <a:pt x="7370" y="1543"/>
                </a:lnTo>
                <a:lnTo>
                  <a:pt x="7302" y="1313"/>
                </a:lnTo>
                <a:lnTo>
                  <a:pt x="7337" y="1313"/>
                </a:lnTo>
                <a:lnTo>
                  <a:pt x="7374" y="1443"/>
                </a:lnTo>
                <a:lnTo>
                  <a:pt x="7377" y="1457"/>
                </a:lnTo>
                <a:lnTo>
                  <a:pt x="7382" y="1471"/>
                </a:lnTo>
                <a:lnTo>
                  <a:pt x="7385" y="1487"/>
                </a:lnTo>
                <a:lnTo>
                  <a:pt x="7391" y="1505"/>
                </a:lnTo>
                <a:lnTo>
                  <a:pt x="7393" y="1496"/>
                </a:lnTo>
                <a:lnTo>
                  <a:pt x="7395" y="1487"/>
                </a:lnTo>
                <a:lnTo>
                  <a:pt x="7400" y="1472"/>
                </a:lnTo>
                <a:lnTo>
                  <a:pt x="7403" y="1457"/>
                </a:lnTo>
                <a:lnTo>
                  <a:pt x="7408" y="1443"/>
                </a:lnTo>
                <a:lnTo>
                  <a:pt x="7444" y="1313"/>
                </a:lnTo>
                <a:close/>
                <a:moveTo>
                  <a:pt x="7163" y="1257"/>
                </a:moveTo>
                <a:lnTo>
                  <a:pt x="7170" y="1268"/>
                </a:lnTo>
                <a:lnTo>
                  <a:pt x="7174" y="1280"/>
                </a:lnTo>
                <a:lnTo>
                  <a:pt x="7179" y="1294"/>
                </a:lnTo>
                <a:lnTo>
                  <a:pt x="7183" y="1310"/>
                </a:lnTo>
                <a:lnTo>
                  <a:pt x="7185" y="1325"/>
                </a:lnTo>
                <a:lnTo>
                  <a:pt x="7188" y="1342"/>
                </a:lnTo>
                <a:lnTo>
                  <a:pt x="7189" y="1362"/>
                </a:lnTo>
                <a:lnTo>
                  <a:pt x="7189" y="1381"/>
                </a:lnTo>
                <a:lnTo>
                  <a:pt x="7189" y="1401"/>
                </a:lnTo>
                <a:lnTo>
                  <a:pt x="7188" y="1419"/>
                </a:lnTo>
                <a:lnTo>
                  <a:pt x="7185" y="1437"/>
                </a:lnTo>
                <a:lnTo>
                  <a:pt x="7183" y="1453"/>
                </a:lnTo>
                <a:lnTo>
                  <a:pt x="7179" y="1468"/>
                </a:lnTo>
                <a:lnTo>
                  <a:pt x="7174" y="1481"/>
                </a:lnTo>
                <a:lnTo>
                  <a:pt x="7170" y="1494"/>
                </a:lnTo>
                <a:lnTo>
                  <a:pt x="7163" y="1505"/>
                </a:lnTo>
                <a:lnTo>
                  <a:pt x="7156" y="1515"/>
                </a:lnTo>
                <a:lnTo>
                  <a:pt x="7148" y="1524"/>
                </a:lnTo>
                <a:lnTo>
                  <a:pt x="7140" y="1531"/>
                </a:lnTo>
                <a:lnTo>
                  <a:pt x="7131" y="1538"/>
                </a:lnTo>
                <a:lnTo>
                  <a:pt x="7121" y="1542"/>
                </a:lnTo>
                <a:lnTo>
                  <a:pt x="7115" y="1544"/>
                </a:lnTo>
                <a:lnTo>
                  <a:pt x="7110" y="1546"/>
                </a:lnTo>
                <a:lnTo>
                  <a:pt x="7104" y="1547"/>
                </a:lnTo>
                <a:lnTo>
                  <a:pt x="7099" y="1548"/>
                </a:lnTo>
                <a:lnTo>
                  <a:pt x="7093" y="1548"/>
                </a:lnTo>
                <a:lnTo>
                  <a:pt x="7086" y="1548"/>
                </a:lnTo>
                <a:lnTo>
                  <a:pt x="7074" y="1548"/>
                </a:lnTo>
                <a:lnTo>
                  <a:pt x="7062" y="1546"/>
                </a:lnTo>
                <a:lnTo>
                  <a:pt x="7057" y="1544"/>
                </a:lnTo>
                <a:lnTo>
                  <a:pt x="7051" y="1542"/>
                </a:lnTo>
                <a:lnTo>
                  <a:pt x="7047" y="1540"/>
                </a:lnTo>
                <a:lnTo>
                  <a:pt x="7042" y="1538"/>
                </a:lnTo>
                <a:lnTo>
                  <a:pt x="7032" y="1531"/>
                </a:lnTo>
                <a:lnTo>
                  <a:pt x="7027" y="1527"/>
                </a:lnTo>
                <a:lnTo>
                  <a:pt x="7024" y="1524"/>
                </a:lnTo>
                <a:lnTo>
                  <a:pt x="7020" y="1520"/>
                </a:lnTo>
                <a:lnTo>
                  <a:pt x="7016" y="1515"/>
                </a:lnTo>
                <a:lnTo>
                  <a:pt x="7013" y="1511"/>
                </a:lnTo>
                <a:lnTo>
                  <a:pt x="7009" y="1505"/>
                </a:lnTo>
                <a:lnTo>
                  <a:pt x="7003" y="1494"/>
                </a:lnTo>
                <a:lnTo>
                  <a:pt x="6998" y="1481"/>
                </a:lnTo>
                <a:lnTo>
                  <a:pt x="6994" y="1468"/>
                </a:lnTo>
                <a:lnTo>
                  <a:pt x="6989" y="1453"/>
                </a:lnTo>
                <a:lnTo>
                  <a:pt x="6987" y="1437"/>
                </a:lnTo>
                <a:lnTo>
                  <a:pt x="6985" y="1419"/>
                </a:lnTo>
                <a:lnTo>
                  <a:pt x="6983" y="1401"/>
                </a:lnTo>
                <a:lnTo>
                  <a:pt x="6982" y="1381"/>
                </a:lnTo>
                <a:lnTo>
                  <a:pt x="6983" y="1362"/>
                </a:lnTo>
                <a:lnTo>
                  <a:pt x="6985" y="1342"/>
                </a:lnTo>
                <a:lnTo>
                  <a:pt x="6987" y="1325"/>
                </a:lnTo>
                <a:lnTo>
                  <a:pt x="6989" y="1310"/>
                </a:lnTo>
                <a:lnTo>
                  <a:pt x="6994" y="1294"/>
                </a:lnTo>
                <a:lnTo>
                  <a:pt x="6998" y="1280"/>
                </a:lnTo>
                <a:lnTo>
                  <a:pt x="7003" y="1268"/>
                </a:lnTo>
                <a:lnTo>
                  <a:pt x="7009" y="1257"/>
                </a:lnTo>
                <a:lnTo>
                  <a:pt x="7016" y="1246"/>
                </a:lnTo>
                <a:lnTo>
                  <a:pt x="7024" y="1239"/>
                </a:lnTo>
                <a:lnTo>
                  <a:pt x="7032" y="1231"/>
                </a:lnTo>
                <a:lnTo>
                  <a:pt x="7042" y="1225"/>
                </a:lnTo>
                <a:lnTo>
                  <a:pt x="7051" y="1220"/>
                </a:lnTo>
                <a:lnTo>
                  <a:pt x="7057" y="1218"/>
                </a:lnTo>
                <a:lnTo>
                  <a:pt x="7062" y="1217"/>
                </a:lnTo>
                <a:lnTo>
                  <a:pt x="7068" y="1216"/>
                </a:lnTo>
                <a:lnTo>
                  <a:pt x="7074" y="1215"/>
                </a:lnTo>
                <a:lnTo>
                  <a:pt x="7080" y="1215"/>
                </a:lnTo>
                <a:lnTo>
                  <a:pt x="7086" y="1214"/>
                </a:lnTo>
                <a:lnTo>
                  <a:pt x="7099" y="1215"/>
                </a:lnTo>
                <a:lnTo>
                  <a:pt x="7110" y="1217"/>
                </a:lnTo>
                <a:lnTo>
                  <a:pt x="7115" y="1218"/>
                </a:lnTo>
                <a:lnTo>
                  <a:pt x="7121" y="1220"/>
                </a:lnTo>
                <a:lnTo>
                  <a:pt x="7126" y="1223"/>
                </a:lnTo>
                <a:lnTo>
                  <a:pt x="7131" y="1225"/>
                </a:lnTo>
                <a:lnTo>
                  <a:pt x="7140" y="1231"/>
                </a:lnTo>
                <a:lnTo>
                  <a:pt x="7148" y="1239"/>
                </a:lnTo>
                <a:lnTo>
                  <a:pt x="7153" y="1243"/>
                </a:lnTo>
                <a:lnTo>
                  <a:pt x="7156" y="1246"/>
                </a:lnTo>
                <a:lnTo>
                  <a:pt x="7163" y="1257"/>
                </a:lnTo>
                <a:close/>
                <a:moveTo>
                  <a:pt x="7148" y="1442"/>
                </a:moveTo>
                <a:lnTo>
                  <a:pt x="7150" y="1428"/>
                </a:lnTo>
                <a:lnTo>
                  <a:pt x="7152" y="1413"/>
                </a:lnTo>
                <a:lnTo>
                  <a:pt x="7153" y="1398"/>
                </a:lnTo>
                <a:lnTo>
                  <a:pt x="7153" y="1381"/>
                </a:lnTo>
                <a:lnTo>
                  <a:pt x="7153" y="1364"/>
                </a:lnTo>
                <a:lnTo>
                  <a:pt x="7152" y="1348"/>
                </a:lnTo>
                <a:lnTo>
                  <a:pt x="7150" y="1333"/>
                </a:lnTo>
                <a:lnTo>
                  <a:pt x="7148" y="1320"/>
                </a:lnTo>
                <a:lnTo>
                  <a:pt x="7146" y="1307"/>
                </a:lnTo>
                <a:lnTo>
                  <a:pt x="7143" y="1297"/>
                </a:lnTo>
                <a:lnTo>
                  <a:pt x="7139" y="1287"/>
                </a:lnTo>
                <a:lnTo>
                  <a:pt x="7136" y="1278"/>
                </a:lnTo>
                <a:lnTo>
                  <a:pt x="7131" y="1270"/>
                </a:lnTo>
                <a:lnTo>
                  <a:pt x="7126" y="1263"/>
                </a:lnTo>
                <a:lnTo>
                  <a:pt x="7120" y="1259"/>
                </a:lnTo>
                <a:lnTo>
                  <a:pt x="7114" y="1254"/>
                </a:lnTo>
                <a:lnTo>
                  <a:pt x="7111" y="1252"/>
                </a:lnTo>
                <a:lnTo>
                  <a:pt x="7108" y="1251"/>
                </a:lnTo>
                <a:lnTo>
                  <a:pt x="7101" y="1248"/>
                </a:lnTo>
                <a:lnTo>
                  <a:pt x="7094" y="1246"/>
                </a:lnTo>
                <a:lnTo>
                  <a:pt x="7086" y="1246"/>
                </a:lnTo>
                <a:lnTo>
                  <a:pt x="7078" y="1246"/>
                </a:lnTo>
                <a:lnTo>
                  <a:pt x="7071" y="1248"/>
                </a:lnTo>
                <a:lnTo>
                  <a:pt x="7067" y="1249"/>
                </a:lnTo>
                <a:lnTo>
                  <a:pt x="7064" y="1251"/>
                </a:lnTo>
                <a:lnTo>
                  <a:pt x="7058" y="1254"/>
                </a:lnTo>
                <a:lnTo>
                  <a:pt x="7055" y="1255"/>
                </a:lnTo>
                <a:lnTo>
                  <a:pt x="7051" y="1259"/>
                </a:lnTo>
                <a:lnTo>
                  <a:pt x="7046" y="1263"/>
                </a:lnTo>
                <a:lnTo>
                  <a:pt x="7041" y="1270"/>
                </a:lnTo>
                <a:lnTo>
                  <a:pt x="7036" y="1278"/>
                </a:lnTo>
                <a:lnTo>
                  <a:pt x="7032" y="1287"/>
                </a:lnTo>
                <a:lnTo>
                  <a:pt x="7029" y="1297"/>
                </a:lnTo>
                <a:lnTo>
                  <a:pt x="7025" y="1307"/>
                </a:lnTo>
                <a:lnTo>
                  <a:pt x="7023" y="1320"/>
                </a:lnTo>
                <a:lnTo>
                  <a:pt x="7022" y="1333"/>
                </a:lnTo>
                <a:lnTo>
                  <a:pt x="7020" y="1348"/>
                </a:lnTo>
                <a:lnTo>
                  <a:pt x="7020" y="1364"/>
                </a:lnTo>
                <a:lnTo>
                  <a:pt x="7018" y="1381"/>
                </a:lnTo>
                <a:lnTo>
                  <a:pt x="7020" y="1398"/>
                </a:lnTo>
                <a:lnTo>
                  <a:pt x="7020" y="1413"/>
                </a:lnTo>
                <a:lnTo>
                  <a:pt x="7022" y="1428"/>
                </a:lnTo>
                <a:lnTo>
                  <a:pt x="7023" y="1442"/>
                </a:lnTo>
                <a:lnTo>
                  <a:pt x="7026" y="1454"/>
                </a:lnTo>
                <a:lnTo>
                  <a:pt x="7029" y="1465"/>
                </a:lnTo>
                <a:lnTo>
                  <a:pt x="7032" y="1476"/>
                </a:lnTo>
                <a:lnTo>
                  <a:pt x="7036" y="1485"/>
                </a:lnTo>
                <a:lnTo>
                  <a:pt x="7041" y="1491"/>
                </a:lnTo>
                <a:lnTo>
                  <a:pt x="7047" y="1498"/>
                </a:lnTo>
                <a:lnTo>
                  <a:pt x="7052" y="1504"/>
                </a:lnTo>
                <a:lnTo>
                  <a:pt x="7058" y="1508"/>
                </a:lnTo>
                <a:lnTo>
                  <a:pt x="7061" y="1511"/>
                </a:lnTo>
                <a:lnTo>
                  <a:pt x="7065" y="1512"/>
                </a:lnTo>
                <a:lnTo>
                  <a:pt x="7071" y="1514"/>
                </a:lnTo>
                <a:lnTo>
                  <a:pt x="7078" y="1516"/>
                </a:lnTo>
                <a:lnTo>
                  <a:pt x="7086" y="1516"/>
                </a:lnTo>
                <a:lnTo>
                  <a:pt x="7094" y="1516"/>
                </a:lnTo>
                <a:lnTo>
                  <a:pt x="7102" y="1514"/>
                </a:lnTo>
                <a:lnTo>
                  <a:pt x="7105" y="1513"/>
                </a:lnTo>
                <a:lnTo>
                  <a:pt x="7109" y="1512"/>
                </a:lnTo>
                <a:lnTo>
                  <a:pt x="7114" y="1508"/>
                </a:lnTo>
                <a:lnTo>
                  <a:pt x="7121" y="1504"/>
                </a:lnTo>
                <a:lnTo>
                  <a:pt x="7127" y="1498"/>
                </a:lnTo>
                <a:lnTo>
                  <a:pt x="7131" y="1491"/>
                </a:lnTo>
                <a:lnTo>
                  <a:pt x="7136" y="1485"/>
                </a:lnTo>
                <a:lnTo>
                  <a:pt x="7140" y="1476"/>
                </a:lnTo>
                <a:lnTo>
                  <a:pt x="7144" y="1465"/>
                </a:lnTo>
                <a:lnTo>
                  <a:pt x="7146" y="1454"/>
                </a:lnTo>
                <a:lnTo>
                  <a:pt x="7148" y="1442"/>
                </a:lnTo>
                <a:close/>
                <a:moveTo>
                  <a:pt x="6918" y="1505"/>
                </a:moveTo>
                <a:lnTo>
                  <a:pt x="6911" y="1515"/>
                </a:lnTo>
                <a:lnTo>
                  <a:pt x="6903" y="1524"/>
                </a:lnTo>
                <a:lnTo>
                  <a:pt x="6895" y="1531"/>
                </a:lnTo>
                <a:lnTo>
                  <a:pt x="6891" y="1534"/>
                </a:lnTo>
                <a:lnTo>
                  <a:pt x="6886" y="1538"/>
                </a:lnTo>
                <a:lnTo>
                  <a:pt x="6876" y="1542"/>
                </a:lnTo>
                <a:lnTo>
                  <a:pt x="6871" y="1544"/>
                </a:lnTo>
                <a:lnTo>
                  <a:pt x="6865" y="1546"/>
                </a:lnTo>
                <a:lnTo>
                  <a:pt x="6859" y="1547"/>
                </a:lnTo>
                <a:lnTo>
                  <a:pt x="6854" y="1548"/>
                </a:lnTo>
                <a:lnTo>
                  <a:pt x="6848" y="1548"/>
                </a:lnTo>
                <a:lnTo>
                  <a:pt x="6841" y="1548"/>
                </a:lnTo>
                <a:lnTo>
                  <a:pt x="6829" y="1548"/>
                </a:lnTo>
                <a:lnTo>
                  <a:pt x="6818" y="1546"/>
                </a:lnTo>
                <a:lnTo>
                  <a:pt x="6812" y="1544"/>
                </a:lnTo>
                <a:lnTo>
                  <a:pt x="6806" y="1542"/>
                </a:lnTo>
                <a:lnTo>
                  <a:pt x="6802" y="1540"/>
                </a:lnTo>
                <a:lnTo>
                  <a:pt x="6797" y="1538"/>
                </a:lnTo>
                <a:lnTo>
                  <a:pt x="6787" y="1531"/>
                </a:lnTo>
                <a:lnTo>
                  <a:pt x="6783" y="1527"/>
                </a:lnTo>
                <a:lnTo>
                  <a:pt x="6779" y="1524"/>
                </a:lnTo>
                <a:lnTo>
                  <a:pt x="6775" y="1520"/>
                </a:lnTo>
                <a:lnTo>
                  <a:pt x="6771" y="1515"/>
                </a:lnTo>
                <a:lnTo>
                  <a:pt x="6768" y="1511"/>
                </a:lnTo>
                <a:lnTo>
                  <a:pt x="6765" y="1505"/>
                </a:lnTo>
                <a:lnTo>
                  <a:pt x="6758" y="1494"/>
                </a:lnTo>
                <a:lnTo>
                  <a:pt x="6753" y="1481"/>
                </a:lnTo>
                <a:lnTo>
                  <a:pt x="6749" y="1468"/>
                </a:lnTo>
                <a:lnTo>
                  <a:pt x="6744" y="1453"/>
                </a:lnTo>
                <a:lnTo>
                  <a:pt x="6742" y="1437"/>
                </a:lnTo>
                <a:lnTo>
                  <a:pt x="6740" y="1419"/>
                </a:lnTo>
                <a:lnTo>
                  <a:pt x="6739" y="1401"/>
                </a:lnTo>
                <a:lnTo>
                  <a:pt x="6738" y="1381"/>
                </a:lnTo>
                <a:lnTo>
                  <a:pt x="6739" y="1362"/>
                </a:lnTo>
                <a:lnTo>
                  <a:pt x="6740" y="1342"/>
                </a:lnTo>
                <a:lnTo>
                  <a:pt x="6742" y="1325"/>
                </a:lnTo>
                <a:lnTo>
                  <a:pt x="6744" y="1310"/>
                </a:lnTo>
                <a:lnTo>
                  <a:pt x="6749" y="1294"/>
                </a:lnTo>
                <a:lnTo>
                  <a:pt x="6753" y="1280"/>
                </a:lnTo>
                <a:lnTo>
                  <a:pt x="6758" y="1268"/>
                </a:lnTo>
                <a:lnTo>
                  <a:pt x="6765" y="1257"/>
                </a:lnTo>
                <a:lnTo>
                  <a:pt x="6771" y="1246"/>
                </a:lnTo>
                <a:lnTo>
                  <a:pt x="6779" y="1239"/>
                </a:lnTo>
                <a:lnTo>
                  <a:pt x="6787" y="1231"/>
                </a:lnTo>
                <a:lnTo>
                  <a:pt x="6797" y="1225"/>
                </a:lnTo>
                <a:lnTo>
                  <a:pt x="6806" y="1220"/>
                </a:lnTo>
                <a:lnTo>
                  <a:pt x="6812" y="1218"/>
                </a:lnTo>
                <a:lnTo>
                  <a:pt x="6818" y="1217"/>
                </a:lnTo>
                <a:lnTo>
                  <a:pt x="6823" y="1216"/>
                </a:lnTo>
                <a:lnTo>
                  <a:pt x="6829" y="1215"/>
                </a:lnTo>
                <a:lnTo>
                  <a:pt x="6836" y="1215"/>
                </a:lnTo>
                <a:lnTo>
                  <a:pt x="6841" y="1214"/>
                </a:lnTo>
                <a:lnTo>
                  <a:pt x="6854" y="1215"/>
                </a:lnTo>
                <a:lnTo>
                  <a:pt x="6865" y="1217"/>
                </a:lnTo>
                <a:lnTo>
                  <a:pt x="6871" y="1218"/>
                </a:lnTo>
                <a:lnTo>
                  <a:pt x="6876" y="1220"/>
                </a:lnTo>
                <a:lnTo>
                  <a:pt x="6881" y="1223"/>
                </a:lnTo>
                <a:lnTo>
                  <a:pt x="6886" y="1225"/>
                </a:lnTo>
                <a:lnTo>
                  <a:pt x="6895" y="1231"/>
                </a:lnTo>
                <a:lnTo>
                  <a:pt x="6903" y="1239"/>
                </a:lnTo>
                <a:lnTo>
                  <a:pt x="6908" y="1243"/>
                </a:lnTo>
                <a:lnTo>
                  <a:pt x="6911" y="1246"/>
                </a:lnTo>
                <a:lnTo>
                  <a:pt x="6918" y="1257"/>
                </a:lnTo>
                <a:lnTo>
                  <a:pt x="6925" y="1268"/>
                </a:lnTo>
                <a:lnTo>
                  <a:pt x="6929" y="1280"/>
                </a:lnTo>
                <a:lnTo>
                  <a:pt x="6934" y="1294"/>
                </a:lnTo>
                <a:lnTo>
                  <a:pt x="6938" y="1310"/>
                </a:lnTo>
                <a:lnTo>
                  <a:pt x="6941" y="1325"/>
                </a:lnTo>
                <a:lnTo>
                  <a:pt x="6943" y="1342"/>
                </a:lnTo>
                <a:lnTo>
                  <a:pt x="6944" y="1362"/>
                </a:lnTo>
                <a:lnTo>
                  <a:pt x="6944" y="1381"/>
                </a:lnTo>
                <a:lnTo>
                  <a:pt x="6944" y="1401"/>
                </a:lnTo>
                <a:lnTo>
                  <a:pt x="6943" y="1419"/>
                </a:lnTo>
                <a:lnTo>
                  <a:pt x="6941" y="1437"/>
                </a:lnTo>
                <a:lnTo>
                  <a:pt x="6938" y="1453"/>
                </a:lnTo>
                <a:lnTo>
                  <a:pt x="6934" y="1468"/>
                </a:lnTo>
                <a:lnTo>
                  <a:pt x="6929" y="1481"/>
                </a:lnTo>
                <a:lnTo>
                  <a:pt x="6925" y="1494"/>
                </a:lnTo>
                <a:lnTo>
                  <a:pt x="6918" y="1505"/>
                </a:lnTo>
                <a:close/>
                <a:moveTo>
                  <a:pt x="6870" y="1508"/>
                </a:moveTo>
                <a:lnTo>
                  <a:pt x="6876" y="1504"/>
                </a:lnTo>
                <a:lnTo>
                  <a:pt x="6882" y="1498"/>
                </a:lnTo>
                <a:lnTo>
                  <a:pt x="6886" y="1491"/>
                </a:lnTo>
                <a:lnTo>
                  <a:pt x="6891" y="1485"/>
                </a:lnTo>
                <a:lnTo>
                  <a:pt x="6895" y="1476"/>
                </a:lnTo>
                <a:lnTo>
                  <a:pt x="6899" y="1465"/>
                </a:lnTo>
                <a:lnTo>
                  <a:pt x="6901" y="1454"/>
                </a:lnTo>
                <a:lnTo>
                  <a:pt x="6903" y="1442"/>
                </a:lnTo>
                <a:lnTo>
                  <a:pt x="6906" y="1428"/>
                </a:lnTo>
                <a:lnTo>
                  <a:pt x="6907" y="1415"/>
                </a:lnTo>
                <a:lnTo>
                  <a:pt x="6908" y="1398"/>
                </a:lnTo>
                <a:lnTo>
                  <a:pt x="6908" y="1381"/>
                </a:lnTo>
                <a:lnTo>
                  <a:pt x="6908" y="1364"/>
                </a:lnTo>
                <a:lnTo>
                  <a:pt x="6907" y="1348"/>
                </a:lnTo>
                <a:lnTo>
                  <a:pt x="6906" y="1333"/>
                </a:lnTo>
                <a:lnTo>
                  <a:pt x="6903" y="1320"/>
                </a:lnTo>
                <a:lnTo>
                  <a:pt x="6901" y="1307"/>
                </a:lnTo>
                <a:lnTo>
                  <a:pt x="6898" y="1297"/>
                </a:lnTo>
                <a:lnTo>
                  <a:pt x="6894" y="1287"/>
                </a:lnTo>
                <a:lnTo>
                  <a:pt x="6891" y="1278"/>
                </a:lnTo>
                <a:lnTo>
                  <a:pt x="6886" y="1270"/>
                </a:lnTo>
                <a:lnTo>
                  <a:pt x="6881" y="1263"/>
                </a:lnTo>
                <a:lnTo>
                  <a:pt x="6875" y="1259"/>
                </a:lnTo>
                <a:lnTo>
                  <a:pt x="6870" y="1254"/>
                </a:lnTo>
                <a:lnTo>
                  <a:pt x="6866" y="1252"/>
                </a:lnTo>
                <a:lnTo>
                  <a:pt x="6863" y="1251"/>
                </a:lnTo>
                <a:lnTo>
                  <a:pt x="6856" y="1248"/>
                </a:lnTo>
                <a:lnTo>
                  <a:pt x="6849" y="1246"/>
                </a:lnTo>
                <a:lnTo>
                  <a:pt x="6841" y="1246"/>
                </a:lnTo>
                <a:lnTo>
                  <a:pt x="6833" y="1246"/>
                </a:lnTo>
                <a:lnTo>
                  <a:pt x="6827" y="1248"/>
                </a:lnTo>
                <a:lnTo>
                  <a:pt x="6822" y="1249"/>
                </a:lnTo>
                <a:lnTo>
                  <a:pt x="6819" y="1251"/>
                </a:lnTo>
                <a:lnTo>
                  <a:pt x="6813" y="1254"/>
                </a:lnTo>
                <a:lnTo>
                  <a:pt x="6810" y="1255"/>
                </a:lnTo>
                <a:lnTo>
                  <a:pt x="6806" y="1259"/>
                </a:lnTo>
                <a:lnTo>
                  <a:pt x="6801" y="1263"/>
                </a:lnTo>
                <a:lnTo>
                  <a:pt x="6796" y="1270"/>
                </a:lnTo>
                <a:lnTo>
                  <a:pt x="6792" y="1278"/>
                </a:lnTo>
                <a:lnTo>
                  <a:pt x="6787" y="1287"/>
                </a:lnTo>
                <a:lnTo>
                  <a:pt x="6784" y="1297"/>
                </a:lnTo>
                <a:lnTo>
                  <a:pt x="6780" y="1307"/>
                </a:lnTo>
                <a:lnTo>
                  <a:pt x="6778" y="1320"/>
                </a:lnTo>
                <a:lnTo>
                  <a:pt x="6777" y="1333"/>
                </a:lnTo>
                <a:lnTo>
                  <a:pt x="6775" y="1348"/>
                </a:lnTo>
                <a:lnTo>
                  <a:pt x="6775" y="1364"/>
                </a:lnTo>
                <a:lnTo>
                  <a:pt x="6774" y="1381"/>
                </a:lnTo>
                <a:lnTo>
                  <a:pt x="6775" y="1398"/>
                </a:lnTo>
                <a:lnTo>
                  <a:pt x="6775" y="1415"/>
                </a:lnTo>
                <a:lnTo>
                  <a:pt x="6777" y="1428"/>
                </a:lnTo>
                <a:lnTo>
                  <a:pt x="6778" y="1442"/>
                </a:lnTo>
                <a:lnTo>
                  <a:pt x="6782" y="1454"/>
                </a:lnTo>
                <a:lnTo>
                  <a:pt x="6784" y="1465"/>
                </a:lnTo>
                <a:lnTo>
                  <a:pt x="6788" y="1476"/>
                </a:lnTo>
                <a:lnTo>
                  <a:pt x="6792" y="1485"/>
                </a:lnTo>
                <a:lnTo>
                  <a:pt x="6796" y="1491"/>
                </a:lnTo>
                <a:lnTo>
                  <a:pt x="6802" y="1498"/>
                </a:lnTo>
                <a:lnTo>
                  <a:pt x="6807" y="1504"/>
                </a:lnTo>
                <a:lnTo>
                  <a:pt x="6813" y="1508"/>
                </a:lnTo>
                <a:lnTo>
                  <a:pt x="6816" y="1511"/>
                </a:lnTo>
                <a:lnTo>
                  <a:pt x="6820" y="1512"/>
                </a:lnTo>
                <a:lnTo>
                  <a:pt x="6827" y="1514"/>
                </a:lnTo>
                <a:lnTo>
                  <a:pt x="6833" y="1516"/>
                </a:lnTo>
                <a:lnTo>
                  <a:pt x="6841" y="1516"/>
                </a:lnTo>
                <a:lnTo>
                  <a:pt x="6849" y="1516"/>
                </a:lnTo>
                <a:lnTo>
                  <a:pt x="6857" y="1514"/>
                </a:lnTo>
                <a:lnTo>
                  <a:pt x="6860" y="1513"/>
                </a:lnTo>
                <a:lnTo>
                  <a:pt x="6864" y="1512"/>
                </a:lnTo>
                <a:lnTo>
                  <a:pt x="6870" y="1508"/>
                </a:lnTo>
                <a:close/>
                <a:moveTo>
                  <a:pt x="6577" y="1511"/>
                </a:moveTo>
                <a:lnTo>
                  <a:pt x="6629" y="1511"/>
                </a:lnTo>
                <a:lnTo>
                  <a:pt x="6629" y="1259"/>
                </a:lnTo>
                <a:lnTo>
                  <a:pt x="6624" y="1261"/>
                </a:lnTo>
                <a:lnTo>
                  <a:pt x="6618" y="1264"/>
                </a:lnTo>
                <a:lnTo>
                  <a:pt x="6611" y="1267"/>
                </a:lnTo>
                <a:lnTo>
                  <a:pt x="6604" y="1269"/>
                </a:lnTo>
                <a:lnTo>
                  <a:pt x="6598" y="1270"/>
                </a:lnTo>
                <a:lnTo>
                  <a:pt x="6591" y="1271"/>
                </a:lnTo>
                <a:lnTo>
                  <a:pt x="6584" y="1272"/>
                </a:lnTo>
                <a:lnTo>
                  <a:pt x="6578" y="1273"/>
                </a:lnTo>
                <a:lnTo>
                  <a:pt x="6578" y="1241"/>
                </a:lnTo>
                <a:lnTo>
                  <a:pt x="6586" y="1241"/>
                </a:lnTo>
                <a:lnTo>
                  <a:pt x="6594" y="1240"/>
                </a:lnTo>
                <a:lnTo>
                  <a:pt x="6601" y="1237"/>
                </a:lnTo>
                <a:lnTo>
                  <a:pt x="6608" y="1235"/>
                </a:lnTo>
                <a:lnTo>
                  <a:pt x="6615" y="1233"/>
                </a:lnTo>
                <a:lnTo>
                  <a:pt x="6620" y="1229"/>
                </a:lnTo>
                <a:lnTo>
                  <a:pt x="6626" y="1225"/>
                </a:lnTo>
                <a:lnTo>
                  <a:pt x="6630" y="1220"/>
                </a:lnTo>
                <a:lnTo>
                  <a:pt x="6664" y="1220"/>
                </a:lnTo>
                <a:lnTo>
                  <a:pt x="6664" y="1511"/>
                </a:lnTo>
                <a:lnTo>
                  <a:pt x="6710" y="1511"/>
                </a:lnTo>
                <a:lnTo>
                  <a:pt x="6710" y="1542"/>
                </a:lnTo>
                <a:lnTo>
                  <a:pt x="6577" y="1542"/>
                </a:lnTo>
                <a:lnTo>
                  <a:pt x="6577" y="1511"/>
                </a:lnTo>
                <a:close/>
                <a:moveTo>
                  <a:pt x="6440" y="1313"/>
                </a:moveTo>
                <a:lnTo>
                  <a:pt x="6440" y="1542"/>
                </a:lnTo>
                <a:lnTo>
                  <a:pt x="6405" y="1542"/>
                </a:lnTo>
                <a:lnTo>
                  <a:pt x="6405" y="1313"/>
                </a:lnTo>
                <a:lnTo>
                  <a:pt x="6440" y="1313"/>
                </a:lnTo>
                <a:close/>
                <a:moveTo>
                  <a:pt x="6405" y="1267"/>
                </a:moveTo>
                <a:lnTo>
                  <a:pt x="6405" y="1228"/>
                </a:lnTo>
                <a:lnTo>
                  <a:pt x="6441" y="1228"/>
                </a:lnTo>
                <a:lnTo>
                  <a:pt x="6441" y="1267"/>
                </a:lnTo>
                <a:lnTo>
                  <a:pt x="6405" y="1267"/>
                </a:lnTo>
                <a:close/>
                <a:moveTo>
                  <a:pt x="6309" y="1542"/>
                </a:moveTo>
                <a:lnTo>
                  <a:pt x="6309" y="1220"/>
                </a:lnTo>
                <a:lnTo>
                  <a:pt x="6345" y="1220"/>
                </a:lnTo>
                <a:lnTo>
                  <a:pt x="6345" y="1542"/>
                </a:lnTo>
                <a:lnTo>
                  <a:pt x="6309" y="1542"/>
                </a:lnTo>
                <a:close/>
                <a:moveTo>
                  <a:pt x="6146" y="1542"/>
                </a:moveTo>
                <a:lnTo>
                  <a:pt x="6146" y="1409"/>
                </a:lnTo>
                <a:lnTo>
                  <a:pt x="6057" y="1220"/>
                </a:lnTo>
                <a:lnTo>
                  <a:pt x="6094" y="1220"/>
                </a:lnTo>
                <a:lnTo>
                  <a:pt x="6166" y="1376"/>
                </a:lnTo>
                <a:lnTo>
                  <a:pt x="6237" y="1220"/>
                </a:lnTo>
                <a:lnTo>
                  <a:pt x="6272" y="1220"/>
                </a:lnTo>
                <a:lnTo>
                  <a:pt x="6184" y="1409"/>
                </a:lnTo>
                <a:lnTo>
                  <a:pt x="6184" y="1542"/>
                </a:lnTo>
                <a:lnTo>
                  <a:pt x="6146" y="1542"/>
                </a:lnTo>
                <a:close/>
                <a:moveTo>
                  <a:pt x="7964" y="658"/>
                </a:moveTo>
                <a:lnTo>
                  <a:pt x="7964" y="944"/>
                </a:lnTo>
                <a:lnTo>
                  <a:pt x="7874" y="944"/>
                </a:lnTo>
                <a:lnTo>
                  <a:pt x="7874" y="658"/>
                </a:lnTo>
                <a:lnTo>
                  <a:pt x="7790" y="658"/>
                </a:lnTo>
                <a:lnTo>
                  <a:pt x="7790" y="582"/>
                </a:lnTo>
                <a:lnTo>
                  <a:pt x="8046" y="582"/>
                </a:lnTo>
                <a:lnTo>
                  <a:pt x="8046" y="658"/>
                </a:lnTo>
                <a:lnTo>
                  <a:pt x="7964" y="658"/>
                </a:lnTo>
                <a:close/>
                <a:moveTo>
                  <a:pt x="7074" y="582"/>
                </a:moveTo>
                <a:lnTo>
                  <a:pt x="7074" y="871"/>
                </a:lnTo>
                <a:lnTo>
                  <a:pt x="7206" y="871"/>
                </a:lnTo>
                <a:lnTo>
                  <a:pt x="7206" y="944"/>
                </a:lnTo>
                <a:lnTo>
                  <a:pt x="6982" y="944"/>
                </a:lnTo>
                <a:lnTo>
                  <a:pt x="6982" y="582"/>
                </a:lnTo>
                <a:lnTo>
                  <a:pt x="7074" y="582"/>
                </a:lnTo>
                <a:close/>
                <a:moveTo>
                  <a:pt x="8081" y="299"/>
                </a:moveTo>
                <a:lnTo>
                  <a:pt x="8081" y="373"/>
                </a:lnTo>
                <a:lnTo>
                  <a:pt x="7857" y="373"/>
                </a:lnTo>
                <a:lnTo>
                  <a:pt x="7857" y="10"/>
                </a:lnTo>
                <a:lnTo>
                  <a:pt x="8074" y="10"/>
                </a:lnTo>
                <a:lnTo>
                  <a:pt x="8074" y="87"/>
                </a:lnTo>
                <a:lnTo>
                  <a:pt x="7947" y="87"/>
                </a:lnTo>
                <a:lnTo>
                  <a:pt x="7947" y="150"/>
                </a:lnTo>
                <a:lnTo>
                  <a:pt x="8038" y="150"/>
                </a:lnTo>
                <a:lnTo>
                  <a:pt x="8038" y="221"/>
                </a:lnTo>
                <a:lnTo>
                  <a:pt x="7947" y="221"/>
                </a:lnTo>
                <a:lnTo>
                  <a:pt x="7947" y="299"/>
                </a:lnTo>
                <a:lnTo>
                  <a:pt x="8081" y="299"/>
                </a:lnTo>
                <a:close/>
                <a:moveTo>
                  <a:pt x="7504" y="10"/>
                </a:moveTo>
                <a:lnTo>
                  <a:pt x="7504" y="373"/>
                </a:lnTo>
                <a:lnTo>
                  <a:pt x="7412" y="373"/>
                </a:lnTo>
                <a:lnTo>
                  <a:pt x="7412" y="10"/>
                </a:lnTo>
                <a:lnTo>
                  <a:pt x="7504" y="10"/>
                </a:lnTo>
                <a:close/>
                <a:moveTo>
                  <a:pt x="6168" y="221"/>
                </a:moveTo>
                <a:lnTo>
                  <a:pt x="6168" y="373"/>
                </a:lnTo>
                <a:lnTo>
                  <a:pt x="6078" y="373"/>
                </a:lnTo>
                <a:lnTo>
                  <a:pt x="6078" y="10"/>
                </a:lnTo>
                <a:lnTo>
                  <a:pt x="6168" y="10"/>
                </a:lnTo>
                <a:lnTo>
                  <a:pt x="6168" y="147"/>
                </a:lnTo>
                <a:lnTo>
                  <a:pt x="6257" y="147"/>
                </a:lnTo>
                <a:lnTo>
                  <a:pt x="6257" y="10"/>
                </a:lnTo>
                <a:lnTo>
                  <a:pt x="6347" y="10"/>
                </a:lnTo>
                <a:lnTo>
                  <a:pt x="6347" y="373"/>
                </a:lnTo>
                <a:lnTo>
                  <a:pt x="6257" y="373"/>
                </a:lnTo>
                <a:lnTo>
                  <a:pt x="6257" y="221"/>
                </a:lnTo>
                <a:lnTo>
                  <a:pt x="6168" y="221"/>
                </a:lnTo>
                <a:close/>
                <a:moveTo>
                  <a:pt x="7651" y="878"/>
                </a:moveTo>
                <a:lnTo>
                  <a:pt x="7660" y="878"/>
                </a:lnTo>
                <a:lnTo>
                  <a:pt x="7665" y="877"/>
                </a:lnTo>
                <a:lnTo>
                  <a:pt x="7668" y="877"/>
                </a:lnTo>
                <a:lnTo>
                  <a:pt x="7675" y="874"/>
                </a:lnTo>
                <a:lnTo>
                  <a:pt x="7681" y="871"/>
                </a:lnTo>
                <a:lnTo>
                  <a:pt x="7684" y="866"/>
                </a:lnTo>
                <a:lnTo>
                  <a:pt x="7686" y="864"/>
                </a:lnTo>
                <a:lnTo>
                  <a:pt x="7687" y="860"/>
                </a:lnTo>
                <a:lnTo>
                  <a:pt x="7689" y="857"/>
                </a:lnTo>
                <a:lnTo>
                  <a:pt x="7690" y="855"/>
                </a:lnTo>
                <a:lnTo>
                  <a:pt x="7690" y="848"/>
                </a:lnTo>
                <a:lnTo>
                  <a:pt x="7690" y="843"/>
                </a:lnTo>
                <a:lnTo>
                  <a:pt x="7689" y="839"/>
                </a:lnTo>
                <a:lnTo>
                  <a:pt x="7687" y="836"/>
                </a:lnTo>
                <a:lnTo>
                  <a:pt x="7685" y="832"/>
                </a:lnTo>
                <a:lnTo>
                  <a:pt x="7683" y="829"/>
                </a:lnTo>
                <a:lnTo>
                  <a:pt x="7680" y="825"/>
                </a:lnTo>
                <a:lnTo>
                  <a:pt x="7676" y="822"/>
                </a:lnTo>
                <a:lnTo>
                  <a:pt x="7673" y="820"/>
                </a:lnTo>
                <a:lnTo>
                  <a:pt x="7664" y="814"/>
                </a:lnTo>
                <a:lnTo>
                  <a:pt x="7654" y="810"/>
                </a:lnTo>
                <a:lnTo>
                  <a:pt x="7631" y="799"/>
                </a:lnTo>
                <a:lnTo>
                  <a:pt x="7606" y="789"/>
                </a:lnTo>
                <a:lnTo>
                  <a:pt x="7593" y="784"/>
                </a:lnTo>
                <a:lnTo>
                  <a:pt x="7580" y="777"/>
                </a:lnTo>
                <a:lnTo>
                  <a:pt x="7575" y="773"/>
                </a:lnTo>
                <a:lnTo>
                  <a:pt x="7569" y="770"/>
                </a:lnTo>
                <a:lnTo>
                  <a:pt x="7558" y="762"/>
                </a:lnTo>
                <a:lnTo>
                  <a:pt x="7552" y="758"/>
                </a:lnTo>
                <a:lnTo>
                  <a:pt x="7548" y="752"/>
                </a:lnTo>
                <a:lnTo>
                  <a:pt x="7543" y="747"/>
                </a:lnTo>
                <a:lnTo>
                  <a:pt x="7539" y="741"/>
                </a:lnTo>
                <a:lnTo>
                  <a:pt x="7535" y="735"/>
                </a:lnTo>
                <a:lnTo>
                  <a:pt x="7532" y="729"/>
                </a:lnTo>
                <a:lnTo>
                  <a:pt x="7528" y="723"/>
                </a:lnTo>
                <a:lnTo>
                  <a:pt x="7526" y="715"/>
                </a:lnTo>
                <a:lnTo>
                  <a:pt x="7524" y="707"/>
                </a:lnTo>
                <a:lnTo>
                  <a:pt x="7523" y="699"/>
                </a:lnTo>
                <a:lnTo>
                  <a:pt x="7522" y="690"/>
                </a:lnTo>
                <a:lnTo>
                  <a:pt x="7520" y="681"/>
                </a:lnTo>
                <a:lnTo>
                  <a:pt x="7522" y="670"/>
                </a:lnTo>
                <a:lnTo>
                  <a:pt x="7523" y="664"/>
                </a:lnTo>
                <a:lnTo>
                  <a:pt x="7524" y="658"/>
                </a:lnTo>
                <a:lnTo>
                  <a:pt x="7526" y="648"/>
                </a:lnTo>
                <a:lnTo>
                  <a:pt x="7531" y="638"/>
                </a:lnTo>
                <a:lnTo>
                  <a:pt x="7533" y="632"/>
                </a:lnTo>
                <a:lnTo>
                  <a:pt x="7535" y="628"/>
                </a:lnTo>
                <a:lnTo>
                  <a:pt x="7541" y="619"/>
                </a:lnTo>
                <a:lnTo>
                  <a:pt x="7548" y="611"/>
                </a:lnTo>
                <a:lnTo>
                  <a:pt x="7555" y="604"/>
                </a:lnTo>
                <a:lnTo>
                  <a:pt x="7564" y="597"/>
                </a:lnTo>
                <a:lnTo>
                  <a:pt x="7574" y="592"/>
                </a:lnTo>
                <a:lnTo>
                  <a:pt x="7584" y="586"/>
                </a:lnTo>
                <a:lnTo>
                  <a:pt x="7595" y="583"/>
                </a:lnTo>
                <a:lnTo>
                  <a:pt x="7606" y="579"/>
                </a:lnTo>
                <a:lnTo>
                  <a:pt x="7619" y="577"/>
                </a:lnTo>
                <a:lnTo>
                  <a:pt x="7631" y="576"/>
                </a:lnTo>
                <a:lnTo>
                  <a:pt x="7645" y="575"/>
                </a:lnTo>
                <a:lnTo>
                  <a:pt x="7656" y="575"/>
                </a:lnTo>
                <a:lnTo>
                  <a:pt x="7667" y="576"/>
                </a:lnTo>
                <a:lnTo>
                  <a:pt x="7678" y="578"/>
                </a:lnTo>
                <a:lnTo>
                  <a:pt x="7689" y="582"/>
                </a:lnTo>
                <a:lnTo>
                  <a:pt x="7698" y="585"/>
                </a:lnTo>
                <a:lnTo>
                  <a:pt x="7708" y="588"/>
                </a:lnTo>
                <a:lnTo>
                  <a:pt x="7716" y="593"/>
                </a:lnTo>
                <a:lnTo>
                  <a:pt x="7724" y="598"/>
                </a:lnTo>
                <a:lnTo>
                  <a:pt x="7731" y="604"/>
                </a:lnTo>
                <a:lnTo>
                  <a:pt x="7739" y="611"/>
                </a:lnTo>
                <a:lnTo>
                  <a:pt x="7746" y="618"/>
                </a:lnTo>
                <a:lnTo>
                  <a:pt x="7752" y="624"/>
                </a:lnTo>
                <a:lnTo>
                  <a:pt x="7757" y="632"/>
                </a:lnTo>
                <a:lnTo>
                  <a:pt x="7763" y="640"/>
                </a:lnTo>
                <a:lnTo>
                  <a:pt x="7769" y="649"/>
                </a:lnTo>
                <a:lnTo>
                  <a:pt x="7773" y="658"/>
                </a:lnTo>
                <a:lnTo>
                  <a:pt x="7703" y="697"/>
                </a:lnTo>
                <a:lnTo>
                  <a:pt x="7696" y="685"/>
                </a:lnTo>
                <a:lnTo>
                  <a:pt x="7691" y="676"/>
                </a:lnTo>
                <a:lnTo>
                  <a:pt x="7684" y="668"/>
                </a:lnTo>
                <a:lnTo>
                  <a:pt x="7676" y="662"/>
                </a:lnTo>
                <a:lnTo>
                  <a:pt x="7669" y="656"/>
                </a:lnTo>
                <a:lnTo>
                  <a:pt x="7665" y="654"/>
                </a:lnTo>
                <a:lnTo>
                  <a:pt x="7660" y="652"/>
                </a:lnTo>
                <a:lnTo>
                  <a:pt x="7656" y="650"/>
                </a:lnTo>
                <a:lnTo>
                  <a:pt x="7651" y="649"/>
                </a:lnTo>
                <a:lnTo>
                  <a:pt x="7642" y="649"/>
                </a:lnTo>
                <a:lnTo>
                  <a:pt x="7634" y="649"/>
                </a:lnTo>
                <a:lnTo>
                  <a:pt x="7628" y="650"/>
                </a:lnTo>
                <a:lnTo>
                  <a:pt x="7625" y="652"/>
                </a:lnTo>
                <a:lnTo>
                  <a:pt x="7623" y="653"/>
                </a:lnTo>
                <a:lnTo>
                  <a:pt x="7620" y="655"/>
                </a:lnTo>
                <a:lnTo>
                  <a:pt x="7619" y="656"/>
                </a:lnTo>
                <a:lnTo>
                  <a:pt x="7614" y="661"/>
                </a:lnTo>
                <a:lnTo>
                  <a:pt x="7613" y="663"/>
                </a:lnTo>
                <a:lnTo>
                  <a:pt x="7612" y="665"/>
                </a:lnTo>
                <a:lnTo>
                  <a:pt x="7611" y="671"/>
                </a:lnTo>
                <a:lnTo>
                  <a:pt x="7610" y="676"/>
                </a:lnTo>
                <a:lnTo>
                  <a:pt x="7611" y="681"/>
                </a:lnTo>
                <a:lnTo>
                  <a:pt x="7611" y="684"/>
                </a:lnTo>
                <a:lnTo>
                  <a:pt x="7613" y="688"/>
                </a:lnTo>
                <a:lnTo>
                  <a:pt x="7614" y="691"/>
                </a:lnTo>
                <a:lnTo>
                  <a:pt x="7620" y="698"/>
                </a:lnTo>
                <a:lnTo>
                  <a:pt x="7622" y="700"/>
                </a:lnTo>
                <a:lnTo>
                  <a:pt x="7625" y="703"/>
                </a:lnTo>
                <a:lnTo>
                  <a:pt x="7630" y="706"/>
                </a:lnTo>
                <a:lnTo>
                  <a:pt x="7633" y="708"/>
                </a:lnTo>
                <a:lnTo>
                  <a:pt x="7642" y="714"/>
                </a:lnTo>
                <a:lnTo>
                  <a:pt x="7664" y="723"/>
                </a:lnTo>
                <a:lnTo>
                  <a:pt x="7690" y="734"/>
                </a:lnTo>
                <a:lnTo>
                  <a:pt x="7702" y="740"/>
                </a:lnTo>
                <a:lnTo>
                  <a:pt x="7716" y="746"/>
                </a:lnTo>
                <a:lnTo>
                  <a:pt x="7721" y="750"/>
                </a:lnTo>
                <a:lnTo>
                  <a:pt x="7728" y="754"/>
                </a:lnTo>
                <a:lnTo>
                  <a:pt x="7739" y="762"/>
                </a:lnTo>
                <a:lnTo>
                  <a:pt x="7745" y="767"/>
                </a:lnTo>
                <a:lnTo>
                  <a:pt x="7751" y="772"/>
                </a:lnTo>
                <a:lnTo>
                  <a:pt x="7755" y="777"/>
                </a:lnTo>
                <a:lnTo>
                  <a:pt x="7760" y="782"/>
                </a:lnTo>
                <a:lnTo>
                  <a:pt x="7764" y="789"/>
                </a:lnTo>
                <a:lnTo>
                  <a:pt x="7768" y="795"/>
                </a:lnTo>
                <a:lnTo>
                  <a:pt x="7771" y="802"/>
                </a:lnTo>
                <a:lnTo>
                  <a:pt x="7774" y="810"/>
                </a:lnTo>
                <a:lnTo>
                  <a:pt x="7777" y="817"/>
                </a:lnTo>
                <a:lnTo>
                  <a:pt x="7778" y="825"/>
                </a:lnTo>
                <a:lnTo>
                  <a:pt x="7779" y="830"/>
                </a:lnTo>
                <a:lnTo>
                  <a:pt x="7779" y="834"/>
                </a:lnTo>
                <a:lnTo>
                  <a:pt x="7779" y="843"/>
                </a:lnTo>
                <a:lnTo>
                  <a:pt x="7779" y="854"/>
                </a:lnTo>
                <a:lnTo>
                  <a:pt x="7777" y="864"/>
                </a:lnTo>
                <a:lnTo>
                  <a:pt x="7775" y="869"/>
                </a:lnTo>
                <a:lnTo>
                  <a:pt x="7774" y="874"/>
                </a:lnTo>
                <a:lnTo>
                  <a:pt x="7771" y="884"/>
                </a:lnTo>
                <a:lnTo>
                  <a:pt x="7766" y="893"/>
                </a:lnTo>
                <a:lnTo>
                  <a:pt x="7761" y="902"/>
                </a:lnTo>
                <a:lnTo>
                  <a:pt x="7755" y="910"/>
                </a:lnTo>
                <a:lnTo>
                  <a:pt x="7747" y="918"/>
                </a:lnTo>
                <a:lnTo>
                  <a:pt x="7744" y="921"/>
                </a:lnTo>
                <a:lnTo>
                  <a:pt x="7739" y="925"/>
                </a:lnTo>
                <a:lnTo>
                  <a:pt x="7729" y="931"/>
                </a:lnTo>
                <a:lnTo>
                  <a:pt x="7719" y="937"/>
                </a:lnTo>
                <a:lnTo>
                  <a:pt x="7708" y="942"/>
                </a:lnTo>
                <a:lnTo>
                  <a:pt x="7695" y="946"/>
                </a:lnTo>
                <a:lnTo>
                  <a:pt x="7682" y="948"/>
                </a:lnTo>
                <a:lnTo>
                  <a:pt x="7667" y="951"/>
                </a:lnTo>
                <a:lnTo>
                  <a:pt x="7651" y="951"/>
                </a:lnTo>
                <a:lnTo>
                  <a:pt x="7638" y="951"/>
                </a:lnTo>
                <a:lnTo>
                  <a:pt x="7624" y="950"/>
                </a:lnTo>
                <a:lnTo>
                  <a:pt x="7612" y="947"/>
                </a:lnTo>
                <a:lnTo>
                  <a:pt x="7601" y="944"/>
                </a:lnTo>
                <a:lnTo>
                  <a:pt x="7589" y="941"/>
                </a:lnTo>
                <a:lnTo>
                  <a:pt x="7579" y="936"/>
                </a:lnTo>
                <a:lnTo>
                  <a:pt x="7570" y="931"/>
                </a:lnTo>
                <a:lnTo>
                  <a:pt x="7561" y="926"/>
                </a:lnTo>
                <a:lnTo>
                  <a:pt x="7552" y="920"/>
                </a:lnTo>
                <a:lnTo>
                  <a:pt x="7544" y="913"/>
                </a:lnTo>
                <a:lnTo>
                  <a:pt x="7537" y="907"/>
                </a:lnTo>
                <a:lnTo>
                  <a:pt x="7531" y="899"/>
                </a:lnTo>
                <a:lnTo>
                  <a:pt x="7524" y="891"/>
                </a:lnTo>
                <a:lnTo>
                  <a:pt x="7518" y="882"/>
                </a:lnTo>
                <a:lnTo>
                  <a:pt x="7513" y="873"/>
                </a:lnTo>
                <a:lnTo>
                  <a:pt x="7508" y="864"/>
                </a:lnTo>
                <a:lnTo>
                  <a:pt x="7580" y="827"/>
                </a:lnTo>
                <a:lnTo>
                  <a:pt x="7587" y="837"/>
                </a:lnTo>
                <a:lnTo>
                  <a:pt x="7594" y="846"/>
                </a:lnTo>
                <a:lnTo>
                  <a:pt x="7602" y="855"/>
                </a:lnTo>
                <a:lnTo>
                  <a:pt x="7606" y="859"/>
                </a:lnTo>
                <a:lnTo>
                  <a:pt x="7610" y="863"/>
                </a:lnTo>
                <a:lnTo>
                  <a:pt x="7614" y="866"/>
                </a:lnTo>
                <a:lnTo>
                  <a:pt x="7620" y="869"/>
                </a:lnTo>
                <a:lnTo>
                  <a:pt x="7624" y="872"/>
                </a:lnTo>
                <a:lnTo>
                  <a:pt x="7630" y="875"/>
                </a:lnTo>
                <a:lnTo>
                  <a:pt x="7634" y="876"/>
                </a:lnTo>
                <a:lnTo>
                  <a:pt x="7640" y="877"/>
                </a:lnTo>
                <a:lnTo>
                  <a:pt x="7646" y="878"/>
                </a:lnTo>
                <a:lnTo>
                  <a:pt x="7651" y="878"/>
                </a:lnTo>
                <a:close/>
                <a:moveTo>
                  <a:pt x="5366" y="0"/>
                </a:moveTo>
                <a:lnTo>
                  <a:pt x="5368" y="0"/>
                </a:lnTo>
                <a:lnTo>
                  <a:pt x="5371" y="1"/>
                </a:lnTo>
                <a:lnTo>
                  <a:pt x="5374" y="3"/>
                </a:lnTo>
                <a:lnTo>
                  <a:pt x="5376" y="5"/>
                </a:lnTo>
                <a:lnTo>
                  <a:pt x="5378" y="9"/>
                </a:lnTo>
                <a:lnTo>
                  <a:pt x="5379" y="12"/>
                </a:lnTo>
                <a:lnTo>
                  <a:pt x="5379" y="14"/>
                </a:lnTo>
                <a:lnTo>
                  <a:pt x="5379" y="532"/>
                </a:lnTo>
                <a:lnTo>
                  <a:pt x="5379" y="1051"/>
                </a:lnTo>
                <a:lnTo>
                  <a:pt x="5379" y="1569"/>
                </a:lnTo>
                <a:lnTo>
                  <a:pt x="5379" y="2088"/>
                </a:lnTo>
                <a:lnTo>
                  <a:pt x="5379" y="2092"/>
                </a:lnTo>
                <a:lnTo>
                  <a:pt x="5378" y="2094"/>
                </a:lnTo>
                <a:lnTo>
                  <a:pt x="5377" y="2096"/>
                </a:lnTo>
                <a:lnTo>
                  <a:pt x="5376" y="2099"/>
                </a:lnTo>
                <a:lnTo>
                  <a:pt x="5371" y="2101"/>
                </a:lnTo>
                <a:lnTo>
                  <a:pt x="5368" y="2102"/>
                </a:lnTo>
                <a:lnTo>
                  <a:pt x="5366" y="2102"/>
                </a:lnTo>
                <a:lnTo>
                  <a:pt x="5363" y="2102"/>
                </a:lnTo>
                <a:lnTo>
                  <a:pt x="5360" y="2101"/>
                </a:lnTo>
                <a:lnTo>
                  <a:pt x="5358" y="2100"/>
                </a:lnTo>
                <a:lnTo>
                  <a:pt x="5357" y="2099"/>
                </a:lnTo>
                <a:lnTo>
                  <a:pt x="5353" y="2094"/>
                </a:lnTo>
                <a:lnTo>
                  <a:pt x="5352" y="2092"/>
                </a:lnTo>
                <a:lnTo>
                  <a:pt x="5352" y="2088"/>
                </a:lnTo>
                <a:lnTo>
                  <a:pt x="5352" y="1569"/>
                </a:lnTo>
                <a:lnTo>
                  <a:pt x="5352" y="1051"/>
                </a:lnTo>
                <a:lnTo>
                  <a:pt x="5352" y="532"/>
                </a:lnTo>
                <a:lnTo>
                  <a:pt x="5352" y="14"/>
                </a:lnTo>
                <a:lnTo>
                  <a:pt x="5352" y="12"/>
                </a:lnTo>
                <a:lnTo>
                  <a:pt x="5353" y="9"/>
                </a:lnTo>
                <a:lnTo>
                  <a:pt x="5354" y="6"/>
                </a:lnTo>
                <a:lnTo>
                  <a:pt x="5357" y="5"/>
                </a:lnTo>
                <a:lnTo>
                  <a:pt x="5360" y="1"/>
                </a:lnTo>
                <a:lnTo>
                  <a:pt x="5363" y="0"/>
                </a:lnTo>
                <a:lnTo>
                  <a:pt x="5366" y="0"/>
                </a:lnTo>
                <a:close/>
                <a:moveTo>
                  <a:pt x="2088" y="1473"/>
                </a:moveTo>
                <a:lnTo>
                  <a:pt x="2239" y="1472"/>
                </a:lnTo>
                <a:lnTo>
                  <a:pt x="2389" y="1470"/>
                </a:lnTo>
                <a:lnTo>
                  <a:pt x="2464" y="1469"/>
                </a:lnTo>
                <a:lnTo>
                  <a:pt x="2538" y="1467"/>
                </a:lnTo>
                <a:lnTo>
                  <a:pt x="2684" y="1462"/>
                </a:lnTo>
                <a:lnTo>
                  <a:pt x="2828" y="1456"/>
                </a:lnTo>
                <a:lnTo>
                  <a:pt x="2969" y="1450"/>
                </a:lnTo>
                <a:lnTo>
                  <a:pt x="3038" y="1446"/>
                </a:lnTo>
                <a:lnTo>
                  <a:pt x="3107" y="1442"/>
                </a:lnTo>
                <a:lnTo>
                  <a:pt x="3175" y="1437"/>
                </a:lnTo>
                <a:lnTo>
                  <a:pt x="3242" y="1433"/>
                </a:lnTo>
                <a:lnTo>
                  <a:pt x="3374" y="1422"/>
                </a:lnTo>
                <a:lnTo>
                  <a:pt x="3502" y="1411"/>
                </a:lnTo>
                <a:lnTo>
                  <a:pt x="3626" y="1399"/>
                </a:lnTo>
                <a:lnTo>
                  <a:pt x="3747" y="1385"/>
                </a:lnTo>
                <a:lnTo>
                  <a:pt x="3863" y="1371"/>
                </a:lnTo>
                <a:lnTo>
                  <a:pt x="3918" y="1364"/>
                </a:lnTo>
                <a:lnTo>
                  <a:pt x="3973" y="1356"/>
                </a:lnTo>
                <a:lnTo>
                  <a:pt x="4028" y="1348"/>
                </a:lnTo>
                <a:lnTo>
                  <a:pt x="4080" y="1340"/>
                </a:lnTo>
                <a:lnTo>
                  <a:pt x="4131" y="1331"/>
                </a:lnTo>
                <a:lnTo>
                  <a:pt x="4181" y="1323"/>
                </a:lnTo>
                <a:lnTo>
                  <a:pt x="4181" y="1328"/>
                </a:lnTo>
                <a:lnTo>
                  <a:pt x="4161" y="1334"/>
                </a:lnTo>
                <a:lnTo>
                  <a:pt x="4140" y="1341"/>
                </a:lnTo>
                <a:lnTo>
                  <a:pt x="4098" y="1354"/>
                </a:lnTo>
                <a:lnTo>
                  <a:pt x="4052" y="1366"/>
                </a:lnTo>
                <a:lnTo>
                  <a:pt x="4005" y="1378"/>
                </a:lnTo>
                <a:lnTo>
                  <a:pt x="3955" y="1390"/>
                </a:lnTo>
                <a:lnTo>
                  <a:pt x="3905" y="1402"/>
                </a:lnTo>
                <a:lnTo>
                  <a:pt x="3852" y="1413"/>
                </a:lnTo>
                <a:lnTo>
                  <a:pt x="3797" y="1424"/>
                </a:lnTo>
                <a:lnTo>
                  <a:pt x="3741" y="1435"/>
                </a:lnTo>
                <a:lnTo>
                  <a:pt x="3684" y="1445"/>
                </a:lnTo>
                <a:lnTo>
                  <a:pt x="3624" y="1454"/>
                </a:lnTo>
                <a:lnTo>
                  <a:pt x="3563" y="1464"/>
                </a:lnTo>
                <a:lnTo>
                  <a:pt x="3501" y="1473"/>
                </a:lnTo>
                <a:lnTo>
                  <a:pt x="3436" y="1481"/>
                </a:lnTo>
                <a:lnTo>
                  <a:pt x="3371" y="1490"/>
                </a:lnTo>
                <a:lnTo>
                  <a:pt x="3304" y="1498"/>
                </a:lnTo>
                <a:lnTo>
                  <a:pt x="3237" y="1505"/>
                </a:lnTo>
                <a:lnTo>
                  <a:pt x="3167" y="1513"/>
                </a:lnTo>
                <a:lnTo>
                  <a:pt x="3025" y="1525"/>
                </a:lnTo>
                <a:lnTo>
                  <a:pt x="2951" y="1531"/>
                </a:lnTo>
                <a:lnTo>
                  <a:pt x="2878" y="1536"/>
                </a:lnTo>
                <a:lnTo>
                  <a:pt x="2802" y="1541"/>
                </a:lnTo>
                <a:lnTo>
                  <a:pt x="2764" y="1543"/>
                </a:lnTo>
                <a:lnTo>
                  <a:pt x="2727" y="1546"/>
                </a:lnTo>
                <a:lnTo>
                  <a:pt x="2649" y="1550"/>
                </a:lnTo>
                <a:lnTo>
                  <a:pt x="2571" y="1553"/>
                </a:lnTo>
                <a:lnTo>
                  <a:pt x="2493" y="1556"/>
                </a:lnTo>
                <a:lnTo>
                  <a:pt x="2413" y="1558"/>
                </a:lnTo>
                <a:lnTo>
                  <a:pt x="2333" y="1560"/>
                </a:lnTo>
                <a:lnTo>
                  <a:pt x="2252" y="1561"/>
                </a:lnTo>
                <a:lnTo>
                  <a:pt x="2171" y="1562"/>
                </a:lnTo>
                <a:lnTo>
                  <a:pt x="2088" y="1562"/>
                </a:lnTo>
                <a:lnTo>
                  <a:pt x="2006" y="1562"/>
                </a:lnTo>
                <a:lnTo>
                  <a:pt x="1925" y="1561"/>
                </a:lnTo>
                <a:lnTo>
                  <a:pt x="1843" y="1560"/>
                </a:lnTo>
                <a:lnTo>
                  <a:pt x="1763" y="1558"/>
                </a:lnTo>
                <a:lnTo>
                  <a:pt x="1684" y="1556"/>
                </a:lnTo>
                <a:lnTo>
                  <a:pt x="1605" y="1553"/>
                </a:lnTo>
                <a:lnTo>
                  <a:pt x="1528" y="1550"/>
                </a:lnTo>
                <a:lnTo>
                  <a:pt x="1451" y="1546"/>
                </a:lnTo>
                <a:lnTo>
                  <a:pt x="1375" y="1541"/>
                </a:lnTo>
                <a:lnTo>
                  <a:pt x="1300" y="1536"/>
                </a:lnTo>
                <a:lnTo>
                  <a:pt x="1226" y="1531"/>
                </a:lnTo>
                <a:lnTo>
                  <a:pt x="1154" y="1525"/>
                </a:lnTo>
                <a:lnTo>
                  <a:pt x="1082" y="1520"/>
                </a:lnTo>
                <a:lnTo>
                  <a:pt x="1012" y="1513"/>
                </a:lnTo>
                <a:lnTo>
                  <a:pt x="942" y="1506"/>
                </a:lnTo>
                <a:lnTo>
                  <a:pt x="874" y="1498"/>
                </a:lnTo>
                <a:lnTo>
                  <a:pt x="808" y="1490"/>
                </a:lnTo>
                <a:lnTo>
                  <a:pt x="743" y="1482"/>
                </a:lnTo>
                <a:lnTo>
                  <a:pt x="679" y="1473"/>
                </a:lnTo>
                <a:lnTo>
                  <a:pt x="617" y="1464"/>
                </a:lnTo>
                <a:lnTo>
                  <a:pt x="556" y="1454"/>
                </a:lnTo>
                <a:lnTo>
                  <a:pt x="496" y="1445"/>
                </a:lnTo>
                <a:lnTo>
                  <a:pt x="439" y="1435"/>
                </a:lnTo>
                <a:lnTo>
                  <a:pt x="384" y="1424"/>
                </a:lnTo>
                <a:lnTo>
                  <a:pt x="329" y="1413"/>
                </a:lnTo>
                <a:lnTo>
                  <a:pt x="276" y="1402"/>
                </a:lnTo>
                <a:lnTo>
                  <a:pt x="226" y="1390"/>
                </a:lnTo>
                <a:lnTo>
                  <a:pt x="177" y="1378"/>
                </a:lnTo>
                <a:lnTo>
                  <a:pt x="130" y="1366"/>
                </a:lnTo>
                <a:lnTo>
                  <a:pt x="85" y="1354"/>
                </a:lnTo>
                <a:lnTo>
                  <a:pt x="42" y="1341"/>
                </a:lnTo>
                <a:lnTo>
                  <a:pt x="0" y="1328"/>
                </a:lnTo>
                <a:lnTo>
                  <a:pt x="1" y="1323"/>
                </a:lnTo>
                <a:lnTo>
                  <a:pt x="102" y="1340"/>
                </a:lnTo>
                <a:lnTo>
                  <a:pt x="208" y="1356"/>
                </a:lnTo>
                <a:lnTo>
                  <a:pt x="318" y="1372"/>
                </a:lnTo>
                <a:lnTo>
                  <a:pt x="433" y="1385"/>
                </a:lnTo>
                <a:lnTo>
                  <a:pt x="553" y="1399"/>
                </a:lnTo>
                <a:lnTo>
                  <a:pt x="677" y="1411"/>
                </a:lnTo>
                <a:lnTo>
                  <a:pt x="804" y="1422"/>
                </a:lnTo>
                <a:lnTo>
                  <a:pt x="870" y="1428"/>
                </a:lnTo>
                <a:lnTo>
                  <a:pt x="935" y="1433"/>
                </a:lnTo>
                <a:lnTo>
                  <a:pt x="1070" y="1442"/>
                </a:lnTo>
                <a:lnTo>
                  <a:pt x="1207" y="1450"/>
                </a:lnTo>
                <a:lnTo>
                  <a:pt x="1277" y="1453"/>
                </a:lnTo>
                <a:lnTo>
                  <a:pt x="1348" y="1456"/>
                </a:lnTo>
                <a:lnTo>
                  <a:pt x="1491" y="1462"/>
                </a:lnTo>
                <a:lnTo>
                  <a:pt x="1637" y="1467"/>
                </a:lnTo>
                <a:lnTo>
                  <a:pt x="1711" y="1469"/>
                </a:lnTo>
                <a:lnTo>
                  <a:pt x="1786" y="1470"/>
                </a:lnTo>
                <a:lnTo>
                  <a:pt x="1936" y="1472"/>
                </a:lnTo>
                <a:lnTo>
                  <a:pt x="2012" y="1472"/>
                </a:lnTo>
                <a:lnTo>
                  <a:pt x="2088" y="1473"/>
                </a:lnTo>
                <a:close/>
                <a:moveTo>
                  <a:pt x="397" y="1039"/>
                </a:moveTo>
                <a:lnTo>
                  <a:pt x="410" y="1039"/>
                </a:lnTo>
                <a:lnTo>
                  <a:pt x="422" y="1036"/>
                </a:lnTo>
                <a:lnTo>
                  <a:pt x="428" y="1035"/>
                </a:lnTo>
                <a:lnTo>
                  <a:pt x="433" y="1034"/>
                </a:lnTo>
                <a:lnTo>
                  <a:pt x="438" y="1033"/>
                </a:lnTo>
                <a:lnTo>
                  <a:pt x="443" y="1031"/>
                </a:lnTo>
                <a:lnTo>
                  <a:pt x="454" y="1026"/>
                </a:lnTo>
                <a:lnTo>
                  <a:pt x="463" y="1022"/>
                </a:lnTo>
                <a:lnTo>
                  <a:pt x="470" y="1016"/>
                </a:lnTo>
                <a:lnTo>
                  <a:pt x="475" y="1013"/>
                </a:lnTo>
                <a:lnTo>
                  <a:pt x="478" y="1009"/>
                </a:lnTo>
                <a:lnTo>
                  <a:pt x="485" y="1001"/>
                </a:lnTo>
                <a:lnTo>
                  <a:pt x="492" y="994"/>
                </a:lnTo>
                <a:lnTo>
                  <a:pt x="496" y="985"/>
                </a:lnTo>
                <a:lnTo>
                  <a:pt x="501" y="976"/>
                </a:lnTo>
                <a:lnTo>
                  <a:pt x="505" y="965"/>
                </a:lnTo>
                <a:lnTo>
                  <a:pt x="509" y="955"/>
                </a:lnTo>
                <a:lnTo>
                  <a:pt x="511" y="945"/>
                </a:lnTo>
                <a:lnTo>
                  <a:pt x="512" y="934"/>
                </a:lnTo>
                <a:lnTo>
                  <a:pt x="513" y="922"/>
                </a:lnTo>
                <a:lnTo>
                  <a:pt x="512" y="911"/>
                </a:lnTo>
                <a:lnTo>
                  <a:pt x="511" y="901"/>
                </a:lnTo>
                <a:lnTo>
                  <a:pt x="508" y="891"/>
                </a:lnTo>
                <a:lnTo>
                  <a:pt x="504" y="881"/>
                </a:lnTo>
                <a:lnTo>
                  <a:pt x="500" y="872"/>
                </a:lnTo>
                <a:lnTo>
                  <a:pt x="494" y="863"/>
                </a:lnTo>
                <a:lnTo>
                  <a:pt x="487" y="855"/>
                </a:lnTo>
                <a:lnTo>
                  <a:pt x="484" y="850"/>
                </a:lnTo>
                <a:lnTo>
                  <a:pt x="479" y="846"/>
                </a:lnTo>
                <a:lnTo>
                  <a:pt x="469" y="838"/>
                </a:lnTo>
                <a:lnTo>
                  <a:pt x="459" y="832"/>
                </a:lnTo>
                <a:lnTo>
                  <a:pt x="448" y="827"/>
                </a:lnTo>
                <a:lnTo>
                  <a:pt x="442" y="824"/>
                </a:lnTo>
                <a:lnTo>
                  <a:pt x="435" y="822"/>
                </a:lnTo>
                <a:lnTo>
                  <a:pt x="423" y="820"/>
                </a:lnTo>
                <a:lnTo>
                  <a:pt x="410" y="817"/>
                </a:lnTo>
                <a:lnTo>
                  <a:pt x="395" y="816"/>
                </a:lnTo>
                <a:lnTo>
                  <a:pt x="316" y="816"/>
                </a:lnTo>
                <a:lnTo>
                  <a:pt x="300" y="964"/>
                </a:lnTo>
                <a:lnTo>
                  <a:pt x="299" y="981"/>
                </a:lnTo>
                <a:lnTo>
                  <a:pt x="300" y="989"/>
                </a:lnTo>
                <a:lnTo>
                  <a:pt x="301" y="996"/>
                </a:lnTo>
                <a:lnTo>
                  <a:pt x="301" y="998"/>
                </a:lnTo>
                <a:lnTo>
                  <a:pt x="302" y="1001"/>
                </a:lnTo>
                <a:lnTo>
                  <a:pt x="305" y="1007"/>
                </a:lnTo>
                <a:lnTo>
                  <a:pt x="307" y="1012"/>
                </a:lnTo>
                <a:lnTo>
                  <a:pt x="310" y="1016"/>
                </a:lnTo>
                <a:lnTo>
                  <a:pt x="316" y="1022"/>
                </a:lnTo>
                <a:lnTo>
                  <a:pt x="323" y="1026"/>
                </a:lnTo>
                <a:lnTo>
                  <a:pt x="329" y="1030"/>
                </a:lnTo>
                <a:lnTo>
                  <a:pt x="338" y="1033"/>
                </a:lnTo>
                <a:lnTo>
                  <a:pt x="350" y="1035"/>
                </a:lnTo>
                <a:lnTo>
                  <a:pt x="357" y="1036"/>
                </a:lnTo>
                <a:lnTo>
                  <a:pt x="363" y="1038"/>
                </a:lnTo>
                <a:lnTo>
                  <a:pt x="379" y="1039"/>
                </a:lnTo>
                <a:lnTo>
                  <a:pt x="397" y="1039"/>
                </a:lnTo>
                <a:close/>
                <a:moveTo>
                  <a:pt x="340" y="582"/>
                </a:moveTo>
                <a:lnTo>
                  <a:pt x="320" y="775"/>
                </a:lnTo>
                <a:lnTo>
                  <a:pt x="403" y="775"/>
                </a:lnTo>
                <a:lnTo>
                  <a:pt x="413" y="773"/>
                </a:lnTo>
                <a:lnTo>
                  <a:pt x="423" y="772"/>
                </a:lnTo>
                <a:lnTo>
                  <a:pt x="433" y="770"/>
                </a:lnTo>
                <a:lnTo>
                  <a:pt x="443" y="768"/>
                </a:lnTo>
                <a:lnTo>
                  <a:pt x="454" y="764"/>
                </a:lnTo>
                <a:lnTo>
                  <a:pt x="463" y="760"/>
                </a:lnTo>
                <a:lnTo>
                  <a:pt x="470" y="754"/>
                </a:lnTo>
                <a:lnTo>
                  <a:pt x="479" y="749"/>
                </a:lnTo>
                <a:lnTo>
                  <a:pt x="486" y="743"/>
                </a:lnTo>
                <a:lnTo>
                  <a:pt x="493" y="736"/>
                </a:lnTo>
                <a:lnTo>
                  <a:pt x="500" y="728"/>
                </a:lnTo>
                <a:lnTo>
                  <a:pt x="504" y="720"/>
                </a:lnTo>
                <a:lnTo>
                  <a:pt x="509" y="713"/>
                </a:lnTo>
                <a:lnTo>
                  <a:pt x="512" y="703"/>
                </a:lnTo>
                <a:lnTo>
                  <a:pt x="516" y="694"/>
                </a:lnTo>
                <a:lnTo>
                  <a:pt x="517" y="684"/>
                </a:lnTo>
                <a:lnTo>
                  <a:pt x="518" y="674"/>
                </a:lnTo>
                <a:lnTo>
                  <a:pt x="517" y="670"/>
                </a:lnTo>
                <a:lnTo>
                  <a:pt x="517" y="664"/>
                </a:lnTo>
                <a:lnTo>
                  <a:pt x="516" y="654"/>
                </a:lnTo>
                <a:lnTo>
                  <a:pt x="513" y="645"/>
                </a:lnTo>
                <a:lnTo>
                  <a:pt x="510" y="635"/>
                </a:lnTo>
                <a:lnTo>
                  <a:pt x="508" y="631"/>
                </a:lnTo>
                <a:lnTo>
                  <a:pt x="505" y="627"/>
                </a:lnTo>
                <a:lnTo>
                  <a:pt x="501" y="619"/>
                </a:lnTo>
                <a:lnTo>
                  <a:pt x="498" y="614"/>
                </a:lnTo>
                <a:lnTo>
                  <a:pt x="495" y="611"/>
                </a:lnTo>
                <a:lnTo>
                  <a:pt x="492" y="608"/>
                </a:lnTo>
                <a:lnTo>
                  <a:pt x="487" y="604"/>
                </a:lnTo>
                <a:lnTo>
                  <a:pt x="484" y="601"/>
                </a:lnTo>
                <a:lnTo>
                  <a:pt x="479" y="598"/>
                </a:lnTo>
                <a:lnTo>
                  <a:pt x="475" y="595"/>
                </a:lnTo>
                <a:lnTo>
                  <a:pt x="469" y="593"/>
                </a:lnTo>
                <a:lnTo>
                  <a:pt x="465" y="591"/>
                </a:lnTo>
                <a:lnTo>
                  <a:pt x="459" y="588"/>
                </a:lnTo>
                <a:lnTo>
                  <a:pt x="448" y="585"/>
                </a:lnTo>
                <a:lnTo>
                  <a:pt x="437" y="583"/>
                </a:lnTo>
                <a:lnTo>
                  <a:pt x="424" y="582"/>
                </a:lnTo>
                <a:lnTo>
                  <a:pt x="412" y="582"/>
                </a:lnTo>
                <a:lnTo>
                  <a:pt x="340" y="582"/>
                </a:lnTo>
                <a:close/>
                <a:moveTo>
                  <a:pt x="553" y="1080"/>
                </a:moveTo>
                <a:lnTo>
                  <a:pt x="548" y="1080"/>
                </a:lnTo>
                <a:lnTo>
                  <a:pt x="533" y="1083"/>
                </a:lnTo>
                <a:lnTo>
                  <a:pt x="522" y="1084"/>
                </a:lnTo>
                <a:lnTo>
                  <a:pt x="510" y="1085"/>
                </a:lnTo>
                <a:lnTo>
                  <a:pt x="494" y="1085"/>
                </a:lnTo>
                <a:lnTo>
                  <a:pt x="478" y="1086"/>
                </a:lnTo>
                <a:lnTo>
                  <a:pt x="24" y="1086"/>
                </a:lnTo>
                <a:lnTo>
                  <a:pt x="28" y="1043"/>
                </a:lnTo>
                <a:lnTo>
                  <a:pt x="49" y="1043"/>
                </a:lnTo>
                <a:lnTo>
                  <a:pt x="60" y="1043"/>
                </a:lnTo>
                <a:lnTo>
                  <a:pt x="70" y="1042"/>
                </a:lnTo>
                <a:lnTo>
                  <a:pt x="78" y="1040"/>
                </a:lnTo>
                <a:lnTo>
                  <a:pt x="86" y="1038"/>
                </a:lnTo>
                <a:lnTo>
                  <a:pt x="93" y="1035"/>
                </a:lnTo>
                <a:lnTo>
                  <a:pt x="99" y="1032"/>
                </a:lnTo>
                <a:lnTo>
                  <a:pt x="105" y="1029"/>
                </a:lnTo>
                <a:lnTo>
                  <a:pt x="109" y="1024"/>
                </a:lnTo>
                <a:lnTo>
                  <a:pt x="113" y="1020"/>
                </a:lnTo>
                <a:lnTo>
                  <a:pt x="116" y="1015"/>
                </a:lnTo>
                <a:lnTo>
                  <a:pt x="120" y="1009"/>
                </a:lnTo>
                <a:lnTo>
                  <a:pt x="122" y="1004"/>
                </a:lnTo>
                <a:lnTo>
                  <a:pt x="124" y="997"/>
                </a:lnTo>
                <a:lnTo>
                  <a:pt x="125" y="989"/>
                </a:lnTo>
                <a:lnTo>
                  <a:pt x="127" y="973"/>
                </a:lnTo>
                <a:lnTo>
                  <a:pt x="159" y="653"/>
                </a:lnTo>
                <a:lnTo>
                  <a:pt x="160" y="643"/>
                </a:lnTo>
                <a:lnTo>
                  <a:pt x="160" y="633"/>
                </a:lnTo>
                <a:lnTo>
                  <a:pt x="160" y="626"/>
                </a:lnTo>
                <a:lnTo>
                  <a:pt x="159" y="619"/>
                </a:lnTo>
                <a:lnTo>
                  <a:pt x="158" y="612"/>
                </a:lnTo>
                <a:lnTo>
                  <a:pt x="156" y="606"/>
                </a:lnTo>
                <a:lnTo>
                  <a:pt x="153" y="602"/>
                </a:lnTo>
                <a:lnTo>
                  <a:pt x="150" y="597"/>
                </a:lnTo>
                <a:lnTo>
                  <a:pt x="149" y="595"/>
                </a:lnTo>
                <a:lnTo>
                  <a:pt x="147" y="594"/>
                </a:lnTo>
                <a:lnTo>
                  <a:pt x="141" y="591"/>
                </a:lnTo>
                <a:lnTo>
                  <a:pt x="135" y="587"/>
                </a:lnTo>
                <a:lnTo>
                  <a:pt x="129" y="585"/>
                </a:lnTo>
                <a:lnTo>
                  <a:pt x="122" y="583"/>
                </a:lnTo>
                <a:lnTo>
                  <a:pt x="113" y="582"/>
                </a:lnTo>
                <a:lnTo>
                  <a:pt x="104" y="582"/>
                </a:lnTo>
                <a:lnTo>
                  <a:pt x="94" y="582"/>
                </a:lnTo>
                <a:lnTo>
                  <a:pt x="78" y="582"/>
                </a:lnTo>
                <a:lnTo>
                  <a:pt x="81" y="540"/>
                </a:lnTo>
                <a:lnTo>
                  <a:pt x="544" y="540"/>
                </a:lnTo>
                <a:lnTo>
                  <a:pt x="556" y="540"/>
                </a:lnTo>
                <a:lnTo>
                  <a:pt x="567" y="541"/>
                </a:lnTo>
                <a:lnTo>
                  <a:pt x="590" y="543"/>
                </a:lnTo>
                <a:lnTo>
                  <a:pt x="601" y="545"/>
                </a:lnTo>
                <a:lnTo>
                  <a:pt x="610" y="547"/>
                </a:lnTo>
                <a:lnTo>
                  <a:pt x="621" y="550"/>
                </a:lnTo>
                <a:lnTo>
                  <a:pt x="630" y="552"/>
                </a:lnTo>
                <a:lnTo>
                  <a:pt x="639" y="556"/>
                </a:lnTo>
                <a:lnTo>
                  <a:pt x="646" y="559"/>
                </a:lnTo>
                <a:lnTo>
                  <a:pt x="654" y="564"/>
                </a:lnTo>
                <a:lnTo>
                  <a:pt x="661" y="567"/>
                </a:lnTo>
                <a:lnTo>
                  <a:pt x="675" y="577"/>
                </a:lnTo>
                <a:lnTo>
                  <a:pt x="680" y="583"/>
                </a:lnTo>
                <a:lnTo>
                  <a:pt x="686" y="588"/>
                </a:lnTo>
                <a:lnTo>
                  <a:pt x="693" y="597"/>
                </a:lnTo>
                <a:lnTo>
                  <a:pt x="696" y="602"/>
                </a:lnTo>
                <a:lnTo>
                  <a:pt x="699" y="606"/>
                </a:lnTo>
                <a:lnTo>
                  <a:pt x="704" y="617"/>
                </a:lnTo>
                <a:lnTo>
                  <a:pt x="707" y="628"/>
                </a:lnTo>
                <a:lnTo>
                  <a:pt x="711" y="638"/>
                </a:lnTo>
                <a:lnTo>
                  <a:pt x="713" y="649"/>
                </a:lnTo>
                <a:lnTo>
                  <a:pt x="713" y="662"/>
                </a:lnTo>
                <a:lnTo>
                  <a:pt x="713" y="673"/>
                </a:lnTo>
                <a:lnTo>
                  <a:pt x="712" y="679"/>
                </a:lnTo>
                <a:lnTo>
                  <a:pt x="711" y="685"/>
                </a:lnTo>
                <a:lnTo>
                  <a:pt x="709" y="693"/>
                </a:lnTo>
                <a:lnTo>
                  <a:pt x="706" y="700"/>
                </a:lnTo>
                <a:lnTo>
                  <a:pt x="704" y="708"/>
                </a:lnTo>
                <a:lnTo>
                  <a:pt x="699" y="717"/>
                </a:lnTo>
                <a:lnTo>
                  <a:pt x="695" y="725"/>
                </a:lnTo>
                <a:lnTo>
                  <a:pt x="689" y="734"/>
                </a:lnTo>
                <a:lnTo>
                  <a:pt x="683" y="742"/>
                </a:lnTo>
                <a:lnTo>
                  <a:pt x="676" y="750"/>
                </a:lnTo>
                <a:lnTo>
                  <a:pt x="667" y="759"/>
                </a:lnTo>
                <a:lnTo>
                  <a:pt x="657" y="766"/>
                </a:lnTo>
                <a:lnTo>
                  <a:pt x="644" y="773"/>
                </a:lnTo>
                <a:lnTo>
                  <a:pt x="632" y="780"/>
                </a:lnTo>
                <a:lnTo>
                  <a:pt x="625" y="784"/>
                </a:lnTo>
                <a:lnTo>
                  <a:pt x="617" y="786"/>
                </a:lnTo>
                <a:lnTo>
                  <a:pt x="601" y="792"/>
                </a:lnTo>
                <a:lnTo>
                  <a:pt x="588" y="794"/>
                </a:lnTo>
                <a:lnTo>
                  <a:pt x="574" y="796"/>
                </a:lnTo>
                <a:lnTo>
                  <a:pt x="561" y="798"/>
                </a:lnTo>
                <a:lnTo>
                  <a:pt x="578" y="802"/>
                </a:lnTo>
                <a:lnTo>
                  <a:pt x="593" y="805"/>
                </a:lnTo>
                <a:lnTo>
                  <a:pt x="608" y="811"/>
                </a:lnTo>
                <a:lnTo>
                  <a:pt x="616" y="813"/>
                </a:lnTo>
                <a:lnTo>
                  <a:pt x="623" y="816"/>
                </a:lnTo>
                <a:lnTo>
                  <a:pt x="628" y="820"/>
                </a:lnTo>
                <a:lnTo>
                  <a:pt x="635" y="823"/>
                </a:lnTo>
                <a:lnTo>
                  <a:pt x="641" y="827"/>
                </a:lnTo>
                <a:lnTo>
                  <a:pt x="646" y="831"/>
                </a:lnTo>
                <a:lnTo>
                  <a:pt x="652" y="834"/>
                </a:lnTo>
                <a:lnTo>
                  <a:pt x="657" y="839"/>
                </a:lnTo>
                <a:lnTo>
                  <a:pt x="666" y="848"/>
                </a:lnTo>
                <a:lnTo>
                  <a:pt x="674" y="858"/>
                </a:lnTo>
                <a:lnTo>
                  <a:pt x="677" y="864"/>
                </a:lnTo>
                <a:lnTo>
                  <a:pt x="680" y="869"/>
                </a:lnTo>
                <a:lnTo>
                  <a:pt x="686" y="881"/>
                </a:lnTo>
                <a:lnTo>
                  <a:pt x="690" y="892"/>
                </a:lnTo>
                <a:lnTo>
                  <a:pt x="693" y="898"/>
                </a:lnTo>
                <a:lnTo>
                  <a:pt x="694" y="904"/>
                </a:lnTo>
                <a:lnTo>
                  <a:pt x="696" y="917"/>
                </a:lnTo>
                <a:lnTo>
                  <a:pt x="696" y="924"/>
                </a:lnTo>
                <a:lnTo>
                  <a:pt x="696" y="929"/>
                </a:lnTo>
                <a:lnTo>
                  <a:pt x="696" y="943"/>
                </a:lnTo>
                <a:lnTo>
                  <a:pt x="695" y="950"/>
                </a:lnTo>
                <a:lnTo>
                  <a:pt x="694" y="957"/>
                </a:lnTo>
                <a:lnTo>
                  <a:pt x="692" y="966"/>
                </a:lnTo>
                <a:lnTo>
                  <a:pt x="688" y="976"/>
                </a:lnTo>
                <a:lnTo>
                  <a:pt x="685" y="985"/>
                </a:lnTo>
                <a:lnTo>
                  <a:pt x="680" y="995"/>
                </a:lnTo>
                <a:lnTo>
                  <a:pt x="674" y="1005"/>
                </a:lnTo>
                <a:lnTo>
                  <a:pt x="667" y="1015"/>
                </a:lnTo>
                <a:lnTo>
                  <a:pt x="659" y="1024"/>
                </a:lnTo>
                <a:lnTo>
                  <a:pt x="654" y="1030"/>
                </a:lnTo>
                <a:lnTo>
                  <a:pt x="649" y="1034"/>
                </a:lnTo>
                <a:lnTo>
                  <a:pt x="637" y="1043"/>
                </a:lnTo>
                <a:lnTo>
                  <a:pt x="631" y="1048"/>
                </a:lnTo>
                <a:lnTo>
                  <a:pt x="624" y="1052"/>
                </a:lnTo>
                <a:lnTo>
                  <a:pt x="617" y="1057"/>
                </a:lnTo>
                <a:lnTo>
                  <a:pt x="609" y="1060"/>
                </a:lnTo>
                <a:lnTo>
                  <a:pt x="601" y="1065"/>
                </a:lnTo>
                <a:lnTo>
                  <a:pt x="592" y="1068"/>
                </a:lnTo>
                <a:lnTo>
                  <a:pt x="574" y="1075"/>
                </a:lnTo>
                <a:lnTo>
                  <a:pt x="553" y="1080"/>
                </a:lnTo>
                <a:close/>
                <a:moveTo>
                  <a:pt x="3893" y="699"/>
                </a:moveTo>
                <a:lnTo>
                  <a:pt x="3894" y="687"/>
                </a:lnTo>
                <a:lnTo>
                  <a:pt x="3894" y="674"/>
                </a:lnTo>
                <a:lnTo>
                  <a:pt x="3893" y="668"/>
                </a:lnTo>
                <a:lnTo>
                  <a:pt x="3892" y="663"/>
                </a:lnTo>
                <a:lnTo>
                  <a:pt x="3890" y="652"/>
                </a:lnTo>
                <a:lnTo>
                  <a:pt x="3889" y="646"/>
                </a:lnTo>
                <a:lnTo>
                  <a:pt x="3887" y="641"/>
                </a:lnTo>
                <a:lnTo>
                  <a:pt x="3885" y="637"/>
                </a:lnTo>
                <a:lnTo>
                  <a:pt x="3883" y="631"/>
                </a:lnTo>
                <a:lnTo>
                  <a:pt x="3878" y="623"/>
                </a:lnTo>
                <a:lnTo>
                  <a:pt x="3871" y="614"/>
                </a:lnTo>
                <a:lnTo>
                  <a:pt x="3867" y="611"/>
                </a:lnTo>
                <a:lnTo>
                  <a:pt x="3864" y="608"/>
                </a:lnTo>
                <a:lnTo>
                  <a:pt x="3855" y="601"/>
                </a:lnTo>
                <a:lnTo>
                  <a:pt x="3845" y="595"/>
                </a:lnTo>
                <a:lnTo>
                  <a:pt x="3834" y="589"/>
                </a:lnTo>
                <a:lnTo>
                  <a:pt x="3822" y="586"/>
                </a:lnTo>
                <a:lnTo>
                  <a:pt x="3810" y="584"/>
                </a:lnTo>
                <a:lnTo>
                  <a:pt x="3795" y="582"/>
                </a:lnTo>
                <a:lnTo>
                  <a:pt x="3782" y="582"/>
                </a:lnTo>
                <a:lnTo>
                  <a:pt x="3716" y="582"/>
                </a:lnTo>
                <a:lnTo>
                  <a:pt x="3694" y="802"/>
                </a:lnTo>
                <a:lnTo>
                  <a:pt x="3792" y="802"/>
                </a:lnTo>
                <a:lnTo>
                  <a:pt x="3802" y="801"/>
                </a:lnTo>
                <a:lnTo>
                  <a:pt x="3812" y="799"/>
                </a:lnTo>
                <a:lnTo>
                  <a:pt x="3822" y="797"/>
                </a:lnTo>
                <a:lnTo>
                  <a:pt x="3831" y="794"/>
                </a:lnTo>
                <a:lnTo>
                  <a:pt x="3839" y="790"/>
                </a:lnTo>
                <a:lnTo>
                  <a:pt x="3847" y="786"/>
                </a:lnTo>
                <a:lnTo>
                  <a:pt x="3855" y="780"/>
                </a:lnTo>
                <a:lnTo>
                  <a:pt x="3858" y="777"/>
                </a:lnTo>
                <a:lnTo>
                  <a:pt x="3862" y="773"/>
                </a:lnTo>
                <a:lnTo>
                  <a:pt x="3867" y="767"/>
                </a:lnTo>
                <a:lnTo>
                  <a:pt x="3873" y="759"/>
                </a:lnTo>
                <a:lnTo>
                  <a:pt x="3879" y="751"/>
                </a:lnTo>
                <a:lnTo>
                  <a:pt x="3883" y="742"/>
                </a:lnTo>
                <a:lnTo>
                  <a:pt x="3887" y="732"/>
                </a:lnTo>
                <a:lnTo>
                  <a:pt x="3890" y="722"/>
                </a:lnTo>
                <a:lnTo>
                  <a:pt x="3892" y="711"/>
                </a:lnTo>
                <a:lnTo>
                  <a:pt x="3893" y="699"/>
                </a:lnTo>
                <a:close/>
                <a:moveTo>
                  <a:pt x="3536" y="652"/>
                </a:moveTo>
                <a:lnTo>
                  <a:pt x="3537" y="643"/>
                </a:lnTo>
                <a:lnTo>
                  <a:pt x="3537" y="633"/>
                </a:lnTo>
                <a:lnTo>
                  <a:pt x="3537" y="626"/>
                </a:lnTo>
                <a:lnTo>
                  <a:pt x="3536" y="619"/>
                </a:lnTo>
                <a:lnTo>
                  <a:pt x="3535" y="613"/>
                </a:lnTo>
                <a:lnTo>
                  <a:pt x="3532" y="608"/>
                </a:lnTo>
                <a:lnTo>
                  <a:pt x="3530" y="602"/>
                </a:lnTo>
                <a:lnTo>
                  <a:pt x="3527" y="598"/>
                </a:lnTo>
                <a:lnTo>
                  <a:pt x="3524" y="596"/>
                </a:lnTo>
                <a:lnTo>
                  <a:pt x="3523" y="595"/>
                </a:lnTo>
                <a:lnTo>
                  <a:pt x="3519" y="592"/>
                </a:lnTo>
                <a:lnTo>
                  <a:pt x="3514" y="589"/>
                </a:lnTo>
                <a:lnTo>
                  <a:pt x="3509" y="587"/>
                </a:lnTo>
                <a:lnTo>
                  <a:pt x="3505" y="586"/>
                </a:lnTo>
                <a:lnTo>
                  <a:pt x="3502" y="585"/>
                </a:lnTo>
                <a:lnTo>
                  <a:pt x="3495" y="584"/>
                </a:lnTo>
                <a:lnTo>
                  <a:pt x="3487" y="583"/>
                </a:lnTo>
                <a:lnTo>
                  <a:pt x="3479" y="582"/>
                </a:lnTo>
                <a:lnTo>
                  <a:pt x="3401" y="582"/>
                </a:lnTo>
                <a:lnTo>
                  <a:pt x="3390" y="688"/>
                </a:lnTo>
                <a:lnTo>
                  <a:pt x="3341" y="688"/>
                </a:lnTo>
                <a:lnTo>
                  <a:pt x="3341" y="682"/>
                </a:lnTo>
                <a:lnTo>
                  <a:pt x="3339" y="675"/>
                </a:lnTo>
                <a:lnTo>
                  <a:pt x="3338" y="670"/>
                </a:lnTo>
                <a:lnTo>
                  <a:pt x="3337" y="664"/>
                </a:lnTo>
                <a:lnTo>
                  <a:pt x="3333" y="654"/>
                </a:lnTo>
                <a:lnTo>
                  <a:pt x="3327" y="644"/>
                </a:lnTo>
                <a:lnTo>
                  <a:pt x="3321" y="635"/>
                </a:lnTo>
                <a:lnTo>
                  <a:pt x="3317" y="630"/>
                </a:lnTo>
                <a:lnTo>
                  <a:pt x="3313" y="626"/>
                </a:lnTo>
                <a:lnTo>
                  <a:pt x="3309" y="621"/>
                </a:lnTo>
                <a:lnTo>
                  <a:pt x="3304" y="618"/>
                </a:lnTo>
                <a:lnTo>
                  <a:pt x="3295" y="610"/>
                </a:lnTo>
                <a:lnTo>
                  <a:pt x="3285" y="604"/>
                </a:lnTo>
                <a:lnTo>
                  <a:pt x="3274" y="598"/>
                </a:lnTo>
                <a:lnTo>
                  <a:pt x="3263" y="593"/>
                </a:lnTo>
                <a:lnTo>
                  <a:pt x="3251" y="589"/>
                </a:lnTo>
                <a:lnTo>
                  <a:pt x="3238" y="586"/>
                </a:lnTo>
                <a:lnTo>
                  <a:pt x="3225" y="584"/>
                </a:lnTo>
                <a:lnTo>
                  <a:pt x="3212" y="582"/>
                </a:lnTo>
                <a:lnTo>
                  <a:pt x="3198" y="582"/>
                </a:lnTo>
                <a:lnTo>
                  <a:pt x="3051" y="582"/>
                </a:lnTo>
                <a:lnTo>
                  <a:pt x="3030" y="775"/>
                </a:lnTo>
                <a:lnTo>
                  <a:pt x="3109" y="775"/>
                </a:lnTo>
                <a:lnTo>
                  <a:pt x="3116" y="773"/>
                </a:lnTo>
                <a:lnTo>
                  <a:pt x="3123" y="773"/>
                </a:lnTo>
                <a:lnTo>
                  <a:pt x="3135" y="771"/>
                </a:lnTo>
                <a:lnTo>
                  <a:pt x="3141" y="770"/>
                </a:lnTo>
                <a:lnTo>
                  <a:pt x="3145" y="768"/>
                </a:lnTo>
                <a:lnTo>
                  <a:pt x="3151" y="766"/>
                </a:lnTo>
                <a:lnTo>
                  <a:pt x="3156" y="764"/>
                </a:lnTo>
                <a:lnTo>
                  <a:pt x="3160" y="761"/>
                </a:lnTo>
                <a:lnTo>
                  <a:pt x="3163" y="759"/>
                </a:lnTo>
                <a:lnTo>
                  <a:pt x="3170" y="753"/>
                </a:lnTo>
                <a:lnTo>
                  <a:pt x="3176" y="747"/>
                </a:lnTo>
                <a:lnTo>
                  <a:pt x="3181" y="741"/>
                </a:lnTo>
                <a:lnTo>
                  <a:pt x="3188" y="729"/>
                </a:lnTo>
                <a:lnTo>
                  <a:pt x="3193" y="718"/>
                </a:lnTo>
                <a:lnTo>
                  <a:pt x="3194" y="711"/>
                </a:lnTo>
                <a:lnTo>
                  <a:pt x="3195" y="708"/>
                </a:lnTo>
                <a:lnTo>
                  <a:pt x="3241" y="708"/>
                </a:lnTo>
                <a:lnTo>
                  <a:pt x="3223" y="887"/>
                </a:lnTo>
                <a:lnTo>
                  <a:pt x="3168" y="887"/>
                </a:lnTo>
                <a:lnTo>
                  <a:pt x="3169" y="876"/>
                </a:lnTo>
                <a:lnTo>
                  <a:pt x="3168" y="866"/>
                </a:lnTo>
                <a:lnTo>
                  <a:pt x="3167" y="857"/>
                </a:lnTo>
                <a:lnTo>
                  <a:pt x="3165" y="849"/>
                </a:lnTo>
                <a:lnTo>
                  <a:pt x="3161" y="842"/>
                </a:lnTo>
                <a:lnTo>
                  <a:pt x="3158" y="837"/>
                </a:lnTo>
                <a:lnTo>
                  <a:pt x="3152" y="832"/>
                </a:lnTo>
                <a:lnTo>
                  <a:pt x="3148" y="829"/>
                </a:lnTo>
                <a:lnTo>
                  <a:pt x="3141" y="825"/>
                </a:lnTo>
                <a:lnTo>
                  <a:pt x="3134" y="823"/>
                </a:lnTo>
                <a:lnTo>
                  <a:pt x="3126" y="821"/>
                </a:lnTo>
                <a:lnTo>
                  <a:pt x="3118" y="820"/>
                </a:lnTo>
                <a:lnTo>
                  <a:pt x="3109" y="819"/>
                </a:lnTo>
                <a:lnTo>
                  <a:pt x="3100" y="817"/>
                </a:lnTo>
                <a:lnTo>
                  <a:pt x="3080" y="817"/>
                </a:lnTo>
                <a:lnTo>
                  <a:pt x="3027" y="817"/>
                </a:lnTo>
                <a:lnTo>
                  <a:pt x="3011" y="971"/>
                </a:lnTo>
                <a:lnTo>
                  <a:pt x="3010" y="988"/>
                </a:lnTo>
                <a:lnTo>
                  <a:pt x="3011" y="995"/>
                </a:lnTo>
                <a:lnTo>
                  <a:pt x="3012" y="1001"/>
                </a:lnTo>
                <a:lnTo>
                  <a:pt x="3013" y="1007"/>
                </a:lnTo>
                <a:lnTo>
                  <a:pt x="3016" y="1013"/>
                </a:lnTo>
                <a:lnTo>
                  <a:pt x="3018" y="1017"/>
                </a:lnTo>
                <a:lnTo>
                  <a:pt x="3021" y="1022"/>
                </a:lnTo>
                <a:lnTo>
                  <a:pt x="3027" y="1027"/>
                </a:lnTo>
                <a:lnTo>
                  <a:pt x="3034" y="1032"/>
                </a:lnTo>
                <a:lnTo>
                  <a:pt x="3042" y="1036"/>
                </a:lnTo>
                <a:lnTo>
                  <a:pt x="3051" y="1039"/>
                </a:lnTo>
                <a:lnTo>
                  <a:pt x="3061" y="1042"/>
                </a:lnTo>
                <a:lnTo>
                  <a:pt x="3073" y="1043"/>
                </a:lnTo>
                <a:lnTo>
                  <a:pt x="3088" y="1044"/>
                </a:lnTo>
                <a:lnTo>
                  <a:pt x="3104" y="1044"/>
                </a:lnTo>
                <a:lnTo>
                  <a:pt x="3121" y="1044"/>
                </a:lnTo>
                <a:lnTo>
                  <a:pt x="3136" y="1042"/>
                </a:lnTo>
                <a:lnTo>
                  <a:pt x="3151" y="1040"/>
                </a:lnTo>
                <a:lnTo>
                  <a:pt x="3165" y="1038"/>
                </a:lnTo>
                <a:lnTo>
                  <a:pt x="3178" y="1034"/>
                </a:lnTo>
                <a:lnTo>
                  <a:pt x="3191" y="1031"/>
                </a:lnTo>
                <a:lnTo>
                  <a:pt x="3203" y="1026"/>
                </a:lnTo>
                <a:lnTo>
                  <a:pt x="3213" y="1022"/>
                </a:lnTo>
                <a:lnTo>
                  <a:pt x="3224" y="1016"/>
                </a:lnTo>
                <a:lnTo>
                  <a:pt x="3233" y="1010"/>
                </a:lnTo>
                <a:lnTo>
                  <a:pt x="3244" y="1005"/>
                </a:lnTo>
                <a:lnTo>
                  <a:pt x="3251" y="999"/>
                </a:lnTo>
                <a:lnTo>
                  <a:pt x="3259" y="992"/>
                </a:lnTo>
                <a:lnTo>
                  <a:pt x="3267" y="987"/>
                </a:lnTo>
                <a:lnTo>
                  <a:pt x="3274" y="980"/>
                </a:lnTo>
                <a:lnTo>
                  <a:pt x="3280" y="973"/>
                </a:lnTo>
                <a:lnTo>
                  <a:pt x="3291" y="961"/>
                </a:lnTo>
                <a:lnTo>
                  <a:pt x="3300" y="948"/>
                </a:lnTo>
                <a:lnTo>
                  <a:pt x="3307" y="937"/>
                </a:lnTo>
                <a:lnTo>
                  <a:pt x="3312" y="927"/>
                </a:lnTo>
                <a:lnTo>
                  <a:pt x="3319" y="911"/>
                </a:lnTo>
                <a:lnTo>
                  <a:pt x="3320" y="906"/>
                </a:lnTo>
                <a:lnTo>
                  <a:pt x="3369" y="906"/>
                </a:lnTo>
                <a:lnTo>
                  <a:pt x="3354" y="1043"/>
                </a:lnTo>
                <a:lnTo>
                  <a:pt x="3433" y="1043"/>
                </a:lnTo>
                <a:lnTo>
                  <a:pt x="3442" y="1042"/>
                </a:lnTo>
                <a:lnTo>
                  <a:pt x="3451" y="1041"/>
                </a:lnTo>
                <a:lnTo>
                  <a:pt x="3459" y="1040"/>
                </a:lnTo>
                <a:lnTo>
                  <a:pt x="3466" y="1038"/>
                </a:lnTo>
                <a:lnTo>
                  <a:pt x="3473" y="1035"/>
                </a:lnTo>
                <a:lnTo>
                  <a:pt x="3477" y="1032"/>
                </a:lnTo>
                <a:lnTo>
                  <a:pt x="3483" y="1029"/>
                </a:lnTo>
                <a:lnTo>
                  <a:pt x="3486" y="1024"/>
                </a:lnTo>
                <a:lnTo>
                  <a:pt x="3491" y="1020"/>
                </a:lnTo>
                <a:lnTo>
                  <a:pt x="3493" y="1015"/>
                </a:lnTo>
                <a:lnTo>
                  <a:pt x="3496" y="1009"/>
                </a:lnTo>
                <a:lnTo>
                  <a:pt x="3499" y="1004"/>
                </a:lnTo>
                <a:lnTo>
                  <a:pt x="3500" y="997"/>
                </a:lnTo>
                <a:lnTo>
                  <a:pt x="3501" y="990"/>
                </a:lnTo>
                <a:lnTo>
                  <a:pt x="3503" y="977"/>
                </a:lnTo>
                <a:lnTo>
                  <a:pt x="3536" y="652"/>
                </a:lnTo>
                <a:close/>
                <a:moveTo>
                  <a:pt x="2871" y="644"/>
                </a:moveTo>
                <a:lnTo>
                  <a:pt x="2871" y="636"/>
                </a:lnTo>
                <a:lnTo>
                  <a:pt x="2871" y="629"/>
                </a:lnTo>
                <a:lnTo>
                  <a:pt x="2871" y="622"/>
                </a:lnTo>
                <a:lnTo>
                  <a:pt x="2870" y="617"/>
                </a:lnTo>
                <a:lnTo>
                  <a:pt x="2869" y="611"/>
                </a:lnTo>
                <a:lnTo>
                  <a:pt x="2867" y="606"/>
                </a:lnTo>
                <a:lnTo>
                  <a:pt x="2866" y="604"/>
                </a:lnTo>
                <a:lnTo>
                  <a:pt x="2864" y="602"/>
                </a:lnTo>
                <a:lnTo>
                  <a:pt x="2861" y="598"/>
                </a:lnTo>
                <a:lnTo>
                  <a:pt x="2858" y="595"/>
                </a:lnTo>
                <a:lnTo>
                  <a:pt x="2853" y="592"/>
                </a:lnTo>
                <a:lnTo>
                  <a:pt x="2849" y="589"/>
                </a:lnTo>
                <a:lnTo>
                  <a:pt x="2843" y="587"/>
                </a:lnTo>
                <a:lnTo>
                  <a:pt x="2837" y="585"/>
                </a:lnTo>
                <a:lnTo>
                  <a:pt x="2831" y="584"/>
                </a:lnTo>
                <a:lnTo>
                  <a:pt x="2823" y="583"/>
                </a:lnTo>
                <a:lnTo>
                  <a:pt x="2815" y="582"/>
                </a:lnTo>
                <a:lnTo>
                  <a:pt x="2761" y="582"/>
                </a:lnTo>
                <a:lnTo>
                  <a:pt x="2749" y="583"/>
                </a:lnTo>
                <a:lnTo>
                  <a:pt x="2739" y="584"/>
                </a:lnTo>
                <a:lnTo>
                  <a:pt x="2729" y="585"/>
                </a:lnTo>
                <a:lnTo>
                  <a:pt x="2721" y="587"/>
                </a:lnTo>
                <a:lnTo>
                  <a:pt x="2713" y="591"/>
                </a:lnTo>
                <a:lnTo>
                  <a:pt x="2707" y="595"/>
                </a:lnTo>
                <a:lnTo>
                  <a:pt x="2701" y="601"/>
                </a:lnTo>
                <a:lnTo>
                  <a:pt x="2696" y="606"/>
                </a:lnTo>
                <a:lnTo>
                  <a:pt x="2694" y="610"/>
                </a:lnTo>
                <a:lnTo>
                  <a:pt x="2692" y="613"/>
                </a:lnTo>
                <a:lnTo>
                  <a:pt x="2688" y="621"/>
                </a:lnTo>
                <a:lnTo>
                  <a:pt x="2685" y="631"/>
                </a:lnTo>
                <a:lnTo>
                  <a:pt x="2682" y="641"/>
                </a:lnTo>
                <a:lnTo>
                  <a:pt x="2679" y="653"/>
                </a:lnTo>
                <a:lnTo>
                  <a:pt x="2677" y="665"/>
                </a:lnTo>
                <a:lnTo>
                  <a:pt x="2676" y="679"/>
                </a:lnTo>
                <a:lnTo>
                  <a:pt x="2674" y="693"/>
                </a:lnTo>
                <a:lnTo>
                  <a:pt x="2641" y="1024"/>
                </a:lnTo>
                <a:lnTo>
                  <a:pt x="2641" y="1027"/>
                </a:lnTo>
                <a:lnTo>
                  <a:pt x="2642" y="1030"/>
                </a:lnTo>
                <a:lnTo>
                  <a:pt x="2643" y="1032"/>
                </a:lnTo>
                <a:lnTo>
                  <a:pt x="2646" y="1034"/>
                </a:lnTo>
                <a:lnTo>
                  <a:pt x="2647" y="1036"/>
                </a:lnTo>
                <a:lnTo>
                  <a:pt x="2650" y="1038"/>
                </a:lnTo>
                <a:lnTo>
                  <a:pt x="2652" y="1039"/>
                </a:lnTo>
                <a:lnTo>
                  <a:pt x="2656" y="1040"/>
                </a:lnTo>
                <a:lnTo>
                  <a:pt x="2757" y="1040"/>
                </a:lnTo>
                <a:lnTo>
                  <a:pt x="2767" y="1040"/>
                </a:lnTo>
                <a:lnTo>
                  <a:pt x="2775" y="1039"/>
                </a:lnTo>
                <a:lnTo>
                  <a:pt x="2784" y="1038"/>
                </a:lnTo>
                <a:lnTo>
                  <a:pt x="2791" y="1036"/>
                </a:lnTo>
                <a:lnTo>
                  <a:pt x="2799" y="1034"/>
                </a:lnTo>
                <a:lnTo>
                  <a:pt x="2805" y="1031"/>
                </a:lnTo>
                <a:lnTo>
                  <a:pt x="2810" y="1027"/>
                </a:lnTo>
                <a:lnTo>
                  <a:pt x="2816" y="1024"/>
                </a:lnTo>
                <a:lnTo>
                  <a:pt x="2820" y="1020"/>
                </a:lnTo>
                <a:lnTo>
                  <a:pt x="2824" y="1015"/>
                </a:lnTo>
                <a:lnTo>
                  <a:pt x="2827" y="1009"/>
                </a:lnTo>
                <a:lnTo>
                  <a:pt x="2831" y="1004"/>
                </a:lnTo>
                <a:lnTo>
                  <a:pt x="2833" y="997"/>
                </a:lnTo>
                <a:lnTo>
                  <a:pt x="2835" y="989"/>
                </a:lnTo>
                <a:lnTo>
                  <a:pt x="2836" y="981"/>
                </a:lnTo>
                <a:lnTo>
                  <a:pt x="2837" y="973"/>
                </a:lnTo>
                <a:lnTo>
                  <a:pt x="2871" y="644"/>
                </a:lnTo>
                <a:close/>
                <a:moveTo>
                  <a:pt x="2456" y="1190"/>
                </a:moveTo>
                <a:lnTo>
                  <a:pt x="2465" y="1187"/>
                </a:lnTo>
                <a:lnTo>
                  <a:pt x="2476" y="1183"/>
                </a:lnTo>
                <a:lnTo>
                  <a:pt x="2487" y="1178"/>
                </a:lnTo>
                <a:lnTo>
                  <a:pt x="2498" y="1172"/>
                </a:lnTo>
                <a:lnTo>
                  <a:pt x="2521" y="1159"/>
                </a:lnTo>
                <a:lnTo>
                  <a:pt x="2543" y="1146"/>
                </a:lnTo>
                <a:lnTo>
                  <a:pt x="2553" y="1139"/>
                </a:lnTo>
                <a:lnTo>
                  <a:pt x="2562" y="1131"/>
                </a:lnTo>
                <a:lnTo>
                  <a:pt x="2565" y="1128"/>
                </a:lnTo>
                <a:lnTo>
                  <a:pt x="2570" y="1124"/>
                </a:lnTo>
                <a:lnTo>
                  <a:pt x="2576" y="1118"/>
                </a:lnTo>
                <a:lnTo>
                  <a:pt x="2578" y="1114"/>
                </a:lnTo>
                <a:lnTo>
                  <a:pt x="2579" y="1112"/>
                </a:lnTo>
                <a:lnTo>
                  <a:pt x="2581" y="1109"/>
                </a:lnTo>
                <a:lnTo>
                  <a:pt x="2581" y="1105"/>
                </a:lnTo>
                <a:lnTo>
                  <a:pt x="2581" y="1103"/>
                </a:lnTo>
                <a:lnTo>
                  <a:pt x="2581" y="1101"/>
                </a:lnTo>
                <a:lnTo>
                  <a:pt x="2580" y="1099"/>
                </a:lnTo>
                <a:lnTo>
                  <a:pt x="2578" y="1096"/>
                </a:lnTo>
                <a:lnTo>
                  <a:pt x="2203" y="689"/>
                </a:lnTo>
                <a:lnTo>
                  <a:pt x="2181" y="902"/>
                </a:lnTo>
                <a:lnTo>
                  <a:pt x="2177" y="928"/>
                </a:lnTo>
                <a:lnTo>
                  <a:pt x="2176" y="950"/>
                </a:lnTo>
                <a:lnTo>
                  <a:pt x="2176" y="960"/>
                </a:lnTo>
                <a:lnTo>
                  <a:pt x="2176" y="968"/>
                </a:lnTo>
                <a:lnTo>
                  <a:pt x="2177" y="976"/>
                </a:lnTo>
                <a:lnTo>
                  <a:pt x="2177" y="983"/>
                </a:lnTo>
                <a:lnTo>
                  <a:pt x="2181" y="996"/>
                </a:lnTo>
                <a:lnTo>
                  <a:pt x="2183" y="1001"/>
                </a:lnTo>
                <a:lnTo>
                  <a:pt x="2185" y="1006"/>
                </a:lnTo>
                <a:lnTo>
                  <a:pt x="2190" y="1015"/>
                </a:lnTo>
                <a:lnTo>
                  <a:pt x="2197" y="1023"/>
                </a:lnTo>
                <a:lnTo>
                  <a:pt x="2201" y="1027"/>
                </a:lnTo>
                <a:lnTo>
                  <a:pt x="2207" y="1032"/>
                </a:lnTo>
                <a:lnTo>
                  <a:pt x="2214" y="1035"/>
                </a:lnTo>
                <a:lnTo>
                  <a:pt x="2220" y="1039"/>
                </a:lnTo>
                <a:lnTo>
                  <a:pt x="2229" y="1041"/>
                </a:lnTo>
                <a:lnTo>
                  <a:pt x="2237" y="1042"/>
                </a:lnTo>
                <a:lnTo>
                  <a:pt x="2243" y="1043"/>
                </a:lnTo>
                <a:lnTo>
                  <a:pt x="2247" y="1043"/>
                </a:lnTo>
                <a:lnTo>
                  <a:pt x="2257" y="1043"/>
                </a:lnTo>
                <a:lnTo>
                  <a:pt x="2265" y="1043"/>
                </a:lnTo>
                <a:lnTo>
                  <a:pt x="2262" y="1086"/>
                </a:lnTo>
                <a:lnTo>
                  <a:pt x="2119" y="1086"/>
                </a:lnTo>
                <a:lnTo>
                  <a:pt x="2128" y="1095"/>
                </a:lnTo>
                <a:lnTo>
                  <a:pt x="2137" y="1104"/>
                </a:lnTo>
                <a:lnTo>
                  <a:pt x="2154" y="1119"/>
                </a:lnTo>
                <a:lnTo>
                  <a:pt x="2170" y="1131"/>
                </a:lnTo>
                <a:lnTo>
                  <a:pt x="2188" y="1144"/>
                </a:lnTo>
                <a:lnTo>
                  <a:pt x="2206" y="1156"/>
                </a:lnTo>
                <a:lnTo>
                  <a:pt x="2225" y="1166"/>
                </a:lnTo>
                <a:lnTo>
                  <a:pt x="2234" y="1172"/>
                </a:lnTo>
                <a:lnTo>
                  <a:pt x="2244" y="1176"/>
                </a:lnTo>
                <a:lnTo>
                  <a:pt x="2254" y="1181"/>
                </a:lnTo>
                <a:lnTo>
                  <a:pt x="2264" y="1185"/>
                </a:lnTo>
                <a:lnTo>
                  <a:pt x="2285" y="1192"/>
                </a:lnTo>
                <a:lnTo>
                  <a:pt x="2295" y="1196"/>
                </a:lnTo>
                <a:lnTo>
                  <a:pt x="2305" y="1198"/>
                </a:lnTo>
                <a:lnTo>
                  <a:pt x="2326" y="1202"/>
                </a:lnTo>
                <a:lnTo>
                  <a:pt x="2348" y="1205"/>
                </a:lnTo>
                <a:lnTo>
                  <a:pt x="2369" y="1206"/>
                </a:lnTo>
                <a:lnTo>
                  <a:pt x="2391" y="1206"/>
                </a:lnTo>
                <a:lnTo>
                  <a:pt x="2402" y="1204"/>
                </a:lnTo>
                <a:lnTo>
                  <a:pt x="2413" y="1202"/>
                </a:lnTo>
                <a:lnTo>
                  <a:pt x="2423" y="1200"/>
                </a:lnTo>
                <a:lnTo>
                  <a:pt x="2435" y="1198"/>
                </a:lnTo>
                <a:lnTo>
                  <a:pt x="2446" y="1194"/>
                </a:lnTo>
                <a:lnTo>
                  <a:pt x="2456" y="1190"/>
                </a:lnTo>
                <a:close/>
                <a:moveTo>
                  <a:pt x="1858" y="699"/>
                </a:moveTo>
                <a:lnTo>
                  <a:pt x="1859" y="687"/>
                </a:lnTo>
                <a:lnTo>
                  <a:pt x="1859" y="674"/>
                </a:lnTo>
                <a:lnTo>
                  <a:pt x="1859" y="668"/>
                </a:lnTo>
                <a:lnTo>
                  <a:pt x="1858" y="663"/>
                </a:lnTo>
                <a:lnTo>
                  <a:pt x="1856" y="652"/>
                </a:lnTo>
                <a:lnTo>
                  <a:pt x="1854" y="646"/>
                </a:lnTo>
                <a:lnTo>
                  <a:pt x="1852" y="641"/>
                </a:lnTo>
                <a:lnTo>
                  <a:pt x="1850" y="637"/>
                </a:lnTo>
                <a:lnTo>
                  <a:pt x="1848" y="631"/>
                </a:lnTo>
                <a:lnTo>
                  <a:pt x="1842" y="623"/>
                </a:lnTo>
                <a:lnTo>
                  <a:pt x="1837" y="614"/>
                </a:lnTo>
                <a:lnTo>
                  <a:pt x="1833" y="611"/>
                </a:lnTo>
                <a:lnTo>
                  <a:pt x="1829" y="608"/>
                </a:lnTo>
                <a:lnTo>
                  <a:pt x="1820" y="601"/>
                </a:lnTo>
                <a:lnTo>
                  <a:pt x="1810" y="595"/>
                </a:lnTo>
                <a:lnTo>
                  <a:pt x="1799" y="589"/>
                </a:lnTo>
                <a:lnTo>
                  <a:pt x="1787" y="586"/>
                </a:lnTo>
                <a:lnTo>
                  <a:pt x="1775" y="584"/>
                </a:lnTo>
                <a:lnTo>
                  <a:pt x="1761" y="582"/>
                </a:lnTo>
                <a:lnTo>
                  <a:pt x="1746" y="582"/>
                </a:lnTo>
                <a:lnTo>
                  <a:pt x="1681" y="582"/>
                </a:lnTo>
                <a:lnTo>
                  <a:pt x="1660" y="802"/>
                </a:lnTo>
                <a:lnTo>
                  <a:pt x="1758" y="802"/>
                </a:lnTo>
                <a:lnTo>
                  <a:pt x="1768" y="801"/>
                </a:lnTo>
                <a:lnTo>
                  <a:pt x="1778" y="799"/>
                </a:lnTo>
                <a:lnTo>
                  <a:pt x="1787" y="797"/>
                </a:lnTo>
                <a:lnTo>
                  <a:pt x="1796" y="794"/>
                </a:lnTo>
                <a:lnTo>
                  <a:pt x="1804" y="790"/>
                </a:lnTo>
                <a:lnTo>
                  <a:pt x="1813" y="786"/>
                </a:lnTo>
                <a:lnTo>
                  <a:pt x="1820" y="780"/>
                </a:lnTo>
                <a:lnTo>
                  <a:pt x="1823" y="777"/>
                </a:lnTo>
                <a:lnTo>
                  <a:pt x="1827" y="773"/>
                </a:lnTo>
                <a:lnTo>
                  <a:pt x="1833" y="767"/>
                </a:lnTo>
                <a:lnTo>
                  <a:pt x="1839" y="759"/>
                </a:lnTo>
                <a:lnTo>
                  <a:pt x="1843" y="751"/>
                </a:lnTo>
                <a:lnTo>
                  <a:pt x="1848" y="742"/>
                </a:lnTo>
                <a:lnTo>
                  <a:pt x="1851" y="732"/>
                </a:lnTo>
                <a:lnTo>
                  <a:pt x="1855" y="722"/>
                </a:lnTo>
                <a:lnTo>
                  <a:pt x="1857" y="711"/>
                </a:lnTo>
                <a:lnTo>
                  <a:pt x="1858" y="699"/>
                </a:lnTo>
                <a:close/>
                <a:moveTo>
                  <a:pt x="1063" y="1044"/>
                </a:moveTo>
                <a:lnTo>
                  <a:pt x="1080" y="1044"/>
                </a:lnTo>
                <a:lnTo>
                  <a:pt x="1095" y="1043"/>
                </a:lnTo>
                <a:lnTo>
                  <a:pt x="1111" y="1041"/>
                </a:lnTo>
                <a:lnTo>
                  <a:pt x="1125" y="1039"/>
                </a:lnTo>
                <a:lnTo>
                  <a:pt x="1139" y="1035"/>
                </a:lnTo>
                <a:lnTo>
                  <a:pt x="1152" y="1032"/>
                </a:lnTo>
                <a:lnTo>
                  <a:pt x="1164" y="1027"/>
                </a:lnTo>
                <a:lnTo>
                  <a:pt x="1176" y="1023"/>
                </a:lnTo>
                <a:lnTo>
                  <a:pt x="1187" y="1017"/>
                </a:lnTo>
                <a:lnTo>
                  <a:pt x="1196" y="1013"/>
                </a:lnTo>
                <a:lnTo>
                  <a:pt x="1206" y="1007"/>
                </a:lnTo>
                <a:lnTo>
                  <a:pt x="1215" y="1000"/>
                </a:lnTo>
                <a:lnTo>
                  <a:pt x="1223" y="995"/>
                </a:lnTo>
                <a:lnTo>
                  <a:pt x="1231" y="988"/>
                </a:lnTo>
                <a:lnTo>
                  <a:pt x="1238" y="981"/>
                </a:lnTo>
                <a:lnTo>
                  <a:pt x="1243" y="976"/>
                </a:lnTo>
                <a:lnTo>
                  <a:pt x="1250" y="969"/>
                </a:lnTo>
                <a:lnTo>
                  <a:pt x="1255" y="962"/>
                </a:lnTo>
                <a:lnTo>
                  <a:pt x="1264" y="950"/>
                </a:lnTo>
                <a:lnTo>
                  <a:pt x="1268" y="944"/>
                </a:lnTo>
                <a:lnTo>
                  <a:pt x="1271" y="938"/>
                </a:lnTo>
                <a:lnTo>
                  <a:pt x="1277" y="927"/>
                </a:lnTo>
                <a:lnTo>
                  <a:pt x="1282" y="918"/>
                </a:lnTo>
                <a:lnTo>
                  <a:pt x="1284" y="911"/>
                </a:lnTo>
                <a:lnTo>
                  <a:pt x="1286" y="906"/>
                </a:lnTo>
                <a:lnTo>
                  <a:pt x="1334" y="906"/>
                </a:lnTo>
                <a:lnTo>
                  <a:pt x="1320" y="1043"/>
                </a:lnTo>
                <a:lnTo>
                  <a:pt x="1398" y="1043"/>
                </a:lnTo>
                <a:lnTo>
                  <a:pt x="1407" y="1042"/>
                </a:lnTo>
                <a:lnTo>
                  <a:pt x="1416" y="1041"/>
                </a:lnTo>
                <a:lnTo>
                  <a:pt x="1424" y="1040"/>
                </a:lnTo>
                <a:lnTo>
                  <a:pt x="1431" y="1038"/>
                </a:lnTo>
                <a:lnTo>
                  <a:pt x="1437" y="1035"/>
                </a:lnTo>
                <a:lnTo>
                  <a:pt x="1442" y="1032"/>
                </a:lnTo>
                <a:lnTo>
                  <a:pt x="1447" y="1029"/>
                </a:lnTo>
                <a:lnTo>
                  <a:pt x="1452" y="1024"/>
                </a:lnTo>
                <a:lnTo>
                  <a:pt x="1455" y="1020"/>
                </a:lnTo>
                <a:lnTo>
                  <a:pt x="1458" y="1015"/>
                </a:lnTo>
                <a:lnTo>
                  <a:pt x="1461" y="1009"/>
                </a:lnTo>
                <a:lnTo>
                  <a:pt x="1463" y="1004"/>
                </a:lnTo>
                <a:lnTo>
                  <a:pt x="1464" y="997"/>
                </a:lnTo>
                <a:lnTo>
                  <a:pt x="1467" y="990"/>
                </a:lnTo>
                <a:lnTo>
                  <a:pt x="1468" y="977"/>
                </a:lnTo>
                <a:lnTo>
                  <a:pt x="1502" y="652"/>
                </a:lnTo>
                <a:lnTo>
                  <a:pt x="1502" y="643"/>
                </a:lnTo>
                <a:lnTo>
                  <a:pt x="1503" y="633"/>
                </a:lnTo>
                <a:lnTo>
                  <a:pt x="1502" y="626"/>
                </a:lnTo>
                <a:lnTo>
                  <a:pt x="1502" y="619"/>
                </a:lnTo>
                <a:lnTo>
                  <a:pt x="1499" y="613"/>
                </a:lnTo>
                <a:lnTo>
                  <a:pt x="1497" y="608"/>
                </a:lnTo>
                <a:lnTo>
                  <a:pt x="1495" y="602"/>
                </a:lnTo>
                <a:lnTo>
                  <a:pt x="1491" y="598"/>
                </a:lnTo>
                <a:lnTo>
                  <a:pt x="1490" y="596"/>
                </a:lnTo>
                <a:lnTo>
                  <a:pt x="1488" y="595"/>
                </a:lnTo>
                <a:lnTo>
                  <a:pt x="1484" y="592"/>
                </a:lnTo>
                <a:lnTo>
                  <a:pt x="1479" y="589"/>
                </a:lnTo>
                <a:lnTo>
                  <a:pt x="1473" y="587"/>
                </a:lnTo>
                <a:lnTo>
                  <a:pt x="1470" y="586"/>
                </a:lnTo>
                <a:lnTo>
                  <a:pt x="1468" y="585"/>
                </a:lnTo>
                <a:lnTo>
                  <a:pt x="1460" y="584"/>
                </a:lnTo>
                <a:lnTo>
                  <a:pt x="1453" y="583"/>
                </a:lnTo>
                <a:lnTo>
                  <a:pt x="1444" y="582"/>
                </a:lnTo>
                <a:lnTo>
                  <a:pt x="1366" y="582"/>
                </a:lnTo>
                <a:lnTo>
                  <a:pt x="1355" y="688"/>
                </a:lnTo>
                <a:lnTo>
                  <a:pt x="1305" y="688"/>
                </a:lnTo>
                <a:lnTo>
                  <a:pt x="1305" y="682"/>
                </a:lnTo>
                <a:lnTo>
                  <a:pt x="1304" y="675"/>
                </a:lnTo>
                <a:lnTo>
                  <a:pt x="1303" y="670"/>
                </a:lnTo>
                <a:lnTo>
                  <a:pt x="1302" y="664"/>
                </a:lnTo>
                <a:lnTo>
                  <a:pt x="1297" y="654"/>
                </a:lnTo>
                <a:lnTo>
                  <a:pt x="1293" y="644"/>
                </a:lnTo>
                <a:lnTo>
                  <a:pt x="1286" y="635"/>
                </a:lnTo>
                <a:lnTo>
                  <a:pt x="1279" y="626"/>
                </a:lnTo>
                <a:lnTo>
                  <a:pt x="1271" y="618"/>
                </a:lnTo>
                <a:lnTo>
                  <a:pt x="1261" y="610"/>
                </a:lnTo>
                <a:lnTo>
                  <a:pt x="1252" y="604"/>
                </a:lnTo>
                <a:lnTo>
                  <a:pt x="1241" y="598"/>
                </a:lnTo>
                <a:lnTo>
                  <a:pt x="1230" y="593"/>
                </a:lnTo>
                <a:lnTo>
                  <a:pt x="1218" y="589"/>
                </a:lnTo>
                <a:lnTo>
                  <a:pt x="1206" y="586"/>
                </a:lnTo>
                <a:lnTo>
                  <a:pt x="1192" y="584"/>
                </a:lnTo>
                <a:lnTo>
                  <a:pt x="1180" y="582"/>
                </a:lnTo>
                <a:lnTo>
                  <a:pt x="1167" y="582"/>
                </a:lnTo>
                <a:lnTo>
                  <a:pt x="1015" y="582"/>
                </a:lnTo>
                <a:lnTo>
                  <a:pt x="996" y="775"/>
                </a:lnTo>
                <a:lnTo>
                  <a:pt x="1067" y="775"/>
                </a:lnTo>
                <a:lnTo>
                  <a:pt x="1074" y="773"/>
                </a:lnTo>
                <a:lnTo>
                  <a:pt x="1081" y="773"/>
                </a:lnTo>
                <a:lnTo>
                  <a:pt x="1093" y="771"/>
                </a:lnTo>
                <a:lnTo>
                  <a:pt x="1099" y="770"/>
                </a:lnTo>
                <a:lnTo>
                  <a:pt x="1104" y="768"/>
                </a:lnTo>
                <a:lnTo>
                  <a:pt x="1109" y="766"/>
                </a:lnTo>
                <a:lnTo>
                  <a:pt x="1114" y="764"/>
                </a:lnTo>
                <a:lnTo>
                  <a:pt x="1118" y="761"/>
                </a:lnTo>
                <a:lnTo>
                  <a:pt x="1121" y="759"/>
                </a:lnTo>
                <a:lnTo>
                  <a:pt x="1129" y="753"/>
                </a:lnTo>
                <a:lnTo>
                  <a:pt x="1135" y="747"/>
                </a:lnTo>
                <a:lnTo>
                  <a:pt x="1139" y="741"/>
                </a:lnTo>
                <a:lnTo>
                  <a:pt x="1146" y="729"/>
                </a:lnTo>
                <a:lnTo>
                  <a:pt x="1151" y="718"/>
                </a:lnTo>
                <a:lnTo>
                  <a:pt x="1153" y="711"/>
                </a:lnTo>
                <a:lnTo>
                  <a:pt x="1153" y="708"/>
                </a:lnTo>
                <a:lnTo>
                  <a:pt x="1200" y="708"/>
                </a:lnTo>
                <a:lnTo>
                  <a:pt x="1181" y="887"/>
                </a:lnTo>
                <a:lnTo>
                  <a:pt x="1127" y="887"/>
                </a:lnTo>
                <a:lnTo>
                  <a:pt x="1127" y="876"/>
                </a:lnTo>
                <a:lnTo>
                  <a:pt x="1126" y="866"/>
                </a:lnTo>
                <a:lnTo>
                  <a:pt x="1125" y="857"/>
                </a:lnTo>
                <a:lnTo>
                  <a:pt x="1123" y="849"/>
                </a:lnTo>
                <a:lnTo>
                  <a:pt x="1119" y="842"/>
                </a:lnTo>
                <a:lnTo>
                  <a:pt x="1116" y="837"/>
                </a:lnTo>
                <a:lnTo>
                  <a:pt x="1111" y="832"/>
                </a:lnTo>
                <a:lnTo>
                  <a:pt x="1106" y="829"/>
                </a:lnTo>
                <a:lnTo>
                  <a:pt x="1099" y="825"/>
                </a:lnTo>
                <a:lnTo>
                  <a:pt x="1092" y="823"/>
                </a:lnTo>
                <a:lnTo>
                  <a:pt x="1085" y="821"/>
                </a:lnTo>
                <a:lnTo>
                  <a:pt x="1076" y="820"/>
                </a:lnTo>
                <a:lnTo>
                  <a:pt x="1068" y="819"/>
                </a:lnTo>
                <a:lnTo>
                  <a:pt x="1058" y="817"/>
                </a:lnTo>
                <a:lnTo>
                  <a:pt x="1039" y="817"/>
                </a:lnTo>
                <a:lnTo>
                  <a:pt x="992" y="817"/>
                </a:lnTo>
                <a:lnTo>
                  <a:pt x="976" y="971"/>
                </a:lnTo>
                <a:lnTo>
                  <a:pt x="976" y="988"/>
                </a:lnTo>
                <a:lnTo>
                  <a:pt x="976" y="995"/>
                </a:lnTo>
                <a:lnTo>
                  <a:pt x="977" y="1001"/>
                </a:lnTo>
                <a:lnTo>
                  <a:pt x="978" y="1007"/>
                </a:lnTo>
                <a:lnTo>
                  <a:pt x="980" y="1013"/>
                </a:lnTo>
                <a:lnTo>
                  <a:pt x="984" y="1017"/>
                </a:lnTo>
                <a:lnTo>
                  <a:pt x="987" y="1022"/>
                </a:lnTo>
                <a:lnTo>
                  <a:pt x="992" y="1027"/>
                </a:lnTo>
                <a:lnTo>
                  <a:pt x="998" y="1032"/>
                </a:lnTo>
                <a:lnTo>
                  <a:pt x="1005" y="1035"/>
                </a:lnTo>
                <a:lnTo>
                  <a:pt x="1013" y="1039"/>
                </a:lnTo>
                <a:lnTo>
                  <a:pt x="1023" y="1041"/>
                </a:lnTo>
                <a:lnTo>
                  <a:pt x="1033" y="1043"/>
                </a:lnTo>
                <a:lnTo>
                  <a:pt x="1047" y="1044"/>
                </a:lnTo>
                <a:lnTo>
                  <a:pt x="1062" y="1044"/>
                </a:lnTo>
                <a:lnTo>
                  <a:pt x="1063" y="1044"/>
                </a:lnTo>
                <a:close/>
                <a:moveTo>
                  <a:pt x="4477" y="1200"/>
                </a:moveTo>
                <a:lnTo>
                  <a:pt x="4492" y="1197"/>
                </a:lnTo>
                <a:lnTo>
                  <a:pt x="4507" y="1191"/>
                </a:lnTo>
                <a:lnTo>
                  <a:pt x="4522" y="1185"/>
                </a:lnTo>
                <a:lnTo>
                  <a:pt x="4535" y="1180"/>
                </a:lnTo>
                <a:lnTo>
                  <a:pt x="4549" y="1174"/>
                </a:lnTo>
                <a:lnTo>
                  <a:pt x="4562" y="1166"/>
                </a:lnTo>
                <a:lnTo>
                  <a:pt x="4587" y="1152"/>
                </a:lnTo>
                <a:lnTo>
                  <a:pt x="4600" y="1144"/>
                </a:lnTo>
                <a:lnTo>
                  <a:pt x="4611" y="1136"/>
                </a:lnTo>
                <a:lnTo>
                  <a:pt x="4622" y="1128"/>
                </a:lnTo>
                <a:lnTo>
                  <a:pt x="4632" y="1119"/>
                </a:lnTo>
                <a:lnTo>
                  <a:pt x="4652" y="1102"/>
                </a:lnTo>
                <a:lnTo>
                  <a:pt x="4661" y="1094"/>
                </a:lnTo>
                <a:lnTo>
                  <a:pt x="4670" y="1086"/>
                </a:lnTo>
                <a:lnTo>
                  <a:pt x="4702" y="1086"/>
                </a:lnTo>
                <a:lnTo>
                  <a:pt x="4689" y="1101"/>
                </a:lnTo>
                <a:lnTo>
                  <a:pt x="4674" y="1115"/>
                </a:lnTo>
                <a:lnTo>
                  <a:pt x="4659" y="1129"/>
                </a:lnTo>
                <a:lnTo>
                  <a:pt x="4645" y="1143"/>
                </a:lnTo>
                <a:lnTo>
                  <a:pt x="4629" y="1155"/>
                </a:lnTo>
                <a:lnTo>
                  <a:pt x="4614" y="1167"/>
                </a:lnTo>
                <a:lnTo>
                  <a:pt x="4597" y="1179"/>
                </a:lnTo>
                <a:lnTo>
                  <a:pt x="4582" y="1190"/>
                </a:lnTo>
                <a:lnTo>
                  <a:pt x="4565" y="1200"/>
                </a:lnTo>
                <a:lnTo>
                  <a:pt x="4549" y="1209"/>
                </a:lnTo>
                <a:lnTo>
                  <a:pt x="4532" y="1218"/>
                </a:lnTo>
                <a:lnTo>
                  <a:pt x="4514" y="1226"/>
                </a:lnTo>
                <a:lnTo>
                  <a:pt x="4497" y="1234"/>
                </a:lnTo>
                <a:lnTo>
                  <a:pt x="4479" y="1241"/>
                </a:lnTo>
                <a:lnTo>
                  <a:pt x="4461" y="1246"/>
                </a:lnTo>
                <a:lnTo>
                  <a:pt x="4443" y="1252"/>
                </a:lnTo>
                <a:lnTo>
                  <a:pt x="4425" y="1257"/>
                </a:lnTo>
                <a:lnTo>
                  <a:pt x="4406" y="1261"/>
                </a:lnTo>
                <a:lnTo>
                  <a:pt x="4386" y="1264"/>
                </a:lnTo>
                <a:lnTo>
                  <a:pt x="4368" y="1267"/>
                </a:lnTo>
                <a:lnTo>
                  <a:pt x="4349" y="1269"/>
                </a:lnTo>
                <a:lnTo>
                  <a:pt x="4330" y="1270"/>
                </a:lnTo>
                <a:lnTo>
                  <a:pt x="4310" y="1270"/>
                </a:lnTo>
                <a:lnTo>
                  <a:pt x="4290" y="1269"/>
                </a:lnTo>
                <a:lnTo>
                  <a:pt x="4270" y="1268"/>
                </a:lnTo>
                <a:lnTo>
                  <a:pt x="4251" y="1266"/>
                </a:lnTo>
                <a:lnTo>
                  <a:pt x="4231" y="1263"/>
                </a:lnTo>
                <a:lnTo>
                  <a:pt x="4210" y="1259"/>
                </a:lnTo>
                <a:lnTo>
                  <a:pt x="4191" y="1254"/>
                </a:lnTo>
                <a:lnTo>
                  <a:pt x="4171" y="1250"/>
                </a:lnTo>
                <a:lnTo>
                  <a:pt x="4151" y="1243"/>
                </a:lnTo>
                <a:lnTo>
                  <a:pt x="4130" y="1236"/>
                </a:lnTo>
                <a:lnTo>
                  <a:pt x="4114" y="1231"/>
                </a:lnTo>
                <a:lnTo>
                  <a:pt x="4100" y="1224"/>
                </a:lnTo>
                <a:lnTo>
                  <a:pt x="4086" y="1217"/>
                </a:lnTo>
                <a:lnTo>
                  <a:pt x="4072" y="1209"/>
                </a:lnTo>
                <a:lnTo>
                  <a:pt x="4058" y="1201"/>
                </a:lnTo>
                <a:lnTo>
                  <a:pt x="4046" y="1192"/>
                </a:lnTo>
                <a:lnTo>
                  <a:pt x="4033" y="1183"/>
                </a:lnTo>
                <a:lnTo>
                  <a:pt x="4021" y="1173"/>
                </a:lnTo>
                <a:lnTo>
                  <a:pt x="4008" y="1163"/>
                </a:lnTo>
                <a:lnTo>
                  <a:pt x="3997" y="1153"/>
                </a:lnTo>
                <a:lnTo>
                  <a:pt x="3986" y="1143"/>
                </a:lnTo>
                <a:lnTo>
                  <a:pt x="3976" y="1131"/>
                </a:lnTo>
                <a:lnTo>
                  <a:pt x="3954" y="1108"/>
                </a:lnTo>
                <a:lnTo>
                  <a:pt x="3934" y="1084"/>
                </a:lnTo>
                <a:lnTo>
                  <a:pt x="3915" y="1058"/>
                </a:lnTo>
                <a:lnTo>
                  <a:pt x="3897" y="1033"/>
                </a:lnTo>
                <a:lnTo>
                  <a:pt x="3880" y="1006"/>
                </a:lnTo>
                <a:lnTo>
                  <a:pt x="3862" y="980"/>
                </a:lnTo>
                <a:lnTo>
                  <a:pt x="3828" y="927"/>
                </a:lnTo>
                <a:lnTo>
                  <a:pt x="3795" y="875"/>
                </a:lnTo>
                <a:lnTo>
                  <a:pt x="3792" y="872"/>
                </a:lnTo>
                <a:lnTo>
                  <a:pt x="3788" y="868"/>
                </a:lnTo>
                <a:lnTo>
                  <a:pt x="3785" y="865"/>
                </a:lnTo>
                <a:lnTo>
                  <a:pt x="3782" y="863"/>
                </a:lnTo>
                <a:lnTo>
                  <a:pt x="3773" y="858"/>
                </a:lnTo>
                <a:lnTo>
                  <a:pt x="3768" y="857"/>
                </a:lnTo>
                <a:lnTo>
                  <a:pt x="3764" y="855"/>
                </a:lnTo>
                <a:lnTo>
                  <a:pt x="3753" y="852"/>
                </a:lnTo>
                <a:lnTo>
                  <a:pt x="3743" y="850"/>
                </a:lnTo>
                <a:lnTo>
                  <a:pt x="3732" y="849"/>
                </a:lnTo>
                <a:lnTo>
                  <a:pt x="3721" y="849"/>
                </a:lnTo>
                <a:lnTo>
                  <a:pt x="3689" y="849"/>
                </a:lnTo>
                <a:lnTo>
                  <a:pt x="3677" y="974"/>
                </a:lnTo>
                <a:lnTo>
                  <a:pt x="3676" y="991"/>
                </a:lnTo>
                <a:lnTo>
                  <a:pt x="3677" y="999"/>
                </a:lnTo>
                <a:lnTo>
                  <a:pt x="3677" y="1006"/>
                </a:lnTo>
                <a:lnTo>
                  <a:pt x="3679" y="1013"/>
                </a:lnTo>
                <a:lnTo>
                  <a:pt x="3680" y="1017"/>
                </a:lnTo>
                <a:lnTo>
                  <a:pt x="3684" y="1023"/>
                </a:lnTo>
                <a:lnTo>
                  <a:pt x="3687" y="1026"/>
                </a:lnTo>
                <a:lnTo>
                  <a:pt x="3688" y="1029"/>
                </a:lnTo>
                <a:lnTo>
                  <a:pt x="3690" y="1031"/>
                </a:lnTo>
                <a:lnTo>
                  <a:pt x="3696" y="1034"/>
                </a:lnTo>
                <a:lnTo>
                  <a:pt x="3702" y="1036"/>
                </a:lnTo>
                <a:lnTo>
                  <a:pt x="3709" y="1040"/>
                </a:lnTo>
                <a:lnTo>
                  <a:pt x="3717" y="1041"/>
                </a:lnTo>
                <a:lnTo>
                  <a:pt x="3726" y="1042"/>
                </a:lnTo>
                <a:lnTo>
                  <a:pt x="3737" y="1043"/>
                </a:lnTo>
                <a:lnTo>
                  <a:pt x="3747" y="1043"/>
                </a:lnTo>
                <a:lnTo>
                  <a:pt x="3752" y="1043"/>
                </a:lnTo>
                <a:lnTo>
                  <a:pt x="3749" y="1086"/>
                </a:lnTo>
                <a:lnTo>
                  <a:pt x="3201" y="1086"/>
                </a:lnTo>
                <a:lnTo>
                  <a:pt x="2652" y="1086"/>
                </a:lnTo>
                <a:lnTo>
                  <a:pt x="2638" y="1102"/>
                </a:lnTo>
                <a:lnTo>
                  <a:pt x="2624" y="1118"/>
                </a:lnTo>
                <a:lnTo>
                  <a:pt x="2609" y="1134"/>
                </a:lnTo>
                <a:lnTo>
                  <a:pt x="2595" y="1147"/>
                </a:lnTo>
                <a:lnTo>
                  <a:pt x="2580" y="1161"/>
                </a:lnTo>
                <a:lnTo>
                  <a:pt x="2564" y="1173"/>
                </a:lnTo>
                <a:lnTo>
                  <a:pt x="2549" y="1185"/>
                </a:lnTo>
                <a:lnTo>
                  <a:pt x="2533" y="1196"/>
                </a:lnTo>
                <a:lnTo>
                  <a:pt x="2517" y="1206"/>
                </a:lnTo>
                <a:lnTo>
                  <a:pt x="2509" y="1210"/>
                </a:lnTo>
                <a:lnTo>
                  <a:pt x="2500" y="1216"/>
                </a:lnTo>
                <a:lnTo>
                  <a:pt x="2484" y="1224"/>
                </a:lnTo>
                <a:lnTo>
                  <a:pt x="2467" y="1232"/>
                </a:lnTo>
                <a:lnTo>
                  <a:pt x="2450" y="1239"/>
                </a:lnTo>
                <a:lnTo>
                  <a:pt x="2433" y="1245"/>
                </a:lnTo>
                <a:lnTo>
                  <a:pt x="2415" y="1251"/>
                </a:lnTo>
                <a:lnTo>
                  <a:pt x="2399" y="1255"/>
                </a:lnTo>
                <a:lnTo>
                  <a:pt x="2380" y="1260"/>
                </a:lnTo>
                <a:lnTo>
                  <a:pt x="2362" y="1263"/>
                </a:lnTo>
                <a:lnTo>
                  <a:pt x="2353" y="1264"/>
                </a:lnTo>
                <a:lnTo>
                  <a:pt x="2344" y="1266"/>
                </a:lnTo>
                <a:lnTo>
                  <a:pt x="2326" y="1268"/>
                </a:lnTo>
                <a:lnTo>
                  <a:pt x="2308" y="1269"/>
                </a:lnTo>
                <a:lnTo>
                  <a:pt x="2290" y="1269"/>
                </a:lnTo>
                <a:lnTo>
                  <a:pt x="2271" y="1269"/>
                </a:lnTo>
                <a:lnTo>
                  <a:pt x="2253" y="1268"/>
                </a:lnTo>
                <a:lnTo>
                  <a:pt x="2234" y="1267"/>
                </a:lnTo>
                <a:lnTo>
                  <a:pt x="2216" y="1264"/>
                </a:lnTo>
                <a:lnTo>
                  <a:pt x="2197" y="1261"/>
                </a:lnTo>
                <a:lnTo>
                  <a:pt x="2179" y="1258"/>
                </a:lnTo>
                <a:lnTo>
                  <a:pt x="2159" y="1253"/>
                </a:lnTo>
                <a:lnTo>
                  <a:pt x="2140" y="1249"/>
                </a:lnTo>
                <a:lnTo>
                  <a:pt x="2103" y="1236"/>
                </a:lnTo>
                <a:lnTo>
                  <a:pt x="2088" y="1229"/>
                </a:lnTo>
                <a:lnTo>
                  <a:pt x="2074" y="1223"/>
                </a:lnTo>
                <a:lnTo>
                  <a:pt x="2059" y="1216"/>
                </a:lnTo>
                <a:lnTo>
                  <a:pt x="2045" y="1208"/>
                </a:lnTo>
                <a:lnTo>
                  <a:pt x="2032" y="1199"/>
                </a:lnTo>
                <a:lnTo>
                  <a:pt x="2018" y="1191"/>
                </a:lnTo>
                <a:lnTo>
                  <a:pt x="2006" y="1181"/>
                </a:lnTo>
                <a:lnTo>
                  <a:pt x="1994" y="1172"/>
                </a:lnTo>
                <a:lnTo>
                  <a:pt x="1981" y="1162"/>
                </a:lnTo>
                <a:lnTo>
                  <a:pt x="1970" y="1152"/>
                </a:lnTo>
                <a:lnTo>
                  <a:pt x="1957" y="1140"/>
                </a:lnTo>
                <a:lnTo>
                  <a:pt x="1946" y="1129"/>
                </a:lnTo>
                <a:lnTo>
                  <a:pt x="1925" y="1106"/>
                </a:lnTo>
                <a:lnTo>
                  <a:pt x="1904" y="1082"/>
                </a:lnTo>
                <a:lnTo>
                  <a:pt x="1884" y="1057"/>
                </a:lnTo>
                <a:lnTo>
                  <a:pt x="1866" y="1032"/>
                </a:lnTo>
                <a:lnTo>
                  <a:pt x="1847" y="1006"/>
                </a:lnTo>
                <a:lnTo>
                  <a:pt x="1830" y="979"/>
                </a:lnTo>
                <a:lnTo>
                  <a:pt x="1795" y="927"/>
                </a:lnTo>
                <a:lnTo>
                  <a:pt x="1761" y="875"/>
                </a:lnTo>
                <a:lnTo>
                  <a:pt x="1758" y="872"/>
                </a:lnTo>
                <a:lnTo>
                  <a:pt x="1755" y="868"/>
                </a:lnTo>
                <a:lnTo>
                  <a:pt x="1748" y="863"/>
                </a:lnTo>
                <a:lnTo>
                  <a:pt x="1740" y="858"/>
                </a:lnTo>
                <a:lnTo>
                  <a:pt x="1735" y="857"/>
                </a:lnTo>
                <a:lnTo>
                  <a:pt x="1731" y="855"/>
                </a:lnTo>
                <a:lnTo>
                  <a:pt x="1720" y="852"/>
                </a:lnTo>
                <a:lnTo>
                  <a:pt x="1716" y="851"/>
                </a:lnTo>
                <a:lnTo>
                  <a:pt x="1710" y="850"/>
                </a:lnTo>
                <a:lnTo>
                  <a:pt x="1699" y="849"/>
                </a:lnTo>
                <a:lnTo>
                  <a:pt x="1688" y="849"/>
                </a:lnTo>
                <a:lnTo>
                  <a:pt x="1655" y="849"/>
                </a:lnTo>
                <a:lnTo>
                  <a:pt x="1642" y="974"/>
                </a:lnTo>
                <a:lnTo>
                  <a:pt x="1642" y="991"/>
                </a:lnTo>
                <a:lnTo>
                  <a:pt x="1642" y="999"/>
                </a:lnTo>
                <a:lnTo>
                  <a:pt x="1643" y="1006"/>
                </a:lnTo>
                <a:lnTo>
                  <a:pt x="1644" y="1013"/>
                </a:lnTo>
                <a:lnTo>
                  <a:pt x="1646" y="1018"/>
                </a:lnTo>
                <a:lnTo>
                  <a:pt x="1648" y="1023"/>
                </a:lnTo>
                <a:lnTo>
                  <a:pt x="1652" y="1027"/>
                </a:lnTo>
                <a:lnTo>
                  <a:pt x="1655" y="1031"/>
                </a:lnTo>
                <a:lnTo>
                  <a:pt x="1661" y="1034"/>
                </a:lnTo>
                <a:lnTo>
                  <a:pt x="1666" y="1038"/>
                </a:lnTo>
                <a:lnTo>
                  <a:pt x="1674" y="1040"/>
                </a:lnTo>
                <a:lnTo>
                  <a:pt x="1678" y="1041"/>
                </a:lnTo>
                <a:lnTo>
                  <a:pt x="1682" y="1042"/>
                </a:lnTo>
                <a:lnTo>
                  <a:pt x="1690" y="1043"/>
                </a:lnTo>
                <a:lnTo>
                  <a:pt x="1700" y="1043"/>
                </a:lnTo>
                <a:lnTo>
                  <a:pt x="1711" y="1044"/>
                </a:lnTo>
                <a:lnTo>
                  <a:pt x="1718" y="1044"/>
                </a:lnTo>
                <a:lnTo>
                  <a:pt x="1715" y="1086"/>
                </a:lnTo>
                <a:lnTo>
                  <a:pt x="1206" y="1086"/>
                </a:lnTo>
                <a:lnTo>
                  <a:pt x="697" y="1086"/>
                </a:lnTo>
                <a:lnTo>
                  <a:pt x="702" y="1043"/>
                </a:lnTo>
                <a:lnTo>
                  <a:pt x="723" y="1043"/>
                </a:lnTo>
                <a:lnTo>
                  <a:pt x="732" y="1043"/>
                </a:lnTo>
                <a:lnTo>
                  <a:pt x="741" y="1042"/>
                </a:lnTo>
                <a:lnTo>
                  <a:pt x="749" y="1041"/>
                </a:lnTo>
                <a:lnTo>
                  <a:pt x="757" y="1040"/>
                </a:lnTo>
                <a:lnTo>
                  <a:pt x="764" y="1038"/>
                </a:lnTo>
                <a:lnTo>
                  <a:pt x="771" y="1035"/>
                </a:lnTo>
                <a:lnTo>
                  <a:pt x="776" y="1032"/>
                </a:lnTo>
                <a:lnTo>
                  <a:pt x="781" y="1029"/>
                </a:lnTo>
                <a:lnTo>
                  <a:pt x="785" y="1024"/>
                </a:lnTo>
                <a:lnTo>
                  <a:pt x="790" y="1018"/>
                </a:lnTo>
                <a:lnTo>
                  <a:pt x="793" y="1014"/>
                </a:lnTo>
                <a:lnTo>
                  <a:pt x="795" y="1007"/>
                </a:lnTo>
                <a:lnTo>
                  <a:pt x="799" y="1000"/>
                </a:lnTo>
                <a:lnTo>
                  <a:pt x="800" y="994"/>
                </a:lnTo>
                <a:lnTo>
                  <a:pt x="802" y="986"/>
                </a:lnTo>
                <a:lnTo>
                  <a:pt x="803" y="977"/>
                </a:lnTo>
                <a:lnTo>
                  <a:pt x="836" y="644"/>
                </a:lnTo>
                <a:lnTo>
                  <a:pt x="837" y="636"/>
                </a:lnTo>
                <a:lnTo>
                  <a:pt x="837" y="629"/>
                </a:lnTo>
                <a:lnTo>
                  <a:pt x="836" y="622"/>
                </a:lnTo>
                <a:lnTo>
                  <a:pt x="835" y="617"/>
                </a:lnTo>
                <a:lnTo>
                  <a:pt x="834" y="611"/>
                </a:lnTo>
                <a:lnTo>
                  <a:pt x="831" y="606"/>
                </a:lnTo>
                <a:lnTo>
                  <a:pt x="830" y="604"/>
                </a:lnTo>
                <a:lnTo>
                  <a:pt x="829" y="602"/>
                </a:lnTo>
                <a:lnTo>
                  <a:pt x="827" y="598"/>
                </a:lnTo>
                <a:lnTo>
                  <a:pt x="825" y="596"/>
                </a:lnTo>
                <a:lnTo>
                  <a:pt x="822" y="594"/>
                </a:lnTo>
                <a:lnTo>
                  <a:pt x="820" y="593"/>
                </a:lnTo>
                <a:lnTo>
                  <a:pt x="818" y="591"/>
                </a:lnTo>
                <a:lnTo>
                  <a:pt x="811" y="588"/>
                </a:lnTo>
                <a:lnTo>
                  <a:pt x="804" y="586"/>
                </a:lnTo>
                <a:lnTo>
                  <a:pt x="801" y="585"/>
                </a:lnTo>
                <a:lnTo>
                  <a:pt x="798" y="584"/>
                </a:lnTo>
                <a:lnTo>
                  <a:pt x="789" y="583"/>
                </a:lnTo>
                <a:lnTo>
                  <a:pt x="780" y="582"/>
                </a:lnTo>
                <a:lnTo>
                  <a:pt x="769" y="582"/>
                </a:lnTo>
                <a:lnTo>
                  <a:pt x="742" y="582"/>
                </a:lnTo>
                <a:lnTo>
                  <a:pt x="747" y="541"/>
                </a:lnTo>
                <a:lnTo>
                  <a:pt x="767" y="541"/>
                </a:lnTo>
                <a:lnTo>
                  <a:pt x="1301" y="541"/>
                </a:lnTo>
                <a:lnTo>
                  <a:pt x="1834" y="541"/>
                </a:lnTo>
                <a:lnTo>
                  <a:pt x="1849" y="541"/>
                </a:lnTo>
                <a:lnTo>
                  <a:pt x="1863" y="542"/>
                </a:lnTo>
                <a:lnTo>
                  <a:pt x="1876" y="543"/>
                </a:lnTo>
                <a:lnTo>
                  <a:pt x="1889" y="544"/>
                </a:lnTo>
                <a:lnTo>
                  <a:pt x="1901" y="547"/>
                </a:lnTo>
                <a:lnTo>
                  <a:pt x="1907" y="548"/>
                </a:lnTo>
                <a:lnTo>
                  <a:pt x="1912" y="549"/>
                </a:lnTo>
                <a:lnTo>
                  <a:pt x="1924" y="551"/>
                </a:lnTo>
                <a:lnTo>
                  <a:pt x="1934" y="554"/>
                </a:lnTo>
                <a:lnTo>
                  <a:pt x="1944" y="559"/>
                </a:lnTo>
                <a:lnTo>
                  <a:pt x="1953" y="562"/>
                </a:lnTo>
                <a:lnTo>
                  <a:pt x="1962" y="567"/>
                </a:lnTo>
                <a:lnTo>
                  <a:pt x="1970" y="573"/>
                </a:lnTo>
                <a:lnTo>
                  <a:pt x="1978" y="577"/>
                </a:lnTo>
                <a:lnTo>
                  <a:pt x="1986" y="583"/>
                </a:lnTo>
                <a:lnTo>
                  <a:pt x="1992" y="589"/>
                </a:lnTo>
                <a:lnTo>
                  <a:pt x="1998" y="596"/>
                </a:lnTo>
                <a:lnTo>
                  <a:pt x="2007" y="606"/>
                </a:lnTo>
                <a:lnTo>
                  <a:pt x="2014" y="618"/>
                </a:lnTo>
                <a:lnTo>
                  <a:pt x="2016" y="623"/>
                </a:lnTo>
                <a:lnTo>
                  <a:pt x="2019" y="629"/>
                </a:lnTo>
                <a:lnTo>
                  <a:pt x="2022" y="635"/>
                </a:lnTo>
                <a:lnTo>
                  <a:pt x="2024" y="641"/>
                </a:lnTo>
                <a:lnTo>
                  <a:pt x="2027" y="654"/>
                </a:lnTo>
                <a:lnTo>
                  <a:pt x="2028" y="661"/>
                </a:lnTo>
                <a:lnTo>
                  <a:pt x="2030" y="667"/>
                </a:lnTo>
                <a:lnTo>
                  <a:pt x="2030" y="673"/>
                </a:lnTo>
                <a:lnTo>
                  <a:pt x="2030" y="680"/>
                </a:lnTo>
                <a:lnTo>
                  <a:pt x="2030" y="693"/>
                </a:lnTo>
                <a:lnTo>
                  <a:pt x="2028" y="701"/>
                </a:lnTo>
                <a:lnTo>
                  <a:pt x="2027" y="709"/>
                </a:lnTo>
                <a:lnTo>
                  <a:pt x="2025" y="718"/>
                </a:lnTo>
                <a:lnTo>
                  <a:pt x="2023" y="723"/>
                </a:lnTo>
                <a:lnTo>
                  <a:pt x="2022" y="727"/>
                </a:lnTo>
                <a:lnTo>
                  <a:pt x="2018" y="737"/>
                </a:lnTo>
                <a:lnTo>
                  <a:pt x="2013" y="747"/>
                </a:lnTo>
                <a:lnTo>
                  <a:pt x="2007" y="758"/>
                </a:lnTo>
                <a:lnTo>
                  <a:pt x="1999" y="768"/>
                </a:lnTo>
                <a:lnTo>
                  <a:pt x="1991" y="778"/>
                </a:lnTo>
                <a:lnTo>
                  <a:pt x="1986" y="782"/>
                </a:lnTo>
                <a:lnTo>
                  <a:pt x="1981" y="788"/>
                </a:lnTo>
                <a:lnTo>
                  <a:pt x="1975" y="793"/>
                </a:lnTo>
                <a:lnTo>
                  <a:pt x="1969" y="797"/>
                </a:lnTo>
                <a:lnTo>
                  <a:pt x="1955" y="806"/>
                </a:lnTo>
                <a:lnTo>
                  <a:pt x="1940" y="815"/>
                </a:lnTo>
                <a:lnTo>
                  <a:pt x="1931" y="819"/>
                </a:lnTo>
                <a:lnTo>
                  <a:pt x="1922" y="823"/>
                </a:lnTo>
                <a:lnTo>
                  <a:pt x="1913" y="827"/>
                </a:lnTo>
                <a:lnTo>
                  <a:pt x="1903" y="830"/>
                </a:lnTo>
                <a:lnTo>
                  <a:pt x="1882" y="836"/>
                </a:lnTo>
                <a:lnTo>
                  <a:pt x="1896" y="845"/>
                </a:lnTo>
                <a:lnTo>
                  <a:pt x="1911" y="855"/>
                </a:lnTo>
                <a:lnTo>
                  <a:pt x="1925" y="865"/>
                </a:lnTo>
                <a:lnTo>
                  <a:pt x="1938" y="876"/>
                </a:lnTo>
                <a:lnTo>
                  <a:pt x="1951" y="887"/>
                </a:lnTo>
                <a:lnTo>
                  <a:pt x="1963" y="900"/>
                </a:lnTo>
                <a:lnTo>
                  <a:pt x="1975" y="912"/>
                </a:lnTo>
                <a:lnTo>
                  <a:pt x="1987" y="925"/>
                </a:lnTo>
                <a:lnTo>
                  <a:pt x="2009" y="952"/>
                </a:lnTo>
                <a:lnTo>
                  <a:pt x="2032" y="979"/>
                </a:lnTo>
                <a:lnTo>
                  <a:pt x="2074" y="1034"/>
                </a:lnTo>
                <a:lnTo>
                  <a:pt x="2078" y="1031"/>
                </a:lnTo>
                <a:lnTo>
                  <a:pt x="2083" y="1027"/>
                </a:lnTo>
                <a:lnTo>
                  <a:pt x="2087" y="1024"/>
                </a:lnTo>
                <a:lnTo>
                  <a:pt x="2091" y="1021"/>
                </a:lnTo>
                <a:lnTo>
                  <a:pt x="2095" y="1016"/>
                </a:lnTo>
                <a:lnTo>
                  <a:pt x="2098" y="1012"/>
                </a:lnTo>
                <a:lnTo>
                  <a:pt x="2101" y="1006"/>
                </a:lnTo>
                <a:lnTo>
                  <a:pt x="2104" y="1000"/>
                </a:lnTo>
                <a:lnTo>
                  <a:pt x="2106" y="995"/>
                </a:lnTo>
                <a:lnTo>
                  <a:pt x="2109" y="988"/>
                </a:lnTo>
                <a:lnTo>
                  <a:pt x="2113" y="974"/>
                </a:lnTo>
                <a:lnTo>
                  <a:pt x="2116" y="959"/>
                </a:lnTo>
                <a:lnTo>
                  <a:pt x="2119" y="942"/>
                </a:lnTo>
                <a:lnTo>
                  <a:pt x="2147" y="653"/>
                </a:lnTo>
                <a:lnTo>
                  <a:pt x="2148" y="635"/>
                </a:lnTo>
                <a:lnTo>
                  <a:pt x="2148" y="627"/>
                </a:lnTo>
                <a:lnTo>
                  <a:pt x="2147" y="620"/>
                </a:lnTo>
                <a:lnTo>
                  <a:pt x="2146" y="613"/>
                </a:lnTo>
                <a:lnTo>
                  <a:pt x="2144" y="608"/>
                </a:lnTo>
                <a:lnTo>
                  <a:pt x="2141" y="603"/>
                </a:lnTo>
                <a:lnTo>
                  <a:pt x="2138" y="598"/>
                </a:lnTo>
                <a:lnTo>
                  <a:pt x="2133" y="595"/>
                </a:lnTo>
                <a:lnTo>
                  <a:pt x="2129" y="592"/>
                </a:lnTo>
                <a:lnTo>
                  <a:pt x="2122" y="588"/>
                </a:lnTo>
                <a:lnTo>
                  <a:pt x="2115" y="586"/>
                </a:lnTo>
                <a:lnTo>
                  <a:pt x="2109" y="585"/>
                </a:lnTo>
                <a:lnTo>
                  <a:pt x="2100" y="584"/>
                </a:lnTo>
                <a:lnTo>
                  <a:pt x="2091" y="583"/>
                </a:lnTo>
                <a:lnTo>
                  <a:pt x="2079" y="582"/>
                </a:lnTo>
                <a:lnTo>
                  <a:pt x="2068" y="582"/>
                </a:lnTo>
                <a:lnTo>
                  <a:pt x="2072" y="541"/>
                </a:lnTo>
                <a:lnTo>
                  <a:pt x="2298" y="541"/>
                </a:lnTo>
                <a:lnTo>
                  <a:pt x="2596" y="864"/>
                </a:lnTo>
                <a:lnTo>
                  <a:pt x="2617" y="652"/>
                </a:lnTo>
                <a:lnTo>
                  <a:pt x="2617" y="633"/>
                </a:lnTo>
                <a:lnTo>
                  <a:pt x="2617" y="626"/>
                </a:lnTo>
                <a:lnTo>
                  <a:pt x="2616" y="619"/>
                </a:lnTo>
                <a:lnTo>
                  <a:pt x="2615" y="613"/>
                </a:lnTo>
                <a:lnTo>
                  <a:pt x="2613" y="608"/>
                </a:lnTo>
                <a:lnTo>
                  <a:pt x="2611" y="603"/>
                </a:lnTo>
                <a:lnTo>
                  <a:pt x="2607" y="598"/>
                </a:lnTo>
                <a:lnTo>
                  <a:pt x="2604" y="594"/>
                </a:lnTo>
                <a:lnTo>
                  <a:pt x="2598" y="591"/>
                </a:lnTo>
                <a:lnTo>
                  <a:pt x="2593" y="588"/>
                </a:lnTo>
                <a:lnTo>
                  <a:pt x="2586" y="586"/>
                </a:lnTo>
                <a:lnTo>
                  <a:pt x="2578" y="584"/>
                </a:lnTo>
                <a:lnTo>
                  <a:pt x="2569" y="583"/>
                </a:lnTo>
                <a:lnTo>
                  <a:pt x="2560" y="582"/>
                </a:lnTo>
                <a:lnTo>
                  <a:pt x="2550" y="582"/>
                </a:lnTo>
                <a:lnTo>
                  <a:pt x="2514" y="582"/>
                </a:lnTo>
                <a:lnTo>
                  <a:pt x="2518" y="541"/>
                </a:lnTo>
                <a:lnTo>
                  <a:pt x="3191" y="541"/>
                </a:lnTo>
                <a:lnTo>
                  <a:pt x="3863" y="541"/>
                </a:lnTo>
                <a:lnTo>
                  <a:pt x="3878" y="541"/>
                </a:lnTo>
                <a:lnTo>
                  <a:pt x="3893" y="542"/>
                </a:lnTo>
                <a:lnTo>
                  <a:pt x="3907" y="543"/>
                </a:lnTo>
                <a:lnTo>
                  <a:pt x="3920" y="544"/>
                </a:lnTo>
                <a:lnTo>
                  <a:pt x="3933" y="547"/>
                </a:lnTo>
                <a:lnTo>
                  <a:pt x="3945" y="549"/>
                </a:lnTo>
                <a:lnTo>
                  <a:pt x="3957" y="551"/>
                </a:lnTo>
                <a:lnTo>
                  <a:pt x="3962" y="553"/>
                </a:lnTo>
                <a:lnTo>
                  <a:pt x="3968" y="554"/>
                </a:lnTo>
                <a:lnTo>
                  <a:pt x="3978" y="559"/>
                </a:lnTo>
                <a:lnTo>
                  <a:pt x="3987" y="562"/>
                </a:lnTo>
                <a:lnTo>
                  <a:pt x="3996" y="567"/>
                </a:lnTo>
                <a:lnTo>
                  <a:pt x="4005" y="573"/>
                </a:lnTo>
                <a:lnTo>
                  <a:pt x="4013" y="577"/>
                </a:lnTo>
                <a:lnTo>
                  <a:pt x="4020" y="583"/>
                </a:lnTo>
                <a:lnTo>
                  <a:pt x="4026" y="589"/>
                </a:lnTo>
                <a:lnTo>
                  <a:pt x="4033" y="596"/>
                </a:lnTo>
                <a:lnTo>
                  <a:pt x="4041" y="606"/>
                </a:lnTo>
                <a:lnTo>
                  <a:pt x="4048" y="618"/>
                </a:lnTo>
                <a:lnTo>
                  <a:pt x="4051" y="623"/>
                </a:lnTo>
                <a:lnTo>
                  <a:pt x="4055" y="629"/>
                </a:lnTo>
                <a:lnTo>
                  <a:pt x="4057" y="635"/>
                </a:lnTo>
                <a:lnTo>
                  <a:pt x="4059" y="641"/>
                </a:lnTo>
                <a:lnTo>
                  <a:pt x="4061" y="654"/>
                </a:lnTo>
                <a:lnTo>
                  <a:pt x="4064" y="661"/>
                </a:lnTo>
                <a:lnTo>
                  <a:pt x="4064" y="667"/>
                </a:lnTo>
                <a:lnTo>
                  <a:pt x="4065" y="673"/>
                </a:lnTo>
                <a:lnTo>
                  <a:pt x="4065" y="680"/>
                </a:lnTo>
                <a:lnTo>
                  <a:pt x="4064" y="693"/>
                </a:lnTo>
                <a:lnTo>
                  <a:pt x="4063" y="701"/>
                </a:lnTo>
                <a:lnTo>
                  <a:pt x="4061" y="709"/>
                </a:lnTo>
                <a:lnTo>
                  <a:pt x="4059" y="718"/>
                </a:lnTo>
                <a:lnTo>
                  <a:pt x="4057" y="727"/>
                </a:lnTo>
                <a:lnTo>
                  <a:pt x="4052" y="737"/>
                </a:lnTo>
                <a:lnTo>
                  <a:pt x="4048" y="747"/>
                </a:lnTo>
                <a:lnTo>
                  <a:pt x="4041" y="758"/>
                </a:lnTo>
                <a:lnTo>
                  <a:pt x="4034" y="768"/>
                </a:lnTo>
                <a:lnTo>
                  <a:pt x="4025" y="778"/>
                </a:lnTo>
                <a:lnTo>
                  <a:pt x="4021" y="784"/>
                </a:lnTo>
                <a:lnTo>
                  <a:pt x="4015" y="788"/>
                </a:lnTo>
                <a:lnTo>
                  <a:pt x="4010" y="793"/>
                </a:lnTo>
                <a:lnTo>
                  <a:pt x="4004" y="797"/>
                </a:lnTo>
                <a:lnTo>
                  <a:pt x="3990" y="807"/>
                </a:lnTo>
                <a:lnTo>
                  <a:pt x="3975" y="815"/>
                </a:lnTo>
                <a:lnTo>
                  <a:pt x="3967" y="819"/>
                </a:lnTo>
                <a:lnTo>
                  <a:pt x="3958" y="823"/>
                </a:lnTo>
                <a:lnTo>
                  <a:pt x="3948" y="827"/>
                </a:lnTo>
                <a:lnTo>
                  <a:pt x="3938" y="830"/>
                </a:lnTo>
                <a:lnTo>
                  <a:pt x="3916" y="836"/>
                </a:lnTo>
                <a:lnTo>
                  <a:pt x="3926" y="841"/>
                </a:lnTo>
                <a:lnTo>
                  <a:pt x="3936" y="848"/>
                </a:lnTo>
                <a:lnTo>
                  <a:pt x="3945" y="855"/>
                </a:lnTo>
                <a:lnTo>
                  <a:pt x="3954" y="861"/>
                </a:lnTo>
                <a:lnTo>
                  <a:pt x="3972" y="876"/>
                </a:lnTo>
                <a:lnTo>
                  <a:pt x="3988" y="892"/>
                </a:lnTo>
                <a:lnTo>
                  <a:pt x="4004" y="909"/>
                </a:lnTo>
                <a:lnTo>
                  <a:pt x="4019" y="927"/>
                </a:lnTo>
                <a:lnTo>
                  <a:pt x="4033" y="945"/>
                </a:lnTo>
                <a:lnTo>
                  <a:pt x="4048" y="963"/>
                </a:lnTo>
                <a:lnTo>
                  <a:pt x="4075" y="1000"/>
                </a:lnTo>
                <a:lnTo>
                  <a:pt x="4089" y="1018"/>
                </a:lnTo>
                <a:lnTo>
                  <a:pt x="4103" y="1036"/>
                </a:lnTo>
                <a:lnTo>
                  <a:pt x="4118" y="1055"/>
                </a:lnTo>
                <a:lnTo>
                  <a:pt x="4133" y="1073"/>
                </a:lnTo>
                <a:lnTo>
                  <a:pt x="4148" y="1088"/>
                </a:lnTo>
                <a:lnTo>
                  <a:pt x="4164" y="1104"/>
                </a:lnTo>
                <a:lnTo>
                  <a:pt x="4177" y="1114"/>
                </a:lnTo>
                <a:lnTo>
                  <a:pt x="4189" y="1124"/>
                </a:lnTo>
                <a:lnTo>
                  <a:pt x="4201" y="1135"/>
                </a:lnTo>
                <a:lnTo>
                  <a:pt x="4215" y="1145"/>
                </a:lnTo>
                <a:lnTo>
                  <a:pt x="4228" y="1154"/>
                </a:lnTo>
                <a:lnTo>
                  <a:pt x="4243" y="1162"/>
                </a:lnTo>
                <a:lnTo>
                  <a:pt x="4258" y="1170"/>
                </a:lnTo>
                <a:lnTo>
                  <a:pt x="4272" y="1178"/>
                </a:lnTo>
                <a:lnTo>
                  <a:pt x="4280" y="1181"/>
                </a:lnTo>
                <a:lnTo>
                  <a:pt x="4288" y="1184"/>
                </a:lnTo>
                <a:lnTo>
                  <a:pt x="4304" y="1190"/>
                </a:lnTo>
                <a:lnTo>
                  <a:pt x="4320" y="1196"/>
                </a:lnTo>
                <a:lnTo>
                  <a:pt x="4336" y="1200"/>
                </a:lnTo>
                <a:lnTo>
                  <a:pt x="4353" y="1205"/>
                </a:lnTo>
                <a:lnTo>
                  <a:pt x="4368" y="1207"/>
                </a:lnTo>
                <a:lnTo>
                  <a:pt x="4385" y="1209"/>
                </a:lnTo>
                <a:lnTo>
                  <a:pt x="4402" y="1210"/>
                </a:lnTo>
                <a:lnTo>
                  <a:pt x="4411" y="1210"/>
                </a:lnTo>
                <a:lnTo>
                  <a:pt x="4421" y="1210"/>
                </a:lnTo>
                <a:lnTo>
                  <a:pt x="4439" y="1208"/>
                </a:lnTo>
                <a:lnTo>
                  <a:pt x="4459" y="1205"/>
                </a:lnTo>
                <a:lnTo>
                  <a:pt x="4468" y="1202"/>
                </a:lnTo>
                <a:lnTo>
                  <a:pt x="4477" y="12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9313629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i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2C8789-E9A9-4F7D-B59A-9C4B0A467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38E4AE9-0350-45EC-8239-D2A60ADF3C6D}" type="datetime1">
              <a:rPr lang="fi-FI" smtClean="0"/>
              <a:pPr/>
              <a:t>14.4.2026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179733-3BFD-4047-9529-1DA1E5116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/>
              <a:t>© Berner Oy  |  Esittäjä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CA0296-B85F-4A70-ACB3-3746CB397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EFE98F4-D9F1-4002-AD5C-3866A5A7134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Freeform 6"/>
          <p:cNvSpPr>
            <a:spLocks noEditPoints="1"/>
          </p:cNvSpPr>
          <p:nvPr userDrawn="1"/>
        </p:nvSpPr>
        <p:spPr bwMode="auto">
          <a:xfrm>
            <a:off x="4367808" y="1700808"/>
            <a:ext cx="3456384" cy="3456384"/>
          </a:xfrm>
          <a:custGeom>
            <a:avLst/>
            <a:gdLst>
              <a:gd name="T0" fmla="*/ 5157 w 5264"/>
              <a:gd name="T1" fmla="*/ 2373 h 5264"/>
              <a:gd name="T2" fmla="*/ 2061 w 5264"/>
              <a:gd name="T3" fmla="*/ 159 h 5264"/>
              <a:gd name="T4" fmla="*/ 250 w 5264"/>
              <a:gd name="T5" fmla="*/ 3503 h 5264"/>
              <a:gd name="T6" fmla="*/ 3773 w 5264"/>
              <a:gd name="T7" fmla="*/ 259 h 5264"/>
              <a:gd name="T8" fmla="*/ 4850 w 5264"/>
              <a:gd name="T9" fmla="*/ 4050 h 5264"/>
              <a:gd name="T10" fmla="*/ 959 w 5264"/>
              <a:gd name="T11" fmla="*/ 4662 h 5264"/>
              <a:gd name="T12" fmla="*/ 817 w 5264"/>
              <a:gd name="T13" fmla="*/ 727 h 5264"/>
              <a:gd name="T14" fmla="*/ 4037 w 5264"/>
              <a:gd name="T15" fmla="*/ 1118 h 5264"/>
              <a:gd name="T16" fmla="*/ 4010 w 5264"/>
              <a:gd name="T17" fmla="*/ 890 h 5264"/>
              <a:gd name="T18" fmla="*/ 2587 w 5264"/>
              <a:gd name="T19" fmla="*/ 4690 h 5264"/>
              <a:gd name="T20" fmla="*/ 4298 w 5264"/>
              <a:gd name="T21" fmla="*/ 3983 h 5264"/>
              <a:gd name="T22" fmla="*/ 2738 w 5264"/>
              <a:gd name="T23" fmla="*/ 402 h 5264"/>
              <a:gd name="T24" fmla="*/ 2957 w 5264"/>
              <a:gd name="T25" fmla="*/ 380 h 5264"/>
              <a:gd name="T26" fmla="*/ 3085 w 5264"/>
              <a:gd name="T27" fmla="*/ 441 h 5264"/>
              <a:gd name="T28" fmla="*/ 3167 w 5264"/>
              <a:gd name="T29" fmla="*/ 578 h 5264"/>
              <a:gd name="T30" fmla="*/ 1883 w 5264"/>
              <a:gd name="T31" fmla="*/ 542 h 5264"/>
              <a:gd name="T32" fmla="*/ 1987 w 5264"/>
              <a:gd name="T33" fmla="*/ 633 h 5264"/>
              <a:gd name="T34" fmla="*/ 1316 w 5264"/>
              <a:gd name="T35" fmla="*/ 999 h 5264"/>
              <a:gd name="T36" fmla="*/ 1401 w 5264"/>
              <a:gd name="T37" fmla="*/ 803 h 5264"/>
              <a:gd name="T38" fmla="*/ 1493 w 5264"/>
              <a:gd name="T39" fmla="*/ 842 h 5264"/>
              <a:gd name="T40" fmla="*/ 461 w 5264"/>
              <a:gd name="T41" fmla="*/ 2630 h 5264"/>
              <a:gd name="T42" fmla="*/ 482 w 5264"/>
              <a:gd name="T43" fmla="*/ 2520 h 5264"/>
              <a:gd name="T44" fmla="*/ 4774 w 5264"/>
              <a:gd name="T45" fmla="*/ 2298 h 5264"/>
              <a:gd name="T46" fmla="*/ 3960 w 5264"/>
              <a:gd name="T47" fmla="*/ 1444 h 5264"/>
              <a:gd name="T48" fmla="*/ 3658 w 5264"/>
              <a:gd name="T49" fmla="*/ 1219 h 5264"/>
              <a:gd name="T50" fmla="*/ 1469 w 5264"/>
              <a:gd name="T51" fmla="*/ 1325 h 5264"/>
              <a:gd name="T52" fmla="*/ 1420 w 5264"/>
              <a:gd name="T53" fmla="*/ 1321 h 5264"/>
              <a:gd name="T54" fmla="*/ 3715 w 5264"/>
              <a:gd name="T55" fmla="*/ 4048 h 5264"/>
              <a:gd name="T56" fmla="*/ 1471 w 5264"/>
              <a:gd name="T57" fmla="*/ 3987 h 5264"/>
              <a:gd name="T58" fmla="*/ 1420 w 5264"/>
              <a:gd name="T59" fmla="*/ 3893 h 5264"/>
              <a:gd name="T60" fmla="*/ 3611 w 5264"/>
              <a:gd name="T61" fmla="*/ 4078 h 5264"/>
              <a:gd name="T62" fmla="*/ 4212 w 5264"/>
              <a:gd name="T63" fmla="*/ 2417 h 5264"/>
              <a:gd name="T64" fmla="*/ 3637 w 5264"/>
              <a:gd name="T65" fmla="*/ 2551 h 5264"/>
              <a:gd name="T66" fmla="*/ 3891 w 5264"/>
              <a:gd name="T67" fmla="*/ 2823 h 5264"/>
              <a:gd name="T68" fmla="*/ 3321 w 5264"/>
              <a:gd name="T69" fmla="*/ 2780 h 5264"/>
              <a:gd name="T70" fmla="*/ 2435 w 5264"/>
              <a:gd name="T71" fmla="*/ 2467 h 5264"/>
              <a:gd name="T72" fmla="*/ 1679 w 5264"/>
              <a:gd name="T73" fmla="*/ 2412 h 5264"/>
              <a:gd name="T74" fmla="*/ 1891 w 5264"/>
              <a:gd name="T75" fmla="*/ 2761 h 5264"/>
              <a:gd name="T76" fmla="*/ 4390 w 5264"/>
              <a:gd name="T77" fmla="*/ 2946 h 5264"/>
              <a:gd name="T78" fmla="*/ 2745 w 5264"/>
              <a:gd name="T79" fmla="*/ 3026 h 5264"/>
              <a:gd name="T80" fmla="*/ 1488 w 5264"/>
              <a:gd name="T81" fmla="*/ 2777 h 5264"/>
              <a:gd name="T82" fmla="*/ 2512 w 5264"/>
              <a:gd name="T83" fmla="*/ 2677 h 5264"/>
              <a:gd name="T84" fmla="*/ 4390 w 5264"/>
              <a:gd name="T85" fmla="*/ 2413 h 5264"/>
              <a:gd name="T86" fmla="*/ 4868 w 5264"/>
              <a:gd name="T87" fmla="*/ 2946 h 5264"/>
              <a:gd name="T88" fmla="*/ 1164 w 5264"/>
              <a:gd name="T89" fmla="*/ 2580 h 5264"/>
              <a:gd name="T90" fmla="*/ 1306 w 5264"/>
              <a:gd name="T91" fmla="*/ 2379 h 5264"/>
              <a:gd name="T92" fmla="*/ 1263 w 5264"/>
              <a:gd name="T93" fmla="*/ 2862 h 5264"/>
              <a:gd name="T94" fmla="*/ 4260 w 5264"/>
              <a:gd name="T95" fmla="*/ 4140 h 5264"/>
              <a:gd name="T96" fmla="*/ 4129 w 5264"/>
              <a:gd name="T97" fmla="*/ 4114 h 5264"/>
              <a:gd name="T98" fmla="*/ 3861 w 5264"/>
              <a:gd name="T99" fmla="*/ 4467 h 5264"/>
              <a:gd name="T100" fmla="*/ 2969 w 5264"/>
              <a:gd name="T101" fmla="*/ 4738 h 5264"/>
              <a:gd name="T102" fmla="*/ 2955 w 5264"/>
              <a:gd name="T103" fmla="*/ 4840 h 5264"/>
              <a:gd name="T104" fmla="*/ 1592 w 5264"/>
              <a:gd name="T105" fmla="*/ 4565 h 5264"/>
              <a:gd name="T106" fmla="*/ 1806 w 5264"/>
              <a:gd name="T107" fmla="*/ 4701 h 5264"/>
              <a:gd name="T108" fmla="*/ 1748 w 5264"/>
              <a:gd name="T109" fmla="*/ 4669 h 5264"/>
              <a:gd name="T110" fmla="*/ 2161 w 5264"/>
              <a:gd name="T111" fmla="*/ 4673 h 5264"/>
              <a:gd name="T112" fmla="*/ 1109 w 5264"/>
              <a:gd name="T113" fmla="*/ 4131 h 5264"/>
              <a:gd name="T114" fmla="*/ 1023 w 5264"/>
              <a:gd name="T115" fmla="*/ 4218 h 5264"/>
              <a:gd name="T116" fmla="*/ 1175 w 5264"/>
              <a:gd name="T117" fmla="*/ 4251 h 5264"/>
              <a:gd name="T118" fmla="*/ 1232 w 5264"/>
              <a:gd name="T119" fmla="*/ 4363 h 5264"/>
              <a:gd name="T120" fmla="*/ 3488 w 5264"/>
              <a:gd name="T121" fmla="*/ 684 h 5264"/>
              <a:gd name="T122" fmla="*/ 3712 w 5264"/>
              <a:gd name="T123" fmla="*/ 621 h 5264"/>
              <a:gd name="T124" fmla="*/ 3605 w 5264"/>
              <a:gd name="T125" fmla="*/ 813 h 52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5264" h="5264">
                <a:moveTo>
                  <a:pt x="2633" y="5169"/>
                </a:moveTo>
                <a:lnTo>
                  <a:pt x="2698" y="5168"/>
                </a:lnTo>
                <a:lnTo>
                  <a:pt x="2763" y="5166"/>
                </a:lnTo>
                <a:lnTo>
                  <a:pt x="2827" y="5161"/>
                </a:lnTo>
                <a:lnTo>
                  <a:pt x="2891" y="5156"/>
                </a:lnTo>
                <a:lnTo>
                  <a:pt x="2955" y="5148"/>
                </a:lnTo>
                <a:lnTo>
                  <a:pt x="3019" y="5140"/>
                </a:lnTo>
                <a:lnTo>
                  <a:pt x="3081" y="5129"/>
                </a:lnTo>
                <a:lnTo>
                  <a:pt x="3143" y="5117"/>
                </a:lnTo>
                <a:lnTo>
                  <a:pt x="3205" y="5104"/>
                </a:lnTo>
                <a:lnTo>
                  <a:pt x="3265" y="5089"/>
                </a:lnTo>
                <a:lnTo>
                  <a:pt x="3327" y="5072"/>
                </a:lnTo>
                <a:lnTo>
                  <a:pt x="3386" y="5054"/>
                </a:lnTo>
                <a:lnTo>
                  <a:pt x="3445" y="5035"/>
                </a:lnTo>
                <a:lnTo>
                  <a:pt x="3504" y="5014"/>
                </a:lnTo>
                <a:lnTo>
                  <a:pt x="3561" y="4993"/>
                </a:lnTo>
                <a:lnTo>
                  <a:pt x="3619" y="4969"/>
                </a:lnTo>
                <a:lnTo>
                  <a:pt x="3676" y="4944"/>
                </a:lnTo>
                <a:lnTo>
                  <a:pt x="3732" y="4918"/>
                </a:lnTo>
                <a:lnTo>
                  <a:pt x="3786" y="4891"/>
                </a:lnTo>
                <a:lnTo>
                  <a:pt x="3841" y="4863"/>
                </a:lnTo>
                <a:lnTo>
                  <a:pt x="3894" y="4832"/>
                </a:lnTo>
                <a:lnTo>
                  <a:pt x="3947" y="4801"/>
                </a:lnTo>
                <a:lnTo>
                  <a:pt x="4000" y="4769"/>
                </a:lnTo>
                <a:lnTo>
                  <a:pt x="4050" y="4735"/>
                </a:lnTo>
                <a:lnTo>
                  <a:pt x="4100" y="4700"/>
                </a:lnTo>
                <a:lnTo>
                  <a:pt x="4150" y="4664"/>
                </a:lnTo>
                <a:lnTo>
                  <a:pt x="4197" y="4627"/>
                </a:lnTo>
                <a:lnTo>
                  <a:pt x="4246" y="4589"/>
                </a:lnTo>
                <a:lnTo>
                  <a:pt x="4292" y="4550"/>
                </a:lnTo>
                <a:lnTo>
                  <a:pt x="4337" y="4508"/>
                </a:lnTo>
                <a:lnTo>
                  <a:pt x="4382" y="4467"/>
                </a:lnTo>
                <a:lnTo>
                  <a:pt x="4426" y="4424"/>
                </a:lnTo>
                <a:lnTo>
                  <a:pt x="4469" y="4382"/>
                </a:lnTo>
                <a:lnTo>
                  <a:pt x="4510" y="4337"/>
                </a:lnTo>
                <a:lnTo>
                  <a:pt x="4550" y="4292"/>
                </a:lnTo>
                <a:lnTo>
                  <a:pt x="4589" y="4244"/>
                </a:lnTo>
                <a:lnTo>
                  <a:pt x="4627" y="4197"/>
                </a:lnTo>
                <a:lnTo>
                  <a:pt x="4665" y="4148"/>
                </a:lnTo>
                <a:lnTo>
                  <a:pt x="4701" y="4100"/>
                </a:lnTo>
                <a:lnTo>
                  <a:pt x="4736" y="4049"/>
                </a:lnTo>
                <a:lnTo>
                  <a:pt x="4769" y="3998"/>
                </a:lnTo>
                <a:lnTo>
                  <a:pt x="4801" y="3946"/>
                </a:lnTo>
                <a:lnTo>
                  <a:pt x="4833" y="3894"/>
                </a:lnTo>
                <a:lnTo>
                  <a:pt x="4863" y="3840"/>
                </a:lnTo>
                <a:lnTo>
                  <a:pt x="4891" y="3786"/>
                </a:lnTo>
                <a:lnTo>
                  <a:pt x="4919" y="3730"/>
                </a:lnTo>
                <a:lnTo>
                  <a:pt x="4945" y="3675"/>
                </a:lnTo>
                <a:lnTo>
                  <a:pt x="4970" y="3618"/>
                </a:lnTo>
                <a:lnTo>
                  <a:pt x="4993" y="3561"/>
                </a:lnTo>
                <a:lnTo>
                  <a:pt x="5016" y="3503"/>
                </a:lnTo>
                <a:lnTo>
                  <a:pt x="5036" y="3445"/>
                </a:lnTo>
                <a:lnTo>
                  <a:pt x="5055" y="3386"/>
                </a:lnTo>
                <a:lnTo>
                  <a:pt x="5073" y="3325"/>
                </a:lnTo>
                <a:lnTo>
                  <a:pt x="5089" y="3265"/>
                </a:lnTo>
                <a:lnTo>
                  <a:pt x="5105" y="3204"/>
                </a:lnTo>
                <a:lnTo>
                  <a:pt x="5118" y="3143"/>
                </a:lnTo>
                <a:lnTo>
                  <a:pt x="5129" y="3080"/>
                </a:lnTo>
                <a:lnTo>
                  <a:pt x="5140" y="3017"/>
                </a:lnTo>
                <a:lnTo>
                  <a:pt x="5150" y="2955"/>
                </a:lnTo>
                <a:lnTo>
                  <a:pt x="5157" y="2891"/>
                </a:lnTo>
                <a:lnTo>
                  <a:pt x="5163" y="2827"/>
                </a:lnTo>
                <a:lnTo>
                  <a:pt x="5166" y="2763"/>
                </a:lnTo>
                <a:lnTo>
                  <a:pt x="5169" y="2698"/>
                </a:lnTo>
                <a:lnTo>
                  <a:pt x="5170" y="2631"/>
                </a:lnTo>
                <a:lnTo>
                  <a:pt x="5169" y="2566"/>
                </a:lnTo>
                <a:lnTo>
                  <a:pt x="5166" y="2501"/>
                </a:lnTo>
                <a:lnTo>
                  <a:pt x="5163" y="2437"/>
                </a:lnTo>
                <a:lnTo>
                  <a:pt x="5157" y="2373"/>
                </a:lnTo>
                <a:lnTo>
                  <a:pt x="5150" y="2309"/>
                </a:lnTo>
                <a:lnTo>
                  <a:pt x="5140" y="2246"/>
                </a:lnTo>
                <a:lnTo>
                  <a:pt x="5129" y="2183"/>
                </a:lnTo>
                <a:lnTo>
                  <a:pt x="5118" y="2121"/>
                </a:lnTo>
                <a:lnTo>
                  <a:pt x="5105" y="2059"/>
                </a:lnTo>
                <a:lnTo>
                  <a:pt x="5089" y="1999"/>
                </a:lnTo>
                <a:lnTo>
                  <a:pt x="5073" y="1938"/>
                </a:lnTo>
                <a:lnTo>
                  <a:pt x="5055" y="1878"/>
                </a:lnTo>
                <a:lnTo>
                  <a:pt x="5036" y="1819"/>
                </a:lnTo>
                <a:lnTo>
                  <a:pt x="5016" y="1761"/>
                </a:lnTo>
                <a:lnTo>
                  <a:pt x="4993" y="1703"/>
                </a:lnTo>
                <a:lnTo>
                  <a:pt x="4970" y="1645"/>
                </a:lnTo>
                <a:lnTo>
                  <a:pt x="4945" y="1589"/>
                </a:lnTo>
                <a:lnTo>
                  <a:pt x="4919" y="1533"/>
                </a:lnTo>
                <a:lnTo>
                  <a:pt x="4891" y="1478"/>
                </a:lnTo>
                <a:lnTo>
                  <a:pt x="4863" y="1423"/>
                </a:lnTo>
                <a:lnTo>
                  <a:pt x="4833" y="1370"/>
                </a:lnTo>
                <a:lnTo>
                  <a:pt x="4801" y="1318"/>
                </a:lnTo>
                <a:lnTo>
                  <a:pt x="4769" y="1266"/>
                </a:lnTo>
                <a:lnTo>
                  <a:pt x="4736" y="1215"/>
                </a:lnTo>
                <a:lnTo>
                  <a:pt x="4701" y="1164"/>
                </a:lnTo>
                <a:lnTo>
                  <a:pt x="4665" y="1115"/>
                </a:lnTo>
                <a:lnTo>
                  <a:pt x="4627" y="1067"/>
                </a:lnTo>
                <a:lnTo>
                  <a:pt x="4589" y="1019"/>
                </a:lnTo>
                <a:lnTo>
                  <a:pt x="4550" y="972"/>
                </a:lnTo>
                <a:lnTo>
                  <a:pt x="4510" y="927"/>
                </a:lnTo>
                <a:lnTo>
                  <a:pt x="4469" y="882"/>
                </a:lnTo>
                <a:lnTo>
                  <a:pt x="4426" y="838"/>
                </a:lnTo>
                <a:lnTo>
                  <a:pt x="4382" y="797"/>
                </a:lnTo>
                <a:lnTo>
                  <a:pt x="4337" y="755"/>
                </a:lnTo>
                <a:lnTo>
                  <a:pt x="4292" y="714"/>
                </a:lnTo>
                <a:lnTo>
                  <a:pt x="4246" y="675"/>
                </a:lnTo>
                <a:lnTo>
                  <a:pt x="4197" y="637"/>
                </a:lnTo>
                <a:lnTo>
                  <a:pt x="4150" y="599"/>
                </a:lnTo>
                <a:lnTo>
                  <a:pt x="4100" y="563"/>
                </a:lnTo>
                <a:lnTo>
                  <a:pt x="4050" y="529"/>
                </a:lnTo>
                <a:lnTo>
                  <a:pt x="4000" y="495"/>
                </a:lnTo>
                <a:lnTo>
                  <a:pt x="3947" y="463"/>
                </a:lnTo>
                <a:lnTo>
                  <a:pt x="3894" y="432"/>
                </a:lnTo>
                <a:lnTo>
                  <a:pt x="3841" y="401"/>
                </a:lnTo>
                <a:lnTo>
                  <a:pt x="3786" y="373"/>
                </a:lnTo>
                <a:lnTo>
                  <a:pt x="3732" y="345"/>
                </a:lnTo>
                <a:lnTo>
                  <a:pt x="3676" y="319"/>
                </a:lnTo>
                <a:lnTo>
                  <a:pt x="3619" y="294"/>
                </a:lnTo>
                <a:lnTo>
                  <a:pt x="3561" y="271"/>
                </a:lnTo>
                <a:lnTo>
                  <a:pt x="3504" y="249"/>
                </a:lnTo>
                <a:lnTo>
                  <a:pt x="3445" y="228"/>
                </a:lnTo>
                <a:lnTo>
                  <a:pt x="3386" y="209"/>
                </a:lnTo>
                <a:lnTo>
                  <a:pt x="3327" y="191"/>
                </a:lnTo>
                <a:lnTo>
                  <a:pt x="3265" y="175"/>
                </a:lnTo>
                <a:lnTo>
                  <a:pt x="3205" y="159"/>
                </a:lnTo>
                <a:lnTo>
                  <a:pt x="3143" y="146"/>
                </a:lnTo>
                <a:lnTo>
                  <a:pt x="3081" y="135"/>
                </a:lnTo>
                <a:lnTo>
                  <a:pt x="3019" y="124"/>
                </a:lnTo>
                <a:lnTo>
                  <a:pt x="2955" y="116"/>
                </a:lnTo>
                <a:lnTo>
                  <a:pt x="2891" y="107"/>
                </a:lnTo>
                <a:lnTo>
                  <a:pt x="2827" y="103"/>
                </a:lnTo>
                <a:lnTo>
                  <a:pt x="2763" y="98"/>
                </a:lnTo>
                <a:lnTo>
                  <a:pt x="2698" y="95"/>
                </a:lnTo>
                <a:lnTo>
                  <a:pt x="2633" y="94"/>
                </a:lnTo>
                <a:lnTo>
                  <a:pt x="2568" y="95"/>
                </a:lnTo>
                <a:lnTo>
                  <a:pt x="2503" y="98"/>
                </a:lnTo>
                <a:lnTo>
                  <a:pt x="2437" y="103"/>
                </a:lnTo>
                <a:lnTo>
                  <a:pt x="2373" y="107"/>
                </a:lnTo>
                <a:lnTo>
                  <a:pt x="2309" y="116"/>
                </a:lnTo>
                <a:lnTo>
                  <a:pt x="2247" y="124"/>
                </a:lnTo>
                <a:lnTo>
                  <a:pt x="2184" y="135"/>
                </a:lnTo>
                <a:lnTo>
                  <a:pt x="2122" y="146"/>
                </a:lnTo>
                <a:lnTo>
                  <a:pt x="2061" y="159"/>
                </a:lnTo>
                <a:lnTo>
                  <a:pt x="1999" y="175"/>
                </a:lnTo>
                <a:lnTo>
                  <a:pt x="1939" y="191"/>
                </a:lnTo>
                <a:lnTo>
                  <a:pt x="1878" y="209"/>
                </a:lnTo>
                <a:lnTo>
                  <a:pt x="1819" y="228"/>
                </a:lnTo>
                <a:lnTo>
                  <a:pt x="1761" y="249"/>
                </a:lnTo>
                <a:lnTo>
                  <a:pt x="1703" y="271"/>
                </a:lnTo>
                <a:lnTo>
                  <a:pt x="1646" y="294"/>
                </a:lnTo>
                <a:lnTo>
                  <a:pt x="1589" y="319"/>
                </a:lnTo>
                <a:lnTo>
                  <a:pt x="1534" y="345"/>
                </a:lnTo>
                <a:lnTo>
                  <a:pt x="1478" y="373"/>
                </a:lnTo>
                <a:lnTo>
                  <a:pt x="1425" y="401"/>
                </a:lnTo>
                <a:lnTo>
                  <a:pt x="1370" y="432"/>
                </a:lnTo>
                <a:lnTo>
                  <a:pt x="1318" y="463"/>
                </a:lnTo>
                <a:lnTo>
                  <a:pt x="1266" y="495"/>
                </a:lnTo>
                <a:lnTo>
                  <a:pt x="1215" y="529"/>
                </a:lnTo>
                <a:lnTo>
                  <a:pt x="1165" y="563"/>
                </a:lnTo>
                <a:lnTo>
                  <a:pt x="1116" y="599"/>
                </a:lnTo>
                <a:lnTo>
                  <a:pt x="1067" y="637"/>
                </a:lnTo>
                <a:lnTo>
                  <a:pt x="1020" y="675"/>
                </a:lnTo>
                <a:lnTo>
                  <a:pt x="974" y="714"/>
                </a:lnTo>
                <a:lnTo>
                  <a:pt x="927" y="755"/>
                </a:lnTo>
                <a:lnTo>
                  <a:pt x="884" y="797"/>
                </a:lnTo>
                <a:lnTo>
                  <a:pt x="840" y="838"/>
                </a:lnTo>
                <a:lnTo>
                  <a:pt x="797" y="882"/>
                </a:lnTo>
                <a:lnTo>
                  <a:pt x="756" y="927"/>
                </a:lnTo>
                <a:lnTo>
                  <a:pt x="715" y="972"/>
                </a:lnTo>
                <a:lnTo>
                  <a:pt x="675" y="1019"/>
                </a:lnTo>
                <a:lnTo>
                  <a:pt x="637" y="1067"/>
                </a:lnTo>
                <a:lnTo>
                  <a:pt x="600" y="1115"/>
                </a:lnTo>
                <a:lnTo>
                  <a:pt x="564" y="1164"/>
                </a:lnTo>
                <a:lnTo>
                  <a:pt x="529" y="1215"/>
                </a:lnTo>
                <a:lnTo>
                  <a:pt x="496" y="1266"/>
                </a:lnTo>
                <a:lnTo>
                  <a:pt x="463" y="1318"/>
                </a:lnTo>
                <a:lnTo>
                  <a:pt x="432" y="1370"/>
                </a:lnTo>
                <a:lnTo>
                  <a:pt x="403" y="1423"/>
                </a:lnTo>
                <a:lnTo>
                  <a:pt x="373" y="1478"/>
                </a:lnTo>
                <a:lnTo>
                  <a:pt x="346" y="1533"/>
                </a:lnTo>
                <a:lnTo>
                  <a:pt x="320" y="1589"/>
                </a:lnTo>
                <a:lnTo>
                  <a:pt x="295" y="1645"/>
                </a:lnTo>
                <a:lnTo>
                  <a:pt x="271" y="1703"/>
                </a:lnTo>
                <a:lnTo>
                  <a:pt x="250" y="1761"/>
                </a:lnTo>
                <a:lnTo>
                  <a:pt x="229" y="1819"/>
                </a:lnTo>
                <a:lnTo>
                  <a:pt x="210" y="1878"/>
                </a:lnTo>
                <a:lnTo>
                  <a:pt x="192" y="1938"/>
                </a:lnTo>
                <a:lnTo>
                  <a:pt x="175" y="1999"/>
                </a:lnTo>
                <a:lnTo>
                  <a:pt x="161" y="2059"/>
                </a:lnTo>
                <a:lnTo>
                  <a:pt x="147" y="2121"/>
                </a:lnTo>
                <a:lnTo>
                  <a:pt x="135" y="2183"/>
                </a:lnTo>
                <a:lnTo>
                  <a:pt x="124" y="2246"/>
                </a:lnTo>
                <a:lnTo>
                  <a:pt x="116" y="2309"/>
                </a:lnTo>
                <a:lnTo>
                  <a:pt x="109" y="2373"/>
                </a:lnTo>
                <a:lnTo>
                  <a:pt x="103" y="2437"/>
                </a:lnTo>
                <a:lnTo>
                  <a:pt x="98" y="2501"/>
                </a:lnTo>
                <a:lnTo>
                  <a:pt x="96" y="2566"/>
                </a:lnTo>
                <a:lnTo>
                  <a:pt x="96" y="2631"/>
                </a:lnTo>
                <a:lnTo>
                  <a:pt x="96" y="2698"/>
                </a:lnTo>
                <a:lnTo>
                  <a:pt x="98" y="2763"/>
                </a:lnTo>
                <a:lnTo>
                  <a:pt x="103" y="2827"/>
                </a:lnTo>
                <a:lnTo>
                  <a:pt x="109" y="2891"/>
                </a:lnTo>
                <a:lnTo>
                  <a:pt x="116" y="2955"/>
                </a:lnTo>
                <a:lnTo>
                  <a:pt x="124" y="3017"/>
                </a:lnTo>
                <a:lnTo>
                  <a:pt x="135" y="3080"/>
                </a:lnTo>
                <a:lnTo>
                  <a:pt x="147" y="3143"/>
                </a:lnTo>
                <a:lnTo>
                  <a:pt x="161" y="3204"/>
                </a:lnTo>
                <a:lnTo>
                  <a:pt x="175" y="3265"/>
                </a:lnTo>
                <a:lnTo>
                  <a:pt x="192" y="3325"/>
                </a:lnTo>
                <a:lnTo>
                  <a:pt x="210" y="3386"/>
                </a:lnTo>
                <a:lnTo>
                  <a:pt x="229" y="3445"/>
                </a:lnTo>
                <a:lnTo>
                  <a:pt x="250" y="3503"/>
                </a:lnTo>
                <a:lnTo>
                  <a:pt x="271" y="3561"/>
                </a:lnTo>
                <a:lnTo>
                  <a:pt x="295" y="3618"/>
                </a:lnTo>
                <a:lnTo>
                  <a:pt x="320" y="3675"/>
                </a:lnTo>
                <a:lnTo>
                  <a:pt x="346" y="3730"/>
                </a:lnTo>
                <a:lnTo>
                  <a:pt x="373" y="3786"/>
                </a:lnTo>
                <a:lnTo>
                  <a:pt x="403" y="3840"/>
                </a:lnTo>
                <a:lnTo>
                  <a:pt x="432" y="3894"/>
                </a:lnTo>
                <a:lnTo>
                  <a:pt x="463" y="3946"/>
                </a:lnTo>
                <a:lnTo>
                  <a:pt x="496" y="3998"/>
                </a:lnTo>
                <a:lnTo>
                  <a:pt x="529" y="4049"/>
                </a:lnTo>
                <a:lnTo>
                  <a:pt x="564" y="4100"/>
                </a:lnTo>
                <a:lnTo>
                  <a:pt x="600" y="4148"/>
                </a:lnTo>
                <a:lnTo>
                  <a:pt x="637" y="4197"/>
                </a:lnTo>
                <a:lnTo>
                  <a:pt x="675" y="4244"/>
                </a:lnTo>
                <a:lnTo>
                  <a:pt x="715" y="4292"/>
                </a:lnTo>
                <a:lnTo>
                  <a:pt x="756" y="4337"/>
                </a:lnTo>
                <a:lnTo>
                  <a:pt x="797" y="4382"/>
                </a:lnTo>
                <a:lnTo>
                  <a:pt x="840" y="4424"/>
                </a:lnTo>
                <a:lnTo>
                  <a:pt x="884" y="4467"/>
                </a:lnTo>
                <a:lnTo>
                  <a:pt x="927" y="4508"/>
                </a:lnTo>
                <a:lnTo>
                  <a:pt x="974" y="4550"/>
                </a:lnTo>
                <a:lnTo>
                  <a:pt x="1020" y="4589"/>
                </a:lnTo>
                <a:lnTo>
                  <a:pt x="1067" y="4627"/>
                </a:lnTo>
                <a:lnTo>
                  <a:pt x="1116" y="4664"/>
                </a:lnTo>
                <a:lnTo>
                  <a:pt x="1165" y="4700"/>
                </a:lnTo>
                <a:lnTo>
                  <a:pt x="1215" y="4735"/>
                </a:lnTo>
                <a:lnTo>
                  <a:pt x="1266" y="4769"/>
                </a:lnTo>
                <a:lnTo>
                  <a:pt x="1318" y="4801"/>
                </a:lnTo>
                <a:lnTo>
                  <a:pt x="1370" y="4832"/>
                </a:lnTo>
                <a:lnTo>
                  <a:pt x="1425" y="4863"/>
                </a:lnTo>
                <a:lnTo>
                  <a:pt x="1478" y="4891"/>
                </a:lnTo>
                <a:lnTo>
                  <a:pt x="1534" y="4918"/>
                </a:lnTo>
                <a:lnTo>
                  <a:pt x="1589" y="4944"/>
                </a:lnTo>
                <a:lnTo>
                  <a:pt x="1646" y="4969"/>
                </a:lnTo>
                <a:lnTo>
                  <a:pt x="1703" y="4993"/>
                </a:lnTo>
                <a:lnTo>
                  <a:pt x="1761" y="5014"/>
                </a:lnTo>
                <a:lnTo>
                  <a:pt x="1819" y="5035"/>
                </a:lnTo>
                <a:lnTo>
                  <a:pt x="1878" y="5054"/>
                </a:lnTo>
                <a:lnTo>
                  <a:pt x="1939" y="5072"/>
                </a:lnTo>
                <a:lnTo>
                  <a:pt x="1999" y="5089"/>
                </a:lnTo>
                <a:lnTo>
                  <a:pt x="2061" y="5104"/>
                </a:lnTo>
                <a:lnTo>
                  <a:pt x="2122" y="5117"/>
                </a:lnTo>
                <a:lnTo>
                  <a:pt x="2184" y="5129"/>
                </a:lnTo>
                <a:lnTo>
                  <a:pt x="2247" y="5140"/>
                </a:lnTo>
                <a:lnTo>
                  <a:pt x="2309" y="5148"/>
                </a:lnTo>
                <a:lnTo>
                  <a:pt x="2373" y="5156"/>
                </a:lnTo>
                <a:lnTo>
                  <a:pt x="2437" y="5161"/>
                </a:lnTo>
                <a:lnTo>
                  <a:pt x="2503" y="5166"/>
                </a:lnTo>
                <a:lnTo>
                  <a:pt x="2568" y="5168"/>
                </a:lnTo>
                <a:lnTo>
                  <a:pt x="2633" y="5169"/>
                </a:lnTo>
                <a:close/>
                <a:moveTo>
                  <a:pt x="2633" y="0"/>
                </a:moveTo>
                <a:lnTo>
                  <a:pt x="2700" y="1"/>
                </a:lnTo>
                <a:lnTo>
                  <a:pt x="2768" y="3"/>
                </a:lnTo>
                <a:lnTo>
                  <a:pt x="2835" y="7"/>
                </a:lnTo>
                <a:lnTo>
                  <a:pt x="2902" y="13"/>
                </a:lnTo>
                <a:lnTo>
                  <a:pt x="2967" y="21"/>
                </a:lnTo>
                <a:lnTo>
                  <a:pt x="3033" y="29"/>
                </a:lnTo>
                <a:lnTo>
                  <a:pt x="3098" y="41"/>
                </a:lnTo>
                <a:lnTo>
                  <a:pt x="3162" y="53"/>
                </a:lnTo>
                <a:lnTo>
                  <a:pt x="3226" y="67"/>
                </a:lnTo>
                <a:lnTo>
                  <a:pt x="3290" y="82"/>
                </a:lnTo>
                <a:lnTo>
                  <a:pt x="3353" y="99"/>
                </a:lnTo>
                <a:lnTo>
                  <a:pt x="3414" y="118"/>
                </a:lnTo>
                <a:lnTo>
                  <a:pt x="3476" y="138"/>
                </a:lnTo>
                <a:lnTo>
                  <a:pt x="3536" y="159"/>
                </a:lnTo>
                <a:lnTo>
                  <a:pt x="3597" y="182"/>
                </a:lnTo>
                <a:lnTo>
                  <a:pt x="3656" y="207"/>
                </a:lnTo>
                <a:lnTo>
                  <a:pt x="3715" y="232"/>
                </a:lnTo>
                <a:lnTo>
                  <a:pt x="3773" y="259"/>
                </a:lnTo>
                <a:lnTo>
                  <a:pt x="3830" y="287"/>
                </a:lnTo>
                <a:lnTo>
                  <a:pt x="3886" y="317"/>
                </a:lnTo>
                <a:lnTo>
                  <a:pt x="3942" y="349"/>
                </a:lnTo>
                <a:lnTo>
                  <a:pt x="3996" y="381"/>
                </a:lnTo>
                <a:lnTo>
                  <a:pt x="4050" y="414"/>
                </a:lnTo>
                <a:lnTo>
                  <a:pt x="4104" y="450"/>
                </a:lnTo>
                <a:lnTo>
                  <a:pt x="4156" y="485"/>
                </a:lnTo>
                <a:lnTo>
                  <a:pt x="4207" y="523"/>
                </a:lnTo>
                <a:lnTo>
                  <a:pt x="4257" y="561"/>
                </a:lnTo>
                <a:lnTo>
                  <a:pt x="4306" y="601"/>
                </a:lnTo>
                <a:lnTo>
                  <a:pt x="4355" y="641"/>
                </a:lnTo>
                <a:lnTo>
                  <a:pt x="4401" y="684"/>
                </a:lnTo>
                <a:lnTo>
                  <a:pt x="4448" y="727"/>
                </a:lnTo>
                <a:lnTo>
                  <a:pt x="4493" y="772"/>
                </a:lnTo>
                <a:lnTo>
                  <a:pt x="4537" y="817"/>
                </a:lnTo>
                <a:lnTo>
                  <a:pt x="4580" y="863"/>
                </a:lnTo>
                <a:lnTo>
                  <a:pt x="4623" y="910"/>
                </a:lnTo>
                <a:lnTo>
                  <a:pt x="4663" y="958"/>
                </a:lnTo>
                <a:lnTo>
                  <a:pt x="4703" y="1007"/>
                </a:lnTo>
                <a:lnTo>
                  <a:pt x="4741" y="1057"/>
                </a:lnTo>
                <a:lnTo>
                  <a:pt x="4779" y="1109"/>
                </a:lnTo>
                <a:lnTo>
                  <a:pt x="4814" y="1161"/>
                </a:lnTo>
                <a:lnTo>
                  <a:pt x="4850" y="1214"/>
                </a:lnTo>
                <a:lnTo>
                  <a:pt x="4883" y="1268"/>
                </a:lnTo>
                <a:lnTo>
                  <a:pt x="4916" y="1322"/>
                </a:lnTo>
                <a:lnTo>
                  <a:pt x="4947" y="1378"/>
                </a:lnTo>
                <a:lnTo>
                  <a:pt x="4977" y="1434"/>
                </a:lnTo>
                <a:lnTo>
                  <a:pt x="5005" y="1492"/>
                </a:lnTo>
                <a:lnTo>
                  <a:pt x="5032" y="1550"/>
                </a:lnTo>
                <a:lnTo>
                  <a:pt x="5057" y="1608"/>
                </a:lnTo>
                <a:lnTo>
                  <a:pt x="5082" y="1667"/>
                </a:lnTo>
                <a:lnTo>
                  <a:pt x="5105" y="1728"/>
                </a:lnTo>
                <a:lnTo>
                  <a:pt x="5126" y="1788"/>
                </a:lnTo>
                <a:lnTo>
                  <a:pt x="5146" y="1850"/>
                </a:lnTo>
                <a:lnTo>
                  <a:pt x="5165" y="1912"/>
                </a:lnTo>
                <a:lnTo>
                  <a:pt x="5182" y="1975"/>
                </a:lnTo>
                <a:lnTo>
                  <a:pt x="5197" y="2038"/>
                </a:lnTo>
                <a:lnTo>
                  <a:pt x="5211" y="2102"/>
                </a:lnTo>
                <a:lnTo>
                  <a:pt x="5224" y="2167"/>
                </a:lnTo>
                <a:lnTo>
                  <a:pt x="5235" y="2231"/>
                </a:lnTo>
                <a:lnTo>
                  <a:pt x="5244" y="2297"/>
                </a:lnTo>
                <a:lnTo>
                  <a:pt x="5251" y="2364"/>
                </a:lnTo>
                <a:lnTo>
                  <a:pt x="5257" y="2430"/>
                </a:lnTo>
                <a:lnTo>
                  <a:pt x="5262" y="2496"/>
                </a:lnTo>
                <a:lnTo>
                  <a:pt x="5264" y="2564"/>
                </a:lnTo>
                <a:lnTo>
                  <a:pt x="5264" y="2631"/>
                </a:lnTo>
                <a:lnTo>
                  <a:pt x="5264" y="2700"/>
                </a:lnTo>
                <a:lnTo>
                  <a:pt x="5262" y="2767"/>
                </a:lnTo>
                <a:lnTo>
                  <a:pt x="5257" y="2834"/>
                </a:lnTo>
                <a:lnTo>
                  <a:pt x="5251" y="2900"/>
                </a:lnTo>
                <a:lnTo>
                  <a:pt x="5244" y="2966"/>
                </a:lnTo>
                <a:lnTo>
                  <a:pt x="5235" y="3033"/>
                </a:lnTo>
                <a:lnTo>
                  <a:pt x="5224" y="3097"/>
                </a:lnTo>
                <a:lnTo>
                  <a:pt x="5211" y="3162"/>
                </a:lnTo>
                <a:lnTo>
                  <a:pt x="5197" y="3226"/>
                </a:lnTo>
                <a:lnTo>
                  <a:pt x="5182" y="3289"/>
                </a:lnTo>
                <a:lnTo>
                  <a:pt x="5165" y="3351"/>
                </a:lnTo>
                <a:lnTo>
                  <a:pt x="5146" y="3414"/>
                </a:lnTo>
                <a:lnTo>
                  <a:pt x="5126" y="3476"/>
                </a:lnTo>
                <a:lnTo>
                  <a:pt x="5105" y="3536"/>
                </a:lnTo>
                <a:lnTo>
                  <a:pt x="5082" y="3596"/>
                </a:lnTo>
                <a:lnTo>
                  <a:pt x="5057" y="3656"/>
                </a:lnTo>
                <a:lnTo>
                  <a:pt x="5032" y="3714"/>
                </a:lnTo>
                <a:lnTo>
                  <a:pt x="5005" y="3772"/>
                </a:lnTo>
                <a:lnTo>
                  <a:pt x="4977" y="3829"/>
                </a:lnTo>
                <a:lnTo>
                  <a:pt x="4947" y="3885"/>
                </a:lnTo>
                <a:lnTo>
                  <a:pt x="4916" y="3941"/>
                </a:lnTo>
                <a:lnTo>
                  <a:pt x="4883" y="3996"/>
                </a:lnTo>
                <a:lnTo>
                  <a:pt x="4850" y="4050"/>
                </a:lnTo>
                <a:lnTo>
                  <a:pt x="4814" y="4102"/>
                </a:lnTo>
                <a:lnTo>
                  <a:pt x="4779" y="4154"/>
                </a:lnTo>
                <a:lnTo>
                  <a:pt x="4741" y="4205"/>
                </a:lnTo>
                <a:lnTo>
                  <a:pt x="4703" y="4256"/>
                </a:lnTo>
                <a:lnTo>
                  <a:pt x="4663" y="4305"/>
                </a:lnTo>
                <a:lnTo>
                  <a:pt x="4623" y="4353"/>
                </a:lnTo>
                <a:lnTo>
                  <a:pt x="4580" y="4401"/>
                </a:lnTo>
                <a:lnTo>
                  <a:pt x="4537" y="4447"/>
                </a:lnTo>
                <a:lnTo>
                  <a:pt x="4493" y="4492"/>
                </a:lnTo>
                <a:lnTo>
                  <a:pt x="4448" y="4537"/>
                </a:lnTo>
                <a:lnTo>
                  <a:pt x="4401" y="4579"/>
                </a:lnTo>
                <a:lnTo>
                  <a:pt x="4355" y="4621"/>
                </a:lnTo>
                <a:lnTo>
                  <a:pt x="4306" y="4662"/>
                </a:lnTo>
                <a:lnTo>
                  <a:pt x="4257" y="4701"/>
                </a:lnTo>
                <a:lnTo>
                  <a:pt x="4207" y="4741"/>
                </a:lnTo>
                <a:lnTo>
                  <a:pt x="4156" y="4778"/>
                </a:lnTo>
                <a:lnTo>
                  <a:pt x="4104" y="4814"/>
                </a:lnTo>
                <a:lnTo>
                  <a:pt x="4050" y="4848"/>
                </a:lnTo>
                <a:lnTo>
                  <a:pt x="3996" y="4883"/>
                </a:lnTo>
                <a:lnTo>
                  <a:pt x="3942" y="4915"/>
                </a:lnTo>
                <a:lnTo>
                  <a:pt x="3886" y="4945"/>
                </a:lnTo>
                <a:lnTo>
                  <a:pt x="3830" y="4976"/>
                </a:lnTo>
                <a:lnTo>
                  <a:pt x="3773" y="5005"/>
                </a:lnTo>
                <a:lnTo>
                  <a:pt x="3715" y="5031"/>
                </a:lnTo>
                <a:lnTo>
                  <a:pt x="3656" y="5057"/>
                </a:lnTo>
                <a:lnTo>
                  <a:pt x="3597" y="5082"/>
                </a:lnTo>
                <a:lnTo>
                  <a:pt x="3536" y="5104"/>
                </a:lnTo>
                <a:lnTo>
                  <a:pt x="3476" y="5125"/>
                </a:lnTo>
                <a:lnTo>
                  <a:pt x="3414" y="5146"/>
                </a:lnTo>
                <a:lnTo>
                  <a:pt x="3353" y="5165"/>
                </a:lnTo>
                <a:lnTo>
                  <a:pt x="3290" y="5181"/>
                </a:lnTo>
                <a:lnTo>
                  <a:pt x="3226" y="5196"/>
                </a:lnTo>
                <a:lnTo>
                  <a:pt x="3162" y="5211"/>
                </a:lnTo>
                <a:lnTo>
                  <a:pt x="3098" y="5223"/>
                </a:lnTo>
                <a:lnTo>
                  <a:pt x="3033" y="5233"/>
                </a:lnTo>
                <a:lnTo>
                  <a:pt x="2967" y="5243"/>
                </a:lnTo>
                <a:lnTo>
                  <a:pt x="2902" y="5251"/>
                </a:lnTo>
                <a:lnTo>
                  <a:pt x="2835" y="5257"/>
                </a:lnTo>
                <a:lnTo>
                  <a:pt x="2768" y="5260"/>
                </a:lnTo>
                <a:lnTo>
                  <a:pt x="2700" y="5263"/>
                </a:lnTo>
                <a:lnTo>
                  <a:pt x="2633" y="5264"/>
                </a:lnTo>
                <a:lnTo>
                  <a:pt x="2564" y="5263"/>
                </a:lnTo>
                <a:lnTo>
                  <a:pt x="2498" y="5260"/>
                </a:lnTo>
                <a:lnTo>
                  <a:pt x="2430" y="5257"/>
                </a:lnTo>
                <a:lnTo>
                  <a:pt x="2364" y="5251"/>
                </a:lnTo>
                <a:lnTo>
                  <a:pt x="2298" y="5243"/>
                </a:lnTo>
                <a:lnTo>
                  <a:pt x="2233" y="5233"/>
                </a:lnTo>
                <a:lnTo>
                  <a:pt x="2167" y="5223"/>
                </a:lnTo>
                <a:lnTo>
                  <a:pt x="2102" y="5211"/>
                </a:lnTo>
                <a:lnTo>
                  <a:pt x="2038" y="5196"/>
                </a:lnTo>
                <a:lnTo>
                  <a:pt x="1976" y="5181"/>
                </a:lnTo>
                <a:lnTo>
                  <a:pt x="1913" y="5165"/>
                </a:lnTo>
                <a:lnTo>
                  <a:pt x="1851" y="5146"/>
                </a:lnTo>
                <a:lnTo>
                  <a:pt x="1790" y="5125"/>
                </a:lnTo>
                <a:lnTo>
                  <a:pt x="1728" y="5104"/>
                </a:lnTo>
                <a:lnTo>
                  <a:pt x="1669" y="5082"/>
                </a:lnTo>
                <a:lnTo>
                  <a:pt x="1608" y="5057"/>
                </a:lnTo>
                <a:lnTo>
                  <a:pt x="1550" y="5031"/>
                </a:lnTo>
                <a:lnTo>
                  <a:pt x="1492" y="5005"/>
                </a:lnTo>
                <a:lnTo>
                  <a:pt x="1435" y="4976"/>
                </a:lnTo>
                <a:lnTo>
                  <a:pt x="1379" y="4945"/>
                </a:lnTo>
                <a:lnTo>
                  <a:pt x="1323" y="4915"/>
                </a:lnTo>
                <a:lnTo>
                  <a:pt x="1268" y="4883"/>
                </a:lnTo>
                <a:lnTo>
                  <a:pt x="1215" y="4848"/>
                </a:lnTo>
                <a:lnTo>
                  <a:pt x="1162" y="4814"/>
                </a:lnTo>
                <a:lnTo>
                  <a:pt x="1110" y="4778"/>
                </a:lnTo>
                <a:lnTo>
                  <a:pt x="1059" y="4741"/>
                </a:lnTo>
                <a:lnTo>
                  <a:pt x="1008" y="4701"/>
                </a:lnTo>
                <a:lnTo>
                  <a:pt x="959" y="4662"/>
                </a:lnTo>
                <a:lnTo>
                  <a:pt x="911" y="4621"/>
                </a:lnTo>
                <a:lnTo>
                  <a:pt x="863" y="4579"/>
                </a:lnTo>
                <a:lnTo>
                  <a:pt x="817" y="4537"/>
                </a:lnTo>
                <a:lnTo>
                  <a:pt x="772" y="4492"/>
                </a:lnTo>
                <a:lnTo>
                  <a:pt x="728" y="4447"/>
                </a:lnTo>
                <a:lnTo>
                  <a:pt x="685" y="4401"/>
                </a:lnTo>
                <a:lnTo>
                  <a:pt x="643" y="4353"/>
                </a:lnTo>
                <a:lnTo>
                  <a:pt x="602" y="4305"/>
                </a:lnTo>
                <a:lnTo>
                  <a:pt x="563" y="4256"/>
                </a:lnTo>
                <a:lnTo>
                  <a:pt x="523" y="4205"/>
                </a:lnTo>
                <a:lnTo>
                  <a:pt x="487" y="4154"/>
                </a:lnTo>
                <a:lnTo>
                  <a:pt x="450" y="4102"/>
                </a:lnTo>
                <a:lnTo>
                  <a:pt x="416" y="4050"/>
                </a:lnTo>
                <a:lnTo>
                  <a:pt x="381" y="3996"/>
                </a:lnTo>
                <a:lnTo>
                  <a:pt x="349" y="3941"/>
                </a:lnTo>
                <a:lnTo>
                  <a:pt x="319" y="3885"/>
                </a:lnTo>
                <a:lnTo>
                  <a:pt x="289" y="3829"/>
                </a:lnTo>
                <a:lnTo>
                  <a:pt x="261" y="3772"/>
                </a:lnTo>
                <a:lnTo>
                  <a:pt x="233" y="3714"/>
                </a:lnTo>
                <a:lnTo>
                  <a:pt x="207" y="3656"/>
                </a:lnTo>
                <a:lnTo>
                  <a:pt x="184" y="3596"/>
                </a:lnTo>
                <a:lnTo>
                  <a:pt x="160" y="3536"/>
                </a:lnTo>
                <a:lnTo>
                  <a:pt x="139" y="3476"/>
                </a:lnTo>
                <a:lnTo>
                  <a:pt x="118" y="3414"/>
                </a:lnTo>
                <a:lnTo>
                  <a:pt x="101" y="3351"/>
                </a:lnTo>
                <a:lnTo>
                  <a:pt x="83" y="3289"/>
                </a:lnTo>
                <a:lnTo>
                  <a:pt x="68" y="3226"/>
                </a:lnTo>
                <a:lnTo>
                  <a:pt x="53" y="3162"/>
                </a:lnTo>
                <a:lnTo>
                  <a:pt x="41" y="3097"/>
                </a:lnTo>
                <a:lnTo>
                  <a:pt x="31" y="3033"/>
                </a:lnTo>
                <a:lnTo>
                  <a:pt x="21" y="2966"/>
                </a:lnTo>
                <a:lnTo>
                  <a:pt x="14" y="2900"/>
                </a:lnTo>
                <a:lnTo>
                  <a:pt x="8" y="2834"/>
                </a:lnTo>
                <a:lnTo>
                  <a:pt x="4" y="2767"/>
                </a:lnTo>
                <a:lnTo>
                  <a:pt x="1" y="2700"/>
                </a:lnTo>
                <a:lnTo>
                  <a:pt x="0" y="2631"/>
                </a:lnTo>
                <a:lnTo>
                  <a:pt x="1" y="2564"/>
                </a:lnTo>
                <a:lnTo>
                  <a:pt x="4" y="2496"/>
                </a:lnTo>
                <a:lnTo>
                  <a:pt x="8" y="2430"/>
                </a:lnTo>
                <a:lnTo>
                  <a:pt x="14" y="2364"/>
                </a:lnTo>
                <a:lnTo>
                  <a:pt x="21" y="2297"/>
                </a:lnTo>
                <a:lnTo>
                  <a:pt x="31" y="2231"/>
                </a:lnTo>
                <a:lnTo>
                  <a:pt x="41" y="2167"/>
                </a:lnTo>
                <a:lnTo>
                  <a:pt x="53" y="2102"/>
                </a:lnTo>
                <a:lnTo>
                  <a:pt x="68" y="2038"/>
                </a:lnTo>
                <a:lnTo>
                  <a:pt x="83" y="1975"/>
                </a:lnTo>
                <a:lnTo>
                  <a:pt x="101" y="1912"/>
                </a:lnTo>
                <a:lnTo>
                  <a:pt x="118" y="1850"/>
                </a:lnTo>
                <a:lnTo>
                  <a:pt x="139" y="1788"/>
                </a:lnTo>
                <a:lnTo>
                  <a:pt x="160" y="1728"/>
                </a:lnTo>
                <a:lnTo>
                  <a:pt x="184" y="1667"/>
                </a:lnTo>
                <a:lnTo>
                  <a:pt x="207" y="1608"/>
                </a:lnTo>
                <a:lnTo>
                  <a:pt x="233" y="1550"/>
                </a:lnTo>
                <a:lnTo>
                  <a:pt x="261" y="1492"/>
                </a:lnTo>
                <a:lnTo>
                  <a:pt x="289" y="1434"/>
                </a:lnTo>
                <a:lnTo>
                  <a:pt x="319" y="1378"/>
                </a:lnTo>
                <a:lnTo>
                  <a:pt x="349" y="1322"/>
                </a:lnTo>
                <a:lnTo>
                  <a:pt x="381" y="1268"/>
                </a:lnTo>
                <a:lnTo>
                  <a:pt x="416" y="1214"/>
                </a:lnTo>
                <a:lnTo>
                  <a:pt x="450" y="1161"/>
                </a:lnTo>
                <a:lnTo>
                  <a:pt x="487" y="1109"/>
                </a:lnTo>
                <a:lnTo>
                  <a:pt x="523" y="1057"/>
                </a:lnTo>
                <a:lnTo>
                  <a:pt x="563" y="1007"/>
                </a:lnTo>
                <a:lnTo>
                  <a:pt x="602" y="958"/>
                </a:lnTo>
                <a:lnTo>
                  <a:pt x="643" y="910"/>
                </a:lnTo>
                <a:lnTo>
                  <a:pt x="685" y="863"/>
                </a:lnTo>
                <a:lnTo>
                  <a:pt x="728" y="817"/>
                </a:lnTo>
                <a:lnTo>
                  <a:pt x="772" y="772"/>
                </a:lnTo>
                <a:lnTo>
                  <a:pt x="817" y="727"/>
                </a:lnTo>
                <a:lnTo>
                  <a:pt x="863" y="684"/>
                </a:lnTo>
                <a:lnTo>
                  <a:pt x="911" y="641"/>
                </a:lnTo>
                <a:lnTo>
                  <a:pt x="959" y="601"/>
                </a:lnTo>
                <a:lnTo>
                  <a:pt x="1008" y="561"/>
                </a:lnTo>
                <a:lnTo>
                  <a:pt x="1059" y="523"/>
                </a:lnTo>
                <a:lnTo>
                  <a:pt x="1110" y="485"/>
                </a:lnTo>
                <a:lnTo>
                  <a:pt x="1162" y="450"/>
                </a:lnTo>
                <a:lnTo>
                  <a:pt x="1215" y="414"/>
                </a:lnTo>
                <a:lnTo>
                  <a:pt x="1268" y="381"/>
                </a:lnTo>
                <a:lnTo>
                  <a:pt x="1323" y="349"/>
                </a:lnTo>
                <a:lnTo>
                  <a:pt x="1379" y="317"/>
                </a:lnTo>
                <a:lnTo>
                  <a:pt x="1435" y="287"/>
                </a:lnTo>
                <a:lnTo>
                  <a:pt x="1492" y="259"/>
                </a:lnTo>
                <a:lnTo>
                  <a:pt x="1550" y="232"/>
                </a:lnTo>
                <a:lnTo>
                  <a:pt x="1608" y="207"/>
                </a:lnTo>
                <a:lnTo>
                  <a:pt x="1669" y="182"/>
                </a:lnTo>
                <a:lnTo>
                  <a:pt x="1728" y="159"/>
                </a:lnTo>
                <a:lnTo>
                  <a:pt x="1790" y="138"/>
                </a:lnTo>
                <a:lnTo>
                  <a:pt x="1851" y="118"/>
                </a:lnTo>
                <a:lnTo>
                  <a:pt x="1913" y="99"/>
                </a:lnTo>
                <a:lnTo>
                  <a:pt x="1976" y="82"/>
                </a:lnTo>
                <a:lnTo>
                  <a:pt x="2038" y="67"/>
                </a:lnTo>
                <a:lnTo>
                  <a:pt x="2102" y="53"/>
                </a:lnTo>
                <a:lnTo>
                  <a:pt x="2167" y="41"/>
                </a:lnTo>
                <a:lnTo>
                  <a:pt x="2233" y="29"/>
                </a:lnTo>
                <a:lnTo>
                  <a:pt x="2298" y="21"/>
                </a:lnTo>
                <a:lnTo>
                  <a:pt x="2364" y="13"/>
                </a:lnTo>
                <a:lnTo>
                  <a:pt x="2430" y="7"/>
                </a:lnTo>
                <a:lnTo>
                  <a:pt x="2498" y="3"/>
                </a:lnTo>
                <a:lnTo>
                  <a:pt x="2564" y="1"/>
                </a:lnTo>
                <a:lnTo>
                  <a:pt x="2633" y="0"/>
                </a:lnTo>
                <a:close/>
                <a:moveTo>
                  <a:pt x="4015" y="1065"/>
                </a:moveTo>
                <a:lnTo>
                  <a:pt x="4054" y="1062"/>
                </a:lnTo>
                <a:lnTo>
                  <a:pt x="4055" y="1071"/>
                </a:lnTo>
                <a:lnTo>
                  <a:pt x="4058" y="1081"/>
                </a:lnTo>
                <a:lnTo>
                  <a:pt x="4060" y="1084"/>
                </a:lnTo>
                <a:lnTo>
                  <a:pt x="4062" y="1089"/>
                </a:lnTo>
                <a:lnTo>
                  <a:pt x="4065" y="1093"/>
                </a:lnTo>
                <a:lnTo>
                  <a:pt x="4068" y="1096"/>
                </a:lnTo>
                <a:lnTo>
                  <a:pt x="4071" y="1099"/>
                </a:lnTo>
                <a:lnTo>
                  <a:pt x="4073" y="1100"/>
                </a:lnTo>
                <a:lnTo>
                  <a:pt x="4078" y="1102"/>
                </a:lnTo>
                <a:lnTo>
                  <a:pt x="4082" y="1103"/>
                </a:lnTo>
                <a:lnTo>
                  <a:pt x="4086" y="1103"/>
                </a:lnTo>
                <a:lnTo>
                  <a:pt x="4088" y="1103"/>
                </a:lnTo>
                <a:lnTo>
                  <a:pt x="4093" y="1102"/>
                </a:lnTo>
                <a:lnTo>
                  <a:pt x="4099" y="1099"/>
                </a:lnTo>
                <a:lnTo>
                  <a:pt x="4106" y="1094"/>
                </a:lnTo>
                <a:lnTo>
                  <a:pt x="4112" y="1088"/>
                </a:lnTo>
                <a:lnTo>
                  <a:pt x="4209" y="984"/>
                </a:lnTo>
                <a:lnTo>
                  <a:pt x="4244" y="1016"/>
                </a:lnTo>
                <a:lnTo>
                  <a:pt x="4142" y="1125"/>
                </a:lnTo>
                <a:lnTo>
                  <a:pt x="4136" y="1131"/>
                </a:lnTo>
                <a:lnTo>
                  <a:pt x="4131" y="1135"/>
                </a:lnTo>
                <a:lnTo>
                  <a:pt x="4125" y="1139"/>
                </a:lnTo>
                <a:lnTo>
                  <a:pt x="4120" y="1142"/>
                </a:lnTo>
                <a:lnTo>
                  <a:pt x="4114" y="1145"/>
                </a:lnTo>
                <a:lnTo>
                  <a:pt x="4109" y="1147"/>
                </a:lnTo>
                <a:lnTo>
                  <a:pt x="4103" y="1148"/>
                </a:lnTo>
                <a:lnTo>
                  <a:pt x="4097" y="1148"/>
                </a:lnTo>
                <a:lnTo>
                  <a:pt x="4091" y="1148"/>
                </a:lnTo>
                <a:lnTo>
                  <a:pt x="4085" y="1148"/>
                </a:lnTo>
                <a:lnTo>
                  <a:pt x="4078" y="1146"/>
                </a:lnTo>
                <a:lnTo>
                  <a:pt x="4072" y="1144"/>
                </a:lnTo>
                <a:lnTo>
                  <a:pt x="4065" y="1140"/>
                </a:lnTo>
                <a:lnTo>
                  <a:pt x="4058" y="1137"/>
                </a:lnTo>
                <a:lnTo>
                  <a:pt x="4052" y="1131"/>
                </a:lnTo>
                <a:lnTo>
                  <a:pt x="4045" y="1125"/>
                </a:lnTo>
                <a:lnTo>
                  <a:pt x="4037" y="1118"/>
                </a:lnTo>
                <a:lnTo>
                  <a:pt x="4032" y="1110"/>
                </a:lnTo>
                <a:lnTo>
                  <a:pt x="4027" y="1102"/>
                </a:lnTo>
                <a:lnTo>
                  <a:pt x="4022" y="1095"/>
                </a:lnTo>
                <a:lnTo>
                  <a:pt x="4020" y="1088"/>
                </a:lnTo>
                <a:lnTo>
                  <a:pt x="4017" y="1080"/>
                </a:lnTo>
                <a:lnTo>
                  <a:pt x="4016" y="1073"/>
                </a:lnTo>
                <a:lnTo>
                  <a:pt x="4015" y="1065"/>
                </a:lnTo>
                <a:close/>
                <a:moveTo>
                  <a:pt x="1103" y="1269"/>
                </a:moveTo>
                <a:lnTo>
                  <a:pt x="1071" y="1304"/>
                </a:lnTo>
                <a:lnTo>
                  <a:pt x="916" y="1160"/>
                </a:lnTo>
                <a:lnTo>
                  <a:pt x="946" y="1126"/>
                </a:lnTo>
                <a:lnTo>
                  <a:pt x="1007" y="1182"/>
                </a:lnTo>
                <a:lnTo>
                  <a:pt x="1064" y="1120"/>
                </a:lnTo>
                <a:lnTo>
                  <a:pt x="1003" y="1064"/>
                </a:lnTo>
                <a:lnTo>
                  <a:pt x="1035" y="1030"/>
                </a:lnTo>
                <a:lnTo>
                  <a:pt x="1190" y="1173"/>
                </a:lnTo>
                <a:lnTo>
                  <a:pt x="1159" y="1208"/>
                </a:lnTo>
                <a:lnTo>
                  <a:pt x="1092" y="1146"/>
                </a:lnTo>
                <a:lnTo>
                  <a:pt x="1036" y="1208"/>
                </a:lnTo>
                <a:lnTo>
                  <a:pt x="1103" y="1269"/>
                </a:lnTo>
                <a:close/>
                <a:moveTo>
                  <a:pt x="1848" y="734"/>
                </a:moveTo>
                <a:lnTo>
                  <a:pt x="1805" y="752"/>
                </a:lnTo>
                <a:lnTo>
                  <a:pt x="1721" y="557"/>
                </a:lnTo>
                <a:lnTo>
                  <a:pt x="1764" y="540"/>
                </a:lnTo>
                <a:lnTo>
                  <a:pt x="1848" y="734"/>
                </a:lnTo>
                <a:close/>
                <a:moveTo>
                  <a:pt x="2233" y="613"/>
                </a:moveTo>
                <a:lnTo>
                  <a:pt x="2087" y="649"/>
                </a:lnTo>
                <a:lnTo>
                  <a:pt x="2037" y="443"/>
                </a:lnTo>
                <a:lnTo>
                  <a:pt x="2177" y="408"/>
                </a:lnTo>
                <a:lnTo>
                  <a:pt x="2186" y="446"/>
                </a:lnTo>
                <a:lnTo>
                  <a:pt x="2092" y="470"/>
                </a:lnTo>
                <a:lnTo>
                  <a:pt x="2102" y="514"/>
                </a:lnTo>
                <a:lnTo>
                  <a:pt x="2171" y="497"/>
                </a:lnTo>
                <a:lnTo>
                  <a:pt x="2179" y="533"/>
                </a:lnTo>
                <a:lnTo>
                  <a:pt x="2111" y="549"/>
                </a:lnTo>
                <a:lnTo>
                  <a:pt x="2124" y="601"/>
                </a:lnTo>
                <a:lnTo>
                  <a:pt x="2223" y="576"/>
                </a:lnTo>
                <a:lnTo>
                  <a:pt x="2233" y="613"/>
                </a:lnTo>
                <a:close/>
                <a:moveTo>
                  <a:pt x="2309" y="600"/>
                </a:moveTo>
                <a:lnTo>
                  <a:pt x="2267" y="606"/>
                </a:lnTo>
                <a:lnTo>
                  <a:pt x="2237" y="396"/>
                </a:lnTo>
                <a:lnTo>
                  <a:pt x="2283" y="389"/>
                </a:lnTo>
                <a:lnTo>
                  <a:pt x="2390" y="511"/>
                </a:lnTo>
                <a:lnTo>
                  <a:pt x="2371" y="377"/>
                </a:lnTo>
                <a:lnTo>
                  <a:pt x="2414" y="371"/>
                </a:lnTo>
                <a:lnTo>
                  <a:pt x="2443" y="581"/>
                </a:lnTo>
                <a:lnTo>
                  <a:pt x="2402" y="587"/>
                </a:lnTo>
                <a:lnTo>
                  <a:pt x="2291" y="465"/>
                </a:lnTo>
                <a:lnTo>
                  <a:pt x="2309" y="600"/>
                </a:lnTo>
                <a:close/>
                <a:moveTo>
                  <a:pt x="3345" y="652"/>
                </a:moveTo>
                <a:lnTo>
                  <a:pt x="3334" y="689"/>
                </a:lnTo>
                <a:lnTo>
                  <a:pt x="3200" y="646"/>
                </a:lnTo>
                <a:lnTo>
                  <a:pt x="3263" y="445"/>
                </a:lnTo>
                <a:lnTo>
                  <a:pt x="3308" y="459"/>
                </a:lnTo>
                <a:lnTo>
                  <a:pt x="3256" y="625"/>
                </a:lnTo>
                <a:lnTo>
                  <a:pt x="3345" y="652"/>
                </a:lnTo>
                <a:close/>
                <a:moveTo>
                  <a:pt x="3756" y="896"/>
                </a:moveTo>
                <a:lnTo>
                  <a:pt x="3850" y="752"/>
                </a:lnTo>
                <a:lnTo>
                  <a:pt x="3797" y="717"/>
                </a:lnTo>
                <a:lnTo>
                  <a:pt x="3818" y="684"/>
                </a:lnTo>
                <a:lnTo>
                  <a:pt x="3963" y="779"/>
                </a:lnTo>
                <a:lnTo>
                  <a:pt x="3942" y="812"/>
                </a:lnTo>
                <a:lnTo>
                  <a:pt x="3889" y="778"/>
                </a:lnTo>
                <a:lnTo>
                  <a:pt x="3795" y="922"/>
                </a:lnTo>
                <a:lnTo>
                  <a:pt x="3756" y="896"/>
                </a:lnTo>
                <a:close/>
                <a:moveTo>
                  <a:pt x="4009" y="889"/>
                </a:moveTo>
                <a:lnTo>
                  <a:pt x="3945" y="930"/>
                </a:lnTo>
                <a:lnTo>
                  <a:pt x="3984" y="961"/>
                </a:lnTo>
                <a:lnTo>
                  <a:pt x="4010" y="890"/>
                </a:lnTo>
                <a:lnTo>
                  <a:pt x="4009" y="889"/>
                </a:lnTo>
                <a:close/>
                <a:moveTo>
                  <a:pt x="3874" y="978"/>
                </a:moveTo>
                <a:lnTo>
                  <a:pt x="3840" y="951"/>
                </a:lnTo>
                <a:lnTo>
                  <a:pt x="4030" y="830"/>
                </a:lnTo>
                <a:lnTo>
                  <a:pt x="4065" y="857"/>
                </a:lnTo>
                <a:lnTo>
                  <a:pt x="3992" y="1070"/>
                </a:lnTo>
                <a:lnTo>
                  <a:pt x="3956" y="1042"/>
                </a:lnTo>
                <a:lnTo>
                  <a:pt x="3972" y="994"/>
                </a:lnTo>
                <a:lnTo>
                  <a:pt x="3915" y="951"/>
                </a:lnTo>
                <a:lnTo>
                  <a:pt x="3874" y="978"/>
                </a:lnTo>
                <a:close/>
                <a:moveTo>
                  <a:pt x="4296" y="1157"/>
                </a:moveTo>
                <a:lnTo>
                  <a:pt x="4225" y="1186"/>
                </a:lnTo>
                <a:lnTo>
                  <a:pt x="4258" y="1223"/>
                </a:lnTo>
                <a:lnTo>
                  <a:pt x="4296" y="1157"/>
                </a:lnTo>
                <a:close/>
                <a:moveTo>
                  <a:pt x="4146" y="1219"/>
                </a:moveTo>
                <a:lnTo>
                  <a:pt x="4118" y="1187"/>
                </a:lnTo>
                <a:lnTo>
                  <a:pt x="4326" y="1101"/>
                </a:lnTo>
                <a:lnTo>
                  <a:pt x="4356" y="1134"/>
                </a:lnTo>
                <a:lnTo>
                  <a:pt x="4247" y="1332"/>
                </a:lnTo>
                <a:lnTo>
                  <a:pt x="4215" y="1296"/>
                </a:lnTo>
                <a:lnTo>
                  <a:pt x="4240" y="1254"/>
                </a:lnTo>
                <a:lnTo>
                  <a:pt x="4193" y="1200"/>
                </a:lnTo>
                <a:lnTo>
                  <a:pt x="4146" y="1219"/>
                </a:lnTo>
                <a:close/>
                <a:moveTo>
                  <a:pt x="792" y="3553"/>
                </a:moveTo>
                <a:lnTo>
                  <a:pt x="651" y="3535"/>
                </a:lnTo>
                <a:lnTo>
                  <a:pt x="570" y="3572"/>
                </a:lnTo>
                <a:lnTo>
                  <a:pt x="551" y="3529"/>
                </a:lnTo>
                <a:lnTo>
                  <a:pt x="632" y="3493"/>
                </a:lnTo>
                <a:lnTo>
                  <a:pt x="714" y="3377"/>
                </a:lnTo>
                <a:lnTo>
                  <a:pt x="734" y="3421"/>
                </a:lnTo>
                <a:lnTo>
                  <a:pt x="679" y="3498"/>
                </a:lnTo>
                <a:lnTo>
                  <a:pt x="773" y="3510"/>
                </a:lnTo>
                <a:lnTo>
                  <a:pt x="792" y="3553"/>
                </a:lnTo>
                <a:close/>
                <a:moveTo>
                  <a:pt x="677" y="3703"/>
                </a:moveTo>
                <a:lnTo>
                  <a:pt x="722" y="3785"/>
                </a:lnTo>
                <a:lnTo>
                  <a:pt x="689" y="3803"/>
                </a:lnTo>
                <a:lnTo>
                  <a:pt x="622" y="3681"/>
                </a:lnTo>
                <a:lnTo>
                  <a:pt x="807" y="3577"/>
                </a:lnTo>
                <a:lnTo>
                  <a:pt x="829" y="3619"/>
                </a:lnTo>
                <a:lnTo>
                  <a:pt x="677" y="3703"/>
                </a:lnTo>
                <a:close/>
                <a:moveTo>
                  <a:pt x="895" y="3731"/>
                </a:moveTo>
                <a:lnTo>
                  <a:pt x="920" y="3771"/>
                </a:lnTo>
                <a:lnTo>
                  <a:pt x="743" y="3885"/>
                </a:lnTo>
                <a:lnTo>
                  <a:pt x="718" y="3846"/>
                </a:lnTo>
                <a:lnTo>
                  <a:pt x="895" y="3731"/>
                </a:lnTo>
                <a:close/>
                <a:moveTo>
                  <a:pt x="1555" y="4383"/>
                </a:moveTo>
                <a:lnTo>
                  <a:pt x="1592" y="4407"/>
                </a:lnTo>
                <a:lnTo>
                  <a:pt x="1414" y="4545"/>
                </a:lnTo>
                <a:lnTo>
                  <a:pt x="1377" y="4521"/>
                </a:lnTo>
                <a:lnTo>
                  <a:pt x="1432" y="4303"/>
                </a:lnTo>
                <a:lnTo>
                  <a:pt x="1472" y="4328"/>
                </a:lnTo>
                <a:lnTo>
                  <a:pt x="1430" y="4482"/>
                </a:lnTo>
                <a:lnTo>
                  <a:pt x="1555" y="4383"/>
                </a:lnTo>
                <a:close/>
                <a:moveTo>
                  <a:pt x="2191" y="4857"/>
                </a:moveTo>
                <a:lnTo>
                  <a:pt x="2225" y="4648"/>
                </a:lnTo>
                <a:lnTo>
                  <a:pt x="2369" y="4672"/>
                </a:lnTo>
                <a:lnTo>
                  <a:pt x="2362" y="4711"/>
                </a:lnTo>
                <a:lnTo>
                  <a:pt x="2266" y="4694"/>
                </a:lnTo>
                <a:lnTo>
                  <a:pt x="2257" y="4739"/>
                </a:lnTo>
                <a:lnTo>
                  <a:pt x="2327" y="4751"/>
                </a:lnTo>
                <a:lnTo>
                  <a:pt x="2321" y="4788"/>
                </a:lnTo>
                <a:lnTo>
                  <a:pt x="2251" y="4776"/>
                </a:lnTo>
                <a:lnTo>
                  <a:pt x="2243" y="4828"/>
                </a:lnTo>
                <a:lnTo>
                  <a:pt x="2344" y="4845"/>
                </a:lnTo>
                <a:lnTo>
                  <a:pt x="2338" y="4881"/>
                </a:lnTo>
                <a:lnTo>
                  <a:pt x="2191" y="4857"/>
                </a:lnTo>
                <a:close/>
                <a:moveTo>
                  <a:pt x="2535" y="4821"/>
                </a:moveTo>
                <a:lnTo>
                  <a:pt x="2544" y="4687"/>
                </a:lnTo>
                <a:lnTo>
                  <a:pt x="2587" y="4690"/>
                </a:lnTo>
                <a:lnTo>
                  <a:pt x="2572" y="4902"/>
                </a:lnTo>
                <a:lnTo>
                  <a:pt x="2530" y="4898"/>
                </a:lnTo>
                <a:lnTo>
                  <a:pt x="2447" y="4756"/>
                </a:lnTo>
                <a:lnTo>
                  <a:pt x="2437" y="4892"/>
                </a:lnTo>
                <a:lnTo>
                  <a:pt x="2395" y="4889"/>
                </a:lnTo>
                <a:lnTo>
                  <a:pt x="2409" y="4678"/>
                </a:lnTo>
                <a:lnTo>
                  <a:pt x="2455" y="4681"/>
                </a:lnTo>
                <a:lnTo>
                  <a:pt x="2535" y="4821"/>
                </a:lnTo>
                <a:close/>
                <a:moveTo>
                  <a:pt x="2892" y="4674"/>
                </a:moveTo>
                <a:lnTo>
                  <a:pt x="2827" y="4762"/>
                </a:lnTo>
                <a:lnTo>
                  <a:pt x="2916" y="4885"/>
                </a:lnTo>
                <a:lnTo>
                  <a:pt x="2864" y="4889"/>
                </a:lnTo>
                <a:lnTo>
                  <a:pt x="2800" y="4800"/>
                </a:lnTo>
                <a:lnTo>
                  <a:pt x="2778" y="4828"/>
                </a:lnTo>
                <a:lnTo>
                  <a:pt x="2784" y="4896"/>
                </a:lnTo>
                <a:lnTo>
                  <a:pt x="2737" y="4899"/>
                </a:lnTo>
                <a:lnTo>
                  <a:pt x="2720" y="4688"/>
                </a:lnTo>
                <a:lnTo>
                  <a:pt x="2767" y="4685"/>
                </a:lnTo>
                <a:lnTo>
                  <a:pt x="2774" y="4771"/>
                </a:lnTo>
                <a:lnTo>
                  <a:pt x="2838" y="4679"/>
                </a:lnTo>
                <a:lnTo>
                  <a:pt x="2892" y="4674"/>
                </a:lnTo>
                <a:close/>
                <a:moveTo>
                  <a:pt x="3303" y="4578"/>
                </a:moveTo>
                <a:lnTo>
                  <a:pt x="3257" y="4678"/>
                </a:lnTo>
                <a:lnTo>
                  <a:pt x="3369" y="4780"/>
                </a:lnTo>
                <a:lnTo>
                  <a:pt x="3320" y="4794"/>
                </a:lnTo>
                <a:lnTo>
                  <a:pt x="3238" y="4720"/>
                </a:lnTo>
                <a:lnTo>
                  <a:pt x="3224" y="4752"/>
                </a:lnTo>
                <a:lnTo>
                  <a:pt x="3243" y="4817"/>
                </a:lnTo>
                <a:lnTo>
                  <a:pt x="3198" y="4831"/>
                </a:lnTo>
                <a:lnTo>
                  <a:pt x="3137" y="4627"/>
                </a:lnTo>
                <a:lnTo>
                  <a:pt x="3182" y="4614"/>
                </a:lnTo>
                <a:lnTo>
                  <a:pt x="3207" y="4698"/>
                </a:lnTo>
                <a:lnTo>
                  <a:pt x="3251" y="4594"/>
                </a:lnTo>
                <a:lnTo>
                  <a:pt x="3303" y="4578"/>
                </a:lnTo>
                <a:close/>
                <a:moveTo>
                  <a:pt x="3445" y="4710"/>
                </a:moveTo>
                <a:lnTo>
                  <a:pt x="3541" y="4671"/>
                </a:lnTo>
                <a:lnTo>
                  <a:pt x="3555" y="4706"/>
                </a:lnTo>
                <a:lnTo>
                  <a:pt x="3417" y="4762"/>
                </a:lnTo>
                <a:lnTo>
                  <a:pt x="3338" y="4565"/>
                </a:lnTo>
                <a:lnTo>
                  <a:pt x="3471" y="4512"/>
                </a:lnTo>
                <a:lnTo>
                  <a:pt x="3486" y="4547"/>
                </a:lnTo>
                <a:lnTo>
                  <a:pt x="3396" y="4584"/>
                </a:lnTo>
                <a:lnTo>
                  <a:pt x="3412" y="4627"/>
                </a:lnTo>
                <a:lnTo>
                  <a:pt x="3478" y="4600"/>
                </a:lnTo>
                <a:lnTo>
                  <a:pt x="3491" y="4634"/>
                </a:lnTo>
                <a:lnTo>
                  <a:pt x="3426" y="4660"/>
                </a:lnTo>
                <a:lnTo>
                  <a:pt x="3445" y="4710"/>
                </a:lnTo>
                <a:close/>
                <a:moveTo>
                  <a:pt x="4041" y="4136"/>
                </a:moveTo>
                <a:lnTo>
                  <a:pt x="4041" y="4245"/>
                </a:lnTo>
                <a:lnTo>
                  <a:pt x="4184" y="4293"/>
                </a:lnTo>
                <a:lnTo>
                  <a:pt x="4144" y="4326"/>
                </a:lnTo>
                <a:lnTo>
                  <a:pt x="4040" y="4292"/>
                </a:lnTo>
                <a:lnTo>
                  <a:pt x="4040" y="4327"/>
                </a:lnTo>
                <a:lnTo>
                  <a:pt x="4084" y="4378"/>
                </a:lnTo>
                <a:lnTo>
                  <a:pt x="4048" y="4409"/>
                </a:lnTo>
                <a:lnTo>
                  <a:pt x="3911" y="4248"/>
                </a:lnTo>
                <a:lnTo>
                  <a:pt x="3946" y="4217"/>
                </a:lnTo>
                <a:lnTo>
                  <a:pt x="4003" y="4283"/>
                </a:lnTo>
                <a:lnTo>
                  <a:pt x="4000" y="4171"/>
                </a:lnTo>
                <a:lnTo>
                  <a:pt x="4041" y="4136"/>
                </a:lnTo>
                <a:close/>
                <a:moveTo>
                  <a:pt x="4368" y="4038"/>
                </a:moveTo>
                <a:lnTo>
                  <a:pt x="4432" y="3958"/>
                </a:lnTo>
                <a:lnTo>
                  <a:pt x="4461" y="3981"/>
                </a:lnTo>
                <a:lnTo>
                  <a:pt x="4368" y="4097"/>
                </a:lnTo>
                <a:lnTo>
                  <a:pt x="4202" y="3966"/>
                </a:lnTo>
                <a:lnTo>
                  <a:pt x="4292" y="3853"/>
                </a:lnTo>
                <a:lnTo>
                  <a:pt x="4323" y="3877"/>
                </a:lnTo>
                <a:lnTo>
                  <a:pt x="4262" y="3954"/>
                </a:lnTo>
                <a:lnTo>
                  <a:pt x="4298" y="3983"/>
                </a:lnTo>
                <a:lnTo>
                  <a:pt x="4342" y="3927"/>
                </a:lnTo>
                <a:lnTo>
                  <a:pt x="4370" y="3949"/>
                </a:lnTo>
                <a:lnTo>
                  <a:pt x="4326" y="4005"/>
                </a:lnTo>
                <a:lnTo>
                  <a:pt x="4368" y="4038"/>
                </a:lnTo>
                <a:close/>
                <a:moveTo>
                  <a:pt x="4488" y="3876"/>
                </a:moveTo>
                <a:lnTo>
                  <a:pt x="4540" y="3798"/>
                </a:lnTo>
                <a:lnTo>
                  <a:pt x="4570" y="3819"/>
                </a:lnTo>
                <a:lnTo>
                  <a:pt x="4493" y="3935"/>
                </a:lnTo>
                <a:lnTo>
                  <a:pt x="4317" y="3819"/>
                </a:lnTo>
                <a:lnTo>
                  <a:pt x="4343" y="3780"/>
                </a:lnTo>
                <a:lnTo>
                  <a:pt x="4488" y="3876"/>
                </a:lnTo>
                <a:close/>
                <a:moveTo>
                  <a:pt x="4586" y="3716"/>
                </a:moveTo>
                <a:lnTo>
                  <a:pt x="4630" y="3634"/>
                </a:lnTo>
                <a:lnTo>
                  <a:pt x="4663" y="3652"/>
                </a:lnTo>
                <a:lnTo>
                  <a:pt x="4596" y="3775"/>
                </a:lnTo>
                <a:lnTo>
                  <a:pt x="4411" y="3673"/>
                </a:lnTo>
                <a:lnTo>
                  <a:pt x="4433" y="3633"/>
                </a:lnTo>
                <a:lnTo>
                  <a:pt x="4586" y="3716"/>
                </a:lnTo>
                <a:close/>
                <a:moveTo>
                  <a:pt x="4578" y="3472"/>
                </a:moveTo>
                <a:lnTo>
                  <a:pt x="4633" y="3524"/>
                </a:lnTo>
                <a:lnTo>
                  <a:pt x="4653" y="3479"/>
                </a:lnTo>
                <a:lnTo>
                  <a:pt x="4578" y="3472"/>
                </a:lnTo>
                <a:close/>
                <a:moveTo>
                  <a:pt x="4515" y="3467"/>
                </a:moveTo>
                <a:lnTo>
                  <a:pt x="4533" y="3427"/>
                </a:lnTo>
                <a:lnTo>
                  <a:pt x="4758" y="3444"/>
                </a:lnTo>
                <a:lnTo>
                  <a:pt x="4737" y="3487"/>
                </a:lnTo>
                <a:lnTo>
                  <a:pt x="4689" y="3483"/>
                </a:lnTo>
                <a:lnTo>
                  <a:pt x="4659" y="3548"/>
                </a:lnTo>
                <a:lnTo>
                  <a:pt x="4696" y="3582"/>
                </a:lnTo>
                <a:lnTo>
                  <a:pt x="4678" y="3621"/>
                </a:lnTo>
                <a:lnTo>
                  <a:pt x="4515" y="3467"/>
                </a:lnTo>
                <a:close/>
                <a:moveTo>
                  <a:pt x="2625" y="399"/>
                </a:moveTo>
                <a:lnTo>
                  <a:pt x="2625" y="461"/>
                </a:lnTo>
                <a:lnTo>
                  <a:pt x="2657" y="461"/>
                </a:lnTo>
                <a:lnTo>
                  <a:pt x="2667" y="460"/>
                </a:lnTo>
                <a:lnTo>
                  <a:pt x="2675" y="459"/>
                </a:lnTo>
                <a:lnTo>
                  <a:pt x="2679" y="458"/>
                </a:lnTo>
                <a:lnTo>
                  <a:pt x="2681" y="457"/>
                </a:lnTo>
                <a:lnTo>
                  <a:pt x="2685" y="454"/>
                </a:lnTo>
                <a:lnTo>
                  <a:pt x="2687" y="453"/>
                </a:lnTo>
                <a:lnTo>
                  <a:pt x="2692" y="448"/>
                </a:lnTo>
                <a:lnTo>
                  <a:pt x="2694" y="444"/>
                </a:lnTo>
                <a:lnTo>
                  <a:pt x="2696" y="437"/>
                </a:lnTo>
                <a:lnTo>
                  <a:pt x="2697" y="429"/>
                </a:lnTo>
                <a:lnTo>
                  <a:pt x="2696" y="422"/>
                </a:lnTo>
                <a:lnTo>
                  <a:pt x="2694" y="416"/>
                </a:lnTo>
                <a:lnTo>
                  <a:pt x="2692" y="412"/>
                </a:lnTo>
                <a:lnTo>
                  <a:pt x="2687" y="407"/>
                </a:lnTo>
                <a:lnTo>
                  <a:pt x="2683" y="403"/>
                </a:lnTo>
                <a:lnTo>
                  <a:pt x="2675" y="401"/>
                </a:lnTo>
                <a:lnTo>
                  <a:pt x="2667" y="400"/>
                </a:lnTo>
                <a:lnTo>
                  <a:pt x="2657" y="399"/>
                </a:lnTo>
                <a:lnTo>
                  <a:pt x="2625" y="399"/>
                </a:lnTo>
                <a:close/>
                <a:moveTo>
                  <a:pt x="2625" y="497"/>
                </a:moveTo>
                <a:lnTo>
                  <a:pt x="2625" y="573"/>
                </a:lnTo>
                <a:lnTo>
                  <a:pt x="2578" y="573"/>
                </a:lnTo>
                <a:lnTo>
                  <a:pt x="2578" y="361"/>
                </a:lnTo>
                <a:lnTo>
                  <a:pt x="2655" y="361"/>
                </a:lnTo>
                <a:lnTo>
                  <a:pt x="2672" y="361"/>
                </a:lnTo>
                <a:lnTo>
                  <a:pt x="2688" y="363"/>
                </a:lnTo>
                <a:lnTo>
                  <a:pt x="2696" y="366"/>
                </a:lnTo>
                <a:lnTo>
                  <a:pt x="2703" y="368"/>
                </a:lnTo>
                <a:lnTo>
                  <a:pt x="2710" y="370"/>
                </a:lnTo>
                <a:lnTo>
                  <a:pt x="2716" y="374"/>
                </a:lnTo>
                <a:lnTo>
                  <a:pt x="2722" y="377"/>
                </a:lnTo>
                <a:lnTo>
                  <a:pt x="2726" y="382"/>
                </a:lnTo>
                <a:lnTo>
                  <a:pt x="2731" y="388"/>
                </a:lnTo>
                <a:lnTo>
                  <a:pt x="2735" y="395"/>
                </a:lnTo>
                <a:lnTo>
                  <a:pt x="2738" y="402"/>
                </a:lnTo>
                <a:lnTo>
                  <a:pt x="2741" y="409"/>
                </a:lnTo>
                <a:lnTo>
                  <a:pt x="2742" y="419"/>
                </a:lnTo>
                <a:lnTo>
                  <a:pt x="2742" y="428"/>
                </a:lnTo>
                <a:lnTo>
                  <a:pt x="2742" y="439"/>
                </a:lnTo>
                <a:lnTo>
                  <a:pt x="2739" y="448"/>
                </a:lnTo>
                <a:lnTo>
                  <a:pt x="2737" y="457"/>
                </a:lnTo>
                <a:lnTo>
                  <a:pt x="2735" y="464"/>
                </a:lnTo>
                <a:lnTo>
                  <a:pt x="2730" y="470"/>
                </a:lnTo>
                <a:lnTo>
                  <a:pt x="2725" y="476"/>
                </a:lnTo>
                <a:lnTo>
                  <a:pt x="2720" y="480"/>
                </a:lnTo>
                <a:lnTo>
                  <a:pt x="2715" y="484"/>
                </a:lnTo>
                <a:lnTo>
                  <a:pt x="2707" y="488"/>
                </a:lnTo>
                <a:lnTo>
                  <a:pt x="2704" y="489"/>
                </a:lnTo>
                <a:lnTo>
                  <a:pt x="2702" y="491"/>
                </a:lnTo>
                <a:lnTo>
                  <a:pt x="2693" y="492"/>
                </a:lnTo>
                <a:lnTo>
                  <a:pt x="2686" y="495"/>
                </a:lnTo>
                <a:lnTo>
                  <a:pt x="2679" y="496"/>
                </a:lnTo>
                <a:lnTo>
                  <a:pt x="2671" y="497"/>
                </a:lnTo>
                <a:lnTo>
                  <a:pt x="2655" y="497"/>
                </a:lnTo>
                <a:lnTo>
                  <a:pt x="2625" y="497"/>
                </a:lnTo>
                <a:close/>
                <a:moveTo>
                  <a:pt x="2851" y="586"/>
                </a:moveTo>
                <a:lnTo>
                  <a:pt x="2840" y="585"/>
                </a:lnTo>
                <a:lnTo>
                  <a:pt x="2831" y="582"/>
                </a:lnTo>
                <a:lnTo>
                  <a:pt x="2822" y="580"/>
                </a:lnTo>
                <a:lnTo>
                  <a:pt x="2814" y="576"/>
                </a:lnTo>
                <a:lnTo>
                  <a:pt x="2806" y="572"/>
                </a:lnTo>
                <a:lnTo>
                  <a:pt x="2800" y="568"/>
                </a:lnTo>
                <a:lnTo>
                  <a:pt x="2794" y="562"/>
                </a:lnTo>
                <a:lnTo>
                  <a:pt x="2789" y="556"/>
                </a:lnTo>
                <a:lnTo>
                  <a:pt x="2784" y="550"/>
                </a:lnTo>
                <a:lnTo>
                  <a:pt x="2781" y="543"/>
                </a:lnTo>
                <a:lnTo>
                  <a:pt x="2778" y="536"/>
                </a:lnTo>
                <a:lnTo>
                  <a:pt x="2776" y="529"/>
                </a:lnTo>
                <a:lnTo>
                  <a:pt x="2775" y="521"/>
                </a:lnTo>
                <a:lnTo>
                  <a:pt x="2774" y="512"/>
                </a:lnTo>
                <a:lnTo>
                  <a:pt x="2774" y="503"/>
                </a:lnTo>
                <a:lnTo>
                  <a:pt x="2775" y="493"/>
                </a:lnTo>
                <a:lnTo>
                  <a:pt x="2787" y="363"/>
                </a:lnTo>
                <a:lnTo>
                  <a:pt x="2834" y="368"/>
                </a:lnTo>
                <a:lnTo>
                  <a:pt x="2821" y="497"/>
                </a:lnTo>
                <a:lnTo>
                  <a:pt x="2820" y="508"/>
                </a:lnTo>
                <a:lnTo>
                  <a:pt x="2821" y="512"/>
                </a:lnTo>
                <a:lnTo>
                  <a:pt x="2821" y="517"/>
                </a:lnTo>
                <a:lnTo>
                  <a:pt x="2823" y="525"/>
                </a:lnTo>
                <a:lnTo>
                  <a:pt x="2825" y="529"/>
                </a:lnTo>
                <a:lnTo>
                  <a:pt x="2827" y="533"/>
                </a:lnTo>
                <a:lnTo>
                  <a:pt x="2829" y="536"/>
                </a:lnTo>
                <a:lnTo>
                  <a:pt x="2832" y="538"/>
                </a:lnTo>
                <a:lnTo>
                  <a:pt x="2834" y="541"/>
                </a:lnTo>
                <a:lnTo>
                  <a:pt x="2838" y="543"/>
                </a:lnTo>
                <a:lnTo>
                  <a:pt x="2846" y="547"/>
                </a:lnTo>
                <a:lnTo>
                  <a:pt x="2851" y="548"/>
                </a:lnTo>
                <a:lnTo>
                  <a:pt x="2855" y="548"/>
                </a:lnTo>
                <a:lnTo>
                  <a:pt x="2865" y="548"/>
                </a:lnTo>
                <a:lnTo>
                  <a:pt x="2870" y="548"/>
                </a:lnTo>
                <a:lnTo>
                  <a:pt x="2873" y="547"/>
                </a:lnTo>
                <a:lnTo>
                  <a:pt x="2877" y="546"/>
                </a:lnTo>
                <a:lnTo>
                  <a:pt x="2880" y="543"/>
                </a:lnTo>
                <a:lnTo>
                  <a:pt x="2884" y="542"/>
                </a:lnTo>
                <a:lnTo>
                  <a:pt x="2886" y="538"/>
                </a:lnTo>
                <a:lnTo>
                  <a:pt x="2889" y="536"/>
                </a:lnTo>
                <a:lnTo>
                  <a:pt x="2891" y="533"/>
                </a:lnTo>
                <a:lnTo>
                  <a:pt x="2893" y="529"/>
                </a:lnTo>
                <a:lnTo>
                  <a:pt x="2895" y="524"/>
                </a:lnTo>
                <a:lnTo>
                  <a:pt x="2896" y="521"/>
                </a:lnTo>
                <a:lnTo>
                  <a:pt x="2897" y="516"/>
                </a:lnTo>
                <a:lnTo>
                  <a:pt x="2899" y="504"/>
                </a:lnTo>
                <a:lnTo>
                  <a:pt x="2911" y="376"/>
                </a:lnTo>
                <a:lnTo>
                  <a:pt x="2957" y="380"/>
                </a:lnTo>
                <a:lnTo>
                  <a:pt x="2944" y="510"/>
                </a:lnTo>
                <a:lnTo>
                  <a:pt x="2943" y="519"/>
                </a:lnTo>
                <a:lnTo>
                  <a:pt x="2941" y="528"/>
                </a:lnTo>
                <a:lnTo>
                  <a:pt x="2938" y="536"/>
                </a:lnTo>
                <a:lnTo>
                  <a:pt x="2936" y="544"/>
                </a:lnTo>
                <a:lnTo>
                  <a:pt x="2932" y="551"/>
                </a:lnTo>
                <a:lnTo>
                  <a:pt x="2928" y="559"/>
                </a:lnTo>
                <a:lnTo>
                  <a:pt x="2923" y="564"/>
                </a:lnTo>
                <a:lnTo>
                  <a:pt x="2918" y="569"/>
                </a:lnTo>
                <a:lnTo>
                  <a:pt x="2912" y="574"/>
                </a:lnTo>
                <a:lnTo>
                  <a:pt x="2905" y="578"/>
                </a:lnTo>
                <a:lnTo>
                  <a:pt x="2898" y="581"/>
                </a:lnTo>
                <a:lnTo>
                  <a:pt x="2890" y="583"/>
                </a:lnTo>
                <a:lnTo>
                  <a:pt x="2882" y="586"/>
                </a:lnTo>
                <a:lnTo>
                  <a:pt x="2872" y="586"/>
                </a:lnTo>
                <a:lnTo>
                  <a:pt x="2861" y="587"/>
                </a:lnTo>
                <a:lnTo>
                  <a:pt x="2851" y="586"/>
                </a:lnTo>
                <a:close/>
                <a:moveTo>
                  <a:pt x="3035" y="501"/>
                </a:moveTo>
                <a:lnTo>
                  <a:pt x="3034" y="509"/>
                </a:lnTo>
                <a:lnTo>
                  <a:pt x="3034" y="517"/>
                </a:lnTo>
                <a:lnTo>
                  <a:pt x="3033" y="524"/>
                </a:lnTo>
                <a:lnTo>
                  <a:pt x="3033" y="531"/>
                </a:lnTo>
                <a:lnTo>
                  <a:pt x="3034" y="537"/>
                </a:lnTo>
                <a:lnTo>
                  <a:pt x="3035" y="544"/>
                </a:lnTo>
                <a:lnTo>
                  <a:pt x="3037" y="547"/>
                </a:lnTo>
                <a:lnTo>
                  <a:pt x="3037" y="550"/>
                </a:lnTo>
                <a:lnTo>
                  <a:pt x="3039" y="555"/>
                </a:lnTo>
                <a:lnTo>
                  <a:pt x="3041" y="561"/>
                </a:lnTo>
                <a:lnTo>
                  <a:pt x="3045" y="566"/>
                </a:lnTo>
                <a:lnTo>
                  <a:pt x="3049" y="569"/>
                </a:lnTo>
                <a:lnTo>
                  <a:pt x="3052" y="573"/>
                </a:lnTo>
                <a:lnTo>
                  <a:pt x="3057" y="576"/>
                </a:lnTo>
                <a:lnTo>
                  <a:pt x="3062" y="579"/>
                </a:lnTo>
                <a:lnTo>
                  <a:pt x="3067" y="581"/>
                </a:lnTo>
                <a:lnTo>
                  <a:pt x="3073" y="582"/>
                </a:lnTo>
                <a:lnTo>
                  <a:pt x="3079" y="583"/>
                </a:lnTo>
                <a:lnTo>
                  <a:pt x="3085" y="583"/>
                </a:lnTo>
                <a:lnTo>
                  <a:pt x="3091" y="583"/>
                </a:lnTo>
                <a:lnTo>
                  <a:pt x="3096" y="582"/>
                </a:lnTo>
                <a:lnTo>
                  <a:pt x="3101" y="580"/>
                </a:lnTo>
                <a:lnTo>
                  <a:pt x="3107" y="578"/>
                </a:lnTo>
                <a:lnTo>
                  <a:pt x="3111" y="575"/>
                </a:lnTo>
                <a:lnTo>
                  <a:pt x="3115" y="572"/>
                </a:lnTo>
                <a:lnTo>
                  <a:pt x="3120" y="567"/>
                </a:lnTo>
                <a:lnTo>
                  <a:pt x="3123" y="562"/>
                </a:lnTo>
                <a:lnTo>
                  <a:pt x="3127" y="557"/>
                </a:lnTo>
                <a:lnTo>
                  <a:pt x="3130" y="551"/>
                </a:lnTo>
                <a:lnTo>
                  <a:pt x="3136" y="538"/>
                </a:lnTo>
                <a:lnTo>
                  <a:pt x="3139" y="530"/>
                </a:lnTo>
                <a:lnTo>
                  <a:pt x="3140" y="523"/>
                </a:lnTo>
                <a:lnTo>
                  <a:pt x="3142" y="515"/>
                </a:lnTo>
                <a:lnTo>
                  <a:pt x="3142" y="506"/>
                </a:lnTo>
                <a:lnTo>
                  <a:pt x="3143" y="499"/>
                </a:lnTo>
                <a:lnTo>
                  <a:pt x="3142" y="492"/>
                </a:lnTo>
                <a:lnTo>
                  <a:pt x="3142" y="486"/>
                </a:lnTo>
                <a:lnTo>
                  <a:pt x="3141" y="479"/>
                </a:lnTo>
                <a:lnTo>
                  <a:pt x="3139" y="474"/>
                </a:lnTo>
                <a:lnTo>
                  <a:pt x="3137" y="469"/>
                </a:lnTo>
                <a:lnTo>
                  <a:pt x="3134" y="464"/>
                </a:lnTo>
                <a:lnTo>
                  <a:pt x="3131" y="459"/>
                </a:lnTo>
                <a:lnTo>
                  <a:pt x="3128" y="454"/>
                </a:lnTo>
                <a:lnTo>
                  <a:pt x="3123" y="451"/>
                </a:lnTo>
                <a:lnTo>
                  <a:pt x="3118" y="448"/>
                </a:lnTo>
                <a:lnTo>
                  <a:pt x="3114" y="446"/>
                </a:lnTo>
                <a:lnTo>
                  <a:pt x="3109" y="444"/>
                </a:lnTo>
                <a:lnTo>
                  <a:pt x="3103" y="443"/>
                </a:lnTo>
                <a:lnTo>
                  <a:pt x="3097" y="441"/>
                </a:lnTo>
                <a:lnTo>
                  <a:pt x="3091" y="441"/>
                </a:lnTo>
                <a:lnTo>
                  <a:pt x="3085" y="441"/>
                </a:lnTo>
                <a:lnTo>
                  <a:pt x="3081" y="443"/>
                </a:lnTo>
                <a:lnTo>
                  <a:pt x="3077" y="443"/>
                </a:lnTo>
                <a:lnTo>
                  <a:pt x="3075" y="444"/>
                </a:lnTo>
                <a:lnTo>
                  <a:pt x="3070" y="446"/>
                </a:lnTo>
                <a:lnTo>
                  <a:pt x="3065" y="450"/>
                </a:lnTo>
                <a:lnTo>
                  <a:pt x="3060" y="453"/>
                </a:lnTo>
                <a:lnTo>
                  <a:pt x="3057" y="457"/>
                </a:lnTo>
                <a:lnTo>
                  <a:pt x="3052" y="461"/>
                </a:lnTo>
                <a:lnTo>
                  <a:pt x="3046" y="472"/>
                </a:lnTo>
                <a:lnTo>
                  <a:pt x="3040" y="485"/>
                </a:lnTo>
                <a:lnTo>
                  <a:pt x="3035" y="501"/>
                </a:lnTo>
                <a:close/>
                <a:moveTo>
                  <a:pt x="3065" y="619"/>
                </a:moveTo>
                <a:lnTo>
                  <a:pt x="3057" y="617"/>
                </a:lnTo>
                <a:lnTo>
                  <a:pt x="3047" y="614"/>
                </a:lnTo>
                <a:lnTo>
                  <a:pt x="3039" y="609"/>
                </a:lnTo>
                <a:lnTo>
                  <a:pt x="3031" y="605"/>
                </a:lnTo>
                <a:lnTo>
                  <a:pt x="3022" y="600"/>
                </a:lnTo>
                <a:lnTo>
                  <a:pt x="3015" y="593"/>
                </a:lnTo>
                <a:lnTo>
                  <a:pt x="3013" y="589"/>
                </a:lnTo>
                <a:lnTo>
                  <a:pt x="3009" y="586"/>
                </a:lnTo>
                <a:lnTo>
                  <a:pt x="3004" y="579"/>
                </a:lnTo>
                <a:lnTo>
                  <a:pt x="2999" y="570"/>
                </a:lnTo>
                <a:lnTo>
                  <a:pt x="2994" y="561"/>
                </a:lnTo>
                <a:lnTo>
                  <a:pt x="2990" y="551"/>
                </a:lnTo>
                <a:lnTo>
                  <a:pt x="2988" y="541"/>
                </a:lnTo>
                <a:lnTo>
                  <a:pt x="2988" y="535"/>
                </a:lnTo>
                <a:lnTo>
                  <a:pt x="2987" y="529"/>
                </a:lnTo>
                <a:lnTo>
                  <a:pt x="2987" y="517"/>
                </a:lnTo>
                <a:lnTo>
                  <a:pt x="2988" y="504"/>
                </a:lnTo>
                <a:lnTo>
                  <a:pt x="2990" y="491"/>
                </a:lnTo>
                <a:lnTo>
                  <a:pt x="2994" y="478"/>
                </a:lnTo>
                <a:lnTo>
                  <a:pt x="2998" y="466"/>
                </a:lnTo>
                <a:lnTo>
                  <a:pt x="3002" y="456"/>
                </a:lnTo>
                <a:lnTo>
                  <a:pt x="3008" y="446"/>
                </a:lnTo>
                <a:lnTo>
                  <a:pt x="3015" y="437"/>
                </a:lnTo>
                <a:lnTo>
                  <a:pt x="3019" y="433"/>
                </a:lnTo>
                <a:lnTo>
                  <a:pt x="3022" y="429"/>
                </a:lnTo>
                <a:lnTo>
                  <a:pt x="3030" y="422"/>
                </a:lnTo>
                <a:lnTo>
                  <a:pt x="3038" y="416"/>
                </a:lnTo>
                <a:lnTo>
                  <a:pt x="3046" y="412"/>
                </a:lnTo>
                <a:lnTo>
                  <a:pt x="3054" y="408"/>
                </a:lnTo>
                <a:lnTo>
                  <a:pt x="3064" y="405"/>
                </a:lnTo>
                <a:lnTo>
                  <a:pt x="3073" y="403"/>
                </a:lnTo>
                <a:lnTo>
                  <a:pt x="3082" y="402"/>
                </a:lnTo>
                <a:lnTo>
                  <a:pt x="3091" y="402"/>
                </a:lnTo>
                <a:lnTo>
                  <a:pt x="3101" y="402"/>
                </a:lnTo>
                <a:lnTo>
                  <a:pt x="3110" y="405"/>
                </a:lnTo>
                <a:lnTo>
                  <a:pt x="3120" y="407"/>
                </a:lnTo>
                <a:lnTo>
                  <a:pt x="3129" y="409"/>
                </a:lnTo>
                <a:lnTo>
                  <a:pt x="3137" y="414"/>
                </a:lnTo>
                <a:lnTo>
                  <a:pt x="3146" y="419"/>
                </a:lnTo>
                <a:lnTo>
                  <a:pt x="3153" y="424"/>
                </a:lnTo>
                <a:lnTo>
                  <a:pt x="3160" y="429"/>
                </a:lnTo>
                <a:lnTo>
                  <a:pt x="3163" y="433"/>
                </a:lnTo>
                <a:lnTo>
                  <a:pt x="3167" y="437"/>
                </a:lnTo>
                <a:lnTo>
                  <a:pt x="3173" y="445"/>
                </a:lnTo>
                <a:lnTo>
                  <a:pt x="3178" y="453"/>
                </a:lnTo>
                <a:lnTo>
                  <a:pt x="3181" y="463"/>
                </a:lnTo>
                <a:lnTo>
                  <a:pt x="3185" y="472"/>
                </a:lnTo>
                <a:lnTo>
                  <a:pt x="3187" y="483"/>
                </a:lnTo>
                <a:lnTo>
                  <a:pt x="3188" y="489"/>
                </a:lnTo>
                <a:lnTo>
                  <a:pt x="3188" y="495"/>
                </a:lnTo>
                <a:lnTo>
                  <a:pt x="3188" y="506"/>
                </a:lnTo>
                <a:lnTo>
                  <a:pt x="3188" y="518"/>
                </a:lnTo>
                <a:lnTo>
                  <a:pt x="3186" y="533"/>
                </a:lnTo>
                <a:lnTo>
                  <a:pt x="3182" y="546"/>
                </a:lnTo>
                <a:lnTo>
                  <a:pt x="3178" y="557"/>
                </a:lnTo>
                <a:lnTo>
                  <a:pt x="3173" y="568"/>
                </a:lnTo>
                <a:lnTo>
                  <a:pt x="3167" y="578"/>
                </a:lnTo>
                <a:lnTo>
                  <a:pt x="3161" y="587"/>
                </a:lnTo>
                <a:lnTo>
                  <a:pt x="3157" y="591"/>
                </a:lnTo>
                <a:lnTo>
                  <a:pt x="3154" y="594"/>
                </a:lnTo>
                <a:lnTo>
                  <a:pt x="3147" y="601"/>
                </a:lnTo>
                <a:lnTo>
                  <a:pt x="3139" y="607"/>
                </a:lnTo>
                <a:lnTo>
                  <a:pt x="3130" y="612"/>
                </a:lnTo>
                <a:lnTo>
                  <a:pt x="3122" y="615"/>
                </a:lnTo>
                <a:lnTo>
                  <a:pt x="3112" y="618"/>
                </a:lnTo>
                <a:lnTo>
                  <a:pt x="3103" y="620"/>
                </a:lnTo>
                <a:lnTo>
                  <a:pt x="3094" y="621"/>
                </a:lnTo>
                <a:lnTo>
                  <a:pt x="3084" y="621"/>
                </a:lnTo>
                <a:lnTo>
                  <a:pt x="3075" y="621"/>
                </a:lnTo>
                <a:lnTo>
                  <a:pt x="3065" y="619"/>
                </a:lnTo>
                <a:close/>
                <a:moveTo>
                  <a:pt x="1938" y="605"/>
                </a:moveTo>
                <a:lnTo>
                  <a:pt x="1922" y="606"/>
                </a:lnTo>
                <a:lnTo>
                  <a:pt x="1908" y="606"/>
                </a:lnTo>
                <a:lnTo>
                  <a:pt x="1901" y="606"/>
                </a:lnTo>
                <a:lnTo>
                  <a:pt x="1894" y="606"/>
                </a:lnTo>
                <a:lnTo>
                  <a:pt x="1887" y="605"/>
                </a:lnTo>
                <a:lnTo>
                  <a:pt x="1881" y="604"/>
                </a:lnTo>
                <a:lnTo>
                  <a:pt x="1875" y="602"/>
                </a:lnTo>
                <a:lnTo>
                  <a:pt x="1869" y="600"/>
                </a:lnTo>
                <a:lnTo>
                  <a:pt x="1863" y="596"/>
                </a:lnTo>
                <a:lnTo>
                  <a:pt x="1858" y="593"/>
                </a:lnTo>
                <a:lnTo>
                  <a:pt x="1854" y="588"/>
                </a:lnTo>
                <a:lnTo>
                  <a:pt x="1850" y="583"/>
                </a:lnTo>
                <a:lnTo>
                  <a:pt x="1846" y="576"/>
                </a:lnTo>
                <a:lnTo>
                  <a:pt x="1843" y="569"/>
                </a:lnTo>
                <a:lnTo>
                  <a:pt x="1840" y="562"/>
                </a:lnTo>
                <a:lnTo>
                  <a:pt x="1839" y="555"/>
                </a:lnTo>
                <a:lnTo>
                  <a:pt x="1839" y="549"/>
                </a:lnTo>
                <a:lnTo>
                  <a:pt x="1839" y="542"/>
                </a:lnTo>
                <a:lnTo>
                  <a:pt x="1840" y="536"/>
                </a:lnTo>
                <a:lnTo>
                  <a:pt x="1842" y="530"/>
                </a:lnTo>
                <a:lnTo>
                  <a:pt x="1844" y="524"/>
                </a:lnTo>
                <a:lnTo>
                  <a:pt x="1848" y="518"/>
                </a:lnTo>
                <a:lnTo>
                  <a:pt x="1851" y="514"/>
                </a:lnTo>
                <a:lnTo>
                  <a:pt x="1854" y="510"/>
                </a:lnTo>
                <a:lnTo>
                  <a:pt x="1856" y="508"/>
                </a:lnTo>
                <a:lnTo>
                  <a:pt x="1861" y="503"/>
                </a:lnTo>
                <a:lnTo>
                  <a:pt x="1867" y="498"/>
                </a:lnTo>
                <a:lnTo>
                  <a:pt x="1872" y="495"/>
                </a:lnTo>
                <a:lnTo>
                  <a:pt x="1880" y="491"/>
                </a:lnTo>
                <a:lnTo>
                  <a:pt x="1894" y="484"/>
                </a:lnTo>
                <a:lnTo>
                  <a:pt x="1902" y="482"/>
                </a:lnTo>
                <a:lnTo>
                  <a:pt x="1909" y="480"/>
                </a:lnTo>
                <a:lnTo>
                  <a:pt x="1916" y="479"/>
                </a:lnTo>
                <a:lnTo>
                  <a:pt x="1923" y="478"/>
                </a:lnTo>
                <a:lnTo>
                  <a:pt x="1936" y="478"/>
                </a:lnTo>
                <a:lnTo>
                  <a:pt x="1948" y="479"/>
                </a:lnTo>
                <a:lnTo>
                  <a:pt x="1960" y="483"/>
                </a:lnTo>
                <a:lnTo>
                  <a:pt x="1970" y="486"/>
                </a:lnTo>
                <a:lnTo>
                  <a:pt x="1979" y="492"/>
                </a:lnTo>
                <a:lnTo>
                  <a:pt x="1989" y="498"/>
                </a:lnTo>
                <a:lnTo>
                  <a:pt x="1966" y="531"/>
                </a:lnTo>
                <a:lnTo>
                  <a:pt x="1959" y="527"/>
                </a:lnTo>
                <a:lnTo>
                  <a:pt x="1952" y="523"/>
                </a:lnTo>
                <a:lnTo>
                  <a:pt x="1945" y="521"/>
                </a:lnTo>
                <a:lnTo>
                  <a:pt x="1938" y="518"/>
                </a:lnTo>
                <a:lnTo>
                  <a:pt x="1929" y="517"/>
                </a:lnTo>
                <a:lnTo>
                  <a:pt x="1922" y="517"/>
                </a:lnTo>
                <a:lnTo>
                  <a:pt x="1914" y="518"/>
                </a:lnTo>
                <a:lnTo>
                  <a:pt x="1907" y="521"/>
                </a:lnTo>
                <a:lnTo>
                  <a:pt x="1900" y="523"/>
                </a:lnTo>
                <a:lnTo>
                  <a:pt x="1895" y="527"/>
                </a:lnTo>
                <a:lnTo>
                  <a:pt x="1890" y="530"/>
                </a:lnTo>
                <a:lnTo>
                  <a:pt x="1887" y="534"/>
                </a:lnTo>
                <a:lnTo>
                  <a:pt x="1884" y="537"/>
                </a:lnTo>
                <a:lnTo>
                  <a:pt x="1883" y="542"/>
                </a:lnTo>
                <a:lnTo>
                  <a:pt x="1883" y="546"/>
                </a:lnTo>
                <a:lnTo>
                  <a:pt x="1884" y="550"/>
                </a:lnTo>
                <a:lnTo>
                  <a:pt x="1885" y="554"/>
                </a:lnTo>
                <a:lnTo>
                  <a:pt x="1887" y="556"/>
                </a:lnTo>
                <a:lnTo>
                  <a:pt x="1891" y="560"/>
                </a:lnTo>
                <a:lnTo>
                  <a:pt x="1896" y="562"/>
                </a:lnTo>
                <a:lnTo>
                  <a:pt x="1899" y="563"/>
                </a:lnTo>
                <a:lnTo>
                  <a:pt x="1901" y="564"/>
                </a:lnTo>
                <a:lnTo>
                  <a:pt x="1908" y="566"/>
                </a:lnTo>
                <a:lnTo>
                  <a:pt x="1916" y="566"/>
                </a:lnTo>
                <a:lnTo>
                  <a:pt x="1935" y="566"/>
                </a:lnTo>
                <a:lnTo>
                  <a:pt x="1951" y="564"/>
                </a:lnTo>
                <a:lnTo>
                  <a:pt x="1965" y="564"/>
                </a:lnTo>
                <a:lnTo>
                  <a:pt x="1979" y="564"/>
                </a:lnTo>
                <a:lnTo>
                  <a:pt x="1985" y="566"/>
                </a:lnTo>
                <a:lnTo>
                  <a:pt x="1992" y="567"/>
                </a:lnTo>
                <a:lnTo>
                  <a:pt x="1998" y="569"/>
                </a:lnTo>
                <a:lnTo>
                  <a:pt x="2004" y="572"/>
                </a:lnTo>
                <a:lnTo>
                  <a:pt x="2009" y="574"/>
                </a:lnTo>
                <a:lnTo>
                  <a:pt x="2015" y="579"/>
                </a:lnTo>
                <a:lnTo>
                  <a:pt x="2019" y="583"/>
                </a:lnTo>
                <a:lnTo>
                  <a:pt x="2023" y="588"/>
                </a:lnTo>
                <a:lnTo>
                  <a:pt x="2026" y="594"/>
                </a:lnTo>
                <a:lnTo>
                  <a:pt x="2030" y="602"/>
                </a:lnTo>
                <a:lnTo>
                  <a:pt x="2031" y="608"/>
                </a:lnTo>
                <a:lnTo>
                  <a:pt x="2032" y="614"/>
                </a:lnTo>
                <a:lnTo>
                  <a:pt x="2034" y="620"/>
                </a:lnTo>
                <a:lnTo>
                  <a:pt x="2034" y="626"/>
                </a:lnTo>
                <a:lnTo>
                  <a:pt x="2032" y="633"/>
                </a:lnTo>
                <a:lnTo>
                  <a:pt x="2031" y="639"/>
                </a:lnTo>
                <a:lnTo>
                  <a:pt x="2029" y="645"/>
                </a:lnTo>
                <a:lnTo>
                  <a:pt x="2025" y="651"/>
                </a:lnTo>
                <a:lnTo>
                  <a:pt x="2022" y="657"/>
                </a:lnTo>
                <a:lnTo>
                  <a:pt x="2017" y="663"/>
                </a:lnTo>
                <a:lnTo>
                  <a:pt x="2011" y="668"/>
                </a:lnTo>
                <a:lnTo>
                  <a:pt x="2005" y="673"/>
                </a:lnTo>
                <a:lnTo>
                  <a:pt x="1998" y="678"/>
                </a:lnTo>
                <a:lnTo>
                  <a:pt x="1990" y="683"/>
                </a:lnTo>
                <a:lnTo>
                  <a:pt x="1980" y="686"/>
                </a:lnTo>
                <a:lnTo>
                  <a:pt x="1971" y="690"/>
                </a:lnTo>
                <a:lnTo>
                  <a:pt x="1955" y="695"/>
                </a:lnTo>
                <a:lnTo>
                  <a:pt x="1947" y="696"/>
                </a:lnTo>
                <a:lnTo>
                  <a:pt x="1940" y="697"/>
                </a:lnTo>
                <a:lnTo>
                  <a:pt x="1926" y="697"/>
                </a:lnTo>
                <a:lnTo>
                  <a:pt x="1919" y="696"/>
                </a:lnTo>
                <a:lnTo>
                  <a:pt x="1913" y="695"/>
                </a:lnTo>
                <a:lnTo>
                  <a:pt x="1907" y="694"/>
                </a:lnTo>
                <a:lnTo>
                  <a:pt x="1901" y="691"/>
                </a:lnTo>
                <a:lnTo>
                  <a:pt x="1889" y="686"/>
                </a:lnTo>
                <a:lnTo>
                  <a:pt x="1878" y="679"/>
                </a:lnTo>
                <a:lnTo>
                  <a:pt x="1869" y="671"/>
                </a:lnTo>
                <a:lnTo>
                  <a:pt x="1895" y="639"/>
                </a:lnTo>
                <a:lnTo>
                  <a:pt x="1899" y="643"/>
                </a:lnTo>
                <a:lnTo>
                  <a:pt x="1902" y="646"/>
                </a:lnTo>
                <a:lnTo>
                  <a:pt x="1910" y="651"/>
                </a:lnTo>
                <a:lnTo>
                  <a:pt x="1917" y="655"/>
                </a:lnTo>
                <a:lnTo>
                  <a:pt x="1926" y="657"/>
                </a:lnTo>
                <a:lnTo>
                  <a:pt x="1930" y="658"/>
                </a:lnTo>
                <a:lnTo>
                  <a:pt x="1935" y="658"/>
                </a:lnTo>
                <a:lnTo>
                  <a:pt x="1944" y="658"/>
                </a:lnTo>
                <a:lnTo>
                  <a:pt x="1952" y="657"/>
                </a:lnTo>
                <a:lnTo>
                  <a:pt x="1961" y="655"/>
                </a:lnTo>
                <a:lnTo>
                  <a:pt x="1968" y="652"/>
                </a:lnTo>
                <a:lnTo>
                  <a:pt x="1974" y="649"/>
                </a:lnTo>
                <a:lnTo>
                  <a:pt x="1979" y="645"/>
                </a:lnTo>
                <a:lnTo>
                  <a:pt x="1984" y="640"/>
                </a:lnTo>
                <a:lnTo>
                  <a:pt x="1985" y="638"/>
                </a:lnTo>
                <a:lnTo>
                  <a:pt x="1987" y="636"/>
                </a:lnTo>
                <a:lnTo>
                  <a:pt x="1987" y="633"/>
                </a:lnTo>
                <a:lnTo>
                  <a:pt x="1989" y="631"/>
                </a:lnTo>
                <a:lnTo>
                  <a:pt x="1989" y="628"/>
                </a:lnTo>
                <a:lnTo>
                  <a:pt x="1989" y="625"/>
                </a:lnTo>
                <a:lnTo>
                  <a:pt x="1989" y="623"/>
                </a:lnTo>
                <a:lnTo>
                  <a:pt x="1987" y="620"/>
                </a:lnTo>
                <a:lnTo>
                  <a:pt x="1985" y="614"/>
                </a:lnTo>
                <a:lnTo>
                  <a:pt x="1984" y="613"/>
                </a:lnTo>
                <a:lnTo>
                  <a:pt x="1981" y="611"/>
                </a:lnTo>
                <a:lnTo>
                  <a:pt x="1977" y="608"/>
                </a:lnTo>
                <a:lnTo>
                  <a:pt x="1971" y="606"/>
                </a:lnTo>
                <a:lnTo>
                  <a:pt x="1965" y="605"/>
                </a:lnTo>
                <a:lnTo>
                  <a:pt x="1957" y="605"/>
                </a:lnTo>
                <a:lnTo>
                  <a:pt x="1947" y="605"/>
                </a:lnTo>
                <a:lnTo>
                  <a:pt x="1938" y="605"/>
                </a:lnTo>
                <a:close/>
                <a:moveTo>
                  <a:pt x="1289" y="1089"/>
                </a:moveTo>
                <a:lnTo>
                  <a:pt x="1280" y="1095"/>
                </a:lnTo>
                <a:lnTo>
                  <a:pt x="1272" y="1101"/>
                </a:lnTo>
                <a:lnTo>
                  <a:pt x="1264" y="1106"/>
                </a:lnTo>
                <a:lnTo>
                  <a:pt x="1255" y="1109"/>
                </a:lnTo>
                <a:lnTo>
                  <a:pt x="1247" y="1113"/>
                </a:lnTo>
                <a:lnTo>
                  <a:pt x="1240" y="1114"/>
                </a:lnTo>
                <a:lnTo>
                  <a:pt x="1232" y="1115"/>
                </a:lnTo>
                <a:lnTo>
                  <a:pt x="1225" y="1115"/>
                </a:lnTo>
                <a:lnTo>
                  <a:pt x="1216" y="1114"/>
                </a:lnTo>
                <a:lnTo>
                  <a:pt x="1209" y="1112"/>
                </a:lnTo>
                <a:lnTo>
                  <a:pt x="1202" y="1109"/>
                </a:lnTo>
                <a:lnTo>
                  <a:pt x="1195" y="1105"/>
                </a:lnTo>
                <a:lnTo>
                  <a:pt x="1188" y="1101"/>
                </a:lnTo>
                <a:lnTo>
                  <a:pt x="1181" y="1095"/>
                </a:lnTo>
                <a:lnTo>
                  <a:pt x="1175" y="1089"/>
                </a:lnTo>
                <a:lnTo>
                  <a:pt x="1168" y="1082"/>
                </a:lnTo>
                <a:lnTo>
                  <a:pt x="1081" y="984"/>
                </a:lnTo>
                <a:lnTo>
                  <a:pt x="1117" y="953"/>
                </a:lnTo>
                <a:lnTo>
                  <a:pt x="1202" y="1050"/>
                </a:lnTo>
                <a:lnTo>
                  <a:pt x="1210" y="1058"/>
                </a:lnTo>
                <a:lnTo>
                  <a:pt x="1214" y="1062"/>
                </a:lnTo>
                <a:lnTo>
                  <a:pt x="1218" y="1064"/>
                </a:lnTo>
                <a:lnTo>
                  <a:pt x="1221" y="1067"/>
                </a:lnTo>
                <a:lnTo>
                  <a:pt x="1225" y="1069"/>
                </a:lnTo>
                <a:lnTo>
                  <a:pt x="1229" y="1070"/>
                </a:lnTo>
                <a:lnTo>
                  <a:pt x="1233" y="1071"/>
                </a:lnTo>
                <a:lnTo>
                  <a:pt x="1236" y="1071"/>
                </a:lnTo>
                <a:lnTo>
                  <a:pt x="1240" y="1071"/>
                </a:lnTo>
                <a:lnTo>
                  <a:pt x="1245" y="1070"/>
                </a:lnTo>
                <a:lnTo>
                  <a:pt x="1248" y="1070"/>
                </a:lnTo>
                <a:lnTo>
                  <a:pt x="1255" y="1065"/>
                </a:lnTo>
                <a:lnTo>
                  <a:pt x="1260" y="1063"/>
                </a:lnTo>
                <a:lnTo>
                  <a:pt x="1264" y="1061"/>
                </a:lnTo>
                <a:lnTo>
                  <a:pt x="1267" y="1057"/>
                </a:lnTo>
                <a:lnTo>
                  <a:pt x="1270" y="1054"/>
                </a:lnTo>
                <a:lnTo>
                  <a:pt x="1274" y="1047"/>
                </a:lnTo>
                <a:lnTo>
                  <a:pt x="1277" y="1043"/>
                </a:lnTo>
                <a:lnTo>
                  <a:pt x="1277" y="1039"/>
                </a:lnTo>
                <a:lnTo>
                  <a:pt x="1278" y="1035"/>
                </a:lnTo>
                <a:lnTo>
                  <a:pt x="1278" y="1031"/>
                </a:lnTo>
                <a:lnTo>
                  <a:pt x="1277" y="1028"/>
                </a:lnTo>
                <a:lnTo>
                  <a:pt x="1277" y="1024"/>
                </a:lnTo>
                <a:lnTo>
                  <a:pt x="1274" y="1019"/>
                </a:lnTo>
                <a:lnTo>
                  <a:pt x="1273" y="1016"/>
                </a:lnTo>
                <a:lnTo>
                  <a:pt x="1271" y="1011"/>
                </a:lnTo>
                <a:lnTo>
                  <a:pt x="1268" y="1007"/>
                </a:lnTo>
                <a:lnTo>
                  <a:pt x="1261" y="999"/>
                </a:lnTo>
                <a:lnTo>
                  <a:pt x="1175" y="901"/>
                </a:lnTo>
                <a:lnTo>
                  <a:pt x="1209" y="871"/>
                </a:lnTo>
                <a:lnTo>
                  <a:pt x="1296" y="970"/>
                </a:lnTo>
                <a:lnTo>
                  <a:pt x="1302" y="977"/>
                </a:lnTo>
                <a:lnTo>
                  <a:pt x="1308" y="984"/>
                </a:lnTo>
                <a:lnTo>
                  <a:pt x="1312" y="991"/>
                </a:lnTo>
                <a:lnTo>
                  <a:pt x="1316" y="999"/>
                </a:lnTo>
                <a:lnTo>
                  <a:pt x="1318" y="1006"/>
                </a:lnTo>
                <a:lnTo>
                  <a:pt x="1321" y="1013"/>
                </a:lnTo>
                <a:lnTo>
                  <a:pt x="1322" y="1022"/>
                </a:lnTo>
                <a:lnTo>
                  <a:pt x="1322" y="1029"/>
                </a:lnTo>
                <a:lnTo>
                  <a:pt x="1321" y="1037"/>
                </a:lnTo>
                <a:lnTo>
                  <a:pt x="1319" y="1044"/>
                </a:lnTo>
                <a:lnTo>
                  <a:pt x="1317" y="1051"/>
                </a:lnTo>
                <a:lnTo>
                  <a:pt x="1312" y="1060"/>
                </a:lnTo>
                <a:lnTo>
                  <a:pt x="1309" y="1067"/>
                </a:lnTo>
                <a:lnTo>
                  <a:pt x="1303" y="1074"/>
                </a:lnTo>
                <a:lnTo>
                  <a:pt x="1299" y="1077"/>
                </a:lnTo>
                <a:lnTo>
                  <a:pt x="1296" y="1082"/>
                </a:lnTo>
                <a:lnTo>
                  <a:pt x="1289" y="1089"/>
                </a:lnTo>
                <a:close/>
                <a:moveTo>
                  <a:pt x="1354" y="807"/>
                </a:moveTo>
                <a:lnTo>
                  <a:pt x="1349" y="811"/>
                </a:lnTo>
                <a:lnTo>
                  <a:pt x="1344" y="814"/>
                </a:lnTo>
                <a:lnTo>
                  <a:pt x="1341" y="819"/>
                </a:lnTo>
                <a:lnTo>
                  <a:pt x="1338" y="824"/>
                </a:lnTo>
                <a:lnTo>
                  <a:pt x="1336" y="829"/>
                </a:lnTo>
                <a:lnTo>
                  <a:pt x="1334" y="835"/>
                </a:lnTo>
                <a:lnTo>
                  <a:pt x="1334" y="839"/>
                </a:lnTo>
                <a:lnTo>
                  <a:pt x="1332" y="845"/>
                </a:lnTo>
                <a:lnTo>
                  <a:pt x="1334" y="857"/>
                </a:lnTo>
                <a:lnTo>
                  <a:pt x="1335" y="863"/>
                </a:lnTo>
                <a:lnTo>
                  <a:pt x="1337" y="870"/>
                </a:lnTo>
                <a:lnTo>
                  <a:pt x="1340" y="876"/>
                </a:lnTo>
                <a:lnTo>
                  <a:pt x="1343" y="883"/>
                </a:lnTo>
                <a:lnTo>
                  <a:pt x="1347" y="889"/>
                </a:lnTo>
                <a:lnTo>
                  <a:pt x="1351" y="896"/>
                </a:lnTo>
                <a:lnTo>
                  <a:pt x="1356" y="902"/>
                </a:lnTo>
                <a:lnTo>
                  <a:pt x="1361" y="908"/>
                </a:lnTo>
                <a:lnTo>
                  <a:pt x="1367" y="914"/>
                </a:lnTo>
                <a:lnTo>
                  <a:pt x="1371" y="919"/>
                </a:lnTo>
                <a:lnTo>
                  <a:pt x="1377" y="922"/>
                </a:lnTo>
                <a:lnTo>
                  <a:pt x="1382" y="926"/>
                </a:lnTo>
                <a:lnTo>
                  <a:pt x="1386" y="927"/>
                </a:lnTo>
                <a:lnTo>
                  <a:pt x="1388" y="928"/>
                </a:lnTo>
                <a:lnTo>
                  <a:pt x="1394" y="930"/>
                </a:lnTo>
                <a:lnTo>
                  <a:pt x="1399" y="933"/>
                </a:lnTo>
                <a:lnTo>
                  <a:pt x="1405" y="933"/>
                </a:lnTo>
                <a:lnTo>
                  <a:pt x="1411" y="933"/>
                </a:lnTo>
                <a:lnTo>
                  <a:pt x="1415" y="933"/>
                </a:lnTo>
                <a:lnTo>
                  <a:pt x="1421" y="932"/>
                </a:lnTo>
                <a:lnTo>
                  <a:pt x="1426" y="930"/>
                </a:lnTo>
                <a:lnTo>
                  <a:pt x="1432" y="927"/>
                </a:lnTo>
                <a:lnTo>
                  <a:pt x="1437" y="925"/>
                </a:lnTo>
                <a:lnTo>
                  <a:pt x="1441" y="921"/>
                </a:lnTo>
                <a:lnTo>
                  <a:pt x="1445" y="916"/>
                </a:lnTo>
                <a:lnTo>
                  <a:pt x="1448" y="912"/>
                </a:lnTo>
                <a:lnTo>
                  <a:pt x="1452" y="907"/>
                </a:lnTo>
                <a:lnTo>
                  <a:pt x="1454" y="902"/>
                </a:lnTo>
                <a:lnTo>
                  <a:pt x="1456" y="897"/>
                </a:lnTo>
                <a:lnTo>
                  <a:pt x="1456" y="894"/>
                </a:lnTo>
                <a:lnTo>
                  <a:pt x="1457" y="891"/>
                </a:lnTo>
                <a:lnTo>
                  <a:pt x="1457" y="885"/>
                </a:lnTo>
                <a:lnTo>
                  <a:pt x="1456" y="874"/>
                </a:lnTo>
                <a:lnTo>
                  <a:pt x="1454" y="868"/>
                </a:lnTo>
                <a:lnTo>
                  <a:pt x="1452" y="861"/>
                </a:lnTo>
                <a:lnTo>
                  <a:pt x="1450" y="855"/>
                </a:lnTo>
                <a:lnTo>
                  <a:pt x="1446" y="848"/>
                </a:lnTo>
                <a:lnTo>
                  <a:pt x="1443" y="842"/>
                </a:lnTo>
                <a:lnTo>
                  <a:pt x="1438" y="835"/>
                </a:lnTo>
                <a:lnTo>
                  <a:pt x="1433" y="827"/>
                </a:lnTo>
                <a:lnTo>
                  <a:pt x="1428" y="821"/>
                </a:lnTo>
                <a:lnTo>
                  <a:pt x="1422" y="817"/>
                </a:lnTo>
                <a:lnTo>
                  <a:pt x="1418" y="812"/>
                </a:lnTo>
                <a:lnTo>
                  <a:pt x="1413" y="808"/>
                </a:lnTo>
                <a:lnTo>
                  <a:pt x="1407" y="805"/>
                </a:lnTo>
                <a:lnTo>
                  <a:pt x="1401" y="803"/>
                </a:lnTo>
                <a:lnTo>
                  <a:pt x="1396" y="800"/>
                </a:lnTo>
                <a:lnTo>
                  <a:pt x="1390" y="799"/>
                </a:lnTo>
                <a:lnTo>
                  <a:pt x="1385" y="798"/>
                </a:lnTo>
                <a:lnTo>
                  <a:pt x="1380" y="798"/>
                </a:lnTo>
                <a:lnTo>
                  <a:pt x="1374" y="798"/>
                </a:lnTo>
                <a:lnTo>
                  <a:pt x="1369" y="799"/>
                </a:lnTo>
                <a:lnTo>
                  <a:pt x="1363" y="801"/>
                </a:lnTo>
                <a:lnTo>
                  <a:pt x="1361" y="803"/>
                </a:lnTo>
                <a:lnTo>
                  <a:pt x="1358" y="804"/>
                </a:lnTo>
                <a:lnTo>
                  <a:pt x="1354" y="807"/>
                </a:lnTo>
                <a:close/>
                <a:moveTo>
                  <a:pt x="1458" y="955"/>
                </a:moveTo>
                <a:lnTo>
                  <a:pt x="1450" y="960"/>
                </a:lnTo>
                <a:lnTo>
                  <a:pt x="1441" y="965"/>
                </a:lnTo>
                <a:lnTo>
                  <a:pt x="1433" y="968"/>
                </a:lnTo>
                <a:lnTo>
                  <a:pt x="1424" y="971"/>
                </a:lnTo>
                <a:lnTo>
                  <a:pt x="1415" y="973"/>
                </a:lnTo>
                <a:lnTo>
                  <a:pt x="1406" y="974"/>
                </a:lnTo>
                <a:lnTo>
                  <a:pt x="1396" y="974"/>
                </a:lnTo>
                <a:lnTo>
                  <a:pt x="1386" y="973"/>
                </a:lnTo>
                <a:lnTo>
                  <a:pt x="1376" y="971"/>
                </a:lnTo>
                <a:lnTo>
                  <a:pt x="1371" y="970"/>
                </a:lnTo>
                <a:lnTo>
                  <a:pt x="1367" y="967"/>
                </a:lnTo>
                <a:lnTo>
                  <a:pt x="1357" y="964"/>
                </a:lnTo>
                <a:lnTo>
                  <a:pt x="1348" y="958"/>
                </a:lnTo>
                <a:lnTo>
                  <a:pt x="1343" y="954"/>
                </a:lnTo>
                <a:lnTo>
                  <a:pt x="1340" y="951"/>
                </a:lnTo>
                <a:lnTo>
                  <a:pt x="1330" y="943"/>
                </a:lnTo>
                <a:lnTo>
                  <a:pt x="1322" y="934"/>
                </a:lnTo>
                <a:lnTo>
                  <a:pt x="1317" y="928"/>
                </a:lnTo>
                <a:lnTo>
                  <a:pt x="1313" y="923"/>
                </a:lnTo>
                <a:lnTo>
                  <a:pt x="1306" y="912"/>
                </a:lnTo>
                <a:lnTo>
                  <a:pt x="1300" y="901"/>
                </a:lnTo>
                <a:lnTo>
                  <a:pt x="1296" y="889"/>
                </a:lnTo>
                <a:lnTo>
                  <a:pt x="1292" y="878"/>
                </a:lnTo>
                <a:lnTo>
                  <a:pt x="1290" y="868"/>
                </a:lnTo>
                <a:lnTo>
                  <a:pt x="1289" y="857"/>
                </a:lnTo>
                <a:lnTo>
                  <a:pt x="1289" y="848"/>
                </a:lnTo>
                <a:lnTo>
                  <a:pt x="1290" y="838"/>
                </a:lnTo>
                <a:lnTo>
                  <a:pt x="1292" y="829"/>
                </a:lnTo>
                <a:lnTo>
                  <a:pt x="1296" y="819"/>
                </a:lnTo>
                <a:lnTo>
                  <a:pt x="1299" y="811"/>
                </a:lnTo>
                <a:lnTo>
                  <a:pt x="1305" y="803"/>
                </a:lnTo>
                <a:lnTo>
                  <a:pt x="1310" y="795"/>
                </a:lnTo>
                <a:lnTo>
                  <a:pt x="1317" y="788"/>
                </a:lnTo>
                <a:lnTo>
                  <a:pt x="1319" y="785"/>
                </a:lnTo>
                <a:lnTo>
                  <a:pt x="1323" y="781"/>
                </a:lnTo>
                <a:lnTo>
                  <a:pt x="1331" y="775"/>
                </a:lnTo>
                <a:lnTo>
                  <a:pt x="1340" y="771"/>
                </a:lnTo>
                <a:lnTo>
                  <a:pt x="1348" y="766"/>
                </a:lnTo>
                <a:lnTo>
                  <a:pt x="1356" y="762"/>
                </a:lnTo>
                <a:lnTo>
                  <a:pt x="1366" y="760"/>
                </a:lnTo>
                <a:lnTo>
                  <a:pt x="1374" y="758"/>
                </a:lnTo>
                <a:lnTo>
                  <a:pt x="1383" y="756"/>
                </a:lnTo>
                <a:lnTo>
                  <a:pt x="1393" y="756"/>
                </a:lnTo>
                <a:lnTo>
                  <a:pt x="1402" y="758"/>
                </a:lnTo>
                <a:lnTo>
                  <a:pt x="1413" y="760"/>
                </a:lnTo>
                <a:lnTo>
                  <a:pt x="1418" y="761"/>
                </a:lnTo>
                <a:lnTo>
                  <a:pt x="1422" y="763"/>
                </a:lnTo>
                <a:lnTo>
                  <a:pt x="1432" y="767"/>
                </a:lnTo>
                <a:lnTo>
                  <a:pt x="1441" y="773"/>
                </a:lnTo>
                <a:lnTo>
                  <a:pt x="1445" y="776"/>
                </a:lnTo>
                <a:lnTo>
                  <a:pt x="1450" y="780"/>
                </a:lnTo>
                <a:lnTo>
                  <a:pt x="1459" y="787"/>
                </a:lnTo>
                <a:lnTo>
                  <a:pt x="1467" y="797"/>
                </a:lnTo>
                <a:lnTo>
                  <a:pt x="1472" y="803"/>
                </a:lnTo>
                <a:lnTo>
                  <a:pt x="1476" y="807"/>
                </a:lnTo>
                <a:lnTo>
                  <a:pt x="1483" y="819"/>
                </a:lnTo>
                <a:lnTo>
                  <a:pt x="1489" y="830"/>
                </a:lnTo>
                <a:lnTo>
                  <a:pt x="1493" y="842"/>
                </a:lnTo>
                <a:lnTo>
                  <a:pt x="1497" y="852"/>
                </a:lnTo>
                <a:lnTo>
                  <a:pt x="1499" y="863"/>
                </a:lnTo>
                <a:lnTo>
                  <a:pt x="1501" y="872"/>
                </a:lnTo>
                <a:lnTo>
                  <a:pt x="1499" y="883"/>
                </a:lnTo>
                <a:lnTo>
                  <a:pt x="1498" y="893"/>
                </a:lnTo>
                <a:lnTo>
                  <a:pt x="1497" y="902"/>
                </a:lnTo>
                <a:lnTo>
                  <a:pt x="1493" y="912"/>
                </a:lnTo>
                <a:lnTo>
                  <a:pt x="1490" y="920"/>
                </a:lnTo>
                <a:lnTo>
                  <a:pt x="1484" y="928"/>
                </a:lnTo>
                <a:lnTo>
                  <a:pt x="1479" y="935"/>
                </a:lnTo>
                <a:lnTo>
                  <a:pt x="1472" y="942"/>
                </a:lnTo>
                <a:lnTo>
                  <a:pt x="1466" y="949"/>
                </a:lnTo>
                <a:lnTo>
                  <a:pt x="1458" y="955"/>
                </a:lnTo>
                <a:close/>
                <a:moveTo>
                  <a:pt x="1605" y="855"/>
                </a:moveTo>
                <a:lnTo>
                  <a:pt x="1568" y="874"/>
                </a:lnTo>
                <a:lnTo>
                  <a:pt x="1466" y="688"/>
                </a:lnTo>
                <a:lnTo>
                  <a:pt x="1521" y="659"/>
                </a:lnTo>
                <a:lnTo>
                  <a:pt x="1637" y="773"/>
                </a:lnTo>
                <a:lnTo>
                  <a:pt x="1601" y="614"/>
                </a:lnTo>
                <a:lnTo>
                  <a:pt x="1657" y="585"/>
                </a:lnTo>
                <a:lnTo>
                  <a:pt x="1758" y="771"/>
                </a:lnTo>
                <a:lnTo>
                  <a:pt x="1718" y="792"/>
                </a:lnTo>
                <a:lnTo>
                  <a:pt x="1649" y="665"/>
                </a:lnTo>
                <a:lnTo>
                  <a:pt x="1656" y="690"/>
                </a:lnTo>
                <a:lnTo>
                  <a:pt x="1660" y="713"/>
                </a:lnTo>
                <a:lnTo>
                  <a:pt x="1679" y="813"/>
                </a:lnTo>
                <a:lnTo>
                  <a:pt x="1643" y="833"/>
                </a:lnTo>
                <a:lnTo>
                  <a:pt x="1569" y="762"/>
                </a:lnTo>
                <a:lnTo>
                  <a:pt x="1553" y="747"/>
                </a:lnTo>
                <a:lnTo>
                  <a:pt x="1535" y="724"/>
                </a:lnTo>
                <a:lnTo>
                  <a:pt x="1605" y="855"/>
                </a:lnTo>
                <a:close/>
                <a:moveTo>
                  <a:pt x="478" y="2630"/>
                </a:moveTo>
                <a:lnTo>
                  <a:pt x="480" y="2661"/>
                </a:lnTo>
                <a:lnTo>
                  <a:pt x="480" y="2692"/>
                </a:lnTo>
                <a:lnTo>
                  <a:pt x="482" y="2752"/>
                </a:lnTo>
                <a:lnTo>
                  <a:pt x="487" y="2814"/>
                </a:lnTo>
                <a:lnTo>
                  <a:pt x="489" y="2843"/>
                </a:lnTo>
                <a:lnTo>
                  <a:pt x="493" y="2874"/>
                </a:lnTo>
                <a:lnTo>
                  <a:pt x="496" y="2904"/>
                </a:lnTo>
                <a:lnTo>
                  <a:pt x="500" y="2934"/>
                </a:lnTo>
                <a:lnTo>
                  <a:pt x="509" y="2994"/>
                </a:lnTo>
                <a:lnTo>
                  <a:pt x="515" y="3024"/>
                </a:lnTo>
                <a:lnTo>
                  <a:pt x="521" y="3054"/>
                </a:lnTo>
                <a:lnTo>
                  <a:pt x="527" y="3084"/>
                </a:lnTo>
                <a:lnTo>
                  <a:pt x="533" y="3113"/>
                </a:lnTo>
                <a:lnTo>
                  <a:pt x="533" y="3117"/>
                </a:lnTo>
                <a:lnTo>
                  <a:pt x="532" y="3119"/>
                </a:lnTo>
                <a:lnTo>
                  <a:pt x="529" y="3123"/>
                </a:lnTo>
                <a:lnTo>
                  <a:pt x="527" y="3124"/>
                </a:lnTo>
                <a:lnTo>
                  <a:pt x="525" y="3124"/>
                </a:lnTo>
                <a:lnTo>
                  <a:pt x="521" y="3124"/>
                </a:lnTo>
                <a:lnTo>
                  <a:pt x="519" y="3122"/>
                </a:lnTo>
                <a:lnTo>
                  <a:pt x="518" y="3119"/>
                </a:lnTo>
                <a:lnTo>
                  <a:pt x="516" y="3117"/>
                </a:lnTo>
                <a:lnTo>
                  <a:pt x="509" y="3087"/>
                </a:lnTo>
                <a:lnTo>
                  <a:pt x="503" y="3058"/>
                </a:lnTo>
                <a:lnTo>
                  <a:pt x="497" y="3027"/>
                </a:lnTo>
                <a:lnTo>
                  <a:pt x="492" y="2997"/>
                </a:lnTo>
                <a:lnTo>
                  <a:pt x="487" y="2966"/>
                </a:lnTo>
                <a:lnTo>
                  <a:pt x="482" y="2937"/>
                </a:lnTo>
                <a:lnTo>
                  <a:pt x="478" y="2906"/>
                </a:lnTo>
                <a:lnTo>
                  <a:pt x="475" y="2875"/>
                </a:lnTo>
                <a:lnTo>
                  <a:pt x="471" y="2846"/>
                </a:lnTo>
                <a:lnTo>
                  <a:pt x="469" y="2815"/>
                </a:lnTo>
                <a:lnTo>
                  <a:pt x="467" y="2784"/>
                </a:lnTo>
                <a:lnTo>
                  <a:pt x="464" y="2753"/>
                </a:lnTo>
                <a:lnTo>
                  <a:pt x="463" y="2722"/>
                </a:lnTo>
                <a:lnTo>
                  <a:pt x="462" y="2692"/>
                </a:lnTo>
                <a:lnTo>
                  <a:pt x="461" y="2630"/>
                </a:lnTo>
                <a:lnTo>
                  <a:pt x="462" y="2593"/>
                </a:lnTo>
                <a:lnTo>
                  <a:pt x="462" y="2557"/>
                </a:lnTo>
                <a:lnTo>
                  <a:pt x="464" y="2519"/>
                </a:lnTo>
                <a:lnTo>
                  <a:pt x="467" y="2482"/>
                </a:lnTo>
                <a:lnTo>
                  <a:pt x="473" y="2409"/>
                </a:lnTo>
                <a:lnTo>
                  <a:pt x="476" y="2372"/>
                </a:lnTo>
                <a:lnTo>
                  <a:pt x="481" y="2335"/>
                </a:lnTo>
                <a:lnTo>
                  <a:pt x="487" y="2298"/>
                </a:lnTo>
                <a:lnTo>
                  <a:pt x="493" y="2263"/>
                </a:lnTo>
                <a:lnTo>
                  <a:pt x="499" y="2226"/>
                </a:lnTo>
                <a:lnTo>
                  <a:pt x="506" y="2191"/>
                </a:lnTo>
                <a:lnTo>
                  <a:pt x="514" y="2154"/>
                </a:lnTo>
                <a:lnTo>
                  <a:pt x="522" y="2118"/>
                </a:lnTo>
                <a:lnTo>
                  <a:pt x="531" y="2083"/>
                </a:lnTo>
                <a:lnTo>
                  <a:pt x="540" y="2047"/>
                </a:lnTo>
                <a:lnTo>
                  <a:pt x="551" y="2012"/>
                </a:lnTo>
                <a:lnTo>
                  <a:pt x="561" y="1977"/>
                </a:lnTo>
                <a:lnTo>
                  <a:pt x="572" y="1942"/>
                </a:lnTo>
                <a:lnTo>
                  <a:pt x="584" y="1908"/>
                </a:lnTo>
                <a:lnTo>
                  <a:pt x="597" y="1873"/>
                </a:lnTo>
                <a:lnTo>
                  <a:pt x="610" y="1839"/>
                </a:lnTo>
                <a:lnTo>
                  <a:pt x="623" y="1805"/>
                </a:lnTo>
                <a:lnTo>
                  <a:pt x="637" y="1770"/>
                </a:lnTo>
                <a:lnTo>
                  <a:pt x="653" y="1737"/>
                </a:lnTo>
                <a:lnTo>
                  <a:pt x="668" y="1704"/>
                </a:lnTo>
                <a:lnTo>
                  <a:pt x="683" y="1671"/>
                </a:lnTo>
                <a:lnTo>
                  <a:pt x="700" y="1638"/>
                </a:lnTo>
                <a:lnTo>
                  <a:pt x="718" y="1604"/>
                </a:lnTo>
                <a:lnTo>
                  <a:pt x="735" y="1572"/>
                </a:lnTo>
                <a:lnTo>
                  <a:pt x="753" y="1540"/>
                </a:lnTo>
                <a:lnTo>
                  <a:pt x="772" y="1508"/>
                </a:lnTo>
                <a:lnTo>
                  <a:pt x="773" y="1507"/>
                </a:lnTo>
                <a:lnTo>
                  <a:pt x="775" y="1506"/>
                </a:lnTo>
                <a:lnTo>
                  <a:pt x="778" y="1505"/>
                </a:lnTo>
                <a:lnTo>
                  <a:pt x="782" y="1505"/>
                </a:lnTo>
                <a:lnTo>
                  <a:pt x="784" y="1506"/>
                </a:lnTo>
                <a:lnTo>
                  <a:pt x="786" y="1507"/>
                </a:lnTo>
                <a:lnTo>
                  <a:pt x="788" y="1508"/>
                </a:lnTo>
                <a:lnTo>
                  <a:pt x="789" y="1511"/>
                </a:lnTo>
                <a:lnTo>
                  <a:pt x="789" y="1514"/>
                </a:lnTo>
                <a:lnTo>
                  <a:pt x="788" y="1518"/>
                </a:lnTo>
                <a:lnTo>
                  <a:pt x="769" y="1550"/>
                </a:lnTo>
                <a:lnTo>
                  <a:pt x="751" y="1581"/>
                </a:lnTo>
                <a:lnTo>
                  <a:pt x="733" y="1614"/>
                </a:lnTo>
                <a:lnTo>
                  <a:pt x="717" y="1646"/>
                </a:lnTo>
                <a:lnTo>
                  <a:pt x="700" y="1678"/>
                </a:lnTo>
                <a:lnTo>
                  <a:pt x="685" y="1711"/>
                </a:lnTo>
                <a:lnTo>
                  <a:pt x="669" y="1744"/>
                </a:lnTo>
                <a:lnTo>
                  <a:pt x="654" y="1777"/>
                </a:lnTo>
                <a:lnTo>
                  <a:pt x="640" y="1812"/>
                </a:lnTo>
                <a:lnTo>
                  <a:pt x="627" y="1845"/>
                </a:lnTo>
                <a:lnTo>
                  <a:pt x="613" y="1879"/>
                </a:lnTo>
                <a:lnTo>
                  <a:pt x="602" y="1913"/>
                </a:lnTo>
                <a:lnTo>
                  <a:pt x="590" y="1948"/>
                </a:lnTo>
                <a:lnTo>
                  <a:pt x="578" y="1982"/>
                </a:lnTo>
                <a:lnTo>
                  <a:pt x="567" y="2018"/>
                </a:lnTo>
                <a:lnTo>
                  <a:pt x="558" y="2052"/>
                </a:lnTo>
                <a:lnTo>
                  <a:pt x="548" y="2088"/>
                </a:lnTo>
                <a:lnTo>
                  <a:pt x="539" y="2123"/>
                </a:lnTo>
                <a:lnTo>
                  <a:pt x="523" y="2194"/>
                </a:lnTo>
                <a:lnTo>
                  <a:pt x="516" y="2230"/>
                </a:lnTo>
                <a:lnTo>
                  <a:pt x="510" y="2265"/>
                </a:lnTo>
                <a:lnTo>
                  <a:pt x="505" y="2302"/>
                </a:lnTo>
                <a:lnTo>
                  <a:pt x="499" y="2337"/>
                </a:lnTo>
                <a:lnTo>
                  <a:pt x="494" y="2374"/>
                </a:lnTo>
                <a:lnTo>
                  <a:pt x="490" y="2410"/>
                </a:lnTo>
                <a:lnTo>
                  <a:pt x="487" y="2446"/>
                </a:lnTo>
                <a:lnTo>
                  <a:pt x="484" y="2483"/>
                </a:lnTo>
                <a:lnTo>
                  <a:pt x="482" y="2520"/>
                </a:lnTo>
                <a:lnTo>
                  <a:pt x="481" y="2557"/>
                </a:lnTo>
                <a:lnTo>
                  <a:pt x="480" y="2593"/>
                </a:lnTo>
                <a:lnTo>
                  <a:pt x="478" y="2630"/>
                </a:lnTo>
                <a:close/>
                <a:moveTo>
                  <a:pt x="4781" y="2630"/>
                </a:moveTo>
                <a:lnTo>
                  <a:pt x="4781" y="2593"/>
                </a:lnTo>
                <a:lnTo>
                  <a:pt x="4780" y="2557"/>
                </a:lnTo>
                <a:lnTo>
                  <a:pt x="4779" y="2520"/>
                </a:lnTo>
                <a:lnTo>
                  <a:pt x="4776" y="2483"/>
                </a:lnTo>
                <a:lnTo>
                  <a:pt x="4771" y="2410"/>
                </a:lnTo>
                <a:lnTo>
                  <a:pt x="4766" y="2374"/>
                </a:lnTo>
                <a:lnTo>
                  <a:pt x="4761" y="2337"/>
                </a:lnTo>
                <a:lnTo>
                  <a:pt x="4756" y="2302"/>
                </a:lnTo>
                <a:lnTo>
                  <a:pt x="4750" y="2265"/>
                </a:lnTo>
                <a:lnTo>
                  <a:pt x="4745" y="2230"/>
                </a:lnTo>
                <a:lnTo>
                  <a:pt x="4737" y="2194"/>
                </a:lnTo>
                <a:lnTo>
                  <a:pt x="4729" y="2159"/>
                </a:lnTo>
                <a:lnTo>
                  <a:pt x="4721" y="2123"/>
                </a:lnTo>
                <a:lnTo>
                  <a:pt x="4713" y="2088"/>
                </a:lnTo>
                <a:lnTo>
                  <a:pt x="4703" y="2052"/>
                </a:lnTo>
                <a:lnTo>
                  <a:pt x="4692" y="2018"/>
                </a:lnTo>
                <a:lnTo>
                  <a:pt x="4682" y="1982"/>
                </a:lnTo>
                <a:lnTo>
                  <a:pt x="4671" y="1948"/>
                </a:lnTo>
                <a:lnTo>
                  <a:pt x="4659" y="1913"/>
                </a:lnTo>
                <a:lnTo>
                  <a:pt x="4647" y="1879"/>
                </a:lnTo>
                <a:lnTo>
                  <a:pt x="4634" y="1845"/>
                </a:lnTo>
                <a:lnTo>
                  <a:pt x="4606" y="1777"/>
                </a:lnTo>
                <a:lnTo>
                  <a:pt x="4592" y="1744"/>
                </a:lnTo>
                <a:lnTo>
                  <a:pt x="4576" y="1711"/>
                </a:lnTo>
                <a:lnTo>
                  <a:pt x="4561" y="1678"/>
                </a:lnTo>
                <a:lnTo>
                  <a:pt x="4544" y="1646"/>
                </a:lnTo>
                <a:lnTo>
                  <a:pt x="4527" y="1614"/>
                </a:lnTo>
                <a:lnTo>
                  <a:pt x="4510" y="1581"/>
                </a:lnTo>
                <a:lnTo>
                  <a:pt x="4491" y="1550"/>
                </a:lnTo>
                <a:lnTo>
                  <a:pt x="4473" y="1518"/>
                </a:lnTo>
                <a:lnTo>
                  <a:pt x="4472" y="1514"/>
                </a:lnTo>
                <a:lnTo>
                  <a:pt x="4472" y="1513"/>
                </a:lnTo>
                <a:lnTo>
                  <a:pt x="4472" y="1511"/>
                </a:lnTo>
                <a:lnTo>
                  <a:pt x="4473" y="1508"/>
                </a:lnTo>
                <a:lnTo>
                  <a:pt x="4474" y="1507"/>
                </a:lnTo>
                <a:lnTo>
                  <a:pt x="4476" y="1506"/>
                </a:lnTo>
                <a:lnTo>
                  <a:pt x="4479" y="1505"/>
                </a:lnTo>
                <a:lnTo>
                  <a:pt x="4482" y="1505"/>
                </a:lnTo>
                <a:lnTo>
                  <a:pt x="4483" y="1505"/>
                </a:lnTo>
                <a:lnTo>
                  <a:pt x="4486" y="1506"/>
                </a:lnTo>
                <a:lnTo>
                  <a:pt x="4488" y="1507"/>
                </a:lnTo>
                <a:lnTo>
                  <a:pt x="4489" y="1508"/>
                </a:lnTo>
                <a:lnTo>
                  <a:pt x="4506" y="1540"/>
                </a:lnTo>
                <a:lnTo>
                  <a:pt x="4525" y="1572"/>
                </a:lnTo>
                <a:lnTo>
                  <a:pt x="4543" y="1604"/>
                </a:lnTo>
                <a:lnTo>
                  <a:pt x="4560" y="1638"/>
                </a:lnTo>
                <a:lnTo>
                  <a:pt x="4576" y="1671"/>
                </a:lnTo>
                <a:lnTo>
                  <a:pt x="4593" y="1704"/>
                </a:lnTo>
                <a:lnTo>
                  <a:pt x="4608" y="1737"/>
                </a:lnTo>
                <a:lnTo>
                  <a:pt x="4623" y="1770"/>
                </a:lnTo>
                <a:lnTo>
                  <a:pt x="4637" y="1805"/>
                </a:lnTo>
                <a:lnTo>
                  <a:pt x="4651" y="1839"/>
                </a:lnTo>
                <a:lnTo>
                  <a:pt x="4664" y="1873"/>
                </a:lnTo>
                <a:lnTo>
                  <a:pt x="4676" y="1908"/>
                </a:lnTo>
                <a:lnTo>
                  <a:pt x="4688" y="1942"/>
                </a:lnTo>
                <a:lnTo>
                  <a:pt x="4700" y="1977"/>
                </a:lnTo>
                <a:lnTo>
                  <a:pt x="4710" y="2012"/>
                </a:lnTo>
                <a:lnTo>
                  <a:pt x="4720" y="2047"/>
                </a:lnTo>
                <a:lnTo>
                  <a:pt x="4729" y="2083"/>
                </a:lnTo>
                <a:lnTo>
                  <a:pt x="4739" y="2118"/>
                </a:lnTo>
                <a:lnTo>
                  <a:pt x="4747" y="2154"/>
                </a:lnTo>
                <a:lnTo>
                  <a:pt x="4754" y="2191"/>
                </a:lnTo>
                <a:lnTo>
                  <a:pt x="4761" y="2226"/>
                </a:lnTo>
                <a:lnTo>
                  <a:pt x="4768" y="2263"/>
                </a:lnTo>
                <a:lnTo>
                  <a:pt x="4774" y="2298"/>
                </a:lnTo>
                <a:lnTo>
                  <a:pt x="4779" y="2335"/>
                </a:lnTo>
                <a:lnTo>
                  <a:pt x="4784" y="2372"/>
                </a:lnTo>
                <a:lnTo>
                  <a:pt x="4788" y="2409"/>
                </a:lnTo>
                <a:lnTo>
                  <a:pt x="4794" y="2482"/>
                </a:lnTo>
                <a:lnTo>
                  <a:pt x="4797" y="2519"/>
                </a:lnTo>
                <a:lnTo>
                  <a:pt x="4798" y="2555"/>
                </a:lnTo>
                <a:lnTo>
                  <a:pt x="4799" y="2593"/>
                </a:lnTo>
                <a:lnTo>
                  <a:pt x="4799" y="2630"/>
                </a:lnTo>
                <a:lnTo>
                  <a:pt x="4799" y="2687"/>
                </a:lnTo>
                <a:lnTo>
                  <a:pt x="4797" y="2743"/>
                </a:lnTo>
                <a:lnTo>
                  <a:pt x="4797" y="2745"/>
                </a:lnTo>
                <a:lnTo>
                  <a:pt x="4795" y="2746"/>
                </a:lnTo>
                <a:lnTo>
                  <a:pt x="4794" y="2747"/>
                </a:lnTo>
                <a:lnTo>
                  <a:pt x="4794" y="2748"/>
                </a:lnTo>
                <a:lnTo>
                  <a:pt x="4791" y="2751"/>
                </a:lnTo>
                <a:lnTo>
                  <a:pt x="4787" y="2751"/>
                </a:lnTo>
                <a:lnTo>
                  <a:pt x="4784" y="2751"/>
                </a:lnTo>
                <a:lnTo>
                  <a:pt x="4781" y="2748"/>
                </a:lnTo>
                <a:lnTo>
                  <a:pt x="4780" y="2747"/>
                </a:lnTo>
                <a:lnTo>
                  <a:pt x="4779" y="2745"/>
                </a:lnTo>
                <a:lnTo>
                  <a:pt x="4779" y="2741"/>
                </a:lnTo>
                <a:lnTo>
                  <a:pt x="4780" y="2714"/>
                </a:lnTo>
                <a:lnTo>
                  <a:pt x="4781" y="2686"/>
                </a:lnTo>
                <a:lnTo>
                  <a:pt x="4781" y="2658"/>
                </a:lnTo>
                <a:lnTo>
                  <a:pt x="4781" y="2630"/>
                </a:lnTo>
                <a:close/>
                <a:moveTo>
                  <a:pt x="2630" y="850"/>
                </a:moveTo>
                <a:lnTo>
                  <a:pt x="2666" y="850"/>
                </a:lnTo>
                <a:lnTo>
                  <a:pt x="2703" y="851"/>
                </a:lnTo>
                <a:lnTo>
                  <a:pt x="2738" y="853"/>
                </a:lnTo>
                <a:lnTo>
                  <a:pt x="2774" y="856"/>
                </a:lnTo>
                <a:lnTo>
                  <a:pt x="2810" y="858"/>
                </a:lnTo>
                <a:lnTo>
                  <a:pt x="2846" y="863"/>
                </a:lnTo>
                <a:lnTo>
                  <a:pt x="2880" y="868"/>
                </a:lnTo>
                <a:lnTo>
                  <a:pt x="2916" y="872"/>
                </a:lnTo>
                <a:lnTo>
                  <a:pt x="2951" y="878"/>
                </a:lnTo>
                <a:lnTo>
                  <a:pt x="2986" y="885"/>
                </a:lnTo>
                <a:lnTo>
                  <a:pt x="3020" y="893"/>
                </a:lnTo>
                <a:lnTo>
                  <a:pt x="3054" y="901"/>
                </a:lnTo>
                <a:lnTo>
                  <a:pt x="3089" y="909"/>
                </a:lnTo>
                <a:lnTo>
                  <a:pt x="3122" y="919"/>
                </a:lnTo>
                <a:lnTo>
                  <a:pt x="3156" y="928"/>
                </a:lnTo>
                <a:lnTo>
                  <a:pt x="3189" y="939"/>
                </a:lnTo>
                <a:lnTo>
                  <a:pt x="3223" y="951"/>
                </a:lnTo>
                <a:lnTo>
                  <a:pt x="3255" y="962"/>
                </a:lnTo>
                <a:lnTo>
                  <a:pt x="3288" y="974"/>
                </a:lnTo>
                <a:lnTo>
                  <a:pt x="3320" y="987"/>
                </a:lnTo>
                <a:lnTo>
                  <a:pt x="3352" y="1002"/>
                </a:lnTo>
                <a:lnTo>
                  <a:pt x="3383" y="1016"/>
                </a:lnTo>
                <a:lnTo>
                  <a:pt x="3414" y="1030"/>
                </a:lnTo>
                <a:lnTo>
                  <a:pt x="3445" y="1045"/>
                </a:lnTo>
                <a:lnTo>
                  <a:pt x="3476" y="1062"/>
                </a:lnTo>
                <a:lnTo>
                  <a:pt x="3506" y="1078"/>
                </a:lnTo>
                <a:lnTo>
                  <a:pt x="3536" y="1096"/>
                </a:lnTo>
                <a:lnTo>
                  <a:pt x="3566" y="1114"/>
                </a:lnTo>
                <a:lnTo>
                  <a:pt x="3595" y="1132"/>
                </a:lnTo>
                <a:lnTo>
                  <a:pt x="3624" y="1151"/>
                </a:lnTo>
                <a:lnTo>
                  <a:pt x="3653" y="1171"/>
                </a:lnTo>
                <a:lnTo>
                  <a:pt x="3680" y="1190"/>
                </a:lnTo>
                <a:lnTo>
                  <a:pt x="3708" y="1211"/>
                </a:lnTo>
                <a:lnTo>
                  <a:pt x="3735" y="1232"/>
                </a:lnTo>
                <a:lnTo>
                  <a:pt x="3762" y="1254"/>
                </a:lnTo>
                <a:lnTo>
                  <a:pt x="3789" y="1276"/>
                </a:lnTo>
                <a:lnTo>
                  <a:pt x="3815" y="1299"/>
                </a:lnTo>
                <a:lnTo>
                  <a:pt x="3840" y="1321"/>
                </a:lnTo>
                <a:lnTo>
                  <a:pt x="3865" y="1345"/>
                </a:lnTo>
                <a:lnTo>
                  <a:pt x="3889" y="1370"/>
                </a:lnTo>
                <a:lnTo>
                  <a:pt x="3914" y="1395"/>
                </a:lnTo>
                <a:lnTo>
                  <a:pt x="3938" y="1420"/>
                </a:lnTo>
                <a:lnTo>
                  <a:pt x="3960" y="1444"/>
                </a:lnTo>
                <a:lnTo>
                  <a:pt x="3984" y="1471"/>
                </a:lnTo>
                <a:lnTo>
                  <a:pt x="4007" y="1498"/>
                </a:lnTo>
                <a:lnTo>
                  <a:pt x="4028" y="1525"/>
                </a:lnTo>
                <a:lnTo>
                  <a:pt x="4049" y="1552"/>
                </a:lnTo>
                <a:lnTo>
                  <a:pt x="4071" y="1581"/>
                </a:lnTo>
                <a:lnTo>
                  <a:pt x="4091" y="1609"/>
                </a:lnTo>
                <a:lnTo>
                  <a:pt x="4110" y="1638"/>
                </a:lnTo>
                <a:lnTo>
                  <a:pt x="4130" y="1667"/>
                </a:lnTo>
                <a:lnTo>
                  <a:pt x="4148" y="1697"/>
                </a:lnTo>
                <a:lnTo>
                  <a:pt x="4167" y="1726"/>
                </a:lnTo>
                <a:lnTo>
                  <a:pt x="4183" y="1757"/>
                </a:lnTo>
                <a:lnTo>
                  <a:pt x="4201" y="1788"/>
                </a:lnTo>
                <a:lnTo>
                  <a:pt x="4217" y="1820"/>
                </a:lnTo>
                <a:lnTo>
                  <a:pt x="4233" y="1852"/>
                </a:lnTo>
                <a:lnTo>
                  <a:pt x="4248" y="1884"/>
                </a:lnTo>
                <a:lnTo>
                  <a:pt x="4262" y="1916"/>
                </a:lnTo>
                <a:lnTo>
                  <a:pt x="4277" y="1949"/>
                </a:lnTo>
                <a:lnTo>
                  <a:pt x="4290" y="1982"/>
                </a:lnTo>
                <a:lnTo>
                  <a:pt x="4303" y="2017"/>
                </a:lnTo>
                <a:lnTo>
                  <a:pt x="4315" y="2051"/>
                </a:lnTo>
                <a:lnTo>
                  <a:pt x="4326" y="2085"/>
                </a:lnTo>
                <a:lnTo>
                  <a:pt x="4328" y="2089"/>
                </a:lnTo>
                <a:lnTo>
                  <a:pt x="4328" y="2092"/>
                </a:lnTo>
                <a:lnTo>
                  <a:pt x="4326" y="2096"/>
                </a:lnTo>
                <a:lnTo>
                  <a:pt x="4325" y="2098"/>
                </a:lnTo>
                <a:lnTo>
                  <a:pt x="4323" y="2102"/>
                </a:lnTo>
                <a:lnTo>
                  <a:pt x="4321" y="2104"/>
                </a:lnTo>
                <a:lnTo>
                  <a:pt x="4318" y="2105"/>
                </a:lnTo>
                <a:lnTo>
                  <a:pt x="4315" y="2108"/>
                </a:lnTo>
                <a:lnTo>
                  <a:pt x="4311" y="2108"/>
                </a:lnTo>
                <a:lnTo>
                  <a:pt x="4307" y="2108"/>
                </a:lnTo>
                <a:lnTo>
                  <a:pt x="4304" y="2108"/>
                </a:lnTo>
                <a:lnTo>
                  <a:pt x="4302" y="2107"/>
                </a:lnTo>
                <a:lnTo>
                  <a:pt x="4298" y="2104"/>
                </a:lnTo>
                <a:lnTo>
                  <a:pt x="4296" y="2102"/>
                </a:lnTo>
                <a:lnTo>
                  <a:pt x="4293" y="2099"/>
                </a:lnTo>
                <a:lnTo>
                  <a:pt x="4292" y="2096"/>
                </a:lnTo>
                <a:lnTo>
                  <a:pt x="4281" y="2062"/>
                </a:lnTo>
                <a:lnTo>
                  <a:pt x="4270" y="2028"/>
                </a:lnTo>
                <a:lnTo>
                  <a:pt x="4257" y="1995"/>
                </a:lnTo>
                <a:lnTo>
                  <a:pt x="4244" y="1963"/>
                </a:lnTo>
                <a:lnTo>
                  <a:pt x="4229" y="1930"/>
                </a:lnTo>
                <a:lnTo>
                  <a:pt x="4215" y="1899"/>
                </a:lnTo>
                <a:lnTo>
                  <a:pt x="4201" y="1867"/>
                </a:lnTo>
                <a:lnTo>
                  <a:pt x="4186" y="1836"/>
                </a:lnTo>
                <a:lnTo>
                  <a:pt x="4169" y="1806"/>
                </a:lnTo>
                <a:lnTo>
                  <a:pt x="4152" y="1775"/>
                </a:lnTo>
                <a:lnTo>
                  <a:pt x="4136" y="1745"/>
                </a:lnTo>
                <a:lnTo>
                  <a:pt x="4118" y="1716"/>
                </a:lnTo>
                <a:lnTo>
                  <a:pt x="4099" y="1686"/>
                </a:lnTo>
                <a:lnTo>
                  <a:pt x="4080" y="1658"/>
                </a:lnTo>
                <a:lnTo>
                  <a:pt x="4061" y="1629"/>
                </a:lnTo>
                <a:lnTo>
                  <a:pt x="4041" y="1601"/>
                </a:lnTo>
                <a:lnTo>
                  <a:pt x="4021" y="1574"/>
                </a:lnTo>
                <a:lnTo>
                  <a:pt x="4000" y="1548"/>
                </a:lnTo>
                <a:lnTo>
                  <a:pt x="3978" y="1520"/>
                </a:lnTo>
                <a:lnTo>
                  <a:pt x="3957" y="1494"/>
                </a:lnTo>
                <a:lnTo>
                  <a:pt x="3934" y="1469"/>
                </a:lnTo>
                <a:lnTo>
                  <a:pt x="3912" y="1443"/>
                </a:lnTo>
                <a:lnTo>
                  <a:pt x="3888" y="1418"/>
                </a:lnTo>
                <a:lnTo>
                  <a:pt x="3865" y="1395"/>
                </a:lnTo>
                <a:lnTo>
                  <a:pt x="3841" y="1371"/>
                </a:lnTo>
                <a:lnTo>
                  <a:pt x="3816" y="1347"/>
                </a:lnTo>
                <a:lnTo>
                  <a:pt x="3791" y="1325"/>
                </a:lnTo>
                <a:lnTo>
                  <a:pt x="3765" y="1304"/>
                </a:lnTo>
                <a:lnTo>
                  <a:pt x="3739" y="1281"/>
                </a:lnTo>
                <a:lnTo>
                  <a:pt x="3713" y="1260"/>
                </a:lnTo>
                <a:lnTo>
                  <a:pt x="3686" y="1240"/>
                </a:lnTo>
                <a:lnTo>
                  <a:pt x="3658" y="1219"/>
                </a:lnTo>
                <a:lnTo>
                  <a:pt x="3631" y="1199"/>
                </a:lnTo>
                <a:lnTo>
                  <a:pt x="3604" y="1180"/>
                </a:lnTo>
                <a:lnTo>
                  <a:pt x="3576" y="1163"/>
                </a:lnTo>
                <a:lnTo>
                  <a:pt x="3547" y="1144"/>
                </a:lnTo>
                <a:lnTo>
                  <a:pt x="3518" y="1127"/>
                </a:lnTo>
                <a:lnTo>
                  <a:pt x="3488" y="1109"/>
                </a:lnTo>
                <a:lnTo>
                  <a:pt x="3458" y="1094"/>
                </a:lnTo>
                <a:lnTo>
                  <a:pt x="3429" y="1077"/>
                </a:lnTo>
                <a:lnTo>
                  <a:pt x="3399" y="1062"/>
                </a:lnTo>
                <a:lnTo>
                  <a:pt x="3368" y="1048"/>
                </a:lnTo>
                <a:lnTo>
                  <a:pt x="3338" y="1033"/>
                </a:lnTo>
                <a:lnTo>
                  <a:pt x="3306" y="1020"/>
                </a:lnTo>
                <a:lnTo>
                  <a:pt x="3275" y="1007"/>
                </a:lnTo>
                <a:lnTo>
                  <a:pt x="3243" y="996"/>
                </a:lnTo>
                <a:lnTo>
                  <a:pt x="3211" y="984"/>
                </a:lnTo>
                <a:lnTo>
                  <a:pt x="3178" y="973"/>
                </a:lnTo>
                <a:lnTo>
                  <a:pt x="3146" y="962"/>
                </a:lnTo>
                <a:lnTo>
                  <a:pt x="3112" y="953"/>
                </a:lnTo>
                <a:lnTo>
                  <a:pt x="3079" y="943"/>
                </a:lnTo>
                <a:lnTo>
                  <a:pt x="3046" y="935"/>
                </a:lnTo>
                <a:lnTo>
                  <a:pt x="3012" y="927"/>
                </a:lnTo>
                <a:lnTo>
                  <a:pt x="2979" y="920"/>
                </a:lnTo>
                <a:lnTo>
                  <a:pt x="2944" y="914"/>
                </a:lnTo>
                <a:lnTo>
                  <a:pt x="2910" y="908"/>
                </a:lnTo>
                <a:lnTo>
                  <a:pt x="2876" y="903"/>
                </a:lnTo>
                <a:lnTo>
                  <a:pt x="2841" y="898"/>
                </a:lnTo>
                <a:lnTo>
                  <a:pt x="2807" y="895"/>
                </a:lnTo>
                <a:lnTo>
                  <a:pt x="2771" y="891"/>
                </a:lnTo>
                <a:lnTo>
                  <a:pt x="2736" y="889"/>
                </a:lnTo>
                <a:lnTo>
                  <a:pt x="2702" y="887"/>
                </a:lnTo>
                <a:lnTo>
                  <a:pt x="2666" y="885"/>
                </a:lnTo>
                <a:lnTo>
                  <a:pt x="2630" y="885"/>
                </a:lnTo>
                <a:lnTo>
                  <a:pt x="2594" y="885"/>
                </a:lnTo>
                <a:lnTo>
                  <a:pt x="2559" y="887"/>
                </a:lnTo>
                <a:lnTo>
                  <a:pt x="2524" y="889"/>
                </a:lnTo>
                <a:lnTo>
                  <a:pt x="2488" y="891"/>
                </a:lnTo>
                <a:lnTo>
                  <a:pt x="2453" y="895"/>
                </a:lnTo>
                <a:lnTo>
                  <a:pt x="2418" y="898"/>
                </a:lnTo>
                <a:lnTo>
                  <a:pt x="2384" y="903"/>
                </a:lnTo>
                <a:lnTo>
                  <a:pt x="2350" y="908"/>
                </a:lnTo>
                <a:lnTo>
                  <a:pt x="2315" y="914"/>
                </a:lnTo>
                <a:lnTo>
                  <a:pt x="2281" y="920"/>
                </a:lnTo>
                <a:lnTo>
                  <a:pt x="2248" y="927"/>
                </a:lnTo>
                <a:lnTo>
                  <a:pt x="2214" y="935"/>
                </a:lnTo>
                <a:lnTo>
                  <a:pt x="2180" y="943"/>
                </a:lnTo>
                <a:lnTo>
                  <a:pt x="2147" y="953"/>
                </a:lnTo>
                <a:lnTo>
                  <a:pt x="2114" y="962"/>
                </a:lnTo>
                <a:lnTo>
                  <a:pt x="2082" y="973"/>
                </a:lnTo>
                <a:lnTo>
                  <a:pt x="2049" y="984"/>
                </a:lnTo>
                <a:lnTo>
                  <a:pt x="2017" y="996"/>
                </a:lnTo>
                <a:lnTo>
                  <a:pt x="1985" y="1007"/>
                </a:lnTo>
                <a:lnTo>
                  <a:pt x="1954" y="1020"/>
                </a:lnTo>
                <a:lnTo>
                  <a:pt x="1922" y="1033"/>
                </a:lnTo>
                <a:lnTo>
                  <a:pt x="1891" y="1048"/>
                </a:lnTo>
                <a:lnTo>
                  <a:pt x="1861" y="1062"/>
                </a:lnTo>
                <a:lnTo>
                  <a:pt x="1831" y="1077"/>
                </a:lnTo>
                <a:lnTo>
                  <a:pt x="1801" y="1094"/>
                </a:lnTo>
                <a:lnTo>
                  <a:pt x="1772" y="1109"/>
                </a:lnTo>
                <a:lnTo>
                  <a:pt x="1742" y="1127"/>
                </a:lnTo>
                <a:lnTo>
                  <a:pt x="1713" y="1144"/>
                </a:lnTo>
                <a:lnTo>
                  <a:pt x="1684" y="1163"/>
                </a:lnTo>
                <a:lnTo>
                  <a:pt x="1656" y="1180"/>
                </a:lnTo>
                <a:lnTo>
                  <a:pt x="1628" y="1199"/>
                </a:lnTo>
                <a:lnTo>
                  <a:pt x="1601" y="1219"/>
                </a:lnTo>
                <a:lnTo>
                  <a:pt x="1574" y="1240"/>
                </a:lnTo>
                <a:lnTo>
                  <a:pt x="1547" y="1260"/>
                </a:lnTo>
                <a:lnTo>
                  <a:pt x="1521" y="1281"/>
                </a:lnTo>
                <a:lnTo>
                  <a:pt x="1495" y="1304"/>
                </a:lnTo>
                <a:lnTo>
                  <a:pt x="1469" y="1325"/>
                </a:lnTo>
                <a:lnTo>
                  <a:pt x="1444" y="1347"/>
                </a:lnTo>
                <a:lnTo>
                  <a:pt x="1420" y="1371"/>
                </a:lnTo>
                <a:lnTo>
                  <a:pt x="1395" y="1395"/>
                </a:lnTo>
                <a:lnTo>
                  <a:pt x="1371" y="1418"/>
                </a:lnTo>
                <a:lnTo>
                  <a:pt x="1348" y="1443"/>
                </a:lnTo>
                <a:lnTo>
                  <a:pt x="1325" y="1469"/>
                </a:lnTo>
                <a:lnTo>
                  <a:pt x="1303" y="1494"/>
                </a:lnTo>
                <a:lnTo>
                  <a:pt x="1281" y="1520"/>
                </a:lnTo>
                <a:lnTo>
                  <a:pt x="1260" y="1548"/>
                </a:lnTo>
                <a:lnTo>
                  <a:pt x="1239" y="1574"/>
                </a:lnTo>
                <a:lnTo>
                  <a:pt x="1219" y="1601"/>
                </a:lnTo>
                <a:lnTo>
                  <a:pt x="1199" y="1629"/>
                </a:lnTo>
                <a:lnTo>
                  <a:pt x="1180" y="1658"/>
                </a:lnTo>
                <a:lnTo>
                  <a:pt x="1161" y="1686"/>
                </a:lnTo>
                <a:lnTo>
                  <a:pt x="1142" y="1716"/>
                </a:lnTo>
                <a:lnTo>
                  <a:pt x="1124" y="1745"/>
                </a:lnTo>
                <a:lnTo>
                  <a:pt x="1107" y="1775"/>
                </a:lnTo>
                <a:lnTo>
                  <a:pt x="1091" y="1806"/>
                </a:lnTo>
                <a:lnTo>
                  <a:pt x="1074" y="1836"/>
                </a:lnTo>
                <a:lnTo>
                  <a:pt x="1059" y="1867"/>
                </a:lnTo>
                <a:lnTo>
                  <a:pt x="1045" y="1899"/>
                </a:lnTo>
                <a:lnTo>
                  <a:pt x="1030" y="1931"/>
                </a:lnTo>
                <a:lnTo>
                  <a:pt x="1016" y="1963"/>
                </a:lnTo>
                <a:lnTo>
                  <a:pt x="1003" y="1995"/>
                </a:lnTo>
                <a:lnTo>
                  <a:pt x="990" y="2028"/>
                </a:lnTo>
                <a:lnTo>
                  <a:pt x="978" y="2062"/>
                </a:lnTo>
                <a:lnTo>
                  <a:pt x="968" y="2096"/>
                </a:lnTo>
                <a:lnTo>
                  <a:pt x="966" y="2098"/>
                </a:lnTo>
                <a:lnTo>
                  <a:pt x="965" y="2101"/>
                </a:lnTo>
                <a:lnTo>
                  <a:pt x="963" y="2103"/>
                </a:lnTo>
                <a:lnTo>
                  <a:pt x="961" y="2105"/>
                </a:lnTo>
                <a:lnTo>
                  <a:pt x="958" y="2107"/>
                </a:lnTo>
                <a:lnTo>
                  <a:pt x="956" y="2108"/>
                </a:lnTo>
                <a:lnTo>
                  <a:pt x="951" y="2108"/>
                </a:lnTo>
                <a:lnTo>
                  <a:pt x="945" y="2108"/>
                </a:lnTo>
                <a:lnTo>
                  <a:pt x="942" y="2107"/>
                </a:lnTo>
                <a:lnTo>
                  <a:pt x="939" y="2104"/>
                </a:lnTo>
                <a:lnTo>
                  <a:pt x="937" y="2102"/>
                </a:lnTo>
                <a:lnTo>
                  <a:pt x="934" y="2098"/>
                </a:lnTo>
                <a:lnTo>
                  <a:pt x="933" y="2096"/>
                </a:lnTo>
                <a:lnTo>
                  <a:pt x="932" y="2092"/>
                </a:lnTo>
                <a:lnTo>
                  <a:pt x="933" y="2089"/>
                </a:lnTo>
                <a:lnTo>
                  <a:pt x="933" y="2085"/>
                </a:lnTo>
                <a:lnTo>
                  <a:pt x="945" y="2051"/>
                </a:lnTo>
                <a:lnTo>
                  <a:pt x="957" y="2017"/>
                </a:lnTo>
                <a:lnTo>
                  <a:pt x="970" y="1982"/>
                </a:lnTo>
                <a:lnTo>
                  <a:pt x="983" y="1949"/>
                </a:lnTo>
                <a:lnTo>
                  <a:pt x="997" y="1916"/>
                </a:lnTo>
                <a:lnTo>
                  <a:pt x="1011" y="1884"/>
                </a:lnTo>
                <a:lnTo>
                  <a:pt x="1027" y="1852"/>
                </a:lnTo>
                <a:lnTo>
                  <a:pt x="1042" y="1820"/>
                </a:lnTo>
                <a:lnTo>
                  <a:pt x="1059" y="1788"/>
                </a:lnTo>
                <a:lnTo>
                  <a:pt x="1077" y="1757"/>
                </a:lnTo>
                <a:lnTo>
                  <a:pt x="1093" y="1726"/>
                </a:lnTo>
                <a:lnTo>
                  <a:pt x="1112" y="1697"/>
                </a:lnTo>
                <a:lnTo>
                  <a:pt x="1131" y="1667"/>
                </a:lnTo>
                <a:lnTo>
                  <a:pt x="1150" y="1638"/>
                </a:lnTo>
                <a:lnTo>
                  <a:pt x="1169" y="1609"/>
                </a:lnTo>
                <a:lnTo>
                  <a:pt x="1189" y="1581"/>
                </a:lnTo>
                <a:lnTo>
                  <a:pt x="1210" y="1552"/>
                </a:lnTo>
                <a:lnTo>
                  <a:pt x="1232" y="1525"/>
                </a:lnTo>
                <a:lnTo>
                  <a:pt x="1253" y="1498"/>
                </a:lnTo>
                <a:lnTo>
                  <a:pt x="1276" y="1471"/>
                </a:lnTo>
                <a:lnTo>
                  <a:pt x="1299" y="1444"/>
                </a:lnTo>
                <a:lnTo>
                  <a:pt x="1322" y="1420"/>
                </a:lnTo>
                <a:lnTo>
                  <a:pt x="1345" y="1395"/>
                </a:lnTo>
                <a:lnTo>
                  <a:pt x="1370" y="1370"/>
                </a:lnTo>
                <a:lnTo>
                  <a:pt x="1395" y="1345"/>
                </a:lnTo>
                <a:lnTo>
                  <a:pt x="1420" y="1321"/>
                </a:lnTo>
                <a:lnTo>
                  <a:pt x="1445" y="1299"/>
                </a:lnTo>
                <a:lnTo>
                  <a:pt x="1471" y="1276"/>
                </a:lnTo>
                <a:lnTo>
                  <a:pt x="1498" y="1254"/>
                </a:lnTo>
                <a:lnTo>
                  <a:pt x="1524" y="1232"/>
                </a:lnTo>
                <a:lnTo>
                  <a:pt x="1552" y="1211"/>
                </a:lnTo>
                <a:lnTo>
                  <a:pt x="1580" y="1190"/>
                </a:lnTo>
                <a:lnTo>
                  <a:pt x="1607" y="1171"/>
                </a:lnTo>
                <a:lnTo>
                  <a:pt x="1636" y="1151"/>
                </a:lnTo>
                <a:lnTo>
                  <a:pt x="1665" y="1132"/>
                </a:lnTo>
                <a:lnTo>
                  <a:pt x="1694" y="1114"/>
                </a:lnTo>
                <a:lnTo>
                  <a:pt x="1723" y="1096"/>
                </a:lnTo>
                <a:lnTo>
                  <a:pt x="1754" y="1078"/>
                </a:lnTo>
                <a:lnTo>
                  <a:pt x="1784" y="1062"/>
                </a:lnTo>
                <a:lnTo>
                  <a:pt x="1814" y="1045"/>
                </a:lnTo>
                <a:lnTo>
                  <a:pt x="1845" y="1030"/>
                </a:lnTo>
                <a:lnTo>
                  <a:pt x="1877" y="1016"/>
                </a:lnTo>
                <a:lnTo>
                  <a:pt x="1908" y="1002"/>
                </a:lnTo>
                <a:lnTo>
                  <a:pt x="1940" y="987"/>
                </a:lnTo>
                <a:lnTo>
                  <a:pt x="1972" y="974"/>
                </a:lnTo>
                <a:lnTo>
                  <a:pt x="2005" y="962"/>
                </a:lnTo>
                <a:lnTo>
                  <a:pt x="2037" y="951"/>
                </a:lnTo>
                <a:lnTo>
                  <a:pt x="2070" y="939"/>
                </a:lnTo>
                <a:lnTo>
                  <a:pt x="2103" y="928"/>
                </a:lnTo>
                <a:lnTo>
                  <a:pt x="2138" y="919"/>
                </a:lnTo>
                <a:lnTo>
                  <a:pt x="2171" y="909"/>
                </a:lnTo>
                <a:lnTo>
                  <a:pt x="2205" y="901"/>
                </a:lnTo>
                <a:lnTo>
                  <a:pt x="2240" y="893"/>
                </a:lnTo>
                <a:lnTo>
                  <a:pt x="2274" y="885"/>
                </a:lnTo>
                <a:lnTo>
                  <a:pt x="2308" y="878"/>
                </a:lnTo>
                <a:lnTo>
                  <a:pt x="2344" y="872"/>
                </a:lnTo>
                <a:lnTo>
                  <a:pt x="2379" y="868"/>
                </a:lnTo>
                <a:lnTo>
                  <a:pt x="2414" y="863"/>
                </a:lnTo>
                <a:lnTo>
                  <a:pt x="2449" y="858"/>
                </a:lnTo>
                <a:lnTo>
                  <a:pt x="2486" y="856"/>
                </a:lnTo>
                <a:lnTo>
                  <a:pt x="2557" y="851"/>
                </a:lnTo>
                <a:lnTo>
                  <a:pt x="2594" y="850"/>
                </a:lnTo>
                <a:lnTo>
                  <a:pt x="2630" y="850"/>
                </a:lnTo>
                <a:close/>
                <a:moveTo>
                  <a:pt x="4331" y="3162"/>
                </a:moveTo>
                <a:lnTo>
                  <a:pt x="4321" y="3196"/>
                </a:lnTo>
                <a:lnTo>
                  <a:pt x="4309" y="3232"/>
                </a:lnTo>
                <a:lnTo>
                  <a:pt x="4296" y="3265"/>
                </a:lnTo>
                <a:lnTo>
                  <a:pt x="4283" y="3299"/>
                </a:lnTo>
                <a:lnTo>
                  <a:pt x="4268" y="3332"/>
                </a:lnTo>
                <a:lnTo>
                  <a:pt x="4254" y="3365"/>
                </a:lnTo>
                <a:lnTo>
                  <a:pt x="4240" y="3399"/>
                </a:lnTo>
                <a:lnTo>
                  <a:pt x="4223" y="3431"/>
                </a:lnTo>
                <a:lnTo>
                  <a:pt x="4208" y="3463"/>
                </a:lnTo>
                <a:lnTo>
                  <a:pt x="4190" y="3493"/>
                </a:lnTo>
                <a:lnTo>
                  <a:pt x="4174" y="3524"/>
                </a:lnTo>
                <a:lnTo>
                  <a:pt x="4156" y="3555"/>
                </a:lnTo>
                <a:lnTo>
                  <a:pt x="4137" y="3586"/>
                </a:lnTo>
                <a:lnTo>
                  <a:pt x="4118" y="3615"/>
                </a:lnTo>
                <a:lnTo>
                  <a:pt x="4098" y="3644"/>
                </a:lnTo>
                <a:lnTo>
                  <a:pt x="4078" y="3673"/>
                </a:lnTo>
                <a:lnTo>
                  <a:pt x="4058" y="3702"/>
                </a:lnTo>
                <a:lnTo>
                  <a:pt x="4036" y="3729"/>
                </a:lnTo>
                <a:lnTo>
                  <a:pt x="4014" y="3756"/>
                </a:lnTo>
                <a:lnTo>
                  <a:pt x="3991" y="3784"/>
                </a:lnTo>
                <a:lnTo>
                  <a:pt x="3969" y="3811"/>
                </a:lnTo>
                <a:lnTo>
                  <a:pt x="3946" y="3837"/>
                </a:lnTo>
                <a:lnTo>
                  <a:pt x="3923" y="3862"/>
                </a:lnTo>
                <a:lnTo>
                  <a:pt x="3898" y="3887"/>
                </a:lnTo>
                <a:lnTo>
                  <a:pt x="3873" y="3911"/>
                </a:lnTo>
                <a:lnTo>
                  <a:pt x="3848" y="3935"/>
                </a:lnTo>
                <a:lnTo>
                  <a:pt x="3822" y="3959"/>
                </a:lnTo>
                <a:lnTo>
                  <a:pt x="3796" y="3981"/>
                </a:lnTo>
                <a:lnTo>
                  <a:pt x="3770" y="4004"/>
                </a:lnTo>
                <a:lnTo>
                  <a:pt x="3743" y="4026"/>
                </a:lnTo>
                <a:lnTo>
                  <a:pt x="3715" y="4048"/>
                </a:lnTo>
                <a:lnTo>
                  <a:pt x="3688" y="4069"/>
                </a:lnTo>
                <a:lnTo>
                  <a:pt x="3660" y="4089"/>
                </a:lnTo>
                <a:lnTo>
                  <a:pt x="3631" y="4108"/>
                </a:lnTo>
                <a:lnTo>
                  <a:pt x="3602" y="4128"/>
                </a:lnTo>
                <a:lnTo>
                  <a:pt x="3573" y="4146"/>
                </a:lnTo>
                <a:lnTo>
                  <a:pt x="3544" y="4165"/>
                </a:lnTo>
                <a:lnTo>
                  <a:pt x="3513" y="4182"/>
                </a:lnTo>
                <a:lnTo>
                  <a:pt x="3483" y="4199"/>
                </a:lnTo>
                <a:lnTo>
                  <a:pt x="3452" y="4215"/>
                </a:lnTo>
                <a:lnTo>
                  <a:pt x="3420" y="4231"/>
                </a:lnTo>
                <a:lnTo>
                  <a:pt x="3390" y="4245"/>
                </a:lnTo>
                <a:lnTo>
                  <a:pt x="3358" y="4260"/>
                </a:lnTo>
                <a:lnTo>
                  <a:pt x="3326" y="4274"/>
                </a:lnTo>
                <a:lnTo>
                  <a:pt x="3294" y="4287"/>
                </a:lnTo>
                <a:lnTo>
                  <a:pt x="3261" y="4300"/>
                </a:lnTo>
                <a:lnTo>
                  <a:pt x="3227" y="4312"/>
                </a:lnTo>
                <a:lnTo>
                  <a:pt x="3194" y="4324"/>
                </a:lnTo>
                <a:lnTo>
                  <a:pt x="3161" y="4334"/>
                </a:lnTo>
                <a:lnTo>
                  <a:pt x="3127" y="4344"/>
                </a:lnTo>
                <a:lnTo>
                  <a:pt x="3092" y="4353"/>
                </a:lnTo>
                <a:lnTo>
                  <a:pt x="3058" y="4363"/>
                </a:lnTo>
                <a:lnTo>
                  <a:pt x="3024" y="4370"/>
                </a:lnTo>
                <a:lnTo>
                  <a:pt x="2989" y="4378"/>
                </a:lnTo>
                <a:lnTo>
                  <a:pt x="2954" y="4384"/>
                </a:lnTo>
                <a:lnTo>
                  <a:pt x="2918" y="4391"/>
                </a:lnTo>
                <a:lnTo>
                  <a:pt x="2884" y="4396"/>
                </a:lnTo>
                <a:lnTo>
                  <a:pt x="2847" y="4401"/>
                </a:lnTo>
                <a:lnTo>
                  <a:pt x="2812" y="4404"/>
                </a:lnTo>
                <a:lnTo>
                  <a:pt x="2776" y="4408"/>
                </a:lnTo>
                <a:lnTo>
                  <a:pt x="2739" y="4410"/>
                </a:lnTo>
                <a:lnTo>
                  <a:pt x="2703" y="4412"/>
                </a:lnTo>
                <a:lnTo>
                  <a:pt x="2667" y="4414"/>
                </a:lnTo>
                <a:lnTo>
                  <a:pt x="2630" y="4414"/>
                </a:lnTo>
                <a:lnTo>
                  <a:pt x="2594" y="4414"/>
                </a:lnTo>
                <a:lnTo>
                  <a:pt x="2557" y="4412"/>
                </a:lnTo>
                <a:lnTo>
                  <a:pt x="2521" y="4410"/>
                </a:lnTo>
                <a:lnTo>
                  <a:pt x="2486" y="4408"/>
                </a:lnTo>
                <a:lnTo>
                  <a:pt x="2449" y="4404"/>
                </a:lnTo>
                <a:lnTo>
                  <a:pt x="2414" y="4401"/>
                </a:lnTo>
                <a:lnTo>
                  <a:pt x="2379" y="4396"/>
                </a:lnTo>
                <a:lnTo>
                  <a:pt x="2344" y="4391"/>
                </a:lnTo>
                <a:lnTo>
                  <a:pt x="2308" y="4385"/>
                </a:lnTo>
                <a:lnTo>
                  <a:pt x="2274" y="4378"/>
                </a:lnTo>
                <a:lnTo>
                  <a:pt x="2240" y="4371"/>
                </a:lnTo>
                <a:lnTo>
                  <a:pt x="2205" y="4363"/>
                </a:lnTo>
                <a:lnTo>
                  <a:pt x="2171" y="4354"/>
                </a:lnTo>
                <a:lnTo>
                  <a:pt x="2138" y="4345"/>
                </a:lnTo>
                <a:lnTo>
                  <a:pt x="2103" y="4335"/>
                </a:lnTo>
                <a:lnTo>
                  <a:pt x="2070" y="4325"/>
                </a:lnTo>
                <a:lnTo>
                  <a:pt x="2037" y="4313"/>
                </a:lnTo>
                <a:lnTo>
                  <a:pt x="2005" y="4301"/>
                </a:lnTo>
                <a:lnTo>
                  <a:pt x="1972" y="4289"/>
                </a:lnTo>
                <a:lnTo>
                  <a:pt x="1940" y="4276"/>
                </a:lnTo>
                <a:lnTo>
                  <a:pt x="1908" y="4262"/>
                </a:lnTo>
                <a:lnTo>
                  <a:pt x="1877" y="4248"/>
                </a:lnTo>
                <a:lnTo>
                  <a:pt x="1845" y="4234"/>
                </a:lnTo>
                <a:lnTo>
                  <a:pt x="1814" y="4218"/>
                </a:lnTo>
                <a:lnTo>
                  <a:pt x="1784" y="4202"/>
                </a:lnTo>
                <a:lnTo>
                  <a:pt x="1754" y="4185"/>
                </a:lnTo>
                <a:lnTo>
                  <a:pt x="1724" y="4167"/>
                </a:lnTo>
                <a:lnTo>
                  <a:pt x="1695" y="4150"/>
                </a:lnTo>
                <a:lnTo>
                  <a:pt x="1665" y="4132"/>
                </a:lnTo>
                <a:lnTo>
                  <a:pt x="1637" y="4113"/>
                </a:lnTo>
                <a:lnTo>
                  <a:pt x="1608" y="4093"/>
                </a:lnTo>
                <a:lnTo>
                  <a:pt x="1580" y="4074"/>
                </a:lnTo>
                <a:lnTo>
                  <a:pt x="1552" y="4052"/>
                </a:lnTo>
                <a:lnTo>
                  <a:pt x="1524" y="4031"/>
                </a:lnTo>
                <a:lnTo>
                  <a:pt x="1498" y="4010"/>
                </a:lnTo>
                <a:lnTo>
                  <a:pt x="1471" y="3987"/>
                </a:lnTo>
                <a:lnTo>
                  <a:pt x="1445" y="3965"/>
                </a:lnTo>
                <a:lnTo>
                  <a:pt x="1420" y="3942"/>
                </a:lnTo>
                <a:lnTo>
                  <a:pt x="1395" y="3919"/>
                </a:lnTo>
                <a:lnTo>
                  <a:pt x="1370" y="3894"/>
                </a:lnTo>
                <a:lnTo>
                  <a:pt x="1345" y="3870"/>
                </a:lnTo>
                <a:lnTo>
                  <a:pt x="1322" y="3844"/>
                </a:lnTo>
                <a:lnTo>
                  <a:pt x="1299" y="3819"/>
                </a:lnTo>
                <a:lnTo>
                  <a:pt x="1276" y="3793"/>
                </a:lnTo>
                <a:lnTo>
                  <a:pt x="1254" y="3766"/>
                </a:lnTo>
                <a:lnTo>
                  <a:pt x="1232" y="3739"/>
                </a:lnTo>
                <a:lnTo>
                  <a:pt x="1210" y="3711"/>
                </a:lnTo>
                <a:lnTo>
                  <a:pt x="1190" y="3683"/>
                </a:lnTo>
                <a:lnTo>
                  <a:pt x="1169" y="3654"/>
                </a:lnTo>
                <a:lnTo>
                  <a:pt x="1150" y="3626"/>
                </a:lnTo>
                <a:lnTo>
                  <a:pt x="1131" y="3596"/>
                </a:lnTo>
                <a:lnTo>
                  <a:pt x="1112" y="3567"/>
                </a:lnTo>
                <a:lnTo>
                  <a:pt x="1094" y="3537"/>
                </a:lnTo>
                <a:lnTo>
                  <a:pt x="1077" y="3506"/>
                </a:lnTo>
                <a:lnTo>
                  <a:pt x="1059" y="3476"/>
                </a:lnTo>
                <a:lnTo>
                  <a:pt x="1043" y="3444"/>
                </a:lnTo>
                <a:lnTo>
                  <a:pt x="1027" y="3412"/>
                </a:lnTo>
                <a:lnTo>
                  <a:pt x="1011" y="3380"/>
                </a:lnTo>
                <a:lnTo>
                  <a:pt x="997" y="3348"/>
                </a:lnTo>
                <a:lnTo>
                  <a:pt x="983" y="3315"/>
                </a:lnTo>
                <a:lnTo>
                  <a:pt x="970" y="3281"/>
                </a:lnTo>
                <a:lnTo>
                  <a:pt x="957" y="3247"/>
                </a:lnTo>
                <a:lnTo>
                  <a:pt x="945" y="3213"/>
                </a:lnTo>
                <a:lnTo>
                  <a:pt x="933" y="3178"/>
                </a:lnTo>
                <a:lnTo>
                  <a:pt x="933" y="3175"/>
                </a:lnTo>
                <a:lnTo>
                  <a:pt x="933" y="3171"/>
                </a:lnTo>
                <a:lnTo>
                  <a:pt x="933" y="3169"/>
                </a:lnTo>
                <a:lnTo>
                  <a:pt x="934" y="3165"/>
                </a:lnTo>
                <a:lnTo>
                  <a:pt x="937" y="3162"/>
                </a:lnTo>
                <a:lnTo>
                  <a:pt x="939" y="3159"/>
                </a:lnTo>
                <a:lnTo>
                  <a:pt x="942" y="3158"/>
                </a:lnTo>
                <a:lnTo>
                  <a:pt x="945" y="3156"/>
                </a:lnTo>
                <a:lnTo>
                  <a:pt x="949" y="3156"/>
                </a:lnTo>
                <a:lnTo>
                  <a:pt x="952" y="3156"/>
                </a:lnTo>
                <a:lnTo>
                  <a:pt x="956" y="3156"/>
                </a:lnTo>
                <a:lnTo>
                  <a:pt x="958" y="3157"/>
                </a:lnTo>
                <a:lnTo>
                  <a:pt x="962" y="3159"/>
                </a:lnTo>
                <a:lnTo>
                  <a:pt x="964" y="3162"/>
                </a:lnTo>
                <a:lnTo>
                  <a:pt x="966" y="3164"/>
                </a:lnTo>
                <a:lnTo>
                  <a:pt x="968" y="3168"/>
                </a:lnTo>
                <a:lnTo>
                  <a:pt x="978" y="3202"/>
                </a:lnTo>
                <a:lnTo>
                  <a:pt x="991" y="3235"/>
                </a:lnTo>
                <a:lnTo>
                  <a:pt x="1003" y="3268"/>
                </a:lnTo>
                <a:lnTo>
                  <a:pt x="1016" y="3300"/>
                </a:lnTo>
                <a:lnTo>
                  <a:pt x="1030" y="3334"/>
                </a:lnTo>
                <a:lnTo>
                  <a:pt x="1045" y="3365"/>
                </a:lnTo>
                <a:lnTo>
                  <a:pt x="1059" y="3396"/>
                </a:lnTo>
                <a:lnTo>
                  <a:pt x="1074" y="3427"/>
                </a:lnTo>
                <a:lnTo>
                  <a:pt x="1091" y="3458"/>
                </a:lnTo>
                <a:lnTo>
                  <a:pt x="1107" y="3489"/>
                </a:lnTo>
                <a:lnTo>
                  <a:pt x="1125" y="3518"/>
                </a:lnTo>
                <a:lnTo>
                  <a:pt x="1143" y="3548"/>
                </a:lnTo>
                <a:lnTo>
                  <a:pt x="1161" y="3577"/>
                </a:lnTo>
                <a:lnTo>
                  <a:pt x="1180" y="3606"/>
                </a:lnTo>
                <a:lnTo>
                  <a:pt x="1199" y="3634"/>
                </a:lnTo>
                <a:lnTo>
                  <a:pt x="1219" y="3663"/>
                </a:lnTo>
                <a:lnTo>
                  <a:pt x="1239" y="3690"/>
                </a:lnTo>
                <a:lnTo>
                  <a:pt x="1260" y="3716"/>
                </a:lnTo>
                <a:lnTo>
                  <a:pt x="1281" y="3743"/>
                </a:lnTo>
                <a:lnTo>
                  <a:pt x="1303" y="3769"/>
                </a:lnTo>
                <a:lnTo>
                  <a:pt x="1325" y="3794"/>
                </a:lnTo>
                <a:lnTo>
                  <a:pt x="1348" y="3820"/>
                </a:lnTo>
                <a:lnTo>
                  <a:pt x="1371" y="3845"/>
                </a:lnTo>
                <a:lnTo>
                  <a:pt x="1395" y="3869"/>
                </a:lnTo>
                <a:lnTo>
                  <a:pt x="1420" y="3893"/>
                </a:lnTo>
                <a:lnTo>
                  <a:pt x="1444" y="3916"/>
                </a:lnTo>
                <a:lnTo>
                  <a:pt x="1470" y="3939"/>
                </a:lnTo>
                <a:lnTo>
                  <a:pt x="1495" y="3960"/>
                </a:lnTo>
                <a:lnTo>
                  <a:pt x="1521" y="3983"/>
                </a:lnTo>
                <a:lnTo>
                  <a:pt x="1547" y="4004"/>
                </a:lnTo>
                <a:lnTo>
                  <a:pt x="1574" y="4024"/>
                </a:lnTo>
                <a:lnTo>
                  <a:pt x="1601" y="4044"/>
                </a:lnTo>
                <a:lnTo>
                  <a:pt x="1628" y="4064"/>
                </a:lnTo>
                <a:lnTo>
                  <a:pt x="1656" y="4083"/>
                </a:lnTo>
                <a:lnTo>
                  <a:pt x="1684" y="4101"/>
                </a:lnTo>
                <a:lnTo>
                  <a:pt x="1713" y="4120"/>
                </a:lnTo>
                <a:lnTo>
                  <a:pt x="1742" y="4136"/>
                </a:lnTo>
                <a:lnTo>
                  <a:pt x="1772" y="4154"/>
                </a:lnTo>
                <a:lnTo>
                  <a:pt x="1801" y="4170"/>
                </a:lnTo>
                <a:lnTo>
                  <a:pt x="1831" y="4186"/>
                </a:lnTo>
                <a:lnTo>
                  <a:pt x="1862" y="4200"/>
                </a:lnTo>
                <a:lnTo>
                  <a:pt x="1891" y="4216"/>
                </a:lnTo>
                <a:lnTo>
                  <a:pt x="1923" y="4230"/>
                </a:lnTo>
                <a:lnTo>
                  <a:pt x="1954" y="4243"/>
                </a:lnTo>
                <a:lnTo>
                  <a:pt x="1986" y="4256"/>
                </a:lnTo>
                <a:lnTo>
                  <a:pt x="2017" y="4268"/>
                </a:lnTo>
                <a:lnTo>
                  <a:pt x="2050" y="4280"/>
                </a:lnTo>
                <a:lnTo>
                  <a:pt x="2082" y="4290"/>
                </a:lnTo>
                <a:lnTo>
                  <a:pt x="2114" y="4301"/>
                </a:lnTo>
                <a:lnTo>
                  <a:pt x="2147" y="4311"/>
                </a:lnTo>
                <a:lnTo>
                  <a:pt x="2180" y="4320"/>
                </a:lnTo>
                <a:lnTo>
                  <a:pt x="2214" y="4328"/>
                </a:lnTo>
                <a:lnTo>
                  <a:pt x="2248" y="4337"/>
                </a:lnTo>
                <a:lnTo>
                  <a:pt x="2281" y="4344"/>
                </a:lnTo>
                <a:lnTo>
                  <a:pt x="2315" y="4350"/>
                </a:lnTo>
                <a:lnTo>
                  <a:pt x="2350" y="4356"/>
                </a:lnTo>
                <a:lnTo>
                  <a:pt x="2384" y="4360"/>
                </a:lnTo>
                <a:lnTo>
                  <a:pt x="2418" y="4365"/>
                </a:lnTo>
                <a:lnTo>
                  <a:pt x="2453" y="4369"/>
                </a:lnTo>
                <a:lnTo>
                  <a:pt x="2488" y="4372"/>
                </a:lnTo>
                <a:lnTo>
                  <a:pt x="2524" y="4375"/>
                </a:lnTo>
                <a:lnTo>
                  <a:pt x="2559" y="4377"/>
                </a:lnTo>
                <a:lnTo>
                  <a:pt x="2594" y="4378"/>
                </a:lnTo>
                <a:lnTo>
                  <a:pt x="2630" y="4378"/>
                </a:lnTo>
                <a:lnTo>
                  <a:pt x="2666" y="4378"/>
                </a:lnTo>
                <a:lnTo>
                  <a:pt x="2702" y="4377"/>
                </a:lnTo>
                <a:lnTo>
                  <a:pt x="2737" y="4375"/>
                </a:lnTo>
                <a:lnTo>
                  <a:pt x="2773" y="4372"/>
                </a:lnTo>
                <a:lnTo>
                  <a:pt x="2808" y="4369"/>
                </a:lnTo>
                <a:lnTo>
                  <a:pt x="2844" y="4365"/>
                </a:lnTo>
                <a:lnTo>
                  <a:pt x="2878" y="4360"/>
                </a:lnTo>
                <a:lnTo>
                  <a:pt x="2914" y="4356"/>
                </a:lnTo>
                <a:lnTo>
                  <a:pt x="2948" y="4350"/>
                </a:lnTo>
                <a:lnTo>
                  <a:pt x="2982" y="4343"/>
                </a:lnTo>
                <a:lnTo>
                  <a:pt x="3017" y="4335"/>
                </a:lnTo>
                <a:lnTo>
                  <a:pt x="3050" y="4327"/>
                </a:lnTo>
                <a:lnTo>
                  <a:pt x="3084" y="4319"/>
                </a:lnTo>
                <a:lnTo>
                  <a:pt x="3117" y="4309"/>
                </a:lnTo>
                <a:lnTo>
                  <a:pt x="3150" y="4300"/>
                </a:lnTo>
                <a:lnTo>
                  <a:pt x="3182" y="4289"/>
                </a:lnTo>
                <a:lnTo>
                  <a:pt x="3216" y="4279"/>
                </a:lnTo>
                <a:lnTo>
                  <a:pt x="3247" y="4267"/>
                </a:lnTo>
                <a:lnTo>
                  <a:pt x="3279" y="4254"/>
                </a:lnTo>
                <a:lnTo>
                  <a:pt x="3311" y="4241"/>
                </a:lnTo>
                <a:lnTo>
                  <a:pt x="3343" y="4228"/>
                </a:lnTo>
                <a:lnTo>
                  <a:pt x="3374" y="4213"/>
                </a:lnTo>
                <a:lnTo>
                  <a:pt x="3405" y="4198"/>
                </a:lnTo>
                <a:lnTo>
                  <a:pt x="3436" y="4183"/>
                </a:lnTo>
                <a:lnTo>
                  <a:pt x="3465" y="4167"/>
                </a:lnTo>
                <a:lnTo>
                  <a:pt x="3495" y="4151"/>
                </a:lnTo>
                <a:lnTo>
                  <a:pt x="3525" y="4134"/>
                </a:lnTo>
                <a:lnTo>
                  <a:pt x="3554" y="4116"/>
                </a:lnTo>
                <a:lnTo>
                  <a:pt x="3583" y="4097"/>
                </a:lnTo>
                <a:lnTo>
                  <a:pt x="3611" y="4078"/>
                </a:lnTo>
                <a:lnTo>
                  <a:pt x="3640" y="4060"/>
                </a:lnTo>
                <a:lnTo>
                  <a:pt x="3667" y="4039"/>
                </a:lnTo>
                <a:lnTo>
                  <a:pt x="3694" y="4019"/>
                </a:lnTo>
                <a:lnTo>
                  <a:pt x="3720" y="3998"/>
                </a:lnTo>
                <a:lnTo>
                  <a:pt x="3747" y="3977"/>
                </a:lnTo>
                <a:lnTo>
                  <a:pt x="3773" y="3955"/>
                </a:lnTo>
                <a:lnTo>
                  <a:pt x="3798" y="3933"/>
                </a:lnTo>
                <a:lnTo>
                  <a:pt x="3823" y="3909"/>
                </a:lnTo>
                <a:lnTo>
                  <a:pt x="3848" y="3885"/>
                </a:lnTo>
                <a:lnTo>
                  <a:pt x="3873" y="3862"/>
                </a:lnTo>
                <a:lnTo>
                  <a:pt x="3897" y="3837"/>
                </a:lnTo>
                <a:lnTo>
                  <a:pt x="3919" y="3812"/>
                </a:lnTo>
                <a:lnTo>
                  <a:pt x="3943" y="3787"/>
                </a:lnTo>
                <a:lnTo>
                  <a:pt x="3964" y="3761"/>
                </a:lnTo>
                <a:lnTo>
                  <a:pt x="3987" y="3734"/>
                </a:lnTo>
                <a:lnTo>
                  <a:pt x="4008" y="3708"/>
                </a:lnTo>
                <a:lnTo>
                  <a:pt x="4028" y="3681"/>
                </a:lnTo>
                <a:lnTo>
                  <a:pt x="4049" y="3652"/>
                </a:lnTo>
                <a:lnTo>
                  <a:pt x="4068" y="3624"/>
                </a:lnTo>
                <a:lnTo>
                  <a:pt x="4088" y="3595"/>
                </a:lnTo>
                <a:lnTo>
                  <a:pt x="4106" y="3567"/>
                </a:lnTo>
                <a:lnTo>
                  <a:pt x="4125" y="3537"/>
                </a:lnTo>
                <a:lnTo>
                  <a:pt x="4143" y="3506"/>
                </a:lnTo>
                <a:lnTo>
                  <a:pt x="4159" y="3477"/>
                </a:lnTo>
                <a:lnTo>
                  <a:pt x="4176" y="3446"/>
                </a:lnTo>
                <a:lnTo>
                  <a:pt x="4191" y="3414"/>
                </a:lnTo>
                <a:lnTo>
                  <a:pt x="4207" y="3383"/>
                </a:lnTo>
                <a:lnTo>
                  <a:pt x="4222" y="3351"/>
                </a:lnTo>
                <a:lnTo>
                  <a:pt x="4236" y="3318"/>
                </a:lnTo>
                <a:lnTo>
                  <a:pt x="4249" y="3286"/>
                </a:lnTo>
                <a:lnTo>
                  <a:pt x="4262" y="3253"/>
                </a:lnTo>
                <a:lnTo>
                  <a:pt x="4274" y="3219"/>
                </a:lnTo>
                <a:lnTo>
                  <a:pt x="4286" y="3185"/>
                </a:lnTo>
                <a:lnTo>
                  <a:pt x="4298" y="3151"/>
                </a:lnTo>
                <a:lnTo>
                  <a:pt x="4299" y="3148"/>
                </a:lnTo>
                <a:lnTo>
                  <a:pt x="4300" y="3145"/>
                </a:lnTo>
                <a:lnTo>
                  <a:pt x="4304" y="3143"/>
                </a:lnTo>
                <a:lnTo>
                  <a:pt x="4305" y="3142"/>
                </a:lnTo>
                <a:lnTo>
                  <a:pt x="4306" y="3140"/>
                </a:lnTo>
                <a:lnTo>
                  <a:pt x="4310" y="3139"/>
                </a:lnTo>
                <a:lnTo>
                  <a:pt x="4312" y="3138"/>
                </a:lnTo>
                <a:lnTo>
                  <a:pt x="4316" y="3138"/>
                </a:lnTo>
                <a:lnTo>
                  <a:pt x="4319" y="3139"/>
                </a:lnTo>
                <a:lnTo>
                  <a:pt x="4323" y="3140"/>
                </a:lnTo>
                <a:lnTo>
                  <a:pt x="4326" y="3143"/>
                </a:lnTo>
                <a:lnTo>
                  <a:pt x="4329" y="3145"/>
                </a:lnTo>
                <a:lnTo>
                  <a:pt x="4330" y="3146"/>
                </a:lnTo>
                <a:lnTo>
                  <a:pt x="4330" y="3148"/>
                </a:lnTo>
                <a:lnTo>
                  <a:pt x="4331" y="3151"/>
                </a:lnTo>
                <a:lnTo>
                  <a:pt x="4332" y="3155"/>
                </a:lnTo>
                <a:lnTo>
                  <a:pt x="4332" y="3158"/>
                </a:lnTo>
                <a:lnTo>
                  <a:pt x="4331" y="3162"/>
                </a:lnTo>
                <a:close/>
                <a:moveTo>
                  <a:pt x="4276" y="2519"/>
                </a:moveTo>
                <a:lnTo>
                  <a:pt x="4277" y="2507"/>
                </a:lnTo>
                <a:lnTo>
                  <a:pt x="4277" y="2496"/>
                </a:lnTo>
                <a:lnTo>
                  <a:pt x="4276" y="2486"/>
                </a:lnTo>
                <a:lnTo>
                  <a:pt x="4273" y="2476"/>
                </a:lnTo>
                <a:lnTo>
                  <a:pt x="4270" y="2467"/>
                </a:lnTo>
                <a:lnTo>
                  <a:pt x="4266" y="2457"/>
                </a:lnTo>
                <a:lnTo>
                  <a:pt x="4261" y="2450"/>
                </a:lnTo>
                <a:lnTo>
                  <a:pt x="4259" y="2445"/>
                </a:lnTo>
                <a:lnTo>
                  <a:pt x="4255" y="2442"/>
                </a:lnTo>
                <a:lnTo>
                  <a:pt x="4253" y="2438"/>
                </a:lnTo>
                <a:lnTo>
                  <a:pt x="4248" y="2436"/>
                </a:lnTo>
                <a:lnTo>
                  <a:pt x="4245" y="2432"/>
                </a:lnTo>
                <a:lnTo>
                  <a:pt x="4241" y="2430"/>
                </a:lnTo>
                <a:lnTo>
                  <a:pt x="4232" y="2424"/>
                </a:lnTo>
                <a:lnTo>
                  <a:pt x="4222" y="2420"/>
                </a:lnTo>
                <a:lnTo>
                  <a:pt x="4212" y="2417"/>
                </a:lnTo>
                <a:lnTo>
                  <a:pt x="4200" y="2414"/>
                </a:lnTo>
                <a:lnTo>
                  <a:pt x="4188" y="2413"/>
                </a:lnTo>
                <a:lnTo>
                  <a:pt x="4175" y="2412"/>
                </a:lnTo>
                <a:lnTo>
                  <a:pt x="4116" y="2412"/>
                </a:lnTo>
                <a:lnTo>
                  <a:pt x="4097" y="2610"/>
                </a:lnTo>
                <a:lnTo>
                  <a:pt x="4184" y="2610"/>
                </a:lnTo>
                <a:lnTo>
                  <a:pt x="4194" y="2610"/>
                </a:lnTo>
                <a:lnTo>
                  <a:pt x="4203" y="2609"/>
                </a:lnTo>
                <a:lnTo>
                  <a:pt x="4212" y="2606"/>
                </a:lnTo>
                <a:lnTo>
                  <a:pt x="4220" y="2604"/>
                </a:lnTo>
                <a:lnTo>
                  <a:pt x="4227" y="2600"/>
                </a:lnTo>
                <a:lnTo>
                  <a:pt x="4234" y="2596"/>
                </a:lnTo>
                <a:lnTo>
                  <a:pt x="4241" y="2591"/>
                </a:lnTo>
                <a:lnTo>
                  <a:pt x="4247" y="2585"/>
                </a:lnTo>
                <a:lnTo>
                  <a:pt x="4253" y="2579"/>
                </a:lnTo>
                <a:lnTo>
                  <a:pt x="4258" y="2572"/>
                </a:lnTo>
                <a:lnTo>
                  <a:pt x="4262" y="2565"/>
                </a:lnTo>
                <a:lnTo>
                  <a:pt x="4266" y="2557"/>
                </a:lnTo>
                <a:lnTo>
                  <a:pt x="4270" y="2548"/>
                </a:lnTo>
                <a:lnTo>
                  <a:pt x="4272" y="2539"/>
                </a:lnTo>
                <a:lnTo>
                  <a:pt x="4274" y="2529"/>
                </a:lnTo>
                <a:lnTo>
                  <a:pt x="4276" y="2519"/>
                </a:lnTo>
                <a:close/>
                <a:moveTo>
                  <a:pt x="3953" y="2476"/>
                </a:moveTo>
                <a:lnTo>
                  <a:pt x="3955" y="2459"/>
                </a:lnTo>
                <a:lnTo>
                  <a:pt x="3955" y="2452"/>
                </a:lnTo>
                <a:lnTo>
                  <a:pt x="3953" y="2446"/>
                </a:lnTo>
                <a:lnTo>
                  <a:pt x="3952" y="2441"/>
                </a:lnTo>
                <a:lnTo>
                  <a:pt x="3950" y="2436"/>
                </a:lnTo>
                <a:lnTo>
                  <a:pt x="3947" y="2431"/>
                </a:lnTo>
                <a:lnTo>
                  <a:pt x="3945" y="2427"/>
                </a:lnTo>
                <a:lnTo>
                  <a:pt x="3942" y="2424"/>
                </a:lnTo>
                <a:lnTo>
                  <a:pt x="3938" y="2422"/>
                </a:lnTo>
                <a:lnTo>
                  <a:pt x="3933" y="2419"/>
                </a:lnTo>
                <a:lnTo>
                  <a:pt x="3928" y="2417"/>
                </a:lnTo>
                <a:lnTo>
                  <a:pt x="3917" y="2414"/>
                </a:lnTo>
                <a:lnTo>
                  <a:pt x="3902" y="2412"/>
                </a:lnTo>
                <a:lnTo>
                  <a:pt x="3833" y="2412"/>
                </a:lnTo>
                <a:lnTo>
                  <a:pt x="3822" y="2508"/>
                </a:lnTo>
                <a:lnTo>
                  <a:pt x="3778" y="2508"/>
                </a:lnTo>
                <a:lnTo>
                  <a:pt x="3776" y="2497"/>
                </a:lnTo>
                <a:lnTo>
                  <a:pt x="3773" y="2487"/>
                </a:lnTo>
                <a:lnTo>
                  <a:pt x="3770" y="2477"/>
                </a:lnTo>
                <a:lnTo>
                  <a:pt x="3765" y="2468"/>
                </a:lnTo>
                <a:lnTo>
                  <a:pt x="3759" y="2459"/>
                </a:lnTo>
                <a:lnTo>
                  <a:pt x="3753" y="2452"/>
                </a:lnTo>
                <a:lnTo>
                  <a:pt x="3745" y="2445"/>
                </a:lnTo>
                <a:lnTo>
                  <a:pt x="3737" y="2438"/>
                </a:lnTo>
                <a:lnTo>
                  <a:pt x="3727" y="2432"/>
                </a:lnTo>
                <a:lnTo>
                  <a:pt x="3718" y="2427"/>
                </a:lnTo>
                <a:lnTo>
                  <a:pt x="3707" y="2423"/>
                </a:lnTo>
                <a:lnTo>
                  <a:pt x="3702" y="2420"/>
                </a:lnTo>
                <a:lnTo>
                  <a:pt x="3696" y="2419"/>
                </a:lnTo>
                <a:lnTo>
                  <a:pt x="3685" y="2416"/>
                </a:lnTo>
                <a:lnTo>
                  <a:pt x="3673" y="2414"/>
                </a:lnTo>
                <a:lnTo>
                  <a:pt x="3661" y="2413"/>
                </a:lnTo>
                <a:lnTo>
                  <a:pt x="3649" y="2412"/>
                </a:lnTo>
                <a:lnTo>
                  <a:pt x="3515" y="2412"/>
                </a:lnTo>
                <a:lnTo>
                  <a:pt x="3497" y="2586"/>
                </a:lnTo>
                <a:lnTo>
                  <a:pt x="3568" y="2586"/>
                </a:lnTo>
                <a:lnTo>
                  <a:pt x="3580" y="2585"/>
                </a:lnTo>
                <a:lnTo>
                  <a:pt x="3592" y="2584"/>
                </a:lnTo>
                <a:lnTo>
                  <a:pt x="3602" y="2580"/>
                </a:lnTo>
                <a:lnTo>
                  <a:pt x="3610" y="2577"/>
                </a:lnTo>
                <a:lnTo>
                  <a:pt x="3617" y="2572"/>
                </a:lnTo>
                <a:lnTo>
                  <a:pt x="3621" y="2570"/>
                </a:lnTo>
                <a:lnTo>
                  <a:pt x="3624" y="2567"/>
                </a:lnTo>
                <a:lnTo>
                  <a:pt x="3629" y="2561"/>
                </a:lnTo>
                <a:lnTo>
                  <a:pt x="3634" y="2557"/>
                </a:lnTo>
                <a:lnTo>
                  <a:pt x="3637" y="2551"/>
                </a:lnTo>
                <a:lnTo>
                  <a:pt x="3640" y="2546"/>
                </a:lnTo>
                <a:lnTo>
                  <a:pt x="3642" y="2540"/>
                </a:lnTo>
                <a:lnTo>
                  <a:pt x="3643" y="2536"/>
                </a:lnTo>
                <a:lnTo>
                  <a:pt x="3645" y="2529"/>
                </a:lnTo>
                <a:lnTo>
                  <a:pt x="3645" y="2527"/>
                </a:lnTo>
                <a:lnTo>
                  <a:pt x="3688" y="2527"/>
                </a:lnTo>
                <a:lnTo>
                  <a:pt x="3671" y="2688"/>
                </a:lnTo>
                <a:lnTo>
                  <a:pt x="3622" y="2688"/>
                </a:lnTo>
                <a:lnTo>
                  <a:pt x="3622" y="2677"/>
                </a:lnTo>
                <a:lnTo>
                  <a:pt x="3622" y="2669"/>
                </a:lnTo>
                <a:lnTo>
                  <a:pt x="3621" y="2661"/>
                </a:lnTo>
                <a:lnTo>
                  <a:pt x="3618" y="2654"/>
                </a:lnTo>
                <a:lnTo>
                  <a:pt x="3616" y="2648"/>
                </a:lnTo>
                <a:lnTo>
                  <a:pt x="3612" y="2643"/>
                </a:lnTo>
                <a:lnTo>
                  <a:pt x="3608" y="2638"/>
                </a:lnTo>
                <a:lnTo>
                  <a:pt x="3603" y="2635"/>
                </a:lnTo>
                <a:lnTo>
                  <a:pt x="3597" y="2632"/>
                </a:lnTo>
                <a:lnTo>
                  <a:pt x="3591" y="2630"/>
                </a:lnTo>
                <a:lnTo>
                  <a:pt x="3577" y="2626"/>
                </a:lnTo>
                <a:lnTo>
                  <a:pt x="3568" y="2626"/>
                </a:lnTo>
                <a:lnTo>
                  <a:pt x="3560" y="2625"/>
                </a:lnTo>
                <a:lnTo>
                  <a:pt x="3542" y="2625"/>
                </a:lnTo>
                <a:lnTo>
                  <a:pt x="3494" y="2625"/>
                </a:lnTo>
                <a:lnTo>
                  <a:pt x="3480" y="2763"/>
                </a:lnTo>
                <a:lnTo>
                  <a:pt x="3480" y="2771"/>
                </a:lnTo>
                <a:lnTo>
                  <a:pt x="3480" y="2778"/>
                </a:lnTo>
                <a:lnTo>
                  <a:pt x="3480" y="2785"/>
                </a:lnTo>
                <a:lnTo>
                  <a:pt x="3481" y="2791"/>
                </a:lnTo>
                <a:lnTo>
                  <a:pt x="3482" y="2796"/>
                </a:lnTo>
                <a:lnTo>
                  <a:pt x="3484" y="2801"/>
                </a:lnTo>
                <a:lnTo>
                  <a:pt x="3487" y="2805"/>
                </a:lnTo>
                <a:lnTo>
                  <a:pt x="3489" y="2809"/>
                </a:lnTo>
                <a:lnTo>
                  <a:pt x="3495" y="2815"/>
                </a:lnTo>
                <a:lnTo>
                  <a:pt x="3501" y="2818"/>
                </a:lnTo>
                <a:lnTo>
                  <a:pt x="3507" y="2822"/>
                </a:lnTo>
                <a:lnTo>
                  <a:pt x="3515" y="2825"/>
                </a:lnTo>
                <a:lnTo>
                  <a:pt x="3525" y="2827"/>
                </a:lnTo>
                <a:lnTo>
                  <a:pt x="3536" y="2829"/>
                </a:lnTo>
                <a:lnTo>
                  <a:pt x="3548" y="2829"/>
                </a:lnTo>
                <a:lnTo>
                  <a:pt x="3564" y="2830"/>
                </a:lnTo>
                <a:lnTo>
                  <a:pt x="3578" y="2829"/>
                </a:lnTo>
                <a:lnTo>
                  <a:pt x="3592" y="2828"/>
                </a:lnTo>
                <a:lnTo>
                  <a:pt x="3606" y="2825"/>
                </a:lnTo>
                <a:lnTo>
                  <a:pt x="3618" y="2823"/>
                </a:lnTo>
                <a:lnTo>
                  <a:pt x="3630" y="2821"/>
                </a:lnTo>
                <a:lnTo>
                  <a:pt x="3642" y="2817"/>
                </a:lnTo>
                <a:lnTo>
                  <a:pt x="3653" y="2814"/>
                </a:lnTo>
                <a:lnTo>
                  <a:pt x="3663" y="2809"/>
                </a:lnTo>
                <a:lnTo>
                  <a:pt x="3671" y="2804"/>
                </a:lnTo>
                <a:lnTo>
                  <a:pt x="3681" y="2799"/>
                </a:lnTo>
                <a:lnTo>
                  <a:pt x="3689" y="2793"/>
                </a:lnTo>
                <a:lnTo>
                  <a:pt x="3696" y="2789"/>
                </a:lnTo>
                <a:lnTo>
                  <a:pt x="3703" y="2783"/>
                </a:lnTo>
                <a:lnTo>
                  <a:pt x="3711" y="2777"/>
                </a:lnTo>
                <a:lnTo>
                  <a:pt x="3722" y="2766"/>
                </a:lnTo>
                <a:lnTo>
                  <a:pt x="3732" y="2754"/>
                </a:lnTo>
                <a:lnTo>
                  <a:pt x="3740" y="2743"/>
                </a:lnTo>
                <a:lnTo>
                  <a:pt x="3746" y="2733"/>
                </a:lnTo>
                <a:lnTo>
                  <a:pt x="3752" y="2724"/>
                </a:lnTo>
                <a:lnTo>
                  <a:pt x="3756" y="2715"/>
                </a:lnTo>
                <a:lnTo>
                  <a:pt x="3758" y="2709"/>
                </a:lnTo>
                <a:lnTo>
                  <a:pt x="3759" y="2705"/>
                </a:lnTo>
                <a:lnTo>
                  <a:pt x="3802" y="2705"/>
                </a:lnTo>
                <a:lnTo>
                  <a:pt x="3790" y="2829"/>
                </a:lnTo>
                <a:lnTo>
                  <a:pt x="3860" y="2829"/>
                </a:lnTo>
                <a:lnTo>
                  <a:pt x="3869" y="2828"/>
                </a:lnTo>
                <a:lnTo>
                  <a:pt x="3876" y="2827"/>
                </a:lnTo>
                <a:lnTo>
                  <a:pt x="3883" y="2825"/>
                </a:lnTo>
                <a:lnTo>
                  <a:pt x="3891" y="2823"/>
                </a:lnTo>
                <a:lnTo>
                  <a:pt x="3895" y="2821"/>
                </a:lnTo>
                <a:lnTo>
                  <a:pt x="3901" y="2818"/>
                </a:lnTo>
                <a:lnTo>
                  <a:pt x="3905" y="2815"/>
                </a:lnTo>
                <a:lnTo>
                  <a:pt x="3908" y="2811"/>
                </a:lnTo>
                <a:lnTo>
                  <a:pt x="3912" y="2808"/>
                </a:lnTo>
                <a:lnTo>
                  <a:pt x="3915" y="2803"/>
                </a:lnTo>
                <a:lnTo>
                  <a:pt x="3917" y="2798"/>
                </a:lnTo>
                <a:lnTo>
                  <a:pt x="3919" y="2792"/>
                </a:lnTo>
                <a:lnTo>
                  <a:pt x="3923" y="2782"/>
                </a:lnTo>
                <a:lnTo>
                  <a:pt x="3923" y="2774"/>
                </a:lnTo>
                <a:lnTo>
                  <a:pt x="3924" y="2769"/>
                </a:lnTo>
                <a:lnTo>
                  <a:pt x="3953" y="2476"/>
                </a:lnTo>
                <a:close/>
                <a:moveTo>
                  <a:pt x="3354" y="2469"/>
                </a:moveTo>
                <a:lnTo>
                  <a:pt x="3354" y="2462"/>
                </a:lnTo>
                <a:lnTo>
                  <a:pt x="3354" y="2455"/>
                </a:lnTo>
                <a:lnTo>
                  <a:pt x="3354" y="2449"/>
                </a:lnTo>
                <a:lnTo>
                  <a:pt x="3353" y="2444"/>
                </a:lnTo>
                <a:lnTo>
                  <a:pt x="3352" y="2439"/>
                </a:lnTo>
                <a:lnTo>
                  <a:pt x="3349" y="2435"/>
                </a:lnTo>
                <a:lnTo>
                  <a:pt x="3348" y="2431"/>
                </a:lnTo>
                <a:lnTo>
                  <a:pt x="3345" y="2427"/>
                </a:lnTo>
                <a:lnTo>
                  <a:pt x="3342" y="2424"/>
                </a:lnTo>
                <a:lnTo>
                  <a:pt x="3340" y="2423"/>
                </a:lnTo>
                <a:lnTo>
                  <a:pt x="3338" y="2422"/>
                </a:lnTo>
                <a:lnTo>
                  <a:pt x="3334" y="2419"/>
                </a:lnTo>
                <a:lnTo>
                  <a:pt x="3329" y="2417"/>
                </a:lnTo>
                <a:lnTo>
                  <a:pt x="3323" y="2416"/>
                </a:lnTo>
                <a:lnTo>
                  <a:pt x="3317" y="2414"/>
                </a:lnTo>
                <a:lnTo>
                  <a:pt x="3310" y="2413"/>
                </a:lnTo>
                <a:lnTo>
                  <a:pt x="3303" y="2412"/>
                </a:lnTo>
                <a:lnTo>
                  <a:pt x="3255" y="2412"/>
                </a:lnTo>
                <a:lnTo>
                  <a:pt x="3244" y="2413"/>
                </a:lnTo>
                <a:lnTo>
                  <a:pt x="3234" y="2413"/>
                </a:lnTo>
                <a:lnTo>
                  <a:pt x="3226" y="2416"/>
                </a:lnTo>
                <a:lnTo>
                  <a:pt x="3218" y="2418"/>
                </a:lnTo>
                <a:lnTo>
                  <a:pt x="3212" y="2420"/>
                </a:lnTo>
                <a:lnTo>
                  <a:pt x="3206" y="2425"/>
                </a:lnTo>
                <a:lnTo>
                  <a:pt x="3200" y="2430"/>
                </a:lnTo>
                <a:lnTo>
                  <a:pt x="3198" y="2432"/>
                </a:lnTo>
                <a:lnTo>
                  <a:pt x="3197" y="2435"/>
                </a:lnTo>
                <a:lnTo>
                  <a:pt x="3192" y="2442"/>
                </a:lnTo>
                <a:lnTo>
                  <a:pt x="3188" y="2449"/>
                </a:lnTo>
                <a:lnTo>
                  <a:pt x="3186" y="2457"/>
                </a:lnTo>
                <a:lnTo>
                  <a:pt x="3184" y="2465"/>
                </a:lnTo>
                <a:lnTo>
                  <a:pt x="3179" y="2487"/>
                </a:lnTo>
                <a:lnTo>
                  <a:pt x="3176" y="2513"/>
                </a:lnTo>
                <a:lnTo>
                  <a:pt x="3146" y="2811"/>
                </a:lnTo>
                <a:lnTo>
                  <a:pt x="3147" y="2814"/>
                </a:lnTo>
                <a:lnTo>
                  <a:pt x="3147" y="2816"/>
                </a:lnTo>
                <a:lnTo>
                  <a:pt x="3148" y="2818"/>
                </a:lnTo>
                <a:lnTo>
                  <a:pt x="3150" y="2821"/>
                </a:lnTo>
                <a:lnTo>
                  <a:pt x="3152" y="2823"/>
                </a:lnTo>
                <a:lnTo>
                  <a:pt x="3154" y="2824"/>
                </a:lnTo>
                <a:lnTo>
                  <a:pt x="3156" y="2824"/>
                </a:lnTo>
                <a:lnTo>
                  <a:pt x="3159" y="2825"/>
                </a:lnTo>
                <a:lnTo>
                  <a:pt x="3251" y="2825"/>
                </a:lnTo>
                <a:lnTo>
                  <a:pt x="3259" y="2825"/>
                </a:lnTo>
                <a:lnTo>
                  <a:pt x="3268" y="2824"/>
                </a:lnTo>
                <a:lnTo>
                  <a:pt x="3282" y="2822"/>
                </a:lnTo>
                <a:lnTo>
                  <a:pt x="3288" y="2819"/>
                </a:lnTo>
                <a:lnTo>
                  <a:pt x="3294" y="2817"/>
                </a:lnTo>
                <a:lnTo>
                  <a:pt x="3298" y="2815"/>
                </a:lnTo>
                <a:lnTo>
                  <a:pt x="3303" y="2811"/>
                </a:lnTo>
                <a:lnTo>
                  <a:pt x="3308" y="2808"/>
                </a:lnTo>
                <a:lnTo>
                  <a:pt x="3311" y="2803"/>
                </a:lnTo>
                <a:lnTo>
                  <a:pt x="3314" y="2798"/>
                </a:lnTo>
                <a:lnTo>
                  <a:pt x="3317" y="2792"/>
                </a:lnTo>
                <a:lnTo>
                  <a:pt x="3320" y="2786"/>
                </a:lnTo>
                <a:lnTo>
                  <a:pt x="3321" y="2780"/>
                </a:lnTo>
                <a:lnTo>
                  <a:pt x="3322" y="2773"/>
                </a:lnTo>
                <a:lnTo>
                  <a:pt x="3323" y="2765"/>
                </a:lnTo>
                <a:lnTo>
                  <a:pt x="3354" y="2469"/>
                </a:lnTo>
                <a:close/>
                <a:moveTo>
                  <a:pt x="2980" y="2962"/>
                </a:moveTo>
                <a:lnTo>
                  <a:pt x="2998" y="2955"/>
                </a:lnTo>
                <a:lnTo>
                  <a:pt x="3007" y="2950"/>
                </a:lnTo>
                <a:lnTo>
                  <a:pt x="3018" y="2945"/>
                </a:lnTo>
                <a:lnTo>
                  <a:pt x="3038" y="2933"/>
                </a:lnTo>
                <a:lnTo>
                  <a:pt x="3058" y="2921"/>
                </a:lnTo>
                <a:lnTo>
                  <a:pt x="3063" y="2918"/>
                </a:lnTo>
                <a:lnTo>
                  <a:pt x="3067" y="2914"/>
                </a:lnTo>
                <a:lnTo>
                  <a:pt x="3075" y="2908"/>
                </a:lnTo>
                <a:lnTo>
                  <a:pt x="3082" y="2902"/>
                </a:lnTo>
                <a:lnTo>
                  <a:pt x="3086" y="2896"/>
                </a:lnTo>
                <a:lnTo>
                  <a:pt x="3091" y="2891"/>
                </a:lnTo>
                <a:lnTo>
                  <a:pt x="3092" y="2885"/>
                </a:lnTo>
                <a:lnTo>
                  <a:pt x="3092" y="2882"/>
                </a:lnTo>
                <a:lnTo>
                  <a:pt x="3092" y="2880"/>
                </a:lnTo>
                <a:lnTo>
                  <a:pt x="3091" y="2878"/>
                </a:lnTo>
                <a:lnTo>
                  <a:pt x="3090" y="2876"/>
                </a:lnTo>
                <a:lnTo>
                  <a:pt x="2752" y="2509"/>
                </a:lnTo>
                <a:lnTo>
                  <a:pt x="2731" y="2701"/>
                </a:lnTo>
                <a:lnTo>
                  <a:pt x="2728" y="2725"/>
                </a:lnTo>
                <a:lnTo>
                  <a:pt x="2726" y="2744"/>
                </a:lnTo>
                <a:lnTo>
                  <a:pt x="2726" y="2753"/>
                </a:lnTo>
                <a:lnTo>
                  <a:pt x="2726" y="2760"/>
                </a:lnTo>
                <a:lnTo>
                  <a:pt x="2729" y="2774"/>
                </a:lnTo>
                <a:lnTo>
                  <a:pt x="2730" y="2780"/>
                </a:lnTo>
                <a:lnTo>
                  <a:pt x="2731" y="2785"/>
                </a:lnTo>
                <a:lnTo>
                  <a:pt x="2735" y="2795"/>
                </a:lnTo>
                <a:lnTo>
                  <a:pt x="2739" y="2803"/>
                </a:lnTo>
                <a:lnTo>
                  <a:pt x="2745" y="2810"/>
                </a:lnTo>
                <a:lnTo>
                  <a:pt x="2750" y="2815"/>
                </a:lnTo>
                <a:lnTo>
                  <a:pt x="2755" y="2818"/>
                </a:lnTo>
                <a:lnTo>
                  <a:pt x="2761" y="2822"/>
                </a:lnTo>
                <a:lnTo>
                  <a:pt x="2767" y="2824"/>
                </a:lnTo>
                <a:lnTo>
                  <a:pt x="2774" y="2827"/>
                </a:lnTo>
                <a:lnTo>
                  <a:pt x="2782" y="2828"/>
                </a:lnTo>
                <a:lnTo>
                  <a:pt x="2792" y="2829"/>
                </a:lnTo>
                <a:lnTo>
                  <a:pt x="2801" y="2829"/>
                </a:lnTo>
                <a:lnTo>
                  <a:pt x="2808" y="2829"/>
                </a:lnTo>
                <a:lnTo>
                  <a:pt x="2805" y="2867"/>
                </a:lnTo>
                <a:lnTo>
                  <a:pt x="2674" y="2867"/>
                </a:lnTo>
                <a:lnTo>
                  <a:pt x="2692" y="2883"/>
                </a:lnTo>
                <a:lnTo>
                  <a:pt x="2706" y="2896"/>
                </a:lnTo>
                <a:lnTo>
                  <a:pt x="2722" y="2908"/>
                </a:lnTo>
                <a:lnTo>
                  <a:pt x="2737" y="2919"/>
                </a:lnTo>
                <a:lnTo>
                  <a:pt x="2754" y="2930"/>
                </a:lnTo>
                <a:lnTo>
                  <a:pt x="2770" y="2940"/>
                </a:lnTo>
                <a:lnTo>
                  <a:pt x="2788" y="2949"/>
                </a:lnTo>
                <a:lnTo>
                  <a:pt x="2806" y="2957"/>
                </a:lnTo>
                <a:lnTo>
                  <a:pt x="2825" y="2963"/>
                </a:lnTo>
                <a:lnTo>
                  <a:pt x="2844" y="2969"/>
                </a:lnTo>
                <a:lnTo>
                  <a:pt x="2853" y="2970"/>
                </a:lnTo>
                <a:lnTo>
                  <a:pt x="2863" y="2972"/>
                </a:lnTo>
                <a:lnTo>
                  <a:pt x="2872" y="2973"/>
                </a:lnTo>
                <a:lnTo>
                  <a:pt x="2882" y="2975"/>
                </a:lnTo>
                <a:lnTo>
                  <a:pt x="2900" y="2976"/>
                </a:lnTo>
                <a:lnTo>
                  <a:pt x="2921" y="2975"/>
                </a:lnTo>
                <a:lnTo>
                  <a:pt x="2941" y="2972"/>
                </a:lnTo>
                <a:lnTo>
                  <a:pt x="2960" y="2968"/>
                </a:lnTo>
                <a:lnTo>
                  <a:pt x="2969" y="2964"/>
                </a:lnTo>
                <a:lnTo>
                  <a:pt x="2980" y="2962"/>
                </a:lnTo>
                <a:close/>
                <a:moveTo>
                  <a:pt x="2441" y="2519"/>
                </a:moveTo>
                <a:lnTo>
                  <a:pt x="2441" y="2507"/>
                </a:lnTo>
                <a:lnTo>
                  <a:pt x="2441" y="2496"/>
                </a:lnTo>
                <a:lnTo>
                  <a:pt x="2440" y="2486"/>
                </a:lnTo>
                <a:lnTo>
                  <a:pt x="2437" y="2476"/>
                </a:lnTo>
                <a:lnTo>
                  <a:pt x="2435" y="2467"/>
                </a:lnTo>
                <a:lnTo>
                  <a:pt x="2430" y="2457"/>
                </a:lnTo>
                <a:lnTo>
                  <a:pt x="2426" y="2450"/>
                </a:lnTo>
                <a:lnTo>
                  <a:pt x="2423" y="2445"/>
                </a:lnTo>
                <a:lnTo>
                  <a:pt x="2421" y="2442"/>
                </a:lnTo>
                <a:lnTo>
                  <a:pt x="2417" y="2438"/>
                </a:lnTo>
                <a:lnTo>
                  <a:pt x="2414" y="2436"/>
                </a:lnTo>
                <a:lnTo>
                  <a:pt x="2410" y="2432"/>
                </a:lnTo>
                <a:lnTo>
                  <a:pt x="2405" y="2430"/>
                </a:lnTo>
                <a:lnTo>
                  <a:pt x="2397" y="2424"/>
                </a:lnTo>
                <a:lnTo>
                  <a:pt x="2386" y="2420"/>
                </a:lnTo>
                <a:lnTo>
                  <a:pt x="2376" y="2417"/>
                </a:lnTo>
                <a:lnTo>
                  <a:pt x="2365" y="2414"/>
                </a:lnTo>
                <a:lnTo>
                  <a:pt x="2352" y="2413"/>
                </a:lnTo>
                <a:lnTo>
                  <a:pt x="2339" y="2412"/>
                </a:lnTo>
                <a:lnTo>
                  <a:pt x="2281" y="2412"/>
                </a:lnTo>
                <a:lnTo>
                  <a:pt x="2261" y="2610"/>
                </a:lnTo>
                <a:lnTo>
                  <a:pt x="2349" y="2610"/>
                </a:lnTo>
                <a:lnTo>
                  <a:pt x="2358" y="2610"/>
                </a:lnTo>
                <a:lnTo>
                  <a:pt x="2368" y="2609"/>
                </a:lnTo>
                <a:lnTo>
                  <a:pt x="2376" y="2606"/>
                </a:lnTo>
                <a:lnTo>
                  <a:pt x="2384" y="2604"/>
                </a:lnTo>
                <a:lnTo>
                  <a:pt x="2391" y="2600"/>
                </a:lnTo>
                <a:lnTo>
                  <a:pt x="2398" y="2596"/>
                </a:lnTo>
                <a:lnTo>
                  <a:pt x="2405" y="2591"/>
                </a:lnTo>
                <a:lnTo>
                  <a:pt x="2411" y="2585"/>
                </a:lnTo>
                <a:lnTo>
                  <a:pt x="2417" y="2579"/>
                </a:lnTo>
                <a:lnTo>
                  <a:pt x="2422" y="2572"/>
                </a:lnTo>
                <a:lnTo>
                  <a:pt x="2427" y="2565"/>
                </a:lnTo>
                <a:lnTo>
                  <a:pt x="2431" y="2557"/>
                </a:lnTo>
                <a:lnTo>
                  <a:pt x="2434" y="2548"/>
                </a:lnTo>
                <a:lnTo>
                  <a:pt x="2437" y="2539"/>
                </a:lnTo>
                <a:lnTo>
                  <a:pt x="2439" y="2529"/>
                </a:lnTo>
                <a:lnTo>
                  <a:pt x="2441" y="2519"/>
                </a:lnTo>
                <a:close/>
                <a:moveTo>
                  <a:pt x="2119" y="2476"/>
                </a:moveTo>
                <a:lnTo>
                  <a:pt x="2119" y="2459"/>
                </a:lnTo>
                <a:lnTo>
                  <a:pt x="2119" y="2452"/>
                </a:lnTo>
                <a:lnTo>
                  <a:pt x="2118" y="2446"/>
                </a:lnTo>
                <a:lnTo>
                  <a:pt x="2116" y="2441"/>
                </a:lnTo>
                <a:lnTo>
                  <a:pt x="2115" y="2436"/>
                </a:lnTo>
                <a:lnTo>
                  <a:pt x="2113" y="2431"/>
                </a:lnTo>
                <a:lnTo>
                  <a:pt x="2109" y="2427"/>
                </a:lnTo>
                <a:lnTo>
                  <a:pt x="2107" y="2424"/>
                </a:lnTo>
                <a:lnTo>
                  <a:pt x="2102" y="2422"/>
                </a:lnTo>
                <a:lnTo>
                  <a:pt x="2099" y="2419"/>
                </a:lnTo>
                <a:lnTo>
                  <a:pt x="2093" y="2417"/>
                </a:lnTo>
                <a:lnTo>
                  <a:pt x="2081" y="2414"/>
                </a:lnTo>
                <a:lnTo>
                  <a:pt x="2067" y="2412"/>
                </a:lnTo>
                <a:lnTo>
                  <a:pt x="1997" y="2412"/>
                </a:lnTo>
                <a:lnTo>
                  <a:pt x="1986" y="2508"/>
                </a:lnTo>
                <a:lnTo>
                  <a:pt x="1942" y="2508"/>
                </a:lnTo>
                <a:lnTo>
                  <a:pt x="1941" y="2497"/>
                </a:lnTo>
                <a:lnTo>
                  <a:pt x="1938" y="2487"/>
                </a:lnTo>
                <a:lnTo>
                  <a:pt x="1936" y="2482"/>
                </a:lnTo>
                <a:lnTo>
                  <a:pt x="1934" y="2477"/>
                </a:lnTo>
                <a:lnTo>
                  <a:pt x="1930" y="2468"/>
                </a:lnTo>
                <a:lnTo>
                  <a:pt x="1925" y="2459"/>
                </a:lnTo>
                <a:lnTo>
                  <a:pt x="1917" y="2452"/>
                </a:lnTo>
                <a:lnTo>
                  <a:pt x="1914" y="2449"/>
                </a:lnTo>
                <a:lnTo>
                  <a:pt x="1910" y="2445"/>
                </a:lnTo>
                <a:lnTo>
                  <a:pt x="1902" y="2438"/>
                </a:lnTo>
                <a:lnTo>
                  <a:pt x="1893" y="2432"/>
                </a:lnTo>
                <a:lnTo>
                  <a:pt x="1883" y="2427"/>
                </a:lnTo>
                <a:lnTo>
                  <a:pt x="1874" y="2423"/>
                </a:lnTo>
                <a:lnTo>
                  <a:pt x="1863" y="2419"/>
                </a:lnTo>
                <a:lnTo>
                  <a:pt x="1851" y="2416"/>
                </a:lnTo>
                <a:lnTo>
                  <a:pt x="1839" y="2414"/>
                </a:lnTo>
                <a:lnTo>
                  <a:pt x="1827" y="2413"/>
                </a:lnTo>
                <a:lnTo>
                  <a:pt x="1816" y="2412"/>
                </a:lnTo>
                <a:lnTo>
                  <a:pt x="1679" y="2412"/>
                </a:lnTo>
                <a:lnTo>
                  <a:pt x="1663" y="2586"/>
                </a:lnTo>
                <a:lnTo>
                  <a:pt x="1727" y="2586"/>
                </a:lnTo>
                <a:lnTo>
                  <a:pt x="1739" y="2585"/>
                </a:lnTo>
                <a:lnTo>
                  <a:pt x="1750" y="2584"/>
                </a:lnTo>
                <a:lnTo>
                  <a:pt x="1760" y="2580"/>
                </a:lnTo>
                <a:lnTo>
                  <a:pt x="1768" y="2577"/>
                </a:lnTo>
                <a:lnTo>
                  <a:pt x="1775" y="2572"/>
                </a:lnTo>
                <a:lnTo>
                  <a:pt x="1779" y="2570"/>
                </a:lnTo>
                <a:lnTo>
                  <a:pt x="1782" y="2567"/>
                </a:lnTo>
                <a:lnTo>
                  <a:pt x="1787" y="2561"/>
                </a:lnTo>
                <a:lnTo>
                  <a:pt x="1792" y="2557"/>
                </a:lnTo>
                <a:lnTo>
                  <a:pt x="1795" y="2551"/>
                </a:lnTo>
                <a:lnTo>
                  <a:pt x="1798" y="2546"/>
                </a:lnTo>
                <a:lnTo>
                  <a:pt x="1800" y="2540"/>
                </a:lnTo>
                <a:lnTo>
                  <a:pt x="1801" y="2536"/>
                </a:lnTo>
                <a:lnTo>
                  <a:pt x="1804" y="2529"/>
                </a:lnTo>
                <a:lnTo>
                  <a:pt x="1804" y="2527"/>
                </a:lnTo>
                <a:lnTo>
                  <a:pt x="1846" y="2527"/>
                </a:lnTo>
                <a:lnTo>
                  <a:pt x="1830" y="2688"/>
                </a:lnTo>
                <a:lnTo>
                  <a:pt x="1780" y="2688"/>
                </a:lnTo>
                <a:lnTo>
                  <a:pt x="1780" y="2677"/>
                </a:lnTo>
                <a:lnTo>
                  <a:pt x="1780" y="2669"/>
                </a:lnTo>
                <a:lnTo>
                  <a:pt x="1779" y="2661"/>
                </a:lnTo>
                <a:lnTo>
                  <a:pt x="1777" y="2654"/>
                </a:lnTo>
                <a:lnTo>
                  <a:pt x="1774" y="2648"/>
                </a:lnTo>
                <a:lnTo>
                  <a:pt x="1771" y="2643"/>
                </a:lnTo>
                <a:lnTo>
                  <a:pt x="1766" y="2638"/>
                </a:lnTo>
                <a:lnTo>
                  <a:pt x="1761" y="2635"/>
                </a:lnTo>
                <a:lnTo>
                  <a:pt x="1755" y="2632"/>
                </a:lnTo>
                <a:lnTo>
                  <a:pt x="1749" y="2630"/>
                </a:lnTo>
                <a:lnTo>
                  <a:pt x="1735" y="2626"/>
                </a:lnTo>
                <a:lnTo>
                  <a:pt x="1727" y="2626"/>
                </a:lnTo>
                <a:lnTo>
                  <a:pt x="1718" y="2625"/>
                </a:lnTo>
                <a:lnTo>
                  <a:pt x="1701" y="2625"/>
                </a:lnTo>
                <a:lnTo>
                  <a:pt x="1658" y="2625"/>
                </a:lnTo>
                <a:lnTo>
                  <a:pt x="1645" y="2763"/>
                </a:lnTo>
                <a:lnTo>
                  <a:pt x="1644" y="2771"/>
                </a:lnTo>
                <a:lnTo>
                  <a:pt x="1644" y="2778"/>
                </a:lnTo>
                <a:lnTo>
                  <a:pt x="1644" y="2785"/>
                </a:lnTo>
                <a:lnTo>
                  <a:pt x="1645" y="2791"/>
                </a:lnTo>
                <a:lnTo>
                  <a:pt x="1646" y="2796"/>
                </a:lnTo>
                <a:lnTo>
                  <a:pt x="1649" y="2801"/>
                </a:lnTo>
                <a:lnTo>
                  <a:pt x="1651" y="2805"/>
                </a:lnTo>
                <a:lnTo>
                  <a:pt x="1655" y="2809"/>
                </a:lnTo>
                <a:lnTo>
                  <a:pt x="1659" y="2814"/>
                </a:lnTo>
                <a:lnTo>
                  <a:pt x="1664" y="2818"/>
                </a:lnTo>
                <a:lnTo>
                  <a:pt x="1671" y="2822"/>
                </a:lnTo>
                <a:lnTo>
                  <a:pt x="1678" y="2824"/>
                </a:lnTo>
                <a:lnTo>
                  <a:pt x="1687" y="2827"/>
                </a:lnTo>
                <a:lnTo>
                  <a:pt x="1697" y="2828"/>
                </a:lnTo>
                <a:lnTo>
                  <a:pt x="1708" y="2829"/>
                </a:lnTo>
                <a:lnTo>
                  <a:pt x="1722" y="2830"/>
                </a:lnTo>
                <a:lnTo>
                  <a:pt x="1737" y="2829"/>
                </a:lnTo>
                <a:lnTo>
                  <a:pt x="1752" y="2829"/>
                </a:lnTo>
                <a:lnTo>
                  <a:pt x="1766" y="2827"/>
                </a:lnTo>
                <a:lnTo>
                  <a:pt x="1779" y="2824"/>
                </a:lnTo>
                <a:lnTo>
                  <a:pt x="1791" y="2822"/>
                </a:lnTo>
                <a:lnTo>
                  <a:pt x="1803" y="2818"/>
                </a:lnTo>
                <a:lnTo>
                  <a:pt x="1813" y="2815"/>
                </a:lnTo>
                <a:lnTo>
                  <a:pt x="1824" y="2810"/>
                </a:lnTo>
                <a:lnTo>
                  <a:pt x="1833" y="2805"/>
                </a:lnTo>
                <a:lnTo>
                  <a:pt x="1843" y="2801"/>
                </a:lnTo>
                <a:lnTo>
                  <a:pt x="1851" y="2796"/>
                </a:lnTo>
                <a:lnTo>
                  <a:pt x="1859" y="2790"/>
                </a:lnTo>
                <a:lnTo>
                  <a:pt x="1867" y="2784"/>
                </a:lnTo>
                <a:lnTo>
                  <a:pt x="1874" y="2779"/>
                </a:lnTo>
                <a:lnTo>
                  <a:pt x="1880" y="2773"/>
                </a:lnTo>
                <a:lnTo>
                  <a:pt x="1885" y="2767"/>
                </a:lnTo>
                <a:lnTo>
                  <a:pt x="1891" y="2761"/>
                </a:lnTo>
                <a:lnTo>
                  <a:pt x="1896" y="2756"/>
                </a:lnTo>
                <a:lnTo>
                  <a:pt x="1904" y="2744"/>
                </a:lnTo>
                <a:lnTo>
                  <a:pt x="1908" y="2739"/>
                </a:lnTo>
                <a:lnTo>
                  <a:pt x="1910" y="2733"/>
                </a:lnTo>
                <a:lnTo>
                  <a:pt x="1916" y="2724"/>
                </a:lnTo>
                <a:lnTo>
                  <a:pt x="1920" y="2716"/>
                </a:lnTo>
                <a:lnTo>
                  <a:pt x="1922" y="2709"/>
                </a:lnTo>
                <a:lnTo>
                  <a:pt x="1923" y="2705"/>
                </a:lnTo>
                <a:lnTo>
                  <a:pt x="1967" y="2705"/>
                </a:lnTo>
                <a:lnTo>
                  <a:pt x="1954" y="2829"/>
                </a:lnTo>
                <a:lnTo>
                  <a:pt x="2024" y="2829"/>
                </a:lnTo>
                <a:lnTo>
                  <a:pt x="2034" y="2828"/>
                </a:lnTo>
                <a:lnTo>
                  <a:pt x="2041" y="2827"/>
                </a:lnTo>
                <a:lnTo>
                  <a:pt x="2048" y="2825"/>
                </a:lnTo>
                <a:lnTo>
                  <a:pt x="2055" y="2823"/>
                </a:lnTo>
                <a:lnTo>
                  <a:pt x="2060" y="2821"/>
                </a:lnTo>
                <a:lnTo>
                  <a:pt x="2066" y="2818"/>
                </a:lnTo>
                <a:lnTo>
                  <a:pt x="2069" y="2815"/>
                </a:lnTo>
                <a:lnTo>
                  <a:pt x="2073" y="2811"/>
                </a:lnTo>
                <a:lnTo>
                  <a:pt x="2076" y="2808"/>
                </a:lnTo>
                <a:lnTo>
                  <a:pt x="2080" y="2803"/>
                </a:lnTo>
                <a:lnTo>
                  <a:pt x="2082" y="2798"/>
                </a:lnTo>
                <a:lnTo>
                  <a:pt x="2083" y="2792"/>
                </a:lnTo>
                <a:lnTo>
                  <a:pt x="2087" y="2782"/>
                </a:lnTo>
                <a:lnTo>
                  <a:pt x="2088" y="2774"/>
                </a:lnTo>
                <a:lnTo>
                  <a:pt x="2088" y="2769"/>
                </a:lnTo>
                <a:lnTo>
                  <a:pt x="2119" y="2476"/>
                </a:lnTo>
                <a:close/>
                <a:moveTo>
                  <a:pt x="4975" y="2867"/>
                </a:moveTo>
                <a:lnTo>
                  <a:pt x="5005" y="2867"/>
                </a:lnTo>
                <a:lnTo>
                  <a:pt x="4993" y="2880"/>
                </a:lnTo>
                <a:lnTo>
                  <a:pt x="4980" y="2894"/>
                </a:lnTo>
                <a:lnTo>
                  <a:pt x="4967" y="2906"/>
                </a:lnTo>
                <a:lnTo>
                  <a:pt x="4953" y="2918"/>
                </a:lnTo>
                <a:lnTo>
                  <a:pt x="4940" y="2930"/>
                </a:lnTo>
                <a:lnTo>
                  <a:pt x="4926" y="2940"/>
                </a:lnTo>
                <a:lnTo>
                  <a:pt x="4912" y="2951"/>
                </a:lnTo>
                <a:lnTo>
                  <a:pt x="4896" y="2960"/>
                </a:lnTo>
                <a:lnTo>
                  <a:pt x="4882" y="2970"/>
                </a:lnTo>
                <a:lnTo>
                  <a:pt x="4867" y="2978"/>
                </a:lnTo>
                <a:lnTo>
                  <a:pt x="4851" y="2986"/>
                </a:lnTo>
                <a:lnTo>
                  <a:pt x="4836" y="2994"/>
                </a:lnTo>
                <a:lnTo>
                  <a:pt x="4820" y="3001"/>
                </a:lnTo>
                <a:lnTo>
                  <a:pt x="4804" y="3007"/>
                </a:lnTo>
                <a:lnTo>
                  <a:pt x="4787" y="3013"/>
                </a:lnTo>
                <a:lnTo>
                  <a:pt x="4772" y="3017"/>
                </a:lnTo>
                <a:lnTo>
                  <a:pt x="4755" y="3021"/>
                </a:lnTo>
                <a:lnTo>
                  <a:pt x="4737" y="3024"/>
                </a:lnTo>
                <a:lnTo>
                  <a:pt x="4721" y="3028"/>
                </a:lnTo>
                <a:lnTo>
                  <a:pt x="4704" y="3030"/>
                </a:lnTo>
                <a:lnTo>
                  <a:pt x="4686" y="3031"/>
                </a:lnTo>
                <a:lnTo>
                  <a:pt x="4669" y="3033"/>
                </a:lnTo>
                <a:lnTo>
                  <a:pt x="4652" y="3033"/>
                </a:lnTo>
                <a:lnTo>
                  <a:pt x="4634" y="3033"/>
                </a:lnTo>
                <a:lnTo>
                  <a:pt x="4617" y="3031"/>
                </a:lnTo>
                <a:lnTo>
                  <a:pt x="4599" y="3029"/>
                </a:lnTo>
                <a:lnTo>
                  <a:pt x="4580" y="3027"/>
                </a:lnTo>
                <a:lnTo>
                  <a:pt x="4562" y="3023"/>
                </a:lnTo>
                <a:lnTo>
                  <a:pt x="4544" y="3020"/>
                </a:lnTo>
                <a:lnTo>
                  <a:pt x="4525" y="3015"/>
                </a:lnTo>
                <a:lnTo>
                  <a:pt x="4508" y="3009"/>
                </a:lnTo>
                <a:lnTo>
                  <a:pt x="4489" y="3003"/>
                </a:lnTo>
                <a:lnTo>
                  <a:pt x="4476" y="2997"/>
                </a:lnTo>
                <a:lnTo>
                  <a:pt x="4463" y="2991"/>
                </a:lnTo>
                <a:lnTo>
                  <a:pt x="4450" y="2985"/>
                </a:lnTo>
                <a:lnTo>
                  <a:pt x="4437" y="2978"/>
                </a:lnTo>
                <a:lnTo>
                  <a:pt x="4425" y="2971"/>
                </a:lnTo>
                <a:lnTo>
                  <a:pt x="4413" y="2963"/>
                </a:lnTo>
                <a:lnTo>
                  <a:pt x="4402" y="2955"/>
                </a:lnTo>
                <a:lnTo>
                  <a:pt x="4390" y="2946"/>
                </a:lnTo>
                <a:lnTo>
                  <a:pt x="4369" y="2927"/>
                </a:lnTo>
                <a:lnTo>
                  <a:pt x="4350" y="2907"/>
                </a:lnTo>
                <a:lnTo>
                  <a:pt x="4341" y="2898"/>
                </a:lnTo>
                <a:lnTo>
                  <a:pt x="4331" y="2887"/>
                </a:lnTo>
                <a:lnTo>
                  <a:pt x="4312" y="2865"/>
                </a:lnTo>
                <a:lnTo>
                  <a:pt x="4296" y="2842"/>
                </a:lnTo>
                <a:lnTo>
                  <a:pt x="4279" y="2819"/>
                </a:lnTo>
                <a:lnTo>
                  <a:pt x="4264" y="2796"/>
                </a:lnTo>
                <a:lnTo>
                  <a:pt x="4247" y="2771"/>
                </a:lnTo>
                <a:lnTo>
                  <a:pt x="4217" y="2724"/>
                </a:lnTo>
                <a:lnTo>
                  <a:pt x="4187" y="2677"/>
                </a:lnTo>
                <a:lnTo>
                  <a:pt x="4184" y="2674"/>
                </a:lnTo>
                <a:lnTo>
                  <a:pt x="4182" y="2671"/>
                </a:lnTo>
                <a:lnTo>
                  <a:pt x="4175" y="2666"/>
                </a:lnTo>
                <a:lnTo>
                  <a:pt x="4171" y="2663"/>
                </a:lnTo>
                <a:lnTo>
                  <a:pt x="4168" y="2662"/>
                </a:lnTo>
                <a:lnTo>
                  <a:pt x="4159" y="2658"/>
                </a:lnTo>
                <a:lnTo>
                  <a:pt x="4150" y="2656"/>
                </a:lnTo>
                <a:lnTo>
                  <a:pt x="4140" y="2655"/>
                </a:lnTo>
                <a:lnTo>
                  <a:pt x="4130" y="2654"/>
                </a:lnTo>
                <a:lnTo>
                  <a:pt x="4120" y="2654"/>
                </a:lnTo>
                <a:lnTo>
                  <a:pt x="4092" y="2654"/>
                </a:lnTo>
                <a:lnTo>
                  <a:pt x="4080" y="2766"/>
                </a:lnTo>
                <a:lnTo>
                  <a:pt x="4080" y="2783"/>
                </a:lnTo>
                <a:lnTo>
                  <a:pt x="4080" y="2789"/>
                </a:lnTo>
                <a:lnTo>
                  <a:pt x="4081" y="2796"/>
                </a:lnTo>
                <a:lnTo>
                  <a:pt x="4082" y="2801"/>
                </a:lnTo>
                <a:lnTo>
                  <a:pt x="4084" y="2805"/>
                </a:lnTo>
                <a:lnTo>
                  <a:pt x="4086" y="2810"/>
                </a:lnTo>
                <a:lnTo>
                  <a:pt x="4090" y="2814"/>
                </a:lnTo>
                <a:lnTo>
                  <a:pt x="4093" y="2817"/>
                </a:lnTo>
                <a:lnTo>
                  <a:pt x="4098" y="2821"/>
                </a:lnTo>
                <a:lnTo>
                  <a:pt x="4104" y="2823"/>
                </a:lnTo>
                <a:lnTo>
                  <a:pt x="4110" y="2825"/>
                </a:lnTo>
                <a:lnTo>
                  <a:pt x="4117" y="2827"/>
                </a:lnTo>
                <a:lnTo>
                  <a:pt x="4125" y="2828"/>
                </a:lnTo>
                <a:lnTo>
                  <a:pt x="4135" y="2829"/>
                </a:lnTo>
                <a:lnTo>
                  <a:pt x="4144" y="2829"/>
                </a:lnTo>
                <a:lnTo>
                  <a:pt x="4149" y="2829"/>
                </a:lnTo>
                <a:lnTo>
                  <a:pt x="4145" y="2867"/>
                </a:lnTo>
                <a:lnTo>
                  <a:pt x="3650" y="2867"/>
                </a:lnTo>
                <a:lnTo>
                  <a:pt x="3156" y="2867"/>
                </a:lnTo>
                <a:lnTo>
                  <a:pt x="3143" y="2882"/>
                </a:lnTo>
                <a:lnTo>
                  <a:pt x="3130" y="2896"/>
                </a:lnTo>
                <a:lnTo>
                  <a:pt x="3117" y="2910"/>
                </a:lnTo>
                <a:lnTo>
                  <a:pt x="3104" y="2923"/>
                </a:lnTo>
                <a:lnTo>
                  <a:pt x="3091" y="2934"/>
                </a:lnTo>
                <a:lnTo>
                  <a:pt x="3077" y="2946"/>
                </a:lnTo>
                <a:lnTo>
                  <a:pt x="3063" y="2956"/>
                </a:lnTo>
                <a:lnTo>
                  <a:pt x="3049" y="2966"/>
                </a:lnTo>
                <a:lnTo>
                  <a:pt x="3034" y="2976"/>
                </a:lnTo>
                <a:lnTo>
                  <a:pt x="3019" y="2984"/>
                </a:lnTo>
                <a:lnTo>
                  <a:pt x="3005" y="2991"/>
                </a:lnTo>
                <a:lnTo>
                  <a:pt x="2989" y="2998"/>
                </a:lnTo>
                <a:lnTo>
                  <a:pt x="2974" y="3005"/>
                </a:lnTo>
                <a:lnTo>
                  <a:pt x="2959" y="3010"/>
                </a:lnTo>
                <a:lnTo>
                  <a:pt x="2943" y="3016"/>
                </a:lnTo>
                <a:lnTo>
                  <a:pt x="2927" y="3020"/>
                </a:lnTo>
                <a:lnTo>
                  <a:pt x="2911" y="3023"/>
                </a:lnTo>
                <a:lnTo>
                  <a:pt x="2895" y="3027"/>
                </a:lnTo>
                <a:lnTo>
                  <a:pt x="2879" y="3029"/>
                </a:lnTo>
                <a:lnTo>
                  <a:pt x="2863" y="3030"/>
                </a:lnTo>
                <a:lnTo>
                  <a:pt x="2846" y="3031"/>
                </a:lnTo>
                <a:lnTo>
                  <a:pt x="2829" y="3033"/>
                </a:lnTo>
                <a:lnTo>
                  <a:pt x="2813" y="3033"/>
                </a:lnTo>
                <a:lnTo>
                  <a:pt x="2796" y="3031"/>
                </a:lnTo>
                <a:lnTo>
                  <a:pt x="2780" y="3030"/>
                </a:lnTo>
                <a:lnTo>
                  <a:pt x="2762" y="3028"/>
                </a:lnTo>
                <a:lnTo>
                  <a:pt x="2745" y="3026"/>
                </a:lnTo>
                <a:lnTo>
                  <a:pt x="2729" y="3022"/>
                </a:lnTo>
                <a:lnTo>
                  <a:pt x="2712" y="3017"/>
                </a:lnTo>
                <a:lnTo>
                  <a:pt x="2694" y="3014"/>
                </a:lnTo>
                <a:lnTo>
                  <a:pt x="2661" y="3003"/>
                </a:lnTo>
                <a:lnTo>
                  <a:pt x="2647" y="2997"/>
                </a:lnTo>
                <a:lnTo>
                  <a:pt x="2634" y="2991"/>
                </a:lnTo>
                <a:lnTo>
                  <a:pt x="2621" y="2984"/>
                </a:lnTo>
                <a:lnTo>
                  <a:pt x="2609" y="2977"/>
                </a:lnTo>
                <a:lnTo>
                  <a:pt x="2596" y="2970"/>
                </a:lnTo>
                <a:lnTo>
                  <a:pt x="2584" y="2962"/>
                </a:lnTo>
                <a:lnTo>
                  <a:pt x="2572" y="2953"/>
                </a:lnTo>
                <a:lnTo>
                  <a:pt x="2562" y="2944"/>
                </a:lnTo>
                <a:lnTo>
                  <a:pt x="2540" y="2926"/>
                </a:lnTo>
                <a:lnTo>
                  <a:pt x="2530" y="2917"/>
                </a:lnTo>
                <a:lnTo>
                  <a:pt x="2520" y="2906"/>
                </a:lnTo>
                <a:lnTo>
                  <a:pt x="2500" y="2886"/>
                </a:lnTo>
                <a:lnTo>
                  <a:pt x="2481" y="2863"/>
                </a:lnTo>
                <a:lnTo>
                  <a:pt x="2473" y="2853"/>
                </a:lnTo>
                <a:lnTo>
                  <a:pt x="2463" y="2841"/>
                </a:lnTo>
                <a:lnTo>
                  <a:pt x="2447" y="2818"/>
                </a:lnTo>
                <a:lnTo>
                  <a:pt x="2430" y="2795"/>
                </a:lnTo>
                <a:lnTo>
                  <a:pt x="2414" y="2771"/>
                </a:lnTo>
                <a:lnTo>
                  <a:pt x="2383" y="2724"/>
                </a:lnTo>
                <a:lnTo>
                  <a:pt x="2352" y="2677"/>
                </a:lnTo>
                <a:lnTo>
                  <a:pt x="2350" y="2674"/>
                </a:lnTo>
                <a:lnTo>
                  <a:pt x="2347" y="2671"/>
                </a:lnTo>
                <a:lnTo>
                  <a:pt x="2340" y="2666"/>
                </a:lnTo>
                <a:lnTo>
                  <a:pt x="2333" y="2662"/>
                </a:lnTo>
                <a:lnTo>
                  <a:pt x="2325" y="2658"/>
                </a:lnTo>
                <a:lnTo>
                  <a:pt x="2315" y="2656"/>
                </a:lnTo>
                <a:lnTo>
                  <a:pt x="2306" y="2655"/>
                </a:lnTo>
                <a:lnTo>
                  <a:pt x="2296" y="2654"/>
                </a:lnTo>
                <a:lnTo>
                  <a:pt x="2287" y="2654"/>
                </a:lnTo>
                <a:lnTo>
                  <a:pt x="2256" y="2654"/>
                </a:lnTo>
                <a:lnTo>
                  <a:pt x="2246" y="2766"/>
                </a:lnTo>
                <a:lnTo>
                  <a:pt x="2244" y="2782"/>
                </a:lnTo>
                <a:lnTo>
                  <a:pt x="2244" y="2789"/>
                </a:lnTo>
                <a:lnTo>
                  <a:pt x="2246" y="2796"/>
                </a:lnTo>
                <a:lnTo>
                  <a:pt x="2247" y="2801"/>
                </a:lnTo>
                <a:lnTo>
                  <a:pt x="2248" y="2805"/>
                </a:lnTo>
                <a:lnTo>
                  <a:pt x="2250" y="2810"/>
                </a:lnTo>
                <a:lnTo>
                  <a:pt x="2254" y="2814"/>
                </a:lnTo>
                <a:lnTo>
                  <a:pt x="2257" y="2817"/>
                </a:lnTo>
                <a:lnTo>
                  <a:pt x="2262" y="2821"/>
                </a:lnTo>
                <a:lnTo>
                  <a:pt x="2267" y="2823"/>
                </a:lnTo>
                <a:lnTo>
                  <a:pt x="2274" y="2825"/>
                </a:lnTo>
                <a:lnTo>
                  <a:pt x="2281" y="2827"/>
                </a:lnTo>
                <a:lnTo>
                  <a:pt x="2289" y="2828"/>
                </a:lnTo>
                <a:lnTo>
                  <a:pt x="2298" y="2829"/>
                </a:lnTo>
                <a:lnTo>
                  <a:pt x="2308" y="2829"/>
                </a:lnTo>
                <a:lnTo>
                  <a:pt x="2314" y="2829"/>
                </a:lnTo>
                <a:lnTo>
                  <a:pt x="2311" y="2867"/>
                </a:lnTo>
                <a:lnTo>
                  <a:pt x="1393" y="2867"/>
                </a:lnTo>
                <a:lnTo>
                  <a:pt x="1398" y="2829"/>
                </a:lnTo>
                <a:lnTo>
                  <a:pt x="1415" y="2829"/>
                </a:lnTo>
                <a:lnTo>
                  <a:pt x="1425" y="2829"/>
                </a:lnTo>
                <a:lnTo>
                  <a:pt x="1432" y="2828"/>
                </a:lnTo>
                <a:lnTo>
                  <a:pt x="1446" y="2825"/>
                </a:lnTo>
                <a:lnTo>
                  <a:pt x="1453" y="2823"/>
                </a:lnTo>
                <a:lnTo>
                  <a:pt x="1459" y="2821"/>
                </a:lnTo>
                <a:lnTo>
                  <a:pt x="1464" y="2818"/>
                </a:lnTo>
                <a:lnTo>
                  <a:pt x="1469" y="2815"/>
                </a:lnTo>
                <a:lnTo>
                  <a:pt x="1472" y="2811"/>
                </a:lnTo>
                <a:lnTo>
                  <a:pt x="1476" y="2806"/>
                </a:lnTo>
                <a:lnTo>
                  <a:pt x="1479" y="2802"/>
                </a:lnTo>
                <a:lnTo>
                  <a:pt x="1482" y="2796"/>
                </a:lnTo>
                <a:lnTo>
                  <a:pt x="1484" y="2790"/>
                </a:lnTo>
                <a:lnTo>
                  <a:pt x="1486" y="2784"/>
                </a:lnTo>
                <a:lnTo>
                  <a:pt x="1488" y="2777"/>
                </a:lnTo>
                <a:lnTo>
                  <a:pt x="1489" y="2769"/>
                </a:lnTo>
                <a:lnTo>
                  <a:pt x="1518" y="2469"/>
                </a:lnTo>
                <a:lnTo>
                  <a:pt x="1518" y="2462"/>
                </a:lnTo>
                <a:lnTo>
                  <a:pt x="1518" y="2455"/>
                </a:lnTo>
                <a:lnTo>
                  <a:pt x="1518" y="2449"/>
                </a:lnTo>
                <a:lnTo>
                  <a:pt x="1517" y="2444"/>
                </a:lnTo>
                <a:lnTo>
                  <a:pt x="1516" y="2439"/>
                </a:lnTo>
                <a:lnTo>
                  <a:pt x="1515" y="2435"/>
                </a:lnTo>
                <a:lnTo>
                  <a:pt x="1512" y="2431"/>
                </a:lnTo>
                <a:lnTo>
                  <a:pt x="1510" y="2427"/>
                </a:lnTo>
                <a:lnTo>
                  <a:pt x="1505" y="2424"/>
                </a:lnTo>
                <a:lnTo>
                  <a:pt x="1502" y="2420"/>
                </a:lnTo>
                <a:lnTo>
                  <a:pt x="1496" y="2418"/>
                </a:lnTo>
                <a:lnTo>
                  <a:pt x="1490" y="2416"/>
                </a:lnTo>
                <a:lnTo>
                  <a:pt x="1483" y="2414"/>
                </a:lnTo>
                <a:lnTo>
                  <a:pt x="1476" y="2413"/>
                </a:lnTo>
                <a:lnTo>
                  <a:pt x="1467" y="2412"/>
                </a:lnTo>
                <a:lnTo>
                  <a:pt x="1458" y="2412"/>
                </a:lnTo>
                <a:lnTo>
                  <a:pt x="1434" y="2412"/>
                </a:lnTo>
                <a:lnTo>
                  <a:pt x="1438" y="2375"/>
                </a:lnTo>
                <a:lnTo>
                  <a:pt x="1456" y="2375"/>
                </a:lnTo>
                <a:lnTo>
                  <a:pt x="1936" y="2375"/>
                </a:lnTo>
                <a:lnTo>
                  <a:pt x="2418" y="2375"/>
                </a:lnTo>
                <a:lnTo>
                  <a:pt x="2431" y="2375"/>
                </a:lnTo>
                <a:lnTo>
                  <a:pt x="2445" y="2377"/>
                </a:lnTo>
                <a:lnTo>
                  <a:pt x="2467" y="2379"/>
                </a:lnTo>
                <a:lnTo>
                  <a:pt x="2488" y="2382"/>
                </a:lnTo>
                <a:lnTo>
                  <a:pt x="2499" y="2385"/>
                </a:lnTo>
                <a:lnTo>
                  <a:pt x="2508" y="2388"/>
                </a:lnTo>
                <a:lnTo>
                  <a:pt x="2517" y="2392"/>
                </a:lnTo>
                <a:lnTo>
                  <a:pt x="2525" y="2395"/>
                </a:lnTo>
                <a:lnTo>
                  <a:pt x="2533" y="2399"/>
                </a:lnTo>
                <a:lnTo>
                  <a:pt x="2542" y="2404"/>
                </a:lnTo>
                <a:lnTo>
                  <a:pt x="2549" y="2409"/>
                </a:lnTo>
                <a:lnTo>
                  <a:pt x="2555" y="2413"/>
                </a:lnTo>
                <a:lnTo>
                  <a:pt x="2561" y="2419"/>
                </a:lnTo>
                <a:lnTo>
                  <a:pt x="2566" y="2425"/>
                </a:lnTo>
                <a:lnTo>
                  <a:pt x="2574" y="2435"/>
                </a:lnTo>
                <a:lnTo>
                  <a:pt x="2581" y="2444"/>
                </a:lnTo>
                <a:lnTo>
                  <a:pt x="2585" y="2455"/>
                </a:lnTo>
                <a:lnTo>
                  <a:pt x="2589" y="2467"/>
                </a:lnTo>
                <a:lnTo>
                  <a:pt x="2593" y="2477"/>
                </a:lnTo>
                <a:lnTo>
                  <a:pt x="2594" y="2483"/>
                </a:lnTo>
                <a:lnTo>
                  <a:pt x="2595" y="2489"/>
                </a:lnTo>
                <a:lnTo>
                  <a:pt x="2595" y="2501"/>
                </a:lnTo>
                <a:lnTo>
                  <a:pt x="2595" y="2513"/>
                </a:lnTo>
                <a:lnTo>
                  <a:pt x="2594" y="2520"/>
                </a:lnTo>
                <a:lnTo>
                  <a:pt x="2593" y="2527"/>
                </a:lnTo>
                <a:lnTo>
                  <a:pt x="2590" y="2535"/>
                </a:lnTo>
                <a:lnTo>
                  <a:pt x="2588" y="2544"/>
                </a:lnTo>
                <a:lnTo>
                  <a:pt x="2584" y="2553"/>
                </a:lnTo>
                <a:lnTo>
                  <a:pt x="2580" y="2561"/>
                </a:lnTo>
                <a:lnTo>
                  <a:pt x="2574" y="2571"/>
                </a:lnTo>
                <a:lnTo>
                  <a:pt x="2568" y="2580"/>
                </a:lnTo>
                <a:lnTo>
                  <a:pt x="2559" y="2590"/>
                </a:lnTo>
                <a:lnTo>
                  <a:pt x="2551" y="2598"/>
                </a:lnTo>
                <a:lnTo>
                  <a:pt x="2545" y="2603"/>
                </a:lnTo>
                <a:lnTo>
                  <a:pt x="2540" y="2607"/>
                </a:lnTo>
                <a:lnTo>
                  <a:pt x="2527" y="2615"/>
                </a:lnTo>
                <a:lnTo>
                  <a:pt x="2521" y="2619"/>
                </a:lnTo>
                <a:lnTo>
                  <a:pt x="2514" y="2623"/>
                </a:lnTo>
                <a:lnTo>
                  <a:pt x="2506" y="2626"/>
                </a:lnTo>
                <a:lnTo>
                  <a:pt x="2499" y="2630"/>
                </a:lnTo>
                <a:lnTo>
                  <a:pt x="2481" y="2636"/>
                </a:lnTo>
                <a:lnTo>
                  <a:pt x="2461" y="2641"/>
                </a:lnTo>
                <a:lnTo>
                  <a:pt x="2475" y="2649"/>
                </a:lnTo>
                <a:lnTo>
                  <a:pt x="2488" y="2658"/>
                </a:lnTo>
                <a:lnTo>
                  <a:pt x="2500" y="2668"/>
                </a:lnTo>
                <a:lnTo>
                  <a:pt x="2512" y="2677"/>
                </a:lnTo>
                <a:lnTo>
                  <a:pt x="2524" y="2688"/>
                </a:lnTo>
                <a:lnTo>
                  <a:pt x="2535" y="2699"/>
                </a:lnTo>
                <a:lnTo>
                  <a:pt x="2546" y="2711"/>
                </a:lnTo>
                <a:lnTo>
                  <a:pt x="2556" y="2722"/>
                </a:lnTo>
                <a:lnTo>
                  <a:pt x="2577" y="2746"/>
                </a:lnTo>
                <a:lnTo>
                  <a:pt x="2596" y="2771"/>
                </a:lnTo>
                <a:lnTo>
                  <a:pt x="2634" y="2821"/>
                </a:lnTo>
                <a:lnTo>
                  <a:pt x="2642" y="2815"/>
                </a:lnTo>
                <a:lnTo>
                  <a:pt x="2651" y="2808"/>
                </a:lnTo>
                <a:lnTo>
                  <a:pt x="2653" y="2804"/>
                </a:lnTo>
                <a:lnTo>
                  <a:pt x="2657" y="2799"/>
                </a:lnTo>
                <a:lnTo>
                  <a:pt x="2659" y="2795"/>
                </a:lnTo>
                <a:lnTo>
                  <a:pt x="2661" y="2790"/>
                </a:lnTo>
                <a:lnTo>
                  <a:pt x="2664" y="2784"/>
                </a:lnTo>
                <a:lnTo>
                  <a:pt x="2666" y="2779"/>
                </a:lnTo>
                <a:lnTo>
                  <a:pt x="2668" y="2772"/>
                </a:lnTo>
                <a:lnTo>
                  <a:pt x="2670" y="2766"/>
                </a:lnTo>
                <a:lnTo>
                  <a:pt x="2673" y="2752"/>
                </a:lnTo>
                <a:lnTo>
                  <a:pt x="2674" y="2737"/>
                </a:lnTo>
                <a:lnTo>
                  <a:pt x="2700" y="2476"/>
                </a:lnTo>
                <a:lnTo>
                  <a:pt x="2702" y="2459"/>
                </a:lnTo>
                <a:lnTo>
                  <a:pt x="2702" y="2452"/>
                </a:lnTo>
                <a:lnTo>
                  <a:pt x="2700" y="2446"/>
                </a:lnTo>
                <a:lnTo>
                  <a:pt x="2699" y="2441"/>
                </a:lnTo>
                <a:lnTo>
                  <a:pt x="2698" y="2436"/>
                </a:lnTo>
                <a:lnTo>
                  <a:pt x="2696" y="2431"/>
                </a:lnTo>
                <a:lnTo>
                  <a:pt x="2692" y="2427"/>
                </a:lnTo>
                <a:lnTo>
                  <a:pt x="2688" y="2424"/>
                </a:lnTo>
                <a:lnTo>
                  <a:pt x="2684" y="2422"/>
                </a:lnTo>
                <a:lnTo>
                  <a:pt x="2679" y="2419"/>
                </a:lnTo>
                <a:lnTo>
                  <a:pt x="2672" y="2417"/>
                </a:lnTo>
                <a:lnTo>
                  <a:pt x="2666" y="2414"/>
                </a:lnTo>
                <a:lnTo>
                  <a:pt x="2658" y="2413"/>
                </a:lnTo>
                <a:lnTo>
                  <a:pt x="2640" y="2413"/>
                </a:lnTo>
                <a:lnTo>
                  <a:pt x="2629" y="2413"/>
                </a:lnTo>
                <a:lnTo>
                  <a:pt x="2633" y="2375"/>
                </a:lnTo>
                <a:lnTo>
                  <a:pt x="2837" y="2375"/>
                </a:lnTo>
                <a:lnTo>
                  <a:pt x="3105" y="2667"/>
                </a:lnTo>
                <a:lnTo>
                  <a:pt x="3124" y="2476"/>
                </a:lnTo>
                <a:lnTo>
                  <a:pt x="3126" y="2459"/>
                </a:lnTo>
                <a:lnTo>
                  <a:pt x="3126" y="2452"/>
                </a:lnTo>
                <a:lnTo>
                  <a:pt x="3124" y="2446"/>
                </a:lnTo>
                <a:lnTo>
                  <a:pt x="3123" y="2441"/>
                </a:lnTo>
                <a:lnTo>
                  <a:pt x="3121" y="2436"/>
                </a:lnTo>
                <a:lnTo>
                  <a:pt x="3118" y="2431"/>
                </a:lnTo>
                <a:lnTo>
                  <a:pt x="3116" y="2427"/>
                </a:lnTo>
                <a:lnTo>
                  <a:pt x="3112" y="2424"/>
                </a:lnTo>
                <a:lnTo>
                  <a:pt x="3108" y="2420"/>
                </a:lnTo>
                <a:lnTo>
                  <a:pt x="3102" y="2418"/>
                </a:lnTo>
                <a:lnTo>
                  <a:pt x="3096" y="2417"/>
                </a:lnTo>
                <a:lnTo>
                  <a:pt x="3089" y="2414"/>
                </a:lnTo>
                <a:lnTo>
                  <a:pt x="3082" y="2413"/>
                </a:lnTo>
                <a:lnTo>
                  <a:pt x="3064" y="2412"/>
                </a:lnTo>
                <a:lnTo>
                  <a:pt x="3032" y="2412"/>
                </a:lnTo>
                <a:lnTo>
                  <a:pt x="3035" y="2375"/>
                </a:lnTo>
                <a:lnTo>
                  <a:pt x="3642" y="2375"/>
                </a:lnTo>
                <a:lnTo>
                  <a:pt x="4248" y="2375"/>
                </a:lnTo>
                <a:lnTo>
                  <a:pt x="4262" y="2375"/>
                </a:lnTo>
                <a:lnTo>
                  <a:pt x="4276" y="2377"/>
                </a:lnTo>
                <a:lnTo>
                  <a:pt x="4300" y="2379"/>
                </a:lnTo>
                <a:lnTo>
                  <a:pt x="4323" y="2382"/>
                </a:lnTo>
                <a:lnTo>
                  <a:pt x="4332" y="2385"/>
                </a:lnTo>
                <a:lnTo>
                  <a:pt x="4343" y="2388"/>
                </a:lnTo>
                <a:lnTo>
                  <a:pt x="4352" y="2392"/>
                </a:lnTo>
                <a:lnTo>
                  <a:pt x="4361" y="2395"/>
                </a:lnTo>
                <a:lnTo>
                  <a:pt x="4369" y="2399"/>
                </a:lnTo>
                <a:lnTo>
                  <a:pt x="4376" y="2404"/>
                </a:lnTo>
                <a:lnTo>
                  <a:pt x="4383" y="2409"/>
                </a:lnTo>
                <a:lnTo>
                  <a:pt x="4390" y="2413"/>
                </a:lnTo>
                <a:lnTo>
                  <a:pt x="4396" y="2419"/>
                </a:lnTo>
                <a:lnTo>
                  <a:pt x="4402" y="2425"/>
                </a:lnTo>
                <a:lnTo>
                  <a:pt x="4409" y="2435"/>
                </a:lnTo>
                <a:lnTo>
                  <a:pt x="4415" y="2444"/>
                </a:lnTo>
                <a:lnTo>
                  <a:pt x="4421" y="2455"/>
                </a:lnTo>
                <a:lnTo>
                  <a:pt x="4425" y="2467"/>
                </a:lnTo>
                <a:lnTo>
                  <a:pt x="4428" y="2477"/>
                </a:lnTo>
                <a:lnTo>
                  <a:pt x="4429" y="2483"/>
                </a:lnTo>
                <a:lnTo>
                  <a:pt x="4429" y="2489"/>
                </a:lnTo>
                <a:lnTo>
                  <a:pt x="4431" y="2501"/>
                </a:lnTo>
                <a:lnTo>
                  <a:pt x="4429" y="2513"/>
                </a:lnTo>
                <a:lnTo>
                  <a:pt x="4427" y="2527"/>
                </a:lnTo>
                <a:lnTo>
                  <a:pt x="4426" y="2535"/>
                </a:lnTo>
                <a:lnTo>
                  <a:pt x="4422" y="2544"/>
                </a:lnTo>
                <a:lnTo>
                  <a:pt x="4420" y="2553"/>
                </a:lnTo>
                <a:lnTo>
                  <a:pt x="4415" y="2561"/>
                </a:lnTo>
                <a:lnTo>
                  <a:pt x="4409" y="2571"/>
                </a:lnTo>
                <a:lnTo>
                  <a:pt x="4403" y="2580"/>
                </a:lnTo>
                <a:lnTo>
                  <a:pt x="4395" y="2590"/>
                </a:lnTo>
                <a:lnTo>
                  <a:pt x="4386" y="2598"/>
                </a:lnTo>
                <a:lnTo>
                  <a:pt x="4381" y="2603"/>
                </a:lnTo>
                <a:lnTo>
                  <a:pt x="4375" y="2607"/>
                </a:lnTo>
                <a:lnTo>
                  <a:pt x="4363" y="2616"/>
                </a:lnTo>
                <a:lnTo>
                  <a:pt x="4356" y="2619"/>
                </a:lnTo>
                <a:lnTo>
                  <a:pt x="4349" y="2623"/>
                </a:lnTo>
                <a:lnTo>
                  <a:pt x="4342" y="2626"/>
                </a:lnTo>
                <a:lnTo>
                  <a:pt x="4334" y="2630"/>
                </a:lnTo>
                <a:lnTo>
                  <a:pt x="4316" y="2636"/>
                </a:lnTo>
                <a:lnTo>
                  <a:pt x="4297" y="2641"/>
                </a:lnTo>
                <a:lnTo>
                  <a:pt x="4305" y="2647"/>
                </a:lnTo>
                <a:lnTo>
                  <a:pt x="4315" y="2653"/>
                </a:lnTo>
                <a:lnTo>
                  <a:pt x="4323" y="2658"/>
                </a:lnTo>
                <a:lnTo>
                  <a:pt x="4331" y="2664"/>
                </a:lnTo>
                <a:lnTo>
                  <a:pt x="4347" y="2679"/>
                </a:lnTo>
                <a:lnTo>
                  <a:pt x="4362" y="2693"/>
                </a:lnTo>
                <a:lnTo>
                  <a:pt x="4375" y="2708"/>
                </a:lnTo>
                <a:lnTo>
                  <a:pt x="4389" y="2724"/>
                </a:lnTo>
                <a:lnTo>
                  <a:pt x="4402" y="2740"/>
                </a:lnTo>
                <a:lnTo>
                  <a:pt x="4415" y="2756"/>
                </a:lnTo>
                <a:lnTo>
                  <a:pt x="4440" y="2790"/>
                </a:lnTo>
                <a:lnTo>
                  <a:pt x="4465" y="2823"/>
                </a:lnTo>
                <a:lnTo>
                  <a:pt x="4478" y="2838"/>
                </a:lnTo>
                <a:lnTo>
                  <a:pt x="4491" y="2855"/>
                </a:lnTo>
                <a:lnTo>
                  <a:pt x="4505" y="2869"/>
                </a:lnTo>
                <a:lnTo>
                  <a:pt x="4521" y="2883"/>
                </a:lnTo>
                <a:lnTo>
                  <a:pt x="4542" y="2902"/>
                </a:lnTo>
                <a:lnTo>
                  <a:pt x="4566" y="2920"/>
                </a:lnTo>
                <a:lnTo>
                  <a:pt x="4579" y="2927"/>
                </a:lnTo>
                <a:lnTo>
                  <a:pt x="4592" y="2936"/>
                </a:lnTo>
                <a:lnTo>
                  <a:pt x="4605" y="2943"/>
                </a:lnTo>
                <a:lnTo>
                  <a:pt x="4618" y="2950"/>
                </a:lnTo>
                <a:lnTo>
                  <a:pt x="4632" y="2956"/>
                </a:lnTo>
                <a:lnTo>
                  <a:pt x="4646" y="2962"/>
                </a:lnTo>
                <a:lnTo>
                  <a:pt x="4660" y="2966"/>
                </a:lnTo>
                <a:lnTo>
                  <a:pt x="4675" y="2970"/>
                </a:lnTo>
                <a:lnTo>
                  <a:pt x="4690" y="2973"/>
                </a:lnTo>
                <a:lnTo>
                  <a:pt x="4704" y="2976"/>
                </a:lnTo>
                <a:lnTo>
                  <a:pt x="4720" y="2978"/>
                </a:lnTo>
                <a:lnTo>
                  <a:pt x="4735" y="2979"/>
                </a:lnTo>
                <a:lnTo>
                  <a:pt x="4752" y="2978"/>
                </a:lnTo>
                <a:lnTo>
                  <a:pt x="4768" y="2977"/>
                </a:lnTo>
                <a:lnTo>
                  <a:pt x="4778" y="2976"/>
                </a:lnTo>
                <a:lnTo>
                  <a:pt x="4786" y="2975"/>
                </a:lnTo>
                <a:lnTo>
                  <a:pt x="4803" y="2970"/>
                </a:lnTo>
                <a:lnTo>
                  <a:pt x="4816" y="2966"/>
                </a:lnTo>
                <a:lnTo>
                  <a:pt x="4829" y="2962"/>
                </a:lnTo>
                <a:lnTo>
                  <a:pt x="4843" y="2957"/>
                </a:lnTo>
                <a:lnTo>
                  <a:pt x="4855" y="2952"/>
                </a:lnTo>
                <a:lnTo>
                  <a:pt x="4868" y="2946"/>
                </a:lnTo>
                <a:lnTo>
                  <a:pt x="4880" y="2940"/>
                </a:lnTo>
                <a:lnTo>
                  <a:pt x="4891" y="2933"/>
                </a:lnTo>
                <a:lnTo>
                  <a:pt x="4902" y="2926"/>
                </a:lnTo>
                <a:lnTo>
                  <a:pt x="4923" y="2912"/>
                </a:lnTo>
                <a:lnTo>
                  <a:pt x="4942" y="2898"/>
                </a:lnTo>
                <a:lnTo>
                  <a:pt x="4952" y="2889"/>
                </a:lnTo>
                <a:lnTo>
                  <a:pt x="4960" y="2882"/>
                </a:lnTo>
                <a:lnTo>
                  <a:pt x="4968" y="2874"/>
                </a:lnTo>
                <a:lnTo>
                  <a:pt x="4975" y="2867"/>
                </a:lnTo>
                <a:close/>
                <a:moveTo>
                  <a:pt x="1035" y="2757"/>
                </a:moveTo>
                <a:lnTo>
                  <a:pt x="1034" y="2765"/>
                </a:lnTo>
                <a:lnTo>
                  <a:pt x="1034" y="2772"/>
                </a:lnTo>
                <a:lnTo>
                  <a:pt x="1034" y="2779"/>
                </a:lnTo>
                <a:lnTo>
                  <a:pt x="1035" y="2785"/>
                </a:lnTo>
                <a:lnTo>
                  <a:pt x="1036" y="2791"/>
                </a:lnTo>
                <a:lnTo>
                  <a:pt x="1039" y="2796"/>
                </a:lnTo>
                <a:lnTo>
                  <a:pt x="1041" y="2801"/>
                </a:lnTo>
                <a:lnTo>
                  <a:pt x="1045" y="2804"/>
                </a:lnTo>
                <a:lnTo>
                  <a:pt x="1049" y="2809"/>
                </a:lnTo>
                <a:lnTo>
                  <a:pt x="1055" y="2814"/>
                </a:lnTo>
                <a:lnTo>
                  <a:pt x="1061" y="2817"/>
                </a:lnTo>
                <a:lnTo>
                  <a:pt x="1069" y="2819"/>
                </a:lnTo>
                <a:lnTo>
                  <a:pt x="1079" y="2822"/>
                </a:lnTo>
                <a:lnTo>
                  <a:pt x="1091" y="2823"/>
                </a:lnTo>
                <a:lnTo>
                  <a:pt x="1098" y="2824"/>
                </a:lnTo>
                <a:lnTo>
                  <a:pt x="1105" y="2824"/>
                </a:lnTo>
                <a:lnTo>
                  <a:pt x="1122" y="2824"/>
                </a:lnTo>
                <a:lnTo>
                  <a:pt x="1133" y="2824"/>
                </a:lnTo>
                <a:lnTo>
                  <a:pt x="1144" y="2823"/>
                </a:lnTo>
                <a:lnTo>
                  <a:pt x="1155" y="2821"/>
                </a:lnTo>
                <a:lnTo>
                  <a:pt x="1164" y="2817"/>
                </a:lnTo>
                <a:lnTo>
                  <a:pt x="1173" y="2814"/>
                </a:lnTo>
                <a:lnTo>
                  <a:pt x="1181" y="2809"/>
                </a:lnTo>
                <a:lnTo>
                  <a:pt x="1188" y="2804"/>
                </a:lnTo>
                <a:lnTo>
                  <a:pt x="1195" y="2798"/>
                </a:lnTo>
                <a:lnTo>
                  <a:pt x="1202" y="2791"/>
                </a:lnTo>
                <a:lnTo>
                  <a:pt x="1207" y="2784"/>
                </a:lnTo>
                <a:lnTo>
                  <a:pt x="1212" y="2776"/>
                </a:lnTo>
                <a:lnTo>
                  <a:pt x="1216" y="2767"/>
                </a:lnTo>
                <a:lnTo>
                  <a:pt x="1220" y="2759"/>
                </a:lnTo>
                <a:lnTo>
                  <a:pt x="1222" y="2750"/>
                </a:lnTo>
                <a:lnTo>
                  <a:pt x="1225" y="2740"/>
                </a:lnTo>
                <a:lnTo>
                  <a:pt x="1226" y="2729"/>
                </a:lnTo>
                <a:lnTo>
                  <a:pt x="1227" y="2720"/>
                </a:lnTo>
                <a:lnTo>
                  <a:pt x="1227" y="2715"/>
                </a:lnTo>
                <a:lnTo>
                  <a:pt x="1226" y="2709"/>
                </a:lnTo>
                <a:lnTo>
                  <a:pt x="1225" y="2700"/>
                </a:lnTo>
                <a:lnTo>
                  <a:pt x="1222" y="2692"/>
                </a:lnTo>
                <a:lnTo>
                  <a:pt x="1219" y="2682"/>
                </a:lnTo>
                <a:lnTo>
                  <a:pt x="1215" y="2674"/>
                </a:lnTo>
                <a:lnTo>
                  <a:pt x="1210" y="2666"/>
                </a:lnTo>
                <a:lnTo>
                  <a:pt x="1204" y="2658"/>
                </a:lnTo>
                <a:lnTo>
                  <a:pt x="1196" y="2650"/>
                </a:lnTo>
                <a:lnTo>
                  <a:pt x="1188" y="2644"/>
                </a:lnTo>
                <a:lnTo>
                  <a:pt x="1178" y="2638"/>
                </a:lnTo>
                <a:lnTo>
                  <a:pt x="1168" y="2634"/>
                </a:lnTo>
                <a:lnTo>
                  <a:pt x="1157" y="2629"/>
                </a:lnTo>
                <a:lnTo>
                  <a:pt x="1145" y="2626"/>
                </a:lnTo>
                <a:lnTo>
                  <a:pt x="1133" y="2625"/>
                </a:lnTo>
                <a:lnTo>
                  <a:pt x="1120" y="2624"/>
                </a:lnTo>
                <a:lnTo>
                  <a:pt x="1048" y="2624"/>
                </a:lnTo>
                <a:lnTo>
                  <a:pt x="1035" y="2757"/>
                </a:lnTo>
                <a:close/>
                <a:moveTo>
                  <a:pt x="1071" y="2412"/>
                </a:moveTo>
                <a:lnTo>
                  <a:pt x="1053" y="2586"/>
                </a:lnTo>
                <a:lnTo>
                  <a:pt x="1126" y="2586"/>
                </a:lnTo>
                <a:lnTo>
                  <a:pt x="1137" y="2586"/>
                </a:lnTo>
                <a:lnTo>
                  <a:pt x="1146" y="2585"/>
                </a:lnTo>
                <a:lnTo>
                  <a:pt x="1155" y="2583"/>
                </a:lnTo>
                <a:lnTo>
                  <a:pt x="1164" y="2580"/>
                </a:lnTo>
                <a:lnTo>
                  <a:pt x="1173" y="2577"/>
                </a:lnTo>
                <a:lnTo>
                  <a:pt x="1181" y="2573"/>
                </a:lnTo>
                <a:lnTo>
                  <a:pt x="1189" y="2568"/>
                </a:lnTo>
                <a:lnTo>
                  <a:pt x="1196" y="2564"/>
                </a:lnTo>
                <a:lnTo>
                  <a:pt x="1203" y="2558"/>
                </a:lnTo>
                <a:lnTo>
                  <a:pt x="1209" y="2552"/>
                </a:lnTo>
                <a:lnTo>
                  <a:pt x="1214" y="2545"/>
                </a:lnTo>
                <a:lnTo>
                  <a:pt x="1219" y="2538"/>
                </a:lnTo>
                <a:lnTo>
                  <a:pt x="1223" y="2531"/>
                </a:lnTo>
                <a:lnTo>
                  <a:pt x="1227" y="2522"/>
                </a:lnTo>
                <a:lnTo>
                  <a:pt x="1228" y="2514"/>
                </a:lnTo>
                <a:lnTo>
                  <a:pt x="1231" y="2506"/>
                </a:lnTo>
                <a:lnTo>
                  <a:pt x="1231" y="2496"/>
                </a:lnTo>
                <a:lnTo>
                  <a:pt x="1231" y="2487"/>
                </a:lnTo>
                <a:lnTo>
                  <a:pt x="1229" y="2477"/>
                </a:lnTo>
                <a:lnTo>
                  <a:pt x="1227" y="2469"/>
                </a:lnTo>
                <a:lnTo>
                  <a:pt x="1223" y="2461"/>
                </a:lnTo>
                <a:lnTo>
                  <a:pt x="1220" y="2452"/>
                </a:lnTo>
                <a:lnTo>
                  <a:pt x="1215" y="2445"/>
                </a:lnTo>
                <a:lnTo>
                  <a:pt x="1210" y="2439"/>
                </a:lnTo>
                <a:lnTo>
                  <a:pt x="1204" y="2432"/>
                </a:lnTo>
                <a:lnTo>
                  <a:pt x="1200" y="2430"/>
                </a:lnTo>
                <a:lnTo>
                  <a:pt x="1196" y="2427"/>
                </a:lnTo>
                <a:lnTo>
                  <a:pt x="1188" y="2423"/>
                </a:lnTo>
                <a:lnTo>
                  <a:pt x="1178" y="2419"/>
                </a:lnTo>
                <a:lnTo>
                  <a:pt x="1168" y="2416"/>
                </a:lnTo>
                <a:lnTo>
                  <a:pt x="1157" y="2413"/>
                </a:lnTo>
                <a:lnTo>
                  <a:pt x="1146" y="2412"/>
                </a:lnTo>
                <a:lnTo>
                  <a:pt x="1136" y="2412"/>
                </a:lnTo>
                <a:lnTo>
                  <a:pt x="1071" y="2412"/>
                </a:lnTo>
                <a:close/>
                <a:moveTo>
                  <a:pt x="1195" y="2867"/>
                </a:moveTo>
                <a:lnTo>
                  <a:pt x="785" y="2867"/>
                </a:lnTo>
                <a:lnTo>
                  <a:pt x="790" y="2829"/>
                </a:lnTo>
                <a:lnTo>
                  <a:pt x="808" y="2829"/>
                </a:lnTo>
                <a:lnTo>
                  <a:pt x="827" y="2827"/>
                </a:lnTo>
                <a:lnTo>
                  <a:pt x="835" y="2825"/>
                </a:lnTo>
                <a:lnTo>
                  <a:pt x="842" y="2824"/>
                </a:lnTo>
                <a:lnTo>
                  <a:pt x="848" y="2822"/>
                </a:lnTo>
                <a:lnTo>
                  <a:pt x="854" y="2818"/>
                </a:lnTo>
                <a:lnTo>
                  <a:pt x="859" y="2816"/>
                </a:lnTo>
                <a:lnTo>
                  <a:pt x="862" y="2811"/>
                </a:lnTo>
                <a:lnTo>
                  <a:pt x="866" y="2808"/>
                </a:lnTo>
                <a:lnTo>
                  <a:pt x="869" y="2803"/>
                </a:lnTo>
                <a:lnTo>
                  <a:pt x="872" y="2798"/>
                </a:lnTo>
                <a:lnTo>
                  <a:pt x="874" y="2792"/>
                </a:lnTo>
                <a:lnTo>
                  <a:pt x="876" y="2780"/>
                </a:lnTo>
                <a:lnTo>
                  <a:pt x="879" y="2765"/>
                </a:lnTo>
                <a:lnTo>
                  <a:pt x="907" y="2477"/>
                </a:lnTo>
                <a:lnTo>
                  <a:pt x="908" y="2459"/>
                </a:lnTo>
                <a:lnTo>
                  <a:pt x="908" y="2452"/>
                </a:lnTo>
                <a:lnTo>
                  <a:pt x="908" y="2446"/>
                </a:lnTo>
                <a:lnTo>
                  <a:pt x="906" y="2441"/>
                </a:lnTo>
                <a:lnTo>
                  <a:pt x="905" y="2435"/>
                </a:lnTo>
                <a:lnTo>
                  <a:pt x="902" y="2431"/>
                </a:lnTo>
                <a:lnTo>
                  <a:pt x="900" y="2426"/>
                </a:lnTo>
                <a:lnTo>
                  <a:pt x="895" y="2423"/>
                </a:lnTo>
                <a:lnTo>
                  <a:pt x="892" y="2420"/>
                </a:lnTo>
                <a:lnTo>
                  <a:pt x="886" y="2418"/>
                </a:lnTo>
                <a:lnTo>
                  <a:pt x="880" y="2416"/>
                </a:lnTo>
                <a:lnTo>
                  <a:pt x="873" y="2413"/>
                </a:lnTo>
                <a:lnTo>
                  <a:pt x="866" y="2413"/>
                </a:lnTo>
                <a:lnTo>
                  <a:pt x="857" y="2412"/>
                </a:lnTo>
                <a:lnTo>
                  <a:pt x="848" y="2412"/>
                </a:lnTo>
                <a:lnTo>
                  <a:pt x="834" y="2412"/>
                </a:lnTo>
                <a:lnTo>
                  <a:pt x="837" y="2375"/>
                </a:lnTo>
                <a:lnTo>
                  <a:pt x="1254" y="2375"/>
                </a:lnTo>
                <a:lnTo>
                  <a:pt x="1277" y="2375"/>
                </a:lnTo>
                <a:lnTo>
                  <a:pt x="1297" y="2378"/>
                </a:lnTo>
                <a:lnTo>
                  <a:pt x="1306" y="2379"/>
                </a:lnTo>
                <a:lnTo>
                  <a:pt x="1315" y="2381"/>
                </a:lnTo>
                <a:lnTo>
                  <a:pt x="1331" y="2386"/>
                </a:lnTo>
                <a:lnTo>
                  <a:pt x="1340" y="2388"/>
                </a:lnTo>
                <a:lnTo>
                  <a:pt x="1347" y="2392"/>
                </a:lnTo>
                <a:lnTo>
                  <a:pt x="1361" y="2399"/>
                </a:lnTo>
                <a:lnTo>
                  <a:pt x="1373" y="2409"/>
                </a:lnTo>
                <a:lnTo>
                  <a:pt x="1382" y="2418"/>
                </a:lnTo>
                <a:lnTo>
                  <a:pt x="1389" y="2426"/>
                </a:lnTo>
                <a:lnTo>
                  <a:pt x="1392" y="2431"/>
                </a:lnTo>
                <a:lnTo>
                  <a:pt x="1394" y="2435"/>
                </a:lnTo>
                <a:lnTo>
                  <a:pt x="1396" y="2439"/>
                </a:lnTo>
                <a:lnTo>
                  <a:pt x="1399" y="2444"/>
                </a:lnTo>
                <a:lnTo>
                  <a:pt x="1402" y="2454"/>
                </a:lnTo>
                <a:lnTo>
                  <a:pt x="1405" y="2463"/>
                </a:lnTo>
                <a:lnTo>
                  <a:pt x="1407" y="2474"/>
                </a:lnTo>
                <a:lnTo>
                  <a:pt x="1407" y="2484"/>
                </a:lnTo>
                <a:lnTo>
                  <a:pt x="1407" y="2495"/>
                </a:lnTo>
                <a:lnTo>
                  <a:pt x="1405" y="2506"/>
                </a:lnTo>
                <a:lnTo>
                  <a:pt x="1401" y="2520"/>
                </a:lnTo>
                <a:lnTo>
                  <a:pt x="1399" y="2527"/>
                </a:lnTo>
                <a:lnTo>
                  <a:pt x="1395" y="2534"/>
                </a:lnTo>
                <a:lnTo>
                  <a:pt x="1390" y="2541"/>
                </a:lnTo>
                <a:lnTo>
                  <a:pt x="1386" y="2549"/>
                </a:lnTo>
                <a:lnTo>
                  <a:pt x="1380" y="2557"/>
                </a:lnTo>
                <a:lnTo>
                  <a:pt x="1373" y="2565"/>
                </a:lnTo>
                <a:lnTo>
                  <a:pt x="1366" y="2572"/>
                </a:lnTo>
                <a:lnTo>
                  <a:pt x="1356" y="2579"/>
                </a:lnTo>
                <a:lnTo>
                  <a:pt x="1345" y="2585"/>
                </a:lnTo>
                <a:lnTo>
                  <a:pt x="1334" y="2591"/>
                </a:lnTo>
                <a:lnTo>
                  <a:pt x="1321" y="2597"/>
                </a:lnTo>
                <a:lnTo>
                  <a:pt x="1306" y="2602"/>
                </a:lnTo>
                <a:lnTo>
                  <a:pt x="1294" y="2604"/>
                </a:lnTo>
                <a:lnTo>
                  <a:pt x="1270" y="2607"/>
                </a:lnTo>
                <a:lnTo>
                  <a:pt x="1285" y="2611"/>
                </a:lnTo>
                <a:lnTo>
                  <a:pt x="1299" y="2615"/>
                </a:lnTo>
                <a:lnTo>
                  <a:pt x="1313" y="2618"/>
                </a:lnTo>
                <a:lnTo>
                  <a:pt x="1319" y="2621"/>
                </a:lnTo>
                <a:lnTo>
                  <a:pt x="1325" y="2624"/>
                </a:lnTo>
                <a:lnTo>
                  <a:pt x="1337" y="2630"/>
                </a:lnTo>
                <a:lnTo>
                  <a:pt x="1347" y="2637"/>
                </a:lnTo>
                <a:lnTo>
                  <a:pt x="1351" y="2641"/>
                </a:lnTo>
                <a:lnTo>
                  <a:pt x="1356" y="2644"/>
                </a:lnTo>
                <a:lnTo>
                  <a:pt x="1364" y="2653"/>
                </a:lnTo>
                <a:lnTo>
                  <a:pt x="1371" y="2662"/>
                </a:lnTo>
                <a:lnTo>
                  <a:pt x="1377" y="2671"/>
                </a:lnTo>
                <a:lnTo>
                  <a:pt x="1383" y="2681"/>
                </a:lnTo>
                <a:lnTo>
                  <a:pt x="1385" y="2687"/>
                </a:lnTo>
                <a:lnTo>
                  <a:pt x="1387" y="2692"/>
                </a:lnTo>
                <a:lnTo>
                  <a:pt x="1389" y="2703"/>
                </a:lnTo>
                <a:lnTo>
                  <a:pt x="1392" y="2714"/>
                </a:lnTo>
                <a:lnTo>
                  <a:pt x="1392" y="2726"/>
                </a:lnTo>
                <a:lnTo>
                  <a:pt x="1392" y="2738"/>
                </a:lnTo>
                <a:lnTo>
                  <a:pt x="1390" y="2744"/>
                </a:lnTo>
                <a:lnTo>
                  <a:pt x="1389" y="2752"/>
                </a:lnTo>
                <a:lnTo>
                  <a:pt x="1387" y="2759"/>
                </a:lnTo>
                <a:lnTo>
                  <a:pt x="1385" y="2767"/>
                </a:lnTo>
                <a:lnTo>
                  <a:pt x="1381" y="2776"/>
                </a:lnTo>
                <a:lnTo>
                  <a:pt x="1377" y="2785"/>
                </a:lnTo>
                <a:lnTo>
                  <a:pt x="1371" y="2793"/>
                </a:lnTo>
                <a:lnTo>
                  <a:pt x="1366" y="2803"/>
                </a:lnTo>
                <a:lnTo>
                  <a:pt x="1358" y="2811"/>
                </a:lnTo>
                <a:lnTo>
                  <a:pt x="1354" y="2816"/>
                </a:lnTo>
                <a:lnTo>
                  <a:pt x="1349" y="2821"/>
                </a:lnTo>
                <a:lnTo>
                  <a:pt x="1338" y="2829"/>
                </a:lnTo>
                <a:lnTo>
                  <a:pt x="1326" y="2836"/>
                </a:lnTo>
                <a:lnTo>
                  <a:pt x="1313" y="2844"/>
                </a:lnTo>
                <a:lnTo>
                  <a:pt x="1298" y="2850"/>
                </a:lnTo>
                <a:lnTo>
                  <a:pt x="1281" y="2856"/>
                </a:lnTo>
                <a:lnTo>
                  <a:pt x="1263" y="2862"/>
                </a:lnTo>
                <a:lnTo>
                  <a:pt x="1245" y="2865"/>
                </a:lnTo>
                <a:lnTo>
                  <a:pt x="1223" y="2866"/>
                </a:lnTo>
                <a:lnTo>
                  <a:pt x="1210" y="2867"/>
                </a:lnTo>
                <a:lnTo>
                  <a:pt x="1195" y="2867"/>
                </a:lnTo>
                <a:close/>
                <a:moveTo>
                  <a:pt x="4186" y="4110"/>
                </a:moveTo>
                <a:lnTo>
                  <a:pt x="4199" y="4103"/>
                </a:lnTo>
                <a:lnTo>
                  <a:pt x="4212" y="4096"/>
                </a:lnTo>
                <a:lnTo>
                  <a:pt x="4223" y="4091"/>
                </a:lnTo>
                <a:lnTo>
                  <a:pt x="4231" y="4089"/>
                </a:lnTo>
                <a:lnTo>
                  <a:pt x="4236" y="4087"/>
                </a:lnTo>
                <a:lnTo>
                  <a:pt x="4244" y="4086"/>
                </a:lnTo>
                <a:lnTo>
                  <a:pt x="4249" y="4086"/>
                </a:lnTo>
                <a:lnTo>
                  <a:pt x="4255" y="4086"/>
                </a:lnTo>
                <a:lnTo>
                  <a:pt x="4262" y="4087"/>
                </a:lnTo>
                <a:lnTo>
                  <a:pt x="4268" y="4089"/>
                </a:lnTo>
                <a:lnTo>
                  <a:pt x="4274" y="4091"/>
                </a:lnTo>
                <a:lnTo>
                  <a:pt x="4278" y="4094"/>
                </a:lnTo>
                <a:lnTo>
                  <a:pt x="4280" y="4096"/>
                </a:lnTo>
                <a:lnTo>
                  <a:pt x="4286" y="4101"/>
                </a:lnTo>
                <a:lnTo>
                  <a:pt x="4291" y="4106"/>
                </a:lnTo>
                <a:lnTo>
                  <a:pt x="4294" y="4110"/>
                </a:lnTo>
                <a:lnTo>
                  <a:pt x="4298" y="4116"/>
                </a:lnTo>
                <a:lnTo>
                  <a:pt x="4300" y="4121"/>
                </a:lnTo>
                <a:lnTo>
                  <a:pt x="4303" y="4127"/>
                </a:lnTo>
                <a:lnTo>
                  <a:pt x="4304" y="4134"/>
                </a:lnTo>
                <a:lnTo>
                  <a:pt x="4305" y="4140"/>
                </a:lnTo>
                <a:lnTo>
                  <a:pt x="4305" y="4147"/>
                </a:lnTo>
                <a:lnTo>
                  <a:pt x="4304" y="4154"/>
                </a:lnTo>
                <a:lnTo>
                  <a:pt x="4303" y="4161"/>
                </a:lnTo>
                <a:lnTo>
                  <a:pt x="4300" y="4168"/>
                </a:lnTo>
                <a:lnTo>
                  <a:pt x="4297" y="4176"/>
                </a:lnTo>
                <a:lnTo>
                  <a:pt x="4292" y="4184"/>
                </a:lnTo>
                <a:lnTo>
                  <a:pt x="4287" y="4191"/>
                </a:lnTo>
                <a:lnTo>
                  <a:pt x="4284" y="4195"/>
                </a:lnTo>
                <a:lnTo>
                  <a:pt x="4281" y="4199"/>
                </a:lnTo>
                <a:lnTo>
                  <a:pt x="4274" y="4206"/>
                </a:lnTo>
                <a:lnTo>
                  <a:pt x="4268" y="4212"/>
                </a:lnTo>
                <a:lnTo>
                  <a:pt x="4261" y="4218"/>
                </a:lnTo>
                <a:lnTo>
                  <a:pt x="4255" y="4223"/>
                </a:lnTo>
                <a:lnTo>
                  <a:pt x="4249" y="4227"/>
                </a:lnTo>
                <a:lnTo>
                  <a:pt x="4244" y="4230"/>
                </a:lnTo>
                <a:lnTo>
                  <a:pt x="4236" y="4232"/>
                </a:lnTo>
                <a:lnTo>
                  <a:pt x="4231" y="4235"/>
                </a:lnTo>
                <a:lnTo>
                  <a:pt x="4225" y="4237"/>
                </a:lnTo>
                <a:lnTo>
                  <a:pt x="4217" y="4238"/>
                </a:lnTo>
                <a:lnTo>
                  <a:pt x="4212" y="4240"/>
                </a:lnTo>
                <a:lnTo>
                  <a:pt x="4206" y="4240"/>
                </a:lnTo>
                <a:lnTo>
                  <a:pt x="4199" y="4240"/>
                </a:lnTo>
                <a:lnTo>
                  <a:pt x="4193" y="4240"/>
                </a:lnTo>
                <a:lnTo>
                  <a:pt x="4187" y="4238"/>
                </a:lnTo>
                <a:lnTo>
                  <a:pt x="4180" y="4237"/>
                </a:lnTo>
                <a:lnTo>
                  <a:pt x="4174" y="4236"/>
                </a:lnTo>
                <a:lnTo>
                  <a:pt x="4183" y="4196"/>
                </a:lnTo>
                <a:lnTo>
                  <a:pt x="4188" y="4197"/>
                </a:lnTo>
                <a:lnTo>
                  <a:pt x="4193" y="4198"/>
                </a:lnTo>
                <a:lnTo>
                  <a:pt x="4202" y="4199"/>
                </a:lnTo>
                <a:lnTo>
                  <a:pt x="4210" y="4198"/>
                </a:lnTo>
                <a:lnTo>
                  <a:pt x="4219" y="4197"/>
                </a:lnTo>
                <a:lnTo>
                  <a:pt x="4227" y="4195"/>
                </a:lnTo>
                <a:lnTo>
                  <a:pt x="4235" y="4191"/>
                </a:lnTo>
                <a:lnTo>
                  <a:pt x="4242" y="4185"/>
                </a:lnTo>
                <a:lnTo>
                  <a:pt x="4249" y="4179"/>
                </a:lnTo>
                <a:lnTo>
                  <a:pt x="4254" y="4173"/>
                </a:lnTo>
                <a:lnTo>
                  <a:pt x="4258" y="4167"/>
                </a:lnTo>
                <a:lnTo>
                  <a:pt x="4261" y="4161"/>
                </a:lnTo>
                <a:lnTo>
                  <a:pt x="4262" y="4157"/>
                </a:lnTo>
                <a:lnTo>
                  <a:pt x="4264" y="4151"/>
                </a:lnTo>
                <a:lnTo>
                  <a:pt x="4262" y="4146"/>
                </a:lnTo>
                <a:lnTo>
                  <a:pt x="4260" y="4140"/>
                </a:lnTo>
                <a:lnTo>
                  <a:pt x="4257" y="4136"/>
                </a:lnTo>
                <a:lnTo>
                  <a:pt x="4253" y="4133"/>
                </a:lnTo>
                <a:lnTo>
                  <a:pt x="4249" y="4132"/>
                </a:lnTo>
                <a:lnTo>
                  <a:pt x="4247" y="4131"/>
                </a:lnTo>
                <a:lnTo>
                  <a:pt x="4245" y="4131"/>
                </a:lnTo>
                <a:lnTo>
                  <a:pt x="4242" y="4131"/>
                </a:lnTo>
                <a:lnTo>
                  <a:pt x="4236" y="4132"/>
                </a:lnTo>
                <a:lnTo>
                  <a:pt x="4229" y="4133"/>
                </a:lnTo>
                <a:lnTo>
                  <a:pt x="4222" y="4136"/>
                </a:lnTo>
                <a:lnTo>
                  <a:pt x="4206" y="4146"/>
                </a:lnTo>
                <a:lnTo>
                  <a:pt x="4193" y="4153"/>
                </a:lnTo>
                <a:lnTo>
                  <a:pt x="4180" y="4160"/>
                </a:lnTo>
                <a:lnTo>
                  <a:pt x="4167" y="4166"/>
                </a:lnTo>
                <a:lnTo>
                  <a:pt x="4161" y="4168"/>
                </a:lnTo>
                <a:lnTo>
                  <a:pt x="4155" y="4170"/>
                </a:lnTo>
                <a:lnTo>
                  <a:pt x="4148" y="4171"/>
                </a:lnTo>
                <a:lnTo>
                  <a:pt x="4142" y="4172"/>
                </a:lnTo>
                <a:lnTo>
                  <a:pt x="4136" y="4172"/>
                </a:lnTo>
                <a:lnTo>
                  <a:pt x="4130" y="4171"/>
                </a:lnTo>
                <a:lnTo>
                  <a:pt x="4123" y="4168"/>
                </a:lnTo>
                <a:lnTo>
                  <a:pt x="4117" y="4166"/>
                </a:lnTo>
                <a:lnTo>
                  <a:pt x="4111" y="4161"/>
                </a:lnTo>
                <a:lnTo>
                  <a:pt x="4105" y="4157"/>
                </a:lnTo>
                <a:lnTo>
                  <a:pt x="4100" y="4151"/>
                </a:lnTo>
                <a:lnTo>
                  <a:pt x="4095" y="4146"/>
                </a:lnTo>
                <a:lnTo>
                  <a:pt x="4092" y="4140"/>
                </a:lnTo>
                <a:lnTo>
                  <a:pt x="4090" y="4134"/>
                </a:lnTo>
                <a:lnTo>
                  <a:pt x="4087" y="4128"/>
                </a:lnTo>
                <a:lnTo>
                  <a:pt x="4086" y="4122"/>
                </a:lnTo>
                <a:lnTo>
                  <a:pt x="4086" y="4115"/>
                </a:lnTo>
                <a:lnTo>
                  <a:pt x="4086" y="4109"/>
                </a:lnTo>
                <a:lnTo>
                  <a:pt x="4087" y="4102"/>
                </a:lnTo>
                <a:lnTo>
                  <a:pt x="4088" y="4096"/>
                </a:lnTo>
                <a:lnTo>
                  <a:pt x="4091" y="4089"/>
                </a:lnTo>
                <a:lnTo>
                  <a:pt x="4094" y="4083"/>
                </a:lnTo>
                <a:lnTo>
                  <a:pt x="4098" y="4076"/>
                </a:lnTo>
                <a:lnTo>
                  <a:pt x="4101" y="4070"/>
                </a:lnTo>
                <a:lnTo>
                  <a:pt x="4107" y="4064"/>
                </a:lnTo>
                <a:lnTo>
                  <a:pt x="4112" y="4057"/>
                </a:lnTo>
                <a:lnTo>
                  <a:pt x="4124" y="4048"/>
                </a:lnTo>
                <a:lnTo>
                  <a:pt x="4136" y="4039"/>
                </a:lnTo>
                <a:lnTo>
                  <a:pt x="4142" y="4036"/>
                </a:lnTo>
                <a:lnTo>
                  <a:pt x="4148" y="4033"/>
                </a:lnTo>
                <a:lnTo>
                  <a:pt x="4152" y="4031"/>
                </a:lnTo>
                <a:lnTo>
                  <a:pt x="4158" y="4029"/>
                </a:lnTo>
                <a:lnTo>
                  <a:pt x="4164" y="4028"/>
                </a:lnTo>
                <a:lnTo>
                  <a:pt x="4170" y="4026"/>
                </a:lnTo>
                <a:lnTo>
                  <a:pt x="4181" y="4025"/>
                </a:lnTo>
                <a:lnTo>
                  <a:pt x="4191" y="4025"/>
                </a:lnTo>
                <a:lnTo>
                  <a:pt x="4202" y="4028"/>
                </a:lnTo>
                <a:lnTo>
                  <a:pt x="4197" y="4068"/>
                </a:lnTo>
                <a:lnTo>
                  <a:pt x="4189" y="4067"/>
                </a:lnTo>
                <a:lnTo>
                  <a:pt x="4182" y="4067"/>
                </a:lnTo>
                <a:lnTo>
                  <a:pt x="4174" y="4067"/>
                </a:lnTo>
                <a:lnTo>
                  <a:pt x="4167" y="4069"/>
                </a:lnTo>
                <a:lnTo>
                  <a:pt x="4162" y="4070"/>
                </a:lnTo>
                <a:lnTo>
                  <a:pt x="4158" y="4071"/>
                </a:lnTo>
                <a:lnTo>
                  <a:pt x="4155" y="4073"/>
                </a:lnTo>
                <a:lnTo>
                  <a:pt x="4152" y="4075"/>
                </a:lnTo>
                <a:lnTo>
                  <a:pt x="4149" y="4077"/>
                </a:lnTo>
                <a:lnTo>
                  <a:pt x="4145" y="4078"/>
                </a:lnTo>
                <a:lnTo>
                  <a:pt x="4139" y="4084"/>
                </a:lnTo>
                <a:lnTo>
                  <a:pt x="4135" y="4089"/>
                </a:lnTo>
                <a:lnTo>
                  <a:pt x="4132" y="4095"/>
                </a:lnTo>
                <a:lnTo>
                  <a:pt x="4130" y="4100"/>
                </a:lnTo>
                <a:lnTo>
                  <a:pt x="4129" y="4105"/>
                </a:lnTo>
                <a:lnTo>
                  <a:pt x="4127" y="4109"/>
                </a:lnTo>
                <a:lnTo>
                  <a:pt x="4129" y="4112"/>
                </a:lnTo>
                <a:lnTo>
                  <a:pt x="4129" y="4114"/>
                </a:lnTo>
                <a:lnTo>
                  <a:pt x="4131" y="4118"/>
                </a:lnTo>
                <a:lnTo>
                  <a:pt x="4133" y="4121"/>
                </a:lnTo>
                <a:lnTo>
                  <a:pt x="4136" y="4123"/>
                </a:lnTo>
                <a:lnTo>
                  <a:pt x="4138" y="4125"/>
                </a:lnTo>
                <a:lnTo>
                  <a:pt x="4140" y="4126"/>
                </a:lnTo>
                <a:lnTo>
                  <a:pt x="4143" y="4126"/>
                </a:lnTo>
                <a:lnTo>
                  <a:pt x="4146" y="4127"/>
                </a:lnTo>
                <a:lnTo>
                  <a:pt x="4149" y="4127"/>
                </a:lnTo>
                <a:lnTo>
                  <a:pt x="4155" y="4126"/>
                </a:lnTo>
                <a:lnTo>
                  <a:pt x="4162" y="4123"/>
                </a:lnTo>
                <a:lnTo>
                  <a:pt x="4169" y="4120"/>
                </a:lnTo>
                <a:lnTo>
                  <a:pt x="4186" y="4110"/>
                </a:lnTo>
                <a:close/>
                <a:moveTo>
                  <a:pt x="3644" y="4424"/>
                </a:moveTo>
                <a:lnTo>
                  <a:pt x="3700" y="4395"/>
                </a:lnTo>
                <a:lnTo>
                  <a:pt x="3799" y="4582"/>
                </a:lnTo>
                <a:lnTo>
                  <a:pt x="3760" y="4602"/>
                </a:lnTo>
                <a:lnTo>
                  <a:pt x="3692" y="4475"/>
                </a:lnTo>
                <a:lnTo>
                  <a:pt x="3699" y="4499"/>
                </a:lnTo>
                <a:lnTo>
                  <a:pt x="3703" y="4523"/>
                </a:lnTo>
                <a:lnTo>
                  <a:pt x="3721" y="4623"/>
                </a:lnTo>
                <a:lnTo>
                  <a:pt x="3685" y="4642"/>
                </a:lnTo>
                <a:lnTo>
                  <a:pt x="3611" y="4571"/>
                </a:lnTo>
                <a:lnTo>
                  <a:pt x="3596" y="4556"/>
                </a:lnTo>
                <a:lnTo>
                  <a:pt x="3577" y="4533"/>
                </a:lnTo>
                <a:lnTo>
                  <a:pt x="3645" y="4664"/>
                </a:lnTo>
                <a:lnTo>
                  <a:pt x="3609" y="4682"/>
                </a:lnTo>
                <a:lnTo>
                  <a:pt x="3509" y="4497"/>
                </a:lnTo>
                <a:lnTo>
                  <a:pt x="3564" y="4467"/>
                </a:lnTo>
                <a:lnTo>
                  <a:pt x="3679" y="4582"/>
                </a:lnTo>
                <a:lnTo>
                  <a:pt x="3644" y="4424"/>
                </a:lnTo>
                <a:close/>
                <a:moveTo>
                  <a:pt x="3875" y="4274"/>
                </a:moveTo>
                <a:lnTo>
                  <a:pt x="3950" y="4382"/>
                </a:lnTo>
                <a:lnTo>
                  <a:pt x="3955" y="4390"/>
                </a:lnTo>
                <a:lnTo>
                  <a:pt x="3959" y="4398"/>
                </a:lnTo>
                <a:lnTo>
                  <a:pt x="3963" y="4405"/>
                </a:lnTo>
                <a:lnTo>
                  <a:pt x="3965" y="4414"/>
                </a:lnTo>
                <a:lnTo>
                  <a:pt x="3968" y="4422"/>
                </a:lnTo>
                <a:lnTo>
                  <a:pt x="3969" y="4429"/>
                </a:lnTo>
                <a:lnTo>
                  <a:pt x="3969" y="4437"/>
                </a:lnTo>
                <a:lnTo>
                  <a:pt x="3968" y="4444"/>
                </a:lnTo>
                <a:lnTo>
                  <a:pt x="3966" y="4452"/>
                </a:lnTo>
                <a:lnTo>
                  <a:pt x="3964" y="4459"/>
                </a:lnTo>
                <a:lnTo>
                  <a:pt x="3960" y="4467"/>
                </a:lnTo>
                <a:lnTo>
                  <a:pt x="3956" y="4473"/>
                </a:lnTo>
                <a:lnTo>
                  <a:pt x="3950" y="4480"/>
                </a:lnTo>
                <a:lnTo>
                  <a:pt x="3944" y="4487"/>
                </a:lnTo>
                <a:lnTo>
                  <a:pt x="3937" y="4494"/>
                </a:lnTo>
                <a:lnTo>
                  <a:pt x="3927" y="4500"/>
                </a:lnTo>
                <a:lnTo>
                  <a:pt x="3919" y="4506"/>
                </a:lnTo>
                <a:lnTo>
                  <a:pt x="3910" y="4511"/>
                </a:lnTo>
                <a:lnTo>
                  <a:pt x="3901" y="4514"/>
                </a:lnTo>
                <a:lnTo>
                  <a:pt x="3893" y="4517"/>
                </a:lnTo>
                <a:lnTo>
                  <a:pt x="3885" y="4519"/>
                </a:lnTo>
                <a:lnTo>
                  <a:pt x="3876" y="4519"/>
                </a:lnTo>
                <a:lnTo>
                  <a:pt x="3869" y="4519"/>
                </a:lnTo>
                <a:lnTo>
                  <a:pt x="3861" y="4518"/>
                </a:lnTo>
                <a:lnTo>
                  <a:pt x="3854" y="4517"/>
                </a:lnTo>
                <a:lnTo>
                  <a:pt x="3847" y="4513"/>
                </a:lnTo>
                <a:lnTo>
                  <a:pt x="3840" y="4510"/>
                </a:lnTo>
                <a:lnTo>
                  <a:pt x="3834" y="4505"/>
                </a:lnTo>
                <a:lnTo>
                  <a:pt x="3827" y="4500"/>
                </a:lnTo>
                <a:lnTo>
                  <a:pt x="3821" y="4494"/>
                </a:lnTo>
                <a:lnTo>
                  <a:pt x="3815" y="4487"/>
                </a:lnTo>
                <a:lnTo>
                  <a:pt x="3809" y="4479"/>
                </a:lnTo>
                <a:lnTo>
                  <a:pt x="3735" y="4371"/>
                </a:lnTo>
                <a:lnTo>
                  <a:pt x="3773" y="4345"/>
                </a:lnTo>
                <a:lnTo>
                  <a:pt x="3847" y="4452"/>
                </a:lnTo>
                <a:lnTo>
                  <a:pt x="3854" y="4460"/>
                </a:lnTo>
                <a:lnTo>
                  <a:pt x="3861" y="4467"/>
                </a:lnTo>
                <a:lnTo>
                  <a:pt x="3867" y="4473"/>
                </a:lnTo>
                <a:lnTo>
                  <a:pt x="3872" y="4474"/>
                </a:lnTo>
                <a:lnTo>
                  <a:pt x="3875" y="4475"/>
                </a:lnTo>
                <a:lnTo>
                  <a:pt x="3879" y="4476"/>
                </a:lnTo>
                <a:lnTo>
                  <a:pt x="3882" y="4476"/>
                </a:lnTo>
                <a:lnTo>
                  <a:pt x="3886" y="4476"/>
                </a:lnTo>
                <a:lnTo>
                  <a:pt x="3891" y="4476"/>
                </a:lnTo>
                <a:lnTo>
                  <a:pt x="3898" y="4473"/>
                </a:lnTo>
                <a:lnTo>
                  <a:pt x="3907" y="4468"/>
                </a:lnTo>
                <a:lnTo>
                  <a:pt x="3911" y="4466"/>
                </a:lnTo>
                <a:lnTo>
                  <a:pt x="3914" y="4462"/>
                </a:lnTo>
                <a:lnTo>
                  <a:pt x="3917" y="4460"/>
                </a:lnTo>
                <a:lnTo>
                  <a:pt x="3919" y="4456"/>
                </a:lnTo>
                <a:lnTo>
                  <a:pt x="3921" y="4453"/>
                </a:lnTo>
                <a:lnTo>
                  <a:pt x="3923" y="4449"/>
                </a:lnTo>
                <a:lnTo>
                  <a:pt x="3924" y="4446"/>
                </a:lnTo>
                <a:lnTo>
                  <a:pt x="3924" y="4442"/>
                </a:lnTo>
                <a:lnTo>
                  <a:pt x="3924" y="4437"/>
                </a:lnTo>
                <a:lnTo>
                  <a:pt x="3924" y="4434"/>
                </a:lnTo>
                <a:lnTo>
                  <a:pt x="3923" y="4429"/>
                </a:lnTo>
                <a:lnTo>
                  <a:pt x="3921" y="4425"/>
                </a:lnTo>
                <a:lnTo>
                  <a:pt x="3919" y="4421"/>
                </a:lnTo>
                <a:lnTo>
                  <a:pt x="3918" y="4416"/>
                </a:lnTo>
                <a:lnTo>
                  <a:pt x="3912" y="4407"/>
                </a:lnTo>
                <a:lnTo>
                  <a:pt x="3837" y="4300"/>
                </a:lnTo>
                <a:lnTo>
                  <a:pt x="3875" y="4274"/>
                </a:lnTo>
                <a:close/>
                <a:moveTo>
                  <a:pt x="3035" y="4831"/>
                </a:moveTo>
                <a:lnTo>
                  <a:pt x="3041" y="4828"/>
                </a:lnTo>
                <a:lnTo>
                  <a:pt x="3047" y="4827"/>
                </a:lnTo>
                <a:lnTo>
                  <a:pt x="3052" y="4825"/>
                </a:lnTo>
                <a:lnTo>
                  <a:pt x="3057" y="4821"/>
                </a:lnTo>
                <a:lnTo>
                  <a:pt x="3062" y="4817"/>
                </a:lnTo>
                <a:lnTo>
                  <a:pt x="3065" y="4813"/>
                </a:lnTo>
                <a:lnTo>
                  <a:pt x="3067" y="4809"/>
                </a:lnTo>
                <a:lnTo>
                  <a:pt x="3071" y="4803"/>
                </a:lnTo>
                <a:lnTo>
                  <a:pt x="3073" y="4799"/>
                </a:lnTo>
                <a:lnTo>
                  <a:pt x="3075" y="4793"/>
                </a:lnTo>
                <a:lnTo>
                  <a:pt x="3076" y="4786"/>
                </a:lnTo>
                <a:lnTo>
                  <a:pt x="3077" y="4780"/>
                </a:lnTo>
                <a:lnTo>
                  <a:pt x="3077" y="4772"/>
                </a:lnTo>
                <a:lnTo>
                  <a:pt x="3077" y="4765"/>
                </a:lnTo>
                <a:lnTo>
                  <a:pt x="3076" y="4749"/>
                </a:lnTo>
                <a:lnTo>
                  <a:pt x="3073" y="4742"/>
                </a:lnTo>
                <a:lnTo>
                  <a:pt x="3071" y="4733"/>
                </a:lnTo>
                <a:lnTo>
                  <a:pt x="3069" y="4726"/>
                </a:lnTo>
                <a:lnTo>
                  <a:pt x="3066" y="4720"/>
                </a:lnTo>
                <a:lnTo>
                  <a:pt x="3059" y="4710"/>
                </a:lnTo>
                <a:lnTo>
                  <a:pt x="3056" y="4705"/>
                </a:lnTo>
                <a:lnTo>
                  <a:pt x="3052" y="4700"/>
                </a:lnTo>
                <a:lnTo>
                  <a:pt x="3047" y="4697"/>
                </a:lnTo>
                <a:lnTo>
                  <a:pt x="3043" y="4693"/>
                </a:lnTo>
                <a:lnTo>
                  <a:pt x="3038" y="4691"/>
                </a:lnTo>
                <a:lnTo>
                  <a:pt x="3033" y="4690"/>
                </a:lnTo>
                <a:lnTo>
                  <a:pt x="3027" y="4688"/>
                </a:lnTo>
                <a:lnTo>
                  <a:pt x="3021" y="4687"/>
                </a:lnTo>
                <a:lnTo>
                  <a:pt x="3017" y="4688"/>
                </a:lnTo>
                <a:lnTo>
                  <a:pt x="3011" y="4688"/>
                </a:lnTo>
                <a:lnTo>
                  <a:pt x="3005" y="4690"/>
                </a:lnTo>
                <a:lnTo>
                  <a:pt x="2999" y="4692"/>
                </a:lnTo>
                <a:lnTo>
                  <a:pt x="2994" y="4694"/>
                </a:lnTo>
                <a:lnTo>
                  <a:pt x="2989" y="4698"/>
                </a:lnTo>
                <a:lnTo>
                  <a:pt x="2985" y="4701"/>
                </a:lnTo>
                <a:lnTo>
                  <a:pt x="2981" y="4705"/>
                </a:lnTo>
                <a:lnTo>
                  <a:pt x="2977" y="4710"/>
                </a:lnTo>
                <a:lnTo>
                  <a:pt x="2975" y="4714"/>
                </a:lnTo>
                <a:lnTo>
                  <a:pt x="2973" y="4719"/>
                </a:lnTo>
                <a:lnTo>
                  <a:pt x="2972" y="4725"/>
                </a:lnTo>
                <a:lnTo>
                  <a:pt x="2969" y="4732"/>
                </a:lnTo>
                <a:lnTo>
                  <a:pt x="2969" y="4738"/>
                </a:lnTo>
                <a:lnTo>
                  <a:pt x="2968" y="4745"/>
                </a:lnTo>
                <a:lnTo>
                  <a:pt x="2969" y="4752"/>
                </a:lnTo>
                <a:lnTo>
                  <a:pt x="2969" y="4761"/>
                </a:lnTo>
                <a:lnTo>
                  <a:pt x="2970" y="4769"/>
                </a:lnTo>
                <a:lnTo>
                  <a:pt x="2973" y="4776"/>
                </a:lnTo>
                <a:lnTo>
                  <a:pt x="2974" y="4784"/>
                </a:lnTo>
                <a:lnTo>
                  <a:pt x="2976" y="4790"/>
                </a:lnTo>
                <a:lnTo>
                  <a:pt x="2980" y="4797"/>
                </a:lnTo>
                <a:lnTo>
                  <a:pt x="2982" y="4803"/>
                </a:lnTo>
                <a:lnTo>
                  <a:pt x="2986" y="4808"/>
                </a:lnTo>
                <a:lnTo>
                  <a:pt x="2990" y="4814"/>
                </a:lnTo>
                <a:lnTo>
                  <a:pt x="2994" y="4817"/>
                </a:lnTo>
                <a:lnTo>
                  <a:pt x="2999" y="4821"/>
                </a:lnTo>
                <a:lnTo>
                  <a:pt x="3004" y="4825"/>
                </a:lnTo>
                <a:lnTo>
                  <a:pt x="3008" y="4827"/>
                </a:lnTo>
                <a:lnTo>
                  <a:pt x="3013" y="4829"/>
                </a:lnTo>
                <a:lnTo>
                  <a:pt x="3019" y="4831"/>
                </a:lnTo>
                <a:lnTo>
                  <a:pt x="3024" y="4831"/>
                </a:lnTo>
                <a:lnTo>
                  <a:pt x="3030" y="4831"/>
                </a:lnTo>
                <a:lnTo>
                  <a:pt x="3035" y="4831"/>
                </a:lnTo>
                <a:close/>
                <a:moveTo>
                  <a:pt x="3004" y="4651"/>
                </a:moveTo>
                <a:lnTo>
                  <a:pt x="3013" y="4649"/>
                </a:lnTo>
                <a:lnTo>
                  <a:pt x="3022" y="4649"/>
                </a:lnTo>
                <a:lnTo>
                  <a:pt x="3032" y="4649"/>
                </a:lnTo>
                <a:lnTo>
                  <a:pt x="3040" y="4651"/>
                </a:lnTo>
                <a:lnTo>
                  <a:pt x="3050" y="4653"/>
                </a:lnTo>
                <a:lnTo>
                  <a:pt x="3059" y="4656"/>
                </a:lnTo>
                <a:lnTo>
                  <a:pt x="3067" y="4660"/>
                </a:lnTo>
                <a:lnTo>
                  <a:pt x="3076" y="4665"/>
                </a:lnTo>
                <a:lnTo>
                  <a:pt x="3084" y="4671"/>
                </a:lnTo>
                <a:lnTo>
                  <a:pt x="3091" y="4678"/>
                </a:lnTo>
                <a:lnTo>
                  <a:pt x="3095" y="4681"/>
                </a:lnTo>
                <a:lnTo>
                  <a:pt x="3098" y="4686"/>
                </a:lnTo>
                <a:lnTo>
                  <a:pt x="3104" y="4694"/>
                </a:lnTo>
                <a:lnTo>
                  <a:pt x="3107" y="4699"/>
                </a:lnTo>
                <a:lnTo>
                  <a:pt x="3109" y="4705"/>
                </a:lnTo>
                <a:lnTo>
                  <a:pt x="3114" y="4716"/>
                </a:lnTo>
                <a:lnTo>
                  <a:pt x="3118" y="4727"/>
                </a:lnTo>
                <a:lnTo>
                  <a:pt x="3121" y="4741"/>
                </a:lnTo>
                <a:lnTo>
                  <a:pt x="3123" y="4755"/>
                </a:lnTo>
                <a:lnTo>
                  <a:pt x="3123" y="4767"/>
                </a:lnTo>
                <a:lnTo>
                  <a:pt x="3123" y="4772"/>
                </a:lnTo>
                <a:lnTo>
                  <a:pt x="3123" y="4778"/>
                </a:lnTo>
                <a:lnTo>
                  <a:pt x="3122" y="4790"/>
                </a:lnTo>
                <a:lnTo>
                  <a:pt x="3118" y="4801"/>
                </a:lnTo>
                <a:lnTo>
                  <a:pt x="3115" y="4810"/>
                </a:lnTo>
                <a:lnTo>
                  <a:pt x="3114" y="4815"/>
                </a:lnTo>
                <a:lnTo>
                  <a:pt x="3111" y="4820"/>
                </a:lnTo>
                <a:lnTo>
                  <a:pt x="3109" y="4823"/>
                </a:lnTo>
                <a:lnTo>
                  <a:pt x="3105" y="4828"/>
                </a:lnTo>
                <a:lnTo>
                  <a:pt x="3099" y="4835"/>
                </a:lnTo>
                <a:lnTo>
                  <a:pt x="3094" y="4842"/>
                </a:lnTo>
                <a:lnTo>
                  <a:pt x="3085" y="4848"/>
                </a:lnTo>
                <a:lnTo>
                  <a:pt x="3078" y="4853"/>
                </a:lnTo>
                <a:lnTo>
                  <a:pt x="3073" y="4855"/>
                </a:lnTo>
                <a:lnTo>
                  <a:pt x="3070" y="4858"/>
                </a:lnTo>
                <a:lnTo>
                  <a:pt x="3062" y="4861"/>
                </a:lnTo>
                <a:lnTo>
                  <a:pt x="3052" y="4865"/>
                </a:lnTo>
                <a:lnTo>
                  <a:pt x="3043" y="4867"/>
                </a:lnTo>
                <a:lnTo>
                  <a:pt x="3033" y="4868"/>
                </a:lnTo>
                <a:lnTo>
                  <a:pt x="3024" y="4868"/>
                </a:lnTo>
                <a:lnTo>
                  <a:pt x="3014" y="4868"/>
                </a:lnTo>
                <a:lnTo>
                  <a:pt x="3005" y="4867"/>
                </a:lnTo>
                <a:lnTo>
                  <a:pt x="2995" y="4865"/>
                </a:lnTo>
                <a:lnTo>
                  <a:pt x="2987" y="4861"/>
                </a:lnTo>
                <a:lnTo>
                  <a:pt x="2979" y="4858"/>
                </a:lnTo>
                <a:lnTo>
                  <a:pt x="2970" y="4853"/>
                </a:lnTo>
                <a:lnTo>
                  <a:pt x="2962" y="4847"/>
                </a:lnTo>
                <a:lnTo>
                  <a:pt x="2955" y="4840"/>
                </a:lnTo>
                <a:lnTo>
                  <a:pt x="2951" y="4836"/>
                </a:lnTo>
                <a:lnTo>
                  <a:pt x="2948" y="4832"/>
                </a:lnTo>
                <a:lnTo>
                  <a:pt x="2942" y="4823"/>
                </a:lnTo>
                <a:lnTo>
                  <a:pt x="2938" y="4819"/>
                </a:lnTo>
                <a:lnTo>
                  <a:pt x="2936" y="4813"/>
                </a:lnTo>
                <a:lnTo>
                  <a:pt x="2931" y="4802"/>
                </a:lnTo>
                <a:lnTo>
                  <a:pt x="2928" y="4790"/>
                </a:lnTo>
                <a:lnTo>
                  <a:pt x="2924" y="4777"/>
                </a:lnTo>
                <a:lnTo>
                  <a:pt x="2923" y="4763"/>
                </a:lnTo>
                <a:lnTo>
                  <a:pt x="2922" y="4751"/>
                </a:lnTo>
                <a:lnTo>
                  <a:pt x="2922" y="4744"/>
                </a:lnTo>
                <a:lnTo>
                  <a:pt x="2923" y="4739"/>
                </a:lnTo>
                <a:lnTo>
                  <a:pt x="2924" y="4727"/>
                </a:lnTo>
                <a:lnTo>
                  <a:pt x="2927" y="4717"/>
                </a:lnTo>
                <a:lnTo>
                  <a:pt x="2930" y="4707"/>
                </a:lnTo>
                <a:lnTo>
                  <a:pt x="2932" y="4703"/>
                </a:lnTo>
                <a:lnTo>
                  <a:pt x="2935" y="4698"/>
                </a:lnTo>
                <a:lnTo>
                  <a:pt x="2937" y="4694"/>
                </a:lnTo>
                <a:lnTo>
                  <a:pt x="2940" y="4690"/>
                </a:lnTo>
                <a:lnTo>
                  <a:pt x="2945" y="4682"/>
                </a:lnTo>
                <a:lnTo>
                  <a:pt x="2953" y="4675"/>
                </a:lnTo>
                <a:lnTo>
                  <a:pt x="2960" y="4669"/>
                </a:lnTo>
                <a:lnTo>
                  <a:pt x="2968" y="4664"/>
                </a:lnTo>
                <a:lnTo>
                  <a:pt x="2972" y="4661"/>
                </a:lnTo>
                <a:lnTo>
                  <a:pt x="2976" y="4660"/>
                </a:lnTo>
                <a:lnTo>
                  <a:pt x="2985" y="4655"/>
                </a:lnTo>
                <a:lnTo>
                  <a:pt x="2994" y="4653"/>
                </a:lnTo>
                <a:lnTo>
                  <a:pt x="3004" y="4651"/>
                </a:lnTo>
                <a:close/>
                <a:moveTo>
                  <a:pt x="1726" y="4476"/>
                </a:moveTo>
                <a:lnTo>
                  <a:pt x="1766" y="4498"/>
                </a:lnTo>
                <a:lnTo>
                  <a:pt x="1707" y="4614"/>
                </a:lnTo>
                <a:lnTo>
                  <a:pt x="1702" y="4622"/>
                </a:lnTo>
                <a:lnTo>
                  <a:pt x="1697" y="4629"/>
                </a:lnTo>
                <a:lnTo>
                  <a:pt x="1691" y="4636"/>
                </a:lnTo>
                <a:lnTo>
                  <a:pt x="1687" y="4642"/>
                </a:lnTo>
                <a:lnTo>
                  <a:pt x="1681" y="4648"/>
                </a:lnTo>
                <a:lnTo>
                  <a:pt x="1673" y="4653"/>
                </a:lnTo>
                <a:lnTo>
                  <a:pt x="1668" y="4656"/>
                </a:lnTo>
                <a:lnTo>
                  <a:pt x="1660" y="4659"/>
                </a:lnTo>
                <a:lnTo>
                  <a:pt x="1652" y="4661"/>
                </a:lnTo>
                <a:lnTo>
                  <a:pt x="1645" y="4662"/>
                </a:lnTo>
                <a:lnTo>
                  <a:pt x="1637" y="4662"/>
                </a:lnTo>
                <a:lnTo>
                  <a:pt x="1628" y="4662"/>
                </a:lnTo>
                <a:lnTo>
                  <a:pt x="1620" y="4660"/>
                </a:lnTo>
                <a:lnTo>
                  <a:pt x="1611" y="4658"/>
                </a:lnTo>
                <a:lnTo>
                  <a:pt x="1601" y="4654"/>
                </a:lnTo>
                <a:lnTo>
                  <a:pt x="1592" y="4649"/>
                </a:lnTo>
                <a:lnTo>
                  <a:pt x="1582" y="4645"/>
                </a:lnTo>
                <a:lnTo>
                  <a:pt x="1574" y="4639"/>
                </a:lnTo>
                <a:lnTo>
                  <a:pt x="1567" y="4633"/>
                </a:lnTo>
                <a:lnTo>
                  <a:pt x="1561" y="4627"/>
                </a:lnTo>
                <a:lnTo>
                  <a:pt x="1557" y="4623"/>
                </a:lnTo>
                <a:lnTo>
                  <a:pt x="1555" y="4621"/>
                </a:lnTo>
                <a:lnTo>
                  <a:pt x="1553" y="4617"/>
                </a:lnTo>
                <a:lnTo>
                  <a:pt x="1552" y="4614"/>
                </a:lnTo>
                <a:lnTo>
                  <a:pt x="1548" y="4607"/>
                </a:lnTo>
                <a:lnTo>
                  <a:pt x="1544" y="4600"/>
                </a:lnTo>
                <a:lnTo>
                  <a:pt x="1543" y="4592"/>
                </a:lnTo>
                <a:lnTo>
                  <a:pt x="1542" y="4585"/>
                </a:lnTo>
                <a:lnTo>
                  <a:pt x="1542" y="4577"/>
                </a:lnTo>
                <a:lnTo>
                  <a:pt x="1543" y="4569"/>
                </a:lnTo>
                <a:lnTo>
                  <a:pt x="1544" y="4560"/>
                </a:lnTo>
                <a:lnTo>
                  <a:pt x="1547" y="4552"/>
                </a:lnTo>
                <a:lnTo>
                  <a:pt x="1550" y="4544"/>
                </a:lnTo>
                <a:lnTo>
                  <a:pt x="1555" y="4536"/>
                </a:lnTo>
                <a:lnTo>
                  <a:pt x="1614" y="4420"/>
                </a:lnTo>
                <a:lnTo>
                  <a:pt x="1656" y="4441"/>
                </a:lnTo>
                <a:lnTo>
                  <a:pt x="1597" y="4556"/>
                </a:lnTo>
                <a:lnTo>
                  <a:pt x="1592" y="4565"/>
                </a:lnTo>
                <a:lnTo>
                  <a:pt x="1589" y="4575"/>
                </a:lnTo>
                <a:lnTo>
                  <a:pt x="1588" y="4579"/>
                </a:lnTo>
                <a:lnTo>
                  <a:pt x="1588" y="4584"/>
                </a:lnTo>
                <a:lnTo>
                  <a:pt x="1588" y="4588"/>
                </a:lnTo>
                <a:lnTo>
                  <a:pt x="1588" y="4591"/>
                </a:lnTo>
                <a:lnTo>
                  <a:pt x="1589" y="4595"/>
                </a:lnTo>
                <a:lnTo>
                  <a:pt x="1591" y="4598"/>
                </a:lnTo>
                <a:lnTo>
                  <a:pt x="1595" y="4606"/>
                </a:lnTo>
                <a:lnTo>
                  <a:pt x="1598" y="4608"/>
                </a:lnTo>
                <a:lnTo>
                  <a:pt x="1601" y="4611"/>
                </a:lnTo>
                <a:lnTo>
                  <a:pt x="1606" y="4614"/>
                </a:lnTo>
                <a:lnTo>
                  <a:pt x="1610" y="4616"/>
                </a:lnTo>
                <a:lnTo>
                  <a:pt x="1619" y="4620"/>
                </a:lnTo>
                <a:lnTo>
                  <a:pt x="1627" y="4622"/>
                </a:lnTo>
                <a:lnTo>
                  <a:pt x="1631" y="4622"/>
                </a:lnTo>
                <a:lnTo>
                  <a:pt x="1634" y="4621"/>
                </a:lnTo>
                <a:lnTo>
                  <a:pt x="1638" y="4621"/>
                </a:lnTo>
                <a:lnTo>
                  <a:pt x="1642" y="4619"/>
                </a:lnTo>
                <a:lnTo>
                  <a:pt x="1649" y="4615"/>
                </a:lnTo>
                <a:lnTo>
                  <a:pt x="1655" y="4609"/>
                </a:lnTo>
                <a:lnTo>
                  <a:pt x="1660" y="4601"/>
                </a:lnTo>
                <a:lnTo>
                  <a:pt x="1664" y="4597"/>
                </a:lnTo>
                <a:lnTo>
                  <a:pt x="1666" y="4591"/>
                </a:lnTo>
                <a:lnTo>
                  <a:pt x="1726" y="4476"/>
                </a:lnTo>
                <a:close/>
                <a:moveTo>
                  <a:pt x="1901" y="4666"/>
                </a:moveTo>
                <a:lnTo>
                  <a:pt x="1903" y="4659"/>
                </a:lnTo>
                <a:lnTo>
                  <a:pt x="1906" y="4651"/>
                </a:lnTo>
                <a:lnTo>
                  <a:pt x="1907" y="4643"/>
                </a:lnTo>
                <a:lnTo>
                  <a:pt x="1908" y="4636"/>
                </a:lnTo>
                <a:lnTo>
                  <a:pt x="1908" y="4630"/>
                </a:lnTo>
                <a:lnTo>
                  <a:pt x="1908" y="4624"/>
                </a:lnTo>
                <a:lnTo>
                  <a:pt x="1907" y="4617"/>
                </a:lnTo>
                <a:lnTo>
                  <a:pt x="1906" y="4613"/>
                </a:lnTo>
                <a:lnTo>
                  <a:pt x="1904" y="4607"/>
                </a:lnTo>
                <a:lnTo>
                  <a:pt x="1902" y="4602"/>
                </a:lnTo>
                <a:lnTo>
                  <a:pt x="1899" y="4597"/>
                </a:lnTo>
                <a:lnTo>
                  <a:pt x="1897" y="4595"/>
                </a:lnTo>
                <a:lnTo>
                  <a:pt x="1895" y="4592"/>
                </a:lnTo>
                <a:lnTo>
                  <a:pt x="1891" y="4589"/>
                </a:lnTo>
                <a:lnTo>
                  <a:pt x="1887" y="4585"/>
                </a:lnTo>
                <a:lnTo>
                  <a:pt x="1882" y="4583"/>
                </a:lnTo>
                <a:lnTo>
                  <a:pt x="1877" y="4581"/>
                </a:lnTo>
                <a:lnTo>
                  <a:pt x="1871" y="4578"/>
                </a:lnTo>
                <a:lnTo>
                  <a:pt x="1865" y="4577"/>
                </a:lnTo>
                <a:lnTo>
                  <a:pt x="1859" y="4577"/>
                </a:lnTo>
                <a:lnTo>
                  <a:pt x="1855" y="4577"/>
                </a:lnTo>
                <a:lnTo>
                  <a:pt x="1849" y="4577"/>
                </a:lnTo>
                <a:lnTo>
                  <a:pt x="1844" y="4579"/>
                </a:lnTo>
                <a:lnTo>
                  <a:pt x="1838" y="4581"/>
                </a:lnTo>
                <a:lnTo>
                  <a:pt x="1833" y="4584"/>
                </a:lnTo>
                <a:lnTo>
                  <a:pt x="1829" y="4588"/>
                </a:lnTo>
                <a:lnTo>
                  <a:pt x="1824" y="4591"/>
                </a:lnTo>
                <a:lnTo>
                  <a:pt x="1819" y="4596"/>
                </a:lnTo>
                <a:lnTo>
                  <a:pt x="1816" y="4601"/>
                </a:lnTo>
                <a:lnTo>
                  <a:pt x="1812" y="4607"/>
                </a:lnTo>
                <a:lnTo>
                  <a:pt x="1807" y="4613"/>
                </a:lnTo>
                <a:lnTo>
                  <a:pt x="1805" y="4620"/>
                </a:lnTo>
                <a:lnTo>
                  <a:pt x="1801" y="4627"/>
                </a:lnTo>
                <a:lnTo>
                  <a:pt x="1799" y="4635"/>
                </a:lnTo>
                <a:lnTo>
                  <a:pt x="1797" y="4642"/>
                </a:lnTo>
                <a:lnTo>
                  <a:pt x="1794" y="4656"/>
                </a:lnTo>
                <a:lnTo>
                  <a:pt x="1793" y="4664"/>
                </a:lnTo>
                <a:lnTo>
                  <a:pt x="1793" y="4669"/>
                </a:lnTo>
                <a:lnTo>
                  <a:pt x="1794" y="4675"/>
                </a:lnTo>
                <a:lnTo>
                  <a:pt x="1795" y="4681"/>
                </a:lnTo>
                <a:lnTo>
                  <a:pt x="1797" y="4687"/>
                </a:lnTo>
                <a:lnTo>
                  <a:pt x="1799" y="4692"/>
                </a:lnTo>
                <a:lnTo>
                  <a:pt x="1803" y="4697"/>
                </a:lnTo>
                <a:lnTo>
                  <a:pt x="1806" y="4701"/>
                </a:lnTo>
                <a:lnTo>
                  <a:pt x="1810" y="4705"/>
                </a:lnTo>
                <a:lnTo>
                  <a:pt x="1814" y="4709"/>
                </a:lnTo>
                <a:lnTo>
                  <a:pt x="1819" y="4712"/>
                </a:lnTo>
                <a:lnTo>
                  <a:pt x="1824" y="4714"/>
                </a:lnTo>
                <a:lnTo>
                  <a:pt x="1830" y="4716"/>
                </a:lnTo>
                <a:lnTo>
                  <a:pt x="1836" y="4717"/>
                </a:lnTo>
                <a:lnTo>
                  <a:pt x="1842" y="4718"/>
                </a:lnTo>
                <a:lnTo>
                  <a:pt x="1846" y="4717"/>
                </a:lnTo>
                <a:lnTo>
                  <a:pt x="1852" y="4717"/>
                </a:lnTo>
                <a:lnTo>
                  <a:pt x="1857" y="4714"/>
                </a:lnTo>
                <a:lnTo>
                  <a:pt x="1863" y="4713"/>
                </a:lnTo>
                <a:lnTo>
                  <a:pt x="1868" y="4710"/>
                </a:lnTo>
                <a:lnTo>
                  <a:pt x="1872" y="4706"/>
                </a:lnTo>
                <a:lnTo>
                  <a:pt x="1877" y="4703"/>
                </a:lnTo>
                <a:lnTo>
                  <a:pt x="1882" y="4698"/>
                </a:lnTo>
                <a:lnTo>
                  <a:pt x="1884" y="4696"/>
                </a:lnTo>
                <a:lnTo>
                  <a:pt x="1885" y="4693"/>
                </a:lnTo>
                <a:lnTo>
                  <a:pt x="1890" y="4687"/>
                </a:lnTo>
                <a:lnTo>
                  <a:pt x="1894" y="4680"/>
                </a:lnTo>
                <a:lnTo>
                  <a:pt x="1897" y="4673"/>
                </a:lnTo>
                <a:lnTo>
                  <a:pt x="1901" y="4666"/>
                </a:lnTo>
                <a:close/>
                <a:moveTo>
                  <a:pt x="1890" y="4544"/>
                </a:moveTo>
                <a:lnTo>
                  <a:pt x="1900" y="4549"/>
                </a:lnTo>
                <a:lnTo>
                  <a:pt x="1908" y="4552"/>
                </a:lnTo>
                <a:lnTo>
                  <a:pt x="1915" y="4558"/>
                </a:lnTo>
                <a:lnTo>
                  <a:pt x="1922" y="4564"/>
                </a:lnTo>
                <a:lnTo>
                  <a:pt x="1929" y="4571"/>
                </a:lnTo>
                <a:lnTo>
                  <a:pt x="1935" y="4578"/>
                </a:lnTo>
                <a:lnTo>
                  <a:pt x="1941" y="4587"/>
                </a:lnTo>
                <a:lnTo>
                  <a:pt x="1945" y="4595"/>
                </a:lnTo>
                <a:lnTo>
                  <a:pt x="1947" y="4600"/>
                </a:lnTo>
                <a:lnTo>
                  <a:pt x="1948" y="4603"/>
                </a:lnTo>
                <a:lnTo>
                  <a:pt x="1951" y="4614"/>
                </a:lnTo>
                <a:lnTo>
                  <a:pt x="1953" y="4623"/>
                </a:lnTo>
                <a:lnTo>
                  <a:pt x="1953" y="4635"/>
                </a:lnTo>
                <a:lnTo>
                  <a:pt x="1953" y="4646"/>
                </a:lnTo>
                <a:lnTo>
                  <a:pt x="1951" y="4658"/>
                </a:lnTo>
                <a:lnTo>
                  <a:pt x="1948" y="4671"/>
                </a:lnTo>
                <a:lnTo>
                  <a:pt x="1944" y="4682"/>
                </a:lnTo>
                <a:lnTo>
                  <a:pt x="1938" y="4696"/>
                </a:lnTo>
                <a:lnTo>
                  <a:pt x="1935" y="4701"/>
                </a:lnTo>
                <a:lnTo>
                  <a:pt x="1932" y="4706"/>
                </a:lnTo>
                <a:lnTo>
                  <a:pt x="1926" y="4717"/>
                </a:lnTo>
                <a:lnTo>
                  <a:pt x="1919" y="4725"/>
                </a:lnTo>
                <a:lnTo>
                  <a:pt x="1910" y="4732"/>
                </a:lnTo>
                <a:lnTo>
                  <a:pt x="1902" y="4739"/>
                </a:lnTo>
                <a:lnTo>
                  <a:pt x="1899" y="4742"/>
                </a:lnTo>
                <a:lnTo>
                  <a:pt x="1894" y="4744"/>
                </a:lnTo>
                <a:lnTo>
                  <a:pt x="1884" y="4749"/>
                </a:lnTo>
                <a:lnTo>
                  <a:pt x="1876" y="4752"/>
                </a:lnTo>
                <a:lnTo>
                  <a:pt x="1867" y="4755"/>
                </a:lnTo>
                <a:lnTo>
                  <a:pt x="1857" y="4756"/>
                </a:lnTo>
                <a:lnTo>
                  <a:pt x="1848" y="4756"/>
                </a:lnTo>
                <a:lnTo>
                  <a:pt x="1838" y="4756"/>
                </a:lnTo>
                <a:lnTo>
                  <a:pt x="1829" y="4755"/>
                </a:lnTo>
                <a:lnTo>
                  <a:pt x="1820" y="4752"/>
                </a:lnTo>
                <a:lnTo>
                  <a:pt x="1811" y="4749"/>
                </a:lnTo>
                <a:lnTo>
                  <a:pt x="1803" y="4745"/>
                </a:lnTo>
                <a:lnTo>
                  <a:pt x="1794" y="4741"/>
                </a:lnTo>
                <a:lnTo>
                  <a:pt x="1786" y="4736"/>
                </a:lnTo>
                <a:lnTo>
                  <a:pt x="1779" y="4729"/>
                </a:lnTo>
                <a:lnTo>
                  <a:pt x="1772" y="4723"/>
                </a:lnTo>
                <a:lnTo>
                  <a:pt x="1766" y="4716"/>
                </a:lnTo>
                <a:lnTo>
                  <a:pt x="1761" y="4707"/>
                </a:lnTo>
                <a:lnTo>
                  <a:pt x="1756" y="4699"/>
                </a:lnTo>
                <a:lnTo>
                  <a:pt x="1754" y="4694"/>
                </a:lnTo>
                <a:lnTo>
                  <a:pt x="1753" y="4690"/>
                </a:lnTo>
                <a:lnTo>
                  <a:pt x="1750" y="4680"/>
                </a:lnTo>
                <a:lnTo>
                  <a:pt x="1748" y="4669"/>
                </a:lnTo>
                <a:lnTo>
                  <a:pt x="1748" y="4659"/>
                </a:lnTo>
                <a:lnTo>
                  <a:pt x="1748" y="4647"/>
                </a:lnTo>
                <a:lnTo>
                  <a:pt x="1750" y="4635"/>
                </a:lnTo>
                <a:lnTo>
                  <a:pt x="1753" y="4623"/>
                </a:lnTo>
                <a:lnTo>
                  <a:pt x="1758" y="4610"/>
                </a:lnTo>
                <a:lnTo>
                  <a:pt x="1764" y="4598"/>
                </a:lnTo>
                <a:lnTo>
                  <a:pt x="1766" y="4592"/>
                </a:lnTo>
                <a:lnTo>
                  <a:pt x="1769" y="4587"/>
                </a:lnTo>
                <a:lnTo>
                  <a:pt x="1777" y="4577"/>
                </a:lnTo>
                <a:lnTo>
                  <a:pt x="1784" y="4569"/>
                </a:lnTo>
                <a:lnTo>
                  <a:pt x="1791" y="4560"/>
                </a:lnTo>
                <a:lnTo>
                  <a:pt x="1799" y="4555"/>
                </a:lnTo>
                <a:lnTo>
                  <a:pt x="1804" y="4551"/>
                </a:lnTo>
                <a:lnTo>
                  <a:pt x="1807" y="4549"/>
                </a:lnTo>
                <a:lnTo>
                  <a:pt x="1817" y="4544"/>
                </a:lnTo>
                <a:lnTo>
                  <a:pt x="1825" y="4542"/>
                </a:lnTo>
                <a:lnTo>
                  <a:pt x="1835" y="4539"/>
                </a:lnTo>
                <a:lnTo>
                  <a:pt x="1844" y="4538"/>
                </a:lnTo>
                <a:lnTo>
                  <a:pt x="1854" y="4537"/>
                </a:lnTo>
                <a:lnTo>
                  <a:pt x="1863" y="4538"/>
                </a:lnTo>
                <a:lnTo>
                  <a:pt x="1872" y="4539"/>
                </a:lnTo>
                <a:lnTo>
                  <a:pt x="1882" y="4542"/>
                </a:lnTo>
                <a:lnTo>
                  <a:pt x="1890" y="4544"/>
                </a:lnTo>
                <a:close/>
                <a:moveTo>
                  <a:pt x="2116" y="4731"/>
                </a:moveTo>
                <a:lnTo>
                  <a:pt x="2119" y="4723"/>
                </a:lnTo>
                <a:lnTo>
                  <a:pt x="2120" y="4716"/>
                </a:lnTo>
                <a:lnTo>
                  <a:pt x="2120" y="4709"/>
                </a:lnTo>
                <a:lnTo>
                  <a:pt x="2121" y="4701"/>
                </a:lnTo>
                <a:lnTo>
                  <a:pt x="2120" y="4696"/>
                </a:lnTo>
                <a:lnTo>
                  <a:pt x="2119" y="4690"/>
                </a:lnTo>
                <a:lnTo>
                  <a:pt x="2118" y="4684"/>
                </a:lnTo>
                <a:lnTo>
                  <a:pt x="2115" y="4679"/>
                </a:lnTo>
                <a:lnTo>
                  <a:pt x="2113" y="4674"/>
                </a:lnTo>
                <a:lnTo>
                  <a:pt x="2109" y="4669"/>
                </a:lnTo>
                <a:lnTo>
                  <a:pt x="2105" y="4666"/>
                </a:lnTo>
                <a:lnTo>
                  <a:pt x="2100" y="4661"/>
                </a:lnTo>
                <a:lnTo>
                  <a:pt x="2094" y="4659"/>
                </a:lnTo>
                <a:lnTo>
                  <a:pt x="2087" y="4655"/>
                </a:lnTo>
                <a:lnTo>
                  <a:pt x="2080" y="4653"/>
                </a:lnTo>
                <a:lnTo>
                  <a:pt x="2071" y="4651"/>
                </a:lnTo>
                <a:lnTo>
                  <a:pt x="2051" y="4645"/>
                </a:lnTo>
                <a:lnTo>
                  <a:pt x="2016" y="4775"/>
                </a:lnTo>
                <a:lnTo>
                  <a:pt x="2037" y="4781"/>
                </a:lnTo>
                <a:lnTo>
                  <a:pt x="2045" y="4782"/>
                </a:lnTo>
                <a:lnTo>
                  <a:pt x="2052" y="4783"/>
                </a:lnTo>
                <a:lnTo>
                  <a:pt x="2060" y="4784"/>
                </a:lnTo>
                <a:lnTo>
                  <a:pt x="2067" y="4784"/>
                </a:lnTo>
                <a:lnTo>
                  <a:pt x="2073" y="4783"/>
                </a:lnTo>
                <a:lnTo>
                  <a:pt x="2079" y="4782"/>
                </a:lnTo>
                <a:lnTo>
                  <a:pt x="2083" y="4781"/>
                </a:lnTo>
                <a:lnTo>
                  <a:pt x="2089" y="4777"/>
                </a:lnTo>
                <a:lnTo>
                  <a:pt x="2094" y="4774"/>
                </a:lnTo>
                <a:lnTo>
                  <a:pt x="2097" y="4770"/>
                </a:lnTo>
                <a:lnTo>
                  <a:pt x="2101" y="4765"/>
                </a:lnTo>
                <a:lnTo>
                  <a:pt x="2105" y="4759"/>
                </a:lnTo>
                <a:lnTo>
                  <a:pt x="2108" y="4754"/>
                </a:lnTo>
                <a:lnTo>
                  <a:pt x="2112" y="4746"/>
                </a:lnTo>
                <a:lnTo>
                  <a:pt x="2116" y="4731"/>
                </a:lnTo>
                <a:close/>
                <a:moveTo>
                  <a:pt x="2080" y="4611"/>
                </a:moveTo>
                <a:lnTo>
                  <a:pt x="2092" y="4615"/>
                </a:lnTo>
                <a:lnTo>
                  <a:pt x="2102" y="4620"/>
                </a:lnTo>
                <a:lnTo>
                  <a:pt x="2112" y="4623"/>
                </a:lnTo>
                <a:lnTo>
                  <a:pt x="2121" y="4629"/>
                </a:lnTo>
                <a:lnTo>
                  <a:pt x="2131" y="4635"/>
                </a:lnTo>
                <a:lnTo>
                  <a:pt x="2138" y="4641"/>
                </a:lnTo>
                <a:lnTo>
                  <a:pt x="2145" y="4648"/>
                </a:lnTo>
                <a:lnTo>
                  <a:pt x="2152" y="4655"/>
                </a:lnTo>
                <a:lnTo>
                  <a:pt x="2157" y="4664"/>
                </a:lnTo>
                <a:lnTo>
                  <a:pt x="2161" y="4673"/>
                </a:lnTo>
                <a:lnTo>
                  <a:pt x="2164" y="4682"/>
                </a:lnTo>
                <a:lnTo>
                  <a:pt x="2166" y="4693"/>
                </a:lnTo>
                <a:lnTo>
                  <a:pt x="2166" y="4699"/>
                </a:lnTo>
                <a:lnTo>
                  <a:pt x="2167" y="4704"/>
                </a:lnTo>
                <a:lnTo>
                  <a:pt x="2167" y="4710"/>
                </a:lnTo>
                <a:lnTo>
                  <a:pt x="2166" y="4716"/>
                </a:lnTo>
                <a:lnTo>
                  <a:pt x="2165" y="4729"/>
                </a:lnTo>
                <a:lnTo>
                  <a:pt x="2161" y="4743"/>
                </a:lnTo>
                <a:lnTo>
                  <a:pt x="2159" y="4750"/>
                </a:lnTo>
                <a:lnTo>
                  <a:pt x="2158" y="4756"/>
                </a:lnTo>
                <a:lnTo>
                  <a:pt x="2154" y="4763"/>
                </a:lnTo>
                <a:lnTo>
                  <a:pt x="2152" y="4769"/>
                </a:lnTo>
                <a:lnTo>
                  <a:pt x="2146" y="4780"/>
                </a:lnTo>
                <a:lnTo>
                  <a:pt x="2140" y="4789"/>
                </a:lnTo>
                <a:lnTo>
                  <a:pt x="2133" y="4797"/>
                </a:lnTo>
                <a:lnTo>
                  <a:pt x="2129" y="4801"/>
                </a:lnTo>
                <a:lnTo>
                  <a:pt x="2125" y="4804"/>
                </a:lnTo>
                <a:lnTo>
                  <a:pt x="2116" y="4809"/>
                </a:lnTo>
                <a:lnTo>
                  <a:pt x="2108" y="4814"/>
                </a:lnTo>
                <a:lnTo>
                  <a:pt x="2099" y="4817"/>
                </a:lnTo>
                <a:lnTo>
                  <a:pt x="2089" y="4820"/>
                </a:lnTo>
                <a:lnTo>
                  <a:pt x="2080" y="4822"/>
                </a:lnTo>
                <a:lnTo>
                  <a:pt x="2069" y="4822"/>
                </a:lnTo>
                <a:lnTo>
                  <a:pt x="2058" y="4822"/>
                </a:lnTo>
                <a:lnTo>
                  <a:pt x="2047" y="4821"/>
                </a:lnTo>
                <a:lnTo>
                  <a:pt x="2036" y="4819"/>
                </a:lnTo>
                <a:lnTo>
                  <a:pt x="2024" y="4816"/>
                </a:lnTo>
                <a:lnTo>
                  <a:pt x="1961" y="4800"/>
                </a:lnTo>
                <a:lnTo>
                  <a:pt x="2017" y="4595"/>
                </a:lnTo>
                <a:lnTo>
                  <a:pt x="2080" y="4611"/>
                </a:lnTo>
                <a:close/>
                <a:moveTo>
                  <a:pt x="1047" y="3940"/>
                </a:moveTo>
                <a:lnTo>
                  <a:pt x="910" y="4050"/>
                </a:lnTo>
                <a:lnTo>
                  <a:pt x="931" y="4076"/>
                </a:lnTo>
                <a:lnTo>
                  <a:pt x="902" y="4099"/>
                </a:lnTo>
                <a:lnTo>
                  <a:pt x="829" y="4007"/>
                </a:lnTo>
                <a:lnTo>
                  <a:pt x="857" y="3985"/>
                </a:lnTo>
                <a:lnTo>
                  <a:pt x="882" y="4015"/>
                </a:lnTo>
                <a:lnTo>
                  <a:pt x="985" y="3932"/>
                </a:lnTo>
                <a:lnTo>
                  <a:pt x="977" y="3927"/>
                </a:lnTo>
                <a:lnTo>
                  <a:pt x="969" y="3921"/>
                </a:lnTo>
                <a:lnTo>
                  <a:pt x="962" y="3915"/>
                </a:lnTo>
                <a:lnTo>
                  <a:pt x="955" y="3908"/>
                </a:lnTo>
                <a:lnTo>
                  <a:pt x="984" y="3884"/>
                </a:lnTo>
                <a:lnTo>
                  <a:pt x="989" y="3889"/>
                </a:lnTo>
                <a:lnTo>
                  <a:pt x="992" y="3893"/>
                </a:lnTo>
                <a:lnTo>
                  <a:pt x="997" y="3896"/>
                </a:lnTo>
                <a:lnTo>
                  <a:pt x="1001" y="3898"/>
                </a:lnTo>
                <a:lnTo>
                  <a:pt x="1010" y="3903"/>
                </a:lnTo>
                <a:lnTo>
                  <a:pt x="1015" y="3904"/>
                </a:lnTo>
                <a:lnTo>
                  <a:pt x="1020" y="3906"/>
                </a:lnTo>
                <a:lnTo>
                  <a:pt x="1047" y="3940"/>
                </a:lnTo>
                <a:close/>
                <a:moveTo>
                  <a:pt x="1010" y="4168"/>
                </a:moveTo>
                <a:lnTo>
                  <a:pt x="1014" y="4172"/>
                </a:lnTo>
                <a:lnTo>
                  <a:pt x="1017" y="4176"/>
                </a:lnTo>
                <a:lnTo>
                  <a:pt x="1021" y="4177"/>
                </a:lnTo>
                <a:lnTo>
                  <a:pt x="1026" y="4179"/>
                </a:lnTo>
                <a:lnTo>
                  <a:pt x="1030" y="4179"/>
                </a:lnTo>
                <a:lnTo>
                  <a:pt x="1035" y="4180"/>
                </a:lnTo>
                <a:lnTo>
                  <a:pt x="1040" y="4179"/>
                </a:lnTo>
                <a:lnTo>
                  <a:pt x="1045" y="4179"/>
                </a:lnTo>
                <a:lnTo>
                  <a:pt x="1051" y="4177"/>
                </a:lnTo>
                <a:lnTo>
                  <a:pt x="1055" y="4174"/>
                </a:lnTo>
                <a:lnTo>
                  <a:pt x="1067" y="4168"/>
                </a:lnTo>
                <a:lnTo>
                  <a:pt x="1073" y="4165"/>
                </a:lnTo>
                <a:lnTo>
                  <a:pt x="1079" y="4160"/>
                </a:lnTo>
                <a:lnTo>
                  <a:pt x="1086" y="4154"/>
                </a:lnTo>
                <a:lnTo>
                  <a:pt x="1092" y="4148"/>
                </a:lnTo>
                <a:lnTo>
                  <a:pt x="1104" y="4136"/>
                </a:lnTo>
                <a:lnTo>
                  <a:pt x="1109" y="4131"/>
                </a:lnTo>
                <a:lnTo>
                  <a:pt x="1113" y="4125"/>
                </a:lnTo>
                <a:lnTo>
                  <a:pt x="1117" y="4119"/>
                </a:lnTo>
                <a:lnTo>
                  <a:pt x="1120" y="4114"/>
                </a:lnTo>
                <a:lnTo>
                  <a:pt x="1123" y="4108"/>
                </a:lnTo>
                <a:lnTo>
                  <a:pt x="1124" y="4103"/>
                </a:lnTo>
                <a:lnTo>
                  <a:pt x="1126" y="4094"/>
                </a:lnTo>
                <a:lnTo>
                  <a:pt x="1126" y="4089"/>
                </a:lnTo>
                <a:lnTo>
                  <a:pt x="1125" y="4084"/>
                </a:lnTo>
                <a:lnTo>
                  <a:pt x="1124" y="4080"/>
                </a:lnTo>
                <a:lnTo>
                  <a:pt x="1122" y="4076"/>
                </a:lnTo>
                <a:lnTo>
                  <a:pt x="1119" y="4073"/>
                </a:lnTo>
                <a:lnTo>
                  <a:pt x="1116" y="4068"/>
                </a:lnTo>
                <a:lnTo>
                  <a:pt x="1112" y="4065"/>
                </a:lnTo>
                <a:lnTo>
                  <a:pt x="1109" y="4062"/>
                </a:lnTo>
                <a:lnTo>
                  <a:pt x="1105" y="4060"/>
                </a:lnTo>
                <a:lnTo>
                  <a:pt x="1100" y="4058"/>
                </a:lnTo>
                <a:lnTo>
                  <a:pt x="1096" y="4057"/>
                </a:lnTo>
                <a:lnTo>
                  <a:pt x="1092" y="4057"/>
                </a:lnTo>
                <a:lnTo>
                  <a:pt x="1086" y="4057"/>
                </a:lnTo>
                <a:lnTo>
                  <a:pt x="1081" y="4058"/>
                </a:lnTo>
                <a:lnTo>
                  <a:pt x="1071" y="4062"/>
                </a:lnTo>
                <a:lnTo>
                  <a:pt x="1060" y="4068"/>
                </a:lnTo>
                <a:lnTo>
                  <a:pt x="1047" y="4077"/>
                </a:lnTo>
                <a:lnTo>
                  <a:pt x="1035" y="4088"/>
                </a:lnTo>
                <a:lnTo>
                  <a:pt x="1023" y="4100"/>
                </a:lnTo>
                <a:lnTo>
                  <a:pt x="1017" y="4106"/>
                </a:lnTo>
                <a:lnTo>
                  <a:pt x="1014" y="4112"/>
                </a:lnTo>
                <a:lnTo>
                  <a:pt x="1010" y="4118"/>
                </a:lnTo>
                <a:lnTo>
                  <a:pt x="1007" y="4123"/>
                </a:lnTo>
                <a:lnTo>
                  <a:pt x="1002" y="4134"/>
                </a:lnTo>
                <a:lnTo>
                  <a:pt x="1001" y="4144"/>
                </a:lnTo>
                <a:lnTo>
                  <a:pt x="1001" y="4148"/>
                </a:lnTo>
                <a:lnTo>
                  <a:pt x="1001" y="4153"/>
                </a:lnTo>
                <a:lnTo>
                  <a:pt x="1002" y="4157"/>
                </a:lnTo>
                <a:lnTo>
                  <a:pt x="1004" y="4161"/>
                </a:lnTo>
                <a:lnTo>
                  <a:pt x="1007" y="4165"/>
                </a:lnTo>
                <a:lnTo>
                  <a:pt x="1010" y="4168"/>
                </a:lnTo>
                <a:close/>
                <a:moveTo>
                  <a:pt x="1143" y="4043"/>
                </a:moveTo>
                <a:lnTo>
                  <a:pt x="1146" y="4046"/>
                </a:lnTo>
                <a:lnTo>
                  <a:pt x="1150" y="4050"/>
                </a:lnTo>
                <a:lnTo>
                  <a:pt x="1156" y="4058"/>
                </a:lnTo>
                <a:lnTo>
                  <a:pt x="1158" y="4063"/>
                </a:lnTo>
                <a:lnTo>
                  <a:pt x="1159" y="4067"/>
                </a:lnTo>
                <a:lnTo>
                  <a:pt x="1163" y="4075"/>
                </a:lnTo>
                <a:lnTo>
                  <a:pt x="1165" y="4084"/>
                </a:lnTo>
                <a:lnTo>
                  <a:pt x="1167" y="4093"/>
                </a:lnTo>
                <a:lnTo>
                  <a:pt x="1167" y="4102"/>
                </a:lnTo>
                <a:lnTo>
                  <a:pt x="1165" y="4110"/>
                </a:lnTo>
                <a:lnTo>
                  <a:pt x="1164" y="4120"/>
                </a:lnTo>
                <a:lnTo>
                  <a:pt x="1161" y="4129"/>
                </a:lnTo>
                <a:lnTo>
                  <a:pt x="1157" y="4138"/>
                </a:lnTo>
                <a:lnTo>
                  <a:pt x="1152" y="4147"/>
                </a:lnTo>
                <a:lnTo>
                  <a:pt x="1146" y="4155"/>
                </a:lnTo>
                <a:lnTo>
                  <a:pt x="1141" y="4165"/>
                </a:lnTo>
                <a:lnTo>
                  <a:pt x="1132" y="4173"/>
                </a:lnTo>
                <a:lnTo>
                  <a:pt x="1124" y="4183"/>
                </a:lnTo>
                <a:lnTo>
                  <a:pt x="1119" y="4186"/>
                </a:lnTo>
                <a:lnTo>
                  <a:pt x="1114" y="4190"/>
                </a:lnTo>
                <a:lnTo>
                  <a:pt x="1105" y="4197"/>
                </a:lnTo>
                <a:lnTo>
                  <a:pt x="1097" y="4204"/>
                </a:lnTo>
                <a:lnTo>
                  <a:pt x="1087" y="4209"/>
                </a:lnTo>
                <a:lnTo>
                  <a:pt x="1078" y="4213"/>
                </a:lnTo>
                <a:lnTo>
                  <a:pt x="1068" y="4217"/>
                </a:lnTo>
                <a:lnTo>
                  <a:pt x="1059" y="4219"/>
                </a:lnTo>
                <a:lnTo>
                  <a:pt x="1051" y="4221"/>
                </a:lnTo>
                <a:lnTo>
                  <a:pt x="1041" y="4221"/>
                </a:lnTo>
                <a:lnTo>
                  <a:pt x="1032" y="4219"/>
                </a:lnTo>
                <a:lnTo>
                  <a:pt x="1028" y="4219"/>
                </a:lnTo>
                <a:lnTo>
                  <a:pt x="1023" y="4218"/>
                </a:lnTo>
                <a:lnTo>
                  <a:pt x="1015" y="4216"/>
                </a:lnTo>
                <a:lnTo>
                  <a:pt x="1007" y="4212"/>
                </a:lnTo>
                <a:lnTo>
                  <a:pt x="998" y="4206"/>
                </a:lnTo>
                <a:lnTo>
                  <a:pt x="991" y="4200"/>
                </a:lnTo>
                <a:lnTo>
                  <a:pt x="983" y="4193"/>
                </a:lnTo>
                <a:lnTo>
                  <a:pt x="977" y="4186"/>
                </a:lnTo>
                <a:lnTo>
                  <a:pt x="971" y="4178"/>
                </a:lnTo>
                <a:lnTo>
                  <a:pt x="969" y="4174"/>
                </a:lnTo>
                <a:lnTo>
                  <a:pt x="966" y="4170"/>
                </a:lnTo>
                <a:lnTo>
                  <a:pt x="964" y="4161"/>
                </a:lnTo>
                <a:lnTo>
                  <a:pt x="962" y="4153"/>
                </a:lnTo>
                <a:lnTo>
                  <a:pt x="961" y="4144"/>
                </a:lnTo>
                <a:lnTo>
                  <a:pt x="961" y="4135"/>
                </a:lnTo>
                <a:lnTo>
                  <a:pt x="961" y="4126"/>
                </a:lnTo>
                <a:lnTo>
                  <a:pt x="963" y="4116"/>
                </a:lnTo>
                <a:lnTo>
                  <a:pt x="965" y="4108"/>
                </a:lnTo>
                <a:lnTo>
                  <a:pt x="969" y="4099"/>
                </a:lnTo>
                <a:lnTo>
                  <a:pt x="975" y="4089"/>
                </a:lnTo>
                <a:lnTo>
                  <a:pt x="979" y="4081"/>
                </a:lnTo>
                <a:lnTo>
                  <a:pt x="987" y="4071"/>
                </a:lnTo>
                <a:lnTo>
                  <a:pt x="994" y="4063"/>
                </a:lnTo>
                <a:lnTo>
                  <a:pt x="1003" y="4055"/>
                </a:lnTo>
                <a:lnTo>
                  <a:pt x="1008" y="4050"/>
                </a:lnTo>
                <a:lnTo>
                  <a:pt x="1011" y="4046"/>
                </a:lnTo>
                <a:lnTo>
                  <a:pt x="1021" y="4039"/>
                </a:lnTo>
                <a:lnTo>
                  <a:pt x="1030" y="4033"/>
                </a:lnTo>
                <a:lnTo>
                  <a:pt x="1040" y="4028"/>
                </a:lnTo>
                <a:lnTo>
                  <a:pt x="1049" y="4023"/>
                </a:lnTo>
                <a:lnTo>
                  <a:pt x="1059" y="4020"/>
                </a:lnTo>
                <a:lnTo>
                  <a:pt x="1067" y="4018"/>
                </a:lnTo>
                <a:lnTo>
                  <a:pt x="1077" y="4017"/>
                </a:lnTo>
                <a:lnTo>
                  <a:pt x="1086" y="4016"/>
                </a:lnTo>
                <a:lnTo>
                  <a:pt x="1094" y="4017"/>
                </a:lnTo>
                <a:lnTo>
                  <a:pt x="1099" y="4017"/>
                </a:lnTo>
                <a:lnTo>
                  <a:pt x="1104" y="4018"/>
                </a:lnTo>
                <a:lnTo>
                  <a:pt x="1112" y="4022"/>
                </a:lnTo>
                <a:lnTo>
                  <a:pt x="1120" y="4025"/>
                </a:lnTo>
                <a:lnTo>
                  <a:pt x="1129" y="4030"/>
                </a:lnTo>
                <a:lnTo>
                  <a:pt x="1136" y="4036"/>
                </a:lnTo>
                <a:lnTo>
                  <a:pt x="1143" y="4043"/>
                </a:lnTo>
                <a:close/>
                <a:moveTo>
                  <a:pt x="1249" y="4293"/>
                </a:moveTo>
                <a:lnTo>
                  <a:pt x="1260" y="4280"/>
                </a:lnTo>
                <a:lnTo>
                  <a:pt x="1264" y="4274"/>
                </a:lnTo>
                <a:lnTo>
                  <a:pt x="1267" y="4267"/>
                </a:lnTo>
                <a:lnTo>
                  <a:pt x="1273" y="4255"/>
                </a:lnTo>
                <a:lnTo>
                  <a:pt x="1277" y="4244"/>
                </a:lnTo>
                <a:lnTo>
                  <a:pt x="1277" y="4240"/>
                </a:lnTo>
                <a:lnTo>
                  <a:pt x="1277" y="4235"/>
                </a:lnTo>
                <a:lnTo>
                  <a:pt x="1277" y="4230"/>
                </a:lnTo>
                <a:lnTo>
                  <a:pt x="1276" y="4225"/>
                </a:lnTo>
                <a:lnTo>
                  <a:pt x="1274" y="4222"/>
                </a:lnTo>
                <a:lnTo>
                  <a:pt x="1272" y="4218"/>
                </a:lnTo>
                <a:lnTo>
                  <a:pt x="1268" y="4213"/>
                </a:lnTo>
                <a:lnTo>
                  <a:pt x="1265" y="4211"/>
                </a:lnTo>
                <a:lnTo>
                  <a:pt x="1261" y="4208"/>
                </a:lnTo>
                <a:lnTo>
                  <a:pt x="1257" y="4205"/>
                </a:lnTo>
                <a:lnTo>
                  <a:pt x="1253" y="4203"/>
                </a:lnTo>
                <a:lnTo>
                  <a:pt x="1248" y="4203"/>
                </a:lnTo>
                <a:lnTo>
                  <a:pt x="1244" y="4202"/>
                </a:lnTo>
                <a:lnTo>
                  <a:pt x="1239" y="4202"/>
                </a:lnTo>
                <a:lnTo>
                  <a:pt x="1234" y="4203"/>
                </a:lnTo>
                <a:lnTo>
                  <a:pt x="1229" y="4204"/>
                </a:lnTo>
                <a:lnTo>
                  <a:pt x="1225" y="4206"/>
                </a:lnTo>
                <a:lnTo>
                  <a:pt x="1220" y="4209"/>
                </a:lnTo>
                <a:lnTo>
                  <a:pt x="1214" y="4212"/>
                </a:lnTo>
                <a:lnTo>
                  <a:pt x="1209" y="4216"/>
                </a:lnTo>
                <a:lnTo>
                  <a:pt x="1197" y="4225"/>
                </a:lnTo>
                <a:lnTo>
                  <a:pt x="1186" y="4238"/>
                </a:lnTo>
                <a:lnTo>
                  <a:pt x="1175" y="4251"/>
                </a:lnTo>
                <a:lnTo>
                  <a:pt x="1167" y="4264"/>
                </a:lnTo>
                <a:lnTo>
                  <a:pt x="1164" y="4270"/>
                </a:lnTo>
                <a:lnTo>
                  <a:pt x="1162" y="4276"/>
                </a:lnTo>
                <a:lnTo>
                  <a:pt x="1159" y="4281"/>
                </a:lnTo>
                <a:lnTo>
                  <a:pt x="1158" y="4287"/>
                </a:lnTo>
                <a:lnTo>
                  <a:pt x="1157" y="4296"/>
                </a:lnTo>
                <a:lnTo>
                  <a:pt x="1158" y="4301"/>
                </a:lnTo>
                <a:lnTo>
                  <a:pt x="1159" y="4306"/>
                </a:lnTo>
                <a:lnTo>
                  <a:pt x="1159" y="4308"/>
                </a:lnTo>
                <a:lnTo>
                  <a:pt x="1161" y="4311"/>
                </a:lnTo>
                <a:lnTo>
                  <a:pt x="1163" y="4314"/>
                </a:lnTo>
                <a:lnTo>
                  <a:pt x="1165" y="4318"/>
                </a:lnTo>
                <a:lnTo>
                  <a:pt x="1169" y="4321"/>
                </a:lnTo>
                <a:lnTo>
                  <a:pt x="1174" y="4325"/>
                </a:lnTo>
                <a:lnTo>
                  <a:pt x="1177" y="4327"/>
                </a:lnTo>
                <a:lnTo>
                  <a:pt x="1182" y="4328"/>
                </a:lnTo>
                <a:lnTo>
                  <a:pt x="1186" y="4330"/>
                </a:lnTo>
                <a:lnTo>
                  <a:pt x="1190" y="4330"/>
                </a:lnTo>
                <a:lnTo>
                  <a:pt x="1195" y="4330"/>
                </a:lnTo>
                <a:lnTo>
                  <a:pt x="1200" y="4330"/>
                </a:lnTo>
                <a:lnTo>
                  <a:pt x="1204" y="4327"/>
                </a:lnTo>
                <a:lnTo>
                  <a:pt x="1210" y="4326"/>
                </a:lnTo>
                <a:lnTo>
                  <a:pt x="1215" y="4322"/>
                </a:lnTo>
                <a:lnTo>
                  <a:pt x="1221" y="4319"/>
                </a:lnTo>
                <a:lnTo>
                  <a:pt x="1226" y="4315"/>
                </a:lnTo>
                <a:lnTo>
                  <a:pt x="1238" y="4306"/>
                </a:lnTo>
                <a:lnTo>
                  <a:pt x="1249" y="4293"/>
                </a:lnTo>
                <a:close/>
                <a:moveTo>
                  <a:pt x="1151" y="4208"/>
                </a:moveTo>
                <a:lnTo>
                  <a:pt x="1155" y="4203"/>
                </a:lnTo>
                <a:lnTo>
                  <a:pt x="1159" y="4199"/>
                </a:lnTo>
                <a:lnTo>
                  <a:pt x="1168" y="4191"/>
                </a:lnTo>
                <a:lnTo>
                  <a:pt x="1176" y="4184"/>
                </a:lnTo>
                <a:lnTo>
                  <a:pt x="1184" y="4178"/>
                </a:lnTo>
                <a:lnTo>
                  <a:pt x="1194" y="4172"/>
                </a:lnTo>
                <a:lnTo>
                  <a:pt x="1202" y="4168"/>
                </a:lnTo>
                <a:lnTo>
                  <a:pt x="1212" y="4165"/>
                </a:lnTo>
                <a:lnTo>
                  <a:pt x="1221" y="4163"/>
                </a:lnTo>
                <a:lnTo>
                  <a:pt x="1229" y="4161"/>
                </a:lnTo>
                <a:lnTo>
                  <a:pt x="1239" y="4161"/>
                </a:lnTo>
                <a:lnTo>
                  <a:pt x="1247" y="4163"/>
                </a:lnTo>
                <a:lnTo>
                  <a:pt x="1257" y="4164"/>
                </a:lnTo>
                <a:lnTo>
                  <a:pt x="1265" y="4167"/>
                </a:lnTo>
                <a:lnTo>
                  <a:pt x="1268" y="4168"/>
                </a:lnTo>
                <a:lnTo>
                  <a:pt x="1273" y="4171"/>
                </a:lnTo>
                <a:lnTo>
                  <a:pt x="1281" y="4177"/>
                </a:lnTo>
                <a:lnTo>
                  <a:pt x="1290" y="4183"/>
                </a:lnTo>
                <a:lnTo>
                  <a:pt x="1297" y="4190"/>
                </a:lnTo>
                <a:lnTo>
                  <a:pt x="1303" y="4197"/>
                </a:lnTo>
                <a:lnTo>
                  <a:pt x="1309" y="4205"/>
                </a:lnTo>
                <a:lnTo>
                  <a:pt x="1312" y="4213"/>
                </a:lnTo>
                <a:lnTo>
                  <a:pt x="1316" y="4222"/>
                </a:lnTo>
                <a:lnTo>
                  <a:pt x="1318" y="4230"/>
                </a:lnTo>
                <a:lnTo>
                  <a:pt x="1318" y="4238"/>
                </a:lnTo>
                <a:lnTo>
                  <a:pt x="1318" y="4248"/>
                </a:lnTo>
                <a:lnTo>
                  <a:pt x="1318" y="4257"/>
                </a:lnTo>
                <a:lnTo>
                  <a:pt x="1316" y="4267"/>
                </a:lnTo>
                <a:lnTo>
                  <a:pt x="1313" y="4276"/>
                </a:lnTo>
                <a:lnTo>
                  <a:pt x="1309" y="4286"/>
                </a:lnTo>
                <a:lnTo>
                  <a:pt x="1304" y="4295"/>
                </a:lnTo>
                <a:lnTo>
                  <a:pt x="1298" y="4305"/>
                </a:lnTo>
                <a:lnTo>
                  <a:pt x="1292" y="4314"/>
                </a:lnTo>
                <a:lnTo>
                  <a:pt x="1284" y="4324"/>
                </a:lnTo>
                <a:lnTo>
                  <a:pt x="1280" y="4327"/>
                </a:lnTo>
                <a:lnTo>
                  <a:pt x="1276" y="4332"/>
                </a:lnTo>
                <a:lnTo>
                  <a:pt x="1267" y="4340"/>
                </a:lnTo>
                <a:lnTo>
                  <a:pt x="1259" y="4347"/>
                </a:lnTo>
                <a:lnTo>
                  <a:pt x="1249" y="4353"/>
                </a:lnTo>
                <a:lnTo>
                  <a:pt x="1241" y="4359"/>
                </a:lnTo>
                <a:lnTo>
                  <a:pt x="1232" y="4363"/>
                </a:lnTo>
                <a:lnTo>
                  <a:pt x="1223" y="4366"/>
                </a:lnTo>
                <a:lnTo>
                  <a:pt x="1214" y="4369"/>
                </a:lnTo>
                <a:lnTo>
                  <a:pt x="1206" y="4370"/>
                </a:lnTo>
                <a:lnTo>
                  <a:pt x="1196" y="4370"/>
                </a:lnTo>
                <a:lnTo>
                  <a:pt x="1188" y="4369"/>
                </a:lnTo>
                <a:lnTo>
                  <a:pt x="1178" y="4367"/>
                </a:lnTo>
                <a:lnTo>
                  <a:pt x="1170" y="4364"/>
                </a:lnTo>
                <a:lnTo>
                  <a:pt x="1162" y="4360"/>
                </a:lnTo>
                <a:lnTo>
                  <a:pt x="1154" y="4356"/>
                </a:lnTo>
                <a:lnTo>
                  <a:pt x="1145" y="4348"/>
                </a:lnTo>
                <a:lnTo>
                  <a:pt x="1138" y="4341"/>
                </a:lnTo>
                <a:lnTo>
                  <a:pt x="1135" y="4338"/>
                </a:lnTo>
                <a:lnTo>
                  <a:pt x="1132" y="4334"/>
                </a:lnTo>
                <a:lnTo>
                  <a:pt x="1126" y="4326"/>
                </a:lnTo>
                <a:lnTo>
                  <a:pt x="1123" y="4319"/>
                </a:lnTo>
                <a:lnTo>
                  <a:pt x="1119" y="4311"/>
                </a:lnTo>
                <a:lnTo>
                  <a:pt x="1117" y="4301"/>
                </a:lnTo>
                <a:lnTo>
                  <a:pt x="1116" y="4293"/>
                </a:lnTo>
                <a:lnTo>
                  <a:pt x="1116" y="4283"/>
                </a:lnTo>
                <a:lnTo>
                  <a:pt x="1117" y="4274"/>
                </a:lnTo>
                <a:lnTo>
                  <a:pt x="1119" y="4264"/>
                </a:lnTo>
                <a:lnTo>
                  <a:pt x="1122" y="4255"/>
                </a:lnTo>
                <a:lnTo>
                  <a:pt x="1126" y="4245"/>
                </a:lnTo>
                <a:lnTo>
                  <a:pt x="1131" y="4236"/>
                </a:lnTo>
                <a:lnTo>
                  <a:pt x="1137" y="4227"/>
                </a:lnTo>
                <a:lnTo>
                  <a:pt x="1143" y="4217"/>
                </a:lnTo>
                <a:lnTo>
                  <a:pt x="1151" y="4208"/>
                </a:lnTo>
                <a:close/>
                <a:moveTo>
                  <a:pt x="3429" y="730"/>
                </a:moveTo>
                <a:lnTo>
                  <a:pt x="3418" y="726"/>
                </a:lnTo>
                <a:lnTo>
                  <a:pt x="3410" y="721"/>
                </a:lnTo>
                <a:lnTo>
                  <a:pt x="3401" y="716"/>
                </a:lnTo>
                <a:lnTo>
                  <a:pt x="3396" y="710"/>
                </a:lnTo>
                <a:lnTo>
                  <a:pt x="3390" y="704"/>
                </a:lnTo>
                <a:lnTo>
                  <a:pt x="3384" y="698"/>
                </a:lnTo>
                <a:lnTo>
                  <a:pt x="3380" y="691"/>
                </a:lnTo>
                <a:lnTo>
                  <a:pt x="3377" y="684"/>
                </a:lnTo>
                <a:lnTo>
                  <a:pt x="3374" y="677"/>
                </a:lnTo>
                <a:lnTo>
                  <a:pt x="3373" y="670"/>
                </a:lnTo>
                <a:lnTo>
                  <a:pt x="3373" y="662"/>
                </a:lnTo>
                <a:lnTo>
                  <a:pt x="3373" y="653"/>
                </a:lnTo>
                <a:lnTo>
                  <a:pt x="3374" y="645"/>
                </a:lnTo>
                <a:lnTo>
                  <a:pt x="3375" y="637"/>
                </a:lnTo>
                <a:lnTo>
                  <a:pt x="3378" y="628"/>
                </a:lnTo>
                <a:lnTo>
                  <a:pt x="3381" y="619"/>
                </a:lnTo>
                <a:lnTo>
                  <a:pt x="3431" y="498"/>
                </a:lnTo>
                <a:lnTo>
                  <a:pt x="3475" y="516"/>
                </a:lnTo>
                <a:lnTo>
                  <a:pt x="3425" y="636"/>
                </a:lnTo>
                <a:lnTo>
                  <a:pt x="3422" y="646"/>
                </a:lnTo>
                <a:lnTo>
                  <a:pt x="3420" y="651"/>
                </a:lnTo>
                <a:lnTo>
                  <a:pt x="3419" y="656"/>
                </a:lnTo>
                <a:lnTo>
                  <a:pt x="3419" y="660"/>
                </a:lnTo>
                <a:lnTo>
                  <a:pt x="3419" y="664"/>
                </a:lnTo>
                <a:lnTo>
                  <a:pt x="3419" y="669"/>
                </a:lnTo>
                <a:lnTo>
                  <a:pt x="3420" y="672"/>
                </a:lnTo>
                <a:lnTo>
                  <a:pt x="3422" y="676"/>
                </a:lnTo>
                <a:lnTo>
                  <a:pt x="3423" y="679"/>
                </a:lnTo>
                <a:lnTo>
                  <a:pt x="3428" y="685"/>
                </a:lnTo>
                <a:lnTo>
                  <a:pt x="3435" y="691"/>
                </a:lnTo>
                <a:lnTo>
                  <a:pt x="3443" y="695"/>
                </a:lnTo>
                <a:lnTo>
                  <a:pt x="3448" y="697"/>
                </a:lnTo>
                <a:lnTo>
                  <a:pt x="3452" y="698"/>
                </a:lnTo>
                <a:lnTo>
                  <a:pt x="3461" y="700"/>
                </a:lnTo>
                <a:lnTo>
                  <a:pt x="3469" y="698"/>
                </a:lnTo>
                <a:lnTo>
                  <a:pt x="3473" y="697"/>
                </a:lnTo>
                <a:lnTo>
                  <a:pt x="3475" y="695"/>
                </a:lnTo>
                <a:lnTo>
                  <a:pt x="3478" y="694"/>
                </a:lnTo>
                <a:lnTo>
                  <a:pt x="3482" y="690"/>
                </a:lnTo>
                <a:lnTo>
                  <a:pt x="3484" y="688"/>
                </a:lnTo>
                <a:lnTo>
                  <a:pt x="3488" y="684"/>
                </a:lnTo>
                <a:lnTo>
                  <a:pt x="3493" y="676"/>
                </a:lnTo>
                <a:lnTo>
                  <a:pt x="3497" y="666"/>
                </a:lnTo>
                <a:lnTo>
                  <a:pt x="3547" y="546"/>
                </a:lnTo>
                <a:lnTo>
                  <a:pt x="3590" y="563"/>
                </a:lnTo>
                <a:lnTo>
                  <a:pt x="3540" y="684"/>
                </a:lnTo>
                <a:lnTo>
                  <a:pt x="3535" y="692"/>
                </a:lnTo>
                <a:lnTo>
                  <a:pt x="3532" y="701"/>
                </a:lnTo>
                <a:lnTo>
                  <a:pt x="3527" y="708"/>
                </a:lnTo>
                <a:lnTo>
                  <a:pt x="3521" y="715"/>
                </a:lnTo>
                <a:lnTo>
                  <a:pt x="3516" y="721"/>
                </a:lnTo>
                <a:lnTo>
                  <a:pt x="3510" y="726"/>
                </a:lnTo>
                <a:lnTo>
                  <a:pt x="3503" y="730"/>
                </a:lnTo>
                <a:lnTo>
                  <a:pt x="3497" y="734"/>
                </a:lnTo>
                <a:lnTo>
                  <a:pt x="3490" y="736"/>
                </a:lnTo>
                <a:lnTo>
                  <a:pt x="3482" y="739"/>
                </a:lnTo>
                <a:lnTo>
                  <a:pt x="3474" y="739"/>
                </a:lnTo>
                <a:lnTo>
                  <a:pt x="3465" y="739"/>
                </a:lnTo>
                <a:lnTo>
                  <a:pt x="3457" y="739"/>
                </a:lnTo>
                <a:lnTo>
                  <a:pt x="3448" y="736"/>
                </a:lnTo>
                <a:lnTo>
                  <a:pt x="3438" y="734"/>
                </a:lnTo>
                <a:lnTo>
                  <a:pt x="3429" y="730"/>
                </a:lnTo>
                <a:close/>
                <a:moveTo>
                  <a:pt x="3632" y="786"/>
                </a:moveTo>
                <a:lnTo>
                  <a:pt x="3638" y="790"/>
                </a:lnTo>
                <a:lnTo>
                  <a:pt x="3645" y="792"/>
                </a:lnTo>
                <a:lnTo>
                  <a:pt x="3649" y="792"/>
                </a:lnTo>
                <a:lnTo>
                  <a:pt x="3653" y="793"/>
                </a:lnTo>
                <a:lnTo>
                  <a:pt x="3658" y="793"/>
                </a:lnTo>
                <a:lnTo>
                  <a:pt x="3661" y="793"/>
                </a:lnTo>
                <a:lnTo>
                  <a:pt x="3663" y="792"/>
                </a:lnTo>
                <a:lnTo>
                  <a:pt x="3668" y="790"/>
                </a:lnTo>
                <a:lnTo>
                  <a:pt x="3673" y="787"/>
                </a:lnTo>
                <a:lnTo>
                  <a:pt x="3676" y="782"/>
                </a:lnTo>
                <a:lnTo>
                  <a:pt x="3677" y="776"/>
                </a:lnTo>
                <a:lnTo>
                  <a:pt x="3679" y="774"/>
                </a:lnTo>
                <a:lnTo>
                  <a:pt x="3679" y="772"/>
                </a:lnTo>
                <a:lnTo>
                  <a:pt x="3677" y="768"/>
                </a:lnTo>
                <a:lnTo>
                  <a:pt x="3677" y="766"/>
                </a:lnTo>
                <a:lnTo>
                  <a:pt x="3675" y="760"/>
                </a:lnTo>
                <a:lnTo>
                  <a:pt x="3671" y="755"/>
                </a:lnTo>
                <a:lnTo>
                  <a:pt x="3666" y="748"/>
                </a:lnTo>
                <a:lnTo>
                  <a:pt x="3660" y="742"/>
                </a:lnTo>
                <a:lnTo>
                  <a:pt x="3653" y="735"/>
                </a:lnTo>
                <a:lnTo>
                  <a:pt x="3631" y="714"/>
                </a:lnTo>
                <a:lnTo>
                  <a:pt x="3623" y="703"/>
                </a:lnTo>
                <a:lnTo>
                  <a:pt x="3615" y="692"/>
                </a:lnTo>
                <a:lnTo>
                  <a:pt x="3612" y="686"/>
                </a:lnTo>
                <a:lnTo>
                  <a:pt x="3610" y="681"/>
                </a:lnTo>
                <a:lnTo>
                  <a:pt x="3609" y="675"/>
                </a:lnTo>
                <a:lnTo>
                  <a:pt x="3608" y="669"/>
                </a:lnTo>
                <a:lnTo>
                  <a:pt x="3608" y="663"/>
                </a:lnTo>
                <a:lnTo>
                  <a:pt x="3609" y="656"/>
                </a:lnTo>
                <a:lnTo>
                  <a:pt x="3611" y="649"/>
                </a:lnTo>
                <a:lnTo>
                  <a:pt x="3615" y="641"/>
                </a:lnTo>
                <a:lnTo>
                  <a:pt x="3618" y="636"/>
                </a:lnTo>
                <a:lnTo>
                  <a:pt x="3623" y="630"/>
                </a:lnTo>
                <a:lnTo>
                  <a:pt x="3626" y="625"/>
                </a:lnTo>
                <a:lnTo>
                  <a:pt x="3632" y="620"/>
                </a:lnTo>
                <a:lnTo>
                  <a:pt x="3637" y="617"/>
                </a:lnTo>
                <a:lnTo>
                  <a:pt x="3643" y="614"/>
                </a:lnTo>
                <a:lnTo>
                  <a:pt x="3649" y="612"/>
                </a:lnTo>
                <a:lnTo>
                  <a:pt x="3655" y="611"/>
                </a:lnTo>
                <a:lnTo>
                  <a:pt x="3662" y="609"/>
                </a:lnTo>
                <a:lnTo>
                  <a:pt x="3668" y="609"/>
                </a:lnTo>
                <a:lnTo>
                  <a:pt x="3675" y="609"/>
                </a:lnTo>
                <a:lnTo>
                  <a:pt x="3682" y="611"/>
                </a:lnTo>
                <a:lnTo>
                  <a:pt x="3689" y="612"/>
                </a:lnTo>
                <a:lnTo>
                  <a:pt x="3696" y="614"/>
                </a:lnTo>
                <a:lnTo>
                  <a:pt x="3705" y="618"/>
                </a:lnTo>
                <a:lnTo>
                  <a:pt x="3712" y="621"/>
                </a:lnTo>
                <a:lnTo>
                  <a:pt x="3725" y="630"/>
                </a:lnTo>
                <a:lnTo>
                  <a:pt x="3735" y="639"/>
                </a:lnTo>
                <a:lnTo>
                  <a:pt x="3740" y="643"/>
                </a:lnTo>
                <a:lnTo>
                  <a:pt x="3745" y="649"/>
                </a:lnTo>
                <a:lnTo>
                  <a:pt x="3748" y="653"/>
                </a:lnTo>
                <a:lnTo>
                  <a:pt x="3752" y="658"/>
                </a:lnTo>
                <a:lnTo>
                  <a:pt x="3756" y="663"/>
                </a:lnTo>
                <a:lnTo>
                  <a:pt x="3758" y="669"/>
                </a:lnTo>
                <a:lnTo>
                  <a:pt x="3759" y="673"/>
                </a:lnTo>
                <a:lnTo>
                  <a:pt x="3762" y="678"/>
                </a:lnTo>
                <a:lnTo>
                  <a:pt x="3764" y="689"/>
                </a:lnTo>
                <a:lnTo>
                  <a:pt x="3765" y="700"/>
                </a:lnTo>
                <a:lnTo>
                  <a:pt x="3726" y="705"/>
                </a:lnTo>
                <a:lnTo>
                  <a:pt x="3725" y="698"/>
                </a:lnTo>
                <a:lnTo>
                  <a:pt x="3722" y="690"/>
                </a:lnTo>
                <a:lnTo>
                  <a:pt x="3720" y="683"/>
                </a:lnTo>
                <a:lnTo>
                  <a:pt x="3715" y="676"/>
                </a:lnTo>
                <a:lnTo>
                  <a:pt x="3712" y="670"/>
                </a:lnTo>
                <a:lnTo>
                  <a:pt x="3706" y="664"/>
                </a:lnTo>
                <a:lnTo>
                  <a:pt x="3700" y="659"/>
                </a:lnTo>
                <a:lnTo>
                  <a:pt x="3694" y="655"/>
                </a:lnTo>
                <a:lnTo>
                  <a:pt x="3687" y="652"/>
                </a:lnTo>
                <a:lnTo>
                  <a:pt x="3681" y="650"/>
                </a:lnTo>
                <a:lnTo>
                  <a:pt x="3676" y="650"/>
                </a:lnTo>
                <a:lnTo>
                  <a:pt x="3670" y="650"/>
                </a:lnTo>
                <a:lnTo>
                  <a:pt x="3667" y="651"/>
                </a:lnTo>
                <a:lnTo>
                  <a:pt x="3662" y="652"/>
                </a:lnTo>
                <a:lnTo>
                  <a:pt x="3660" y="656"/>
                </a:lnTo>
                <a:lnTo>
                  <a:pt x="3656" y="659"/>
                </a:lnTo>
                <a:lnTo>
                  <a:pt x="3655" y="662"/>
                </a:lnTo>
                <a:lnTo>
                  <a:pt x="3655" y="665"/>
                </a:lnTo>
                <a:lnTo>
                  <a:pt x="3654" y="668"/>
                </a:lnTo>
                <a:lnTo>
                  <a:pt x="3654" y="670"/>
                </a:lnTo>
                <a:lnTo>
                  <a:pt x="3655" y="672"/>
                </a:lnTo>
                <a:lnTo>
                  <a:pt x="3655" y="676"/>
                </a:lnTo>
                <a:lnTo>
                  <a:pt x="3657" y="681"/>
                </a:lnTo>
                <a:lnTo>
                  <a:pt x="3662" y="686"/>
                </a:lnTo>
                <a:lnTo>
                  <a:pt x="3667" y="692"/>
                </a:lnTo>
                <a:lnTo>
                  <a:pt x="3681" y="707"/>
                </a:lnTo>
                <a:lnTo>
                  <a:pt x="3692" y="716"/>
                </a:lnTo>
                <a:lnTo>
                  <a:pt x="3701" y="727"/>
                </a:lnTo>
                <a:lnTo>
                  <a:pt x="3711" y="737"/>
                </a:lnTo>
                <a:lnTo>
                  <a:pt x="3714" y="743"/>
                </a:lnTo>
                <a:lnTo>
                  <a:pt x="3718" y="749"/>
                </a:lnTo>
                <a:lnTo>
                  <a:pt x="3720" y="755"/>
                </a:lnTo>
                <a:lnTo>
                  <a:pt x="3722" y="761"/>
                </a:lnTo>
                <a:lnTo>
                  <a:pt x="3724" y="767"/>
                </a:lnTo>
                <a:lnTo>
                  <a:pt x="3725" y="773"/>
                </a:lnTo>
                <a:lnTo>
                  <a:pt x="3724" y="780"/>
                </a:lnTo>
                <a:lnTo>
                  <a:pt x="3722" y="786"/>
                </a:lnTo>
                <a:lnTo>
                  <a:pt x="3721" y="793"/>
                </a:lnTo>
                <a:lnTo>
                  <a:pt x="3718" y="800"/>
                </a:lnTo>
                <a:lnTo>
                  <a:pt x="3714" y="806"/>
                </a:lnTo>
                <a:lnTo>
                  <a:pt x="3711" y="811"/>
                </a:lnTo>
                <a:lnTo>
                  <a:pt x="3706" y="816"/>
                </a:lnTo>
                <a:lnTo>
                  <a:pt x="3701" y="820"/>
                </a:lnTo>
                <a:lnTo>
                  <a:pt x="3696" y="824"/>
                </a:lnTo>
                <a:lnTo>
                  <a:pt x="3690" y="826"/>
                </a:lnTo>
                <a:lnTo>
                  <a:pt x="3685" y="829"/>
                </a:lnTo>
                <a:lnTo>
                  <a:pt x="3679" y="831"/>
                </a:lnTo>
                <a:lnTo>
                  <a:pt x="3671" y="832"/>
                </a:lnTo>
                <a:lnTo>
                  <a:pt x="3664" y="832"/>
                </a:lnTo>
                <a:lnTo>
                  <a:pt x="3656" y="832"/>
                </a:lnTo>
                <a:lnTo>
                  <a:pt x="3649" y="831"/>
                </a:lnTo>
                <a:lnTo>
                  <a:pt x="3640" y="829"/>
                </a:lnTo>
                <a:lnTo>
                  <a:pt x="3631" y="826"/>
                </a:lnTo>
                <a:lnTo>
                  <a:pt x="3622" y="823"/>
                </a:lnTo>
                <a:lnTo>
                  <a:pt x="3612" y="818"/>
                </a:lnTo>
                <a:lnTo>
                  <a:pt x="3605" y="813"/>
                </a:lnTo>
                <a:lnTo>
                  <a:pt x="3598" y="808"/>
                </a:lnTo>
                <a:lnTo>
                  <a:pt x="3586" y="799"/>
                </a:lnTo>
                <a:lnTo>
                  <a:pt x="3581" y="794"/>
                </a:lnTo>
                <a:lnTo>
                  <a:pt x="3577" y="790"/>
                </a:lnTo>
                <a:lnTo>
                  <a:pt x="3573" y="784"/>
                </a:lnTo>
                <a:lnTo>
                  <a:pt x="3570" y="778"/>
                </a:lnTo>
                <a:lnTo>
                  <a:pt x="3566" y="772"/>
                </a:lnTo>
                <a:lnTo>
                  <a:pt x="3564" y="767"/>
                </a:lnTo>
                <a:lnTo>
                  <a:pt x="3561" y="760"/>
                </a:lnTo>
                <a:lnTo>
                  <a:pt x="3560" y="754"/>
                </a:lnTo>
                <a:lnTo>
                  <a:pt x="3559" y="748"/>
                </a:lnTo>
                <a:lnTo>
                  <a:pt x="3558" y="742"/>
                </a:lnTo>
                <a:lnTo>
                  <a:pt x="3558" y="735"/>
                </a:lnTo>
                <a:lnTo>
                  <a:pt x="3558" y="729"/>
                </a:lnTo>
                <a:lnTo>
                  <a:pt x="3598" y="727"/>
                </a:lnTo>
                <a:lnTo>
                  <a:pt x="3599" y="737"/>
                </a:lnTo>
                <a:lnTo>
                  <a:pt x="3600" y="746"/>
                </a:lnTo>
                <a:lnTo>
                  <a:pt x="3603" y="754"/>
                </a:lnTo>
                <a:lnTo>
                  <a:pt x="3606" y="762"/>
                </a:lnTo>
                <a:lnTo>
                  <a:pt x="3611" y="769"/>
                </a:lnTo>
                <a:lnTo>
                  <a:pt x="3617" y="775"/>
                </a:lnTo>
                <a:lnTo>
                  <a:pt x="3624" y="781"/>
                </a:lnTo>
                <a:lnTo>
                  <a:pt x="3632" y="78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5235733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ima Taustakuvalla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2C8789-E9A9-4F7D-B59A-9C4B0A467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38E4AE9-0350-45EC-8239-D2A60ADF3C6D}" type="datetime1">
              <a:rPr lang="fi-FI" smtClean="0"/>
              <a:pPr/>
              <a:t>14.4.2026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179733-3BFD-4047-9529-1DA1E5116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/>
              <a:t>© Berner Oy  |  Esittäjä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CA0296-B85F-4A70-ACB3-3746CB397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EFE98F4-D9F1-4002-AD5C-3866A5A7134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Freeform 6"/>
          <p:cNvSpPr>
            <a:spLocks noEditPoints="1"/>
          </p:cNvSpPr>
          <p:nvPr userDrawn="1"/>
        </p:nvSpPr>
        <p:spPr bwMode="auto">
          <a:xfrm>
            <a:off x="4367808" y="1700808"/>
            <a:ext cx="3456384" cy="3456384"/>
          </a:xfrm>
          <a:custGeom>
            <a:avLst/>
            <a:gdLst>
              <a:gd name="T0" fmla="*/ 5157 w 5264"/>
              <a:gd name="T1" fmla="*/ 2373 h 5264"/>
              <a:gd name="T2" fmla="*/ 2061 w 5264"/>
              <a:gd name="T3" fmla="*/ 159 h 5264"/>
              <a:gd name="T4" fmla="*/ 250 w 5264"/>
              <a:gd name="T5" fmla="*/ 3503 h 5264"/>
              <a:gd name="T6" fmla="*/ 3773 w 5264"/>
              <a:gd name="T7" fmla="*/ 259 h 5264"/>
              <a:gd name="T8" fmla="*/ 4850 w 5264"/>
              <a:gd name="T9" fmla="*/ 4050 h 5264"/>
              <a:gd name="T10" fmla="*/ 959 w 5264"/>
              <a:gd name="T11" fmla="*/ 4662 h 5264"/>
              <a:gd name="T12" fmla="*/ 817 w 5264"/>
              <a:gd name="T13" fmla="*/ 727 h 5264"/>
              <a:gd name="T14" fmla="*/ 4037 w 5264"/>
              <a:gd name="T15" fmla="*/ 1118 h 5264"/>
              <a:gd name="T16" fmla="*/ 4010 w 5264"/>
              <a:gd name="T17" fmla="*/ 890 h 5264"/>
              <a:gd name="T18" fmla="*/ 2587 w 5264"/>
              <a:gd name="T19" fmla="*/ 4690 h 5264"/>
              <a:gd name="T20" fmla="*/ 4298 w 5264"/>
              <a:gd name="T21" fmla="*/ 3983 h 5264"/>
              <a:gd name="T22" fmla="*/ 2738 w 5264"/>
              <a:gd name="T23" fmla="*/ 402 h 5264"/>
              <a:gd name="T24" fmla="*/ 2957 w 5264"/>
              <a:gd name="T25" fmla="*/ 380 h 5264"/>
              <a:gd name="T26" fmla="*/ 3085 w 5264"/>
              <a:gd name="T27" fmla="*/ 441 h 5264"/>
              <a:gd name="T28" fmla="*/ 3167 w 5264"/>
              <a:gd name="T29" fmla="*/ 578 h 5264"/>
              <a:gd name="T30" fmla="*/ 1883 w 5264"/>
              <a:gd name="T31" fmla="*/ 542 h 5264"/>
              <a:gd name="T32" fmla="*/ 1987 w 5264"/>
              <a:gd name="T33" fmla="*/ 633 h 5264"/>
              <a:gd name="T34" fmla="*/ 1316 w 5264"/>
              <a:gd name="T35" fmla="*/ 999 h 5264"/>
              <a:gd name="T36" fmla="*/ 1401 w 5264"/>
              <a:gd name="T37" fmla="*/ 803 h 5264"/>
              <a:gd name="T38" fmla="*/ 1493 w 5264"/>
              <a:gd name="T39" fmla="*/ 842 h 5264"/>
              <a:gd name="T40" fmla="*/ 461 w 5264"/>
              <a:gd name="T41" fmla="*/ 2630 h 5264"/>
              <a:gd name="T42" fmla="*/ 482 w 5264"/>
              <a:gd name="T43" fmla="*/ 2520 h 5264"/>
              <a:gd name="T44" fmla="*/ 4774 w 5264"/>
              <a:gd name="T45" fmla="*/ 2298 h 5264"/>
              <a:gd name="T46" fmla="*/ 3960 w 5264"/>
              <a:gd name="T47" fmla="*/ 1444 h 5264"/>
              <a:gd name="T48" fmla="*/ 3658 w 5264"/>
              <a:gd name="T49" fmla="*/ 1219 h 5264"/>
              <a:gd name="T50" fmla="*/ 1469 w 5264"/>
              <a:gd name="T51" fmla="*/ 1325 h 5264"/>
              <a:gd name="T52" fmla="*/ 1420 w 5264"/>
              <a:gd name="T53" fmla="*/ 1321 h 5264"/>
              <a:gd name="T54" fmla="*/ 3715 w 5264"/>
              <a:gd name="T55" fmla="*/ 4048 h 5264"/>
              <a:gd name="T56" fmla="*/ 1471 w 5264"/>
              <a:gd name="T57" fmla="*/ 3987 h 5264"/>
              <a:gd name="T58" fmla="*/ 1420 w 5264"/>
              <a:gd name="T59" fmla="*/ 3893 h 5264"/>
              <a:gd name="T60" fmla="*/ 3611 w 5264"/>
              <a:gd name="T61" fmla="*/ 4078 h 5264"/>
              <a:gd name="T62" fmla="*/ 4212 w 5264"/>
              <a:gd name="T63" fmla="*/ 2417 h 5264"/>
              <a:gd name="T64" fmla="*/ 3637 w 5264"/>
              <a:gd name="T65" fmla="*/ 2551 h 5264"/>
              <a:gd name="T66" fmla="*/ 3891 w 5264"/>
              <a:gd name="T67" fmla="*/ 2823 h 5264"/>
              <a:gd name="T68" fmla="*/ 3321 w 5264"/>
              <a:gd name="T69" fmla="*/ 2780 h 5264"/>
              <a:gd name="T70" fmla="*/ 2435 w 5264"/>
              <a:gd name="T71" fmla="*/ 2467 h 5264"/>
              <a:gd name="T72" fmla="*/ 1679 w 5264"/>
              <a:gd name="T73" fmla="*/ 2412 h 5264"/>
              <a:gd name="T74" fmla="*/ 1891 w 5264"/>
              <a:gd name="T75" fmla="*/ 2761 h 5264"/>
              <a:gd name="T76" fmla="*/ 4390 w 5264"/>
              <a:gd name="T77" fmla="*/ 2946 h 5264"/>
              <a:gd name="T78" fmla="*/ 2745 w 5264"/>
              <a:gd name="T79" fmla="*/ 3026 h 5264"/>
              <a:gd name="T80" fmla="*/ 1488 w 5264"/>
              <a:gd name="T81" fmla="*/ 2777 h 5264"/>
              <a:gd name="T82" fmla="*/ 2512 w 5264"/>
              <a:gd name="T83" fmla="*/ 2677 h 5264"/>
              <a:gd name="T84" fmla="*/ 4390 w 5264"/>
              <a:gd name="T85" fmla="*/ 2413 h 5264"/>
              <a:gd name="T86" fmla="*/ 4868 w 5264"/>
              <a:gd name="T87" fmla="*/ 2946 h 5264"/>
              <a:gd name="T88" fmla="*/ 1164 w 5264"/>
              <a:gd name="T89" fmla="*/ 2580 h 5264"/>
              <a:gd name="T90" fmla="*/ 1306 w 5264"/>
              <a:gd name="T91" fmla="*/ 2379 h 5264"/>
              <a:gd name="T92" fmla="*/ 1263 w 5264"/>
              <a:gd name="T93" fmla="*/ 2862 h 5264"/>
              <a:gd name="T94" fmla="*/ 4260 w 5264"/>
              <a:gd name="T95" fmla="*/ 4140 h 5264"/>
              <a:gd name="T96" fmla="*/ 4129 w 5264"/>
              <a:gd name="T97" fmla="*/ 4114 h 5264"/>
              <a:gd name="T98" fmla="*/ 3861 w 5264"/>
              <a:gd name="T99" fmla="*/ 4467 h 5264"/>
              <a:gd name="T100" fmla="*/ 2969 w 5264"/>
              <a:gd name="T101" fmla="*/ 4738 h 5264"/>
              <a:gd name="T102" fmla="*/ 2955 w 5264"/>
              <a:gd name="T103" fmla="*/ 4840 h 5264"/>
              <a:gd name="T104" fmla="*/ 1592 w 5264"/>
              <a:gd name="T105" fmla="*/ 4565 h 5264"/>
              <a:gd name="T106" fmla="*/ 1806 w 5264"/>
              <a:gd name="T107" fmla="*/ 4701 h 5264"/>
              <a:gd name="T108" fmla="*/ 1748 w 5264"/>
              <a:gd name="T109" fmla="*/ 4669 h 5264"/>
              <a:gd name="T110" fmla="*/ 2161 w 5264"/>
              <a:gd name="T111" fmla="*/ 4673 h 5264"/>
              <a:gd name="T112" fmla="*/ 1109 w 5264"/>
              <a:gd name="T113" fmla="*/ 4131 h 5264"/>
              <a:gd name="T114" fmla="*/ 1023 w 5264"/>
              <a:gd name="T115" fmla="*/ 4218 h 5264"/>
              <a:gd name="T116" fmla="*/ 1175 w 5264"/>
              <a:gd name="T117" fmla="*/ 4251 h 5264"/>
              <a:gd name="T118" fmla="*/ 1232 w 5264"/>
              <a:gd name="T119" fmla="*/ 4363 h 5264"/>
              <a:gd name="T120" fmla="*/ 3488 w 5264"/>
              <a:gd name="T121" fmla="*/ 684 h 5264"/>
              <a:gd name="T122" fmla="*/ 3712 w 5264"/>
              <a:gd name="T123" fmla="*/ 621 h 5264"/>
              <a:gd name="T124" fmla="*/ 3605 w 5264"/>
              <a:gd name="T125" fmla="*/ 813 h 52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5264" h="5264">
                <a:moveTo>
                  <a:pt x="2633" y="5169"/>
                </a:moveTo>
                <a:lnTo>
                  <a:pt x="2698" y="5168"/>
                </a:lnTo>
                <a:lnTo>
                  <a:pt x="2763" y="5166"/>
                </a:lnTo>
                <a:lnTo>
                  <a:pt x="2827" y="5161"/>
                </a:lnTo>
                <a:lnTo>
                  <a:pt x="2891" y="5156"/>
                </a:lnTo>
                <a:lnTo>
                  <a:pt x="2955" y="5148"/>
                </a:lnTo>
                <a:lnTo>
                  <a:pt x="3019" y="5140"/>
                </a:lnTo>
                <a:lnTo>
                  <a:pt x="3081" y="5129"/>
                </a:lnTo>
                <a:lnTo>
                  <a:pt x="3143" y="5117"/>
                </a:lnTo>
                <a:lnTo>
                  <a:pt x="3205" y="5104"/>
                </a:lnTo>
                <a:lnTo>
                  <a:pt x="3265" y="5089"/>
                </a:lnTo>
                <a:lnTo>
                  <a:pt x="3327" y="5072"/>
                </a:lnTo>
                <a:lnTo>
                  <a:pt x="3386" y="5054"/>
                </a:lnTo>
                <a:lnTo>
                  <a:pt x="3445" y="5035"/>
                </a:lnTo>
                <a:lnTo>
                  <a:pt x="3504" y="5014"/>
                </a:lnTo>
                <a:lnTo>
                  <a:pt x="3561" y="4993"/>
                </a:lnTo>
                <a:lnTo>
                  <a:pt x="3619" y="4969"/>
                </a:lnTo>
                <a:lnTo>
                  <a:pt x="3676" y="4944"/>
                </a:lnTo>
                <a:lnTo>
                  <a:pt x="3732" y="4918"/>
                </a:lnTo>
                <a:lnTo>
                  <a:pt x="3786" y="4891"/>
                </a:lnTo>
                <a:lnTo>
                  <a:pt x="3841" y="4863"/>
                </a:lnTo>
                <a:lnTo>
                  <a:pt x="3894" y="4832"/>
                </a:lnTo>
                <a:lnTo>
                  <a:pt x="3947" y="4801"/>
                </a:lnTo>
                <a:lnTo>
                  <a:pt x="4000" y="4769"/>
                </a:lnTo>
                <a:lnTo>
                  <a:pt x="4050" y="4735"/>
                </a:lnTo>
                <a:lnTo>
                  <a:pt x="4100" y="4700"/>
                </a:lnTo>
                <a:lnTo>
                  <a:pt x="4150" y="4664"/>
                </a:lnTo>
                <a:lnTo>
                  <a:pt x="4197" y="4627"/>
                </a:lnTo>
                <a:lnTo>
                  <a:pt x="4246" y="4589"/>
                </a:lnTo>
                <a:lnTo>
                  <a:pt x="4292" y="4550"/>
                </a:lnTo>
                <a:lnTo>
                  <a:pt x="4337" y="4508"/>
                </a:lnTo>
                <a:lnTo>
                  <a:pt x="4382" y="4467"/>
                </a:lnTo>
                <a:lnTo>
                  <a:pt x="4426" y="4424"/>
                </a:lnTo>
                <a:lnTo>
                  <a:pt x="4469" y="4382"/>
                </a:lnTo>
                <a:lnTo>
                  <a:pt x="4510" y="4337"/>
                </a:lnTo>
                <a:lnTo>
                  <a:pt x="4550" y="4292"/>
                </a:lnTo>
                <a:lnTo>
                  <a:pt x="4589" y="4244"/>
                </a:lnTo>
                <a:lnTo>
                  <a:pt x="4627" y="4197"/>
                </a:lnTo>
                <a:lnTo>
                  <a:pt x="4665" y="4148"/>
                </a:lnTo>
                <a:lnTo>
                  <a:pt x="4701" y="4100"/>
                </a:lnTo>
                <a:lnTo>
                  <a:pt x="4736" y="4049"/>
                </a:lnTo>
                <a:lnTo>
                  <a:pt x="4769" y="3998"/>
                </a:lnTo>
                <a:lnTo>
                  <a:pt x="4801" y="3946"/>
                </a:lnTo>
                <a:lnTo>
                  <a:pt x="4833" y="3894"/>
                </a:lnTo>
                <a:lnTo>
                  <a:pt x="4863" y="3840"/>
                </a:lnTo>
                <a:lnTo>
                  <a:pt x="4891" y="3786"/>
                </a:lnTo>
                <a:lnTo>
                  <a:pt x="4919" y="3730"/>
                </a:lnTo>
                <a:lnTo>
                  <a:pt x="4945" y="3675"/>
                </a:lnTo>
                <a:lnTo>
                  <a:pt x="4970" y="3618"/>
                </a:lnTo>
                <a:lnTo>
                  <a:pt x="4993" y="3561"/>
                </a:lnTo>
                <a:lnTo>
                  <a:pt x="5016" y="3503"/>
                </a:lnTo>
                <a:lnTo>
                  <a:pt x="5036" y="3445"/>
                </a:lnTo>
                <a:lnTo>
                  <a:pt x="5055" y="3386"/>
                </a:lnTo>
                <a:lnTo>
                  <a:pt x="5073" y="3325"/>
                </a:lnTo>
                <a:lnTo>
                  <a:pt x="5089" y="3265"/>
                </a:lnTo>
                <a:lnTo>
                  <a:pt x="5105" y="3204"/>
                </a:lnTo>
                <a:lnTo>
                  <a:pt x="5118" y="3143"/>
                </a:lnTo>
                <a:lnTo>
                  <a:pt x="5129" y="3080"/>
                </a:lnTo>
                <a:lnTo>
                  <a:pt x="5140" y="3017"/>
                </a:lnTo>
                <a:lnTo>
                  <a:pt x="5150" y="2955"/>
                </a:lnTo>
                <a:lnTo>
                  <a:pt x="5157" y="2891"/>
                </a:lnTo>
                <a:lnTo>
                  <a:pt x="5163" y="2827"/>
                </a:lnTo>
                <a:lnTo>
                  <a:pt x="5166" y="2763"/>
                </a:lnTo>
                <a:lnTo>
                  <a:pt x="5169" y="2698"/>
                </a:lnTo>
                <a:lnTo>
                  <a:pt x="5170" y="2631"/>
                </a:lnTo>
                <a:lnTo>
                  <a:pt x="5169" y="2566"/>
                </a:lnTo>
                <a:lnTo>
                  <a:pt x="5166" y="2501"/>
                </a:lnTo>
                <a:lnTo>
                  <a:pt x="5163" y="2437"/>
                </a:lnTo>
                <a:lnTo>
                  <a:pt x="5157" y="2373"/>
                </a:lnTo>
                <a:lnTo>
                  <a:pt x="5150" y="2309"/>
                </a:lnTo>
                <a:lnTo>
                  <a:pt x="5140" y="2246"/>
                </a:lnTo>
                <a:lnTo>
                  <a:pt x="5129" y="2183"/>
                </a:lnTo>
                <a:lnTo>
                  <a:pt x="5118" y="2121"/>
                </a:lnTo>
                <a:lnTo>
                  <a:pt x="5105" y="2059"/>
                </a:lnTo>
                <a:lnTo>
                  <a:pt x="5089" y="1999"/>
                </a:lnTo>
                <a:lnTo>
                  <a:pt x="5073" y="1938"/>
                </a:lnTo>
                <a:lnTo>
                  <a:pt x="5055" y="1878"/>
                </a:lnTo>
                <a:lnTo>
                  <a:pt x="5036" y="1819"/>
                </a:lnTo>
                <a:lnTo>
                  <a:pt x="5016" y="1761"/>
                </a:lnTo>
                <a:lnTo>
                  <a:pt x="4993" y="1703"/>
                </a:lnTo>
                <a:lnTo>
                  <a:pt x="4970" y="1645"/>
                </a:lnTo>
                <a:lnTo>
                  <a:pt x="4945" y="1589"/>
                </a:lnTo>
                <a:lnTo>
                  <a:pt x="4919" y="1533"/>
                </a:lnTo>
                <a:lnTo>
                  <a:pt x="4891" y="1478"/>
                </a:lnTo>
                <a:lnTo>
                  <a:pt x="4863" y="1423"/>
                </a:lnTo>
                <a:lnTo>
                  <a:pt x="4833" y="1370"/>
                </a:lnTo>
                <a:lnTo>
                  <a:pt x="4801" y="1318"/>
                </a:lnTo>
                <a:lnTo>
                  <a:pt x="4769" y="1266"/>
                </a:lnTo>
                <a:lnTo>
                  <a:pt x="4736" y="1215"/>
                </a:lnTo>
                <a:lnTo>
                  <a:pt x="4701" y="1164"/>
                </a:lnTo>
                <a:lnTo>
                  <a:pt x="4665" y="1115"/>
                </a:lnTo>
                <a:lnTo>
                  <a:pt x="4627" y="1067"/>
                </a:lnTo>
                <a:lnTo>
                  <a:pt x="4589" y="1019"/>
                </a:lnTo>
                <a:lnTo>
                  <a:pt x="4550" y="972"/>
                </a:lnTo>
                <a:lnTo>
                  <a:pt x="4510" y="927"/>
                </a:lnTo>
                <a:lnTo>
                  <a:pt x="4469" y="882"/>
                </a:lnTo>
                <a:lnTo>
                  <a:pt x="4426" y="838"/>
                </a:lnTo>
                <a:lnTo>
                  <a:pt x="4382" y="797"/>
                </a:lnTo>
                <a:lnTo>
                  <a:pt x="4337" y="755"/>
                </a:lnTo>
                <a:lnTo>
                  <a:pt x="4292" y="714"/>
                </a:lnTo>
                <a:lnTo>
                  <a:pt x="4246" y="675"/>
                </a:lnTo>
                <a:lnTo>
                  <a:pt x="4197" y="637"/>
                </a:lnTo>
                <a:lnTo>
                  <a:pt x="4150" y="599"/>
                </a:lnTo>
                <a:lnTo>
                  <a:pt x="4100" y="563"/>
                </a:lnTo>
                <a:lnTo>
                  <a:pt x="4050" y="529"/>
                </a:lnTo>
                <a:lnTo>
                  <a:pt x="4000" y="495"/>
                </a:lnTo>
                <a:lnTo>
                  <a:pt x="3947" y="463"/>
                </a:lnTo>
                <a:lnTo>
                  <a:pt x="3894" y="432"/>
                </a:lnTo>
                <a:lnTo>
                  <a:pt x="3841" y="401"/>
                </a:lnTo>
                <a:lnTo>
                  <a:pt x="3786" y="373"/>
                </a:lnTo>
                <a:lnTo>
                  <a:pt x="3732" y="345"/>
                </a:lnTo>
                <a:lnTo>
                  <a:pt x="3676" y="319"/>
                </a:lnTo>
                <a:lnTo>
                  <a:pt x="3619" y="294"/>
                </a:lnTo>
                <a:lnTo>
                  <a:pt x="3561" y="271"/>
                </a:lnTo>
                <a:lnTo>
                  <a:pt x="3504" y="249"/>
                </a:lnTo>
                <a:lnTo>
                  <a:pt x="3445" y="228"/>
                </a:lnTo>
                <a:lnTo>
                  <a:pt x="3386" y="209"/>
                </a:lnTo>
                <a:lnTo>
                  <a:pt x="3327" y="191"/>
                </a:lnTo>
                <a:lnTo>
                  <a:pt x="3265" y="175"/>
                </a:lnTo>
                <a:lnTo>
                  <a:pt x="3205" y="159"/>
                </a:lnTo>
                <a:lnTo>
                  <a:pt x="3143" y="146"/>
                </a:lnTo>
                <a:lnTo>
                  <a:pt x="3081" y="135"/>
                </a:lnTo>
                <a:lnTo>
                  <a:pt x="3019" y="124"/>
                </a:lnTo>
                <a:lnTo>
                  <a:pt x="2955" y="116"/>
                </a:lnTo>
                <a:lnTo>
                  <a:pt x="2891" y="107"/>
                </a:lnTo>
                <a:lnTo>
                  <a:pt x="2827" y="103"/>
                </a:lnTo>
                <a:lnTo>
                  <a:pt x="2763" y="98"/>
                </a:lnTo>
                <a:lnTo>
                  <a:pt x="2698" y="95"/>
                </a:lnTo>
                <a:lnTo>
                  <a:pt x="2633" y="94"/>
                </a:lnTo>
                <a:lnTo>
                  <a:pt x="2568" y="95"/>
                </a:lnTo>
                <a:lnTo>
                  <a:pt x="2503" y="98"/>
                </a:lnTo>
                <a:lnTo>
                  <a:pt x="2437" y="103"/>
                </a:lnTo>
                <a:lnTo>
                  <a:pt x="2373" y="107"/>
                </a:lnTo>
                <a:lnTo>
                  <a:pt x="2309" y="116"/>
                </a:lnTo>
                <a:lnTo>
                  <a:pt x="2247" y="124"/>
                </a:lnTo>
                <a:lnTo>
                  <a:pt x="2184" y="135"/>
                </a:lnTo>
                <a:lnTo>
                  <a:pt x="2122" y="146"/>
                </a:lnTo>
                <a:lnTo>
                  <a:pt x="2061" y="159"/>
                </a:lnTo>
                <a:lnTo>
                  <a:pt x="1999" y="175"/>
                </a:lnTo>
                <a:lnTo>
                  <a:pt x="1939" y="191"/>
                </a:lnTo>
                <a:lnTo>
                  <a:pt x="1878" y="209"/>
                </a:lnTo>
                <a:lnTo>
                  <a:pt x="1819" y="228"/>
                </a:lnTo>
                <a:lnTo>
                  <a:pt x="1761" y="249"/>
                </a:lnTo>
                <a:lnTo>
                  <a:pt x="1703" y="271"/>
                </a:lnTo>
                <a:lnTo>
                  <a:pt x="1646" y="294"/>
                </a:lnTo>
                <a:lnTo>
                  <a:pt x="1589" y="319"/>
                </a:lnTo>
                <a:lnTo>
                  <a:pt x="1534" y="345"/>
                </a:lnTo>
                <a:lnTo>
                  <a:pt x="1478" y="373"/>
                </a:lnTo>
                <a:lnTo>
                  <a:pt x="1425" y="401"/>
                </a:lnTo>
                <a:lnTo>
                  <a:pt x="1370" y="432"/>
                </a:lnTo>
                <a:lnTo>
                  <a:pt x="1318" y="463"/>
                </a:lnTo>
                <a:lnTo>
                  <a:pt x="1266" y="495"/>
                </a:lnTo>
                <a:lnTo>
                  <a:pt x="1215" y="529"/>
                </a:lnTo>
                <a:lnTo>
                  <a:pt x="1165" y="563"/>
                </a:lnTo>
                <a:lnTo>
                  <a:pt x="1116" y="599"/>
                </a:lnTo>
                <a:lnTo>
                  <a:pt x="1067" y="637"/>
                </a:lnTo>
                <a:lnTo>
                  <a:pt x="1020" y="675"/>
                </a:lnTo>
                <a:lnTo>
                  <a:pt x="974" y="714"/>
                </a:lnTo>
                <a:lnTo>
                  <a:pt x="927" y="755"/>
                </a:lnTo>
                <a:lnTo>
                  <a:pt x="884" y="797"/>
                </a:lnTo>
                <a:lnTo>
                  <a:pt x="840" y="838"/>
                </a:lnTo>
                <a:lnTo>
                  <a:pt x="797" y="882"/>
                </a:lnTo>
                <a:lnTo>
                  <a:pt x="756" y="927"/>
                </a:lnTo>
                <a:lnTo>
                  <a:pt x="715" y="972"/>
                </a:lnTo>
                <a:lnTo>
                  <a:pt x="675" y="1019"/>
                </a:lnTo>
                <a:lnTo>
                  <a:pt x="637" y="1067"/>
                </a:lnTo>
                <a:lnTo>
                  <a:pt x="600" y="1115"/>
                </a:lnTo>
                <a:lnTo>
                  <a:pt x="564" y="1164"/>
                </a:lnTo>
                <a:lnTo>
                  <a:pt x="529" y="1215"/>
                </a:lnTo>
                <a:lnTo>
                  <a:pt x="496" y="1266"/>
                </a:lnTo>
                <a:lnTo>
                  <a:pt x="463" y="1318"/>
                </a:lnTo>
                <a:lnTo>
                  <a:pt x="432" y="1370"/>
                </a:lnTo>
                <a:lnTo>
                  <a:pt x="403" y="1423"/>
                </a:lnTo>
                <a:lnTo>
                  <a:pt x="373" y="1478"/>
                </a:lnTo>
                <a:lnTo>
                  <a:pt x="346" y="1533"/>
                </a:lnTo>
                <a:lnTo>
                  <a:pt x="320" y="1589"/>
                </a:lnTo>
                <a:lnTo>
                  <a:pt x="295" y="1645"/>
                </a:lnTo>
                <a:lnTo>
                  <a:pt x="271" y="1703"/>
                </a:lnTo>
                <a:lnTo>
                  <a:pt x="250" y="1761"/>
                </a:lnTo>
                <a:lnTo>
                  <a:pt x="229" y="1819"/>
                </a:lnTo>
                <a:lnTo>
                  <a:pt x="210" y="1878"/>
                </a:lnTo>
                <a:lnTo>
                  <a:pt x="192" y="1938"/>
                </a:lnTo>
                <a:lnTo>
                  <a:pt x="175" y="1999"/>
                </a:lnTo>
                <a:lnTo>
                  <a:pt x="161" y="2059"/>
                </a:lnTo>
                <a:lnTo>
                  <a:pt x="147" y="2121"/>
                </a:lnTo>
                <a:lnTo>
                  <a:pt x="135" y="2183"/>
                </a:lnTo>
                <a:lnTo>
                  <a:pt x="124" y="2246"/>
                </a:lnTo>
                <a:lnTo>
                  <a:pt x="116" y="2309"/>
                </a:lnTo>
                <a:lnTo>
                  <a:pt x="109" y="2373"/>
                </a:lnTo>
                <a:lnTo>
                  <a:pt x="103" y="2437"/>
                </a:lnTo>
                <a:lnTo>
                  <a:pt x="98" y="2501"/>
                </a:lnTo>
                <a:lnTo>
                  <a:pt x="96" y="2566"/>
                </a:lnTo>
                <a:lnTo>
                  <a:pt x="96" y="2631"/>
                </a:lnTo>
                <a:lnTo>
                  <a:pt x="96" y="2698"/>
                </a:lnTo>
                <a:lnTo>
                  <a:pt x="98" y="2763"/>
                </a:lnTo>
                <a:lnTo>
                  <a:pt x="103" y="2827"/>
                </a:lnTo>
                <a:lnTo>
                  <a:pt x="109" y="2891"/>
                </a:lnTo>
                <a:lnTo>
                  <a:pt x="116" y="2955"/>
                </a:lnTo>
                <a:lnTo>
                  <a:pt x="124" y="3017"/>
                </a:lnTo>
                <a:lnTo>
                  <a:pt x="135" y="3080"/>
                </a:lnTo>
                <a:lnTo>
                  <a:pt x="147" y="3143"/>
                </a:lnTo>
                <a:lnTo>
                  <a:pt x="161" y="3204"/>
                </a:lnTo>
                <a:lnTo>
                  <a:pt x="175" y="3265"/>
                </a:lnTo>
                <a:lnTo>
                  <a:pt x="192" y="3325"/>
                </a:lnTo>
                <a:lnTo>
                  <a:pt x="210" y="3386"/>
                </a:lnTo>
                <a:lnTo>
                  <a:pt x="229" y="3445"/>
                </a:lnTo>
                <a:lnTo>
                  <a:pt x="250" y="3503"/>
                </a:lnTo>
                <a:lnTo>
                  <a:pt x="271" y="3561"/>
                </a:lnTo>
                <a:lnTo>
                  <a:pt x="295" y="3618"/>
                </a:lnTo>
                <a:lnTo>
                  <a:pt x="320" y="3675"/>
                </a:lnTo>
                <a:lnTo>
                  <a:pt x="346" y="3730"/>
                </a:lnTo>
                <a:lnTo>
                  <a:pt x="373" y="3786"/>
                </a:lnTo>
                <a:lnTo>
                  <a:pt x="403" y="3840"/>
                </a:lnTo>
                <a:lnTo>
                  <a:pt x="432" y="3894"/>
                </a:lnTo>
                <a:lnTo>
                  <a:pt x="463" y="3946"/>
                </a:lnTo>
                <a:lnTo>
                  <a:pt x="496" y="3998"/>
                </a:lnTo>
                <a:lnTo>
                  <a:pt x="529" y="4049"/>
                </a:lnTo>
                <a:lnTo>
                  <a:pt x="564" y="4100"/>
                </a:lnTo>
                <a:lnTo>
                  <a:pt x="600" y="4148"/>
                </a:lnTo>
                <a:lnTo>
                  <a:pt x="637" y="4197"/>
                </a:lnTo>
                <a:lnTo>
                  <a:pt x="675" y="4244"/>
                </a:lnTo>
                <a:lnTo>
                  <a:pt x="715" y="4292"/>
                </a:lnTo>
                <a:lnTo>
                  <a:pt x="756" y="4337"/>
                </a:lnTo>
                <a:lnTo>
                  <a:pt x="797" y="4382"/>
                </a:lnTo>
                <a:lnTo>
                  <a:pt x="840" y="4424"/>
                </a:lnTo>
                <a:lnTo>
                  <a:pt x="884" y="4467"/>
                </a:lnTo>
                <a:lnTo>
                  <a:pt x="927" y="4508"/>
                </a:lnTo>
                <a:lnTo>
                  <a:pt x="974" y="4550"/>
                </a:lnTo>
                <a:lnTo>
                  <a:pt x="1020" y="4589"/>
                </a:lnTo>
                <a:lnTo>
                  <a:pt x="1067" y="4627"/>
                </a:lnTo>
                <a:lnTo>
                  <a:pt x="1116" y="4664"/>
                </a:lnTo>
                <a:lnTo>
                  <a:pt x="1165" y="4700"/>
                </a:lnTo>
                <a:lnTo>
                  <a:pt x="1215" y="4735"/>
                </a:lnTo>
                <a:lnTo>
                  <a:pt x="1266" y="4769"/>
                </a:lnTo>
                <a:lnTo>
                  <a:pt x="1318" y="4801"/>
                </a:lnTo>
                <a:lnTo>
                  <a:pt x="1370" y="4832"/>
                </a:lnTo>
                <a:lnTo>
                  <a:pt x="1425" y="4863"/>
                </a:lnTo>
                <a:lnTo>
                  <a:pt x="1478" y="4891"/>
                </a:lnTo>
                <a:lnTo>
                  <a:pt x="1534" y="4918"/>
                </a:lnTo>
                <a:lnTo>
                  <a:pt x="1589" y="4944"/>
                </a:lnTo>
                <a:lnTo>
                  <a:pt x="1646" y="4969"/>
                </a:lnTo>
                <a:lnTo>
                  <a:pt x="1703" y="4993"/>
                </a:lnTo>
                <a:lnTo>
                  <a:pt x="1761" y="5014"/>
                </a:lnTo>
                <a:lnTo>
                  <a:pt x="1819" y="5035"/>
                </a:lnTo>
                <a:lnTo>
                  <a:pt x="1878" y="5054"/>
                </a:lnTo>
                <a:lnTo>
                  <a:pt x="1939" y="5072"/>
                </a:lnTo>
                <a:lnTo>
                  <a:pt x="1999" y="5089"/>
                </a:lnTo>
                <a:lnTo>
                  <a:pt x="2061" y="5104"/>
                </a:lnTo>
                <a:lnTo>
                  <a:pt x="2122" y="5117"/>
                </a:lnTo>
                <a:lnTo>
                  <a:pt x="2184" y="5129"/>
                </a:lnTo>
                <a:lnTo>
                  <a:pt x="2247" y="5140"/>
                </a:lnTo>
                <a:lnTo>
                  <a:pt x="2309" y="5148"/>
                </a:lnTo>
                <a:lnTo>
                  <a:pt x="2373" y="5156"/>
                </a:lnTo>
                <a:lnTo>
                  <a:pt x="2437" y="5161"/>
                </a:lnTo>
                <a:lnTo>
                  <a:pt x="2503" y="5166"/>
                </a:lnTo>
                <a:lnTo>
                  <a:pt x="2568" y="5168"/>
                </a:lnTo>
                <a:lnTo>
                  <a:pt x="2633" y="5169"/>
                </a:lnTo>
                <a:close/>
                <a:moveTo>
                  <a:pt x="2633" y="0"/>
                </a:moveTo>
                <a:lnTo>
                  <a:pt x="2700" y="1"/>
                </a:lnTo>
                <a:lnTo>
                  <a:pt x="2768" y="3"/>
                </a:lnTo>
                <a:lnTo>
                  <a:pt x="2835" y="7"/>
                </a:lnTo>
                <a:lnTo>
                  <a:pt x="2902" y="13"/>
                </a:lnTo>
                <a:lnTo>
                  <a:pt x="2967" y="21"/>
                </a:lnTo>
                <a:lnTo>
                  <a:pt x="3033" y="29"/>
                </a:lnTo>
                <a:lnTo>
                  <a:pt x="3098" y="41"/>
                </a:lnTo>
                <a:lnTo>
                  <a:pt x="3162" y="53"/>
                </a:lnTo>
                <a:lnTo>
                  <a:pt x="3226" y="67"/>
                </a:lnTo>
                <a:lnTo>
                  <a:pt x="3290" y="82"/>
                </a:lnTo>
                <a:lnTo>
                  <a:pt x="3353" y="99"/>
                </a:lnTo>
                <a:lnTo>
                  <a:pt x="3414" y="118"/>
                </a:lnTo>
                <a:lnTo>
                  <a:pt x="3476" y="138"/>
                </a:lnTo>
                <a:lnTo>
                  <a:pt x="3536" y="159"/>
                </a:lnTo>
                <a:lnTo>
                  <a:pt x="3597" y="182"/>
                </a:lnTo>
                <a:lnTo>
                  <a:pt x="3656" y="207"/>
                </a:lnTo>
                <a:lnTo>
                  <a:pt x="3715" y="232"/>
                </a:lnTo>
                <a:lnTo>
                  <a:pt x="3773" y="259"/>
                </a:lnTo>
                <a:lnTo>
                  <a:pt x="3830" y="287"/>
                </a:lnTo>
                <a:lnTo>
                  <a:pt x="3886" y="317"/>
                </a:lnTo>
                <a:lnTo>
                  <a:pt x="3942" y="349"/>
                </a:lnTo>
                <a:lnTo>
                  <a:pt x="3996" y="381"/>
                </a:lnTo>
                <a:lnTo>
                  <a:pt x="4050" y="414"/>
                </a:lnTo>
                <a:lnTo>
                  <a:pt x="4104" y="450"/>
                </a:lnTo>
                <a:lnTo>
                  <a:pt x="4156" y="485"/>
                </a:lnTo>
                <a:lnTo>
                  <a:pt x="4207" y="523"/>
                </a:lnTo>
                <a:lnTo>
                  <a:pt x="4257" y="561"/>
                </a:lnTo>
                <a:lnTo>
                  <a:pt x="4306" y="601"/>
                </a:lnTo>
                <a:lnTo>
                  <a:pt x="4355" y="641"/>
                </a:lnTo>
                <a:lnTo>
                  <a:pt x="4401" y="684"/>
                </a:lnTo>
                <a:lnTo>
                  <a:pt x="4448" y="727"/>
                </a:lnTo>
                <a:lnTo>
                  <a:pt x="4493" y="772"/>
                </a:lnTo>
                <a:lnTo>
                  <a:pt x="4537" y="817"/>
                </a:lnTo>
                <a:lnTo>
                  <a:pt x="4580" y="863"/>
                </a:lnTo>
                <a:lnTo>
                  <a:pt x="4623" y="910"/>
                </a:lnTo>
                <a:lnTo>
                  <a:pt x="4663" y="958"/>
                </a:lnTo>
                <a:lnTo>
                  <a:pt x="4703" y="1007"/>
                </a:lnTo>
                <a:lnTo>
                  <a:pt x="4741" y="1057"/>
                </a:lnTo>
                <a:lnTo>
                  <a:pt x="4779" y="1109"/>
                </a:lnTo>
                <a:lnTo>
                  <a:pt x="4814" y="1161"/>
                </a:lnTo>
                <a:lnTo>
                  <a:pt x="4850" y="1214"/>
                </a:lnTo>
                <a:lnTo>
                  <a:pt x="4883" y="1268"/>
                </a:lnTo>
                <a:lnTo>
                  <a:pt x="4916" y="1322"/>
                </a:lnTo>
                <a:lnTo>
                  <a:pt x="4947" y="1378"/>
                </a:lnTo>
                <a:lnTo>
                  <a:pt x="4977" y="1434"/>
                </a:lnTo>
                <a:lnTo>
                  <a:pt x="5005" y="1492"/>
                </a:lnTo>
                <a:lnTo>
                  <a:pt x="5032" y="1550"/>
                </a:lnTo>
                <a:lnTo>
                  <a:pt x="5057" y="1608"/>
                </a:lnTo>
                <a:lnTo>
                  <a:pt x="5082" y="1667"/>
                </a:lnTo>
                <a:lnTo>
                  <a:pt x="5105" y="1728"/>
                </a:lnTo>
                <a:lnTo>
                  <a:pt x="5126" y="1788"/>
                </a:lnTo>
                <a:lnTo>
                  <a:pt x="5146" y="1850"/>
                </a:lnTo>
                <a:lnTo>
                  <a:pt x="5165" y="1912"/>
                </a:lnTo>
                <a:lnTo>
                  <a:pt x="5182" y="1975"/>
                </a:lnTo>
                <a:lnTo>
                  <a:pt x="5197" y="2038"/>
                </a:lnTo>
                <a:lnTo>
                  <a:pt x="5211" y="2102"/>
                </a:lnTo>
                <a:lnTo>
                  <a:pt x="5224" y="2167"/>
                </a:lnTo>
                <a:lnTo>
                  <a:pt x="5235" y="2231"/>
                </a:lnTo>
                <a:lnTo>
                  <a:pt x="5244" y="2297"/>
                </a:lnTo>
                <a:lnTo>
                  <a:pt x="5251" y="2364"/>
                </a:lnTo>
                <a:lnTo>
                  <a:pt x="5257" y="2430"/>
                </a:lnTo>
                <a:lnTo>
                  <a:pt x="5262" y="2496"/>
                </a:lnTo>
                <a:lnTo>
                  <a:pt x="5264" y="2564"/>
                </a:lnTo>
                <a:lnTo>
                  <a:pt x="5264" y="2631"/>
                </a:lnTo>
                <a:lnTo>
                  <a:pt x="5264" y="2700"/>
                </a:lnTo>
                <a:lnTo>
                  <a:pt x="5262" y="2767"/>
                </a:lnTo>
                <a:lnTo>
                  <a:pt x="5257" y="2834"/>
                </a:lnTo>
                <a:lnTo>
                  <a:pt x="5251" y="2900"/>
                </a:lnTo>
                <a:lnTo>
                  <a:pt x="5244" y="2966"/>
                </a:lnTo>
                <a:lnTo>
                  <a:pt x="5235" y="3033"/>
                </a:lnTo>
                <a:lnTo>
                  <a:pt x="5224" y="3097"/>
                </a:lnTo>
                <a:lnTo>
                  <a:pt x="5211" y="3162"/>
                </a:lnTo>
                <a:lnTo>
                  <a:pt x="5197" y="3226"/>
                </a:lnTo>
                <a:lnTo>
                  <a:pt x="5182" y="3289"/>
                </a:lnTo>
                <a:lnTo>
                  <a:pt x="5165" y="3351"/>
                </a:lnTo>
                <a:lnTo>
                  <a:pt x="5146" y="3414"/>
                </a:lnTo>
                <a:lnTo>
                  <a:pt x="5126" y="3476"/>
                </a:lnTo>
                <a:lnTo>
                  <a:pt x="5105" y="3536"/>
                </a:lnTo>
                <a:lnTo>
                  <a:pt x="5082" y="3596"/>
                </a:lnTo>
                <a:lnTo>
                  <a:pt x="5057" y="3656"/>
                </a:lnTo>
                <a:lnTo>
                  <a:pt x="5032" y="3714"/>
                </a:lnTo>
                <a:lnTo>
                  <a:pt x="5005" y="3772"/>
                </a:lnTo>
                <a:lnTo>
                  <a:pt x="4977" y="3829"/>
                </a:lnTo>
                <a:lnTo>
                  <a:pt x="4947" y="3885"/>
                </a:lnTo>
                <a:lnTo>
                  <a:pt x="4916" y="3941"/>
                </a:lnTo>
                <a:lnTo>
                  <a:pt x="4883" y="3996"/>
                </a:lnTo>
                <a:lnTo>
                  <a:pt x="4850" y="4050"/>
                </a:lnTo>
                <a:lnTo>
                  <a:pt x="4814" y="4102"/>
                </a:lnTo>
                <a:lnTo>
                  <a:pt x="4779" y="4154"/>
                </a:lnTo>
                <a:lnTo>
                  <a:pt x="4741" y="4205"/>
                </a:lnTo>
                <a:lnTo>
                  <a:pt x="4703" y="4256"/>
                </a:lnTo>
                <a:lnTo>
                  <a:pt x="4663" y="4305"/>
                </a:lnTo>
                <a:lnTo>
                  <a:pt x="4623" y="4353"/>
                </a:lnTo>
                <a:lnTo>
                  <a:pt x="4580" y="4401"/>
                </a:lnTo>
                <a:lnTo>
                  <a:pt x="4537" y="4447"/>
                </a:lnTo>
                <a:lnTo>
                  <a:pt x="4493" y="4492"/>
                </a:lnTo>
                <a:lnTo>
                  <a:pt x="4448" y="4537"/>
                </a:lnTo>
                <a:lnTo>
                  <a:pt x="4401" y="4579"/>
                </a:lnTo>
                <a:lnTo>
                  <a:pt x="4355" y="4621"/>
                </a:lnTo>
                <a:lnTo>
                  <a:pt x="4306" y="4662"/>
                </a:lnTo>
                <a:lnTo>
                  <a:pt x="4257" y="4701"/>
                </a:lnTo>
                <a:lnTo>
                  <a:pt x="4207" y="4741"/>
                </a:lnTo>
                <a:lnTo>
                  <a:pt x="4156" y="4778"/>
                </a:lnTo>
                <a:lnTo>
                  <a:pt x="4104" y="4814"/>
                </a:lnTo>
                <a:lnTo>
                  <a:pt x="4050" y="4848"/>
                </a:lnTo>
                <a:lnTo>
                  <a:pt x="3996" y="4883"/>
                </a:lnTo>
                <a:lnTo>
                  <a:pt x="3942" y="4915"/>
                </a:lnTo>
                <a:lnTo>
                  <a:pt x="3886" y="4945"/>
                </a:lnTo>
                <a:lnTo>
                  <a:pt x="3830" y="4976"/>
                </a:lnTo>
                <a:lnTo>
                  <a:pt x="3773" y="5005"/>
                </a:lnTo>
                <a:lnTo>
                  <a:pt x="3715" y="5031"/>
                </a:lnTo>
                <a:lnTo>
                  <a:pt x="3656" y="5057"/>
                </a:lnTo>
                <a:lnTo>
                  <a:pt x="3597" y="5082"/>
                </a:lnTo>
                <a:lnTo>
                  <a:pt x="3536" y="5104"/>
                </a:lnTo>
                <a:lnTo>
                  <a:pt x="3476" y="5125"/>
                </a:lnTo>
                <a:lnTo>
                  <a:pt x="3414" y="5146"/>
                </a:lnTo>
                <a:lnTo>
                  <a:pt x="3353" y="5165"/>
                </a:lnTo>
                <a:lnTo>
                  <a:pt x="3290" y="5181"/>
                </a:lnTo>
                <a:lnTo>
                  <a:pt x="3226" y="5196"/>
                </a:lnTo>
                <a:lnTo>
                  <a:pt x="3162" y="5211"/>
                </a:lnTo>
                <a:lnTo>
                  <a:pt x="3098" y="5223"/>
                </a:lnTo>
                <a:lnTo>
                  <a:pt x="3033" y="5233"/>
                </a:lnTo>
                <a:lnTo>
                  <a:pt x="2967" y="5243"/>
                </a:lnTo>
                <a:lnTo>
                  <a:pt x="2902" y="5251"/>
                </a:lnTo>
                <a:lnTo>
                  <a:pt x="2835" y="5257"/>
                </a:lnTo>
                <a:lnTo>
                  <a:pt x="2768" y="5260"/>
                </a:lnTo>
                <a:lnTo>
                  <a:pt x="2700" y="5263"/>
                </a:lnTo>
                <a:lnTo>
                  <a:pt x="2633" y="5264"/>
                </a:lnTo>
                <a:lnTo>
                  <a:pt x="2564" y="5263"/>
                </a:lnTo>
                <a:lnTo>
                  <a:pt x="2498" y="5260"/>
                </a:lnTo>
                <a:lnTo>
                  <a:pt x="2430" y="5257"/>
                </a:lnTo>
                <a:lnTo>
                  <a:pt x="2364" y="5251"/>
                </a:lnTo>
                <a:lnTo>
                  <a:pt x="2298" y="5243"/>
                </a:lnTo>
                <a:lnTo>
                  <a:pt x="2233" y="5233"/>
                </a:lnTo>
                <a:lnTo>
                  <a:pt x="2167" y="5223"/>
                </a:lnTo>
                <a:lnTo>
                  <a:pt x="2102" y="5211"/>
                </a:lnTo>
                <a:lnTo>
                  <a:pt x="2038" y="5196"/>
                </a:lnTo>
                <a:lnTo>
                  <a:pt x="1976" y="5181"/>
                </a:lnTo>
                <a:lnTo>
                  <a:pt x="1913" y="5165"/>
                </a:lnTo>
                <a:lnTo>
                  <a:pt x="1851" y="5146"/>
                </a:lnTo>
                <a:lnTo>
                  <a:pt x="1790" y="5125"/>
                </a:lnTo>
                <a:lnTo>
                  <a:pt x="1728" y="5104"/>
                </a:lnTo>
                <a:lnTo>
                  <a:pt x="1669" y="5082"/>
                </a:lnTo>
                <a:lnTo>
                  <a:pt x="1608" y="5057"/>
                </a:lnTo>
                <a:lnTo>
                  <a:pt x="1550" y="5031"/>
                </a:lnTo>
                <a:lnTo>
                  <a:pt x="1492" y="5005"/>
                </a:lnTo>
                <a:lnTo>
                  <a:pt x="1435" y="4976"/>
                </a:lnTo>
                <a:lnTo>
                  <a:pt x="1379" y="4945"/>
                </a:lnTo>
                <a:lnTo>
                  <a:pt x="1323" y="4915"/>
                </a:lnTo>
                <a:lnTo>
                  <a:pt x="1268" y="4883"/>
                </a:lnTo>
                <a:lnTo>
                  <a:pt x="1215" y="4848"/>
                </a:lnTo>
                <a:lnTo>
                  <a:pt x="1162" y="4814"/>
                </a:lnTo>
                <a:lnTo>
                  <a:pt x="1110" y="4778"/>
                </a:lnTo>
                <a:lnTo>
                  <a:pt x="1059" y="4741"/>
                </a:lnTo>
                <a:lnTo>
                  <a:pt x="1008" y="4701"/>
                </a:lnTo>
                <a:lnTo>
                  <a:pt x="959" y="4662"/>
                </a:lnTo>
                <a:lnTo>
                  <a:pt x="911" y="4621"/>
                </a:lnTo>
                <a:lnTo>
                  <a:pt x="863" y="4579"/>
                </a:lnTo>
                <a:lnTo>
                  <a:pt x="817" y="4537"/>
                </a:lnTo>
                <a:lnTo>
                  <a:pt x="772" y="4492"/>
                </a:lnTo>
                <a:lnTo>
                  <a:pt x="728" y="4447"/>
                </a:lnTo>
                <a:lnTo>
                  <a:pt x="685" y="4401"/>
                </a:lnTo>
                <a:lnTo>
                  <a:pt x="643" y="4353"/>
                </a:lnTo>
                <a:lnTo>
                  <a:pt x="602" y="4305"/>
                </a:lnTo>
                <a:lnTo>
                  <a:pt x="563" y="4256"/>
                </a:lnTo>
                <a:lnTo>
                  <a:pt x="523" y="4205"/>
                </a:lnTo>
                <a:lnTo>
                  <a:pt x="487" y="4154"/>
                </a:lnTo>
                <a:lnTo>
                  <a:pt x="450" y="4102"/>
                </a:lnTo>
                <a:lnTo>
                  <a:pt x="416" y="4050"/>
                </a:lnTo>
                <a:lnTo>
                  <a:pt x="381" y="3996"/>
                </a:lnTo>
                <a:lnTo>
                  <a:pt x="349" y="3941"/>
                </a:lnTo>
                <a:lnTo>
                  <a:pt x="319" y="3885"/>
                </a:lnTo>
                <a:lnTo>
                  <a:pt x="289" y="3829"/>
                </a:lnTo>
                <a:lnTo>
                  <a:pt x="261" y="3772"/>
                </a:lnTo>
                <a:lnTo>
                  <a:pt x="233" y="3714"/>
                </a:lnTo>
                <a:lnTo>
                  <a:pt x="207" y="3656"/>
                </a:lnTo>
                <a:lnTo>
                  <a:pt x="184" y="3596"/>
                </a:lnTo>
                <a:lnTo>
                  <a:pt x="160" y="3536"/>
                </a:lnTo>
                <a:lnTo>
                  <a:pt x="139" y="3476"/>
                </a:lnTo>
                <a:lnTo>
                  <a:pt x="118" y="3414"/>
                </a:lnTo>
                <a:lnTo>
                  <a:pt x="101" y="3351"/>
                </a:lnTo>
                <a:lnTo>
                  <a:pt x="83" y="3289"/>
                </a:lnTo>
                <a:lnTo>
                  <a:pt x="68" y="3226"/>
                </a:lnTo>
                <a:lnTo>
                  <a:pt x="53" y="3162"/>
                </a:lnTo>
                <a:lnTo>
                  <a:pt x="41" y="3097"/>
                </a:lnTo>
                <a:lnTo>
                  <a:pt x="31" y="3033"/>
                </a:lnTo>
                <a:lnTo>
                  <a:pt x="21" y="2966"/>
                </a:lnTo>
                <a:lnTo>
                  <a:pt x="14" y="2900"/>
                </a:lnTo>
                <a:lnTo>
                  <a:pt x="8" y="2834"/>
                </a:lnTo>
                <a:lnTo>
                  <a:pt x="4" y="2767"/>
                </a:lnTo>
                <a:lnTo>
                  <a:pt x="1" y="2700"/>
                </a:lnTo>
                <a:lnTo>
                  <a:pt x="0" y="2631"/>
                </a:lnTo>
                <a:lnTo>
                  <a:pt x="1" y="2564"/>
                </a:lnTo>
                <a:lnTo>
                  <a:pt x="4" y="2496"/>
                </a:lnTo>
                <a:lnTo>
                  <a:pt x="8" y="2430"/>
                </a:lnTo>
                <a:lnTo>
                  <a:pt x="14" y="2364"/>
                </a:lnTo>
                <a:lnTo>
                  <a:pt x="21" y="2297"/>
                </a:lnTo>
                <a:lnTo>
                  <a:pt x="31" y="2231"/>
                </a:lnTo>
                <a:lnTo>
                  <a:pt x="41" y="2167"/>
                </a:lnTo>
                <a:lnTo>
                  <a:pt x="53" y="2102"/>
                </a:lnTo>
                <a:lnTo>
                  <a:pt x="68" y="2038"/>
                </a:lnTo>
                <a:lnTo>
                  <a:pt x="83" y="1975"/>
                </a:lnTo>
                <a:lnTo>
                  <a:pt x="101" y="1912"/>
                </a:lnTo>
                <a:lnTo>
                  <a:pt x="118" y="1850"/>
                </a:lnTo>
                <a:lnTo>
                  <a:pt x="139" y="1788"/>
                </a:lnTo>
                <a:lnTo>
                  <a:pt x="160" y="1728"/>
                </a:lnTo>
                <a:lnTo>
                  <a:pt x="184" y="1667"/>
                </a:lnTo>
                <a:lnTo>
                  <a:pt x="207" y="1608"/>
                </a:lnTo>
                <a:lnTo>
                  <a:pt x="233" y="1550"/>
                </a:lnTo>
                <a:lnTo>
                  <a:pt x="261" y="1492"/>
                </a:lnTo>
                <a:lnTo>
                  <a:pt x="289" y="1434"/>
                </a:lnTo>
                <a:lnTo>
                  <a:pt x="319" y="1378"/>
                </a:lnTo>
                <a:lnTo>
                  <a:pt x="349" y="1322"/>
                </a:lnTo>
                <a:lnTo>
                  <a:pt x="381" y="1268"/>
                </a:lnTo>
                <a:lnTo>
                  <a:pt x="416" y="1214"/>
                </a:lnTo>
                <a:lnTo>
                  <a:pt x="450" y="1161"/>
                </a:lnTo>
                <a:lnTo>
                  <a:pt x="487" y="1109"/>
                </a:lnTo>
                <a:lnTo>
                  <a:pt x="523" y="1057"/>
                </a:lnTo>
                <a:lnTo>
                  <a:pt x="563" y="1007"/>
                </a:lnTo>
                <a:lnTo>
                  <a:pt x="602" y="958"/>
                </a:lnTo>
                <a:lnTo>
                  <a:pt x="643" y="910"/>
                </a:lnTo>
                <a:lnTo>
                  <a:pt x="685" y="863"/>
                </a:lnTo>
                <a:lnTo>
                  <a:pt x="728" y="817"/>
                </a:lnTo>
                <a:lnTo>
                  <a:pt x="772" y="772"/>
                </a:lnTo>
                <a:lnTo>
                  <a:pt x="817" y="727"/>
                </a:lnTo>
                <a:lnTo>
                  <a:pt x="863" y="684"/>
                </a:lnTo>
                <a:lnTo>
                  <a:pt x="911" y="641"/>
                </a:lnTo>
                <a:lnTo>
                  <a:pt x="959" y="601"/>
                </a:lnTo>
                <a:lnTo>
                  <a:pt x="1008" y="561"/>
                </a:lnTo>
                <a:lnTo>
                  <a:pt x="1059" y="523"/>
                </a:lnTo>
                <a:lnTo>
                  <a:pt x="1110" y="485"/>
                </a:lnTo>
                <a:lnTo>
                  <a:pt x="1162" y="450"/>
                </a:lnTo>
                <a:lnTo>
                  <a:pt x="1215" y="414"/>
                </a:lnTo>
                <a:lnTo>
                  <a:pt x="1268" y="381"/>
                </a:lnTo>
                <a:lnTo>
                  <a:pt x="1323" y="349"/>
                </a:lnTo>
                <a:lnTo>
                  <a:pt x="1379" y="317"/>
                </a:lnTo>
                <a:lnTo>
                  <a:pt x="1435" y="287"/>
                </a:lnTo>
                <a:lnTo>
                  <a:pt x="1492" y="259"/>
                </a:lnTo>
                <a:lnTo>
                  <a:pt x="1550" y="232"/>
                </a:lnTo>
                <a:lnTo>
                  <a:pt x="1608" y="207"/>
                </a:lnTo>
                <a:lnTo>
                  <a:pt x="1669" y="182"/>
                </a:lnTo>
                <a:lnTo>
                  <a:pt x="1728" y="159"/>
                </a:lnTo>
                <a:lnTo>
                  <a:pt x="1790" y="138"/>
                </a:lnTo>
                <a:lnTo>
                  <a:pt x="1851" y="118"/>
                </a:lnTo>
                <a:lnTo>
                  <a:pt x="1913" y="99"/>
                </a:lnTo>
                <a:lnTo>
                  <a:pt x="1976" y="82"/>
                </a:lnTo>
                <a:lnTo>
                  <a:pt x="2038" y="67"/>
                </a:lnTo>
                <a:lnTo>
                  <a:pt x="2102" y="53"/>
                </a:lnTo>
                <a:lnTo>
                  <a:pt x="2167" y="41"/>
                </a:lnTo>
                <a:lnTo>
                  <a:pt x="2233" y="29"/>
                </a:lnTo>
                <a:lnTo>
                  <a:pt x="2298" y="21"/>
                </a:lnTo>
                <a:lnTo>
                  <a:pt x="2364" y="13"/>
                </a:lnTo>
                <a:lnTo>
                  <a:pt x="2430" y="7"/>
                </a:lnTo>
                <a:lnTo>
                  <a:pt x="2498" y="3"/>
                </a:lnTo>
                <a:lnTo>
                  <a:pt x="2564" y="1"/>
                </a:lnTo>
                <a:lnTo>
                  <a:pt x="2633" y="0"/>
                </a:lnTo>
                <a:close/>
                <a:moveTo>
                  <a:pt x="4015" y="1065"/>
                </a:moveTo>
                <a:lnTo>
                  <a:pt x="4054" y="1062"/>
                </a:lnTo>
                <a:lnTo>
                  <a:pt x="4055" y="1071"/>
                </a:lnTo>
                <a:lnTo>
                  <a:pt x="4058" y="1081"/>
                </a:lnTo>
                <a:lnTo>
                  <a:pt x="4060" y="1084"/>
                </a:lnTo>
                <a:lnTo>
                  <a:pt x="4062" y="1089"/>
                </a:lnTo>
                <a:lnTo>
                  <a:pt x="4065" y="1093"/>
                </a:lnTo>
                <a:lnTo>
                  <a:pt x="4068" y="1096"/>
                </a:lnTo>
                <a:lnTo>
                  <a:pt x="4071" y="1099"/>
                </a:lnTo>
                <a:lnTo>
                  <a:pt x="4073" y="1100"/>
                </a:lnTo>
                <a:lnTo>
                  <a:pt x="4078" y="1102"/>
                </a:lnTo>
                <a:lnTo>
                  <a:pt x="4082" y="1103"/>
                </a:lnTo>
                <a:lnTo>
                  <a:pt x="4086" y="1103"/>
                </a:lnTo>
                <a:lnTo>
                  <a:pt x="4088" y="1103"/>
                </a:lnTo>
                <a:lnTo>
                  <a:pt x="4093" y="1102"/>
                </a:lnTo>
                <a:lnTo>
                  <a:pt x="4099" y="1099"/>
                </a:lnTo>
                <a:lnTo>
                  <a:pt x="4106" y="1094"/>
                </a:lnTo>
                <a:lnTo>
                  <a:pt x="4112" y="1088"/>
                </a:lnTo>
                <a:lnTo>
                  <a:pt x="4209" y="984"/>
                </a:lnTo>
                <a:lnTo>
                  <a:pt x="4244" y="1016"/>
                </a:lnTo>
                <a:lnTo>
                  <a:pt x="4142" y="1125"/>
                </a:lnTo>
                <a:lnTo>
                  <a:pt x="4136" y="1131"/>
                </a:lnTo>
                <a:lnTo>
                  <a:pt x="4131" y="1135"/>
                </a:lnTo>
                <a:lnTo>
                  <a:pt x="4125" y="1139"/>
                </a:lnTo>
                <a:lnTo>
                  <a:pt x="4120" y="1142"/>
                </a:lnTo>
                <a:lnTo>
                  <a:pt x="4114" y="1145"/>
                </a:lnTo>
                <a:lnTo>
                  <a:pt x="4109" y="1147"/>
                </a:lnTo>
                <a:lnTo>
                  <a:pt x="4103" y="1148"/>
                </a:lnTo>
                <a:lnTo>
                  <a:pt x="4097" y="1148"/>
                </a:lnTo>
                <a:lnTo>
                  <a:pt x="4091" y="1148"/>
                </a:lnTo>
                <a:lnTo>
                  <a:pt x="4085" y="1148"/>
                </a:lnTo>
                <a:lnTo>
                  <a:pt x="4078" y="1146"/>
                </a:lnTo>
                <a:lnTo>
                  <a:pt x="4072" y="1144"/>
                </a:lnTo>
                <a:lnTo>
                  <a:pt x="4065" y="1140"/>
                </a:lnTo>
                <a:lnTo>
                  <a:pt x="4058" y="1137"/>
                </a:lnTo>
                <a:lnTo>
                  <a:pt x="4052" y="1131"/>
                </a:lnTo>
                <a:lnTo>
                  <a:pt x="4045" y="1125"/>
                </a:lnTo>
                <a:lnTo>
                  <a:pt x="4037" y="1118"/>
                </a:lnTo>
                <a:lnTo>
                  <a:pt x="4032" y="1110"/>
                </a:lnTo>
                <a:lnTo>
                  <a:pt x="4027" y="1102"/>
                </a:lnTo>
                <a:lnTo>
                  <a:pt x="4022" y="1095"/>
                </a:lnTo>
                <a:lnTo>
                  <a:pt x="4020" y="1088"/>
                </a:lnTo>
                <a:lnTo>
                  <a:pt x="4017" y="1080"/>
                </a:lnTo>
                <a:lnTo>
                  <a:pt x="4016" y="1073"/>
                </a:lnTo>
                <a:lnTo>
                  <a:pt x="4015" y="1065"/>
                </a:lnTo>
                <a:close/>
                <a:moveTo>
                  <a:pt x="1103" y="1269"/>
                </a:moveTo>
                <a:lnTo>
                  <a:pt x="1071" y="1304"/>
                </a:lnTo>
                <a:lnTo>
                  <a:pt x="916" y="1160"/>
                </a:lnTo>
                <a:lnTo>
                  <a:pt x="946" y="1126"/>
                </a:lnTo>
                <a:lnTo>
                  <a:pt x="1007" y="1182"/>
                </a:lnTo>
                <a:lnTo>
                  <a:pt x="1064" y="1120"/>
                </a:lnTo>
                <a:lnTo>
                  <a:pt x="1003" y="1064"/>
                </a:lnTo>
                <a:lnTo>
                  <a:pt x="1035" y="1030"/>
                </a:lnTo>
                <a:lnTo>
                  <a:pt x="1190" y="1173"/>
                </a:lnTo>
                <a:lnTo>
                  <a:pt x="1159" y="1208"/>
                </a:lnTo>
                <a:lnTo>
                  <a:pt x="1092" y="1146"/>
                </a:lnTo>
                <a:lnTo>
                  <a:pt x="1036" y="1208"/>
                </a:lnTo>
                <a:lnTo>
                  <a:pt x="1103" y="1269"/>
                </a:lnTo>
                <a:close/>
                <a:moveTo>
                  <a:pt x="1848" y="734"/>
                </a:moveTo>
                <a:lnTo>
                  <a:pt x="1805" y="752"/>
                </a:lnTo>
                <a:lnTo>
                  <a:pt x="1721" y="557"/>
                </a:lnTo>
                <a:lnTo>
                  <a:pt x="1764" y="540"/>
                </a:lnTo>
                <a:lnTo>
                  <a:pt x="1848" y="734"/>
                </a:lnTo>
                <a:close/>
                <a:moveTo>
                  <a:pt x="2233" y="613"/>
                </a:moveTo>
                <a:lnTo>
                  <a:pt x="2087" y="649"/>
                </a:lnTo>
                <a:lnTo>
                  <a:pt x="2037" y="443"/>
                </a:lnTo>
                <a:lnTo>
                  <a:pt x="2177" y="408"/>
                </a:lnTo>
                <a:lnTo>
                  <a:pt x="2186" y="446"/>
                </a:lnTo>
                <a:lnTo>
                  <a:pt x="2092" y="470"/>
                </a:lnTo>
                <a:lnTo>
                  <a:pt x="2102" y="514"/>
                </a:lnTo>
                <a:lnTo>
                  <a:pt x="2171" y="497"/>
                </a:lnTo>
                <a:lnTo>
                  <a:pt x="2179" y="533"/>
                </a:lnTo>
                <a:lnTo>
                  <a:pt x="2111" y="549"/>
                </a:lnTo>
                <a:lnTo>
                  <a:pt x="2124" y="601"/>
                </a:lnTo>
                <a:lnTo>
                  <a:pt x="2223" y="576"/>
                </a:lnTo>
                <a:lnTo>
                  <a:pt x="2233" y="613"/>
                </a:lnTo>
                <a:close/>
                <a:moveTo>
                  <a:pt x="2309" y="600"/>
                </a:moveTo>
                <a:lnTo>
                  <a:pt x="2267" y="606"/>
                </a:lnTo>
                <a:lnTo>
                  <a:pt x="2237" y="396"/>
                </a:lnTo>
                <a:lnTo>
                  <a:pt x="2283" y="389"/>
                </a:lnTo>
                <a:lnTo>
                  <a:pt x="2390" y="511"/>
                </a:lnTo>
                <a:lnTo>
                  <a:pt x="2371" y="377"/>
                </a:lnTo>
                <a:lnTo>
                  <a:pt x="2414" y="371"/>
                </a:lnTo>
                <a:lnTo>
                  <a:pt x="2443" y="581"/>
                </a:lnTo>
                <a:lnTo>
                  <a:pt x="2402" y="587"/>
                </a:lnTo>
                <a:lnTo>
                  <a:pt x="2291" y="465"/>
                </a:lnTo>
                <a:lnTo>
                  <a:pt x="2309" y="600"/>
                </a:lnTo>
                <a:close/>
                <a:moveTo>
                  <a:pt x="3345" y="652"/>
                </a:moveTo>
                <a:lnTo>
                  <a:pt x="3334" y="689"/>
                </a:lnTo>
                <a:lnTo>
                  <a:pt x="3200" y="646"/>
                </a:lnTo>
                <a:lnTo>
                  <a:pt x="3263" y="445"/>
                </a:lnTo>
                <a:lnTo>
                  <a:pt x="3308" y="459"/>
                </a:lnTo>
                <a:lnTo>
                  <a:pt x="3256" y="625"/>
                </a:lnTo>
                <a:lnTo>
                  <a:pt x="3345" y="652"/>
                </a:lnTo>
                <a:close/>
                <a:moveTo>
                  <a:pt x="3756" y="896"/>
                </a:moveTo>
                <a:lnTo>
                  <a:pt x="3850" y="752"/>
                </a:lnTo>
                <a:lnTo>
                  <a:pt x="3797" y="717"/>
                </a:lnTo>
                <a:lnTo>
                  <a:pt x="3818" y="684"/>
                </a:lnTo>
                <a:lnTo>
                  <a:pt x="3963" y="779"/>
                </a:lnTo>
                <a:lnTo>
                  <a:pt x="3942" y="812"/>
                </a:lnTo>
                <a:lnTo>
                  <a:pt x="3889" y="778"/>
                </a:lnTo>
                <a:lnTo>
                  <a:pt x="3795" y="922"/>
                </a:lnTo>
                <a:lnTo>
                  <a:pt x="3756" y="896"/>
                </a:lnTo>
                <a:close/>
                <a:moveTo>
                  <a:pt x="4009" y="889"/>
                </a:moveTo>
                <a:lnTo>
                  <a:pt x="3945" y="930"/>
                </a:lnTo>
                <a:lnTo>
                  <a:pt x="3984" y="961"/>
                </a:lnTo>
                <a:lnTo>
                  <a:pt x="4010" y="890"/>
                </a:lnTo>
                <a:lnTo>
                  <a:pt x="4009" y="889"/>
                </a:lnTo>
                <a:close/>
                <a:moveTo>
                  <a:pt x="3874" y="978"/>
                </a:moveTo>
                <a:lnTo>
                  <a:pt x="3840" y="951"/>
                </a:lnTo>
                <a:lnTo>
                  <a:pt x="4030" y="830"/>
                </a:lnTo>
                <a:lnTo>
                  <a:pt x="4065" y="857"/>
                </a:lnTo>
                <a:lnTo>
                  <a:pt x="3992" y="1070"/>
                </a:lnTo>
                <a:lnTo>
                  <a:pt x="3956" y="1042"/>
                </a:lnTo>
                <a:lnTo>
                  <a:pt x="3972" y="994"/>
                </a:lnTo>
                <a:lnTo>
                  <a:pt x="3915" y="951"/>
                </a:lnTo>
                <a:lnTo>
                  <a:pt x="3874" y="978"/>
                </a:lnTo>
                <a:close/>
                <a:moveTo>
                  <a:pt x="4296" y="1157"/>
                </a:moveTo>
                <a:lnTo>
                  <a:pt x="4225" y="1186"/>
                </a:lnTo>
                <a:lnTo>
                  <a:pt x="4258" y="1223"/>
                </a:lnTo>
                <a:lnTo>
                  <a:pt x="4296" y="1157"/>
                </a:lnTo>
                <a:close/>
                <a:moveTo>
                  <a:pt x="4146" y="1219"/>
                </a:moveTo>
                <a:lnTo>
                  <a:pt x="4118" y="1187"/>
                </a:lnTo>
                <a:lnTo>
                  <a:pt x="4326" y="1101"/>
                </a:lnTo>
                <a:lnTo>
                  <a:pt x="4356" y="1134"/>
                </a:lnTo>
                <a:lnTo>
                  <a:pt x="4247" y="1332"/>
                </a:lnTo>
                <a:lnTo>
                  <a:pt x="4215" y="1296"/>
                </a:lnTo>
                <a:lnTo>
                  <a:pt x="4240" y="1254"/>
                </a:lnTo>
                <a:lnTo>
                  <a:pt x="4193" y="1200"/>
                </a:lnTo>
                <a:lnTo>
                  <a:pt x="4146" y="1219"/>
                </a:lnTo>
                <a:close/>
                <a:moveTo>
                  <a:pt x="792" y="3553"/>
                </a:moveTo>
                <a:lnTo>
                  <a:pt x="651" y="3535"/>
                </a:lnTo>
                <a:lnTo>
                  <a:pt x="570" y="3572"/>
                </a:lnTo>
                <a:lnTo>
                  <a:pt x="551" y="3529"/>
                </a:lnTo>
                <a:lnTo>
                  <a:pt x="632" y="3493"/>
                </a:lnTo>
                <a:lnTo>
                  <a:pt x="714" y="3377"/>
                </a:lnTo>
                <a:lnTo>
                  <a:pt x="734" y="3421"/>
                </a:lnTo>
                <a:lnTo>
                  <a:pt x="679" y="3498"/>
                </a:lnTo>
                <a:lnTo>
                  <a:pt x="773" y="3510"/>
                </a:lnTo>
                <a:lnTo>
                  <a:pt x="792" y="3553"/>
                </a:lnTo>
                <a:close/>
                <a:moveTo>
                  <a:pt x="677" y="3703"/>
                </a:moveTo>
                <a:lnTo>
                  <a:pt x="722" y="3785"/>
                </a:lnTo>
                <a:lnTo>
                  <a:pt x="689" y="3803"/>
                </a:lnTo>
                <a:lnTo>
                  <a:pt x="622" y="3681"/>
                </a:lnTo>
                <a:lnTo>
                  <a:pt x="807" y="3577"/>
                </a:lnTo>
                <a:lnTo>
                  <a:pt x="829" y="3619"/>
                </a:lnTo>
                <a:lnTo>
                  <a:pt x="677" y="3703"/>
                </a:lnTo>
                <a:close/>
                <a:moveTo>
                  <a:pt x="895" y="3731"/>
                </a:moveTo>
                <a:lnTo>
                  <a:pt x="920" y="3771"/>
                </a:lnTo>
                <a:lnTo>
                  <a:pt x="743" y="3885"/>
                </a:lnTo>
                <a:lnTo>
                  <a:pt x="718" y="3846"/>
                </a:lnTo>
                <a:lnTo>
                  <a:pt x="895" y="3731"/>
                </a:lnTo>
                <a:close/>
                <a:moveTo>
                  <a:pt x="1555" y="4383"/>
                </a:moveTo>
                <a:lnTo>
                  <a:pt x="1592" y="4407"/>
                </a:lnTo>
                <a:lnTo>
                  <a:pt x="1414" y="4545"/>
                </a:lnTo>
                <a:lnTo>
                  <a:pt x="1377" y="4521"/>
                </a:lnTo>
                <a:lnTo>
                  <a:pt x="1432" y="4303"/>
                </a:lnTo>
                <a:lnTo>
                  <a:pt x="1472" y="4328"/>
                </a:lnTo>
                <a:lnTo>
                  <a:pt x="1430" y="4482"/>
                </a:lnTo>
                <a:lnTo>
                  <a:pt x="1555" y="4383"/>
                </a:lnTo>
                <a:close/>
                <a:moveTo>
                  <a:pt x="2191" y="4857"/>
                </a:moveTo>
                <a:lnTo>
                  <a:pt x="2225" y="4648"/>
                </a:lnTo>
                <a:lnTo>
                  <a:pt x="2369" y="4672"/>
                </a:lnTo>
                <a:lnTo>
                  <a:pt x="2362" y="4711"/>
                </a:lnTo>
                <a:lnTo>
                  <a:pt x="2266" y="4694"/>
                </a:lnTo>
                <a:lnTo>
                  <a:pt x="2257" y="4739"/>
                </a:lnTo>
                <a:lnTo>
                  <a:pt x="2327" y="4751"/>
                </a:lnTo>
                <a:lnTo>
                  <a:pt x="2321" y="4788"/>
                </a:lnTo>
                <a:lnTo>
                  <a:pt x="2251" y="4776"/>
                </a:lnTo>
                <a:lnTo>
                  <a:pt x="2243" y="4828"/>
                </a:lnTo>
                <a:lnTo>
                  <a:pt x="2344" y="4845"/>
                </a:lnTo>
                <a:lnTo>
                  <a:pt x="2338" y="4881"/>
                </a:lnTo>
                <a:lnTo>
                  <a:pt x="2191" y="4857"/>
                </a:lnTo>
                <a:close/>
                <a:moveTo>
                  <a:pt x="2535" y="4821"/>
                </a:moveTo>
                <a:lnTo>
                  <a:pt x="2544" y="4687"/>
                </a:lnTo>
                <a:lnTo>
                  <a:pt x="2587" y="4690"/>
                </a:lnTo>
                <a:lnTo>
                  <a:pt x="2572" y="4902"/>
                </a:lnTo>
                <a:lnTo>
                  <a:pt x="2530" y="4898"/>
                </a:lnTo>
                <a:lnTo>
                  <a:pt x="2447" y="4756"/>
                </a:lnTo>
                <a:lnTo>
                  <a:pt x="2437" y="4892"/>
                </a:lnTo>
                <a:lnTo>
                  <a:pt x="2395" y="4889"/>
                </a:lnTo>
                <a:lnTo>
                  <a:pt x="2409" y="4678"/>
                </a:lnTo>
                <a:lnTo>
                  <a:pt x="2455" y="4681"/>
                </a:lnTo>
                <a:lnTo>
                  <a:pt x="2535" y="4821"/>
                </a:lnTo>
                <a:close/>
                <a:moveTo>
                  <a:pt x="2892" y="4674"/>
                </a:moveTo>
                <a:lnTo>
                  <a:pt x="2827" y="4762"/>
                </a:lnTo>
                <a:lnTo>
                  <a:pt x="2916" y="4885"/>
                </a:lnTo>
                <a:lnTo>
                  <a:pt x="2864" y="4889"/>
                </a:lnTo>
                <a:lnTo>
                  <a:pt x="2800" y="4800"/>
                </a:lnTo>
                <a:lnTo>
                  <a:pt x="2778" y="4828"/>
                </a:lnTo>
                <a:lnTo>
                  <a:pt x="2784" y="4896"/>
                </a:lnTo>
                <a:lnTo>
                  <a:pt x="2737" y="4899"/>
                </a:lnTo>
                <a:lnTo>
                  <a:pt x="2720" y="4688"/>
                </a:lnTo>
                <a:lnTo>
                  <a:pt x="2767" y="4685"/>
                </a:lnTo>
                <a:lnTo>
                  <a:pt x="2774" y="4771"/>
                </a:lnTo>
                <a:lnTo>
                  <a:pt x="2838" y="4679"/>
                </a:lnTo>
                <a:lnTo>
                  <a:pt x="2892" y="4674"/>
                </a:lnTo>
                <a:close/>
                <a:moveTo>
                  <a:pt x="3303" y="4578"/>
                </a:moveTo>
                <a:lnTo>
                  <a:pt x="3257" y="4678"/>
                </a:lnTo>
                <a:lnTo>
                  <a:pt x="3369" y="4780"/>
                </a:lnTo>
                <a:lnTo>
                  <a:pt x="3320" y="4794"/>
                </a:lnTo>
                <a:lnTo>
                  <a:pt x="3238" y="4720"/>
                </a:lnTo>
                <a:lnTo>
                  <a:pt x="3224" y="4752"/>
                </a:lnTo>
                <a:lnTo>
                  <a:pt x="3243" y="4817"/>
                </a:lnTo>
                <a:lnTo>
                  <a:pt x="3198" y="4831"/>
                </a:lnTo>
                <a:lnTo>
                  <a:pt x="3137" y="4627"/>
                </a:lnTo>
                <a:lnTo>
                  <a:pt x="3182" y="4614"/>
                </a:lnTo>
                <a:lnTo>
                  <a:pt x="3207" y="4698"/>
                </a:lnTo>
                <a:lnTo>
                  <a:pt x="3251" y="4594"/>
                </a:lnTo>
                <a:lnTo>
                  <a:pt x="3303" y="4578"/>
                </a:lnTo>
                <a:close/>
                <a:moveTo>
                  <a:pt x="3445" y="4710"/>
                </a:moveTo>
                <a:lnTo>
                  <a:pt x="3541" y="4671"/>
                </a:lnTo>
                <a:lnTo>
                  <a:pt x="3555" y="4706"/>
                </a:lnTo>
                <a:lnTo>
                  <a:pt x="3417" y="4762"/>
                </a:lnTo>
                <a:lnTo>
                  <a:pt x="3338" y="4565"/>
                </a:lnTo>
                <a:lnTo>
                  <a:pt x="3471" y="4512"/>
                </a:lnTo>
                <a:lnTo>
                  <a:pt x="3486" y="4547"/>
                </a:lnTo>
                <a:lnTo>
                  <a:pt x="3396" y="4584"/>
                </a:lnTo>
                <a:lnTo>
                  <a:pt x="3412" y="4627"/>
                </a:lnTo>
                <a:lnTo>
                  <a:pt x="3478" y="4600"/>
                </a:lnTo>
                <a:lnTo>
                  <a:pt x="3491" y="4634"/>
                </a:lnTo>
                <a:lnTo>
                  <a:pt x="3426" y="4660"/>
                </a:lnTo>
                <a:lnTo>
                  <a:pt x="3445" y="4710"/>
                </a:lnTo>
                <a:close/>
                <a:moveTo>
                  <a:pt x="4041" y="4136"/>
                </a:moveTo>
                <a:lnTo>
                  <a:pt x="4041" y="4245"/>
                </a:lnTo>
                <a:lnTo>
                  <a:pt x="4184" y="4293"/>
                </a:lnTo>
                <a:lnTo>
                  <a:pt x="4144" y="4326"/>
                </a:lnTo>
                <a:lnTo>
                  <a:pt x="4040" y="4292"/>
                </a:lnTo>
                <a:lnTo>
                  <a:pt x="4040" y="4327"/>
                </a:lnTo>
                <a:lnTo>
                  <a:pt x="4084" y="4378"/>
                </a:lnTo>
                <a:lnTo>
                  <a:pt x="4048" y="4409"/>
                </a:lnTo>
                <a:lnTo>
                  <a:pt x="3911" y="4248"/>
                </a:lnTo>
                <a:lnTo>
                  <a:pt x="3946" y="4217"/>
                </a:lnTo>
                <a:lnTo>
                  <a:pt x="4003" y="4283"/>
                </a:lnTo>
                <a:lnTo>
                  <a:pt x="4000" y="4171"/>
                </a:lnTo>
                <a:lnTo>
                  <a:pt x="4041" y="4136"/>
                </a:lnTo>
                <a:close/>
                <a:moveTo>
                  <a:pt x="4368" y="4038"/>
                </a:moveTo>
                <a:lnTo>
                  <a:pt x="4432" y="3958"/>
                </a:lnTo>
                <a:lnTo>
                  <a:pt x="4461" y="3981"/>
                </a:lnTo>
                <a:lnTo>
                  <a:pt x="4368" y="4097"/>
                </a:lnTo>
                <a:lnTo>
                  <a:pt x="4202" y="3966"/>
                </a:lnTo>
                <a:lnTo>
                  <a:pt x="4292" y="3853"/>
                </a:lnTo>
                <a:lnTo>
                  <a:pt x="4323" y="3877"/>
                </a:lnTo>
                <a:lnTo>
                  <a:pt x="4262" y="3954"/>
                </a:lnTo>
                <a:lnTo>
                  <a:pt x="4298" y="3983"/>
                </a:lnTo>
                <a:lnTo>
                  <a:pt x="4342" y="3927"/>
                </a:lnTo>
                <a:lnTo>
                  <a:pt x="4370" y="3949"/>
                </a:lnTo>
                <a:lnTo>
                  <a:pt x="4326" y="4005"/>
                </a:lnTo>
                <a:lnTo>
                  <a:pt x="4368" y="4038"/>
                </a:lnTo>
                <a:close/>
                <a:moveTo>
                  <a:pt x="4488" y="3876"/>
                </a:moveTo>
                <a:lnTo>
                  <a:pt x="4540" y="3798"/>
                </a:lnTo>
                <a:lnTo>
                  <a:pt x="4570" y="3819"/>
                </a:lnTo>
                <a:lnTo>
                  <a:pt x="4493" y="3935"/>
                </a:lnTo>
                <a:lnTo>
                  <a:pt x="4317" y="3819"/>
                </a:lnTo>
                <a:lnTo>
                  <a:pt x="4343" y="3780"/>
                </a:lnTo>
                <a:lnTo>
                  <a:pt x="4488" y="3876"/>
                </a:lnTo>
                <a:close/>
                <a:moveTo>
                  <a:pt x="4586" y="3716"/>
                </a:moveTo>
                <a:lnTo>
                  <a:pt x="4630" y="3634"/>
                </a:lnTo>
                <a:lnTo>
                  <a:pt x="4663" y="3652"/>
                </a:lnTo>
                <a:lnTo>
                  <a:pt x="4596" y="3775"/>
                </a:lnTo>
                <a:lnTo>
                  <a:pt x="4411" y="3673"/>
                </a:lnTo>
                <a:lnTo>
                  <a:pt x="4433" y="3633"/>
                </a:lnTo>
                <a:lnTo>
                  <a:pt x="4586" y="3716"/>
                </a:lnTo>
                <a:close/>
                <a:moveTo>
                  <a:pt x="4578" y="3472"/>
                </a:moveTo>
                <a:lnTo>
                  <a:pt x="4633" y="3524"/>
                </a:lnTo>
                <a:lnTo>
                  <a:pt x="4653" y="3479"/>
                </a:lnTo>
                <a:lnTo>
                  <a:pt x="4578" y="3472"/>
                </a:lnTo>
                <a:close/>
                <a:moveTo>
                  <a:pt x="4515" y="3467"/>
                </a:moveTo>
                <a:lnTo>
                  <a:pt x="4533" y="3427"/>
                </a:lnTo>
                <a:lnTo>
                  <a:pt x="4758" y="3444"/>
                </a:lnTo>
                <a:lnTo>
                  <a:pt x="4737" y="3487"/>
                </a:lnTo>
                <a:lnTo>
                  <a:pt x="4689" y="3483"/>
                </a:lnTo>
                <a:lnTo>
                  <a:pt x="4659" y="3548"/>
                </a:lnTo>
                <a:lnTo>
                  <a:pt x="4696" y="3582"/>
                </a:lnTo>
                <a:lnTo>
                  <a:pt x="4678" y="3621"/>
                </a:lnTo>
                <a:lnTo>
                  <a:pt x="4515" y="3467"/>
                </a:lnTo>
                <a:close/>
                <a:moveTo>
                  <a:pt x="2625" y="399"/>
                </a:moveTo>
                <a:lnTo>
                  <a:pt x="2625" y="461"/>
                </a:lnTo>
                <a:lnTo>
                  <a:pt x="2657" y="461"/>
                </a:lnTo>
                <a:lnTo>
                  <a:pt x="2667" y="460"/>
                </a:lnTo>
                <a:lnTo>
                  <a:pt x="2675" y="459"/>
                </a:lnTo>
                <a:lnTo>
                  <a:pt x="2679" y="458"/>
                </a:lnTo>
                <a:lnTo>
                  <a:pt x="2681" y="457"/>
                </a:lnTo>
                <a:lnTo>
                  <a:pt x="2685" y="454"/>
                </a:lnTo>
                <a:lnTo>
                  <a:pt x="2687" y="453"/>
                </a:lnTo>
                <a:lnTo>
                  <a:pt x="2692" y="448"/>
                </a:lnTo>
                <a:lnTo>
                  <a:pt x="2694" y="444"/>
                </a:lnTo>
                <a:lnTo>
                  <a:pt x="2696" y="437"/>
                </a:lnTo>
                <a:lnTo>
                  <a:pt x="2697" y="429"/>
                </a:lnTo>
                <a:lnTo>
                  <a:pt x="2696" y="422"/>
                </a:lnTo>
                <a:lnTo>
                  <a:pt x="2694" y="416"/>
                </a:lnTo>
                <a:lnTo>
                  <a:pt x="2692" y="412"/>
                </a:lnTo>
                <a:lnTo>
                  <a:pt x="2687" y="407"/>
                </a:lnTo>
                <a:lnTo>
                  <a:pt x="2683" y="403"/>
                </a:lnTo>
                <a:lnTo>
                  <a:pt x="2675" y="401"/>
                </a:lnTo>
                <a:lnTo>
                  <a:pt x="2667" y="400"/>
                </a:lnTo>
                <a:lnTo>
                  <a:pt x="2657" y="399"/>
                </a:lnTo>
                <a:lnTo>
                  <a:pt x="2625" y="399"/>
                </a:lnTo>
                <a:close/>
                <a:moveTo>
                  <a:pt x="2625" y="497"/>
                </a:moveTo>
                <a:lnTo>
                  <a:pt x="2625" y="573"/>
                </a:lnTo>
                <a:lnTo>
                  <a:pt x="2578" y="573"/>
                </a:lnTo>
                <a:lnTo>
                  <a:pt x="2578" y="361"/>
                </a:lnTo>
                <a:lnTo>
                  <a:pt x="2655" y="361"/>
                </a:lnTo>
                <a:lnTo>
                  <a:pt x="2672" y="361"/>
                </a:lnTo>
                <a:lnTo>
                  <a:pt x="2688" y="363"/>
                </a:lnTo>
                <a:lnTo>
                  <a:pt x="2696" y="366"/>
                </a:lnTo>
                <a:lnTo>
                  <a:pt x="2703" y="368"/>
                </a:lnTo>
                <a:lnTo>
                  <a:pt x="2710" y="370"/>
                </a:lnTo>
                <a:lnTo>
                  <a:pt x="2716" y="374"/>
                </a:lnTo>
                <a:lnTo>
                  <a:pt x="2722" y="377"/>
                </a:lnTo>
                <a:lnTo>
                  <a:pt x="2726" y="382"/>
                </a:lnTo>
                <a:lnTo>
                  <a:pt x="2731" y="388"/>
                </a:lnTo>
                <a:lnTo>
                  <a:pt x="2735" y="395"/>
                </a:lnTo>
                <a:lnTo>
                  <a:pt x="2738" y="402"/>
                </a:lnTo>
                <a:lnTo>
                  <a:pt x="2741" y="409"/>
                </a:lnTo>
                <a:lnTo>
                  <a:pt x="2742" y="419"/>
                </a:lnTo>
                <a:lnTo>
                  <a:pt x="2742" y="428"/>
                </a:lnTo>
                <a:lnTo>
                  <a:pt x="2742" y="439"/>
                </a:lnTo>
                <a:lnTo>
                  <a:pt x="2739" y="448"/>
                </a:lnTo>
                <a:lnTo>
                  <a:pt x="2737" y="457"/>
                </a:lnTo>
                <a:lnTo>
                  <a:pt x="2735" y="464"/>
                </a:lnTo>
                <a:lnTo>
                  <a:pt x="2730" y="470"/>
                </a:lnTo>
                <a:lnTo>
                  <a:pt x="2725" y="476"/>
                </a:lnTo>
                <a:lnTo>
                  <a:pt x="2720" y="480"/>
                </a:lnTo>
                <a:lnTo>
                  <a:pt x="2715" y="484"/>
                </a:lnTo>
                <a:lnTo>
                  <a:pt x="2707" y="488"/>
                </a:lnTo>
                <a:lnTo>
                  <a:pt x="2704" y="489"/>
                </a:lnTo>
                <a:lnTo>
                  <a:pt x="2702" y="491"/>
                </a:lnTo>
                <a:lnTo>
                  <a:pt x="2693" y="492"/>
                </a:lnTo>
                <a:lnTo>
                  <a:pt x="2686" y="495"/>
                </a:lnTo>
                <a:lnTo>
                  <a:pt x="2679" y="496"/>
                </a:lnTo>
                <a:lnTo>
                  <a:pt x="2671" y="497"/>
                </a:lnTo>
                <a:lnTo>
                  <a:pt x="2655" y="497"/>
                </a:lnTo>
                <a:lnTo>
                  <a:pt x="2625" y="497"/>
                </a:lnTo>
                <a:close/>
                <a:moveTo>
                  <a:pt x="2851" y="586"/>
                </a:moveTo>
                <a:lnTo>
                  <a:pt x="2840" y="585"/>
                </a:lnTo>
                <a:lnTo>
                  <a:pt x="2831" y="582"/>
                </a:lnTo>
                <a:lnTo>
                  <a:pt x="2822" y="580"/>
                </a:lnTo>
                <a:lnTo>
                  <a:pt x="2814" y="576"/>
                </a:lnTo>
                <a:lnTo>
                  <a:pt x="2806" y="572"/>
                </a:lnTo>
                <a:lnTo>
                  <a:pt x="2800" y="568"/>
                </a:lnTo>
                <a:lnTo>
                  <a:pt x="2794" y="562"/>
                </a:lnTo>
                <a:lnTo>
                  <a:pt x="2789" y="556"/>
                </a:lnTo>
                <a:lnTo>
                  <a:pt x="2784" y="550"/>
                </a:lnTo>
                <a:lnTo>
                  <a:pt x="2781" y="543"/>
                </a:lnTo>
                <a:lnTo>
                  <a:pt x="2778" y="536"/>
                </a:lnTo>
                <a:lnTo>
                  <a:pt x="2776" y="529"/>
                </a:lnTo>
                <a:lnTo>
                  <a:pt x="2775" y="521"/>
                </a:lnTo>
                <a:lnTo>
                  <a:pt x="2774" y="512"/>
                </a:lnTo>
                <a:lnTo>
                  <a:pt x="2774" y="503"/>
                </a:lnTo>
                <a:lnTo>
                  <a:pt x="2775" y="493"/>
                </a:lnTo>
                <a:lnTo>
                  <a:pt x="2787" y="363"/>
                </a:lnTo>
                <a:lnTo>
                  <a:pt x="2834" y="368"/>
                </a:lnTo>
                <a:lnTo>
                  <a:pt x="2821" y="497"/>
                </a:lnTo>
                <a:lnTo>
                  <a:pt x="2820" y="508"/>
                </a:lnTo>
                <a:lnTo>
                  <a:pt x="2821" y="512"/>
                </a:lnTo>
                <a:lnTo>
                  <a:pt x="2821" y="517"/>
                </a:lnTo>
                <a:lnTo>
                  <a:pt x="2823" y="525"/>
                </a:lnTo>
                <a:lnTo>
                  <a:pt x="2825" y="529"/>
                </a:lnTo>
                <a:lnTo>
                  <a:pt x="2827" y="533"/>
                </a:lnTo>
                <a:lnTo>
                  <a:pt x="2829" y="536"/>
                </a:lnTo>
                <a:lnTo>
                  <a:pt x="2832" y="538"/>
                </a:lnTo>
                <a:lnTo>
                  <a:pt x="2834" y="541"/>
                </a:lnTo>
                <a:lnTo>
                  <a:pt x="2838" y="543"/>
                </a:lnTo>
                <a:lnTo>
                  <a:pt x="2846" y="547"/>
                </a:lnTo>
                <a:lnTo>
                  <a:pt x="2851" y="548"/>
                </a:lnTo>
                <a:lnTo>
                  <a:pt x="2855" y="548"/>
                </a:lnTo>
                <a:lnTo>
                  <a:pt x="2865" y="548"/>
                </a:lnTo>
                <a:lnTo>
                  <a:pt x="2870" y="548"/>
                </a:lnTo>
                <a:lnTo>
                  <a:pt x="2873" y="547"/>
                </a:lnTo>
                <a:lnTo>
                  <a:pt x="2877" y="546"/>
                </a:lnTo>
                <a:lnTo>
                  <a:pt x="2880" y="543"/>
                </a:lnTo>
                <a:lnTo>
                  <a:pt x="2884" y="542"/>
                </a:lnTo>
                <a:lnTo>
                  <a:pt x="2886" y="538"/>
                </a:lnTo>
                <a:lnTo>
                  <a:pt x="2889" y="536"/>
                </a:lnTo>
                <a:lnTo>
                  <a:pt x="2891" y="533"/>
                </a:lnTo>
                <a:lnTo>
                  <a:pt x="2893" y="529"/>
                </a:lnTo>
                <a:lnTo>
                  <a:pt x="2895" y="524"/>
                </a:lnTo>
                <a:lnTo>
                  <a:pt x="2896" y="521"/>
                </a:lnTo>
                <a:lnTo>
                  <a:pt x="2897" y="516"/>
                </a:lnTo>
                <a:lnTo>
                  <a:pt x="2899" y="504"/>
                </a:lnTo>
                <a:lnTo>
                  <a:pt x="2911" y="376"/>
                </a:lnTo>
                <a:lnTo>
                  <a:pt x="2957" y="380"/>
                </a:lnTo>
                <a:lnTo>
                  <a:pt x="2944" y="510"/>
                </a:lnTo>
                <a:lnTo>
                  <a:pt x="2943" y="519"/>
                </a:lnTo>
                <a:lnTo>
                  <a:pt x="2941" y="528"/>
                </a:lnTo>
                <a:lnTo>
                  <a:pt x="2938" y="536"/>
                </a:lnTo>
                <a:lnTo>
                  <a:pt x="2936" y="544"/>
                </a:lnTo>
                <a:lnTo>
                  <a:pt x="2932" y="551"/>
                </a:lnTo>
                <a:lnTo>
                  <a:pt x="2928" y="559"/>
                </a:lnTo>
                <a:lnTo>
                  <a:pt x="2923" y="564"/>
                </a:lnTo>
                <a:lnTo>
                  <a:pt x="2918" y="569"/>
                </a:lnTo>
                <a:lnTo>
                  <a:pt x="2912" y="574"/>
                </a:lnTo>
                <a:lnTo>
                  <a:pt x="2905" y="578"/>
                </a:lnTo>
                <a:lnTo>
                  <a:pt x="2898" y="581"/>
                </a:lnTo>
                <a:lnTo>
                  <a:pt x="2890" y="583"/>
                </a:lnTo>
                <a:lnTo>
                  <a:pt x="2882" y="586"/>
                </a:lnTo>
                <a:lnTo>
                  <a:pt x="2872" y="586"/>
                </a:lnTo>
                <a:lnTo>
                  <a:pt x="2861" y="587"/>
                </a:lnTo>
                <a:lnTo>
                  <a:pt x="2851" y="586"/>
                </a:lnTo>
                <a:close/>
                <a:moveTo>
                  <a:pt x="3035" y="501"/>
                </a:moveTo>
                <a:lnTo>
                  <a:pt x="3034" y="509"/>
                </a:lnTo>
                <a:lnTo>
                  <a:pt x="3034" y="517"/>
                </a:lnTo>
                <a:lnTo>
                  <a:pt x="3033" y="524"/>
                </a:lnTo>
                <a:lnTo>
                  <a:pt x="3033" y="531"/>
                </a:lnTo>
                <a:lnTo>
                  <a:pt x="3034" y="537"/>
                </a:lnTo>
                <a:lnTo>
                  <a:pt x="3035" y="544"/>
                </a:lnTo>
                <a:lnTo>
                  <a:pt x="3037" y="547"/>
                </a:lnTo>
                <a:lnTo>
                  <a:pt x="3037" y="550"/>
                </a:lnTo>
                <a:lnTo>
                  <a:pt x="3039" y="555"/>
                </a:lnTo>
                <a:lnTo>
                  <a:pt x="3041" y="561"/>
                </a:lnTo>
                <a:lnTo>
                  <a:pt x="3045" y="566"/>
                </a:lnTo>
                <a:lnTo>
                  <a:pt x="3049" y="569"/>
                </a:lnTo>
                <a:lnTo>
                  <a:pt x="3052" y="573"/>
                </a:lnTo>
                <a:lnTo>
                  <a:pt x="3057" y="576"/>
                </a:lnTo>
                <a:lnTo>
                  <a:pt x="3062" y="579"/>
                </a:lnTo>
                <a:lnTo>
                  <a:pt x="3067" y="581"/>
                </a:lnTo>
                <a:lnTo>
                  <a:pt x="3073" y="582"/>
                </a:lnTo>
                <a:lnTo>
                  <a:pt x="3079" y="583"/>
                </a:lnTo>
                <a:lnTo>
                  <a:pt x="3085" y="583"/>
                </a:lnTo>
                <a:lnTo>
                  <a:pt x="3091" y="583"/>
                </a:lnTo>
                <a:lnTo>
                  <a:pt x="3096" y="582"/>
                </a:lnTo>
                <a:lnTo>
                  <a:pt x="3101" y="580"/>
                </a:lnTo>
                <a:lnTo>
                  <a:pt x="3107" y="578"/>
                </a:lnTo>
                <a:lnTo>
                  <a:pt x="3111" y="575"/>
                </a:lnTo>
                <a:lnTo>
                  <a:pt x="3115" y="572"/>
                </a:lnTo>
                <a:lnTo>
                  <a:pt x="3120" y="567"/>
                </a:lnTo>
                <a:lnTo>
                  <a:pt x="3123" y="562"/>
                </a:lnTo>
                <a:lnTo>
                  <a:pt x="3127" y="557"/>
                </a:lnTo>
                <a:lnTo>
                  <a:pt x="3130" y="551"/>
                </a:lnTo>
                <a:lnTo>
                  <a:pt x="3136" y="538"/>
                </a:lnTo>
                <a:lnTo>
                  <a:pt x="3139" y="530"/>
                </a:lnTo>
                <a:lnTo>
                  <a:pt x="3140" y="523"/>
                </a:lnTo>
                <a:lnTo>
                  <a:pt x="3142" y="515"/>
                </a:lnTo>
                <a:lnTo>
                  <a:pt x="3142" y="506"/>
                </a:lnTo>
                <a:lnTo>
                  <a:pt x="3143" y="499"/>
                </a:lnTo>
                <a:lnTo>
                  <a:pt x="3142" y="492"/>
                </a:lnTo>
                <a:lnTo>
                  <a:pt x="3142" y="486"/>
                </a:lnTo>
                <a:lnTo>
                  <a:pt x="3141" y="479"/>
                </a:lnTo>
                <a:lnTo>
                  <a:pt x="3139" y="474"/>
                </a:lnTo>
                <a:lnTo>
                  <a:pt x="3137" y="469"/>
                </a:lnTo>
                <a:lnTo>
                  <a:pt x="3134" y="464"/>
                </a:lnTo>
                <a:lnTo>
                  <a:pt x="3131" y="459"/>
                </a:lnTo>
                <a:lnTo>
                  <a:pt x="3128" y="454"/>
                </a:lnTo>
                <a:lnTo>
                  <a:pt x="3123" y="451"/>
                </a:lnTo>
                <a:lnTo>
                  <a:pt x="3118" y="448"/>
                </a:lnTo>
                <a:lnTo>
                  <a:pt x="3114" y="446"/>
                </a:lnTo>
                <a:lnTo>
                  <a:pt x="3109" y="444"/>
                </a:lnTo>
                <a:lnTo>
                  <a:pt x="3103" y="443"/>
                </a:lnTo>
                <a:lnTo>
                  <a:pt x="3097" y="441"/>
                </a:lnTo>
                <a:lnTo>
                  <a:pt x="3091" y="441"/>
                </a:lnTo>
                <a:lnTo>
                  <a:pt x="3085" y="441"/>
                </a:lnTo>
                <a:lnTo>
                  <a:pt x="3081" y="443"/>
                </a:lnTo>
                <a:lnTo>
                  <a:pt x="3077" y="443"/>
                </a:lnTo>
                <a:lnTo>
                  <a:pt x="3075" y="444"/>
                </a:lnTo>
                <a:lnTo>
                  <a:pt x="3070" y="446"/>
                </a:lnTo>
                <a:lnTo>
                  <a:pt x="3065" y="450"/>
                </a:lnTo>
                <a:lnTo>
                  <a:pt x="3060" y="453"/>
                </a:lnTo>
                <a:lnTo>
                  <a:pt x="3057" y="457"/>
                </a:lnTo>
                <a:lnTo>
                  <a:pt x="3052" y="461"/>
                </a:lnTo>
                <a:lnTo>
                  <a:pt x="3046" y="472"/>
                </a:lnTo>
                <a:lnTo>
                  <a:pt x="3040" y="485"/>
                </a:lnTo>
                <a:lnTo>
                  <a:pt x="3035" y="501"/>
                </a:lnTo>
                <a:close/>
                <a:moveTo>
                  <a:pt x="3065" y="619"/>
                </a:moveTo>
                <a:lnTo>
                  <a:pt x="3057" y="617"/>
                </a:lnTo>
                <a:lnTo>
                  <a:pt x="3047" y="614"/>
                </a:lnTo>
                <a:lnTo>
                  <a:pt x="3039" y="609"/>
                </a:lnTo>
                <a:lnTo>
                  <a:pt x="3031" y="605"/>
                </a:lnTo>
                <a:lnTo>
                  <a:pt x="3022" y="600"/>
                </a:lnTo>
                <a:lnTo>
                  <a:pt x="3015" y="593"/>
                </a:lnTo>
                <a:lnTo>
                  <a:pt x="3013" y="589"/>
                </a:lnTo>
                <a:lnTo>
                  <a:pt x="3009" y="586"/>
                </a:lnTo>
                <a:lnTo>
                  <a:pt x="3004" y="579"/>
                </a:lnTo>
                <a:lnTo>
                  <a:pt x="2999" y="570"/>
                </a:lnTo>
                <a:lnTo>
                  <a:pt x="2994" y="561"/>
                </a:lnTo>
                <a:lnTo>
                  <a:pt x="2990" y="551"/>
                </a:lnTo>
                <a:lnTo>
                  <a:pt x="2988" y="541"/>
                </a:lnTo>
                <a:lnTo>
                  <a:pt x="2988" y="535"/>
                </a:lnTo>
                <a:lnTo>
                  <a:pt x="2987" y="529"/>
                </a:lnTo>
                <a:lnTo>
                  <a:pt x="2987" y="517"/>
                </a:lnTo>
                <a:lnTo>
                  <a:pt x="2988" y="504"/>
                </a:lnTo>
                <a:lnTo>
                  <a:pt x="2990" y="491"/>
                </a:lnTo>
                <a:lnTo>
                  <a:pt x="2994" y="478"/>
                </a:lnTo>
                <a:lnTo>
                  <a:pt x="2998" y="466"/>
                </a:lnTo>
                <a:lnTo>
                  <a:pt x="3002" y="456"/>
                </a:lnTo>
                <a:lnTo>
                  <a:pt x="3008" y="446"/>
                </a:lnTo>
                <a:lnTo>
                  <a:pt x="3015" y="437"/>
                </a:lnTo>
                <a:lnTo>
                  <a:pt x="3019" y="433"/>
                </a:lnTo>
                <a:lnTo>
                  <a:pt x="3022" y="429"/>
                </a:lnTo>
                <a:lnTo>
                  <a:pt x="3030" y="422"/>
                </a:lnTo>
                <a:lnTo>
                  <a:pt x="3038" y="416"/>
                </a:lnTo>
                <a:lnTo>
                  <a:pt x="3046" y="412"/>
                </a:lnTo>
                <a:lnTo>
                  <a:pt x="3054" y="408"/>
                </a:lnTo>
                <a:lnTo>
                  <a:pt x="3064" y="405"/>
                </a:lnTo>
                <a:lnTo>
                  <a:pt x="3073" y="403"/>
                </a:lnTo>
                <a:lnTo>
                  <a:pt x="3082" y="402"/>
                </a:lnTo>
                <a:lnTo>
                  <a:pt x="3091" y="402"/>
                </a:lnTo>
                <a:lnTo>
                  <a:pt x="3101" y="402"/>
                </a:lnTo>
                <a:lnTo>
                  <a:pt x="3110" y="405"/>
                </a:lnTo>
                <a:lnTo>
                  <a:pt x="3120" y="407"/>
                </a:lnTo>
                <a:lnTo>
                  <a:pt x="3129" y="409"/>
                </a:lnTo>
                <a:lnTo>
                  <a:pt x="3137" y="414"/>
                </a:lnTo>
                <a:lnTo>
                  <a:pt x="3146" y="419"/>
                </a:lnTo>
                <a:lnTo>
                  <a:pt x="3153" y="424"/>
                </a:lnTo>
                <a:lnTo>
                  <a:pt x="3160" y="429"/>
                </a:lnTo>
                <a:lnTo>
                  <a:pt x="3163" y="433"/>
                </a:lnTo>
                <a:lnTo>
                  <a:pt x="3167" y="437"/>
                </a:lnTo>
                <a:lnTo>
                  <a:pt x="3173" y="445"/>
                </a:lnTo>
                <a:lnTo>
                  <a:pt x="3178" y="453"/>
                </a:lnTo>
                <a:lnTo>
                  <a:pt x="3181" y="463"/>
                </a:lnTo>
                <a:lnTo>
                  <a:pt x="3185" y="472"/>
                </a:lnTo>
                <a:lnTo>
                  <a:pt x="3187" y="483"/>
                </a:lnTo>
                <a:lnTo>
                  <a:pt x="3188" y="489"/>
                </a:lnTo>
                <a:lnTo>
                  <a:pt x="3188" y="495"/>
                </a:lnTo>
                <a:lnTo>
                  <a:pt x="3188" y="506"/>
                </a:lnTo>
                <a:lnTo>
                  <a:pt x="3188" y="518"/>
                </a:lnTo>
                <a:lnTo>
                  <a:pt x="3186" y="533"/>
                </a:lnTo>
                <a:lnTo>
                  <a:pt x="3182" y="546"/>
                </a:lnTo>
                <a:lnTo>
                  <a:pt x="3178" y="557"/>
                </a:lnTo>
                <a:lnTo>
                  <a:pt x="3173" y="568"/>
                </a:lnTo>
                <a:lnTo>
                  <a:pt x="3167" y="578"/>
                </a:lnTo>
                <a:lnTo>
                  <a:pt x="3161" y="587"/>
                </a:lnTo>
                <a:lnTo>
                  <a:pt x="3157" y="591"/>
                </a:lnTo>
                <a:lnTo>
                  <a:pt x="3154" y="594"/>
                </a:lnTo>
                <a:lnTo>
                  <a:pt x="3147" y="601"/>
                </a:lnTo>
                <a:lnTo>
                  <a:pt x="3139" y="607"/>
                </a:lnTo>
                <a:lnTo>
                  <a:pt x="3130" y="612"/>
                </a:lnTo>
                <a:lnTo>
                  <a:pt x="3122" y="615"/>
                </a:lnTo>
                <a:lnTo>
                  <a:pt x="3112" y="618"/>
                </a:lnTo>
                <a:lnTo>
                  <a:pt x="3103" y="620"/>
                </a:lnTo>
                <a:lnTo>
                  <a:pt x="3094" y="621"/>
                </a:lnTo>
                <a:lnTo>
                  <a:pt x="3084" y="621"/>
                </a:lnTo>
                <a:lnTo>
                  <a:pt x="3075" y="621"/>
                </a:lnTo>
                <a:lnTo>
                  <a:pt x="3065" y="619"/>
                </a:lnTo>
                <a:close/>
                <a:moveTo>
                  <a:pt x="1938" y="605"/>
                </a:moveTo>
                <a:lnTo>
                  <a:pt x="1922" y="606"/>
                </a:lnTo>
                <a:lnTo>
                  <a:pt x="1908" y="606"/>
                </a:lnTo>
                <a:lnTo>
                  <a:pt x="1901" y="606"/>
                </a:lnTo>
                <a:lnTo>
                  <a:pt x="1894" y="606"/>
                </a:lnTo>
                <a:lnTo>
                  <a:pt x="1887" y="605"/>
                </a:lnTo>
                <a:lnTo>
                  <a:pt x="1881" y="604"/>
                </a:lnTo>
                <a:lnTo>
                  <a:pt x="1875" y="602"/>
                </a:lnTo>
                <a:lnTo>
                  <a:pt x="1869" y="600"/>
                </a:lnTo>
                <a:lnTo>
                  <a:pt x="1863" y="596"/>
                </a:lnTo>
                <a:lnTo>
                  <a:pt x="1858" y="593"/>
                </a:lnTo>
                <a:lnTo>
                  <a:pt x="1854" y="588"/>
                </a:lnTo>
                <a:lnTo>
                  <a:pt x="1850" y="583"/>
                </a:lnTo>
                <a:lnTo>
                  <a:pt x="1846" y="576"/>
                </a:lnTo>
                <a:lnTo>
                  <a:pt x="1843" y="569"/>
                </a:lnTo>
                <a:lnTo>
                  <a:pt x="1840" y="562"/>
                </a:lnTo>
                <a:lnTo>
                  <a:pt x="1839" y="555"/>
                </a:lnTo>
                <a:lnTo>
                  <a:pt x="1839" y="549"/>
                </a:lnTo>
                <a:lnTo>
                  <a:pt x="1839" y="542"/>
                </a:lnTo>
                <a:lnTo>
                  <a:pt x="1840" y="536"/>
                </a:lnTo>
                <a:lnTo>
                  <a:pt x="1842" y="530"/>
                </a:lnTo>
                <a:lnTo>
                  <a:pt x="1844" y="524"/>
                </a:lnTo>
                <a:lnTo>
                  <a:pt x="1848" y="518"/>
                </a:lnTo>
                <a:lnTo>
                  <a:pt x="1851" y="514"/>
                </a:lnTo>
                <a:lnTo>
                  <a:pt x="1854" y="510"/>
                </a:lnTo>
                <a:lnTo>
                  <a:pt x="1856" y="508"/>
                </a:lnTo>
                <a:lnTo>
                  <a:pt x="1861" y="503"/>
                </a:lnTo>
                <a:lnTo>
                  <a:pt x="1867" y="498"/>
                </a:lnTo>
                <a:lnTo>
                  <a:pt x="1872" y="495"/>
                </a:lnTo>
                <a:lnTo>
                  <a:pt x="1880" y="491"/>
                </a:lnTo>
                <a:lnTo>
                  <a:pt x="1894" y="484"/>
                </a:lnTo>
                <a:lnTo>
                  <a:pt x="1902" y="482"/>
                </a:lnTo>
                <a:lnTo>
                  <a:pt x="1909" y="480"/>
                </a:lnTo>
                <a:lnTo>
                  <a:pt x="1916" y="479"/>
                </a:lnTo>
                <a:lnTo>
                  <a:pt x="1923" y="478"/>
                </a:lnTo>
                <a:lnTo>
                  <a:pt x="1936" y="478"/>
                </a:lnTo>
                <a:lnTo>
                  <a:pt x="1948" y="479"/>
                </a:lnTo>
                <a:lnTo>
                  <a:pt x="1960" y="483"/>
                </a:lnTo>
                <a:lnTo>
                  <a:pt x="1970" y="486"/>
                </a:lnTo>
                <a:lnTo>
                  <a:pt x="1979" y="492"/>
                </a:lnTo>
                <a:lnTo>
                  <a:pt x="1989" y="498"/>
                </a:lnTo>
                <a:lnTo>
                  <a:pt x="1966" y="531"/>
                </a:lnTo>
                <a:lnTo>
                  <a:pt x="1959" y="527"/>
                </a:lnTo>
                <a:lnTo>
                  <a:pt x="1952" y="523"/>
                </a:lnTo>
                <a:lnTo>
                  <a:pt x="1945" y="521"/>
                </a:lnTo>
                <a:lnTo>
                  <a:pt x="1938" y="518"/>
                </a:lnTo>
                <a:lnTo>
                  <a:pt x="1929" y="517"/>
                </a:lnTo>
                <a:lnTo>
                  <a:pt x="1922" y="517"/>
                </a:lnTo>
                <a:lnTo>
                  <a:pt x="1914" y="518"/>
                </a:lnTo>
                <a:lnTo>
                  <a:pt x="1907" y="521"/>
                </a:lnTo>
                <a:lnTo>
                  <a:pt x="1900" y="523"/>
                </a:lnTo>
                <a:lnTo>
                  <a:pt x="1895" y="527"/>
                </a:lnTo>
                <a:lnTo>
                  <a:pt x="1890" y="530"/>
                </a:lnTo>
                <a:lnTo>
                  <a:pt x="1887" y="534"/>
                </a:lnTo>
                <a:lnTo>
                  <a:pt x="1884" y="537"/>
                </a:lnTo>
                <a:lnTo>
                  <a:pt x="1883" y="542"/>
                </a:lnTo>
                <a:lnTo>
                  <a:pt x="1883" y="546"/>
                </a:lnTo>
                <a:lnTo>
                  <a:pt x="1884" y="550"/>
                </a:lnTo>
                <a:lnTo>
                  <a:pt x="1885" y="554"/>
                </a:lnTo>
                <a:lnTo>
                  <a:pt x="1887" y="556"/>
                </a:lnTo>
                <a:lnTo>
                  <a:pt x="1891" y="560"/>
                </a:lnTo>
                <a:lnTo>
                  <a:pt x="1896" y="562"/>
                </a:lnTo>
                <a:lnTo>
                  <a:pt x="1899" y="563"/>
                </a:lnTo>
                <a:lnTo>
                  <a:pt x="1901" y="564"/>
                </a:lnTo>
                <a:lnTo>
                  <a:pt x="1908" y="566"/>
                </a:lnTo>
                <a:lnTo>
                  <a:pt x="1916" y="566"/>
                </a:lnTo>
                <a:lnTo>
                  <a:pt x="1935" y="566"/>
                </a:lnTo>
                <a:lnTo>
                  <a:pt x="1951" y="564"/>
                </a:lnTo>
                <a:lnTo>
                  <a:pt x="1965" y="564"/>
                </a:lnTo>
                <a:lnTo>
                  <a:pt x="1979" y="564"/>
                </a:lnTo>
                <a:lnTo>
                  <a:pt x="1985" y="566"/>
                </a:lnTo>
                <a:lnTo>
                  <a:pt x="1992" y="567"/>
                </a:lnTo>
                <a:lnTo>
                  <a:pt x="1998" y="569"/>
                </a:lnTo>
                <a:lnTo>
                  <a:pt x="2004" y="572"/>
                </a:lnTo>
                <a:lnTo>
                  <a:pt x="2009" y="574"/>
                </a:lnTo>
                <a:lnTo>
                  <a:pt x="2015" y="579"/>
                </a:lnTo>
                <a:lnTo>
                  <a:pt x="2019" y="583"/>
                </a:lnTo>
                <a:lnTo>
                  <a:pt x="2023" y="588"/>
                </a:lnTo>
                <a:lnTo>
                  <a:pt x="2026" y="594"/>
                </a:lnTo>
                <a:lnTo>
                  <a:pt x="2030" y="602"/>
                </a:lnTo>
                <a:lnTo>
                  <a:pt x="2031" y="608"/>
                </a:lnTo>
                <a:lnTo>
                  <a:pt x="2032" y="614"/>
                </a:lnTo>
                <a:lnTo>
                  <a:pt x="2034" y="620"/>
                </a:lnTo>
                <a:lnTo>
                  <a:pt x="2034" y="626"/>
                </a:lnTo>
                <a:lnTo>
                  <a:pt x="2032" y="633"/>
                </a:lnTo>
                <a:lnTo>
                  <a:pt x="2031" y="639"/>
                </a:lnTo>
                <a:lnTo>
                  <a:pt x="2029" y="645"/>
                </a:lnTo>
                <a:lnTo>
                  <a:pt x="2025" y="651"/>
                </a:lnTo>
                <a:lnTo>
                  <a:pt x="2022" y="657"/>
                </a:lnTo>
                <a:lnTo>
                  <a:pt x="2017" y="663"/>
                </a:lnTo>
                <a:lnTo>
                  <a:pt x="2011" y="668"/>
                </a:lnTo>
                <a:lnTo>
                  <a:pt x="2005" y="673"/>
                </a:lnTo>
                <a:lnTo>
                  <a:pt x="1998" y="678"/>
                </a:lnTo>
                <a:lnTo>
                  <a:pt x="1990" y="683"/>
                </a:lnTo>
                <a:lnTo>
                  <a:pt x="1980" y="686"/>
                </a:lnTo>
                <a:lnTo>
                  <a:pt x="1971" y="690"/>
                </a:lnTo>
                <a:lnTo>
                  <a:pt x="1955" y="695"/>
                </a:lnTo>
                <a:lnTo>
                  <a:pt x="1947" y="696"/>
                </a:lnTo>
                <a:lnTo>
                  <a:pt x="1940" y="697"/>
                </a:lnTo>
                <a:lnTo>
                  <a:pt x="1926" y="697"/>
                </a:lnTo>
                <a:lnTo>
                  <a:pt x="1919" y="696"/>
                </a:lnTo>
                <a:lnTo>
                  <a:pt x="1913" y="695"/>
                </a:lnTo>
                <a:lnTo>
                  <a:pt x="1907" y="694"/>
                </a:lnTo>
                <a:lnTo>
                  <a:pt x="1901" y="691"/>
                </a:lnTo>
                <a:lnTo>
                  <a:pt x="1889" y="686"/>
                </a:lnTo>
                <a:lnTo>
                  <a:pt x="1878" y="679"/>
                </a:lnTo>
                <a:lnTo>
                  <a:pt x="1869" y="671"/>
                </a:lnTo>
                <a:lnTo>
                  <a:pt x="1895" y="639"/>
                </a:lnTo>
                <a:lnTo>
                  <a:pt x="1899" y="643"/>
                </a:lnTo>
                <a:lnTo>
                  <a:pt x="1902" y="646"/>
                </a:lnTo>
                <a:lnTo>
                  <a:pt x="1910" y="651"/>
                </a:lnTo>
                <a:lnTo>
                  <a:pt x="1917" y="655"/>
                </a:lnTo>
                <a:lnTo>
                  <a:pt x="1926" y="657"/>
                </a:lnTo>
                <a:lnTo>
                  <a:pt x="1930" y="658"/>
                </a:lnTo>
                <a:lnTo>
                  <a:pt x="1935" y="658"/>
                </a:lnTo>
                <a:lnTo>
                  <a:pt x="1944" y="658"/>
                </a:lnTo>
                <a:lnTo>
                  <a:pt x="1952" y="657"/>
                </a:lnTo>
                <a:lnTo>
                  <a:pt x="1961" y="655"/>
                </a:lnTo>
                <a:lnTo>
                  <a:pt x="1968" y="652"/>
                </a:lnTo>
                <a:lnTo>
                  <a:pt x="1974" y="649"/>
                </a:lnTo>
                <a:lnTo>
                  <a:pt x="1979" y="645"/>
                </a:lnTo>
                <a:lnTo>
                  <a:pt x="1984" y="640"/>
                </a:lnTo>
                <a:lnTo>
                  <a:pt x="1985" y="638"/>
                </a:lnTo>
                <a:lnTo>
                  <a:pt x="1987" y="636"/>
                </a:lnTo>
                <a:lnTo>
                  <a:pt x="1987" y="633"/>
                </a:lnTo>
                <a:lnTo>
                  <a:pt x="1989" y="631"/>
                </a:lnTo>
                <a:lnTo>
                  <a:pt x="1989" y="628"/>
                </a:lnTo>
                <a:lnTo>
                  <a:pt x="1989" y="625"/>
                </a:lnTo>
                <a:lnTo>
                  <a:pt x="1989" y="623"/>
                </a:lnTo>
                <a:lnTo>
                  <a:pt x="1987" y="620"/>
                </a:lnTo>
                <a:lnTo>
                  <a:pt x="1985" y="614"/>
                </a:lnTo>
                <a:lnTo>
                  <a:pt x="1984" y="613"/>
                </a:lnTo>
                <a:lnTo>
                  <a:pt x="1981" y="611"/>
                </a:lnTo>
                <a:lnTo>
                  <a:pt x="1977" y="608"/>
                </a:lnTo>
                <a:lnTo>
                  <a:pt x="1971" y="606"/>
                </a:lnTo>
                <a:lnTo>
                  <a:pt x="1965" y="605"/>
                </a:lnTo>
                <a:lnTo>
                  <a:pt x="1957" y="605"/>
                </a:lnTo>
                <a:lnTo>
                  <a:pt x="1947" y="605"/>
                </a:lnTo>
                <a:lnTo>
                  <a:pt x="1938" y="605"/>
                </a:lnTo>
                <a:close/>
                <a:moveTo>
                  <a:pt x="1289" y="1089"/>
                </a:moveTo>
                <a:lnTo>
                  <a:pt x="1280" y="1095"/>
                </a:lnTo>
                <a:lnTo>
                  <a:pt x="1272" y="1101"/>
                </a:lnTo>
                <a:lnTo>
                  <a:pt x="1264" y="1106"/>
                </a:lnTo>
                <a:lnTo>
                  <a:pt x="1255" y="1109"/>
                </a:lnTo>
                <a:lnTo>
                  <a:pt x="1247" y="1113"/>
                </a:lnTo>
                <a:lnTo>
                  <a:pt x="1240" y="1114"/>
                </a:lnTo>
                <a:lnTo>
                  <a:pt x="1232" y="1115"/>
                </a:lnTo>
                <a:lnTo>
                  <a:pt x="1225" y="1115"/>
                </a:lnTo>
                <a:lnTo>
                  <a:pt x="1216" y="1114"/>
                </a:lnTo>
                <a:lnTo>
                  <a:pt x="1209" y="1112"/>
                </a:lnTo>
                <a:lnTo>
                  <a:pt x="1202" y="1109"/>
                </a:lnTo>
                <a:lnTo>
                  <a:pt x="1195" y="1105"/>
                </a:lnTo>
                <a:lnTo>
                  <a:pt x="1188" y="1101"/>
                </a:lnTo>
                <a:lnTo>
                  <a:pt x="1181" y="1095"/>
                </a:lnTo>
                <a:lnTo>
                  <a:pt x="1175" y="1089"/>
                </a:lnTo>
                <a:lnTo>
                  <a:pt x="1168" y="1082"/>
                </a:lnTo>
                <a:lnTo>
                  <a:pt x="1081" y="984"/>
                </a:lnTo>
                <a:lnTo>
                  <a:pt x="1117" y="953"/>
                </a:lnTo>
                <a:lnTo>
                  <a:pt x="1202" y="1050"/>
                </a:lnTo>
                <a:lnTo>
                  <a:pt x="1210" y="1058"/>
                </a:lnTo>
                <a:lnTo>
                  <a:pt x="1214" y="1062"/>
                </a:lnTo>
                <a:lnTo>
                  <a:pt x="1218" y="1064"/>
                </a:lnTo>
                <a:lnTo>
                  <a:pt x="1221" y="1067"/>
                </a:lnTo>
                <a:lnTo>
                  <a:pt x="1225" y="1069"/>
                </a:lnTo>
                <a:lnTo>
                  <a:pt x="1229" y="1070"/>
                </a:lnTo>
                <a:lnTo>
                  <a:pt x="1233" y="1071"/>
                </a:lnTo>
                <a:lnTo>
                  <a:pt x="1236" y="1071"/>
                </a:lnTo>
                <a:lnTo>
                  <a:pt x="1240" y="1071"/>
                </a:lnTo>
                <a:lnTo>
                  <a:pt x="1245" y="1070"/>
                </a:lnTo>
                <a:lnTo>
                  <a:pt x="1248" y="1070"/>
                </a:lnTo>
                <a:lnTo>
                  <a:pt x="1255" y="1065"/>
                </a:lnTo>
                <a:lnTo>
                  <a:pt x="1260" y="1063"/>
                </a:lnTo>
                <a:lnTo>
                  <a:pt x="1264" y="1061"/>
                </a:lnTo>
                <a:lnTo>
                  <a:pt x="1267" y="1057"/>
                </a:lnTo>
                <a:lnTo>
                  <a:pt x="1270" y="1054"/>
                </a:lnTo>
                <a:lnTo>
                  <a:pt x="1274" y="1047"/>
                </a:lnTo>
                <a:lnTo>
                  <a:pt x="1277" y="1043"/>
                </a:lnTo>
                <a:lnTo>
                  <a:pt x="1277" y="1039"/>
                </a:lnTo>
                <a:lnTo>
                  <a:pt x="1278" y="1035"/>
                </a:lnTo>
                <a:lnTo>
                  <a:pt x="1278" y="1031"/>
                </a:lnTo>
                <a:lnTo>
                  <a:pt x="1277" y="1028"/>
                </a:lnTo>
                <a:lnTo>
                  <a:pt x="1277" y="1024"/>
                </a:lnTo>
                <a:lnTo>
                  <a:pt x="1274" y="1019"/>
                </a:lnTo>
                <a:lnTo>
                  <a:pt x="1273" y="1016"/>
                </a:lnTo>
                <a:lnTo>
                  <a:pt x="1271" y="1011"/>
                </a:lnTo>
                <a:lnTo>
                  <a:pt x="1268" y="1007"/>
                </a:lnTo>
                <a:lnTo>
                  <a:pt x="1261" y="999"/>
                </a:lnTo>
                <a:lnTo>
                  <a:pt x="1175" y="901"/>
                </a:lnTo>
                <a:lnTo>
                  <a:pt x="1209" y="871"/>
                </a:lnTo>
                <a:lnTo>
                  <a:pt x="1296" y="970"/>
                </a:lnTo>
                <a:lnTo>
                  <a:pt x="1302" y="977"/>
                </a:lnTo>
                <a:lnTo>
                  <a:pt x="1308" y="984"/>
                </a:lnTo>
                <a:lnTo>
                  <a:pt x="1312" y="991"/>
                </a:lnTo>
                <a:lnTo>
                  <a:pt x="1316" y="999"/>
                </a:lnTo>
                <a:lnTo>
                  <a:pt x="1318" y="1006"/>
                </a:lnTo>
                <a:lnTo>
                  <a:pt x="1321" y="1013"/>
                </a:lnTo>
                <a:lnTo>
                  <a:pt x="1322" y="1022"/>
                </a:lnTo>
                <a:lnTo>
                  <a:pt x="1322" y="1029"/>
                </a:lnTo>
                <a:lnTo>
                  <a:pt x="1321" y="1037"/>
                </a:lnTo>
                <a:lnTo>
                  <a:pt x="1319" y="1044"/>
                </a:lnTo>
                <a:lnTo>
                  <a:pt x="1317" y="1051"/>
                </a:lnTo>
                <a:lnTo>
                  <a:pt x="1312" y="1060"/>
                </a:lnTo>
                <a:lnTo>
                  <a:pt x="1309" y="1067"/>
                </a:lnTo>
                <a:lnTo>
                  <a:pt x="1303" y="1074"/>
                </a:lnTo>
                <a:lnTo>
                  <a:pt x="1299" y="1077"/>
                </a:lnTo>
                <a:lnTo>
                  <a:pt x="1296" y="1082"/>
                </a:lnTo>
                <a:lnTo>
                  <a:pt x="1289" y="1089"/>
                </a:lnTo>
                <a:close/>
                <a:moveTo>
                  <a:pt x="1354" y="807"/>
                </a:moveTo>
                <a:lnTo>
                  <a:pt x="1349" y="811"/>
                </a:lnTo>
                <a:lnTo>
                  <a:pt x="1344" y="814"/>
                </a:lnTo>
                <a:lnTo>
                  <a:pt x="1341" y="819"/>
                </a:lnTo>
                <a:lnTo>
                  <a:pt x="1338" y="824"/>
                </a:lnTo>
                <a:lnTo>
                  <a:pt x="1336" y="829"/>
                </a:lnTo>
                <a:lnTo>
                  <a:pt x="1334" y="835"/>
                </a:lnTo>
                <a:lnTo>
                  <a:pt x="1334" y="839"/>
                </a:lnTo>
                <a:lnTo>
                  <a:pt x="1332" y="845"/>
                </a:lnTo>
                <a:lnTo>
                  <a:pt x="1334" y="857"/>
                </a:lnTo>
                <a:lnTo>
                  <a:pt x="1335" y="863"/>
                </a:lnTo>
                <a:lnTo>
                  <a:pt x="1337" y="870"/>
                </a:lnTo>
                <a:lnTo>
                  <a:pt x="1340" y="876"/>
                </a:lnTo>
                <a:lnTo>
                  <a:pt x="1343" y="883"/>
                </a:lnTo>
                <a:lnTo>
                  <a:pt x="1347" y="889"/>
                </a:lnTo>
                <a:lnTo>
                  <a:pt x="1351" y="896"/>
                </a:lnTo>
                <a:lnTo>
                  <a:pt x="1356" y="902"/>
                </a:lnTo>
                <a:lnTo>
                  <a:pt x="1361" y="908"/>
                </a:lnTo>
                <a:lnTo>
                  <a:pt x="1367" y="914"/>
                </a:lnTo>
                <a:lnTo>
                  <a:pt x="1371" y="919"/>
                </a:lnTo>
                <a:lnTo>
                  <a:pt x="1377" y="922"/>
                </a:lnTo>
                <a:lnTo>
                  <a:pt x="1382" y="926"/>
                </a:lnTo>
                <a:lnTo>
                  <a:pt x="1386" y="927"/>
                </a:lnTo>
                <a:lnTo>
                  <a:pt x="1388" y="928"/>
                </a:lnTo>
                <a:lnTo>
                  <a:pt x="1394" y="930"/>
                </a:lnTo>
                <a:lnTo>
                  <a:pt x="1399" y="933"/>
                </a:lnTo>
                <a:lnTo>
                  <a:pt x="1405" y="933"/>
                </a:lnTo>
                <a:lnTo>
                  <a:pt x="1411" y="933"/>
                </a:lnTo>
                <a:lnTo>
                  <a:pt x="1415" y="933"/>
                </a:lnTo>
                <a:lnTo>
                  <a:pt x="1421" y="932"/>
                </a:lnTo>
                <a:lnTo>
                  <a:pt x="1426" y="930"/>
                </a:lnTo>
                <a:lnTo>
                  <a:pt x="1432" y="927"/>
                </a:lnTo>
                <a:lnTo>
                  <a:pt x="1437" y="925"/>
                </a:lnTo>
                <a:lnTo>
                  <a:pt x="1441" y="921"/>
                </a:lnTo>
                <a:lnTo>
                  <a:pt x="1445" y="916"/>
                </a:lnTo>
                <a:lnTo>
                  <a:pt x="1448" y="912"/>
                </a:lnTo>
                <a:lnTo>
                  <a:pt x="1452" y="907"/>
                </a:lnTo>
                <a:lnTo>
                  <a:pt x="1454" y="902"/>
                </a:lnTo>
                <a:lnTo>
                  <a:pt x="1456" y="897"/>
                </a:lnTo>
                <a:lnTo>
                  <a:pt x="1456" y="894"/>
                </a:lnTo>
                <a:lnTo>
                  <a:pt x="1457" y="891"/>
                </a:lnTo>
                <a:lnTo>
                  <a:pt x="1457" y="885"/>
                </a:lnTo>
                <a:lnTo>
                  <a:pt x="1456" y="874"/>
                </a:lnTo>
                <a:lnTo>
                  <a:pt x="1454" y="868"/>
                </a:lnTo>
                <a:lnTo>
                  <a:pt x="1452" y="861"/>
                </a:lnTo>
                <a:lnTo>
                  <a:pt x="1450" y="855"/>
                </a:lnTo>
                <a:lnTo>
                  <a:pt x="1446" y="848"/>
                </a:lnTo>
                <a:lnTo>
                  <a:pt x="1443" y="842"/>
                </a:lnTo>
                <a:lnTo>
                  <a:pt x="1438" y="835"/>
                </a:lnTo>
                <a:lnTo>
                  <a:pt x="1433" y="827"/>
                </a:lnTo>
                <a:lnTo>
                  <a:pt x="1428" y="821"/>
                </a:lnTo>
                <a:lnTo>
                  <a:pt x="1422" y="817"/>
                </a:lnTo>
                <a:lnTo>
                  <a:pt x="1418" y="812"/>
                </a:lnTo>
                <a:lnTo>
                  <a:pt x="1413" y="808"/>
                </a:lnTo>
                <a:lnTo>
                  <a:pt x="1407" y="805"/>
                </a:lnTo>
                <a:lnTo>
                  <a:pt x="1401" y="803"/>
                </a:lnTo>
                <a:lnTo>
                  <a:pt x="1396" y="800"/>
                </a:lnTo>
                <a:lnTo>
                  <a:pt x="1390" y="799"/>
                </a:lnTo>
                <a:lnTo>
                  <a:pt x="1385" y="798"/>
                </a:lnTo>
                <a:lnTo>
                  <a:pt x="1380" y="798"/>
                </a:lnTo>
                <a:lnTo>
                  <a:pt x="1374" y="798"/>
                </a:lnTo>
                <a:lnTo>
                  <a:pt x="1369" y="799"/>
                </a:lnTo>
                <a:lnTo>
                  <a:pt x="1363" y="801"/>
                </a:lnTo>
                <a:lnTo>
                  <a:pt x="1361" y="803"/>
                </a:lnTo>
                <a:lnTo>
                  <a:pt x="1358" y="804"/>
                </a:lnTo>
                <a:lnTo>
                  <a:pt x="1354" y="807"/>
                </a:lnTo>
                <a:close/>
                <a:moveTo>
                  <a:pt x="1458" y="955"/>
                </a:moveTo>
                <a:lnTo>
                  <a:pt x="1450" y="960"/>
                </a:lnTo>
                <a:lnTo>
                  <a:pt x="1441" y="965"/>
                </a:lnTo>
                <a:lnTo>
                  <a:pt x="1433" y="968"/>
                </a:lnTo>
                <a:lnTo>
                  <a:pt x="1424" y="971"/>
                </a:lnTo>
                <a:lnTo>
                  <a:pt x="1415" y="973"/>
                </a:lnTo>
                <a:lnTo>
                  <a:pt x="1406" y="974"/>
                </a:lnTo>
                <a:lnTo>
                  <a:pt x="1396" y="974"/>
                </a:lnTo>
                <a:lnTo>
                  <a:pt x="1386" y="973"/>
                </a:lnTo>
                <a:lnTo>
                  <a:pt x="1376" y="971"/>
                </a:lnTo>
                <a:lnTo>
                  <a:pt x="1371" y="970"/>
                </a:lnTo>
                <a:lnTo>
                  <a:pt x="1367" y="967"/>
                </a:lnTo>
                <a:lnTo>
                  <a:pt x="1357" y="964"/>
                </a:lnTo>
                <a:lnTo>
                  <a:pt x="1348" y="958"/>
                </a:lnTo>
                <a:lnTo>
                  <a:pt x="1343" y="954"/>
                </a:lnTo>
                <a:lnTo>
                  <a:pt x="1340" y="951"/>
                </a:lnTo>
                <a:lnTo>
                  <a:pt x="1330" y="943"/>
                </a:lnTo>
                <a:lnTo>
                  <a:pt x="1322" y="934"/>
                </a:lnTo>
                <a:lnTo>
                  <a:pt x="1317" y="928"/>
                </a:lnTo>
                <a:lnTo>
                  <a:pt x="1313" y="923"/>
                </a:lnTo>
                <a:lnTo>
                  <a:pt x="1306" y="912"/>
                </a:lnTo>
                <a:lnTo>
                  <a:pt x="1300" y="901"/>
                </a:lnTo>
                <a:lnTo>
                  <a:pt x="1296" y="889"/>
                </a:lnTo>
                <a:lnTo>
                  <a:pt x="1292" y="878"/>
                </a:lnTo>
                <a:lnTo>
                  <a:pt x="1290" y="868"/>
                </a:lnTo>
                <a:lnTo>
                  <a:pt x="1289" y="857"/>
                </a:lnTo>
                <a:lnTo>
                  <a:pt x="1289" y="848"/>
                </a:lnTo>
                <a:lnTo>
                  <a:pt x="1290" y="838"/>
                </a:lnTo>
                <a:lnTo>
                  <a:pt x="1292" y="829"/>
                </a:lnTo>
                <a:lnTo>
                  <a:pt x="1296" y="819"/>
                </a:lnTo>
                <a:lnTo>
                  <a:pt x="1299" y="811"/>
                </a:lnTo>
                <a:lnTo>
                  <a:pt x="1305" y="803"/>
                </a:lnTo>
                <a:lnTo>
                  <a:pt x="1310" y="795"/>
                </a:lnTo>
                <a:lnTo>
                  <a:pt x="1317" y="788"/>
                </a:lnTo>
                <a:lnTo>
                  <a:pt x="1319" y="785"/>
                </a:lnTo>
                <a:lnTo>
                  <a:pt x="1323" y="781"/>
                </a:lnTo>
                <a:lnTo>
                  <a:pt x="1331" y="775"/>
                </a:lnTo>
                <a:lnTo>
                  <a:pt x="1340" y="771"/>
                </a:lnTo>
                <a:lnTo>
                  <a:pt x="1348" y="766"/>
                </a:lnTo>
                <a:lnTo>
                  <a:pt x="1356" y="762"/>
                </a:lnTo>
                <a:lnTo>
                  <a:pt x="1366" y="760"/>
                </a:lnTo>
                <a:lnTo>
                  <a:pt x="1374" y="758"/>
                </a:lnTo>
                <a:lnTo>
                  <a:pt x="1383" y="756"/>
                </a:lnTo>
                <a:lnTo>
                  <a:pt x="1393" y="756"/>
                </a:lnTo>
                <a:lnTo>
                  <a:pt x="1402" y="758"/>
                </a:lnTo>
                <a:lnTo>
                  <a:pt x="1413" y="760"/>
                </a:lnTo>
                <a:lnTo>
                  <a:pt x="1418" y="761"/>
                </a:lnTo>
                <a:lnTo>
                  <a:pt x="1422" y="763"/>
                </a:lnTo>
                <a:lnTo>
                  <a:pt x="1432" y="767"/>
                </a:lnTo>
                <a:lnTo>
                  <a:pt x="1441" y="773"/>
                </a:lnTo>
                <a:lnTo>
                  <a:pt x="1445" y="776"/>
                </a:lnTo>
                <a:lnTo>
                  <a:pt x="1450" y="780"/>
                </a:lnTo>
                <a:lnTo>
                  <a:pt x="1459" y="787"/>
                </a:lnTo>
                <a:lnTo>
                  <a:pt x="1467" y="797"/>
                </a:lnTo>
                <a:lnTo>
                  <a:pt x="1472" y="803"/>
                </a:lnTo>
                <a:lnTo>
                  <a:pt x="1476" y="807"/>
                </a:lnTo>
                <a:lnTo>
                  <a:pt x="1483" y="819"/>
                </a:lnTo>
                <a:lnTo>
                  <a:pt x="1489" y="830"/>
                </a:lnTo>
                <a:lnTo>
                  <a:pt x="1493" y="842"/>
                </a:lnTo>
                <a:lnTo>
                  <a:pt x="1497" y="852"/>
                </a:lnTo>
                <a:lnTo>
                  <a:pt x="1499" y="863"/>
                </a:lnTo>
                <a:lnTo>
                  <a:pt x="1501" y="872"/>
                </a:lnTo>
                <a:lnTo>
                  <a:pt x="1499" y="883"/>
                </a:lnTo>
                <a:lnTo>
                  <a:pt x="1498" y="893"/>
                </a:lnTo>
                <a:lnTo>
                  <a:pt x="1497" y="902"/>
                </a:lnTo>
                <a:lnTo>
                  <a:pt x="1493" y="912"/>
                </a:lnTo>
                <a:lnTo>
                  <a:pt x="1490" y="920"/>
                </a:lnTo>
                <a:lnTo>
                  <a:pt x="1484" y="928"/>
                </a:lnTo>
                <a:lnTo>
                  <a:pt x="1479" y="935"/>
                </a:lnTo>
                <a:lnTo>
                  <a:pt x="1472" y="942"/>
                </a:lnTo>
                <a:lnTo>
                  <a:pt x="1466" y="949"/>
                </a:lnTo>
                <a:lnTo>
                  <a:pt x="1458" y="955"/>
                </a:lnTo>
                <a:close/>
                <a:moveTo>
                  <a:pt x="1605" y="855"/>
                </a:moveTo>
                <a:lnTo>
                  <a:pt x="1568" y="874"/>
                </a:lnTo>
                <a:lnTo>
                  <a:pt x="1466" y="688"/>
                </a:lnTo>
                <a:lnTo>
                  <a:pt x="1521" y="659"/>
                </a:lnTo>
                <a:lnTo>
                  <a:pt x="1637" y="773"/>
                </a:lnTo>
                <a:lnTo>
                  <a:pt x="1601" y="614"/>
                </a:lnTo>
                <a:lnTo>
                  <a:pt x="1657" y="585"/>
                </a:lnTo>
                <a:lnTo>
                  <a:pt x="1758" y="771"/>
                </a:lnTo>
                <a:lnTo>
                  <a:pt x="1718" y="792"/>
                </a:lnTo>
                <a:lnTo>
                  <a:pt x="1649" y="665"/>
                </a:lnTo>
                <a:lnTo>
                  <a:pt x="1656" y="690"/>
                </a:lnTo>
                <a:lnTo>
                  <a:pt x="1660" y="713"/>
                </a:lnTo>
                <a:lnTo>
                  <a:pt x="1679" y="813"/>
                </a:lnTo>
                <a:lnTo>
                  <a:pt x="1643" y="833"/>
                </a:lnTo>
                <a:lnTo>
                  <a:pt x="1569" y="762"/>
                </a:lnTo>
                <a:lnTo>
                  <a:pt x="1553" y="747"/>
                </a:lnTo>
                <a:lnTo>
                  <a:pt x="1535" y="724"/>
                </a:lnTo>
                <a:lnTo>
                  <a:pt x="1605" y="855"/>
                </a:lnTo>
                <a:close/>
                <a:moveTo>
                  <a:pt x="478" y="2630"/>
                </a:moveTo>
                <a:lnTo>
                  <a:pt x="480" y="2661"/>
                </a:lnTo>
                <a:lnTo>
                  <a:pt x="480" y="2692"/>
                </a:lnTo>
                <a:lnTo>
                  <a:pt x="482" y="2752"/>
                </a:lnTo>
                <a:lnTo>
                  <a:pt x="487" y="2814"/>
                </a:lnTo>
                <a:lnTo>
                  <a:pt x="489" y="2843"/>
                </a:lnTo>
                <a:lnTo>
                  <a:pt x="493" y="2874"/>
                </a:lnTo>
                <a:lnTo>
                  <a:pt x="496" y="2904"/>
                </a:lnTo>
                <a:lnTo>
                  <a:pt x="500" y="2934"/>
                </a:lnTo>
                <a:lnTo>
                  <a:pt x="509" y="2994"/>
                </a:lnTo>
                <a:lnTo>
                  <a:pt x="515" y="3024"/>
                </a:lnTo>
                <a:lnTo>
                  <a:pt x="521" y="3054"/>
                </a:lnTo>
                <a:lnTo>
                  <a:pt x="527" y="3084"/>
                </a:lnTo>
                <a:lnTo>
                  <a:pt x="533" y="3113"/>
                </a:lnTo>
                <a:lnTo>
                  <a:pt x="533" y="3117"/>
                </a:lnTo>
                <a:lnTo>
                  <a:pt x="532" y="3119"/>
                </a:lnTo>
                <a:lnTo>
                  <a:pt x="529" y="3123"/>
                </a:lnTo>
                <a:lnTo>
                  <a:pt x="527" y="3124"/>
                </a:lnTo>
                <a:lnTo>
                  <a:pt x="525" y="3124"/>
                </a:lnTo>
                <a:lnTo>
                  <a:pt x="521" y="3124"/>
                </a:lnTo>
                <a:lnTo>
                  <a:pt x="519" y="3122"/>
                </a:lnTo>
                <a:lnTo>
                  <a:pt x="518" y="3119"/>
                </a:lnTo>
                <a:lnTo>
                  <a:pt x="516" y="3117"/>
                </a:lnTo>
                <a:lnTo>
                  <a:pt x="509" y="3087"/>
                </a:lnTo>
                <a:lnTo>
                  <a:pt x="503" y="3058"/>
                </a:lnTo>
                <a:lnTo>
                  <a:pt x="497" y="3027"/>
                </a:lnTo>
                <a:lnTo>
                  <a:pt x="492" y="2997"/>
                </a:lnTo>
                <a:lnTo>
                  <a:pt x="487" y="2966"/>
                </a:lnTo>
                <a:lnTo>
                  <a:pt x="482" y="2937"/>
                </a:lnTo>
                <a:lnTo>
                  <a:pt x="478" y="2906"/>
                </a:lnTo>
                <a:lnTo>
                  <a:pt x="475" y="2875"/>
                </a:lnTo>
                <a:lnTo>
                  <a:pt x="471" y="2846"/>
                </a:lnTo>
                <a:lnTo>
                  <a:pt x="469" y="2815"/>
                </a:lnTo>
                <a:lnTo>
                  <a:pt x="467" y="2784"/>
                </a:lnTo>
                <a:lnTo>
                  <a:pt x="464" y="2753"/>
                </a:lnTo>
                <a:lnTo>
                  <a:pt x="463" y="2722"/>
                </a:lnTo>
                <a:lnTo>
                  <a:pt x="462" y="2692"/>
                </a:lnTo>
                <a:lnTo>
                  <a:pt x="461" y="2630"/>
                </a:lnTo>
                <a:lnTo>
                  <a:pt x="462" y="2593"/>
                </a:lnTo>
                <a:lnTo>
                  <a:pt x="462" y="2557"/>
                </a:lnTo>
                <a:lnTo>
                  <a:pt x="464" y="2519"/>
                </a:lnTo>
                <a:lnTo>
                  <a:pt x="467" y="2482"/>
                </a:lnTo>
                <a:lnTo>
                  <a:pt x="473" y="2409"/>
                </a:lnTo>
                <a:lnTo>
                  <a:pt x="476" y="2372"/>
                </a:lnTo>
                <a:lnTo>
                  <a:pt x="481" y="2335"/>
                </a:lnTo>
                <a:lnTo>
                  <a:pt x="487" y="2298"/>
                </a:lnTo>
                <a:lnTo>
                  <a:pt x="493" y="2263"/>
                </a:lnTo>
                <a:lnTo>
                  <a:pt x="499" y="2226"/>
                </a:lnTo>
                <a:lnTo>
                  <a:pt x="506" y="2191"/>
                </a:lnTo>
                <a:lnTo>
                  <a:pt x="514" y="2154"/>
                </a:lnTo>
                <a:lnTo>
                  <a:pt x="522" y="2118"/>
                </a:lnTo>
                <a:lnTo>
                  <a:pt x="531" y="2083"/>
                </a:lnTo>
                <a:lnTo>
                  <a:pt x="540" y="2047"/>
                </a:lnTo>
                <a:lnTo>
                  <a:pt x="551" y="2012"/>
                </a:lnTo>
                <a:lnTo>
                  <a:pt x="561" y="1977"/>
                </a:lnTo>
                <a:lnTo>
                  <a:pt x="572" y="1942"/>
                </a:lnTo>
                <a:lnTo>
                  <a:pt x="584" y="1908"/>
                </a:lnTo>
                <a:lnTo>
                  <a:pt x="597" y="1873"/>
                </a:lnTo>
                <a:lnTo>
                  <a:pt x="610" y="1839"/>
                </a:lnTo>
                <a:lnTo>
                  <a:pt x="623" y="1805"/>
                </a:lnTo>
                <a:lnTo>
                  <a:pt x="637" y="1770"/>
                </a:lnTo>
                <a:lnTo>
                  <a:pt x="653" y="1737"/>
                </a:lnTo>
                <a:lnTo>
                  <a:pt x="668" y="1704"/>
                </a:lnTo>
                <a:lnTo>
                  <a:pt x="683" y="1671"/>
                </a:lnTo>
                <a:lnTo>
                  <a:pt x="700" y="1638"/>
                </a:lnTo>
                <a:lnTo>
                  <a:pt x="718" y="1604"/>
                </a:lnTo>
                <a:lnTo>
                  <a:pt x="735" y="1572"/>
                </a:lnTo>
                <a:lnTo>
                  <a:pt x="753" y="1540"/>
                </a:lnTo>
                <a:lnTo>
                  <a:pt x="772" y="1508"/>
                </a:lnTo>
                <a:lnTo>
                  <a:pt x="773" y="1507"/>
                </a:lnTo>
                <a:lnTo>
                  <a:pt x="775" y="1506"/>
                </a:lnTo>
                <a:lnTo>
                  <a:pt x="778" y="1505"/>
                </a:lnTo>
                <a:lnTo>
                  <a:pt x="782" y="1505"/>
                </a:lnTo>
                <a:lnTo>
                  <a:pt x="784" y="1506"/>
                </a:lnTo>
                <a:lnTo>
                  <a:pt x="786" y="1507"/>
                </a:lnTo>
                <a:lnTo>
                  <a:pt x="788" y="1508"/>
                </a:lnTo>
                <a:lnTo>
                  <a:pt x="789" y="1511"/>
                </a:lnTo>
                <a:lnTo>
                  <a:pt x="789" y="1514"/>
                </a:lnTo>
                <a:lnTo>
                  <a:pt x="788" y="1518"/>
                </a:lnTo>
                <a:lnTo>
                  <a:pt x="769" y="1550"/>
                </a:lnTo>
                <a:lnTo>
                  <a:pt x="751" y="1581"/>
                </a:lnTo>
                <a:lnTo>
                  <a:pt x="733" y="1614"/>
                </a:lnTo>
                <a:lnTo>
                  <a:pt x="717" y="1646"/>
                </a:lnTo>
                <a:lnTo>
                  <a:pt x="700" y="1678"/>
                </a:lnTo>
                <a:lnTo>
                  <a:pt x="685" y="1711"/>
                </a:lnTo>
                <a:lnTo>
                  <a:pt x="669" y="1744"/>
                </a:lnTo>
                <a:lnTo>
                  <a:pt x="654" y="1777"/>
                </a:lnTo>
                <a:lnTo>
                  <a:pt x="640" y="1812"/>
                </a:lnTo>
                <a:lnTo>
                  <a:pt x="627" y="1845"/>
                </a:lnTo>
                <a:lnTo>
                  <a:pt x="613" y="1879"/>
                </a:lnTo>
                <a:lnTo>
                  <a:pt x="602" y="1913"/>
                </a:lnTo>
                <a:lnTo>
                  <a:pt x="590" y="1948"/>
                </a:lnTo>
                <a:lnTo>
                  <a:pt x="578" y="1982"/>
                </a:lnTo>
                <a:lnTo>
                  <a:pt x="567" y="2018"/>
                </a:lnTo>
                <a:lnTo>
                  <a:pt x="558" y="2052"/>
                </a:lnTo>
                <a:lnTo>
                  <a:pt x="548" y="2088"/>
                </a:lnTo>
                <a:lnTo>
                  <a:pt x="539" y="2123"/>
                </a:lnTo>
                <a:lnTo>
                  <a:pt x="523" y="2194"/>
                </a:lnTo>
                <a:lnTo>
                  <a:pt x="516" y="2230"/>
                </a:lnTo>
                <a:lnTo>
                  <a:pt x="510" y="2265"/>
                </a:lnTo>
                <a:lnTo>
                  <a:pt x="505" y="2302"/>
                </a:lnTo>
                <a:lnTo>
                  <a:pt x="499" y="2337"/>
                </a:lnTo>
                <a:lnTo>
                  <a:pt x="494" y="2374"/>
                </a:lnTo>
                <a:lnTo>
                  <a:pt x="490" y="2410"/>
                </a:lnTo>
                <a:lnTo>
                  <a:pt x="487" y="2446"/>
                </a:lnTo>
                <a:lnTo>
                  <a:pt x="484" y="2483"/>
                </a:lnTo>
                <a:lnTo>
                  <a:pt x="482" y="2520"/>
                </a:lnTo>
                <a:lnTo>
                  <a:pt x="481" y="2557"/>
                </a:lnTo>
                <a:lnTo>
                  <a:pt x="480" y="2593"/>
                </a:lnTo>
                <a:lnTo>
                  <a:pt x="478" y="2630"/>
                </a:lnTo>
                <a:close/>
                <a:moveTo>
                  <a:pt x="4781" y="2630"/>
                </a:moveTo>
                <a:lnTo>
                  <a:pt x="4781" y="2593"/>
                </a:lnTo>
                <a:lnTo>
                  <a:pt x="4780" y="2557"/>
                </a:lnTo>
                <a:lnTo>
                  <a:pt x="4779" y="2520"/>
                </a:lnTo>
                <a:lnTo>
                  <a:pt x="4776" y="2483"/>
                </a:lnTo>
                <a:lnTo>
                  <a:pt x="4771" y="2410"/>
                </a:lnTo>
                <a:lnTo>
                  <a:pt x="4766" y="2374"/>
                </a:lnTo>
                <a:lnTo>
                  <a:pt x="4761" y="2337"/>
                </a:lnTo>
                <a:lnTo>
                  <a:pt x="4756" y="2302"/>
                </a:lnTo>
                <a:lnTo>
                  <a:pt x="4750" y="2265"/>
                </a:lnTo>
                <a:lnTo>
                  <a:pt x="4745" y="2230"/>
                </a:lnTo>
                <a:lnTo>
                  <a:pt x="4737" y="2194"/>
                </a:lnTo>
                <a:lnTo>
                  <a:pt x="4729" y="2159"/>
                </a:lnTo>
                <a:lnTo>
                  <a:pt x="4721" y="2123"/>
                </a:lnTo>
                <a:lnTo>
                  <a:pt x="4713" y="2088"/>
                </a:lnTo>
                <a:lnTo>
                  <a:pt x="4703" y="2052"/>
                </a:lnTo>
                <a:lnTo>
                  <a:pt x="4692" y="2018"/>
                </a:lnTo>
                <a:lnTo>
                  <a:pt x="4682" y="1982"/>
                </a:lnTo>
                <a:lnTo>
                  <a:pt x="4671" y="1948"/>
                </a:lnTo>
                <a:lnTo>
                  <a:pt x="4659" y="1913"/>
                </a:lnTo>
                <a:lnTo>
                  <a:pt x="4647" y="1879"/>
                </a:lnTo>
                <a:lnTo>
                  <a:pt x="4634" y="1845"/>
                </a:lnTo>
                <a:lnTo>
                  <a:pt x="4606" y="1777"/>
                </a:lnTo>
                <a:lnTo>
                  <a:pt x="4592" y="1744"/>
                </a:lnTo>
                <a:lnTo>
                  <a:pt x="4576" y="1711"/>
                </a:lnTo>
                <a:lnTo>
                  <a:pt x="4561" y="1678"/>
                </a:lnTo>
                <a:lnTo>
                  <a:pt x="4544" y="1646"/>
                </a:lnTo>
                <a:lnTo>
                  <a:pt x="4527" y="1614"/>
                </a:lnTo>
                <a:lnTo>
                  <a:pt x="4510" y="1581"/>
                </a:lnTo>
                <a:lnTo>
                  <a:pt x="4491" y="1550"/>
                </a:lnTo>
                <a:lnTo>
                  <a:pt x="4473" y="1518"/>
                </a:lnTo>
                <a:lnTo>
                  <a:pt x="4472" y="1514"/>
                </a:lnTo>
                <a:lnTo>
                  <a:pt x="4472" y="1513"/>
                </a:lnTo>
                <a:lnTo>
                  <a:pt x="4472" y="1511"/>
                </a:lnTo>
                <a:lnTo>
                  <a:pt x="4473" y="1508"/>
                </a:lnTo>
                <a:lnTo>
                  <a:pt x="4474" y="1507"/>
                </a:lnTo>
                <a:lnTo>
                  <a:pt x="4476" y="1506"/>
                </a:lnTo>
                <a:lnTo>
                  <a:pt x="4479" y="1505"/>
                </a:lnTo>
                <a:lnTo>
                  <a:pt x="4482" y="1505"/>
                </a:lnTo>
                <a:lnTo>
                  <a:pt x="4483" y="1505"/>
                </a:lnTo>
                <a:lnTo>
                  <a:pt x="4486" y="1506"/>
                </a:lnTo>
                <a:lnTo>
                  <a:pt x="4488" y="1507"/>
                </a:lnTo>
                <a:lnTo>
                  <a:pt x="4489" y="1508"/>
                </a:lnTo>
                <a:lnTo>
                  <a:pt x="4506" y="1540"/>
                </a:lnTo>
                <a:lnTo>
                  <a:pt x="4525" y="1572"/>
                </a:lnTo>
                <a:lnTo>
                  <a:pt x="4543" y="1604"/>
                </a:lnTo>
                <a:lnTo>
                  <a:pt x="4560" y="1638"/>
                </a:lnTo>
                <a:lnTo>
                  <a:pt x="4576" y="1671"/>
                </a:lnTo>
                <a:lnTo>
                  <a:pt x="4593" y="1704"/>
                </a:lnTo>
                <a:lnTo>
                  <a:pt x="4608" y="1737"/>
                </a:lnTo>
                <a:lnTo>
                  <a:pt x="4623" y="1770"/>
                </a:lnTo>
                <a:lnTo>
                  <a:pt x="4637" y="1805"/>
                </a:lnTo>
                <a:lnTo>
                  <a:pt x="4651" y="1839"/>
                </a:lnTo>
                <a:lnTo>
                  <a:pt x="4664" y="1873"/>
                </a:lnTo>
                <a:lnTo>
                  <a:pt x="4676" y="1908"/>
                </a:lnTo>
                <a:lnTo>
                  <a:pt x="4688" y="1942"/>
                </a:lnTo>
                <a:lnTo>
                  <a:pt x="4700" y="1977"/>
                </a:lnTo>
                <a:lnTo>
                  <a:pt x="4710" y="2012"/>
                </a:lnTo>
                <a:lnTo>
                  <a:pt x="4720" y="2047"/>
                </a:lnTo>
                <a:lnTo>
                  <a:pt x="4729" y="2083"/>
                </a:lnTo>
                <a:lnTo>
                  <a:pt x="4739" y="2118"/>
                </a:lnTo>
                <a:lnTo>
                  <a:pt x="4747" y="2154"/>
                </a:lnTo>
                <a:lnTo>
                  <a:pt x="4754" y="2191"/>
                </a:lnTo>
                <a:lnTo>
                  <a:pt x="4761" y="2226"/>
                </a:lnTo>
                <a:lnTo>
                  <a:pt x="4768" y="2263"/>
                </a:lnTo>
                <a:lnTo>
                  <a:pt x="4774" y="2298"/>
                </a:lnTo>
                <a:lnTo>
                  <a:pt x="4779" y="2335"/>
                </a:lnTo>
                <a:lnTo>
                  <a:pt x="4784" y="2372"/>
                </a:lnTo>
                <a:lnTo>
                  <a:pt x="4788" y="2409"/>
                </a:lnTo>
                <a:lnTo>
                  <a:pt x="4794" y="2482"/>
                </a:lnTo>
                <a:lnTo>
                  <a:pt x="4797" y="2519"/>
                </a:lnTo>
                <a:lnTo>
                  <a:pt x="4798" y="2555"/>
                </a:lnTo>
                <a:lnTo>
                  <a:pt x="4799" y="2593"/>
                </a:lnTo>
                <a:lnTo>
                  <a:pt x="4799" y="2630"/>
                </a:lnTo>
                <a:lnTo>
                  <a:pt x="4799" y="2687"/>
                </a:lnTo>
                <a:lnTo>
                  <a:pt x="4797" y="2743"/>
                </a:lnTo>
                <a:lnTo>
                  <a:pt x="4797" y="2745"/>
                </a:lnTo>
                <a:lnTo>
                  <a:pt x="4795" y="2746"/>
                </a:lnTo>
                <a:lnTo>
                  <a:pt x="4794" y="2747"/>
                </a:lnTo>
                <a:lnTo>
                  <a:pt x="4794" y="2748"/>
                </a:lnTo>
                <a:lnTo>
                  <a:pt x="4791" y="2751"/>
                </a:lnTo>
                <a:lnTo>
                  <a:pt x="4787" y="2751"/>
                </a:lnTo>
                <a:lnTo>
                  <a:pt x="4784" y="2751"/>
                </a:lnTo>
                <a:lnTo>
                  <a:pt x="4781" y="2748"/>
                </a:lnTo>
                <a:lnTo>
                  <a:pt x="4780" y="2747"/>
                </a:lnTo>
                <a:lnTo>
                  <a:pt x="4779" y="2745"/>
                </a:lnTo>
                <a:lnTo>
                  <a:pt x="4779" y="2741"/>
                </a:lnTo>
                <a:lnTo>
                  <a:pt x="4780" y="2714"/>
                </a:lnTo>
                <a:lnTo>
                  <a:pt x="4781" y="2686"/>
                </a:lnTo>
                <a:lnTo>
                  <a:pt x="4781" y="2658"/>
                </a:lnTo>
                <a:lnTo>
                  <a:pt x="4781" y="2630"/>
                </a:lnTo>
                <a:close/>
                <a:moveTo>
                  <a:pt x="2630" y="850"/>
                </a:moveTo>
                <a:lnTo>
                  <a:pt x="2666" y="850"/>
                </a:lnTo>
                <a:lnTo>
                  <a:pt x="2703" y="851"/>
                </a:lnTo>
                <a:lnTo>
                  <a:pt x="2738" y="853"/>
                </a:lnTo>
                <a:lnTo>
                  <a:pt x="2774" y="856"/>
                </a:lnTo>
                <a:lnTo>
                  <a:pt x="2810" y="858"/>
                </a:lnTo>
                <a:lnTo>
                  <a:pt x="2846" y="863"/>
                </a:lnTo>
                <a:lnTo>
                  <a:pt x="2880" y="868"/>
                </a:lnTo>
                <a:lnTo>
                  <a:pt x="2916" y="872"/>
                </a:lnTo>
                <a:lnTo>
                  <a:pt x="2951" y="878"/>
                </a:lnTo>
                <a:lnTo>
                  <a:pt x="2986" y="885"/>
                </a:lnTo>
                <a:lnTo>
                  <a:pt x="3020" y="893"/>
                </a:lnTo>
                <a:lnTo>
                  <a:pt x="3054" y="901"/>
                </a:lnTo>
                <a:lnTo>
                  <a:pt x="3089" y="909"/>
                </a:lnTo>
                <a:lnTo>
                  <a:pt x="3122" y="919"/>
                </a:lnTo>
                <a:lnTo>
                  <a:pt x="3156" y="928"/>
                </a:lnTo>
                <a:lnTo>
                  <a:pt x="3189" y="939"/>
                </a:lnTo>
                <a:lnTo>
                  <a:pt x="3223" y="951"/>
                </a:lnTo>
                <a:lnTo>
                  <a:pt x="3255" y="962"/>
                </a:lnTo>
                <a:lnTo>
                  <a:pt x="3288" y="974"/>
                </a:lnTo>
                <a:lnTo>
                  <a:pt x="3320" y="987"/>
                </a:lnTo>
                <a:lnTo>
                  <a:pt x="3352" y="1002"/>
                </a:lnTo>
                <a:lnTo>
                  <a:pt x="3383" y="1016"/>
                </a:lnTo>
                <a:lnTo>
                  <a:pt x="3414" y="1030"/>
                </a:lnTo>
                <a:lnTo>
                  <a:pt x="3445" y="1045"/>
                </a:lnTo>
                <a:lnTo>
                  <a:pt x="3476" y="1062"/>
                </a:lnTo>
                <a:lnTo>
                  <a:pt x="3506" y="1078"/>
                </a:lnTo>
                <a:lnTo>
                  <a:pt x="3536" y="1096"/>
                </a:lnTo>
                <a:lnTo>
                  <a:pt x="3566" y="1114"/>
                </a:lnTo>
                <a:lnTo>
                  <a:pt x="3595" y="1132"/>
                </a:lnTo>
                <a:lnTo>
                  <a:pt x="3624" y="1151"/>
                </a:lnTo>
                <a:lnTo>
                  <a:pt x="3653" y="1171"/>
                </a:lnTo>
                <a:lnTo>
                  <a:pt x="3680" y="1190"/>
                </a:lnTo>
                <a:lnTo>
                  <a:pt x="3708" y="1211"/>
                </a:lnTo>
                <a:lnTo>
                  <a:pt x="3735" y="1232"/>
                </a:lnTo>
                <a:lnTo>
                  <a:pt x="3762" y="1254"/>
                </a:lnTo>
                <a:lnTo>
                  <a:pt x="3789" y="1276"/>
                </a:lnTo>
                <a:lnTo>
                  <a:pt x="3815" y="1299"/>
                </a:lnTo>
                <a:lnTo>
                  <a:pt x="3840" y="1321"/>
                </a:lnTo>
                <a:lnTo>
                  <a:pt x="3865" y="1345"/>
                </a:lnTo>
                <a:lnTo>
                  <a:pt x="3889" y="1370"/>
                </a:lnTo>
                <a:lnTo>
                  <a:pt x="3914" y="1395"/>
                </a:lnTo>
                <a:lnTo>
                  <a:pt x="3938" y="1420"/>
                </a:lnTo>
                <a:lnTo>
                  <a:pt x="3960" y="1444"/>
                </a:lnTo>
                <a:lnTo>
                  <a:pt x="3984" y="1471"/>
                </a:lnTo>
                <a:lnTo>
                  <a:pt x="4007" y="1498"/>
                </a:lnTo>
                <a:lnTo>
                  <a:pt x="4028" y="1525"/>
                </a:lnTo>
                <a:lnTo>
                  <a:pt x="4049" y="1552"/>
                </a:lnTo>
                <a:lnTo>
                  <a:pt x="4071" y="1581"/>
                </a:lnTo>
                <a:lnTo>
                  <a:pt x="4091" y="1609"/>
                </a:lnTo>
                <a:lnTo>
                  <a:pt x="4110" y="1638"/>
                </a:lnTo>
                <a:lnTo>
                  <a:pt x="4130" y="1667"/>
                </a:lnTo>
                <a:lnTo>
                  <a:pt x="4148" y="1697"/>
                </a:lnTo>
                <a:lnTo>
                  <a:pt x="4167" y="1726"/>
                </a:lnTo>
                <a:lnTo>
                  <a:pt x="4183" y="1757"/>
                </a:lnTo>
                <a:lnTo>
                  <a:pt x="4201" y="1788"/>
                </a:lnTo>
                <a:lnTo>
                  <a:pt x="4217" y="1820"/>
                </a:lnTo>
                <a:lnTo>
                  <a:pt x="4233" y="1852"/>
                </a:lnTo>
                <a:lnTo>
                  <a:pt x="4248" y="1884"/>
                </a:lnTo>
                <a:lnTo>
                  <a:pt x="4262" y="1916"/>
                </a:lnTo>
                <a:lnTo>
                  <a:pt x="4277" y="1949"/>
                </a:lnTo>
                <a:lnTo>
                  <a:pt x="4290" y="1982"/>
                </a:lnTo>
                <a:lnTo>
                  <a:pt x="4303" y="2017"/>
                </a:lnTo>
                <a:lnTo>
                  <a:pt x="4315" y="2051"/>
                </a:lnTo>
                <a:lnTo>
                  <a:pt x="4326" y="2085"/>
                </a:lnTo>
                <a:lnTo>
                  <a:pt x="4328" y="2089"/>
                </a:lnTo>
                <a:lnTo>
                  <a:pt x="4328" y="2092"/>
                </a:lnTo>
                <a:lnTo>
                  <a:pt x="4326" y="2096"/>
                </a:lnTo>
                <a:lnTo>
                  <a:pt x="4325" y="2098"/>
                </a:lnTo>
                <a:lnTo>
                  <a:pt x="4323" y="2102"/>
                </a:lnTo>
                <a:lnTo>
                  <a:pt x="4321" y="2104"/>
                </a:lnTo>
                <a:lnTo>
                  <a:pt x="4318" y="2105"/>
                </a:lnTo>
                <a:lnTo>
                  <a:pt x="4315" y="2108"/>
                </a:lnTo>
                <a:lnTo>
                  <a:pt x="4311" y="2108"/>
                </a:lnTo>
                <a:lnTo>
                  <a:pt x="4307" y="2108"/>
                </a:lnTo>
                <a:lnTo>
                  <a:pt x="4304" y="2108"/>
                </a:lnTo>
                <a:lnTo>
                  <a:pt x="4302" y="2107"/>
                </a:lnTo>
                <a:lnTo>
                  <a:pt x="4298" y="2104"/>
                </a:lnTo>
                <a:lnTo>
                  <a:pt x="4296" y="2102"/>
                </a:lnTo>
                <a:lnTo>
                  <a:pt x="4293" y="2099"/>
                </a:lnTo>
                <a:lnTo>
                  <a:pt x="4292" y="2096"/>
                </a:lnTo>
                <a:lnTo>
                  <a:pt x="4281" y="2062"/>
                </a:lnTo>
                <a:lnTo>
                  <a:pt x="4270" y="2028"/>
                </a:lnTo>
                <a:lnTo>
                  <a:pt x="4257" y="1995"/>
                </a:lnTo>
                <a:lnTo>
                  <a:pt x="4244" y="1963"/>
                </a:lnTo>
                <a:lnTo>
                  <a:pt x="4229" y="1930"/>
                </a:lnTo>
                <a:lnTo>
                  <a:pt x="4215" y="1899"/>
                </a:lnTo>
                <a:lnTo>
                  <a:pt x="4201" y="1867"/>
                </a:lnTo>
                <a:lnTo>
                  <a:pt x="4186" y="1836"/>
                </a:lnTo>
                <a:lnTo>
                  <a:pt x="4169" y="1806"/>
                </a:lnTo>
                <a:lnTo>
                  <a:pt x="4152" y="1775"/>
                </a:lnTo>
                <a:lnTo>
                  <a:pt x="4136" y="1745"/>
                </a:lnTo>
                <a:lnTo>
                  <a:pt x="4118" y="1716"/>
                </a:lnTo>
                <a:lnTo>
                  <a:pt x="4099" y="1686"/>
                </a:lnTo>
                <a:lnTo>
                  <a:pt x="4080" y="1658"/>
                </a:lnTo>
                <a:lnTo>
                  <a:pt x="4061" y="1629"/>
                </a:lnTo>
                <a:lnTo>
                  <a:pt x="4041" y="1601"/>
                </a:lnTo>
                <a:lnTo>
                  <a:pt x="4021" y="1574"/>
                </a:lnTo>
                <a:lnTo>
                  <a:pt x="4000" y="1548"/>
                </a:lnTo>
                <a:lnTo>
                  <a:pt x="3978" y="1520"/>
                </a:lnTo>
                <a:lnTo>
                  <a:pt x="3957" y="1494"/>
                </a:lnTo>
                <a:lnTo>
                  <a:pt x="3934" y="1469"/>
                </a:lnTo>
                <a:lnTo>
                  <a:pt x="3912" y="1443"/>
                </a:lnTo>
                <a:lnTo>
                  <a:pt x="3888" y="1418"/>
                </a:lnTo>
                <a:lnTo>
                  <a:pt x="3865" y="1395"/>
                </a:lnTo>
                <a:lnTo>
                  <a:pt x="3841" y="1371"/>
                </a:lnTo>
                <a:lnTo>
                  <a:pt x="3816" y="1347"/>
                </a:lnTo>
                <a:lnTo>
                  <a:pt x="3791" y="1325"/>
                </a:lnTo>
                <a:lnTo>
                  <a:pt x="3765" y="1304"/>
                </a:lnTo>
                <a:lnTo>
                  <a:pt x="3739" y="1281"/>
                </a:lnTo>
                <a:lnTo>
                  <a:pt x="3713" y="1260"/>
                </a:lnTo>
                <a:lnTo>
                  <a:pt x="3686" y="1240"/>
                </a:lnTo>
                <a:lnTo>
                  <a:pt x="3658" y="1219"/>
                </a:lnTo>
                <a:lnTo>
                  <a:pt x="3631" y="1199"/>
                </a:lnTo>
                <a:lnTo>
                  <a:pt x="3604" y="1180"/>
                </a:lnTo>
                <a:lnTo>
                  <a:pt x="3576" y="1163"/>
                </a:lnTo>
                <a:lnTo>
                  <a:pt x="3547" y="1144"/>
                </a:lnTo>
                <a:lnTo>
                  <a:pt x="3518" y="1127"/>
                </a:lnTo>
                <a:lnTo>
                  <a:pt x="3488" y="1109"/>
                </a:lnTo>
                <a:lnTo>
                  <a:pt x="3458" y="1094"/>
                </a:lnTo>
                <a:lnTo>
                  <a:pt x="3429" y="1077"/>
                </a:lnTo>
                <a:lnTo>
                  <a:pt x="3399" y="1062"/>
                </a:lnTo>
                <a:lnTo>
                  <a:pt x="3368" y="1048"/>
                </a:lnTo>
                <a:lnTo>
                  <a:pt x="3338" y="1033"/>
                </a:lnTo>
                <a:lnTo>
                  <a:pt x="3306" y="1020"/>
                </a:lnTo>
                <a:lnTo>
                  <a:pt x="3275" y="1007"/>
                </a:lnTo>
                <a:lnTo>
                  <a:pt x="3243" y="996"/>
                </a:lnTo>
                <a:lnTo>
                  <a:pt x="3211" y="984"/>
                </a:lnTo>
                <a:lnTo>
                  <a:pt x="3178" y="973"/>
                </a:lnTo>
                <a:lnTo>
                  <a:pt x="3146" y="962"/>
                </a:lnTo>
                <a:lnTo>
                  <a:pt x="3112" y="953"/>
                </a:lnTo>
                <a:lnTo>
                  <a:pt x="3079" y="943"/>
                </a:lnTo>
                <a:lnTo>
                  <a:pt x="3046" y="935"/>
                </a:lnTo>
                <a:lnTo>
                  <a:pt x="3012" y="927"/>
                </a:lnTo>
                <a:lnTo>
                  <a:pt x="2979" y="920"/>
                </a:lnTo>
                <a:lnTo>
                  <a:pt x="2944" y="914"/>
                </a:lnTo>
                <a:lnTo>
                  <a:pt x="2910" y="908"/>
                </a:lnTo>
                <a:lnTo>
                  <a:pt x="2876" y="903"/>
                </a:lnTo>
                <a:lnTo>
                  <a:pt x="2841" y="898"/>
                </a:lnTo>
                <a:lnTo>
                  <a:pt x="2807" y="895"/>
                </a:lnTo>
                <a:lnTo>
                  <a:pt x="2771" y="891"/>
                </a:lnTo>
                <a:lnTo>
                  <a:pt x="2736" y="889"/>
                </a:lnTo>
                <a:lnTo>
                  <a:pt x="2702" y="887"/>
                </a:lnTo>
                <a:lnTo>
                  <a:pt x="2666" y="885"/>
                </a:lnTo>
                <a:lnTo>
                  <a:pt x="2630" y="885"/>
                </a:lnTo>
                <a:lnTo>
                  <a:pt x="2594" y="885"/>
                </a:lnTo>
                <a:lnTo>
                  <a:pt x="2559" y="887"/>
                </a:lnTo>
                <a:lnTo>
                  <a:pt x="2524" y="889"/>
                </a:lnTo>
                <a:lnTo>
                  <a:pt x="2488" y="891"/>
                </a:lnTo>
                <a:lnTo>
                  <a:pt x="2453" y="895"/>
                </a:lnTo>
                <a:lnTo>
                  <a:pt x="2418" y="898"/>
                </a:lnTo>
                <a:lnTo>
                  <a:pt x="2384" y="903"/>
                </a:lnTo>
                <a:lnTo>
                  <a:pt x="2350" y="908"/>
                </a:lnTo>
                <a:lnTo>
                  <a:pt x="2315" y="914"/>
                </a:lnTo>
                <a:lnTo>
                  <a:pt x="2281" y="920"/>
                </a:lnTo>
                <a:lnTo>
                  <a:pt x="2248" y="927"/>
                </a:lnTo>
                <a:lnTo>
                  <a:pt x="2214" y="935"/>
                </a:lnTo>
                <a:lnTo>
                  <a:pt x="2180" y="943"/>
                </a:lnTo>
                <a:lnTo>
                  <a:pt x="2147" y="953"/>
                </a:lnTo>
                <a:lnTo>
                  <a:pt x="2114" y="962"/>
                </a:lnTo>
                <a:lnTo>
                  <a:pt x="2082" y="973"/>
                </a:lnTo>
                <a:lnTo>
                  <a:pt x="2049" y="984"/>
                </a:lnTo>
                <a:lnTo>
                  <a:pt x="2017" y="996"/>
                </a:lnTo>
                <a:lnTo>
                  <a:pt x="1985" y="1007"/>
                </a:lnTo>
                <a:lnTo>
                  <a:pt x="1954" y="1020"/>
                </a:lnTo>
                <a:lnTo>
                  <a:pt x="1922" y="1033"/>
                </a:lnTo>
                <a:lnTo>
                  <a:pt x="1891" y="1048"/>
                </a:lnTo>
                <a:lnTo>
                  <a:pt x="1861" y="1062"/>
                </a:lnTo>
                <a:lnTo>
                  <a:pt x="1831" y="1077"/>
                </a:lnTo>
                <a:lnTo>
                  <a:pt x="1801" y="1094"/>
                </a:lnTo>
                <a:lnTo>
                  <a:pt x="1772" y="1109"/>
                </a:lnTo>
                <a:lnTo>
                  <a:pt x="1742" y="1127"/>
                </a:lnTo>
                <a:lnTo>
                  <a:pt x="1713" y="1144"/>
                </a:lnTo>
                <a:lnTo>
                  <a:pt x="1684" y="1163"/>
                </a:lnTo>
                <a:lnTo>
                  <a:pt x="1656" y="1180"/>
                </a:lnTo>
                <a:lnTo>
                  <a:pt x="1628" y="1199"/>
                </a:lnTo>
                <a:lnTo>
                  <a:pt x="1601" y="1219"/>
                </a:lnTo>
                <a:lnTo>
                  <a:pt x="1574" y="1240"/>
                </a:lnTo>
                <a:lnTo>
                  <a:pt x="1547" y="1260"/>
                </a:lnTo>
                <a:lnTo>
                  <a:pt x="1521" y="1281"/>
                </a:lnTo>
                <a:lnTo>
                  <a:pt x="1495" y="1304"/>
                </a:lnTo>
                <a:lnTo>
                  <a:pt x="1469" y="1325"/>
                </a:lnTo>
                <a:lnTo>
                  <a:pt x="1444" y="1347"/>
                </a:lnTo>
                <a:lnTo>
                  <a:pt x="1420" y="1371"/>
                </a:lnTo>
                <a:lnTo>
                  <a:pt x="1395" y="1395"/>
                </a:lnTo>
                <a:lnTo>
                  <a:pt x="1371" y="1418"/>
                </a:lnTo>
                <a:lnTo>
                  <a:pt x="1348" y="1443"/>
                </a:lnTo>
                <a:lnTo>
                  <a:pt x="1325" y="1469"/>
                </a:lnTo>
                <a:lnTo>
                  <a:pt x="1303" y="1494"/>
                </a:lnTo>
                <a:lnTo>
                  <a:pt x="1281" y="1520"/>
                </a:lnTo>
                <a:lnTo>
                  <a:pt x="1260" y="1548"/>
                </a:lnTo>
                <a:lnTo>
                  <a:pt x="1239" y="1574"/>
                </a:lnTo>
                <a:lnTo>
                  <a:pt x="1219" y="1601"/>
                </a:lnTo>
                <a:lnTo>
                  <a:pt x="1199" y="1629"/>
                </a:lnTo>
                <a:lnTo>
                  <a:pt x="1180" y="1658"/>
                </a:lnTo>
                <a:lnTo>
                  <a:pt x="1161" y="1686"/>
                </a:lnTo>
                <a:lnTo>
                  <a:pt x="1142" y="1716"/>
                </a:lnTo>
                <a:lnTo>
                  <a:pt x="1124" y="1745"/>
                </a:lnTo>
                <a:lnTo>
                  <a:pt x="1107" y="1775"/>
                </a:lnTo>
                <a:lnTo>
                  <a:pt x="1091" y="1806"/>
                </a:lnTo>
                <a:lnTo>
                  <a:pt x="1074" y="1836"/>
                </a:lnTo>
                <a:lnTo>
                  <a:pt x="1059" y="1867"/>
                </a:lnTo>
                <a:lnTo>
                  <a:pt x="1045" y="1899"/>
                </a:lnTo>
                <a:lnTo>
                  <a:pt x="1030" y="1931"/>
                </a:lnTo>
                <a:lnTo>
                  <a:pt x="1016" y="1963"/>
                </a:lnTo>
                <a:lnTo>
                  <a:pt x="1003" y="1995"/>
                </a:lnTo>
                <a:lnTo>
                  <a:pt x="990" y="2028"/>
                </a:lnTo>
                <a:lnTo>
                  <a:pt x="978" y="2062"/>
                </a:lnTo>
                <a:lnTo>
                  <a:pt x="968" y="2096"/>
                </a:lnTo>
                <a:lnTo>
                  <a:pt x="966" y="2098"/>
                </a:lnTo>
                <a:lnTo>
                  <a:pt x="965" y="2101"/>
                </a:lnTo>
                <a:lnTo>
                  <a:pt x="963" y="2103"/>
                </a:lnTo>
                <a:lnTo>
                  <a:pt x="961" y="2105"/>
                </a:lnTo>
                <a:lnTo>
                  <a:pt x="958" y="2107"/>
                </a:lnTo>
                <a:lnTo>
                  <a:pt x="956" y="2108"/>
                </a:lnTo>
                <a:lnTo>
                  <a:pt x="951" y="2108"/>
                </a:lnTo>
                <a:lnTo>
                  <a:pt x="945" y="2108"/>
                </a:lnTo>
                <a:lnTo>
                  <a:pt x="942" y="2107"/>
                </a:lnTo>
                <a:lnTo>
                  <a:pt x="939" y="2104"/>
                </a:lnTo>
                <a:lnTo>
                  <a:pt x="937" y="2102"/>
                </a:lnTo>
                <a:lnTo>
                  <a:pt x="934" y="2098"/>
                </a:lnTo>
                <a:lnTo>
                  <a:pt x="933" y="2096"/>
                </a:lnTo>
                <a:lnTo>
                  <a:pt x="932" y="2092"/>
                </a:lnTo>
                <a:lnTo>
                  <a:pt x="933" y="2089"/>
                </a:lnTo>
                <a:lnTo>
                  <a:pt x="933" y="2085"/>
                </a:lnTo>
                <a:lnTo>
                  <a:pt x="945" y="2051"/>
                </a:lnTo>
                <a:lnTo>
                  <a:pt x="957" y="2017"/>
                </a:lnTo>
                <a:lnTo>
                  <a:pt x="970" y="1982"/>
                </a:lnTo>
                <a:lnTo>
                  <a:pt x="983" y="1949"/>
                </a:lnTo>
                <a:lnTo>
                  <a:pt x="997" y="1916"/>
                </a:lnTo>
                <a:lnTo>
                  <a:pt x="1011" y="1884"/>
                </a:lnTo>
                <a:lnTo>
                  <a:pt x="1027" y="1852"/>
                </a:lnTo>
                <a:lnTo>
                  <a:pt x="1042" y="1820"/>
                </a:lnTo>
                <a:lnTo>
                  <a:pt x="1059" y="1788"/>
                </a:lnTo>
                <a:lnTo>
                  <a:pt x="1077" y="1757"/>
                </a:lnTo>
                <a:lnTo>
                  <a:pt x="1093" y="1726"/>
                </a:lnTo>
                <a:lnTo>
                  <a:pt x="1112" y="1697"/>
                </a:lnTo>
                <a:lnTo>
                  <a:pt x="1131" y="1667"/>
                </a:lnTo>
                <a:lnTo>
                  <a:pt x="1150" y="1638"/>
                </a:lnTo>
                <a:lnTo>
                  <a:pt x="1169" y="1609"/>
                </a:lnTo>
                <a:lnTo>
                  <a:pt x="1189" y="1581"/>
                </a:lnTo>
                <a:lnTo>
                  <a:pt x="1210" y="1552"/>
                </a:lnTo>
                <a:lnTo>
                  <a:pt x="1232" y="1525"/>
                </a:lnTo>
                <a:lnTo>
                  <a:pt x="1253" y="1498"/>
                </a:lnTo>
                <a:lnTo>
                  <a:pt x="1276" y="1471"/>
                </a:lnTo>
                <a:lnTo>
                  <a:pt x="1299" y="1444"/>
                </a:lnTo>
                <a:lnTo>
                  <a:pt x="1322" y="1420"/>
                </a:lnTo>
                <a:lnTo>
                  <a:pt x="1345" y="1395"/>
                </a:lnTo>
                <a:lnTo>
                  <a:pt x="1370" y="1370"/>
                </a:lnTo>
                <a:lnTo>
                  <a:pt x="1395" y="1345"/>
                </a:lnTo>
                <a:lnTo>
                  <a:pt x="1420" y="1321"/>
                </a:lnTo>
                <a:lnTo>
                  <a:pt x="1445" y="1299"/>
                </a:lnTo>
                <a:lnTo>
                  <a:pt x="1471" y="1276"/>
                </a:lnTo>
                <a:lnTo>
                  <a:pt x="1498" y="1254"/>
                </a:lnTo>
                <a:lnTo>
                  <a:pt x="1524" y="1232"/>
                </a:lnTo>
                <a:lnTo>
                  <a:pt x="1552" y="1211"/>
                </a:lnTo>
                <a:lnTo>
                  <a:pt x="1580" y="1190"/>
                </a:lnTo>
                <a:lnTo>
                  <a:pt x="1607" y="1171"/>
                </a:lnTo>
                <a:lnTo>
                  <a:pt x="1636" y="1151"/>
                </a:lnTo>
                <a:lnTo>
                  <a:pt x="1665" y="1132"/>
                </a:lnTo>
                <a:lnTo>
                  <a:pt x="1694" y="1114"/>
                </a:lnTo>
                <a:lnTo>
                  <a:pt x="1723" y="1096"/>
                </a:lnTo>
                <a:lnTo>
                  <a:pt x="1754" y="1078"/>
                </a:lnTo>
                <a:lnTo>
                  <a:pt x="1784" y="1062"/>
                </a:lnTo>
                <a:lnTo>
                  <a:pt x="1814" y="1045"/>
                </a:lnTo>
                <a:lnTo>
                  <a:pt x="1845" y="1030"/>
                </a:lnTo>
                <a:lnTo>
                  <a:pt x="1877" y="1016"/>
                </a:lnTo>
                <a:lnTo>
                  <a:pt x="1908" y="1002"/>
                </a:lnTo>
                <a:lnTo>
                  <a:pt x="1940" y="987"/>
                </a:lnTo>
                <a:lnTo>
                  <a:pt x="1972" y="974"/>
                </a:lnTo>
                <a:lnTo>
                  <a:pt x="2005" y="962"/>
                </a:lnTo>
                <a:lnTo>
                  <a:pt x="2037" y="951"/>
                </a:lnTo>
                <a:lnTo>
                  <a:pt x="2070" y="939"/>
                </a:lnTo>
                <a:lnTo>
                  <a:pt x="2103" y="928"/>
                </a:lnTo>
                <a:lnTo>
                  <a:pt x="2138" y="919"/>
                </a:lnTo>
                <a:lnTo>
                  <a:pt x="2171" y="909"/>
                </a:lnTo>
                <a:lnTo>
                  <a:pt x="2205" y="901"/>
                </a:lnTo>
                <a:lnTo>
                  <a:pt x="2240" y="893"/>
                </a:lnTo>
                <a:lnTo>
                  <a:pt x="2274" y="885"/>
                </a:lnTo>
                <a:lnTo>
                  <a:pt x="2308" y="878"/>
                </a:lnTo>
                <a:lnTo>
                  <a:pt x="2344" y="872"/>
                </a:lnTo>
                <a:lnTo>
                  <a:pt x="2379" y="868"/>
                </a:lnTo>
                <a:lnTo>
                  <a:pt x="2414" y="863"/>
                </a:lnTo>
                <a:lnTo>
                  <a:pt x="2449" y="858"/>
                </a:lnTo>
                <a:lnTo>
                  <a:pt x="2486" y="856"/>
                </a:lnTo>
                <a:lnTo>
                  <a:pt x="2557" y="851"/>
                </a:lnTo>
                <a:lnTo>
                  <a:pt x="2594" y="850"/>
                </a:lnTo>
                <a:lnTo>
                  <a:pt x="2630" y="850"/>
                </a:lnTo>
                <a:close/>
                <a:moveTo>
                  <a:pt x="4331" y="3162"/>
                </a:moveTo>
                <a:lnTo>
                  <a:pt x="4321" y="3196"/>
                </a:lnTo>
                <a:lnTo>
                  <a:pt x="4309" y="3232"/>
                </a:lnTo>
                <a:lnTo>
                  <a:pt x="4296" y="3265"/>
                </a:lnTo>
                <a:lnTo>
                  <a:pt x="4283" y="3299"/>
                </a:lnTo>
                <a:lnTo>
                  <a:pt x="4268" y="3332"/>
                </a:lnTo>
                <a:lnTo>
                  <a:pt x="4254" y="3365"/>
                </a:lnTo>
                <a:lnTo>
                  <a:pt x="4240" y="3399"/>
                </a:lnTo>
                <a:lnTo>
                  <a:pt x="4223" y="3431"/>
                </a:lnTo>
                <a:lnTo>
                  <a:pt x="4208" y="3463"/>
                </a:lnTo>
                <a:lnTo>
                  <a:pt x="4190" y="3493"/>
                </a:lnTo>
                <a:lnTo>
                  <a:pt x="4174" y="3524"/>
                </a:lnTo>
                <a:lnTo>
                  <a:pt x="4156" y="3555"/>
                </a:lnTo>
                <a:lnTo>
                  <a:pt x="4137" y="3586"/>
                </a:lnTo>
                <a:lnTo>
                  <a:pt x="4118" y="3615"/>
                </a:lnTo>
                <a:lnTo>
                  <a:pt x="4098" y="3644"/>
                </a:lnTo>
                <a:lnTo>
                  <a:pt x="4078" y="3673"/>
                </a:lnTo>
                <a:lnTo>
                  <a:pt x="4058" y="3702"/>
                </a:lnTo>
                <a:lnTo>
                  <a:pt x="4036" y="3729"/>
                </a:lnTo>
                <a:lnTo>
                  <a:pt x="4014" y="3756"/>
                </a:lnTo>
                <a:lnTo>
                  <a:pt x="3991" y="3784"/>
                </a:lnTo>
                <a:lnTo>
                  <a:pt x="3969" y="3811"/>
                </a:lnTo>
                <a:lnTo>
                  <a:pt x="3946" y="3837"/>
                </a:lnTo>
                <a:lnTo>
                  <a:pt x="3923" y="3862"/>
                </a:lnTo>
                <a:lnTo>
                  <a:pt x="3898" y="3887"/>
                </a:lnTo>
                <a:lnTo>
                  <a:pt x="3873" y="3911"/>
                </a:lnTo>
                <a:lnTo>
                  <a:pt x="3848" y="3935"/>
                </a:lnTo>
                <a:lnTo>
                  <a:pt x="3822" y="3959"/>
                </a:lnTo>
                <a:lnTo>
                  <a:pt x="3796" y="3981"/>
                </a:lnTo>
                <a:lnTo>
                  <a:pt x="3770" y="4004"/>
                </a:lnTo>
                <a:lnTo>
                  <a:pt x="3743" y="4026"/>
                </a:lnTo>
                <a:lnTo>
                  <a:pt x="3715" y="4048"/>
                </a:lnTo>
                <a:lnTo>
                  <a:pt x="3688" y="4069"/>
                </a:lnTo>
                <a:lnTo>
                  <a:pt x="3660" y="4089"/>
                </a:lnTo>
                <a:lnTo>
                  <a:pt x="3631" y="4108"/>
                </a:lnTo>
                <a:lnTo>
                  <a:pt x="3602" y="4128"/>
                </a:lnTo>
                <a:lnTo>
                  <a:pt x="3573" y="4146"/>
                </a:lnTo>
                <a:lnTo>
                  <a:pt x="3544" y="4165"/>
                </a:lnTo>
                <a:lnTo>
                  <a:pt x="3513" y="4182"/>
                </a:lnTo>
                <a:lnTo>
                  <a:pt x="3483" y="4199"/>
                </a:lnTo>
                <a:lnTo>
                  <a:pt x="3452" y="4215"/>
                </a:lnTo>
                <a:lnTo>
                  <a:pt x="3420" y="4231"/>
                </a:lnTo>
                <a:lnTo>
                  <a:pt x="3390" y="4245"/>
                </a:lnTo>
                <a:lnTo>
                  <a:pt x="3358" y="4260"/>
                </a:lnTo>
                <a:lnTo>
                  <a:pt x="3326" y="4274"/>
                </a:lnTo>
                <a:lnTo>
                  <a:pt x="3294" y="4287"/>
                </a:lnTo>
                <a:lnTo>
                  <a:pt x="3261" y="4300"/>
                </a:lnTo>
                <a:lnTo>
                  <a:pt x="3227" y="4312"/>
                </a:lnTo>
                <a:lnTo>
                  <a:pt x="3194" y="4324"/>
                </a:lnTo>
                <a:lnTo>
                  <a:pt x="3161" y="4334"/>
                </a:lnTo>
                <a:lnTo>
                  <a:pt x="3127" y="4344"/>
                </a:lnTo>
                <a:lnTo>
                  <a:pt x="3092" y="4353"/>
                </a:lnTo>
                <a:lnTo>
                  <a:pt x="3058" y="4363"/>
                </a:lnTo>
                <a:lnTo>
                  <a:pt x="3024" y="4370"/>
                </a:lnTo>
                <a:lnTo>
                  <a:pt x="2989" y="4378"/>
                </a:lnTo>
                <a:lnTo>
                  <a:pt x="2954" y="4384"/>
                </a:lnTo>
                <a:lnTo>
                  <a:pt x="2918" y="4391"/>
                </a:lnTo>
                <a:lnTo>
                  <a:pt x="2884" y="4396"/>
                </a:lnTo>
                <a:lnTo>
                  <a:pt x="2847" y="4401"/>
                </a:lnTo>
                <a:lnTo>
                  <a:pt x="2812" y="4404"/>
                </a:lnTo>
                <a:lnTo>
                  <a:pt x="2776" y="4408"/>
                </a:lnTo>
                <a:lnTo>
                  <a:pt x="2739" y="4410"/>
                </a:lnTo>
                <a:lnTo>
                  <a:pt x="2703" y="4412"/>
                </a:lnTo>
                <a:lnTo>
                  <a:pt x="2667" y="4414"/>
                </a:lnTo>
                <a:lnTo>
                  <a:pt x="2630" y="4414"/>
                </a:lnTo>
                <a:lnTo>
                  <a:pt x="2594" y="4414"/>
                </a:lnTo>
                <a:lnTo>
                  <a:pt x="2557" y="4412"/>
                </a:lnTo>
                <a:lnTo>
                  <a:pt x="2521" y="4410"/>
                </a:lnTo>
                <a:lnTo>
                  <a:pt x="2486" y="4408"/>
                </a:lnTo>
                <a:lnTo>
                  <a:pt x="2449" y="4404"/>
                </a:lnTo>
                <a:lnTo>
                  <a:pt x="2414" y="4401"/>
                </a:lnTo>
                <a:lnTo>
                  <a:pt x="2379" y="4396"/>
                </a:lnTo>
                <a:lnTo>
                  <a:pt x="2344" y="4391"/>
                </a:lnTo>
                <a:lnTo>
                  <a:pt x="2308" y="4385"/>
                </a:lnTo>
                <a:lnTo>
                  <a:pt x="2274" y="4378"/>
                </a:lnTo>
                <a:lnTo>
                  <a:pt x="2240" y="4371"/>
                </a:lnTo>
                <a:lnTo>
                  <a:pt x="2205" y="4363"/>
                </a:lnTo>
                <a:lnTo>
                  <a:pt x="2171" y="4354"/>
                </a:lnTo>
                <a:lnTo>
                  <a:pt x="2138" y="4345"/>
                </a:lnTo>
                <a:lnTo>
                  <a:pt x="2103" y="4335"/>
                </a:lnTo>
                <a:lnTo>
                  <a:pt x="2070" y="4325"/>
                </a:lnTo>
                <a:lnTo>
                  <a:pt x="2037" y="4313"/>
                </a:lnTo>
                <a:lnTo>
                  <a:pt x="2005" y="4301"/>
                </a:lnTo>
                <a:lnTo>
                  <a:pt x="1972" y="4289"/>
                </a:lnTo>
                <a:lnTo>
                  <a:pt x="1940" y="4276"/>
                </a:lnTo>
                <a:lnTo>
                  <a:pt x="1908" y="4262"/>
                </a:lnTo>
                <a:lnTo>
                  <a:pt x="1877" y="4248"/>
                </a:lnTo>
                <a:lnTo>
                  <a:pt x="1845" y="4234"/>
                </a:lnTo>
                <a:lnTo>
                  <a:pt x="1814" y="4218"/>
                </a:lnTo>
                <a:lnTo>
                  <a:pt x="1784" y="4202"/>
                </a:lnTo>
                <a:lnTo>
                  <a:pt x="1754" y="4185"/>
                </a:lnTo>
                <a:lnTo>
                  <a:pt x="1724" y="4167"/>
                </a:lnTo>
                <a:lnTo>
                  <a:pt x="1695" y="4150"/>
                </a:lnTo>
                <a:lnTo>
                  <a:pt x="1665" y="4132"/>
                </a:lnTo>
                <a:lnTo>
                  <a:pt x="1637" y="4113"/>
                </a:lnTo>
                <a:lnTo>
                  <a:pt x="1608" y="4093"/>
                </a:lnTo>
                <a:lnTo>
                  <a:pt x="1580" y="4074"/>
                </a:lnTo>
                <a:lnTo>
                  <a:pt x="1552" y="4052"/>
                </a:lnTo>
                <a:lnTo>
                  <a:pt x="1524" y="4031"/>
                </a:lnTo>
                <a:lnTo>
                  <a:pt x="1498" y="4010"/>
                </a:lnTo>
                <a:lnTo>
                  <a:pt x="1471" y="3987"/>
                </a:lnTo>
                <a:lnTo>
                  <a:pt x="1445" y="3965"/>
                </a:lnTo>
                <a:lnTo>
                  <a:pt x="1420" y="3942"/>
                </a:lnTo>
                <a:lnTo>
                  <a:pt x="1395" y="3919"/>
                </a:lnTo>
                <a:lnTo>
                  <a:pt x="1370" y="3894"/>
                </a:lnTo>
                <a:lnTo>
                  <a:pt x="1345" y="3870"/>
                </a:lnTo>
                <a:lnTo>
                  <a:pt x="1322" y="3844"/>
                </a:lnTo>
                <a:lnTo>
                  <a:pt x="1299" y="3819"/>
                </a:lnTo>
                <a:lnTo>
                  <a:pt x="1276" y="3793"/>
                </a:lnTo>
                <a:lnTo>
                  <a:pt x="1254" y="3766"/>
                </a:lnTo>
                <a:lnTo>
                  <a:pt x="1232" y="3739"/>
                </a:lnTo>
                <a:lnTo>
                  <a:pt x="1210" y="3711"/>
                </a:lnTo>
                <a:lnTo>
                  <a:pt x="1190" y="3683"/>
                </a:lnTo>
                <a:lnTo>
                  <a:pt x="1169" y="3654"/>
                </a:lnTo>
                <a:lnTo>
                  <a:pt x="1150" y="3626"/>
                </a:lnTo>
                <a:lnTo>
                  <a:pt x="1131" y="3596"/>
                </a:lnTo>
                <a:lnTo>
                  <a:pt x="1112" y="3567"/>
                </a:lnTo>
                <a:lnTo>
                  <a:pt x="1094" y="3537"/>
                </a:lnTo>
                <a:lnTo>
                  <a:pt x="1077" y="3506"/>
                </a:lnTo>
                <a:lnTo>
                  <a:pt x="1059" y="3476"/>
                </a:lnTo>
                <a:lnTo>
                  <a:pt x="1043" y="3444"/>
                </a:lnTo>
                <a:lnTo>
                  <a:pt x="1027" y="3412"/>
                </a:lnTo>
                <a:lnTo>
                  <a:pt x="1011" y="3380"/>
                </a:lnTo>
                <a:lnTo>
                  <a:pt x="997" y="3348"/>
                </a:lnTo>
                <a:lnTo>
                  <a:pt x="983" y="3315"/>
                </a:lnTo>
                <a:lnTo>
                  <a:pt x="970" y="3281"/>
                </a:lnTo>
                <a:lnTo>
                  <a:pt x="957" y="3247"/>
                </a:lnTo>
                <a:lnTo>
                  <a:pt x="945" y="3213"/>
                </a:lnTo>
                <a:lnTo>
                  <a:pt x="933" y="3178"/>
                </a:lnTo>
                <a:lnTo>
                  <a:pt x="933" y="3175"/>
                </a:lnTo>
                <a:lnTo>
                  <a:pt x="933" y="3171"/>
                </a:lnTo>
                <a:lnTo>
                  <a:pt x="933" y="3169"/>
                </a:lnTo>
                <a:lnTo>
                  <a:pt x="934" y="3165"/>
                </a:lnTo>
                <a:lnTo>
                  <a:pt x="937" y="3162"/>
                </a:lnTo>
                <a:lnTo>
                  <a:pt x="939" y="3159"/>
                </a:lnTo>
                <a:lnTo>
                  <a:pt x="942" y="3158"/>
                </a:lnTo>
                <a:lnTo>
                  <a:pt x="945" y="3156"/>
                </a:lnTo>
                <a:lnTo>
                  <a:pt x="949" y="3156"/>
                </a:lnTo>
                <a:lnTo>
                  <a:pt x="952" y="3156"/>
                </a:lnTo>
                <a:lnTo>
                  <a:pt x="956" y="3156"/>
                </a:lnTo>
                <a:lnTo>
                  <a:pt x="958" y="3157"/>
                </a:lnTo>
                <a:lnTo>
                  <a:pt x="962" y="3159"/>
                </a:lnTo>
                <a:lnTo>
                  <a:pt x="964" y="3162"/>
                </a:lnTo>
                <a:lnTo>
                  <a:pt x="966" y="3164"/>
                </a:lnTo>
                <a:lnTo>
                  <a:pt x="968" y="3168"/>
                </a:lnTo>
                <a:lnTo>
                  <a:pt x="978" y="3202"/>
                </a:lnTo>
                <a:lnTo>
                  <a:pt x="991" y="3235"/>
                </a:lnTo>
                <a:lnTo>
                  <a:pt x="1003" y="3268"/>
                </a:lnTo>
                <a:lnTo>
                  <a:pt x="1016" y="3300"/>
                </a:lnTo>
                <a:lnTo>
                  <a:pt x="1030" y="3334"/>
                </a:lnTo>
                <a:lnTo>
                  <a:pt x="1045" y="3365"/>
                </a:lnTo>
                <a:lnTo>
                  <a:pt x="1059" y="3396"/>
                </a:lnTo>
                <a:lnTo>
                  <a:pt x="1074" y="3427"/>
                </a:lnTo>
                <a:lnTo>
                  <a:pt x="1091" y="3458"/>
                </a:lnTo>
                <a:lnTo>
                  <a:pt x="1107" y="3489"/>
                </a:lnTo>
                <a:lnTo>
                  <a:pt x="1125" y="3518"/>
                </a:lnTo>
                <a:lnTo>
                  <a:pt x="1143" y="3548"/>
                </a:lnTo>
                <a:lnTo>
                  <a:pt x="1161" y="3577"/>
                </a:lnTo>
                <a:lnTo>
                  <a:pt x="1180" y="3606"/>
                </a:lnTo>
                <a:lnTo>
                  <a:pt x="1199" y="3634"/>
                </a:lnTo>
                <a:lnTo>
                  <a:pt x="1219" y="3663"/>
                </a:lnTo>
                <a:lnTo>
                  <a:pt x="1239" y="3690"/>
                </a:lnTo>
                <a:lnTo>
                  <a:pt x="1260" y="3716"/>
                </a:lnTo>
                <a:lnTo>
                  <a:pt x="1281" y="3743"/>
                </a:lnTo>
                <a:lnTo>
                  <a:pt x="1303" y="3769"/>
                </a:lnTo>
                <a:lnTo>
                  <a:pt x="1325" y="3794"/>
                </a:lnTo>
                <a:lnTo>
                  <a:pt x="1348" y="3820"/>
                </a:lnTo>
                <a:lnTo>
                  <a:pt x="1371" y="3845"/>
                </a:lnTo>
                <a:lnTo>
                  <a:pt x="1395" y="3869"/>
                </a:lnTo>
                <a:lnTo>
                  <a:pt x="1420" y="3893"/>
                </a:lnTo>
                <a:lnTo>
                  <a:pt x="1444" y="3916"/>
                </a:lnTo>
                <a:lnTo>
                  <a:pt x="1470" y="3939"/>
                </a:lnTo>
                <a:lnTo>
                  <a:pt x="1495" y="3960"/>
                </a:lnTo>
                <a:lnTo>
                  <a:pt x="1521" y="3983"/>
                </a:lnTo>
                <a:lnTo>
                  <a:pt x="1547" y="4004"/>
                </a:lnTo>
                <a:lnTo>
                  <a:pt x="1574" y="4024"/>
                </a:lnTo>
                <a:lnTo>
                  <a:pt x="1601" y="4044"/>
                </a:lnTo>
                <a:lnTo>
                  <a:pt x="1628" y="4064"/>
                </a:lnTo>
                <a:lnTo>
                  <a:pt x="1656" y="4083"/>
                </a:lnTo>
                <a:lnTo>
                  <a:pt x="1684" y="4101"/>
                </a:lnTo>
                <a:lnTo>
                  <a:pt x="1713" y="4120"/>
                </a:lnTo>
                <a:lnTo>
                  <a:pt x="1742" y="4136"/>
                </a:lnTo>
                <a:lnTo>
                  <a:pt x="1772" y="4154"/>
                </a:lnTo>
                <a:lnTo>
                  <a:pt x="1801" y="4170"/>
                </a:lnTo>
                <a:lnTo>
                  <a:pt x="1831" y="4186"/>
                </a:lnTo>
                <a:lnTo>
                  <a:pt x="1862" y="4200"/>
                </a:lnTo>
                <a:lnTo>
                  <a:pt x="1891" y="4216"/>
                </a:lnTo>
                <a:lnTo>
                  <a:pt x="1923" y="4230"/>
                </a:lnTo>
                <a:lnTo>
                  <a:pt x="1954" y="4243"/>
                </a:lnTo>
                <a:lnTo>
                  <a:pt x="1986" y="4256"/>
                </a:lnTo>
                <a:lnTo>
                  <a:pt x="2017" y="4268"/>
                </a:lnTo>
                <a:lnTo>
                  <a:pt x="2050" y="4280"/>
                </a:lnTo>
                <a:lnTo>
                  <a:pt x="2082" y="4290"/>
                </a:lnTo>
                <a:lnTo>
                  <a:pt x="2114" y="4301"/>
                </a:lnTo>
                <a:lnTo>
                  <a:pt x="2147" y="4311"/>
                </a:lnTo>
                <a:lnTo>
                  <a:pt x="2180" y="4320"/>
                </a:lnTo>
                <a:lnTo>
                  <a:pt x="2214" y="4328"/>
                </a:lnTo>
                <a:lnTo>
                  <a:pt x="2248" y="4337"/>
                </a:lnTo>
                <a:lnTo>
                  <a:pt x="2281" y="4344"/>
                </a:lnTo>
                <a:lnTo>
                  <a:pt x="2315" y="4350"/>
                </a:lnTo>
                <a:lnTo>
                  <a:pt x="2350" y="4356"/>
                </a:lnTo>
                <a:lnTo>
                  <a:pt x="2384" y="4360"/>
                </a:lnTo>
                <a:lnTo>
                  <a:pt x="2418" y="4365"/>
                </a:lnTo>
                <a:lnTo>
                  <a:pt x="2453" y="4369"/>
                </a:lnTo>
                <a:lnTo>
                  <a:pt x="2488" y="4372"/>
                </a:lnTo>
                <a:lnTo>
                  <a:pt x="2524" y="4375"/>
                </a:lnTo>
                <a:lnTo>
                  <a:pt x="2559" y="4377"/>
                </a:lnTo>
                <a:lnTo>
                  <a:pt x="2594" y="4378"/>
                </a:lnTo>
                <a:lnTo>
                  <a:pt x="2630" y="4378"/>
                </a:lnTo>
                <a:lnTo>
                  <a:pt x="2666" y="4378"/>
                </a:lnTo>
                <a:lnTo>
                  <a:pt x="2702" y="4377"/>
                </a:lnTo>
                <a:lnTo>
                  <a:pt x="2737" y="4375"/>
                </a:lnTo>
                <a:lnTo>
                  <a:pt x="2773" y="4372"/>
                </a:lnTo>
                <a:lnTo>
                  <a:pt x="2808" y="4369"/>
                </a:lnTo>
                <a:lnTo>
                  <a:pt x="2844" y="4365"/>
                </a:lnTo>
                <a:lnTo>
                  <a:pt x="2878" y="4360"/>
                </a:lnTo>
                <a:lnTo>
                  <a:pt x="2914" y="4356"/>
                </a:lnTo>
                <a:lnTo>
                  <a:pt x="2948" y="4350"/>
                </a:lnTo>
                <a:lnTo>
                  <a:pt x="2982" y="4343"/>
                </a:lnTo>
                <a:lnTo>
                  <a:pt x="3017" y="4335"/>
                </a:lnTo>
                <a:lnTo>
                  <a:pt x="3050" y="4327"/>
                </a:lnTo>
                <a:lnTo>
                  <a:pt x="3084" y="4319"/>
                </a:lnTo>
                <a:lnTo>
                  <a:pt x="3117" y="4309"/>
                </a:lnTo>
                <a:lnTo>
                  <a:pt x="3150" y="4300"/>
                </a:lnTo>
                <a:lnTo>
                  <a:pt x="3182" y="4289"/>
                </a:lnTo>
                <a:lnTo>
                  <a:pt x="3216" y="4279"/>
                </a:lnTo>
                <a:lnTo>
                  <a:pt x="3247" y="4267"/>
                </a:lnTo>
                <a:lnTo>
                  <a:pt x="3279" y="4254"/>
                </a:lnTo>
                <a:lnTo>
                  <a:pt x="3311" y="4241"/>
                </a:lnTo>
                <a:lnTo>
                  <a:pt x="3343" y="4228"/>
                </a:lnTo>
                <a:lnTo>
                  <a:pt x="3374" y="4213"/>
                </a:lnTo>
                <a:lnTo>
                  <a:pt x="3405" y="4198"/>
                </a:lnTo>
                <a:lnTo>
                  <a:pt x="3436" y="4183"/>
                </a:lnTo>
                <a:lnTo>
                  <a:pt x="3465" y="4167"/>
                </a:lnTo>
                <a:lnTo>
                  <a:pt x="3495" y="4151"/>
                </a:lnTo>
                <a:lnTo>
                  <a:pt x="3525" y="4134"/>
                </a:lnTo>
                <a:lnTo>
                  <a:pt x="3554" y="4116"/>
                </a:lnTo>
                <a:lnTo>
                  <a:pt x="3583" y="4097"/>
                </a:lnTo>
                <a:lnTo>
                  <a:pt x="3611" y="4078"/>
                </a:lnTo>
                <a:lnTo>
                  <a:pt x="3640" y="4060"/>
                </a:lnTo>
                <a:lnTo>
                  <a:pt x="3667" y="4039"/>
                </a:lnTo>
                <a:lnTo>
                  <a:pt x="3694" y="4019"/>
                </a:lnTo>
                <a:lnTo>
                  <a:pt x="3720" y="3998"/>
                </a:lnTo>
                <a:lnTo>
                  <a:pt x="3747" y="3977"/>
                </a:lnTo>
                <a:lnTo>
                  <a:pt x="3773" y="3955"/>
                </a:lnTo>
                <a:lnTo>
                  <a:pt x="3798" y="3933"/>
                </a:lnTo>
                <a:lnTo>
                  <a:pt x="3823" y="3909"/>
                </a:lnTo>
                <a:lnTo>
                  <a:pt x="3848" y="3885"/>
                </a:lnTo>
                <a:lnTo>
                  <a:pt x="3873" y="3862"/>
                </a:lnTo>
                <a:lnTo>
                  <a:pt x="3897" y="3837"/>
                </a:lnTo>
                <a:lnTo>
                  <a:pt x="3919" y="3812"/>
                </a:lnTo>
                <a:lnTo>
                  <a:pt x="3943" y="3787"/>
                </a:lnTo>
                <a:lnTo>
                  <a:pt x="3964" y="3761"/>
                </a:lnTo>
                <a:lnTo>
                  <a:pt x="3987" y="3734"/>
                </a:lnTo>
                <a:lnTo>
                  <a:pt x="4008" y="3708"/>
                </a:lnTo>
                <a:lnTo>
                  <a:pt x="4028" y="3681"/>
                </a:lnTo>
                <a:lnTo>
                  <a:pt x="4049" y="3652"/>
                </a:lnTo>
                <a:lnTo>
                  <a:pt x="4068" y="3624"/>
                </a:lnTo>
                <a:lnTo>
                  <a:pt x="4088" y="3595"/>
                </a:lnTo>
                <a:lnTo>
                  <a:pt x="4106" y="3567"/>
                </a:lnTo>
                <a:lnTo>
                  <a:pt x="4125" y="3537"/>
                </a:lnTo>
                <a:lnTo>
                  <a:pt x="4143" y="3506"/>
                </a:lnTo>
                <a:lnTo>
                  <a:pt x="4159" y="3477"/>
                </a:lnTo>
                <a:lnTo>
                  <a:pt x="4176" y="3446"/>
                </a:lnTo>
                <a:lnTo>
                  <a:pt x="4191" y="3414"/>
                </a:lnTo>
                <a:lnTo>
                  <a:pt x="4207" y="3383"/>
                </a:lnTo>
                <a:lnTo>
                  <a:pt x="4222" y="3351"/>
                </a:lnTo>
                <a:lnTo>
                  <a:pt x="4236" y="3318"/>
                </a:lnTo>
                <a:lnTo>
                  <a:pt x="4249" y="3286"/>
                </a:lnTo>
                <a:lnTo>
                  <a:pt x="4262" y="3253"/>
                </a:lnTo>
                <a:lnTo>
                  <a:pt x="4274" y="3219"/>
                </a:lnTo>
                <a:lnTo>
                  <a:pt x="4286" y="3185"/>
                </a:lnTo>
                <a:lnTo>
                  <a:pt x="4298" y="3151"/>
                </a:lnTo>
                <a:lnTo>
                  <a:pt x="4299" y="3148"/>
                </a:lnTo>
                <a:lnTo>
                  <a:pt x="4300" y="3145"/>
                </a:lnTo>
                <a:lnTo>
                  <a:pt x="4304" y="3143"/>
                </a:lnTo>
                <a:lnTo>
                  <a:pt x="4305" y="3142"/>
                </a:lnTo>
                <a:lnTo>
                  <a:pt x="4306" y="3140"/>
                </a:lnTo>
                <a:lnTo>
                  <a:pt x="4310" y="3139"/>
                </a:lnTo>
                <a:lnTo>
                  <a:pt x="4312" y="3138"/>
                </a:lnTo>
                <a:lnTo>
                  <a:pt x="4316" y="3138"/>
                </a:lnTo>
                <a:lnTo>
                  <a:pt x="4319" y="3139"/>
                </a:lnTo>
                <a:lnTo>
                  <a:pt x="4323" y="3140"/>
                </a:lnTo>
                <a:lnTo>
                  <a:pt x="4326" y="3143"/>
                </a:lnTo>
                <a:lnTo>
                  <a:pt x="4329" y="3145"/>
                </a:lnTo>
                <a:lnTo>
                  <a:pt x="4330" y="3146"/>
                </a:lnTo>
                <a:lnTo>
                  <a:pt x="4330" y="3148"/>
                </a:lnTo>
                <a:lnTo>
                  <a:pt x="4331" y="3151"/>
                </a:lnTo>
                <a:lnTo>
                  <a:pt x="4332" y="3155"/>
                </a:lnTo>
                <a:lnTo>
                  <a:pt x="4332" y="3158"/>
                </a:lnTo>
                <a:lnTo>
                  <a:pt x="4331" y="3162"/>
                </a:lnTo>
                <a:close/>
                <a:moveTo>
                  <a:pt x="4276" y="2519"/>
                </a:moveTo>
                <a:lnTo>
                  <a:pt x="4277" y="2507"/>
                </a:lnTo>
                <a:lnTo>
                  <a:pt x="4277" y="2496"/>
                </a:lnTo>
                <a:lnTo>
                  <a:pt x="4276" y="2486"/>
                </a:lnTo>
                <a:lnTo>
                  <a:pt x="4273" y="2476"/>
                </a:lnTo>
                <a:lnTo>
                  <a:pt x="4270" y="2467"/>
                </a:lnTo>
                <a:lnTo>
                  <a:pt x="4266" y="2457"/>
                </a:lnTo>
                <a:lnTo>
                  <a:pt x="4261" y="2450"/>
                </a:lnTo>
                <a:lnTo>
                  <a:pt x="4259" y="2445"/>
                </a:lnTo>
                <a:lnTo>
                  <a:pt x="4255" y="2442"/>
                </a:lnTo>
                <a:lnTo>
                  <a:pt x="4253" y="2438"/>
                </a:lnTo>
                <a:lnTo>
                  <a:pt x="4248" y="2436"/>
                </a:lnTo>
                <a:lnTo>
                  <a:pt x="4245" y="2432"/>
                </a:lnTo>
                <a:lnTo>
                  <a:pt x="4241" y="2430"/>
                </a:lnTo>
                <a:lnTo>
                  <a:pt x="4232" y="2424"/>
                </a:lnTo>
                <a:lnTo>
                  <a:pt x="4222" y="2420"/>
                </a:lnTo>
                <a:lnTo>
                  <a:pt x="4212" y="2417"/>
                </a:lnTo>
                <a:lnTo>
                  <a:pt x="4200" y="2414"/>
                </a:lnTo>
                <a:lnTo>
                  <a:pt x="4188" y="2413"/>
                </a:lnTo>
                <a:lnTo>
                  <a:pt x="4175" y="2412"/>
                </a:lnTo>
                <a:lnTo>
                  <a:pt x="4116" y="2412"/>
                </a:lnTo>
                <a:lnTo>
                  <a:pt x="4097" y="2610"/>
                </a:lnTo>
                <a:lnTo>
                  <a:pt x="4184" y="2610"/>
                </a:lnTo>
                <a:lnTo>
                  <a:pt x="4194" y="2610"/>
                </a:lnTo>
                <a:lnTo>
                  <a:pt x="4203" y="2609"/>
                </a:lnTo>
                <a:lnTo>
                  <a:pt x="4212" y="2606"/>
                </a:lnTo>
                <a:lnTo>
                  <a:pt x="4220" y="2604"/>
                </a:lnTo>
                <a:lnTo>
                  <a:pt x="4227" y="2600"/>
                </a:lnTo>
                <a:lnTo>
                  <a:pt x="4234" y="2596"/>
                </a:lnTo>
                <a:lnTo>
                  <a:pt x="4241" y="2591"/>
                </a:lnTo>
                <a:lnTo>
                  <a:pt x="4247" y="2585"/>
                </a:lnTo>
                <a:lnTo>
                  <a:pt x="4253" y="2579"/>
                </a:lnTo>
                <a:lnTo>
                  <a:pt x="4258" y="2572"/>
                </a:lnTo>
                <a:lnTo>
                  <a:pt x="4262" y="2565"/>
                </a:lnTo>
                <a:lnTo>
                  <a:pt x="4266" y="2557"/>
                </a:lnTo>
                <a:lnTo>
                  <a:pt x="4270" y="2548"/>
                </a:lnTo>
                <a:lnTo>
                  <a:pt x="4272" y="2539"/>
                </a:lnTo>
                <a:lnTo>
                  <a:pt x="4274" y="2529"/>
                </a:lnTo>
                <a:lnTo>
                  <a:pt x="4276" y="2519"/>
                </a:lnTo>
                <a:close/>
                <a:moveTo>
                  <a:pt x="3953" y="2476"/>
                </a:moveTo>
                <a:lnTo>
                  <a:pt x="3955" y="2459"/>
                </a:lnTo>
                <a:lnTo>
                  <a:pt x="3955" y="2452"/>
                </a:lnTo>
                <a:lnTo>
                  <a:pt x="3953" y="2446"/>
                </a:lnTo>
                <a:lnTo>
                  <a:pt x="3952" y="2441"/>
                </a:lnTo>
                <a:lnTo>
                  <a:pt x="3950" y="2436"/>
                </a:lnTo>
                <a:lnTo>
                  <a:pt x="3947" y="2431"/>
                </a:lnTo>
                <a:lnTo>
                  <a:pt x="3945" y="2427"/>
                </a:lnTo>
                <a:lnTo>
                  <a:pt x="3942" y="2424"/>
                </a:lnTo>
                <a:lnTo>
                  <a:pt x="3938" y="2422"/>
                </a:lnTo>
                <a:lnTo>
                  <a:pt x="3933" y="2419"/>
                </a:lnTo>
                <a:lnTo>
                  <a:pt x="3928" y="2417"/>
                </a:lnTo>
                <a:lnTo>
                  <a:pt x="3917" y="2414"/>
                </a:lnTo>
                <a:lnTo>
                  <a:pt x="3902" y="2412"/>
                </a:lnTo>
                <a:lnTo>
                  <a:pt x="3833" y="2412"/>
                </a:lnTo>
                <a:lnTo>
                  <a:pt x="3822" y="2508"/>
                </a:lnTo>
                <a:lnTo>
                  <a:pt x="3778" y="2508"/>
                </a:lnTo>
                <a:lnTo>
                  <a:pt x="3776" y="2497"/>
                </a:lnTo>
                <a:lnTo>
                  <a:pt x="3773" y="2487"/>
                </a:lnTo>
                <a:lnTo>
                  <a:pt x="3770" y="2477"/>
                </a:lnTo>
                <a:lnTo>
                  <a:pt x="3765" y="2468"/>
                </a:lnTo>
                <a:lnTo>
                  <a:pt x="3759" y="2459"/>
                </a:lnTo>
                <a:lnTo>
                  <a:pt x="3753" y="2452"/>
                </a:lnTo>
                <a:lnTo>
                  <a:pt x="3745" y="2445"/>
                </a:lnTo>
                <a:lnTo>
                  <a:pt x="3737" y="2438"/>
                </a:lnTo>
                <a:lnTo>
                  <a:pt x="3727" y="2432"/>
                </a:lnTo>
                <a:lnTo>
                  <a:pt x="3718" y="2427"/>
                </a:lnTo>
                <a:lnTo>
                  <a:pt x="3707" y="2423"/>
                </a:lnTo>
                <a:lnTo>
                  <a:pt x="3702" y="2420"/>
                </a:lnTo>
                <a:lnTo>
                  <a:pt x="3696" y="2419"/>
                </a:lnTo>
                <a:lnTo>
                  <a:pt x="3685" y="2416"/>
                </a:lnTo>
                <a:lnTo>
                  <a:pt x="3673" y="2414"/>
                </a:lnTo>
                <a:lnTo>
                  <a:pt x="3661" y="2413"/>
                </a:lnTo>
                <a:lnTo>
                  <a:pt x="3649" y="2412"/>
                </a:lnTo>
                <a:lnTo>
                  <a:pt x="3515" y="2412"/>
                </a:lnTo>
                <a:lnTo>
                  <a:pt x="3497" y="2586"/>
                </a:lnTo>
                <a:lnTo>
                  <a:pt x="3568" y="2586"/>
                </a:lnTo>
                <a:lnTo>
                  <a:pt x="3580" y="2585"/>
                </a:lnTo>
                <a:lnTo>
                  <a:pt x="3592" y="2584"/>
                </a:lnTo>
                <a:lnTo>
                  <a:pt x="3602" y="2580"/>
                </a:lnTo>
                <a:lnTo>
                  <a:pt x="3610" y="2577"/>
                </a:lnTo>
                <a:lnTo>
                  <a:pt x="3617" y="2572"/>
                </a:lnTo>
                <a:lnTo>
                  <a:pt x="3621" y="2570"/>
                </a:lnTo>
                <a:lnTo>
                  <a:pt x="3624" y="2567"/>
                </a:lnTo>
                <a:lnTo>
                  <a:pt x="3629" y="2561"/>
                </a:lnTo>
                <a:lnTo>
                  <a:pt x="3634" y="2557"/>
                </a:lnTo>
                <a:lnTo>
                  <a:pt x="3637" y="2551"/>
                </a:lnTo>
                <a:lnTo>
                  <a:pt x="3640" y="2546"/>
                </a:lnTo>
                <a:lnTo>
                  <a:pt x="3642" y="2540"/>
                </a:lnTo>
                <a:lnTo>
                  <a:pt x="3643" y="2536"/>
                </a:lnTo>
                <a:lnTo>
                  <a:pt x="3645" y="2529"/>
                </a:lnTo>
                <a:lnTo>
                  <a:pt x="3645" y="2527"/>
                </a:lnTo>
                <a:lnTo>
                  <a:pt x="3688" y="2527"/>
                </a:lnTo>
                <a:lnTo>
                  <a:pt x="3671" y="2688"/>
                </a:lnTo>
                <a:lnTo>
                  <a:pt x="3622" y="2688"/>
                </a:lnTo>
                <a:lnTo>
                  <a:pt x="3622" y="2677"/>
                </a:lnTo>
                <a:lnTo>
                  <a:pt x="3622" y="2669"/>
                </a:lnTo>
                <a:lnTo>
                  <a:pt x="3621" y="2661"/>
                </a:lnTo>
                <a:lnTo>
                  <a:pt x="3618" y="2654"/>
                </a:lnTo>
                <a:lnTo>
                  <a:pt x="3616" y="2648"/>
                </a:lnTo>
                <a:lnTo>
                  <a:pt x="3612" y="2643"/>
                </a:lnTo>
                <a:lnTo>
                  <a:pt x="3608" y="2638"/>
                </a:lnTo>
                <a:lnTo>
                  <a:pt x="3603" y="2635"/>
                </a:lnTo>
                <a:lnTo>
                  <a:pt x="3597" y="2632"/>
                </a:lnTo>
                <a:lnTo>
                  <a:pt x="3591" y="2630"/>
                </a:lnTo>
                <a:lnTo>
                  <a:pt x="3577" y="2626"/>
                </a:lnTo>
                <a:lnTo>
                  <a:pt x="3568" y="2626"/>
                </a:lnTo>
                <a:lnTo>
                  <a:pt x="3560" y="2625"/>
                </a:lnTo>
                <a:lnTo>
                  <a:pt x="3542" y="2625"/>
                </a:lnTo>
                <a:lnTo>
                  <a:pt x="3494" y="2625"/>
                </a:lnTo>
                <a:lnTo>
                  <a:pt x="3480" y="2763"/>
                </a:lnTo>
                <a:lnTo>
                  <a:pt x="3480" y="2771"/>
                </a:lnTo>
                <a:lnTo>
                  <a:pt x="3480" y="2778"/>
                </a:lnTo>
                <a:lnTo>
                  <a:pt x="3480" y="2785"/>
                </a:lnTo>
                <a:lnTo>
                  <a:pt x="3481" y="2791"/>
                </a:lnTo>
                <a:lnTo>
                  <a:pt x="3482" y="2796"/>
                </a:lnTo>
                <a:lnTo>
                  <a:pt x="3484" y="2801"/>
                </a:lnTo>
                <a:lnTo>
                  <a:pt x="3487" y="2805"/>
                </a:lnTo>
                <a:lnTo>
                  <a:pt x="3489" y="2809"/>
                </a:lnTo>
                <a:lnTo>
                  <a:pt x="3495" y="2815"/>
                </a:lnTo>
                <a:lnTo>
                  <a:pt x="3501" y="2818"/>
                </a:lnTo>
                <a:lnTo>
                  <a:pt x="3507" y="2822"/>
                </a:lnTo>
                <a:lnTo>
                  <a:pt x="3515" y="2825"/>
                </a:lnTo>
                <a:lnTo>
                  <a:pt x="3525" y="2827"/>
                </a:lnTo>
                <a:lnTo>
                  <a:pt x="3536" y="2829"/>
                </a:lnTo>
                <a:lnTo>
                  <a:pt x="3548" y="2829"/>
                </a:lnTo>
                <a:lnTo>
                  <a:pt x="3564" y="2830"/>
                </a:lnTo>
                <a:lnTo>
                  <a:pt x="3578" y="2829"/>
                </a:lnTo>
                <a:lnTo>
                  <a:pt x="3592" y="2828"/>
                </a:lnTo>
                <a:lnTo>
                  <a:pt x="3606" y="2825"/>
                </a:lnTo>
                <a:lnTo>
                  <a:pt x="3618" y="2823"/>
                </a:lnTo>
                <a:lnTo>
                  <a:pt x="3630" y="2821"/>
                </a:lnTo>
                <a:lnTo>
                  <a:pt x="3642" y="2817"/>
                </a:lnTo>
                <a:lnTo>
                  <a:pt x="3653" y="2814"/>
                </a:lnTo>
                <a:lnTo>
                  <a:pt x="3663" y="2809"/>
                </a:lnTo>
                <a:lnTo>
                  <a:pt x="3671" y="2804"/>
                </a:lnTo>
                <a:lnTo>
                  <a:pt x="3681" y="2799"/>
                </a:lnTo>
                <a:lnTo>
                  <a:pt x="3689" y="2793"/>
                </a:lnTo>
                <a:lnTo>
                  <a:pt x="3696" y="2789"/>
                </a:lnTo>
                <a:lnTo>
                  <a:pt x="3703" y="2783"/>
                </a:lnTo>
                <a:lnTo>
                  <a:pt x="3711" y="2777"/>
                </a:lnTo>
                <a:lnTo>
                  <a:pt x="3722" y="2766"/>
                </a:lnTo>
                <a:lnTo>
                  <a:pt x="3732" y="2754"/>
                </a:lnTo>
                <a:lnTo>
                  <a:pt x="3740" y="2743"/>
                </a:lnTo>
                <a:lnTo>
                  <a:pt x="3746" y="2733"/>
                </a:lnTo>
                <a:lnTo>
                  <a:pt x="3752" y="2724"/>
                </a:lnTo>
                <a:lnTo>
                  <a:pt x="3756" y="2715"/>
                </a:lnTo>
                <a:lnTo>
                  <a:pt x="3758" y="2709"/>
                </a:lnTo>
                <a:lnTo>
                  <a:pt x="3759" y="2705"/>
                </a:lnTo>
                <a:lnTo>
                  <a:pt x="3802" y="2705"/>
                </a:lnTo>
                <a:lnTo>
                  <a:pt x="3790" y="2829"/>
                </a:lnTo>
                <a:lnTo>
                  <a:pt x="3860" y="2829"/>
                </a:lnTo>
                <a:lnTo>
                  <a:pt x="3869" y="2828"/>
                </a:lnTo>
                <a:lnTo>
                  <a:pt x="3876" y="2827"/>
                </a:lnTo>
                <a:lnTo>
                  <a:pt x="3883" y="2825"/>
                </a:lnTo>
                <a:lnTo>
                  <a:pt x="3891" y="2823"/>
                </a:lnTo>
                <a:lnTo>
                  <a:pt x="3895" y="2821"/>
                </a:lnTo>
                <a:lnTo>
                  <a:pt x="3901" y="2818"/>
                </a:lnTo>
                <a:lnTo>
                  <a:pt x="3905" y="2815"/>
                </a:lnTo>
                <a:lnTo>
                  <a:pt x="3908" y="2811"/>
                </a:lnTo>
                <a:lnTo>
                  <a:pt x="3912" y="2808"/>
                </a:lnTo>
                <a:lnTo>
                  <a:pt x="3915" y="2803"/>
                </a:lnTo>
                <a:lnTo>
                  <a:pt x="3917" y="2798"/>
                </a:lnTo>
                <a:lnTo>
                  <a:pt x="3919" y="2792"/>
                </a:lnTo>
                <a:lnTo>
                  <a:pt x="3923" y="2782"/>
                </a:lnTo>
                <a:lnTo>
                  <a:pt x="3923" y="2774"/>
                </a:lnTo>
                <a:lnTo>
                  <a:pt x="3924" y="2769"/>
                </a:lnTo>
                <a:lnTo>
                  <a:pt x="3953" y="2476"/>
                </a:lnTo>
                <a:close/>
                <a:moveTo>
                  <a:pt x="3354" y="2469"/>
                </a:moveTo>
                <a:lnTo>
                  <a:pt x="3354" y="2462"/>
                </a:lnTo>
                <a:lnTo>
                  <a:pt x="3354" y="2455"/>
                </a:lnTo>
                <a:lnTo>
                  <a:pt x="3354" y="2449"/>
                </a:lnTo>
                <a:lnTo>
                  <a:pt x="3353" y="2444"/>
                </a:lnTo>
                <a:lnTo>
                  <a:pt x="3352" y="2439"/>
                </a:lnTo>
                <a:lnTo>
                  <a:pt x="3349" y="2435"/>
                </a:lnTo>
                <a:lnTo>
                  <a:pt x="3348" y="2431"/>
                </a:lnTo>
                <a:lnTo>
                  <a:pt x="3345" y="2427"/>
                </a:lnTo>
                <a:lnTo>
                  <a:pt x="3342" y="2424"/>
                </a:lnTo>
                <a:lnTo>
                  <a:pt x="3340" y="2423"/>
                </a:lnTo>
                <a:lnTo>
                  <a:pt x="3338" y="2422"/>
                </a:lnTo>
                <a:lnTo>
                  <a:pt x="3334" y="2419"/>
                </a:lnTo>
                <a:lnTo>
                  <a:pt x="3329" y="2417"/>
                </a:lnTo>
                <a:lnTo>
                  <a:pt x="3323" y="2416"/>
                </a:lnTo>
                <a:lnTo>
                  <a:pt x="3317" y="2414"/>
                </a:lnTo>
                <a:lnTo>
                  <a:pt x="3310" y="2413"/>
                </a:lnTo>
                <a:lnTo>
                  <a:pt x="3303" y="2412"/>
                </a:lnTo>
                <a:lnTo>
                  <a:pt x="3255" y="2412"/>
                </a:lnTo>
                <a:lnTo>
                  <a:pt x="3244" y="2413"/>
                </a:lnTo>
                <a:lnTo>
                  <a:pt x="3234" y="2413"/>
                </a:lnTo>
                <a:lnTo>
                  <a:pt x="3226" y="2416"/>
                </a:lnTo>
                <a:lnTo>
                  <a:pt x="3218" y="2418"/>
                </a:lnTo>
                <a:lnTo>
                  <a:pt x="3212" y="2420"/>
                </a:lnTo>
                <a:lnTo>
                  <a:pt x="3206" y="2425"/>
                </a:lnTo>
                <a:lnTo>
                  <a:pt x="3200" y="2430"/>
                </a:lnTo>
                <a:lnTo>
                  <a:pt x="3198" y="2432"/>
                </a:lnTo>
                <a:lnTo>
                  <a:pt x="3197" y="2435"/>
                </a:lnTo>
                <a:lnTo>
                  <a:pt x="3192" y="2442"/>
                </a:lnTo>
                <a:lnTo>
                  <a:pt x="3188" y="2449"/>
                </a:lnTo>
                <a:lnTo>
                  <a:pt x="3186" y="2457"/>
                </a:lnTo>
                <a:lnTo>
                  <a:pt x="3184" y="2465"/>
                </a:lnTo>
                <a:lnTo>
                  <a:pt x="3179" y="2487"/>
                </a:lnTo>
                <a:lnTo>
                  <a:pt x="3176" y="2513"/>
                </a:lnTo>
                <a:lnTo>
                  <a:pt x="3146" y="2811"/>
                </a:lnTo>
                <a:lnTo>
                  <a:pt x="3147" y="2814"/>
                </a:lnTo>
                <a:lnTo>
                  <a:pt x="3147" y="2816"/>
                </a:lnTo>
                <a:lnTo>
                  <a:pt x="3148" y="2818"/>
                </a:lnTo>
                <a:lnTo>
                  <a:pt x="3150" y="2821"/>
                </a:lnTo>
                <a:lnTo>
                  <a:pt x="3152" y="2823"/>
                </a:lnTo>
                <a:lnTo>
                  <a:pt x="3154" y="2824"/>
                </a:lnTo>
                <a:lnTo>
                  <a:pt x="3156" y="2824"/>
                </a:lnTo>
                <a:lnTo>
                  <a:pt x="3159" y="2825"/>
                </a:lnTo>
                <a:lnTo>
                  <a:pt x="3251" y="2825"/>
                </a:lnTo>
                <a:lnTo>
                  <a:pt x="3259" y="2825"/>
                </a:lnTo>
                <a:lnTo>
                  <a:pt x="3268" y="2824"/>
                </a:lnTo>
                <a:lnTo>
                  <a:pt x="3282" y="2822"/>
                </a:lnTo>
                <a:lnTo>
                  <a:pt x="3288" y="2819"/>
                </a:lnTo>
                <a:lnTo>
                  <a:pt x="3294" y="2817"/>
                </a:lnTo>
                <a:lnTo>
                  <a:pt x="3298" y="2815"/>
                </a:lnTo>
                <a:lnTo>
                  <a:pt x="3303" y="2811"/>
                </a:lnTo>
                <a:lnTo>
                  <a:pt x="3308" y="2808"/>
                </a:lnTo>
                <a:lnTo>
                  <a:pt x="3311" y="2803"/>
                </a:lnTo>
                <a:lnTo>
                  <a:pt x="3314" y="2798"/>
                </a:lnTo>
                <a:lnTo>
                  <a:pt x="3317" y="2792"/>
                </a:lnTo>
                <a:lnTo>
                  <a:pt x="3320" y="2786"/>
                </a:lnTo>
                <a:lnTo>
                  <a:pt x="3321" y="2780"/>
                </a:lnTo>
                <a:lnTo>
                  <a:pt x="3322" y="2773"/>
                </a:lnTo>
                <a:lnTo>
                  <a:pt x="3323" y="2765"/>
                </a:lnTo>
                <a:lnTo>
                  <a:pt x="3354" y="2469"/>
                </a:lnTo>
                <a:close/>
                <a:moveTo>
                  <a:pt x="2980" y="2962"/>
                </a:moveTo>
                <a:lnTo>
                  <a:pt x="2998" y="2955"/>
                </a:lnTo>
                <a:lnTo>
                  <a:pt x="3007" y="2950"/>
                </a:lnTo>
                <a:lnTo>
                  <a:pt x="3018" y="2945"/>
                </a:lnTo>
                <a:lnTo>
                  <a:pt x="3038" y="2933"/>
                </a:lnTo>
                <a:lnTo>
                  <a:pt x="3058" y="2921"/>
                </a:lnTo>
                <a:lnTo>
                  <a:pt x="3063" y="2918"/>
                </a:lnTo>
                <a:lnTo>
                  <a:pt x="3067" y="2914"/>
                </a:lnTo>
                <a:lnTo>
                  <a:pt x="3075" y="2908"/>
                </a:lnTo>
                <a:lnTo>
                  <a:pt x="3082" y="2902"/>
                </a:lnTo>
                <a:lnTo>
                  <a:pt x="3086" y="2896"/>
                </a:lnTo>
                <a:lnTo>
                  <a:pt x="3091" y="2891"/>
                </a:lnTo>
                <a:lnTo>
                  <a:pt x="3092" y="2885"/>
                </a:lnTo>
                <a:lnTo>
                  <a:pt x="3092" y="2882"/>
                </a:lnTo>
                <a:lnTo>
                  <a:pt x="3092" y="2880"/>
                </a:lnTo>
                <a:lnTo>
                  <a:pt x="3091" y="2878"/>
                </a:lnTo>
                <a:lnTo>
                  <a:pt x="3090" y="2876"/>
                </a:lnTo>
                <a:lnTo>
                  <a:pt x="2752" y="2509"/>
                </a:lnTo>
                <a:lnTo>
                  <a:pt x="2731" y="2701"/>
                </a:lnTo>
                <a:lnTo>
                  <a:pt x="2728" y="2725"/>
                </a:lnTo>
                <a:lnTo>
                  <a:pt x="2726" y="2744"/>
                </a:lnTo>
                <a:lnTo>
                  <a:pt x="2726" y="2753"/>
                </a:lnTo>
                <a:lnTo>
                  <a:pt x="2726" y="2760"/>
                </a:lnTo>
                <a:lnTo>
                  <a:pt x="2729" y="2774"/>
                </a:lnTo>
                <a:lnTo>
                  <a:pt x="2730" y="2780"/>
                </a:lnTo>
                <a:lnTo>
                  <a:pt x="2731" y="2785"/>
                </a:lnTo>
                <a:lnTo>
                  <a:pt x="2735" y="2795"/>
                </a:lnTo>
                <a:lnTo>
                  <a:pt x="2739" y="2803"/>
                </a:lnTo>
                <a:lnTo>
                  <a:pt x="2745" y="2810"/>
                </a:lnTo>
                <a:lnTo>
                  <a:pt x="2750" y="2815"/>
                </a:lnTo>
                <a:lnTo>
                  <a:pt x="2755" y="2818"/>
                </a:lnTo>
                <a:lnTo>
                  <a:pt x="2761" y="2822"/>
                </a:lnTo>
                <a:lnTo>
                  <a:pt x="2767" y="2824"/>
                </a:lnTo>
                <a:lnTo>
                  <a:pt x="2774" y="2827"/>
                </a:lnTo>
                <a:lnTo>
                  <a:pt x="2782" y="2828"/>
                </a:lnTo>
                <a:lnTo>
                  <a:pt x="2792" y="2829"/>
                </a:lnTo>
                <a:lnTo>
                  <a:pt x="2801" y="2829"/>
                </a:lnTo>
                <a:lnTo>
                  <a:pt x="2808" y="2829"/>
                </a:lnTo>
                <a:lnTo>
                  <a:pt x="2805" y="2867"/>
                </a:lnTo>
                <a:lnTo>
                  <a:pt x="2674" y="2867"/>
                </a:lnTo>
                <a:lnTo>
                  <a:pt x="2692" y="2883"/>
                </a:lnTo>
                <a:lnTo>
                  <a:pt x="2706" y="2896"/>
                </a:lnTo>
                <a:lnTo>
                  <a:pt x="2722" y="2908"/>
                </a:lnTo>
                <a:lnTo>
                  <a:pt x="2737" y="2919"/>
                </a:lnTo>
                <a:lnTo>
                  <a:pt x="2754" y="2930"/>
                </a:lnTo>
                <a:lnTo>
                  <a:pt x="2770" y="2940"/>
                </a:lnTo>
                <a:lnTo>
                  <a:pt x="2788" y="2949"/>
                </a:lnTo>
                <a:lnTo>
                  <a:pt x="2806" y="2957"/>
                </a:lnTo>
                <a:lnTo>
                  <a:pt x="2825" y="2963"/>
                </a:lnTo>
                <a:lnTo>
                  <a:pt x="2844" y="2969"/>
                </a:lnTo>
                <a:lnTo>
                  <a:pt x="2853" y="2970"/>
                </a:lnTo>
                <a:lnTo>
                  <a:pt x="2863" y="2972"/>
                </a:lnTo>
                <a:lnTo>
                  <a:pt x="2872" y="2973"/>
                </a:lnTo>
                <a:lnTo>
                  <a:pt x="2882" y="2975"/>
                </a:lnTo>
                <a:lnTo>
                  <a:pt x="2900" y="2976"/>
                </a:lnTo>
                <a:lnTo>
                  <a:pt x="2921" y="2975"/>
                </a:lnTo>
                <a:lnTo>
                  <a:pt x="2941" y="2972"/>
                </a:lnTo>
                <a:lnTo>
                  <a:pt x="2960" y="2968"/>
                </a:lnTo>
                <a:lnTo>
                  <a:pt x="2969" y="2964"/>
                </a:lnTo>
                <a:lnTo>
                  <a:pt x="2980" y="2962"/>
                </a:lnTo>
                <a:close/>
                <a:moveTo>
                  <a:pt x="2441" y="2519"/>
                </a:moveTo>
                <a:lnTo>
                  <a:pt x="2441" y="2507"/>
                </a:lnTo>
                <a:lnTo>
                  <a:pt x="2441" y="2496"/>
                </a:lnTo>
                <a:lnTo>
                  <a:pt x="2440" y="2486"/>
                </a:lnTo>
                <a:lnTo>
                  <a:pt x="2437" y="2476"/>
                </a:lnTo>
                <a:lnTo>
                  <a:pt x="2435" y="2467"/>
                </a:lnTo>
                <a:lnTo>
                  <a:pt x="2430" y="2457"/>
                </a:lnTo>
                <a:lnTo>
                  <a:pt x="2426" y="2450"/>
                </a:lnTo>
                <a:lnTo>
                  <a:pt x="2423" y="2445"/>
                </a:lnTo>
                <a:lnTo>
                  <a:pt x="2421" y="2442"/>
                </a:lnTo>
                <a:lnTo>
                  <a:pt x="2417" y="2438"/>
                </a:lnTo>
                <a:lnTo>
                  <a:pt x="2414" y="2436"/>
                </a:lnTo>
                <a:lnTo>
                  <a:pt x="2410" y="2432"/>
                </a:lnTo>
                <a:lnTo>
                  <a:pt x="2405" y="2430"/>
                </a:lnTo>
                <a:lnTo>
                  <a:pt x="2397" y="2424"/>
                </a:lnTo>
                <a:lnTo>
                  <a:pt x="2386" y="2420"/>
                </a:lnTo>
                <a:lnTo>
                  <a:pt x="2376" y="2417"/>
                </a:lnTo>
                <a:lnTo>
                  <a:pt x="2365" y="2414"/>
                </a:lnTo>
                <a:lnTo>
                  <a:pt x="2352" y="2413"/>
                </a:lnTo>
                <a:lnTo>
                  <a:pt x="2339" y="2412"/>
                </a:lnTo>
                <a:lnTo>
                  <a:pt x="2281" y="2412"/>
                </a:lnTo>
                <a:lnTo>
                  <a:pt x="2261" y="2610"/>
                </a:lnTo>
                <a:lnTo>
                  <a:pt x="2349" y="2610"/>
                </a:lnTo>
                <a:lnTo>
                  <a:pt x="2358" y="2610"/>
                </a:lnTo>
                <a:lnTo>
                  <a:pt x="2368" y="2609"/>
                </a:lnTo>
                <a:lnTo>
                  <a:pt x="2376" y="2606"/>
                </a:lnTo>
                <a:lnTo>
                  <a:pt x="2384" y="2604"/>
                </a:lnTo>
                <a:lnTo>
                  <a:pt x="2391" y="2600"/>
                </a:lnTo>
                <a:lnTo>
                  <a:pt x="2398" y="2596"/>
                </a:lnTo>
                <a:lnTo>
                  <a:pt x="2405" y="2591"/>
                </a:lnTo>
                <a:lnTo>
                  <a:pt x="2411" y="2585"/>
                </a:lnTo>
                <a:lnTo>
                  <a:pt x="2417" y="2579"/>
                </a:lnTo>
                <a:lnTo>
                  <a:pt x="2422" y="2572"/>
                </a:lnTo>
                <a:lnTo>
                  <a:pt x="2427" y="2565"/>
                </a:lnTo>
                <a:lnTo>
                  <a:pt x="2431" y="2557"/>
                </a:lnTo>
                <a:lnTo>
                  <a:pt x="2434" y="2548"/>
                </a:lnTo>
                <a:lnTo>
                  <a:pt x="2437" y="2539"/>
                </a:lnTo>
                <a:lnTo>
                  <a:pt x="2439" y="2529"/>
                </a:lnTo>
                <a:lnTo>
                  <a:pt x="2441" y="2519"/>
                </a:lnTo>
                <a:close/>
                <a:moveTo>
                  <a:pt x="2119" y="2476"/>
                </a:moveTo>
                <a:lnTo>
                  <a:pt x="2119" y="2459"/>
                </a:lnTo>
                <a:lnTo>
                  <a:pt x="2119" y="2452"/>
                </a:lnTo>
                <a:lnTo>
                  <a:pt x="2118" y="2446"/>
                </a:lnTo>
                <a:lnTo>
                  <a:pt x="2116" y="2441"/>
                </a:lnTo>
                <a:lnTo>
                  <a:pt x="2115" y="2436"/>
                </a:lnTo>
                <a:lnTo>
                  <a:pt x="2113" y="2431"/>
                </a:lnTo>
                <a:lnTo>
                  <a:pt x="2109" y="2427"/>
                </a:lnTo>
                <a:lnTo>
                  <a:pt x="2107" y="2424"/>
                </a:lnTo>
                <a:lnTo>
                  <a:pt x="2102" y="2422"/>
                </a:lnTo>
                <a:lnTo>
                  <a:pt x="2099" y="2419"/>
                </a:lnTo>
                <a:lnTo>
                  <a:pt x="2093" y="2417"/>
                </a:lnTo>
                <a:lnTo>
                  <a:pt x="2081" y="2414"/>
                </a:lnTo>
                <a:lnTo>
                  <a:pt x="2067" y="2412"/>
                </a:lnTo>
                <a:lnTo>
                  <a:pt x="1997" y="2412"/>
                </a:lnTo>
                <a:lnTo>
                  <a:pt x="1986" y="2508"/>
                </a:lnTo>
                <a:lnTo>
                  <a:pt x="1942" y="2508"/>
                </a:lnTo>
                <a:lnTo>
                  <a:pt x="1941" y="2497"/>
                </a:lnTo>
                <a:lnTo>
                  <a:pt x="1938" y="2487"/>
                </a:lnTo>
                <a:lnTo>
                  <a:pt x="1936" y="2482"/>
                </a:lnTo>
                <a:lnTo>
                  <a:pt x="1934" y="2477"/>
                </a:lnTo>
                <a:lnTo>
                  <a:pt x="1930" y="2468"/>
                </a:lnTo>
                <a:lnTo>
                  <a:pt x="1925" y="2459"/>
                </a:lnTo>
                <a:lnTo>
                  <a:pt x="1917" y="2452"/>
                </a:lnTo>
                <a:lnTo>
                  <a:pt x="1914" y="2449"/>
                </a:lnTo>
                <a:lnTo>
                  <a:pt x="1910" y="2445"/>
                </a:lnTo>
                <a:lnTo>
                  <a:pt x="1902" y="2438"/>
                </a:lnTo>
                <a:lnTo>
                  <a:pt x="1893" y="2432"/>
                </a:lnTo>
                <a:lnTo>
                  <a:pt x="1883" y="2427"/>
                </a:lnTo>
                <a:lnTo>
                  <a:pt x="1874" y="2423"/>
                </a:lnTo>
                <a:lnTo>
                  <a:pt x="1863" y="2419"/>
                </a:lnTo>
                <a:lnTo>
                  <a:pt x="1851" y="2416"/>
                </a:lnTo>
                <a:lnTo>
                  <a:pt x="1839" y="2414"/>
                </a:lnTo>
                <a:lnTo>
                  <a:pt x="1827" y="2413"/>
                </a:lnTo>
                <a:lnTo>
                  <a:pt x="1816" y="2412"/>
                </a:lnTo>
                <a:lnTo>
                  <a:pt x="1679" y="2412"/>
                </a:lnTo>
                <a:lnTo>
                  <a:pt x="1663" y="2586"/>
                </a:lnTo>
                <a:lnTo>
                  <a:pt x="1727" y="2586"/>
                </a:lnTo>
                <a:lnTo>
                  <a:pt x="1739" y="2585"/>
                </a:lnTo>
                <a:lnTo>
                  <a:pt x="1750" y="2584"/>
                </a:lnTo>
                <a:lnTo>
                  <a:pt x="1760" y="2580"/>
                </a:lnTo>
                <a:lnTo>
                  <a:pt x="1768" y="2577"/>
                </a:lnTo>
                <a:lnTo>
                  <a:pt x="1775" y="2572"/>
                </a:lnTo>
                <a:lnTo>
                  <a:pt x="1779" y="2570"/>
                </a:lnTo>
                <a:lnTo>
                  <a:pt x="1782" y="2567"/>
                </a:lnTo>
                <a:lnTo>
                  <a:pt x="1787" y="2561"/>
                </a:lnTo>
                <a:lnTo>
                  <a:pt x="1792" y="2557"/>
                </a:lnTo>
                <a:lnTo>
                  <a:pt x="1795" y="2551"/>
                </a:lnTo>
                <a:lnTo>
                  <a:pt x="1798" y="2546"/>
                </a:lnTo>
                <a:lnTo>
                  <a:pt x="1800" y="2540"/>
                </a:lnTo>
                <a:lnTo>
                  <a:pt x="1801" y="2536"/>
                </a:lnTo>
                <a:lnTo>
                  <a:pt x="1804" y="2529"/>
                </a:lnTo>
                <a:lnTo>
                  <a:pt x="1804" y="2527"/>
                </a:lnTo>
                <a:lnTo>
                  <a:pt x="1846" y="2527"/>
                </a:lnTo>
                <a:lnTo>
                  <a:pt x="1830" y="2688"/>
                </a:lnTo>
                <a:lnTo>
                  <a:pt x="1780" y="2688"/>
                </a:lnTo>
                <a:lnTo>
                  <a:pt x="1780" y="2677"/>
                </a:lnTo>
                <a:lnTo>
                  <a:pt x="1780" y="2669"/>
                </a:lnTo>
                <a:lnTo>
                  <a:pt x="1779" y="2661"/>
                </a:lnTo>
                <a:lnTo>
                  <a:pt x="1777" y="2654"/>
                </a:lnTo>
                <a:lnTo>
                  <a:pt x="1774" y="2648"/>
                </a:lnTo>
                <a:lnTo>
                  <a:pt x="1771" y="2643"/>
                </a:lnTo>
                <a:lnTo>
                  <a:pt x="1766" y="2638"/>
                </a:lnTo>
                <a:lnTo>
                  <a:pt x="1761" y="2635"/>
                </a:lnTo>
                <a:lnTo>
                  <a:pt x="1755" y="2632"/>
                </a:lnTo>
                <a:lnTo>
                  <a:pt x="1749" y="2630"/>
                </a:lnTo>
                <a:lnTo>
                  <a:pt x="1735" y="2626"/>
                </a:lnTo>
                <a:lnTo>
                  <a:pt x="1727" y="2626"/>
                </a:lnTo>
                <a:lnTo>
                  <a:pt x="1718" y="2625"/>
                </a:lnTo>
                <a:lnTo>
                  <a:pt x="1701" y="2625"/>
                </a:lnTo>
                <a:lnTo>
                  <a:pt x="1658" y="2625"/>
                </a:lnTo>
                <a:lnTo>
                  <a:pt x="1645" y="2763"/>
                </a:lnTo>
                <a:lnTo>
                  <a:pt x="1644" y="2771"/>
                </a:lnTo>
                <a:lnTo>
                  <a:pt x="1644" y="2778"/>
                </a:lnTo>
                <a:lnTo>
                  <a:pt x="1644" y="2785"/>
                </a:lnTo>
                <a:lnTo>
                  <a:pt x="1645" y="2791"/>
                </a:lnTo>
                <a:lnTo>
                  <a:pt x="1646" y="2796"/>
                </a:lnTo>
                <a:lnTo>
                  <a:pt x="1649" y="2801"/>
                </a:lnTo>
                <a:lnTo>
                  <a:pt x="1651" y="2805"/>
                </a:lnTo>
                <a:lnTo>
                  <a:pt x="1655" y="2809"/>
                </a:lnTo>
                <a:lnTo>
                  <a:pt x="1659" y="2814"/>
                </a:lnTo>
                <a:lnTo>
                  <a:pt x="1664" y="2818"/>
                </a:lnTo>
                <a:lnTo>
                  <a:pt x="1671" y="2822"/>
                </a:lnTo>
                <a:lnTo>
                  <a:pt x="1678" y="2824"/>
                </a:lnTo>
                <a:lnTo>
                  <a:pt x="1687" y="2827"/>
                </a:lnTo>
                <a:lnTo>
                  <a:pt x="1697" y="2828"/>
                </a:lnTo>
                <a:lnTo>
                  <a:pt x="1708" y="2829"/>
                </a:lnTo>
                <a:lnTo>
                  <a:pt x="1722" y="2830"/>
                </a:lnTo>
                <a:lnTo>
                  <a:pt x="1737" y="2829"/>
                </a:lnTo>
                <a:lnTo>
                  <a:pt x="1752" y="2829"/>
                </a:lnTo>
                <a:lnTo>
                  <a:pt x="1766" y="2827"/>
                </a:lnTo>
                <a:lnTo>
                  <a:pt x="1779" y="2824"/>
                </a:lnTo>
                <a:lnTo>
                  <a:pt x="1791" y="2822"/>
                </a:lnTo>
                <a:lnTo>
                  <a:pt x="1803" y="2818"/>
                </a:lnTo>
                <a:lnTo>
                  <a:pt x="1813" y="2815"/>
                </a:lnTo>
                <a:lnTo>
                  <a:pt x="1824" y="2810"/>
                </a:lnTo>
                <a:lnTo>
                  <a:pt x="1833" y="2805"/>
                </a:lnTo>
                <a:lnTo>
                  <a:pt x="1843" y="2801"/>
                </a:lnTo>
                <a:lnTo>
                  <a:pt x="1851" y="2796"/>
                </a:lnTo>
                <a:lnTo>
                  <a:pt x="1859" y="2790"/>
                </a:lnTo>
                <a:lnTo>
                  <a:pt x="1867" y="2784"/>
                </a:lnTo>
                <a:lnTo>
                  <a:pt x="1874" y="2779"/>
                </a:lnTo>
                <a:lnTo>
                  <a:pt x="1880" y="2773"/>
                </a:lnTo>
                <a:lnTo>
                  <a:pt x="1885" y="2767"/>
                </a:lnTo>
                <a:lnTo>
                  <a:pt x="1891" y="2761"/>
                </a:lnTo>
                <a:lnTo>
                  <a:pt x="1896" y="2756"/>
                </a:lnTo>
                <a:lnTo>
                  <a:pt x="1904" y="2744"/>
                </a:lnTo>
                <a:lnTo>
                  <a:pt x="1908" y="2739"/>
                </a:lnTo>
                <a:lnTo>
                  <a:pt x="1910" y="2733"/>
                </a:lnTo>
                <a:lnTo>
                  <a:pt x="1916" y="2724"/>
                </a:lnTo>
                <a:lnTo>
                  <a:pt x="1920" y="2716"/>
                </a:lnTo>
                <a:lnTo>
                  <a:pt x="1922" y="2709"/>
                </a:lnTo>
                <a:lnTo>
                  <a:pt x="1923" y="2705"/>
                </a:lnTo>
                <a:lnTo>
                  <a:pt x="1967" y="2705"/>
                </a:lnTo>
                <a:lnTo>
                  <a:pt x="1954" y="2829"/>
                </a:lnTo>
                <a:lnTo>
                  <a:pt x="2024" y="2829"/>
                </a:lnTo>
                <a:lnTo>
                  <a:pt x="2034" y="2828"/>
                </a:lnTo>
                <a:lnTo>
                  <a:pt x="2041" y="2827"/>
                </a:lnTo>
                <a:lnTo>
                  <a:pt x="2048" y="2825"/>
                </a:lnTo>
                <a:lnTo>
                  <a:pt x="2055" y="2823"/>
                </a:lnTo>
                <a:lnTo>
                  <a:pt x="2060" y="2821"/>
                </a:lnTo>
                <a:lnTo>
                  <a:pt x="2066" y="2818"/>
                </a:lnTo>
                <a:lnTo>
                  <a:pt x="2069" y="2815"/>
                </a:lnTo>
                <a:lnTo>
                  <a:pt x="2073" y="2811"/>
                </a:lnTo>
                <a:lnTo>
                  <a:pt x="2076" y="2808"/>
                </a:lnTo>
                <a:lnTo>
                  <a:pt x="2080" y="2803"/>
                </a:lnTo>
                <a:lnTo>
                  <a:pt x="2082" y="2798"/>
                </a:lnTo>
                <a:lnTo>
                  <a:pt x="2083" y="2792"/>
                </a:lnTo>
                <a:lnTo>
                  <a:pt x="2087" y="2782"/>
                </a:lnTo>
                <a:lnTo>
                  <a:pt x="2088" y="2774"/>
                </a:lnTo>
                <a:lnTo>
                  <a:pt x="2088" y="2769"/>
                </a:lnTo>
                <a:lnTo>
                  <a:pt x="2119" y="2476"/>
                </a:lnTo>
                <a:close/>
                <a:moveTo>
                  <a:pt x="4975" y="2867"/>
                </a:moveTo>
                <a:lnTo>
                  <a:pt x="5005" y="2867"/>
                </a:lnTo>
                <a:lnTo>
                  <a:pt x="4993" y="2880"/>
                </a:lnTo>
                <a:lnTo>
                  <a:pt x="4980" y="2894"/>
                </a:lnTo>
                <a:lnTo>
                  <a:pt x="4967" y="2906"/>
                </a:lnTo>
                <a:lnTo>
                  <a:pt x="4953" y="2918"/>
                </a:lnTo>
                <a:lnTo>
                  <a:pt x="4940" y="2930"/>
                </a:lnTo>
                <a:lnTo>
                  <a:pt x="4926" y="2940"/>
                </a:lnTo>
                <a:lnTo>
                  <a:pt x="4912" y="2951"/>
                </a:lnTo>
                <a:lnTo>
                  <a:pt x="4896" y="2960"/>
                </a:lnTo>
                <a:lnTo>
                  <a:pt x="4882" y="2970"/>
                </a:lnTo>
                <a:lnTo>
                  <a:pt x="4867" y="2978"/>
                </a:lnTo>
                <a:lnTo>
                  <a:pt x="4851" y="2986"/>
                </a:lnTo>
                <a:lnTo>
                  <a:pt x="4836" y="2994"/>
                </a:lnTo>
                <a:lnTo>
                  <a:pt x="4820" y="3001"/>
                </a:lnTo>
                <a:lnTo>
                  <a:pt x="4804" y="3007"/>
                </a:lnTo>
                <a:lnTo>
                  <a:pt x="4787" y="3013"/>
                </a:lnTo>
                <a:lnTo>
                  <a:pt x="4772" y="3017"/>
                </a:lnTo>
                <a:lnTo>
                  <a:pt x="4755" y="3021"/>
                </a:lnTo>
                <a:lnTo>
                  <a:pt x="4737" y="3024"/>
                </a:lnTo>
                <a:lnTo>
                  <a:pt x="4721" y="3028"/>
                </a:lnTo>
                <a:lnTo>
                  <a:pt x="4704" y="3030"/>
                </a:lnTo>
                <a:lnTo>
                  <a:pt x="4686" y="3031"/>
                </a:lnTo>
                <a:lnTo>
                  <a:pt x="4669" y="3033"/>
                </a:lnTo>
                <a:lnTo>
                  <a:pt x="4652" y="3033"/>
                </a:lnTo>
                <a:lnTo>
                  <a:pt x="4634" y="3033"/>
                </a:lnTo>
                <a:lnTo>
                  <a:pt x="4617" y="3031"/>
                </a:lnTo>
                <a:lnTo>
                  <a:pt x="4599" y="3029"/>
                </a:lnTo>
                <a:lnTo>
                  <a:pt x="4580" y="3027"/>
                </a:lnTo>
                <a:lnTo>
                  <a:pt x="4562" y="3023"/>
                </a:lnTo>
                <a:lnTo>
                  <a:pt x="4544" y="3020"/>
                </a:lnTo>
                <a:lnTo>
                  <a:pt x="4525" y="3015"/>
                </a:lnTo>
                <a:lnTo>
                  <a:pt x="4508" y="3009"/>
                </a:lnTo>
                <a:lnTo>
                  <a:pt x="4489" y="3003"/>
                </a:lnTo>
                <a:lnTo>
                  <a:pt x="4476" y="2997"/>
                </a:lnTo>
                <a:lnTo>
                  <a:pt x="4463" y="2991"/>
                </a:lnTo>
                <a:lnTo>
                  <a:pt x="4450" y="2985"/>
                </a:lnTo>
                <a:lnTo>
                  <a:pt x="4437" y="2978"/>
                </a:lnTo>
                <a:lnTo>
                  <a:pt x="4425" y="2971"/>
                </a:lnTo>
                <a:lnTo>
                  <a:pt x="4413" y="2963"/>
                </a:lnTo>
                <a:lnTo>
                  <a:pt x="4402" y="2955"/>
                </a:lnTo>
                <a:lnTo>
                  <a:pt x="4390" y="2946"/>
                </a:lnTo>
                <a:lnTo>
                  <a:pt x="4369" y="2927"/>
                </a:lnTo>
                <a:lnTo>
                  <a:pt x="4350" y="2907"/>
                </a:lnTo>
                <a:lnTo>
                  <a:pt x="4341" y="2898"/>
                </a:lnTo>
                <a:lnTo>
                  <a:pt x="4331" y="2887"/>
                </a:lnTo>
                <a:lnTo>
                  <a:pt x="4312" y="2865"/>
                </a:lnTo>
                <a:lnTo>
                  <a:pt x="4296" y="2842"/>
                </a:lnTo>
                <a:lnTo>
                  <a:pt x="4279" y="2819"/>
                </a:lnTo>
                <a:lnTo>
                  <a:pt x="4264" y="2796"/>
                </a:lnTo>
                <a:lnTo>
                  <a:pt x="4247" y="2771"/>
                </a:lnTo>
                <a:lnTo>
                  <a:pt x="4217" y="2724"/>
                </a:lnTo>
                <a:lnTo>
                  <a:pt x="4187" y="2677"/>
                </a:lnTo>
                <a:lnTo>
                  <a:pt x="4184" y="2674"/>
                </a:lnTo>
                <a:lnTo>
                  <a:pt x="4182" y="2671"/>
                </a:lnTo>
                <a:lnTo>
                  <a:pt x="4175" y="2666"/>
                </a:lnTo>
                <a:lnTo>
                  <a:pt x="4171" y="2663"/>
                </a:lnTo>
                <a:lnTo>
                  <a:pt x="4168" y="2662"/>
                </a:lnTo>
                <a:lnTo>
                  <a:pt x="4159" y="2658"/>
                </a:lnTo>
                <a:lnTo>
                  <a:pt x="4150" y="2656"/>
                </a:lnTo>
                <a:lnTo>
                  <a:pt x="4140" y="2655"/>
                </a:lnTo>
                <a:lnTo>
                  <a:pt x="4130" y="2654"/>
                </a:lnTo>
                <a:lnTo>
                  <a:pt x="4120" y="2654"/>
                </a:lnTo>
                <a:lnTo>
                  <a:pt x="4092" y="2654"/>
                </a:lnTo>
                <a:lnTo>
                  <a:pt x="4080" y="2766"/>
                </a:lnTo>
                <a:lnTo>
                  <a:pt x="4080" y="2783"/>
                </a:lnTo>
                <a:lnTo>
                  <a:pt x="4080" y="2789"/>
                </a:lnTo>
                <a:lnTo>
                  <a:pt x="4081" y="2796"/>
                </a:lnTo>
                <a:lnTo>
                  <a:pt x="4082" y="2801"/>
                </a:lnTo>
                <a:lnTo>
                  <a:pt x="4084" y="2805"/>
                </a:lnTo>
                <a:lnTo>
                  <a:pt x="4086" y="2810"/>
                </a:lnTo>
                <a:lnTo>
                  <a:pt x="4090" y="2814"/>
                </a:lnTo>
                <a:lnTo>
                  <a:pt x="4093" y="2817"/>
                </a:lnTo>
                <a:lnTo>
                  <a:pt x="4098" y="2821"/>
                </a:lnTo>
                <a:lnTo>
                  <a:pt x="4104" y="2823"/>
                </a:lnTo>
                <a:lnTo>
                  <a:pt x="4110" y="2825"/>
                </a:lnTo>
                <a:lnTo>
                  <a:pt x="4117" y="2827"/>
                </a:lnTo>
                <a:lnTo>
                  <a:pt x="4125" y="2828"/>
                </a:lnTo>
                <a:lnTo>
                  <a:pt x="4135" y="2829"/>
                </a:lnTo>
                <a:lnTo>
                  <a:pt x="4144" y="2829"/>
                </a:lnTo>
                <a:lnTo>
                  <a:pt x="4149" y="2829"/>
                </a:lnTo>
                <a:lnTo>
                  <a:pt x="4145" y="2867"/>
                </a:lnTo>
                <a:lnTo>
                  <a:pt x="3650" y="2867"/>
                </a:lnTo>
                <a:lnTo>
                  <a:pt x="3156" y="2867"/>
                </a:lnTo>
                <a:lnTo>
                  <a:pt x="3143" y="2882"/>
                </a:lnTo>
                <a:lnTo>
                  <a:pt x="3130" y="2896"/>
                </a:lnTo>
                <a:lnTo>
                  <a:pt x="3117" y="2910"/>
                </a:lnTo>
                <a:lnTo>
                  <a:pt x="3104" y="2923"/>
                </a:lnTo>
                <a:lnTo>
                  <a:pt x="3091" y="2934"/>
                </a:lnTo>
                <a:lnTo>
                  <a:pt x="3077" y="2946"/>
                </a:lnTo>
                <a:lnTo>
                  <a:pt x="3063" y="2956"/>
                </a:lnTo>
                <a:lnTo>
                  <a:pt x="3049" y="2966"/>
                </a:lnTo>
                <a:lnTo>
                  <a:pt x="3034" y="2976"/>
                </a:lnTo>
                <a:lnTo>
                  <a:pt x="3019" y="2984"/>
                </a:lnTo>
                <a:lnTo>
                  <a:pt x="3005" y="2991"/>
                </a:lnTo>
                <a:lnTo>
                  <a:pt x="2989" y="2998"/>
                </a:lnTo>
                <a:lnTo>
                  <a:pt x="2974" y="3005"/>
                </a:lnTo>
                <a:lnTo>
                  <a:pt x="2959" y="3010"/>
                </a:lnTo>
                <a:lnTo>
                  <a:pt x="2943" y="3016"/>
                </a:lnTo>
                <a:lnTo>
                  <a:pt x="2927" y="3020"/>
                </a:lnTo>
                <a:lnTo>
                  <a:pt x="2911" y="3023"/>
                </a:lnTo>
                <a:lnTo>
                  <a:pt x="2895" y="3027"/>
                </a:lnTo>
                <a:lnTo>
                  <a:pt x="2879" y="3029"/>
                </a:lnTo>
                <a:lnTo>
                  <a:pt x="2863" y="3030"/>
                </a:lnTo>
                <a:lnTo>
                  <a:pt x="2846" y="3031"/>
                </a:lnTo>
                <a:lnTo>
                  <a:pt x="2829" y="3033"/>
                </a:lnTo>
                <a:lnTo>
                  <a:pt x="2813" y="3033"/>
                </a:lnTo>
                <a:lnTo>
                  <a:pt x="2796" y="3031"/>
                </a:lnTo>
                <a:lnTo>
                  <a:pt x="2780" y="3030"/>
                </a:lnTo>
                <a:lnTo>
                  <a:pt x="2762" y="3028"/>
                </a:lnTo>
                <a:lnTo>
                  <a:pt x="2745" y="3026"/>
                </a:lnTo>
                <a:lnTo>
                  <a:pt x="2729" y="3022"/>
                </a:lnTo>
                <a:lnTo>
                  <a:pt x="2712" y="3017"/>
                </a:lnTo>
                <a:lnTo>
                  <a:pt x="2694" y="3014"/>
                </a:lnTo>
                <a:lnTo>
                  <a:pt x="2661" y="3003"/>
                </a:lnTo>
                <a:lnTo>
                  <a:pt x="2647" y="2997"/>
                </a:lnTo>
                <a:lnTo>
                  <a:pt x="2634" y="2991"/>
                </a:lnTo>
                <a:lnTo>
                  <a:pt x="2621" y="2984"/>
                </a:lnTo>
                <a:lnTo>
                  <a:pt x="2609" y="2977"/>
                </a:lnTo>
                <a:lnTo>
                  <a:pt x="2596" y="2970"/>
                </a:lnTo>
                <a:lnTo>
                  <a:pt x="2584" y="2962"/>
                </a:lnTo>
                <a:lnTo>
                  <a:pt x="2572" y="2953"/>
                </a:lnTo>
                <a:lnTo>
                  <a:pt x="2562" y="2944"/>
                </a:lnTo>
                <a:lnTo>
                  <a:pt x="2540" y="2926"/>
                </a:lnTo>
                <a:lnTo>
                  <a:pt x="2530" y="2917"/>
                </a:lnTo>
                <a:lnTo>
                  <a:pt x="2520" y="2906"/>
                </a:lnTo>
                <a:lnTo>
                  <a:pt x="2500" y="2886"/>
                </a:lnTo>
                <a:lnTo>
                  <a:pt x="2481" y="2863"/>
                </a:lnTo>
                <a:lnTo>
                  <a:pt x="2473" y="2853"/>
                </a:lnTo>
                <a:lnTo>
                  <a:pt x="2463" y="2841"/>
                </a:lnTo>
                <a:lnTo>
                  <a:pt x="2447" y="2818"/>
                </a:lnTo>
                <a:lnTo>
                  <a:pt x="2430" y="2795"/>
                </a:lnTo>
                <a:lnTo>
                  <a:pt x="2414" y="2771"/>
                </a:lnTo>
                <a:lnTo>
                  <a:pt x="2383" y="2724"/>
                </a:lnTo>
                <a:lnTo>
                  <a:pt x="2352" y="2677"/>
                </a:lnTo>
                <a:lnTo>
                  <a:pt x="2350" y="2674"/>
                </a:lnTo>
                <a:lnTo>
                  <a:pt x="2347" y="2671"/>
                </a:lnTo>
                <a:lnTo>
                  <a:pt x="2340" y="2666"/>
                </a:lnTo>
                <a:lnTo>
                  <a:pt x="2333" y="2662"/>
                </a:lnTo>
                <a:lnTo>
                  <a:pt x="2325" y="2658"/>
                </a:lnTo>
                <a:lnTo>
                  <a:pt x="2315" y="2656"/>
                </a:lnTo>
                <a:lnTo>
                  <a:pt x="2306" y="2655"/>
                </a:lnTo>
                <a:lnTo>
                  <a:pt x="2296" y="2654"/>
                </a:lnTo>
                <a:lnTo>
                  <a:pt x="2287" y="2654"/>
                </a:lnTo>
                <a:lnTo>
                  <a:pt x="2256" y="2654"/>
                </a:lnTo>
                <a:lnTo>
                  <a:pt x="2246" y="2766"/>
                </a:lnTo>
                <a:lnTo>
                  <a:pt x="2244" y="2782"/>
                </a:lnTo>
                <a:lnTo>
                  <a:pt x="2244" y="2789"/>
                </a:lnTo>
                <a:lnTo>
                  <a:pt x="2246" y="2796"/>
                </a:lnTo>
                <a:lnTo>
                  <a:pt x="2247" y="2801"/>
                </a:lnTo>
                <a:lnTo>
                  <a:pt x="2248" y="2805"/>
                </a:lnTo>
                <a:lnTo>
                  <a:pt x="2250" y="2810"/>
                </a:lnTo>
                <a:lnTo>
                  <a:pt x="2254" y="2814"/>
                </a:lnTo>
                <a:lnTo>
                  <a:pt x="2257" y="2817"/>
                </a:lnTo>
                <a:lnTo>
                  <a:pt x="2262" y="2821"/>
                </a:lnTo>
                <a:lnTo>
                  <a:pt x="2267" y="2823"/>
                </a:lnTo>
                <a:lnTo>
                  <a:pt x="2274" y="2825"/>
                </a:lnTo>
                <a:lnTo>
                  <a:pt x="2281" y="2827"/>
                </a:lnTo>
                <a:lnTo>
                  <a:pt x="2289" y="2828"/>
                </a:lnTo>
                <a:lnTo>
                  <a:pt x="2298" y="2829"/>
                </a:lnTo>
                <a:lnTo>
                  <a:pt x="2308" y="2829"/>
                </a:lnTo>
                <a:lnTo>
                  <a:pt x="2314" y="2829"/>
                </a:lnTo>
                <a:lnTo>
                  <a:pt x="2311" y="2867"/>
                </a:lnTo>
                <a:lnTo>
                  <a:pt x="1393" y="2867"/>
                </a:lnTo>
                <a:lnTo>
                  <a:pt x="1398" y="2829"/>
                </a:lnTo>
                <a:lnTo>
                  <a:pt x="1415" y="2829"/>
                </a:lnTo>
                <a:lnTo>
                  <a:pt x="1425" y="2829"/>
                </a:lnTo>
                <a:lnTo>
                  <a:pt x="1432" y="2828"/>
                </a:lnTo>
                <a:lnTo>
                  <a:pt x="1446" y="2825"/>
                </a:lnTo>
                <a:lnTo>
                  <a:pt x="1453" y="2823"/>
                </a:lnTo>
                <a:lnTo>
                  <a:pt x="1459" y="2821"/>
                </a:lnTo>
                <a:lnTo>
                  <a:pt x="1464" y="2818"/>
                </a:lnTo>
                <a:lnTo>
                  <a:pt x="1469" y="2815"/>
                </a:lnTo>
                <a:lnTo>
                  <a:pt x="1472" y="2811"/>
                </a:lnTo>
                <a:lnTo>
                  <a:pt x="1476" y="2806"/>
                </a:lnTo>
                <a:lnTo>
                  <a:pt x="1479" y="2802"/>
                </a:lnTo>
                <a:lnTo>
                  <a:pt x="1482" y="2796"/>
                </a:lnTo>
                <a:lnTo>
                  <a:pt x="1484" y="2790"/>
                </a:lnTo>
                <a:lnTo>
                  <a:pt x="1486" y="2784"/>
                </a:lnTo>
                <a:lnTo>
                  <a:pt x="1488" y="2777"/>
                </a:lnTo>
                <a:lnTo>
                  <a:pt x="1489" y="2769"/>
                </a:lnTo>
                <a:lnTo>
                  <a:pt x="1518" y="2469"/>
                </a:lnTo>
                <a:lnTo>
                  <a:pt x="1518" y="2462"/>
                </a:lnTo>
                <a:lnTo>
                  <a:pt x="1518" y="2455"/>
                </a:lnTo>
                <a:lnTo>
                  <a:pt x="1518" y="2449"/>
                </a:lnTo>
                <a:lnTo>
                  <a:pt x="1517" y="2444"/>
                </a:lnTo>
                <a:lnTo>
                  <a:pt x="1516" y="2439"/>
                </a:lnTo>
                <a:lnTo>
                  <a:pt x="1515" y="2435"/>
                </a:lnTo>
                <a:lnTo>
                  <a:pt x="1512" y="2431"/>
                </a:lnTo>
                <a:lnTo>
                  <a:pt x="1510" y="2427"/>
                </a:lnTo>
                <a:lnTo>
                  <a:pt x="1505" y="2424"/>
                </a:lnTo>
                <a:lnTo>
                  <a:pt x="1502" y="2420"/>
                </a:lnTo>
                <a:lnTo>
                  <a:pt x="1496" y="2418"/>
                </a:lnTo>
                <a:lnTo>
                  <a:pt x="1490" y="2416"/>
                </a:lnTo>
                <a:lnTo>
                  <a:pt x="1483" y="2414"/>
                </a:lnTo>
                <a:lnTo>
                  <a:pt x="1476" y="2413"/>
                </a:lnTo>
                <a:lnTo>
                  <a:pt x="1467" y="2412"/>
                </a:lnTo>
                <a:lnTo>
                  <a:pt x="1458" y="2412"/>
                </a:lnTo>
                <a:lnTo>
                  <a:pt x="1434" y="2412"/>
                </a:lnTo>
                <a:lnTo>
                  <a:pt x="1438" y="2375"/>
                </a:lnTo>
                <a:lnTo>
                  <a:pt x="1456" y="2375"/>
                </a:lnTo>
                <a:lnTo>
                  <a:pt x="1936" y="2375"/>
                </a:lnTo>
                <a:lnTo>
                  <a:pt x="2418" y="2375"/>
                </a:lnTo>
                <a:lnTo>
                  <a:pt x="2431" y="2375"/>
                </a:lnTo>
                <a:lnTo>
                  <a:pt x="2445" y="2377"/>
                </a:lnTo>
                <a:lnTo>
                  <a:pt x="2467" y="2379"/>
                </a:lnTo>
                <a:lnTo>
                  <a:pt x="2488" y="2382"/>
                </a:lnTo>
                <a:lnTo>
                  <a:pt x="2499" y="2385"/>
                </a:lnTo>
                <a:lnTo>
                  <a:pt x="2508" y="2388"/>
                </a:lnTo>
                <a:lnTo>
                  <a:pt x="2517" y="2392"/>
                </a:lnTo>
                <a:lnTo>
                  <a:pt x="2525" y="2395"/>
                </a:lnTo>
                <a:lnTo>
                  <a:pt x="2533" y="2399"/>
                </a:lnTo>
                <a:lnTo>
                  <a:pt x="2542" y="2404"/>
                </a:lnTo>
                <a:lnTo>
                  <a:pt x="2549" y="2409"/>
                </a:lnTo>
                <a:lnTo>
                  <a:pt x="2555" y="2413"/>
                </a:lnTo>
                <a:lnTo>
                  <a:pt x="2561" y="2419"/>
                </a:lnTo>
                <a:lnTo>
                  <a:pt x="2566" y="2425"/>
                </a:lnTo>
                <a:lnTo>
                  <a:pt x="2574" y="2435"/>
                </a:lnTo>
                <a:lnTo>
                  <a:pt x="2581" y="2444"/>
                </a:lnTo>
                <a:lnTo>
                  <a:pt x="2585" y="2455"/>
                </a:lnTo>
                <a:lnTo>
                  <a:pt x="2589" y="2467"/>
                </a:lnTo>
                <a:lnTo>
                  <a:pt x="2593" y="2477"/>
                </a:lnTo>
                <a:lnTo>
                  <a:pt x="2594" y="2483"/>
                </a:lnTo>
                <a:lnTo>
                  <a:pt x="2595" y="2489"/>
                </a:lnTo>
                <a:lnTo>
                  <a:pt x="2595" y="2501"/>
                </a:lnTo>
                <a:lnTo>
                  <a:pt x="2595" y="2513"/>
                </a:lnTo>
                <a:lnTo>
                  <a:pt x="2594" y="2520"/>
                </a:lnTo>
                <a:lnTo>
                  <a:pt x="2593" y="2527"/>
                </a:lnTo>
                <a:lnTo>
                  <a:pt x="2590" y="2535"/>
                </a:lnTo>
                <a:lnTo>
                  <a:pt x="2588" y="2544"/>
                </a:lnTo>
                <a:lnTo>
                  <a:pt x="2584" y="2553"/>
                </a:lnTo>
                <a:lnTo>
                  <a:pt x="2580" y="2561"/>
                </a:lnTo>
                <a:lnTo>
                  <a:pt x="2574" y="2571"/>
                </a:lnTo>
                <a:lnTo>
                  <a:pt x="2568" y="2580"/>
                </a:lnTo>
                <a:lnTo>
                  <a:pt x="2559" y="2590"/>
                </a:lnTo>
                <a:lnTo>
                  <a:pt x="2551" y="2598"/>
                </a:lnTo>
                <a:lnTo>
                  <a:pt x="2545" y="2603"/>
                </a:lnTo>
                <a:lnTo>
                  <a:pt x="2540" y="2607"/>
                </a:lnTo>
                <a:lnTo>
                  <a:pt x="2527" y="2615"/>
                </a:lnTo>
                <a:lnTo>
                  <a:pt x="2521" y="2619"/>
                </a:lnTo>
                <a:lnTo>
                  <a:pt x="2514" y="2623"/>
                </a:lnTo>
                <a:lnTo>
                  <a:pt x="2506" y="2626"/>
                </a:lnTo>
                <a:lnTo>
                  <a:pt x="2499" y="2630"/>
                </a:lnTo>
                <a:lnTo>
                  <a:pt x="2481" y="2636"/>
                </a:lnTo>
                <a:lnTo>
                  <a:pt x="2461" y="2641"/>
                </a:lnTo>
                <a:lnTo>
                  <a:pt x="2475" y="2649"/>
                </a:lnTo>
                <a:lnTo>
                  <a:pt x="2488" y="2658"/>
                </a:lnTo>
                <a:lnTo>
                  <a:pt x="2500" y="2668"/>
                </a:lnTo>
                <a:lnTo>
                  <a:pt x="2512" y="2677"/>
                </a:lnTo>
                <a:lnTo>
                  <a:pt x="2524" y="2688"/>
                </a:lnTo>
                <a:lnTo>
                  <a:pt x="2535" y="2699"/>
                </a:lnTo>
                <a:lnTo>
                  <a:pt x="2546" y="2711"/>
                </a:lnTo>
                <a:lnTo>
                  <a:pt x="2556" y="2722"/>
                </a:lnTo>
                <a:lnTo>
                  <a:pt x="2577" y="2746"/>
                </a:lnTo>
                <a:lnTo>
                  <a:pt x="2596" y="2771"/>
                </a:lnTo>
                <a:lnTo>
                  <a:pt x="2634" y="2821"/>
                </a:lnTo>
                <a:lnTo>
                  <a:pt x="2642" y="2815"/>
                </a:lnTo>
                <a:lnTo>
                  <a:pt x="2651" y="2808"/>
                </a:lnTo>
                <a:lnTo>
                  <a:pt x="2653" y="2804"/>
                </a:lnTo>
                <a:lnTo>
                  <a:pt x="2657" y="2799"/>
                </a:lnTo>
                <a:lnTo>
                  <a:pt x="2659" y="2795"/>
                </a:lnTo>
                <a:lnTo>
                  <a:pt x="2661" y="2790"/>
                </a:lnTo>
                <a:lnTo>
                  <a:pt x="2664" y="2784"/>
                </a:lnTo>
                <a:lnTo>
                  <a:pt x="2666" y="2779"/>
                </a:lnTo>
                <a:lnTo>
                  <a:pt x="2668" y="2772"/>
                </a:lnTo>
                <a:lnTo>
                  <a:pt x="2670" y="2766"/>
                </a:lnTo>
                <a:lnTo>
                  <a:pt x="2673" y="2752"/>
                </a:lnTo>
                <a:lnTo>
                  <a:pt x="2674" y="2737"/>
                </a:lnTo>
                <a:lnTo>
                  <a:pt x="2700" y="2476"/>
                </a:lnTo>
                <a:lnTo>
                  <a:pt x="2702" y="2459"/>
                </a:lnTo>
                <a:lnTo>
                  <a:pt x="2702" y="2452"/>
                </a:lnTo>
                <a:lnTo>
                  <a:pt x="2700" y="2446"/>
                </a:lnTo>
                <a:lnTo>
                  <a:pt x="2699" y="2441"/>
                </a:lnTo>
                <a:lnTo>
                  <a:pt x="2698" y="2436"/>
                </a:lnTo>
                <a:lnTo>
                  <a:pt x="2696" y="2431"/>
                </a:lnTo>
                <a:lnTo>
                  <a:pt x="2692" y="2427"/>
                </a:lnTo>
                <a:lnTo>
                  <a:pt x="2688" y="2424"/>
                </a:lnTo>
                <a:lnTo>
                  <a:pt x="2684" y="2422"/>
                </a:lnTo>
                <a:lnTo>
                  <a:pt x="2679" y="2419"/>
                </a:lnTo>
                <a:lnTo>
                  <a:pt x="2672" y="2417"/>
                </a:lnTo>
                <a:lnTo>
                  <a:pt x="2666" y="2414"/>
                </a:lnTo>
                <a:lnTo>
                  <a:pt x="2658" y="2413"/>
                </a:lnTo>
                <a:lnTo>
                  <a:pt x="2640" y="2413"/>
                </a:lnTo>
                <a:lnTo>
                  <a:pt x="2629" y="2413"/>
                </a:lnTo>
                <a:lnTo>
                  <a:pt x="2633" y="2375"/>
                </a:lnTo>
                <a:lnTo>
                  <a:pt x="2837" y="2375"/>
                </a:lnTo>
                <a:lnTo>
                  <a:pt x="3105" y="2667"/>
                </a:lnTo>
                <a:lnTo>
                  <a:pt x="3124" y="2476"/>
                </a:lnTo>
                <a:lnTo>
                  <a:pt x="3126" y="2459"/>
                </a:lnTo>
                <a:lnTo>
                  <a:pt x="3126" y="2452"/>
                </a:lnTo>
                <a:lnTo>
                  <a:pt x="3124" y="2446"/>
                </a:lnTo>
                <a:lnTo>
                  <a:pt x="3123" y="2441"/>
                </a:lnTo>
                <a:lnTo>
                  <a:pt x="3121" y="2436"/>
                </a:lnTo>
                <a:lnTo>
                  <a:pt x="3118" y="2431"/>
                </a:lnTo>
                <a:lnTo>
                  <a:pt x="3116" y="2427"/>
                </a:lnTo>
                <a:lnTo>
                  <a:pt x="3112" y="2424"/>
                </a:lnTo>
                <a:lnTo>
                  <a:pt x="3108" y="2420"/>
                </a:lnTo>
                <a:lnTo>
                  <a:pt x="3102" y="2418"/>
                </a:lnTo>
                <a:lnTo>
                  <a:pt x="3096" y="2417"/>
                </a:lnTo>
                <a:lnTo>
                  <a:pt x="3089" y="2414"/>
                </a:lnTo>
                <a:lnTo>
                  <a:pt x="3082" y="2413"/>
                </a:lnTo>
                <a:lnTo>
                  <a:pt x="3064" y="2412"/>
                </a:lnTo>
                <a:lnTo>
                  <a:pt x="3032" y="2412"/>
                </a:lnTo>
                <a:lnTo>
                  <a:pt x="3035" y="2375"/>
                </a:lnTo>
                <a:lnTo>
                  <a:pt x="3642" y="2375"/>
                </a:lnTo>
                <a:lnTo>
                  <a:pt x="4248" y="2375"/>
                </a:lnTo>
                <a:lnTo>
                  <a:pt x="4262" y="2375"/>
                </a:lnTo>
                <a:lnTo>
                  <a:pt x="4276" y="2377"/>
                </a:lnTo>
                <a:lnTo>
                  <a:pt x="4300" y="2379"/>
                </a:lnTo>
                <a:lnTo>
                  <a:pt x="4323" y="2382"/>
                </a:lnTo>
                <a:lnTo>
                  <a:pt x="4332" y="2385"/>
                </a:lnTo>
                <a:lnTo>
                  <a:pt x="4343" y="2388"/>
                </a:lnTo>
                <a:lnTo>
                  <a:pt x="4352" y="2392"/>
                </a:lnTo>
                <a:lnTo>
                  <a:pt x="4361" y="2395"/>
                </a:lnTo>
                <a:lnTo>
                  <a:pt x="4369" y="2399"/>
                </a:lnTo>
                <a:lnTo>
                  <a:pt x="4376" y="2404"/>
                </a:lnTo>
                <a:lnTo>
                  <a:pt x="4383" y="2409"/>
                </a:lnTo>
                <a:lnTo>
                  <a:pt x="4390" y="2413"/>
                </a:lnTo>
                <a:lnTo>
                  <a:pt x="4396" y="2419"/>
                </a:lnTo>
                <a:lnTo>
                  <a:pt x="4402" y="2425"/>
                </a:lnTo>
                <a:lnTo>
                  <a:pt x="4409" y="2435"/>
                </a:lnTo>
                <a:lnTo>
                  <a:pt x="4415" y="2444"/>
                </a:lnTo>
                <a:lnTo>
                  <a:pt x="4421" y="2455"/>
                </a:lnTo>
                <a:lnTo>
                  <a:pt x="4425" y="2467"/>
                </a:lnTo>
                <a:lnTo>
                  <a:pt x="4428" y="2477"/>
                </a:lnTo>
                <a:lnTo>
                  <a:pt x="4429" y="2483"/>
                </a:lnTo>
                <a:lnTo>
                  <a:pt x="4429" y="2489"/>
                </a:lnTo>
                <a:lnTo>
                  <a:pt x="4431" y="2501"/>
                </a:lnTo>
                <a:lnTo>
                  <a:pt x="4429" y="2513"/>
                </a:lnTo>
                <a:lnTo>
                  <a:pt x="4427" y="2527"/>
                </a:lnTo>
                <a:lnTo>
                  <a:pt x="4426" y="2535"/>
                </a:lnTo>
                <a:lnTo>
                  <a:pt x="4422" y="2544"/>
                </a:lnTo>
                <a:lnTo>
                  <a:pt x="4420" y="2553"/>
                </a:lnTo>
                <a:lnTo>
                  <a:pt x="4415" y="2561"/>
                </a:lnTo>
                <a:lnTo>
                  <a:pt x="4409" y="2571"/>
                </a:lnTo>
                <a:lnTo>
                  <a:pt x="4403" y="2580"/>
                </a:lnTo>
                <a:lnTo>
                  <a:pt x="4395" y="2590"/>
                </a:lnTo>
                <a:lnTo>
                  <a:pt x="4386" y="2598"/>
                </a:lnTo>
                <a:lnTo>
                  <a:pt x="4381" y="2603"/>
                </a:lnTo>
                <a:lnTo>
                  <a:pt x="4375" y="2607"/>
                </a:lnTo>
                <a:lnTo>
                  <a:pt x="4363" y="2616"/>
                </a:lnTo>
                <a:lnTo>
                  <a:pt x="4356" y="2619"/>
                </a:lnTo>
                <a:lnTo>
                  <a:pt x="4349" y="2623"/>
                </a:lnTo>
                <a:lnTo>
                  <a:pt x="4342" y="2626"/>
                </a:lnTo>
                <a:lnTo>
                  <a:pt x="4334" y="2630"/>
                </a:lnTo>
                <a:lnTo>
                  <a:pt x="4316" y="2636"/>
                </a:lnTo>
                <a:lnTo>
                  <a:pt x="4297" y="2641"/>
                </a:lnTo>
                <a:lnTo>
                  <a:pt x="4305" y="2647"/>
                </a:lnTo>
                <a:lnTo>
                  <a:pt x="4315" y="2653"/>
                </a:lnTo>
                <a:lnTo>
                  <a:pt x="4323" y="2658"/>
                </a:lnTo>
                <a:lnTo>
                  <a:pt x="4331" y="2664"/>
                </a:lnTo>
                <a:lnTo>
                  <a:pt x="4347" y="2679"/>
                </a:lnTo>
                <a:lnTo>
                  <a:pt x="4362" y="2693"/>
                </a:lnTo>
                <a:lnTo>
                  <a:pt x="4375" y="2708"/>
                </a:lnTo>
                <a:lnTo>
                  <a:pt x="4389" y="2724"/>
                </a:lnTo>
                <a:lnTo>
                  <a:pt x="4402" y="2740"/>
                </a:lnTo>
                <a:lnTo>
                  <a:pt x="4415" y="2756"/>
                </a:lnTo>
                <a:lnTo>
                  <a:pt x="4440" y="2790"/>
                </a:lnTo>
                <a:lnTo>
                  <a:pt x="4465" y="2823"/>
                </a:lnTo>
                <a:lnTo>
                  <a:pt x="4478" y="2838"/>
                </a:lnTo>
                <a:lnTo>
                  <a:pt x="4491" y="2855"/>
                </a:lnTo>
                <a:lnTo>
                  <a:pt x="4505" y="2869"/>
                </a:lnTo>
                <a:lnTo>
                  <a:pt x="4521" y="2883"/>
                </a:lnTo>
                <a:lnTo>
                  <a:pt x="4542" y="2902"/>
                </a:lnTo>
                <a:lnTo>
                  <a:pt x="4566" y="2920"/>
                </a:lnTo>
                <a:lnTo>
                  <a:pt x="4579" y="2927"/>
                </a:lnTo>
                <a:lnTo>
                  <a:pt x="4592" y="2936"/>
                </a:lnTo>
                <a:lnTo>
                  <a:pt x="4605" y="2943"/>
                </a:lnTo>
                <a:lnTo>
                  <a:pt x="4618" y="2950"/>
                </a:lnTo>
                <a:lnTo>
                  <a:pt x="4632" y="2956"/>
                </a:lnTo>
                <a:lnTo>
                  <a:pt x="4646" y="2962"/>
                </a:lnTo>
                <a:lnTo>
                  <a:pt x="4660" y="2966"/>
                </a:lnTo>
                <a:lnTo>
                  <a:pt x="4675" y="2970"/>
                </a:lnTo>
                <a:lnTo>
                  <a:pt x="4690" y="2973"/>
                </a:lnTo>
                <a:lnTo>
                  <a:pt x="4704" y="2976"/>
                </a:lnTo>
                <a:lnTo>
                  <a:pt x="4720" y="2978"/>
                </a:lnTo>
                <a:lnTo>
                  <a:pt x="4735" y="2979"/>
                </a:lnTo>
                <a:lnTo>
                  <a:pt x="4752" y="2978"/>
                </a:lnTo>
                <a:lnTo>
                  <a:pt x="4768" y="2977"/>
                </a:lnTo>
                <a:lnTo>
                  <a:pt x="4778" y="2976"/>
                </a:lnTo>
                <a:lnTo>
                  <a:pt x="4786" y="2975"/>
                </a:lnTo>
                <a:lnTo>
                  <a:pt x="4803" y="2970"/>
                </a:lnTo>
                <a:lnTo>
                  <a:pt x="4816" y="2966"/>
                </a:lnTo>
                <a:lnTo>
                  <a:pt x="4829" y="2962"/>
                </a:lnTo>
                <a:lnTo>
                  <a:pt x="4843" y="2957"/>
                </a:lnTo>
                <a:lnTo>
                  <a:pt x="4855" y="2952"/>
                </a:lnTo>
                <a:lnTo>
                  <a:pt x="4868" y="2946"/>
                </a:lnTo>
                <a:lnTo>
                  <a:pt x="4880" y="2940"/>
                </a:lnTo>
                <a:lnTo>
                  <a:pt x="4891" y="2933"/>
                </a:lnTo>
                <a:lnTo>
                  <a:pt x="4902" y="2926"/>
                </a:lnTo>
                <a:lnTo>
                  <a:pt x="4923" y="2912"/>
                </a:lnTo>
                <a:lnTo>
                  <a:pt x="4942" y="2898"/>
                </a:lnTo>
                <a:lnTo>
                  <a:pt x="4952" y="2889"/>
                </a:lnTo>
                <a:lnTo>
                  <a:pt x="4960" y="2882"/>
                </a:lnTo>
                <a:lnTo>
                  <a:pt x="4968" y="2874"/>
                </a:lnTo>
                <a:lnTo>
                  <a:pt x="4975" y="2867"/>
                </a:lnTo>
                <a:close/>
                <a:moveTo>
                  <a:pt x="1035" y="2757"/>
                </a:moveTo>
                <a:lnTo>
                  <a:pt x="1034" y="2765"/>
                </a:lnTo>
                <a:lnTo>
                  <a:pt x="1034" y="2772"/>
                </a:lnTo>
                <a:lnTo>
                  <a:pt x="1034" y="2779"/>
                </a:lnTo>
                <a:lnTo>
                  <a:pt x="1035" y="2785"/>
                </a:lnTo>
                <a:lnTo>
                  <a:pt x="1036" y="2791"/>
                </a:lnTo>
                <a:lnTo>
                  <a:pt x="1039" y="2796"/>
                </a:lnTo>
                <a:lnTo>
                  <a:pt x="1041" y="2801"/>
                </a:lnTo>
                <a:lnTo>
                  <a:pt x="1045" y="2804"/>
                </a:lnTo>
                <a:lnTo>
                  <a:pt x="1049" y="2809"/>
                </a:lnTo>
                <a:lnTo>
                  <a:pt x="1055" y="2814"/>
                </a:lnTo>
                <a:lnTo>
                  <a:pt x="1061" y="2817"/>
                </a:lnTo>
                <a:lnTo>
                  <a:pt x="1069" y="2819"/>
                </a:lnTo>
                <a:lnTo>
                  <a:pt x="1079" y="2822"/>
                </a:lnTo>
                <a:lnTo>
                  <a:pt x="1091" y="2823"/>
                </a:lnTo>
                <a:lnTo>
                  <a:pt x="1098" y="2824"/>
                </a:lnTo>
                <a:lnTo>
                  <a:pt x="1105" y="2824"/>
                </a:lnTo>
                <a:lnTo>
                  <a:pt x="1122" y="2824"/>
                </a:lnTo>
                <a:lnTo>
                  <a:pt x="1133" y="2824"/>
                </a:lnTo>
                <a:lnTo>
                  <a:pt x="1144" y="2823"/>
                </a:lnTo>
                <a:lnTo>
                  <a:pt x="1155" y="2821"/>
                </a:lnTo>
                <a:lnTo>
                  <a:pt x="1164" y="2817"/>
                </a:lnTo>
                <a:lnTo>
                  <a:pt x="1173" y="2814"/>
                </a:lnTo>
                <a:lnTo>
                  <a:pt x="1181" y="2809"/>
                </a:lnTo>
                <a:lnTo>
                  <a:pt x="1188" y="2804"/>
                </a:lnTo>
                <a:lnTo>
                  <a:pt x="1195" y="2798"/>
                </a:lnTo>
                <a:lnTo>
                  <a:pt x="1202" y="2791"/>
                </a:lnTo>
                <a:lnTo>
                  <a:pt x="1207" y="2784"/>
                </a:lnTo>
                <a:lnTo>
                  <a:pt x="1212" y="2776"/>
                </a:lnTo>
                <a:lnTo>
                  <a:pt x="1216" y="2767"/>
                </a:lnTo>
                <a:lnTo>
                  <a:pt x="1220" y="2759"/>
                </a:lnTo>
                <a:lnTo>
                  <a:pt x="1222" y="2750"/>
                </a:lnTo>
                <a:lnTo>
                  <a:pt x="1225" y="2740"/>
                </a:lnTo>
                <a:lnTo>
                  <a:pt x="1226" y="2729"/>
                </a:lnTo>
                <a:lnTo>
                  <a:pt x="1227" y="2720"/>
                </a:lnTo>
                <a:lnTo>
                  <a:pt x="1227" y="2715"/>
                </a:lnTo>
                <a:lnTo>
                  <a:pt x="1226" y="2709"/>
                </a:lnTo>
                <a:lnTo>
                  <a:pt x="1225" y="2700"/>
                </a:lnTo>
                <a:lnTo>
                  <a:pt x="1222" y="2692"/>
                </a:lnTo>
                <a:lnTo>
                  <a:pt x="1219" y="2682"/>
                </a:lnTo>
                <a:lnTo>
                  <a:pt x="1215" y="2674"/>
                </a:lnTo>
                <a:lnTo>
                  <a:pt x="1210" y="2666"/>
                </a:lnTo>
                <a:lnTo>
                  <a:pt x="1204" y="2658"/>
                </a:lnTo>
                <a:lnTo>
                  <a:pt x="1196" y="2650"/>
                </a:lnTo>
                <a:lnTo>
                  <a:pt x="1188" y="2644"/>
                </a:lnTo>
                <a:lnTo>
                  <a:pt x="1178" y="2638"/>
                </a:lnTo>
                <a:lnTo>
                  <a:pt x="1168" y="2634"/>
                </a:lnTo>
                <a:lnTo>
                  <a:pt x="1157" y="2629"/>
                </a:lnTo>
                <a:lnTo>
                  <a:pt x="1145" y="2626"/>
                </a:lnTo>
                <a:lnTo>
                  <a:pt x="1133" y="2625"/>
                </a:lnTo>
                <a:lnTo>
                  <a:pt x="1120" y="2624"/>
                </a:lnTo>
                <a:lnTo>
                  <a:pt x="1048" y="2624"/>
                </a:lnTo>
                <a:lnTo>
                  <a:pt x="1035" y="2757"/>
                </a:lnTo>
                <a:close/>
                <a:moveTo>
                  <a:pt x="1071" y="2412"/>
                </a:moveTo>
                <a:lnTo>
                  <a:pt x="1053" y="2586"/>
                </a:lnTo>
                <a:lnTo>
                  <a:pt x="1126" y="2586"/>
                </a:lnTo>
                <a:lnTo>
                  <a:pt x="1137" y="2586"/>
                </a:lnTo>
                <a:lnTo>
                  <a:pt x="1146" y="2585"/>
                </a:lnTo>
                <a:lnTo>
                  <a:pt x="1155" y="2583"/>
                </a:lnTo>
                <a:lnTo>
                  <a:pt x="1164" y="2580"/>
                </a:lnTo>
                <a:lnTo>
                  <a:pt x="1173" y="2577"/>
                </a:lnTo>
                <a:lnTo>
                  <a:pt x="1181" y="2573"/>
                </a:lnTo>
                <a:lnTo>
                  <a:pt x="1189" y="2568"/>
                </a:lnTo>
                <a:lnTo>
                  <a:pt x="1196" y="2564"/>
                </a:lnTo>
                <a:lnTo>
                  <a:pt x="1203" y="2558"/>
                </a:lnTo>
                <a:lnTo>
                  <a:pt x="1209" y="2552"/>
                </a:lnTo>
                <a:lnTo>
                  <a:pt x="1214" y="2545"/>
                </a:lnTo>
                <a:lnTo>
                  <a:pt x="1219" y="2538"/>
                </a:lnTo>
                <a:lnTo>
                  <a:pt x="1223" y="2531"/>
                </a:lnTo>
                <a:lnTo>
                  <a:pt x="1227" y="2522"/>
                </a:lnTo>
                <a:lnTo>
                  <a:pt x="1228" y="2514"/>
                </a:lnTo>
                <a:lnTo>
                  <a:pt x="1231" y="2506"/>
                </a:lnTo>
                <a:lnTo>
                  <a:pt x="1231" y="2496"/>
                </a:lnTo>
                <a:lnTo>
                  <a:pt x="1231" y="2487"/>
                </a:lnTo>
                <a:lnTo>
                  <a:pt x="1229" y="2477"/>
                </a:lnTo>
                <a:lnTo>
                  <a:pt x="1227" y="2469"/>
                </a:lnTo>
                <a:lnTo>
                  <a:pt x="1223" y="2461"/>
                </a:lnTo>
                <a:lnTo>
                  <a:pt x="1220" y="2452"/>
                </a:lnTo>
                <a:lnTo>
                  <a:pt x="1215" y="2445"/>
                </a:lnTo>
                <a:lnTo>
                  <a:pt x="1210" y="2439"/>
                </a:lnTo>
                <a:lnTo>
                  <a:pt x="1204" y="2432"/>
                </a:lnTo>
                <a:lnTo>
                  <a:pt x="1200" y="2430"/>
                </a:lnTo>
                <a:lnTo>
                  <a:pt x="1196" y="2427"/>
                </a:lnTo>
                <a:lnTo>
                  <a:pt x="1188" y="2423"/>
                </a:lnTo>
                <a:lnTo>
                  <a:pt x="1178" y="2419"/>
                </a:lnTo>
                <a:lnTo>
                  <a:pt x="1168" y="2416"/>
                </a:lnTo>
                <a:lnTo>
                  <a:pt x="1157" y="2413"/>
                </a:lnTo>
                <a:lnTo>
                  <a:pt x="1146" y="2412"/>
                </a:lnTo>
                <a:lnTo>
                  <a:pt x="1136" y="2412"/>
                </a:lnTo>
                <a:lnTo>
                  <a:pt x="1071" y="2412"/>
                </a:lnTo>
                <a:close/>
                <a:moveTo>
                  <a:pt x="1195" y="2867"/>
                </a:moveTo>
                <a:lnTo>
                  <a:pt x="785" y="2867"/>
                </a:lnTo>
                <a:lnTo>
                  <a:pt x="790" y="2829"/>
                </a:lnTo>
                <a:lnTo>
                  <a:pt x="808" y="2829"/>
                </a:lnTo>
                <a:lnTo>
                  <a:pt x="827" y="2827"/>
                </a:lnTo>
                <a:lnTo>
                  <a:pt x="835" y="2825"/>
                </a:lnTo>
                <a:lnTo>
                  <a:pt x="842" y="2824"/>
                </a:lnTo>
                <a:lnTo>
                  <a:pt x="848" y="2822"/>
                </a:lnTo>
                <a:lnTo>
                  <a:pt x="854" y="2818"/>
                </a:lnTo>
                <a:lnTo>
                  <a:pt x="859" y="2816"/>
                </a:lnTo>
                <a:lnTo>
                  <a:pt x="862" y="2811"/>
                </a:lnTo>
                <a:lnTo>
                  <a:pt x="866" y="2808"/>
                </a:lnTo>
                <a:lnTo>
                  <a:pt x="869" y="2803"/>
                </a:lnTo>
                <a:lnTo>
                  <a:pt x="872" y="2798"/>
                </a:lnTo>
                <a:lnTo>
                  <a:pt x="874" y="2792"/>
                </a:lnTo>
                <a:lnTo>
                  <a:pt x="876" y="2780"/>
                </a:lnTo>
                <a:lnTo>
                  <a:pt x="879" y="2765"/>
                </a:lnTo>
                <a:lnTo>
                  <a:pt x="907" y="2477"/>
                </a:lnTo>
                <a:lnTo>
                  <a:pt x="908" y="2459"/>
                </a:lnTo>
                <a:lnTo>
                  <a:pt x="908" y="2452"/>
                </a:lnTo>
                <a:lnTo>
                  <a:pt x="908" y="2446"/>
                </a:lnTo>
                <a:lnTo>
                  <a:pt x="906" y="2441"/>
                </a:lnTo>
                <a:lnTo>
                  <a:pt x="905" y="2435"/>
                </a:lnTo>
                <a:lnTo>
                  <a:pt x="902" y="2431"/>
                </a:lnTo>
                <a:lnTo>
                  <a:pt x="900" y="2426"/>
                </a:lnTo>
                <a:lnTo>
                  <a:pt x="895" y="2423"/>
                </a:lnTo>
                <a:lnTo>
                  <a:pt x="892" y="2420"/>
                </a:lnTo>
                <a:lnTo>
                  <a:pt x="886" y="2418"/>
                </a:lnTo>
                <a:lnTo>
                  <a:pt x="880" y="2416"/>
                </a:lnTo>
                <a:lnTo>
                  <a:pt x="873" y="2413"/>
                </a:lnTo>
                <a:lnTo>
                  <a:pt x="866" y="2413"/>
                </a:lnTo>
                <a:lnTo>
                  <a:pt x="857" y="2412"/>
                </a:lnTo>
                <a:lnTo>
                  <a:pt x="848" y="2412"/>
                </a:lnTo>
                <a:lnTo>
                  <a:pt x="834" y="2412"/>
                </a:lnTo>
                <a:lnTo>
                  <a:pt x="837" y="2375"/>
                </a:lnTo>
                <a:lnTo>
                  <a:pt x="1254" y="2375"/>
                </a:lnTo>
                <a:lnTo>
                  <a:pt x="1277" y="2375"/>
                </a:lnTo>
                <a:lnTo>
                  <a:pt x="1297" y="2378"/>
                </a:lnTo>
                <a:lnTo>
                  <a:pt x="1306" y="2379"/>
                </a:lnTo>
                <a:lnTo>
                  <a:pt x="1315" y="2381"/>
                </a:lnTo>
                <a:lnTo>
                  <a:pt x="1331" y="2386"/>
                </a:lnTo>
                <a:lnTo>
                  <a:pt x="1340" y="2388"/>
                </a:lnTo>
                <a:lnTo>
                  <a:pt x="1347" y="2392"/>
                </a:lnTo>
                <a:lnTo>
                  <a:pt x="1361" y="2399"/>
                </a:lnTo>
                <a:lnTo>
                  <a:pt x="1373" y="2409"/>
                </a:lnTo>
                <a:lnTo>
                  <a:pt x="1382" y="2418"/>
                </a:lnTo>
                <a:lnTo>
                  <a:pt x="1389" y="2426"/>
                </a:lnTo>
                <a:lnTo>
                  <a:pt x="1392" y="2431"/>
                </a:lnTo>
                <a:lnTo>
                  <a:pt x="1394" y="2435"/>
                </a:lnTo>
                <a:lnTo>
                  <a:pt x="1396" y="2439"/>
                </a:lnTo>
                <a:lnTo>
                  <a:pt x="1399" y="2444"/>
                </a:lnTo>
                <a:lnTo>
                  <a:pt x="1402" y="2454"/>
                </a:lnTo>
                <a:lnTo>
                  <a:pt x="1405" y="2463"/>
                </a:lnTo>
                <a:lnTo>
                  <a:pt x="1407" y="2474"/>
                </a:lnTo>
                <a:lnTo>
                  <a:pt x="1407" y="2484"/>
                </a:lnTo>
                <a:lnTo>
                  <a:pt x="1407" y="2495"/>
                </a:lnTo>
                <a:lnTo>
                  <a:pt x="1405" y="2506"/>
                </a:lnTo>
                <a:lnTo>
                  <a:pt x="1401" y="2520"/>
                </a:lnTo>
                <a:lnTo>
                  <a:pt x="1399" y="2527"/>
                </a:lnTo>
                <a:lnTo>
                  <a:pt x="1395" y="2534"/>
                </a:lnTo>
                <a:lnTo>
                  <a:pt x="1390" y="2541"/>
                </a:lnTo>
                <a:lnTo>
                  <a:pt x="1386" y="2549"/>
                </a:lnTo>
                <a:lnTo>
                  <a:pt x="1380" y="2557"/>
                </a:lnTo>
                <a:lnTo>
                  <a:pt x="1373" y="2565"/>
                </a:lnTo>
                <a:lnTo>
                  <a:pt x="1366" y="2572"/>
                </a:lnTo>
                <a:lnTo>
                  <a:pt x="1356" y="2579"/>
                </a:lnTo>
                <a:lnTo>
                  <a:pt x="1345" y="2585"/>
                </a:lnTo>
                <a:lnTo>
                  <a:pt x="1334" y="2591"/>
                </a:lnTo>
                <a:lnTo>
                  <a:pt x="1321" y="2597"/>
                </a:lnTo>
                <a:lnTo>
                  <a:pt x="1306" y="2602"/>
                </a:lnTo>
                <a:lnTo>
                  <a:pt x="1294" y="2604"/>
                </a:lnTo>
                <a:lnTo>
                  <a:pt x="1270" y="2607"/>
                </a:lnTo>
                <a:lnTo>
                  <a:pt x="1285" y="2611"/>
                </a:lnTo>
                <a:lnTo>
                  <a:pt x="1299" y="2615"/>
                </a:lnTo>
                <a:lnTo>
                  <a:pt x="1313" y="2618"/>
                </a:lnTo>
                <a:lnTo>
                  <a:pt x="1319" y="2621"/>
                </a:lnTo>
                <a:lnTo>
                  <a:pt x="1325" y="2624"/>
                </a:lnTo>
                <a:lnTo>
                  <a:pt x="1337" y="2630"/>
                </a:lnTo>
                <a:lnTo>
                  <a:pt x="1347" y="2637"/>
                </a:lnTo>
                <a:lnTo>
                  <a:pt x="1351" y="2641"/>
                </a:lnTo>
                <a:lnTo>
                  <a:pt x="1356" y="2644"/>
                </a:lnTo>
                <a:lnTo>
                  <a:pt x="1364" y="2653"/>
                </a:lnTo>
                <a:lnTo>
                  <a:pt x="1371" y="2662"/>
                </a:lnTo>
                <a:lnTo>
                  <a:pt x="1377" y="2671"/>
                </a:lnTo>
                <a:lnTo>
                  <a:pt x="1383" y="2681"/>
                </a:lnTo>
                <a:lnTo>
                  <a:pt x="1385" y="2687"/>
                </a:lnTo>
                <a:lnTo>
                  <a:pt x="1387" y="2692"/>
                </a:lnTo>
                <a:lnTo>
                  <a:pt x="1389" y="2703"/>
                </a:lnTo>
                <a:lnTo>
                  <a:pt x="1392" y="2714"/>
                </a:lnTo>
                <a:lnTo>
                  <a:pt x="1392" y="2726"/>
                </a:lnTo>
                <a:lnTo>
                  <a:pt x="1392" y="2738"/>
                </a:lnTo>
                <a:lnTo>
                  <a:pt x="1390" y="2744"/>
                </a:lnTo>
                <a:lnTo>
                  <a:pt x="1389" y="2752"/>
                </a:lnTo>
                <a:lnTo>
                  <a:pt x="1387" y="2759"/>
                </a:lnTo>
                <a:lnTo>
                  <a:pt x="1385" y="2767"/>
                </a:lnTo>
                <a:lnTo>
                  <a:pt x="1381" y="2776"/>
                </a:lnTo>
                <a:lnTo>
                  <a:pt x="1377" y="2785"/>
                </a:lnTo>
                <a:lnTo>
                  <a:pt x="1371" y="2793"/>
                </a:lnTo>
                <a:lnTo>
                  <a:pt x="1366" y="2803"/>
                </a:lnTo>
                <a:lnTo>
                  <a:pt x="1358" y="2811"/>
                </a:lnTo>
                <a:lnTo>
                  <a:pt x="1354" y="2816"/>
                </a:lnTo>
                <a:lnTo>
                  <a:pt x="1349" y="2821"/>
                </a:lnTo>
                <a:lnTo>
                  <a:pt x="1338" y="2829"/>
                </a:lnTo>
                <a:lnTo>
                  <a:pt x="1326" y="2836"/>
                </a:lnTo>
                <a:lnTo>
                  <a:pt x="1313" y="2844"/>
                </a:lnTo>
                <a:lnTo>
                  <a:pt x="1298" y="2850"/>
                </a:lnTo>
                <a:lnTo>
                  <a:pt x="1281" y="2856"/>
                </a:lnTo>
                <a:lnTo>
                  <a:pt x="1263" y="2862"/>
                </a:lnTo>
                <a:lnTo>
                  <a:pt x="1245" y="2865"/>
                </a:lnTo>
                <a:lnTo>
                  <a:pt x="1223" y="2866"/>
                </a:lnTo>
                <a:lnTo>
                  <a:pt x="1210" y="2867"/>
                </a:lnTo>
                <a:lnTo>
                  <a:pt x="1195" y="2867"/>
                </a:lnTo>
                <a:close/>
                <a:moveTo>
                  <a:pt x="4186" y="4110"/>
                </a:moveTo>
                <a:lnTo>
                  <a:pt x="4199" y="4103"/>
                </a:lnTo>
                <a:lnTo>
                  <a:pt x="4212" y="4096"/>
                </a:lnTo>
                <a:lnTo>
                  <a:pt x="4223" y="4091"/>
                </a:lnTo>
                <a:lnTo>
                  <a:pt x="4231" y="4089"/>
                </a:lnTo>
                <a:lnTo>
                  <a:pt x="4236" y="4087"/>
                </a:lnTo>
                <a:lnTo>
                  <a:pt x="4244" y="4086"/>
                </a:lnTo>
                <a:lnTo>
                  <a:pt x="4249" y="4086"/>
                </a:lnTo>
                <a:lnTo>
                  <a:pt x="4255" y="4086"/>
                </a:lnTo>
                <a:lnTo>
                  <a:pt x="4262" y="4087"/>
                </a:lnTo>
                <a:lnTo>
                  <a:pt x="4268" y="4089"/>
                </a:lnTo>
                <a:lnTo>
                  <a:pt x="4274" y="4091"/>
                </a:lnTo>
                <a:lnTo>
                  <a:pt x="4278" y="4094"/>
                </a:lnTo>
                <a:lnTo>
                  <a:pt x="4280" y="4096"/>
                </a:lnTo>
                <a:lnTo>
                  <a:pt x="4286" y="4101"/>
                </a:lnTo>
                <a:lnTo>
                  <a:pt x="4291" y="4106"/>
                </a:lnTo>
                <a:lnTo>
                  <a:pt x="4294" y="4110"/>
                </a:lnTo>
                <a:lnTo>
                  <a:pt x="4298" y="4116"/>
                </a:lnTo>
                <a:lnTo>
                  <a:pt x="4300" y="4121"/>
                </a:lnTo>
                <a:lnTo>
                  <a:pt x="4303" y="4127"/>
                </a:lnTo>
                <a:lnTo>
                  <a:pt x="4304" y="4134"/>
                </a:lnTo>
                <a:lnTo>
                  <a:pt x="4305" y="4140"/>
                </a:lnTo>
                <a:lnTo>
                  <a:pt x="4305" y="4147"/>
                </a:lnTo>
                <a:lnTo>
                  <a:pt x="4304" y="4154"/>
                </a:lnTo>
                <a:lnTo>
                  <a:pt x="4303" y="4161"/>
                </a:lnTo>
                <a:lnTo>
                  <a:pt x="4300" y="4168"/>
                </a:lnTo>
                <a:lnTo>
                  <a:pt x="4297" y="4176"/>
                </a:lnTo>
                <a:lnTo>
                  <a:pt x="4292" y="4184"/>
                </a:lnTo>
                <a:lnTo>
                  <a:pt x="4287" y="4191"/>
                </a:lnTo>
                <a:lnTo>
                  <a:pt x="4284" y="4195"/>
                </a:lnTo>
                <a:lnTo>
                  <a:pt x="4281" y="4199"/>
                </a:lnTo>
                <a:lnTo>
                  <a:pt x="4274" y="4206"/>
                </a:lnTo>
                <a:lnTo>
                  <a:pt x="4268" y="4212"/>
                </a:lnTo>
                <a:lnTo>
                  <a:pt x="4261" y="4218"/>
                </a:lnTo>
                <a:lnTo>
                  <a:pt x="4255" y="4223"/>
                </a:lnTo>
                <a:lnTo>
                  <a:pt x="4249" y="4227"/>
                </a:lnTo>
                <a:lnTo>
                  <a:pt x="4244" y="4230"/>
                </a:lnTo>
                <a:lnTo>
                  <a:pt x="4236" y="4232"/>
                </a:lnTo>
                <a:lnTo>
                  <a:pt x="4231" y="4235"/>
                </a:lnTo>
                <a:lnTo>
                  <a:pt x="4225" y="4237"/>
                </a:lnTo>
                <a:lnTo>
                  <a:pt x="4217" y="4238"/>
                </a:lnTo>
                <a:lnTo>
                  <a:pt x="4212" y="4240"/>
                </a:lnTo>
                <a:lnTo>
                  <a:pt x="4206" y="4240"/>
                </a:lnTo>
                <a:lnTo>
                  <a:pt x="4199" y="4240"/>
                </a:lnTo>
                <a:lnTo>
                  <a:pt x="4193" y="4240"/>
                </a:lnTo>
                <a:lnTo>
                  <a:pt x="4187" y="4238"/>
                </a:lnTo>
                <a:lnTo>
                  <a:pt x="4180" y="4237"/>
                </a:lnTo>
                <a:lnTo>
                  <a:pt x="4174" y="4236"/>
                </a:lnTo>
                <a:lnTo>
                  <a:pt x="4183" y="4196"/>
                </a:lnTo>
                <a:lnTo>
                  <a:pt x="4188" y="4197"/>
                </a:lnTo>
                <a:lnTo>
                  <a:pt x="4193" y="4198"/>
                </a:lnTo>
                <a:lnTo>
                  <a:pt x="4202" y="4199"/>
                </a:lnTo>
                <a:lnTo>
                  <a:pt x="4210" y="4198"/>
                </a:lnTo>
                <a:lnTo>
                  <a:pt x="4219" y="4197"/>
                </a:lnTo>
                <a:lnTo>
                  <a:pt x="4227" y="4195"/>
                </a:lnTo>
                <a:lnTo>
                  <a:pt x="4235" y="4191"/>
                </a:lnTo>
                <a:lnTo>
                  <a:pt x="4242" y="4185"/>
                </a:lnTo>
                <a:lnTo>
                  <a:pt x="4249" y="4179"/>
                </a:lnTo>
                <a:lnTo>
                  <a:pt x="4254" y="4173"/>
                </a:lnTo>
                <a:lnTo>
                  <a:pt x="4258" y="4167"/>
                </a:lnTo>
                <a:lnTo>
                  <a:pt x="4261" y="4161"/>
                </a:lnTo>
                <a:lnTo>
                  <a:pt x="4262" y="4157"/>
                </a:lnTo>
                <a:lnTo>
                  <a:pt x="4264" y="4151"/>
                </a:lnTo>
                <a:lnTo>
                  <a:pt x="4262" y="4146"/>
                </a:lnTo>
                <a:lnTo>
                  <a:pt x="4260" y="4140"/>
                </a:lnTo>
                <a:lnTo>
                  <a:pt x="4257" y="4136"/>
                </a:lnTo>
                <a:lnTo>
                  <a:pt x="4253" y="4133"/>
                </a:lnTo>
                <a:lnTo>
                  <a:pt x="4249" y="4132"/>
                </a:lnTo>
                <a:lnTo>
                  <a:pt x="4247" y="4131"/>
                </a:lnTo>
                <a:lnTo>
                  <a:pt x="4245" y="4131"/>
                </a:lnTo>
                <a:lnTo>
                  <a:pt x="4242" y="4131"/>
                </a:lnTo>
                <a:lnTo>
                  <a:pt x="4236" y="4132"/>
                </a:lnTo>
                <a:lnTo>
                  <a:pt x="4229" y="4133"/>
                </a:lnTo>
                <a:lnTo>
                  <a:pt x="4222" y="4136"/>
                </a:lnTo>
                <a:lnTo>
                  <a:pt x="4206" y="4146"/>
                </a:lnTo>
                <a:lnTo>
                  <a:pt x="4193" y="4153"/>
                </a:lnTo>
                <a:lnTo>
                  <a:pt x="4180" y="4160"/>
                </a:lnTo>
                <a:lnTo>
                  <a:pt x="4167" y="4166"/>
                </a:lnTo>
                <a:lnTo>
                  <a:pt x="4161" y="4168"/>
                </a:lnTo>
                <a:lnTo>
                  <a:pt x="4155" y="4170"/>
                </a:lnTo>
                <a:lnTo>
                  <a:pt x="4148" y="4171"/>
                </a:lnTo>
                <a:lnTo>
                  <a:pt x="4142" y="4172"/>
                </a:lnTo>
                <a:lnTo>
                  <a:pt x="4136" y="4172"/>
                </a:lnTo>
                <a:lnTo>
                  <a:pt x="4130" y="4171"/>
                </a:lnTo>
                <a:lnTo>
                  <a:pt x="4123" y="4168"/>
                </a:lnTo>
                <a:lnTo>
                  <a:pt x="4117" y="4166"/>
                </a:lnTo>
                <a:lnTo>
                  <a:pt x="4111" y="4161"/>
                </a:lnTo>
                <a:lnTo>
                  <a:pt x="4105" y="4157"/>
                </a:lnTo>
                <a:lnTo>
                  <a:pt x="4100" y="4151"/>
                </a:lnTo>
                <a:lnTo>
                  <a:pt x="4095" y="4146"/>
                </a:lnTo>
                <a:lnTo>
                  <a:pt x="4092" y="4140"/>
                </a:lnTo>
                <a:lnTo>
                  <a:pt x="4090" y="4134"/>
                </a:lnTo>
                <a:lnTo>
                  <a:pt x="4087" y="4128"/>
                </a:lnTo>
                <a:lnTo>
                  <a:pt x="4086" y="4122"/>
                </a:lnTo>
                <a:lnTo>
                  <a:pt x="4086" y="4115"/>
                </a:lnTo>
                <a:lnTo>
                  <a:pt x="4086" y="4109"/>
                </a:lnTo>
                <a:lnTo>
                  <a:pt x="4087" y="4102"/>
                </a:lnTo>
                <a:lnTo>
                  <a:pt x="4088" y="4096"/>
                </a:lnTo>
                <a:lnTo>
                  <a:pt x="4091" y="4089"/>
                </a:lnTo>
                <a:lnTo>
                  <a:pt x="4094" y="4083"/>
                </a:lnTo>
                <a:lnTo>
                  <a:pt x="4098" y="4076"/>
                </a:lnTo>
                <a:lnTo>
                  <a:pt x="4101" y="4070"/>
                </a:lnTo>
                <a:lnTo>
                  <a:pt x="4107" y="4064"/>
                </a:lnTo>
                <a:lnTo>
                  <a:pt x="4112" y="4057"/>
                </a:lnTo>
                <a:lnTo>
                  <a:pt x="4124" y="4048"/>
                </a:lnTo>
                <a:lnTo>
                  <a:pt x="4136" y="4039"/>
                </a:lnTo>
                <a:lnTo>
                  <a:pt x="4142" y="4036"/>
                </a:lnTo>
                <a:lnTo>
                  <a:pt x="4148" y="4033"/>
                </a:lnTo>
                <a:lnTo>
                  <a:pt x="4152" y="4031"/>
                </a:lnTo>
                <a:lnTo>
                  <a:pt x="4158" y="4029"/>
                </a:lnTo>
                <a:lnTo>
                  <a:pt x="4164" y="4028"/>
                </a:lnTo>
                <a:lnTo>
                  <a:pt x="4170" y="4026"/>
                </a:lnTo>
                <a:lnTo>
                  <a:pt x="4181" y="4025"/>
                </a:lnTo>
                <a:lnTo>
                  <a:pt x="4191" y="4025"/>
                </a:lnTo>
                <a:lnTo>
                  <a:pt x="4202" y="4028"/>
                </a:lnTo>
                <a:lnTo>
                  <a:pt x="4197" y="4068"/>
                </a:lnTo>
                <a:lnTo>
                  <a:pt x="4189" y="4067"/>
                </a:lnTo>
                <a:lnTo>
                  <a:pt x="4182" y="4067"/>
                </a:lnTo>
                <a:lnTo>
                  <a:pt x="4174" y="4067"/>
                </a:lnTo>
                <a:lnTo>
                  <a:pt x="4167" y="4069"/>
                </a:lnTo>
                <a:lnTo>
                  <a:pt x="4162" y="4070"/>
                </a:lnTo>
                <a:lnTo>
                  <a:pt x="4158" y="4071"/>
                </a:lnTo>
                <a:lnTo>
                  <a:pt x="4155" y="4073"/>
                </a:lnTo>
                <a:lnTo>
                  <a:pt x="4152" y="4075"/>
                </a:lnTo>
                <a:lnTo>
                  <a:pt x="4149" y="4077"/>
                </a:lnTo>
                <a:lnTo>
                  <a:pt x="4145" y="4078"/>
                </a:lnTo>
                <a:lnTo>
                  <a:pt x="4139" y="4084"/>
                </a:lnTo>
                <a:lnTo>
                  <a:pt x="4135" y="4089"/>
                </a:lnTo>
                <a:lnTo>
                  <a:pt x="4132" y="4095"/>
                </a:lnTo>
                <a:lnTo>
                  <a:pt x="4130" y="4100"/>
                </a:lnTo>
                <a:lnTo>
                  <a:pt x="4129" y="4105"/>
                </a:lnTo>
                <a:lnTo>
                  <a:pt x="4127" y="4109"/>
                </a:lnTo>
                <a:lnTo>
                  <a:pt x="4129" y="4112"/>
                </a:lnTo>
                <a:lnTo>
                  <a:pt x="4129" y="4114"/>
                </a:lnTo>
                <a:lnTo>
                  <a:pt x="4131" y="4118"/>
                </a:lnTo>
                <a:lnTo>
                  <a:pt x="4133" y="4121"/>
                </a:lnTo>
                <a:lnTo>
                  <a:pt x="4136" y="4123"/>
                </a:lnTo>
                <a:lnTo>
                  <a:pt x="4138" y="4125"/>
                </a:lnTo>
                <a:lnTo>
                  <a:pt x="4140" y="4126"/>
                </a:lnTo>
                <a:lnTo>
                  <a:pt x="4143" y="4126"/>
                </a:lnTo>
                <a:lnTo>
                  <a:pt x="4146" y="4127"/>
                </a:lnTo>
                <a:lnTo>
                  <a:pt x="4149" y="4127"/>
                </a:lnTo>
                <a:lnTo>
                  <a:pt x="4155" y="4126"/>
                </a:lnTo>
                <a:lnTo>
                  <a:pt x="4162" y="4123"/>
                </a:lnTo>
                <a:lnTo>
                  <a:pt x="4169" y="4120"/>
                </a:lnTo>
                <a:lnTo>
                  <a:pt x="4186" y="4110"/>
                </a:lnTo>
                <a:close/>
                <a:moveTo>
                  <a:pt x="3644" y="4424"/>
                </a:moveTo>
                <a:lnTo>
                  <a:pt x="3700" y="4395"/>
                </a:lnTo>
                <a:lnTo>
                  <a:pt x="3799" y="4582"/>
                </a:lnTo>
                <a:lnTo>
                  <a:pt x="3760" y="4602"/>
                </a:lnTo>
                <a:lnTo>
                  <a:pt x="3692" y="4475"/>
                </a:lnTo>
                <a:lnTo>
                  <a:pt x="3699" y="4499"/>
                </a:lnTo>
                <a:lnTo>
                  <a:pt x="3703" y="4523"/>
                </a:lnTo>
                <a:lnTo>
                  <a:pt x="3721" y="4623"/>
                </a:lnTo>
                <a:lnTo>
                  <a:pt x="3685" y="4642"/>
                </a:lnTo>
                <a:lnTo>
                  <a:pt x="3611" y="4571"/>
                </a:lnTo>
                <a:lnTo>
                  <a:pt x="3596" y="4556"/>
                </a:lnTo>
                <a:lnTo>
                  <a:pt x="3577" y="4533"/>
                </a:lnTo>
                <a:lnTo>
                  <a:pt x="3645" y="4664"/>
                </a:lnTo>
                <a:lnTo>
                  <a:pt x="3609" y="4682"/>
                </a:lnTo>
                <a:lnTo>
                  <a:pt x="3509" y="4497"/>
                </a:lnTo>
                <a:lnTo>
                  <a:pt x="3564" y="4467"/>
                </a:lnTo>
                <a:lnTo>
                  <a:pt x="3679" y="4582"/>
                </a:lnTo>
                <a:lnTo>
                  <a:pt x="3644" y="4424"/>
                </a:lnTo>
                <a:close/>
                <a:moveTo>
                  <a:pt x="3875" y="4274"/>
                </a:moveTo>
                <a:lnTo>
                  <a:pt x="3950" y="4382"/>
                </a:lnTo>
                <a:lnTo>
                  <a:pt x="3955" y="4390"/>
                </a:lnTo>
                <a:lnTo>
                  <a:pt x="3959" y="4398"/>
                </a:lnTo>
                <a:lnTo>
                  <a:pt x="3963" y="4405"/>
                </a:lnTo>
                <a:lnTo>
                  <a:pt x="3965" y="4414"/>
                </a:lnTo>
                <a:lnTo>
                  <a:pt x="3968" y="4422"/>
                </a:lnTo>
                <a:lnTo>
                  <a:pt x="3969" y="4429"/>
                </a:lnTo>
                <a:lnTo>
                  <a:pt x="3969" y="4437"/>
                </a:lnTo>
                <a:lnTo>
                  <a:pt x="3968" y="4444"/>
                </a:lnTo>
                <a:lnTo>
                  <a:pt x="3966" y="4452"/>
                </a:lnTo>
                <a:lnTo>
                  <a:pt x="3964" y="4459"/>
                </a:lnTo>
                <a:lnTo>
                  <a:pt x="3960" y="4467"/>
                </a:lnTo>
                <a:lnTo>
                  <a:pt x="3956" y="4473"/>
                </a:lnTo>
                <a:lnTo>
                  <a:pt x="3950" y="4480"/>
                </a:lnTo>
                <a:lnTo>
                  <a:pt x="3944" y="4487"/>
                </a:lnTo>
                <a:lnTo>
                  <a:pt x="3937" y="4494"/>
                </a:lnTo>
                <a:lnTo>
                  <a:pt x="3927" y="4500"/>
                </a:lnTo>
                <a:lnTo>
                  <a:pt x="3919" y="4506"/>
                </a:lnTo>
                <a:lnTo>
                  <a:pt x="3910" y="4511"/>
                </a:lnTo>
                <a:lnTo>
                  <a:pt x="3901" y="4514"/>
                </a:lnTo>
                <a:lnTo>
                  <a:pt x="3893" y="4517"/>
                </a:lnTo>
                <a:lnTo>
                  <a:pt x="3885" y="4519"/>
                </a:lnTo>
                <a:lnTo>
                  <a:pt x="3876" y="4519"/>
                </a:lnTo>
                <a:lnTo>
                  <a:pt x="3869" y="4519"/>
                </a:lnTo>
                <a:lnTo>
                  <a:pt x="3861" y="4518"/>
                </a:lnTo>
                <a:lnTo>
                  <a:pt x="3854" y="4517"/>
                </a:lnTo>
                <a:lnTo>
                  <a:pt x="3847" y="4513"/>
                </a:lnTo>
                <a:lnTo>
                  <a:pt x="3840" y="4510"/>
                </a:lnTo>
                <a:lnTo>
                  <a:pt x="3834" y="4505"/>
                </a:lnTo>
                <a:lnTo>
                  <a:pt x="3827" y="4500"/>
                </a:lnTo>
                <a:lnTo>
                  <a:pt x="3821" y="4494"/>
                </a:lnTo>
                <a:lnTo>
                  <a:pt x="3815" y="4487"/>
                </a:lnTo>
                <a:lnTo>
                  <a:pt x="3809" y="4479"/>
                </a:lnTo>
                <a:lnTo>
                  <a:pt x="3735" y="4371"/>
                </a:lnTo>
                <a:lnTo>
                  <a:pt x="3773" y="4345"/>
                </a:lnTo>
                <a:lnTo>
                  <a:pt x="3847" y="4452"/>
                </a:lnTo>
                <a:lnTo>
                  <a:pt x="3854" y="4460"/>
                </a:lnTo>
                <a:lnTo>
                  <a:pt x="3861" y="4467"/>
                </a:lnTo>
                <a:lnTo>
                  <a:pt x="3867" y="4473"/>
                </a:lnTo>
                <a:lnTo>
                  <a:pt x="3872" y="4474"/>
                </a:lnTo>
                <a:lnTo>
                  <a:pt x="3875" y="4475"/>
                </a:lnTo>
                <a:lnTo>
                  <a:pt x="3879" y="4476"/>
                </a:lnTo>
                <a:lnTo>
                  <a:pt x="3882" y="4476"/>
                </a:lnTo>
                <a:lnTo>
                  <a:pt x="3886" y="4476"/>
                </a:lnTo>
                <a:lnTo>
                  <a:pt x="3891" y="4476"/>
                </a:lnTo>
                <a:lnTo>
                  <a:pt x="3898" y="4473"/>
                </a:lnTo>
                <a:lnTo>
                  <a:pt x="3907" y="4468"/>
                </a:lnTo>
                <a:lnTo>
                  <a:pt x="3911" y="4466"/>
                </a:lnTo>
                <a:lnTo>
                  <a:pt x="3914" y="4462"/>
                </a:lnTo>
                <a:lnTo>
                  <a:pt x="3917" y="4460"/>
                </a:lnTo>
                <a:lnTo>
                  <a:pt x="3919" y="4456"/>
                </a:lnTo>
                <a:lnTo>
                  <a:pt x="3921" y="4453"/>
                </a:lnTo>
                <a:lnTo>
                  <a:pt x="3923" y="4449"/>
                </a:lnTo>
                <a:lnTo>
                  <a:pt x="3924" y="4446"/>
                </a:lnTo>
                <a:lnTo>
                  <a:pt x="3924" y="4442"/>
                </a:lnTo>
                <a:lnTo>
                  <a:pt x="3924" y="4437"/>
                </a:lnTo>
                <a:lnTo>
                  <a:pt x="3924" y="4434"/>
                </a:lnTo>
                <a:lnTo>
                  <a:pt x="3923" y="4429"/>
                </a:lnTo>
                <a:lnTo>
                  <a:pt x="3921" y="4425"/>
                </a:lnTo>
                <a:lnTo>
                  <a:pt x="3919" y="4421"/>
                </a:lnTo>
                <a:lnTo>
                  <a:pt x="3918" y="4416"/>
                </a:lnTo>
                <a:lnTo>
                  <a:pt x="3912" y="4407"/>
                </a:lnTo>
                <a:lnTo>
                  <a:pt x="3837" y="4300"/>
                </a:lnTo>
                <a:lnTo>
                  <a:pt x="3875" y="4274"/>
                </a:lnTo>
                <a:close/>
                <a:moveTo>
                  <a:pt x="3035" y="4831"/>
                </a:moveTo>
                <a:lnTo>
                  <a:pt x="3041" y="4828"/>
                </a:lnTo>
                <a:lnTo>
                  <a:pt x="3047" y="4827"/>
                </a:lnTo>
                <a:lnTo>
                  <a:pt x="3052" y="4825"/>
                </a:lnTo>
                <a:lnTo>
                  <a:pt x="3057" y="4821"/>
                </a:lnTo>
                <a:lnTo>
                  <a:pt x="3062" y="4817"/>
                </a:lnTo>
                <a:lnTo>
                  <a:pt x="3065" y="4813"/>
                </a:lnTo>
                <a:lnTo>
                  <a:pt x="3067" y="4809"/>
                </a:lnTo>
                <a:lnTo>
                  <a:pt x="3071" y="4803"/>
                </a:lnTo>
                <a:lnTo>
                  <a:pt x="3073" y="4799"/>
                </a:lnTo>
                <a:lnTo>
                  <a:pt x="3075" y="4793"/>
                </a:lnTo>
                <a:lnTo>
                  <a:pt x="3076" y="4786"/>
                </a:lnTo>
                <a:lnTo>
                  <a:pt x="3077" y="4780"/>
                </a:lnTo>
                <a:lnTo>
                  <a:pt x="3077" y="4772"/>
                </a:lnTo>
                <a:lnTo>
                  <a:pt x="3077" y="4765"/>
                </a:lnTo>
                <a:lnTo>
                  <a:pt x="3076" y="4749"/>
                </a:lnTo>
                <a:lnTo>
                  <a:pt x="3073" y="4742"/>
                </a:lnTo>
                <a:lnTo>
                  <a:pt x="3071" y="4733"/>
                </a:lnTo>
                <a:lnTo>
                  <a:pt x="3069" y="4726"/>
                </a:lnTo>
                <a:lnTo>
                  <a:pt x="3066" y="4720"/>
                </a:lnTo>
                <a:lnTo>
                  <a:pt x="3059" y="4710"/>
                </a:lnTo>
                <a:lnTo>
                  <a:pt x="3056" y="4705"/>
                </a:lnTo>
                <a:lnTo>
                  <a:pt x="3052" y="4700"/>
                </a:lnTo>
                <a:lnTo>
                  <a:pt x="3047" y="4697"/>
                </a:lnTo>
                <a:lnTo>
                  <a:pt x="3043" y="4693"/>
                </a:lnTo>
                <a:lnTo>
                  <a:pt x="3038" y="4691"/>
                </a:lnTo>
                <a:lnTo>
                  <a:pt x="3033" y="4690"/>
                </a:lnTo>
                <a:lnTo>
                  <a:pt x="3027" y="4688"/>
                </a:lnTo>
                <a:lnTo>
                  <a:pt x="3021" y="4687"/>
                </a:lnTo>
                <a:lnTo>
                  <a:pt x="3017" y="4688"/>
                </a:lnTo>
                <a:lnTo>
                  <a:pt x="3011" y="4688"/>
                </a:lnTo>
                <a:lnTo>
                  <a:pt x="3005" y="4690"/>
                </a:lnTo>
                <a:lnTo>
                  <a:pt x="2999" y="4692"/>
                </a:lnTo>
                <a:lnTo>
                  <a:pt x="2994" y="4694"/>
                </a:lnTo>
                <a:lnTo>
                  <a:pt x="2989" y="4698"/>
                </a:lnTo>
                <a:lnTo>
                  <a:pt x="2985" y="4701"/>
                </a:lnTo>
                <a:lnTo>
                  <a:pt x="2981" y="4705"/>
                </a:lnTo>
                <a:lnTo>
                  <a:pt x="2977" y="4710"/>
                </a:lnTo>
                <a:lnTo>
                  <a:pt x="2975" y="4714"/>
                </a:lnTo>
                <a:lnTo>
                  <a:pt x="2973" y="4719"/>
                </a:lnTo>
                <a:lnTo>
                  <a:pt x="2972" y="4725"/>
                </a:lnTo>
                <a:lnTo>
                  <a:pt x="2969" y="4732"/>
                </a:lnTo>
                <a:lnTo>
                  <a:pt x="2969" y="4738"/>
                </a:lnTo>
                <a:lnTo>
                  <a:pt x="2968" y="4745"/>
                </a:lnTo>
                <a:lnTo>
                  <a:pt x="2969" y="4752"/>
                </a:lnTo>
                <a:lnTo>
                  <a:pt x="2969" y="4761"/>
                </a:lnTo>
                <a:lnTo>
                  <a:pt x="2970" y="4769"/>
                </a:lnTo>
                <a:lnTo>
                  <a:pt x="2973" y="4776"/>
                </a:lnTo>
                <a:lnTo>
                  <a:pt x="2974" y="4784"/>
                </a:lnTo>
                <a:lnTo>
                  <a:pt x="2976" y="4790"/>
                </a:lnTo>
                <a:lnTo>
                  <a:pt x="2980" y="4797"/>
                </a:lnTo>
                <a:lnTo>
                  <a:pt x="2982" y="4803"/>
                </a:lnTo>
                <a:lnTo>
                  <a:pt x="2986" y="4808"/>
                </a:lnTo>
                <a:lnTo>
                  <a:pt x="2990" y="4814"/>
                </a:lnTo>
                <a:lnTo>
                  <a:pt x="2994" y="4817"/>
                </a:lnTo>
                <a:lnTo>
                  <a:pt x="2999" y="4821"/>
                </a:lnTo>
                <a:lnTo>
                  <a:pt x="3004" y="4825"/>
                </a:lnTo>
                <a:lnTo>
                  <a:pt x="3008" y="4827"/>
                </a:lnTo>
                <a:lnTo>
                  <a:pt x="3013" y="4829"/>
                </a:lnTo>
                <a:lnTo>
                  <a:pt x="3019" y="4831"/>
                </a:lnTo>
                <a:lnTo>
                  <a:pt x="3024" y="4831"/>
                </a:lnTo>
                <a:lnTo>
                  <a:pt x="3030" y="4831"/>
                </a:lnTo>
                <a:lnTo>
                  <a:pt x="3035" y="4831"/>
                </a:lnTo>
                <a:close/>
                <a:moveTo>
                  <a:pt x="3004" y="4651"/>
                </a:moveTo>
                <a:lnTo>
                  <a:pt x="3013" y="4649"/>
                </a:lnTo>
                <a:lnTo>
                  <a:pt x="3022" y="4649"/>
                </a:lnTo>
                <a:lnTo>
                  <a:pt x="3032" y="4649"/>
                </a:lnTo>
                <a:lnTo>
                  <a:pt x="3040" y="4651"/>
                </a:lnTo>
                <a:lnTo>
                  <a:pt x="3050" y="4653"/>
                </a:lnTo>
                <a:lnTo>
                  <a:pt x="3059" y="4656"/>
                </a:lnTo>
                <a:lnTo>
                  <a:pt x="3067" y="4660"/>
                </a:lnTo>
                <a:lnTo>
                  <a:pt x="3076" y="4665"/>
                </a:lnTo>
                <a:lnTo>
                  <a:pt x="3084" y="4671"/>
                </a:lnTo>
                <a:lnTo>
                  <a:pt x="3091" y="4678"/>
                </a:lnTo>
                <a:lnTo>
                  <a:pt x="3095" y="4681"/>
                </a:lnTo>
                <a:lnTo>
                  <a:pt x="3098" y="4686"/>
                </a:lnTo>
                <a:lnTo>
                  <a:pt x="3104" y="4694"/>
                </a:lnTo>
                <a:lnTo>
                  <a:pt x="3107" y="4699"/>
                </a:lnTo>
                <a:lnTo>
                  <a:pt x="3109" y="4705"/>
                </a:lnTo>
                <a:lnTo>
                  <a:pt x="3114" y="4716"/>
                </a:lnTo>
                <a:lnTo>
                  <a:pt x="3118" y="4727"/>
                </a:lnTo>
                <a:lnTo>
                  <a:pt x="3121" y="4741"/>
                </a:lnTo>
                <a:lnTo>
                  <a:pt x="3123" y="4755"/>
                </a:lnTo>
                <a:lnTo>
                  <a:pt x="3123" y="4767"/>
                </a:lnTo>
                <a:lnTo>
                  <a:pt x="3123" y="4772"/>
                </a:lnTo>
                <a:lnTo>
                  <a:pt x="3123" y="4778"/>
                </a:lnTo>
                <a:lnTo>
                  <a:pt x="3122" y="4790"/>
                </a:lnTo>
                <a:lnTo>
                  <a:pt x="3118" y="4801"/>
                </a:lnTo>
                <a:lnTo>
                  <a:pt x="3115" y="4810"/>
                </a:lnTo>
                <a:lnTo>
                  <a:pt x="3114" y="4815"/>
                </a:lnTo>
                <a:lnTo>
                  <a:pt x="3111" y="4820"/>
                </a:lnTo>
                <a:lnTo>
                  <a:pt x="3109" y="4823"/>
                </a:lnTo>
                <a:lnTo>
                  <a:pt x="3105" y="4828"/>
                </a:lnTo>
                <a:lnTo>
                  <a:pt x="3099" y="4835"/>
                </a:lnTo>
                <a:lnTo>
                  <a:pt x="3094" y="4842"/>
                </a:lnTo>
                <a:lnTo>
                  <a:pt x="3085" y="4848"/>
                </a:lnTo>
                <a:lnTo>
                  <a:pt x="3078" y="4853"/>
                </a:lnTo>
                <a:lnTo>
                  <a:pt x="3073" y="4855"/>
                </a:lnTo>
                <a:lnTo>
                  <a:pt x="3070" y="4858"/>
                </a:lnTo>
                <a:lnTo>
                  <a:pt x="3062" y="4861"/>
                </a:lnTo>
                <a:lnTo>
                  <a:pt x="3052" y="4865"/>
                </a:lnTo>
                <a:lnTo>
                  <a:pt x="3043" y="4867"/>
                </a:lnTo>
                <a:lnTo>
                  <a:pt x="3033" y="4868"/>
                </a:lnTo>
                <a:lnTo>
                  <a:pt x="3024" y="4868"/>
                </a:lnTo>
                <a:lnTo>
                  <a:pt x="3014" y="4868"/>
                </a:lnTo>
                <a:lnTo>
                  <a:pt x="3005" y="4867"/>
                </a:lnTo>
                <a:lnTo>
                  <a:pt x="2995" y="4865"/>
                </a:lnTo>
                <a:lnTo>
                  <a:pt x="2987" y="4861"/>
                </a:lnTo>
                <a:lnTo>
                  <a:pt x="2979" y="4858"/>
                </a:lnTo>
                <a:lnTo>
                  <a:pt x="2970" y="4853"/>
                </a:lnTo>
                <a:lnTo>
                  <a:pt x="2962" y="4847"/>
                </a:lnTo>
                <a:lnTo>
                  <a:pt x="2955" y="4840"/>
                </a:lnTo>
                <a:lnTo>
                  <a:pt x="2951" y="4836"/>
                </a:lnTo>
                <a:lnTo>
                  <a:pt x="2948" y="4832"/>
                </a:lnTo>
                <a:lnTo>
                  <a:pt x="2942" y="4823"/>
                </a:lnTo>
                <a:lnTo>
                  <a:pt x="2938" y="4819"/>
                </a:lnTo>
                <a:lnTo>
                  <a:pt x="2936" y="4813"/>
                </a:lnTo>
                <a:lnTo>
                  <a:pt x="2931" y="4802"/>
                </a:lnTo>
                <a:lnTo>
                  <a:pt x="2928" y="4790"/>
                </a:lnTo>
                <a:lnTo>
                  <a:pt x="2924" y="4777"/>
                </a:lnTo>
                <a:lnTo>
                  <a:pt x="2923" y="4763"/>
                </a:lnTo>
                <a:lnTo>
                  <a:pt x="2922" y="4751"/>
                </a:lnTo>
                <a:lnTo>
                  <a:pt x="2922" y="4744"/>
                </a:lnTo>
                <a:lnTo>
                  <a:pt x="2923" y="4739"/>
                </a:lnTo>
                <a:lnTo>
                  <a:pt x="2924" y="4727"/>
                </a:lnTo>
                <a:lnTo>
                  <a:pt x="2927" y="4717"/>
                </a:lnTo>
                <a:lnTo>
                  <a:pt x="2930" y="4707"/>
                </a:lnTo>
                <a:lnTo>
                  <a:pt x="2932" y="4703"/>
                </a:lnTo>
                <a:lnTo>
                  <a:pt x="2935" y="4698"/>
                </a:lnTo>
                <a:lnTo>
                  <a:pt x="2937" y="4694"/>
                </a:lnTo>
                <a:lnTo>
                  <a:pt x="2940" y="4690"/>
                </a:lnTo>
                <a:lnTo>
                  <a:pt x="2945" y="4682"/>
                </a:lnTo>
                <a:lnTo>
                  <a:pt x="2953" y="4675"/>
                </a:lnTo>
                <a:lnTo>
                  <a:pt x="2960" y="4669"/>
                </a:lnTo>
                <a:lnTo>
                  <a:pt x="2968" y="4664"/>
                </a:lnTo>
                <a:lnTo>
                  <a:pt x="2972" y="4661"/>
                </a:lnTo>
                <a:lnTo>
                  <a:pt x="2976" y="4660"/>
                </a:lnTo>
                <a:lnTo>
                  <a:pt x="2985" y="4655"/>
                </a:lnTo>
                <a:lnTo>
                  <a:pt x="2994" y="4653"/>
                </a:lnTo>
                <a:lnTo>
                  <a:pt x="3004" y="4651"/>
                </a:lnTo>
                <a:close/>
                <a:moveTo>
                  <a:pt x="1726" y="4476"/>
                </a:moveTo>
                <a:lnTo>
                  <a:pt x="1766" y="4498"/>
                </a:lnTo>
                <a:lnTo>
                  <a:pt x="1707" y="4614"/>
                </a:lnTo>
                <a:lnTo>
                  <a:pt x="1702" y="4622"/>
                </a:lnTo>
                <a:lnTo>
                  <a:pt x="1697" y="4629"/>
                </a:lnTo>
                <a:lnTo>
                  <a:pt x="1691" y="4636"/>
                </a:lnTo>
                <a:lnTo>
                  <a:pt x="1687" y="4642"/>
                </a:lnTo>
                <a:lnTo>
                  <a:pt x="1681" y="4648"/>
                </a:lnTo>
                <a:lnTo>
                  <a:pt x="1673" y="4653"/>
                </a:lnTo>
                <a:lnTo>
                  <a:pt x="1668" y="4656"/>
                </a:lnTo>
                <a:lnTo>
                  <a:pt x="1660" y="4659"/>
                </a:lnTo>
                <a:lnTo>
                  <a:pt x="1652" y="4661"/>
                </a:lnTo>
                <a:lnTo>
                  <a:pt x="1645" y="4662"/>
                </a:lnTo>
                <a:lnTo>
                  <a:pt x="1637" y="4662"/>
                </a:lnTo>
                <a:lnTo>
                  <a:pt x="1628" y="4662"/>
                </a:lnTo>
                <a:lnTo>
                  <a:pt x="1620" y="4660"/>
                </a:lnTo>
                <a:lnTo>
                  <a:pt x="1611" y="4658"/>
                </a:lnTo>
                <a:lnTo>
                  <a:pt x="1601" y="4654"/>
                </a:lnTo>
                <a:lnTo>
                  <a:pt x="1592" y="4649"/>
                </a:lnTo>
                <a:lnTo>
                  <a:pt x="1582" y="4645"/>
                </a:lnTo>
                <a:lnTo>
                  <a:pt x="1574" y="4639"/>
                </a:lnTo>
                <a:lnTo>
                  <a:pt x="1567" y="4633"/>
                </a:lnTo>
                <a:lnTo>
                  <a:pt x="1561" y="4627"/>
                </a:lnTo>
                <a:lnTo>
                  <a:pt x="1557" y="4623"/>
                </a:lnTo>
                <a:lnTo>
                  <a:pt x="1555" y="4621"/>
                </a:lnTo>
                <a:lnTo>
                  <a:pt x="1553" y="4617"/>
                </a:lnTo>
                <a:lnTo>
                  <a:pt x="1552" y="4614"/>
                </a:lnTo>
                <a:lnTo>
                  <a:pt x="1548" y="4607"/>
                </a:lnTo>
                <a:lnTo>
                  <a:pt x="1544" y="4600"/>
                </a:lnTo>
                <a:lnTo>
                  <a:pt x="1543" y="4592"/>
                </a:lnTo>
                <a:lnTo>
                  <a:pt x="1542" y="4585"/>
                </a:lnTo>
                <a:lnTo>
                  <a:pt x="1542" y="4577"/>
                </a:lnTo>
                <a:lnTo>
                  <a:pt x="1543" y="4569"/>
                </a:lnTo>
                <a:lnTo>
                  <a:pt x="1544" y="4560"/>
                </a:lnTo>
                <a:lnTo>
                  <a:pt x="1547" y="4552"/>
                </a:lnTo>
                <a:lnTo>
                  <a:pt x="1550" y="4544"/>
                </a:lnTo>
                <a:lnTo>
                  <a:pt x="1555" y="4536"/>
                </a:lnTo>
                <a:lnTo>
                  <a:pt x="1614" y="4420"/>
                </a:lnTo>
                <a:lnTo>
                  <a:pt x="1656" y="4441"/>
                </a:lnTo>
                <a:lnTo>
                  <a:pt x="1597" y="4556"/>
                </a:lnTo>
                <a:lnTo>
                  <a:pt x="1592" y="4565"/>
                </a:lnTo>
                <a:lnTo>
                  <a:pt x="1589" y="4575"/>
                </a:lnTo>
                <a:lnTo>
                  <a:pt x="1588" y="4579"/>
                </a:lnTo>
                <a:lnTo>
                  <a:pt x="1588" y="4584"/>
                </a:lnTo>
                <a:lnTo>
                  <a:pt x="1588" y="4588"/>
                </a:lnTo>
                <a:lnTo>
                  <a:pt x="1588" y="4591"/>
                </a:lnTo>
                <a:lnTo>
                  <a:pt x="1589" y="4595"/>
                </a:lnTo>
                <a:lnTo>
                  <a:pt x="1591" y="4598"/>
                </a:lnTo>
                <a:lnTo>
                  <a:pt x="1595" y="4606"/>
                </a:lnTo>
                <a:lnTo>
                  <a:pt x="1598" y="4608"/>
                </a:lnTo>
                <a:lnTo>
                  <a:pt x="1601" y="4611"/>
                </a:lnTo>
                <a:lnTo>
                  <a:pt x="1606" y="4614"/>
                </a:lnTo>
                <a:lnTo>
                  <a:pt x="1610" y="4616"/>
                </a:lnTo>
                <a:lnTo>
                  <a:pt x="1619" y="4620"/>
                </a:lnTo>
                <a:lnTo>
                  <a:pt x="1627" y="4622"/>
                </a:lnTo>
                <a:lnTo>
                  <a:pt x="1631" y="4622"/>
                </a:lnTo>
                <a:lnTo>
                  <a:pt x="1634" y="4621"/>
                </a:lnTo>
                <a:lnTo>
                  <a:pt x="1638" y="4621"/>
                </a:lnTo>
                <a:lnTo>
                  <a:pt x="1642" y="4619"/>
                </a:lnTo>
                <a:lnTo>
                  <a:pt x="1649" y="4615"/>
                </a:lnTo>
                <a:lnTo>
                  <a:pt x="1655" y="4609"/>
                </a:lnTo>
                <a:lnTo>
                  <a:pt x="1660" y="4601"/>
                </a:lnTo>
                <a:lnTo>
                  <a:pt x="1664" y="4597"/>
                </a:lnTo>
                <a:lnTo>
                  <a:pt x="1666" y="4591"/>
                </a:lnTo>
                <a:lnTo>
                  <a:pt x="1726" y="4476"/>
                </a:lnTo>
                <a:close/>
                <a:moveTo>
                  <a:pt x="1901" y="4666"/>
                </a:moveTo>
                <a:lnTo>
                  <a:pt x="1903" y="4659"/>
                </a:lnTo>
                <a:lnTo>
                  <a:pt x="1906" y="4651"/>
                </a:lnTo>
                <a:lnTo>
                  <a:pt x="1907" y="4643"/>
                </a:lnTo>
                <a:lnTo>
                  <a:pt x="1908" y="4636"/>
                </a:lnTo>
                <a:lnTo>
                  <a:pt x="1908" y="4630"/>
                </a:lnTo>
                <a:lnTo>
                  <a:pt x="1908" y="4624"/>
                </a:lnTo>
                <a:lnTo>
                  <a:pt x="1907" y="4617"/>
                </a:lnTo>
                <a:lnTo>
                  <a:pt x="1906" y="4613"/>
                </a:lnTo>
                <a:lnTo>
                  <a:pt x="1904" y="4607"/>
                </a:lnTo>
                <a:lnTo>
                  <a:pt x="1902" y="4602"/>
                </a:lnTo>
                <a:lnTo>
                  <a:pt x="1899" y="4597"/>
                </a:lnTo>
                <a:lnTo>
                  <a:pt x="1897" y="4595"/>
                </a:lnTo>
                <a:lnTo>
                  <a:pt x="1895" y="4592"/>
                </a:lnTo>
                <a:lnTo>
                  <a:pt x="1891" y="4589"/>
                </a:lnTo>
                <a:lnTo>
                  <a:pt x="1887" y="4585"/>
                </a:lnTo>
                <a:lnTo>
                  <a:pt x="1882" y="4583"/>
                </a:lnTo>
                <a:lnTo>
                  <a:pt x="1877" y="4581"/>
                </a:lnTo>
                <a:lnTo>
                  <a:pt x="1871" y="4578"/>
                </a:lnTo>
                <a:lnTo>
                  <a:pt x="1865" y="4577"/>
                </a:lnTo>
                <a:lnTo>
                  <a:pt x="1859" y="4577"/>
                </a:lnTo>
                <a:lnTo>
                  <a:pt x="1855" y="4577"/>
                </a:lnTo>
                <a:lnTo>
                  <a:pt x="1849" y="4577"/>
                </a:lnTo>
                <a:lnTo>
                  <a:pt x="1844" y="4579"/>
                </a:lnTo>
                <a:lnTo>
                  <a:pt x="1838" y="4581"/>
                </a:lnTo>
                <a:lnTo>
                  <a:pt x="1833" y="4584"/>
                </a:lnTo>
                <a:lnTo>
                  <a:pt x="1829" y="4588"/>
                </a:lnTo>
                <a:lnTo>
                  <a:pt x="1824" y="4591"/>
                </a:lnTo>
                <a:lnTo>
                  <a:pt x="1819" y="4596"/>
                </a:lnTo>
                <a:lnTo>
                  <a:pt x="1816" y="4601"/>
                </a:lnTo>
                <a:lnTo>
                  <a:pt x="1812" y="4607"/>
                </a:lnTo>
                <a:lnTo>
                  <a:pt x="1807" y="4613"/>
                </a:lnTo>
                <a:lnTo>
                  <a:pt x="1805" y="4620"/>
                </a:lnTo>
                <a:lnTo>
                  <a:pt x="1801" y="4627"/>
                </a:lnTo>
                <a:lnTo>
                  <a:pt x="1799" y="4635"/>
                </a:lnTo>
                <a:lnTo>
                  <a:pt x="1797" y="4642"/>
                </a:lnTo>
                <a:lnTo>
                  <a:pt x="1794" y="4656"/>
                </a:lnTo>
                <a:lnTo>
                  <a:pt x="1793" y="4664"/>
                </a:lnTo>
                <a:lnTo>
                  <a:pt x="1793" y="4669"/>
                </a:lnTo>
                <a:lnTo>
                  <a:pt x="1794" y="4675"/>
                </a:lnTo>
                <a:lnTo>
                  <a:pt x="1795" y="4681"/>
                </a:lnTo>
                <a:lnTo>
                  <a:pt x="1797" y="4687"/>
                </a:lnTo>
                <a:lnTo>
                  <a:pt x="1799" y="4692"/>
                </a:lnTo>
                <a:lnTo>
                  <a:pt x="1803" y="4697"/>
                </a:lnTo>
                <a:lnTo>
                  <a:pt x="1806" y="4701"/>
                </a:lnTo>
                <a:lnTo>
                  <a:pt x="1810" y="4705"/>
                </a:lnTo>
                <a:lnTo>
                  <a:pt x="1814" y="4709"/>
                </a:lnTo>
                <a:lnTo>
                  <a:pt x="1819" y="4712"/>
                </a:lnTo>
                <a:lnTo>
                  <a:pt x="1824" y="4714"/>
                </a:lnTo>
                <a:lnTo>
                  <a:pt x="1830" y="4716"/>
                </a:lnTo>
                <a:lnTo>
                  <a:pt x="1836" y="4717"/>
                </a:lnTo>
                <a:lnTo>
                  <a:pt x="1842" y="4718"/>
                </a:lnTo>
                <a:lnTo>
                  <a:pt x="1846" y="4717"/>
                </a:lnTo>
                <a:lnTo>
                  <a:pt x="1852" y="4717"/>
                </a:lnTo>
                <a:lnTo>
                  <a:pt x="1857" y="4714"/>
                </a:lnTo>
                <a:lnTo>
                  <a:pt x="1863" y="4713"/>
                </a:lnTo>
                <a:lnTo>
                  <a:pt x="1868" y="4710"/>
                </a:lnTo>
                <a:lnTo>
                  <a:pt x="1872" y="4706"/>
                </a:lnTo>
                <a:lnTo>
                  <a:pt x="1877" y="4703"/>
                </a:lnTo>
                <a:lnTo>
                  <a:pt x="1882" y="4698"/>
                </a:lnTo>
                <a:lnTo>
                  <a:pt x="1884" y="4696"/>
                </a:lnTo>
                <a:lnTo>
                  <a:pt x="1885" y="4693"/>
                </a:lnTo>
                <a:lnTo>
                  <a:pt x="1890" y="4687"/>
                </a:lnTo>
                <a:lnTo>
                  <a:pt x="1894" y="4680"/>
                </a:lnTo>
                <a:lnTo>
                  <a:pt x="1897" y="4673"/>
                </a:lnTo>
                <a:lnTo>
                  <a:pt x="1901" y="4666"/>
                </a:lnTo>
                <a:close/>
                <a:moveTo>
                  <a:pt x="1890" y="4544"/>
                </a:moveTo>
                <a:lnTo>
                  <a:pt x="1900" y="4549"/>
                </a:lnTo>
                <a:lnTo>
                  <a:pt x="1908" y="4552"/>
                </a:lnTo>
                <a:lnTo>
                  <a:pt x="1915" y="4558"/>
                </a:lnTo>
                <a:lnTo>
                  <a:pt x="1922" y="4564"/>
                </a:lnTo>
                <a:lnTo>
                  <a:pt x="1929" y="4571"/>
                </a:lnTo>
                <a:lnTo>
                  <a:pt x="1935" y="4578"/>
                </a:lnTo>
                <a:lnTo>
                  <a:pt x="1941" y="4587"/>
                </a:lnTo>
                <a:lnTo>
                  <a:pt x="1945" y="4595"/>
                </a:lnTo>
                <a:lnTo>
                  <a:pt x="1947" y="4600"/>
                </a:lnTo>
                <a:lnTo>
                  <a:pt x="1948" y="4603"/>
                </a:lnTo>
                <a:lnTo>
                  <a:pt x="1951" y="4614"/>
                </a:lnTo>
                <a:lnTo>
                  <a:pt x="1953" y="4623"/>
                </a:lnTo>
                <a:lnTo>
                  <a:pt x="1953" y="4635"/>
                </a:lnTo>
                <a:lnTo>
                  <a:pt x="1953" y="4646"/>
                </a:lnTo>
                <a:lnTo>
                  <a:pt x="1951" y="4658"/>
                </a:lnTo>
                <a:lnTo>
                  <a:pt x="1948" y="4671"/>
                </a:lnTo>
                <a:lnTo>
                  <a:pt x="1944" y="4682"/>
                </a:lnTo>
                <a:lnTo>
                  <a:pt x="1938" y="4696"/>
                </a:lnTo>
                <a:lnTo>
                  <a:pt x="1935" y="4701"/>
                </a:lnTo>
                <a:lnTo>
                  <a:pt x="1932" y="4706"/>
                </a:lnTo>
                <a:lnTo>
                  <a:pt x="1926" y="4717"/>
                </a:lnTo>
                <a:lnTo>
                  <a:pt x="1919" y="4725"/>
                </a:lnTo>
                <a:lnTo>
                  <a:pt x="1910" y="4732"/>
                </a:lnTo>
                <a:lnTo>
                  <a:pt x="1902" y="4739"/>
                </a:lnTo>
                <a:lnTo>
                  <a:pt x="1899" y="4742"/>
                </a:lnTo>
                <a:lnTo>
                  <a:pt x="1894" y="4744"/>
                </a:lnTo>
                <a:lnTo>
                  <a:pt x="1884" y="4749"/>
                </a:lnTo>
                <a:lnTo>
                  <a:pt x="1876" y="4752"/>
                </a:lnTo>
                <a:lnTo>
                  <a:pt x="1867" y="4755"/>
                </a:lnTo>
                <a:lnTo>
                  <a:pt x="1857" y="4756"/>
                </a:lnTo>
                <a:lnTo>
                  <a:pt x="1848" y="4756"/>
                </a:lnTo>
                <a:lnTo>
                  <a:pt x="1838" y="4756"/>
                </a:lnTo>
                <a:lnTo>
                  <a:pt x="1829" y="4755"/>
                </a:lnTo>
                <a:lnTo>
                  <a:pt x="1820" y="4752"/>
                </a:lnTo>
                <a:lnTo>
                  <a:pt x="1811" y="4749"/>
                </a:lnTo>
                <a:lnTo>
                  <a:pt x="1803" y="4745"/>
                </a:lnTo>
                <a:lnTo>
                  <a:pt x="1794" y="4741"/>
                </a:lnTo>
                <a:lnTo>
                  <a:pt x="1786" y="4736"/>
                </a:lnTo>
                <a:lnTo>
                  <a:pt x="1779" y="4729"/>
                </a:lnTo>
                <a:lnTo>
                  <a:pt x="1772" y="4723"/>
                </a:lnTo>
                <a:lnTo>
                  <a:pt x="1766" y="4716"/>
                </a:lnTo>
                <a:lnTo>
                  <a:pt x="1761" y="4707"/>
                </a:lnTo>
                <a:lnTo>
                  <a:pt x="1756" y="4699"/>
                </a:lnTo>
                <a:lnTo>
                  <a:pt x="1754" y="4694"/>
                </a:lnTo>
                <a:lnTo>
                  <a:pt x="1753" y="4690"/>
                </a:lnTo>
                <a:lnTo>
                  <a:pt x="1750" y="4680"/>
                </a:lnTo>
                <a:lnTo>
                  <a:pt x="1748" y="4669"/>
                </a:lnTo>
                <a:lnTo>
                  <a:pt x="1748" y="4659"/>
                </a:lnTo>
                <a:lnTo>
                  <a:pt x="1748" y="4647"/>
                </a:lnTo>
                <a:lnTo>
                  <a:pt x="1750" y="4635"/>
                </a:lnTo>
                <a:lnTo>
                  <a:pt x="1753" y="4623"/>
                </a:lnTo>
                <a:lnTo>
                  <a:pt x="1758" y="4610"/>
                </a:lnTo>
                <a:lnTo>
                  <a:pt x="1764" y="4598"/>
                </a:lnTo>
                <a:lnTo>
                  <a:pt x="1766" y="4592"/>
                </a:lnTo>
                <a:lnTo>
                  <a:pt x="1769" y="4587"/>
                </a:lnTo>
                <a:lnTo>
                  <a:pt x="1777" y="4577"/>
                </a:lnTo>
                <a:lnTo>
                  <a:pt x="1784" y="4569"/>
                </a:lnTo>
                <a:lnTo>
                  <a:pt x="1791" y="4560"/>
                </a:lnTo>
                <a:lnTo>
                  <a:pt x="1799" y="4555"/>
                </a:lnTo>
                <a:lnTo>
                  <a:pt x="1804" y="4551"/>
                </a:lnTo>
                <a:lnTo>
                  <a:pt x="1807" y="4549"/>
                </a:lnTo>
                <a:lnTo>
                  <a:pt x="1817" y="4544"/>
                </a:lnTo>
                <a:lnTo>
                  <a:pt x="1825" y="4542"/>
                </a:lnTo>
                <a:lnTo>
                  <a:pt x="1835" y="4539"/>
                </a:lnTo>
                <a:lnTo>
                  <a:pt x="1844" y="4538"/>
                </a:lnTo>
                <a:lnTo>
                  <a:pt x="1854" y="4537"/>
                </a:lnTo>
                <a:lnTo>
                  <a:pt x="1863" y="4538"/>
                </a:lnTo>
                <a:lnTo>
                  <a:pt x="1872" y="4539"/>
                </a:lnTo>
                <a:lnTo>
                  <a:pt x="1882" y="4542"/>
                </a:lnTo>
                <a:lnTo>
                  <a:pt x="1890" y="4544"/>
                </a:lnTo>
                <a:close/>
                <a:moveTo>
                  <a:pt x="2116" y="4731"/>
                </a:moveTo>
                <a:lnTo>
                  <a:pt x="2119" y="4723"/>
                </a:lnTo>
                <a:lnTo>
                  <a:pt x="2120" y="4716"/>
                </a:lnTo>
                <a:lnTo>
                  <a:pt x="2120" y="4709"/>
                </a:lnTo>
                <a:lnTo>
                  <a:pt x="2121" y="4701"/>
                </a:lnTo>
                <a:lnTo>
                  <a:pt x="2120" y="4696"/>
                </a:lnTo>
                <a:lnTo>
                  <a:pt x="2119" y="4690"/>
                </a:lnTo>
                <a:lnTo>
                  <a:pt x="2118" y="4684"/>
                </a:lnTo>
                <a:lnTo>
                  <a:pt x="2115" y="4679"/>
                </a:lnTo>
                <a:lnTo>
                  <a:pt x="2113" y="4674"/>
                </a:lnTo>
                <a:lnTo>
                  <a:pt x="2109" y="4669"/>
                </a:lnTo>
                <a:lnTo>
                  <a:pt x="2105" y="4666"/>
                </a:lnTo>
                <a:lnTo>
                  <a:pt x="2100" y="4661"/>
                </a:lnTo>
                <a:lnTo>
                  <a:pt x="2094" y="4659"/>
                </a:lnTo>
                <a:lnTo>
                  <a:pt x="2087" y="4655"/>
                </a:lnTo>
                <a:lnTo>
                  <a:pt x="2080" y="4653"/>
                </a:lnTo>
                <a:lnTo>
                  <a:pt x="2071" y="4651"/>
                </a:lnTo>
                <a:lnTo>
                  <a:pt x="2051" y="4645"/>
                </a:lnTo>
                <a:lnTo>
                  <a:pt x="2016" y="4775"/>
                </a:lnTo>
                <a:lnTo>
                  <a:pt x="2037" y="4781"/>
                </a:lnTo>
                <a:lnTo>
                  <a:pt x="2045" y="4782"/>
                </a:lnTo>
                <a:lnTo>
                  <a:pt x="2052" y="4783"/>
                </a:lnTo>
                <a:lnTo>
                  <a:pt x="2060" y="4784"/>
                </a:lnTo>
                <a:lnTo>
                  <a:pt x="2067" y="4784"/>
                </a:lnTo>
                <a:lnTo>
                  <a:pt x="2073" y="4783"/>
                </a:lnTo>
                <a:lnTo>
                  <a:pt x="2079" y="4782"/>
                </a:lnTo>
                <a:lnTo>
                  <a:pt x="2083" y="4781"/>
                </a:lnTo>
                <a:lnTo>
                  <a:pt x="2089" y="4777"/>
                </a:lnTo>
                <a:lnTo>
                  <a:pt x="2094" y="4774"/>
                </a:lnTo>
                <a:lnTo>
                  <a:pt x="2097" y="4770"/>
                </a:lnTo>
                <a:lnTo>
                  <a:pt x="2101" y="4765"/>
                </a:lnTo>
                <a:lnTo>
                  <a:pt x="2105" y="4759"/>
                </a:lnTo>
                <a:lnTo>
                  <a:pt x="2108" y="4754"/>
                </a:lnTo>
                <a:lnTo>
                  <a:pt x="2112" y="4746"/>
                </a:lnTo>
                <a:lnTo>
                  <a:pt x="2116" y="4731"/>
                </a:lnTo>
                <a:close/>
                <a:moveTo>
                  <a:pt x="2080" y="4611"/>
                </a:moveTo>
                <a:lnTo>
                  <a:pt x="2092" y="4615"/>
                </a:lnTo>
                <a:lnTo>
                  <a:pt x="2102" y="4620"/>
                </a:lnTo>
                <a:lnTo>
                  <a:pt x="2112" y="4623"/>
                </a:lnTo>
                <a:lnTo>
                  <a:pt x="2121" y="4629"/>
                </a:lnTo>
                <a:lnTo>
                  <a:pt x="2131" y="4635"/>
                </a:lnTo>
                <a:lnTo>
                  <a:pt x="2138" y="4641"/>
                </a:lnTo>
                <a:lnTo>
                  <a:pt x="2145" y="4648"/>
                </a:lnTo>
                <a:lnTo>
                  <a:pt x="2152" y="4655"/>
                </a:lnTo>
                <a:lnTo>
                  <a:pt x="2157" y="4664"/>
                </a:lnTo>
                <a:lnTo>
                  <a:pt x="2161" y="4673"/>
                </a:lnTo>
                <a:lnTo>
                  <a:pt x="2164" y="4682"/>
                </a:lnTo>
                <a:lnTo>
                  <a:pt x="2166" y="4693"/>
                </a:lnTo>
                <a:lnTo>
                  <a:pt x="2166" y="4699"/>
                </a:lnTo>
                <a:lnTo>
                  <a:pt x="2167" y="4704"/>
                </a:lnTo>
                <a:lnTo>
                  <a:pt x="2167" y="4710"/>
                </a:lnTo>
                <a:lnTo>
                  <a:pt x="2166" y="4716"/>
                </a:lnTo>
                <a:lnTo>
                  <a:pt x="2165" y="4729"/>
                </a:lnTo>
                <a:lnTo>
                  <a:pt x="2161" y="4743"/>
                </a:lnTo>
                <a:lnTo>
                  <a:pt x="2159" y="4750"/>
                </a:lnTo>
                <a:lnTo>
                  <a:pt x="2158" y="4756"/>
                </a:lnTo>
                <a:lnTo>
                  <a:pt x="2154" y="4763"/>
                </a:lnTo>
                <a:lnTo>
                  <a:pt x="2152" y="4769"/>
                </a:lnTo>
                <a:lnTo>
                  <a:pt x="2146" y="4780"/>
                </a:lnTo>
                <a:lnTo>
                  <a:pt x="2140" y="4789"/>
                </a:lnTo>
                <a:lnTo>
                  <a:pt x="2133" y="4797"/>
                </a:lnTo>
                <a:lnTo>
                  <a:pt x="2129" y="4801"/>
                </a:lnTo>
                <a:lnTo>
                  <a:pt x="2125" y="4804"/>
                </a:lnTo>
                <a:lnTo>
                  <a:pt x="2116" y="4809"/>
                </a:lnTo>
                <a:lnTo>
                  <a:pt x="2108" y="4814"/>
                </a:lnTo>
                <a:lnTo>
                  <a:pt x="2099" y="4817"/>
                </a:lnTo>
                <a:lnTo>
                  <a:pt x="2089" y="4820"/>
                </a:lnTo>
                <a:lnTo>
                  <a:pt x="2080" y="4822"/>
                </a:lnTo>
                <a:lnTo>
                  <a:pt x="2069" y="4822"/>
                </a:lnTo>
                <a:lnTo>
                  <a:pt x="2058" y="4822"/>
                </a:lnTo>
                <a:lnTo>
                  <a:pt x="2047" y="4821"/>
                </a:lnTo>
                <a:lnTo>
                  <a:pt x="2036" y="4819"/>
                </a:lnTo>
                <a:lnTo>
                  <a:pt x="2024" y="4816"/>
                </a:lnTo>
                <a:lnTo>
                  <a:pt x="1961" y="4800"/>
                </a:lnTo>
                <a:lnTo>
                  <a:pt x="2017" y="4595"/>
                </a:lnTo>
                <a:lnTo>
                  <a:pt x="2080" y="4611"/>
                </a:lnTo>
                <a:close/>
                <a:moveTo>
                  <a:pt x="1047" y="3940"/>
                </a:moveTo>
                <a:lnTo>
                  <a:pt x="910" y="4050"/>
                </a:lnTo>
                <a:lnTo>
                  <a:pt x="931" y="4076"/>
                </a:lnTo>
                <a:lnTo>
                  <a:pt x="902" y="4099"/>
                </a:lnTo>
                <a:lnTo>
                  <a:pt x="829" y="4007"/>
                </a:lnTo>
                <a:lnTo>
                  <a:pt x="857" y="3985"/>
                </a:lnTo>
                <a:lnTo>
                  <a:pt x="882" y="4015"/>
                </a:lnTo>
                <a:lnTo>
                  <a:pt x="985" y="3932"/>
                </a:lnTo>
                <a:lnTo>
                  <a:pt x="977" y="3927"/>
                </a:lnTo>
                <a:lnTo>
                  <a:pt x="969" y="3921"/>
                </a:lnTo>
                <a:lnTo>
                  <a:pt x="962" y="3915"/>
                </a:lnTo>
                <a:lnTo>
                  <a:pt x="955" y="3908"/>
                </a:lnTo>
                <a:lnTo>
                  <a:pt x="984" y="3884"/>
                </a:lnTo>
                <a:lnTo>
                  <a:pt x="989" y="3889"/>
                </a:lnTo>
                <a:lnTo>
                  <a:pt x="992" y="3893"/>
                </a:lnTo>
                <a:lnTo>
                  <a:pt x="997" y="3896"/>
                </a:lnTo>
                <a:lnTo>
                  <a:pt x="1001" y="3898"/>
                </a:lnTo>
                <a:lnTo>
                  <a:pt x="1010" y="3903"/>
                </a:lnTo>
                <a:lnTo>
                  <a:pt x="1015" y="3904"/>
                </a:lnTo>
                <a:lnTo>
                  <a:pt x="1020" y="3906"/>
                </a:lnTo>
                <a:lnTo>
                  <a:pt x="1047" y="3940"/>
                </a:lnTo>
                <a:close/>
                <a:moveTo>
                  <a:pt x="1010" y="4168"/>
                </a:moveTo>
                <a:lnTo>
                  <a:pt x="1014" y="4172"/>
                </a:lnTo>
                <a:lnTo>
                  <a:pt x="1017" y="4176"/>
                </a:lnTo>
                <a:lnTo>
                  <a:pt x="1021" y="4177"/>
                </a:lnTo>
                <a:lnTo>
                  <a:pt x="1026" y="4179"/>
                </a:lnTo>
                <a:lnTo>
                  <a:pt x="1030" y="4179"/>
                </a:lnTo>
                <a:lnTo>
                  <a:pt x="1035" y="4180"/>
                </a:lnTo>
                <a:lnTo>
                  <a:pt x="1040" y="4179"/>
                </a:lnTo>
                <a:lnTo>
                  <a:pt x="1045" y="4179"/>
                </a:lnTo>
                <a:lnTo>
                  <a:pt x="1051" y="4177"/>
                </a:lnTo>
                <a:lnTo>
                  <a:pt x="1055" y="4174"/>
                </a:lnTo>
                <a:lnTo>
                  <a:pt x="1067" y="4168"/>
                </a:lnTo>
                <a:lnTo>
                  <a:pt x="1073" y="4165"/>
                </a:lnTo>
                <a:lnTo>
                  <a:pt x="1079" y="4160"/>
                </a:lnTo>
                <a:lnTo>
                  <a:pt x="1086" y="4154"/>
                </a:lnTo>
                <a:lnTo>
                  <a:pt x="1092" y="4148"/>
                </a:lnTo>
                <a:lnTo>
                  <a:pt x="1104" y="4136"/>
                </a:lnTo>
                <a:lnTo>
                  <a:pt x="1109" y="4131"/>
                </a:lnTo>
                <a:lnTo>
                  <a:pt x="1113" y="4125"/>
                </a:lnTo>
                <a:lnTo>
                  <a:pt x="1117" y="4119"/>
                </a:lnTo>
                <a:lnTo>
                  <a:pt x="1120" y="4114"/>
                </a:lnTo>
                <a:lnTo>
                  <a:pt x="1123" y="4108"/>
                </a:lnTo>
                <a:lnTo>
                  <a:pt x="1124" y="4103"/>
                </a:lnTo>
                <a:lnTo>
                  <a:pt x="1126" y="4094"/>
                </a:lnTo>
                <a:lnTo>
                  <a:pt x="1126" y="4089"/>
                </a:lnTo>
                <a:lnTo>
                  <a:pt x="1125" y="4084"/>
                </a:lnTo>
                <a:lnTo>
                  <a:pt x="1124" y="4080"/>
                </a:lnTo>
                <a:lnTo>
                  <a:pt x="1122" y="4076"/>
                </a:lnTo>
                <a:lnTo>
                  <a:pt x="1119" y="4073"/>
                </a:lnTo>
                <a:lnTo>
                  <a:pt x="1116" y="4068"/>
                </a:lnTo>
                <a:lnTo>
                  <a:pt x="1112" y="4065"/>
                </a:lnTo>
                <a:lnTo>
                  <a:pt x="1109" y="4062"/>
                </a:lnTo>
                <a:lnTo>
                  <a:pt x="1105" y="4060"/>
                </a:lnTo>
                <a:lnTo>
                  <a:pt x="1100" y="4058"/>
                </a:lnTo>
                <a:lnTo>
                  <a:pt x="1096" y="4057"/>
                </a:lnTo>
                <a:lnTo>
                  <a:pt x="1092" y="4057"/>
                </a:lnTo>
                <a:lnTo>
                  <a:pt x="1086" y="4057"/>
                </a:lnTo>
                <a:lnTo>
                  <a:pt x="1081" y="4058"/>
                </a:lnTo>
                <a:lnTo>
                  <a:pt x="1071" y="4062"/>
                </a:lnTo>
                <a:lnTo>
                  <a:pt x="1060" y="4068"/>
                </a:lnTo>
                <a:lnTo>
                  <a:pt x="1047" y="4077"/>
                </a:lnTo>
                <a:lnTo>
                  <a:pt x="1035" y="4088"/>
                </a:lnTo>
                <a:lnTo>
                  <a:pt x="1023" y="4100"/>
                </a:lnTo>
                <a:lnTo>
                  <a:pt x="1017" y="4106"/>
                </a:lnTo>
                <a:lnTo>
                  <a:pt x="1014" y="4112"/>
                </a:lnTo>
                <a:lnTo>
                  <a:pt x="1010" y="4118"/>
                </a:lnTo>
                <a:lnTo>
                  <a:pt x="1007" y="4123"/>
                </a:lnTo>
                <a:lnTo>
                  <a:pt x="1002" y="4134"/>
                </a:lnTo>
                <a:lnTo>
                  <a:pt x="1001" y="4144"/>
                </a:lnTo>
                <a:lnTo>
                  <a:pt x="1001" y="4148"/>
                </a:lnTo>
                <a:lnTo>
                  <a:pt x="1001" y="4153"/>
                </a:lnTo>
                <a:lnTo>
                  <a:pt x="1002" y="4157"/>
                </a:lnTo>
                <a:lnTo>
                  <a:pt x="1004" y="4161"/>
                </a:lnTo>
                <a:lnTo>
                  <a:pt x="1007" y="4165"/>
                </a:lnTo>
                <a:lnTo>
                  <a:pt x="1010" y="4168"/>
                </a:lnTo>
                <a:close/>
                <a:moveTo>
                  <a:pt x="1143" y="4043"/>
                </a:moveTo>
                <a:lnTo>
                  <a:pt x="1146" y="4046"/>
                </a:lnTo>
                <a:lnTo>
                  <a:pt x="1150" y="4050"/>
                </a:lnTo>
                <a:lnTo>
                  <a:pt x="1156" y="4058"/>
                </a:lnTo>
                <a:lnTo>
                  <a:pt x="1158" y="4063"/>
                </a:lnTo>
                <a:lnTo>
                  <a:pt x="1159" y="4067"/>
                </a:lnTo>
                <a:lnTo>
                  <a:pt x="1163" y="4075"/>
                </a:lnTo>
                <a:lnTo>
                  <a:pt x="1165" y="4084"/>
                </a:lnTo>
                <a:lnTo>
                  <a:pt x="1167" y="4093"/>
                </a:lnTo>
                <a:lnTo>
                  <a:pt x="1167" y="4102"/>
                </a:lnTo>
                <a:lnTo>
                  <a:pt x="1165" y="4110"/>
                </a:lnTo>
                <a:lnTo>
                  <a:pt x="1164" y="4120"/>
                </a:lnTo>
                <a:lnTo>
                  <a:pt x="1161" y="4129"/>
                </a:lnTo>
                <a:lnTo>
                  <a:pt x="1157" y="4138"/>
                </a:lnTo>
                <a:lnTo>
                  <a:pt x="1152" y="4147"/>
                </a:lnTo>
                <a:lnTo>
                  <a:pt x="1146" y="4155"/>
                </a:lnTo>
                <a:lnTo>
                  <a:pt x="1141" y="4165"/>
                </a:lnTo>
                <a:lnTo>
                  <a:pt x="1132" y="4173"/>
                </a:lnTo>
                <a:lnTo>
                  <a:pt x="1124" y="4183"/>
                </a:lnTo>
                <a:lnTo>
                  <a:pt x="1119" y="4186"/>
                </a:lnTo>
                <a:lnTo>
                  <a:pt x="1114" y="4190"/>
                </a:lnTo>
                <a:lnTo>
                  <a:pt x="1105" y="4197"/>
                </a:lnTo>
                <a:lnTo>
                  <a:pt x="1097" y="4204"/>
                </a:lnTo>
                <a:lnTo>
                  <a:pt x="1087" y="4209"/>
                </a:lnTo>
                <a:lnTo>
                  <a:pt x="1078" y="4213"/>
                </a:lnTo>
                <a:lnTo>
                  <a:pt x="1068" y="4217"/>
                </a:lnTo>
                <a:lnTo>
                  <a:pt x="1059" y="4219"/>
                </a:lnTo>
                <a:lnTo>
                  <a:pt x="1051" y="4221"/>
                </a:lnTo>
                <a:lnTo>
                  <a:pt x="1041" y="4221"/>
                </a:lnTo>
                <a:lnTo>
                  <a:pt x="1032" y="4219"/>
                </a:lnTo>
                <a:lnTo>
                  <a:pt x="1028" y="4219"/>
                </a:lnTo>
                <a:lnTo>
                  <a:pt x="1023" y="4218"/>
                </a:lnTo>
                <a:lnTo>
                  <a:pt x="1015" y="4216"/>
                </a:lnTo>
                <a:lnTo>
                  <a:pt x="1007" y="4212"/>
                </a:lnTo>
                <a:lnTo>
                  <a:pt x="998" y="4206"/>
                </a:lnTo>
                <a:lnTo>
                  <a:pt x="991" y="4200"/>
                </a:lnTo>
                <a:lnTo>
                  <a:pt x="983" y="4193"/>
                </a:lnTo>
                <a:lnTo>
                  <a:pt x="977" y="4186"/>
                </a:lnTo>
                <a:lnTo>
                  <a:pt x="971" y="4178"/>
                </a:lnTo>
                <a:lnTo>
                  <a:pt x="969" y="4174"/>
                </a:lnTo>
                <a:lnTo>
                  <a:pt x="966" y="4170"/>
                </a:lnTo>
                <a:lnTo>
                  <a:pt x="964" y="4161"/>
                </a:lnTo>
                <a:lnTo>
                  <a:pt x="962" y="4153"/>
                </a:lnTo>
                <a:lnTo>
                  <a:pt x="961" y="4144"/>
                </a:lnTo>
                <a:lnTo>
                  <a:pt x="961" y="4135"/>
                </a:lnTo>
                <a:lnTo>
                  <a:pt x="961" y="4126"/>
                </a:lnTo>
                <a:lnTo>
                  <a:pt x="963" y="4116"/>
                </a:lnTo>
                <a:lnTo>
                  <a:pt x="965" y="4108"/>
                </a:lnTo>
                <a:lnTo>
                  <a:pt x="969" y="4099"/>
                </a:lnTo>
                <a:lnTo>
                  <a:pt x="975" y="4089"/>
                </a:lnTo>
                <a:lnTo>
                  <a:pt x="979" y="4081"/>
                </a:lnTo>
                <a:lnTo>
                  <a:pt x="987" y="4071"/>
                </a:lnTo>
                <a:lnTo>
                  <a:pt x="994" y="4063"/>
                </a:lnTo>
                <a:lnTo>
                  <a:pt x="1003" y="4055"/>
                </a:lnTo>
                <a:lnTo>
                  <a:pt x="1008" y="4050"/>
                </a:lnTo>
                <a:lnTo>
                  <a:pt x="1011" y="4046"/>
                </a:lnTo>
                <a:lnTo>
                  <a:pt x="1021" y="4039"/>
                </a:lnTo>
                <a:lnTo>
                  <a:pt x="1030" y="4033"/>
                </a:lnTo>
                <a:lnTo>
                  <a:pt x="1040" y="4028"/>
                </a:lnTo>
                <a:lnTo>
                  <a:pt x="1049" y="4023"/>
                </a:lnTo>
                <a:lnTo>
                  <a:pt x="1059" y="4020"/>
                </a:lnTo>
                <a:lnTo>
                  <a:pt x="1067" y="4018"/>
                </a:lnTo>
                <a:lnTo>
                  <a:pt x="1077" y="4017"/>
                </a:lnTo>
                <a:lnTo>
                  <a:pt x="1086" y="4016"/>
                </a:lnTo>
                <a:lnTo>
                  <a:pt x="1094" y="4017"/>
                </a:lnTo>
                <a:lnTo>
                  <a:pt x="1099" y="4017"/>
                </a:lnTo>
                <a:lnTo>
                  <a:pt x="1104" y="4018"/>
                </a:lnTo>
                <a:lnTo>
                  <a:pt x="1112" y="4022"/>
                </a:lnTo>
                <a:lnTo>
                  <a:pt x="1120" y="4025"/>
                </a:lnTo>
                <a:lnTo>
                  <a:pt x="1129" y="4030"/>
                </a:lnTo>
                <a:lnTo>
                  <a:pt x="1136" y="4036"/>
                </a:lnTo>
                <a:lnTo>
                  <a:pt x="1143" y="4043"/>
                </a:lnTo>
                <a:close/>
                <a:moveTo>
                  <a:pt x="1249" y="4293"/>
                </a:moveTo>
                <a:lnTo>
                  <a:pt x="1260" y="4280"/>
                </a:lnTo>
                <a:lnTo>
                  <a:pt x="1264" y="4274"/>
                </a:lnTo>
                <a:lnTo>
                  <a:pt x="1267" y="4267"/>
                </a:lnTo>
                <a:lnTo>
                  <a:pt x="1273" y="4255"/>
                </a:lnTo>
                <a:lnTo>
                  <a:pt x="1277" y="4244"/>
                </a:lnTo>
                <a:lnTo>
                  <a:pt x="1277" y="4240"/>
                </a:lnTo>
                <a:lnTo>
                  <a:pt x="1277" y="4235"/>
                </a:lnTo>
                <a:lnTo>
                  <a:pt x="1277" y="4230"/>
                </a:lnTo>
                <a:lnTo>
                  <a:pt x="1276" y="4225"/>
                </a:lnTo>
                <a:lnTo>
                  <a:pt x="1274" y="4222"/>
                </a:lnTo>
                <a:lnTo>
                  <a:pt x="1272" y="4218"/>
                </a:lnTo>
                <a:lnTo>
                  <a:pt x="1268" y="4213"/>
                </a:lnTo>
                <a:lnTo>
                  <a:pt x="1265" y="4211"/>
                </a:lnTo>
                <a:lnTo>
                  <a:pt x="1261" y="4208"/>
                </a:lnTo>
                <a:lnTo>
                  <a:pt x="1257" y="4205"/>
                </a:lnTo>
                <a:lnTo>
                  <a:pt x="1253" y="4203"/>
                </a:lnTo>
                <a:lnTo>
                  <a:pt x="1248" y="4203"/>
                </a:lnTo>
                <a:lnTo>
                  <a:pt x="1244" y="4202"/>
                </a:lnTo>
                <a:lnTo>
                  <a:pt x="1239" y="4202"/>
                </a:lnTo>
                <a:lnTo>
                  <a:pt x="1234" y="4203"/>
                </a:lnTo>
                <a:lnTo>
                  <a:pt x="1229" y="4204"/>
                </a:lnTo>
                <a:lnTo>
                  <a:pt x="1225" y="4206"/>
                </a:lnTo>
                <a:lnTo>
                  <a:pt x="1220" y="4209"/>
                </a:lnTo>
                <a:lnTo>
                  <a:pt x="1214" y="4212"/>
                </a:lnTo>
                <a:lnTo>
                  <a:pt x="1209" y="4216"/>
                </a:lnTo>
                <a:lnTo>
                  <a:pt x="1197" y="4225"/>
                </a:lnTo>
                <a:lnTo>
                  <a:pt x="1186" y="4238"/>
                </a:lnTo>
                <a:lnTo>
                  <a:pt x="1175" y="4251"/>
                </a:lnTo>
                <a:lnTo>
                  <a:pt x="1167" y="4264"/>
                </a:lnTo>
                <a:lnTo>
                  <a:pt x="1164" y="4270"/>
                </a:lnTo>
                <a:lnTo>
                  <a:pt x="1162" y="4276"/>
                </a:lnTo>
                <a:lnTo>
                  <a:pt x="1159" y="4281"/>
                </a:lnTo>
                <a:lnTo>
                  <a:pt x="1158" y="4287"/>
                </a:lnTo>
                <a:lnTo>
                  <a:pt x="1157" y="4296"/>
                </a:lnTo>
                <a:lnTo>
                  <a:pt x="1158" y="4301"/>
                </a:lnTo>
                <a:lnTo>
                  <a:pt x="1159" y="4306"/>
                </a:lnTo>
                <a:lnTo>
                  <a:pt x="1159" y="4308"/>
                </a:lnTo>
                <a:lnTo>
                  <a:pt x="1161" y="4311"/>
                </a:lnTo>
                <a:lnTo>
                  <a:pt x="1163" y="4314"/>
                </a:lnTo>
                <a:lnTo>
                  <a:pt x="1165" y="4318"/>
                </a:lnTo>
                <a:lnTo>
                  <a:pt x="1169" y="4321"/>
                </a:lnTo>
                <a:lnTo>
                  <a:pt x="1174" y="4325"/>
                </a:lnTo>
                <a:lnTo>
                  <a:pt x="1177" y="4327"/>
                </a:lnTo>
                <a:lnTo>
                  <a:pt x="1182" y="4328"/>
                </a:lnTo>
                <a:lnTo>
                  <a:pt x="1186" y="4330"/>
                </a:lnTo>
                <a:lnTo>
                  <a:pt x="1190" y="4330"/>
                </a:lnTo>
                <a:lnTo>
                  <a:pt x="1195" y="4330"/>
                </a:lnTo>
                <a:lnTo>
                  <a:pt x="1200" y="4330"/>
                </a:lnTo>
                <a:lnTo>
                  <a:pt x="1204" y="4327"/>
                </a:lnTo>
                <a:lnTo>
                  <a:pt x="1210" y="4326"/>
                </a:lnTo>
                <a:lnTo>
                  <a:pt x="1215" y="4322"/>
                </a:lnTo>
                <a:lnTo>
                  <a:pt x="1221" y="4319"/>
                </a:lnTo>
                <a:lnTo>
                  <a:pt x="1226" y="4315"/>
                </a:lnTo>
                <a:lnTo>
                  <a:pt x="1238" y="4306"/>
                </a:lnTo>
                <a:lnTo>
                  <a:pt x="1249" y="4293"/>
                </a:lnTo>
                <a:close/>
                <a:moveTo>
                  <a:pt x="1151" y="4208"/>
                </a:moveTo>
                <a:lnTo>
                  <a:pt x="1155" y="4203"/>
                </a:lnTo>
                <a:lnTo>
                  <a:pt x="1159" y="4199"/>
                </a:lnTo>
                <a:lnTo>
                  <a:pt x="1168" y="4191"/>
                </a:lnTo>
                <a:lnTo>
                  <a:pt x="1176" y="4184"/>
                </a:lnTo>
                <a:lnTo>
                  <a:pt x="1184" y="4178"/>
                </a:lnTo>
                <a:lnTo>
                  <a:pt x="1194" y="4172"/>
                </a:lnTo>
                <a:lnTo>
                  <a:pt x="1202" y="4168"/>
                </a:lnTo>
                <a:lnTo>
                  <a:pt x="1212" y="4165"/>
                </a:lnTo>
                <a:lnTo>
                  <a:pt x="1221" y="4163"/>
                </a:lnTo>
                <a:lnTo>
                  <a:pt x="1229" y="4161"/>
                </a:lnTo>
                <a:lnTo>
                  <a:pt x="1239" y="4161"/>
                </a:lnTo>
                <a:lnTo>
                  <a:pt x="1247" y="4163"/>
                </a:lnTo>
                <a:lnTo>
                  <a:pt x="1257" y="4164"/>
                </a:lnTo>
                <a:lnTo>
                  <a:pt x="1265" y="4167"/>
                </a:lnTo>
                <a:lnTo>
                  <a:pt x="1268" y="4168"/>
                </a:lnTo>
                <a:lnTo>
                  <a:pt x="1273" y="4171"/>
                </a:lnTo>
                <a:lnTo>
                  <a:pt x="1281" y="4177"/>
                </a:lnTo>
                <a:lnTo>
                  <a:pt x="1290" y="4183"/>
                </a:lnTo>
                <a:lnTo>
                  <a:pt x="1297" y="4190"/>
                </a:lnTo>
                <a:lnTo>
                  <a:pt x="1303" y="4197"/>
                </a:lnTo>
                <a:lnTo>
                  <a:pt x="1309" y="4205"/>
                </a:lnTo>
                <a:lnTo>
                  <a:pt x="1312" y="4213"/>
                </a:lnTo>
                <a:lnTo>
                  <a:pt x="1316" y="4222"/>
                </a:lnTo>
                <a:lnTo>
                  <a:pt x="1318" y="4230"/>
                </a:lnTo>
                <a:lnTo>
                  <a:pt x="1318" y="4238"/>
                </a:lnTo>
                <a:lnTo>
                  <a:pt x="1318" y="4248"/>
                </a:lnTo>
                <a:lnTo>
                  <a:pt x="1318" y="4257"/>
                </a:lnTo>
                <a:lnTo>
                  <a:pt x="1316" y="4267"/>
                </a:lnTo>
                <a:lnTo>
                  <a:pt x="1313" y="4276"/>
                </a:lnTo>
                <a:lnTo>
                  <a:pt x="1309" y="4286"/>
                </a:lnTo>
                <a:lnTo>
                  <a:pt x="1304" y="4295"/>
                </a:lnTo>
                <a:lnTo>
                  <a:pt x="1298" y="4305"/>
                </a:lnTo>
                <a:lnTo>
                  <a:pt x="1292" y="4314"/>
                </a:lnTo>
                <a:lnTo>
                  <a:pt x="1284" y="4324"/>
                </a:lnTo>
                <a:lnTo>
                  <a:pt x="1280" y="4327"/>
                </a:lnTo>
                <a:lnTo>
                  <a:pt x="1276" y="4332"/>
                </a:lnTo>
                <a:lnTo>
                  <a:pt x="1267" y="4340"/>
                </a:lnTo>
                <a:lnTo>
                  <a:pt x="1259" y="4347"/>
                </a:lnTo>
                <a:lnTo>
                  <a:pt x="1249" y="4353"/>
                </a:lnTo>
                <a:lnTo>
                  <a:pt x="1241" y="4359"/>
                </a:lnTo>
                <a:lnTo>
                  <a:pt x="1232" y="4363"/>
                </a:lnTo>
                <a:lnTo>
                  <a:pt x="1223" y="4366"/>
                </a:lnTo>
                <a:lnTo>
                  <a:pt x="1214" y="4369"/>
                </a:lnTo>
                <a:lnTo>
                  <a:pt x="1206" y="4370"/>
                </a:lnTo>
                <a:lnTo>
                  <a:pt x="1196" y="4370"/>
                </a:lnTo>
                <a:lnTo>
                  <a:pt x="1188" y="4369"/>
                </a:lnTo>
                <a:lnTo>
                  <a:pt x="1178" y="4367"/>
                </a:lnTo>
                <a:lnTo>
                  <a:pt x="1170" y="4364"/>
                </a:lnTo>
                <a:lnTo>
                  <a:pt x="1162" y="4360"/>
                </a:lnTo>
                <a:lnTo>
                  <a:pt x="1154" y="4356"/>
                </a:lnTo>
                <a:lnTo>
                  <a:pt x="1145" y="4348"/>
                </a:lnTo>
                <a:lnTo>
                  <a:pt x="1138" y="4341"/>
                </a:lnTo>
                <a:lnTo>
                  <a:pt x="1135" y="4338"/>
                </a:lnTo>
                <a:lnTo>
                  <a:pt x="1132" y="4334"/>
                </a:lnTo>
                <a:lnTo>
                  <a:pt x="1126" y="4326"/>
                </a:lnTo>
                <a:lnTo>
                  <a:pt x="1123" y="4319"/>
                </a:lnTo>
                <a:lnTo>
                  <a:pt x="1119" y="4311"/>
                </a:lnTo>
                <a:lnTo>
                  <a:pt x="1117" y="4301"/>
                </a:lnTo>
                <a:lnTo>
                  <a:pt x="1116" y="4293"/>
                </a:lnTo>
                <a:lnTo>
                  <a:pt x="1116" y="4283"/>
                </a:lnTo>
                <a:lnTo>
                  <a:pt x="1117" y="4274"/>
                </a:lnTo>
                <a:lnTo>
                  <a:pt x="1119" y="4264"/>
                </a:lnTo>
                <a:lnTo>
                  <a:pt x="1122" y="4255"/>
                </a:lnTo>
                <a:lnTo>
                  <a:pt x="1126" y="4245"/>
                </a:lnTo>
                <a:lnTo>
                  <a:pt x="1131" y="4236"/>
                </a:lnTo>
                <a:lnTo>
                  <a:pt x="1137" y="4227"/>
                </a:lnTo>
                <a:lnTo>
                  <a:pt x="1143" y="4217"/>
                </a:lnTo>
                <a:lnTo>
                  <a:pt x="1151" y="4208"/>
                </a:lnTo>
                <a:close/>
                <a:moveTo>
                  <a:pt x="3429" y="730"/>
                </a:moveTo>
                <a:lnTo>
                  <a:pt x="3418" y="726"/>
                </a:lnTo>
                <a:lnTo>
                  <a:pt x="3410" y="721"/>
                </a:lnTo>
                <a:lnTo>
                  <a:pt x="3401" y="716"/>
                </a:lnTo>
                <a:lnTo>
                  <a:pt x="3396" y="710"/>
                </a:lnTo>
                <a:lnTo>
                  <a:pt x="3390" y="704"/>
                </a:lnTo>
                <a:lnTo>
                  <a:pt x="3384" y="698"/>
                </a:lnTo>
                <a:lnTo>
                  <a:pt x="3380" y="691"/>
                </a:lnTo>
                <a:lnTo>
                  <a:pt x="3377" y="684"/>
                </a:lnTo>
                <a:lnTo>
                  <a:pt x="3374" y="677"/>
                </a:lnTo>
                <a:lnTo>
                  <a:pt x="3373" y="670"/>
                </a:lnTo>
                <a:lnTo>
                  <a:pt x="3373" y="662"/>
                </a:lnTo>
                <a:lnTo>
                  <a:pt x="3373" y="653"/>
                </a:lnTo>
                <a:lnTo>
                  <a:pt x="3374" y="645"/>
                </a:lnTo>
                <a:lnTo>
                  <a:pt x="3375" y="637"/>
                </a:lnTo>
                <a:lnTo>
                  <a:pt x="3378" y="628"/>
                </a:lnTo>
                <a:lnTo>
                  <a:pt x="3381" y="619"/>
                </a:lnTo>
                <a:lnTo>
                  <a:pt x="3431" y="498"/>
                </a:lnTo>
                <a:lnTo>
                  <a:pt x="3475" y="516"/>
                </a:lnTo>
                <a:lnTo>
                  <a:pt x="3425" y="636"/>
                </a:lnTo>
                <a:lnTo>
                  <a:pt x="3422" y="646"/>
                </a:lnTo>
                <a:lnTo>
                  <a:pt x="3420" y="651"/>
                </a:lnTo>
                <a:lnTo>
                  <a:pt x="3419" y="656"/>
                </a:lnTo>
                <a:lnTo>
                  <a:pt x="3419" y="660"/>
                </a:lnTo>
                <a:lnTo>
                  <a:pt x="3419" y="664"/>
                </a:lnTo>
                <a:lnTo>
                  <a:pt x="3419" y="669"/>
                </a:lnTo>
                <a:lnTo>
                  <a:pt x="3420" y="672"/>
                </a:lnTo>
                <a:lnTo>
                  <a:pt x="3422" y="676"/>
                </a:lnTo>
                <a:lnTo>
                  <a:pt x="3423" y="679"/>
                </a:lnTo>
                <a:lnTo>
                  <a:pt x="3428" y="685"/>
                </a:lnTo>
                <a:lnTo>
                  <a:pt x="3435" y="691"/>
                </a:lnTo>
                <a:lnTo>
                  <a:pt x="3443" y="695"/>
                </a:lnTo>
                <a:lnTo>
                  <a:pt x="3448" y="697"/>
                </a:lnTo>
                <a:lnTo>
                  <a:pt x="3452" y="698"/>
                </a:lnTo>
                <a:lnTo>
                  <a:pt x="3461" y="700"/>
                </a:lnTo>
                <a:lnTo>
                  <a:pt x="3469" y="698"/>
                </a:lnTo>
                <a:lnTo>
                  <a:pt x="3473" y="697"/>
                </a:lnTo>
                <a:lnTo>
                  <a:pt x="3475" y="695"/>
                </a:lnTo>
                <a:lnTo>
                  <a:pt x="3478" y="694"/>
                </a:lnTo>
                <a:lnTo>
                  <a:pt x="3482" y="690"/>
                </a:lnTo>
                <a:lnTo>
                  <a:pt x="3484" y="688"/>
                </a:lnTo>
                <a:lnTo>
                  <a:pt x="3488" y="684"/>
                </a:lnTo>
                <a:lnTo>
                  <a:pt x="3493" y="676"/>
                </a:lnTo>
                <a:lnTo>
                  <a:pt x="3497" y="666"/>
                </a:lnTo>
                <a:lnTo>
                  <a:pt x="3547" y="546"/>
                </a:lnTo>
                <a:lnTo>
                  <a:pt x="3590" y="563"/>
                </a:lnTo>
                <a:lnTo>
                  <a:pt x="3540" y="684"/>
                </a:lnTo>
                <a:lnTo>
                  <a:pt x="3535" y="692"/>
                </a:lnTo>
                <a:lnTo>
                  <a:pt x="3532" y="701"/>
                </a:lnTo>
                <a:lnTo>
                  <a:pt x="3527" y="708"/>
                </a:lnTo>
                <a:lnTo>
                  <a:pt x="3521" y="715"/>
                </a:lnTo>
                <a:lnTo>
                  <a:pt x="3516" y="721"/>
                </a:lnTo>
                <a:lnTo>
                  <a:pt x="3510" y="726"/>
                </a:lnTo>
                <a:lnTo>
                  <a:pt x="3503" y="730"/>
                </a:lnTo>
                <a:lnTo>
                  <a:pt x="3497" y="734"/>
                </a:lnTo>
                <a:lnTo>
                  <a:pt x="3490" y="736"/>
                </a:lnTo>
                <a:lnTo>
                  <a:pt x="3482" y="739"/>
                </a:lnTo>
                <a:lnTo>
                  <a:pt x="3474" y="739"/>
                </a:lnTo>
                <a:lnTo>
                  <a:pt x="3465" y="739"/>
                </a:lnTo>
                <a:lnTo>
                  <a:pt x="3457" y="739"/>
                </a:lnTo>
                <a:lnTo>
                  <a:pt x="3448" y="736"/>
                </a:lnTo>
                <a:lnTo>
                  <a:pt x="3438" y="734"/>
                </a:lnTo>
                <a:lnTo>
                  <a:pt x="3429" y="730"/>
                </a:lnTo>
                <a:close/>
                <a:moveTo>
                  <a:pt x="3632" y="786"/>
                </a:moveTo>
                <a:lnTo>
                  <a:pt x="3638" y="790"/>
                </a:lnTo>
                <a:lnTo>
                  <a:pt x="3645" y="792"/>
                </a:lnTo>
                <a:lnTo>
                  <a:pt x="3649" y="792"/>
                </a:lnTo>
                <a:lnTo>
                  <a:pt x="3653" y="793"/>
                </a:lnTo>
                <a:lnTo>
                  <a:pt x="3658" y="793"/>
                </a:lnTo>
                <a:lnTo>
                  <a:pt x="3661" y="793"/>
                </a:lnTo>
                <a:lnTo>
                  <a:pt x="3663" y="792"/>
                </a:lnTo>
                <a:lnTo>
                  <a:pt x="3668" y="790"/>
                </a:lnTo>
                <a:lnTo>
                  <a:pt x="3673" y="787"/>
                </a:lnTo>
                <a:lnTo>
                  <a:pt x="3676" y="782"/>
                </a:lnTo>
                <a:lnTo>
                  <a:pt x="3677" y="776"/>
                </a:lnTo>
                <a:lnTo>
                  <a:pt x="3679" y="774"/>
                </a:lnTo>
                <a:lnTo>
                  <a:pt x="3679" y="772"/>
                </a:lnTo>
                <a:lnTo>
                  <a:pt x="3677" y="768"/>
                </a:lnTo>
                <a:lnTo>
                  <a:pt x="3677" y="766"/>
                </a:lnTo>
                <a:lnTo>
                  <a:pt x="3675" y="760"/>
                </a:lnTo>
                <a:lnTo>
                  <a:pt x="3671" y="755"/>
                </a:lnTo>
                <a:lnTo>
                  <a:pt x="3666" y="748"/>
                </a:lnTo>
                <a:lnTo>
                  <a:pt x="3660" y="742"/>
                </a:lnTo>
                <a:lnTo>
                  <a:pt x="3653" y="735"/>
                </a:lnTo>
                <a:lnTo>
                  <a:pt x="3631" y="714"/>
                </a:lnTo>
                <a:lnTo>
                  <a:pt x="3623" y="703"/>
                </a:lnTo>
                <a:lnTo>
                  <a:pt x="3615" y="692"/>
                </a:lnTo>
                <a:lnTo>
                  <a:pt x="3612" y="686"/>
                </a:lnTo>
                <a:lnTo>
                  <a:pt x="3610" y="681"/>
                </a:lnTo>
                <a:lnTo>
                  <a:pt x="3609" y="675"/>
                </a:lnTo>
                <a:lnTo>
                  <a:pt x="3608" y="669"/>
                </a:lnTo>
                <a:lnTo>
                  <a:pt x="3608" y="663"/>
                </a:lnTo>
                <a:lnTo>
                  <a:pt x="3609" y="656"/>
                </a:lnTo>
                <a:lnTo>
                  <a:pt x="3611" y="649"/>
                </a:lnTo>
                <a:lnTo>
                  <a:pt x="3615" y="641"/>
                </a:lnTo>
                <a:lnTo>
                  <a:pt x="3618" y="636"/>
                </a:lnTo>
                <a:lnTo>
                  <a:pt x="3623" y="630"/>
                </a:lnTo>
                <a:lnTo>
                  <a:pt x="3626" y="625"/>
                </a:lnTo>
                <a:lnTo>
                  <a:pt x="3632" y="620"/>
                </a:lnTo>
                <a:lnTo>
                  <a:pt x="3637" y="617"/>
                </a:lnTo>
                <a:lnTo>
                  <a:pt x="3643" y="614"/>
                </a:lnTo>
                <a:lnTo>
                  <a:pt x="3649" y="612"/>
                </a:lnTo>
                <a:lnTo>
                  <a:pt x="3655" y="611"/>
                </a:lnTo>
                <a:lnTo>
                  <a:pt x="3662" y="609"/>
                </a:lnTo>
                <a:lnTo>
                  <a:pt x="3668" y="609"/>
                </a:lnTo>
                <a:lnTo>
                  <a:pt x="3675" y="609"/>
                </a:lnTo>
                <a:lnTo>
                  <a:pt x="3682" y="611"/>
                </a:lnTo>
                <a:lnTo>
                  <a:pt x="3689" y="612"/>
                </a:lnTo>
                <a:lnTo>
                  <a:pt x="3696" y="614"/>
                </a:lnTo>
                <a:lnTo>
                  <a:pt x="3705" y="618"/>
                </a:lnTo>
                <a:lnTo>
                  <a:pt x="3712" y="621"/>
                </a:lnTo>
                <a:lnTo>
                  <a:pt x="3725" y="630"/>
                </a:lnTo>
                <a:lnTo>
                  <a:pt x="3735" y="639"/>
                </a:lnTo>
                <a:lnTo>
                  <a:pt x="3740" y="643"/>
                </a:lnTo>
                <a:lnTo>
                  <a:pt x="3745" y="649"/>
                </a:lnTo>
                <a:lnTo>
                  <a:pt x="3748" y="653"/>
                </a:lnTo>
                <a:lnTo>
                  <a:pt x="3752" y="658"/>
                </a:lnTo>
                <a:lnTo>
                  <a:pt x="3756" y="663"/>
                </a:lnTo>
                <a:lnTo>
                  <a:pt x="3758" y="669"/>
                </a:lnTo>
                <a:lnTo>
                  <a:pt x="3759" y="673"/>
                </a:lnTo>
                <a:lnTo>
                  <a:pt x="3762" y="678"/>
                </a:lnTo>
                <a:lnTo>
                  <a:pt x="3764" y="689"/>
                </a:lnTo>
                <a:lnTo>
                  <a:pt x="3765" y="700"/>
                </a:lnTo>
                <a:lnTo>
                  <a:pt x="3726" y="705"/>
                </a:lnTo>
                <a:lnTo>
                  <a:pt x="3725" y="698"/>
                </a:lnTo>
                <a:lnTo>
                  <a:pt x="3722" y="690"/>
                </a:lnTo>
                <a:lnTo>
                  <a:pt x="3720" y="683"/>
                </a:lnTo>
                <a:lnTo>
                  <a:pt x="3715" y="676"/>
                </a:lnTo>
                <a:lnTo>
                  <a:pt x="3712" y="670"/>
                </a:lnTo>
                <a:lnTo>
                  <a:pt x="3706" y="664"/>
                </a:lnTo>
                <a:lnTo>
                  <a:pt x="3700" y="659"/>
                </a:lnTo>
                <a:lnTo>
                  <a:pt x="3694" y="655"/>
                </a:lnTo>
                <a:lnTo>
                  <a:pt x="3687" y="652"/>
                </a:lnTo>
                <a:lnTo>
                  <a:pt x="3681" y="650"/>
                </a:lnTo>
                <a:lnTo>
                  <a:pt x="3676" y="650"/>
                </a:lnTo>
                <a:lnTo>
                  <a:pt x="3670" y="650"/>
                </a:lnTo>
                <a:lnTo>
                  <a:pt x="3667" y="651"/>
                </a:lnTo>
                <a:lnTo>
                  <a:pt x="3662" y="652"/>
                </a:lnTo>
                <a:lnTo>
                  <a:pt x="3660" y="656"/>
                </a:lnTo>
                <a:lnTo>
                  <a:pt x="3656" y="659"/>
                </a:lnTo>
                <a:lnTo>
                  <a:pt x="3655" y="662"/>
                </a:lnTo>
                <a:lnTo>
                  <a:pt x="3655" y="665"/>
                </a:lnTo>
                <a:lnTo>
                  <a:pt x="3654" y="668"/>
                </a:lnTo>
                <a:lnTo>
                  <a:pt x="3654" y="670"/>
                </a:lnTo>
                <a:lnTo>
                  <a:pt x="3655" y="672"/>
                </a:lnTo>
                <a:lnTo>
                  <a:pt x="3655" y="676"/>
                </a:lnTo>
                <a:lnTo>
                  <a:pt x="3657" y="681"/>
                </a:lnTo>
                <a:lnTo>
                  <a:pt x="3662" y="686"/>
                </a:lnTo>
                <a:lnTo>
                  <a:pt x="3667" y="692"/>
                </a:lnTo>
                <a:lnTo>
                  <a:pt x="3681" y="707"/>
                </a:lnTo>
                <a:lnTo>
                  <a:pt x="3692" y="716"/>
                </a:lnTo>
                <a:lnTo>
                  <a:pt x="3701" y="727"/>
                </a:lnTo>
                <a:lnTo>
                  <a:pt x="3711" y="737"/>
                </a:lnTo>
                <a:lnTo>
                  <a:pt x="3714" y="743"/>
                </a:lnTo>
                <a:lnTo>
                  <a:pt x="3718" y="749"/>
                </a:lnTo>
                <a:lnTo>
                  <a:pt x="3720" y="755"/>
                </a:lnTo>
                <a:lnTo>
                  <a:pt x="3722" y="761"/>
                </a:lnTo>
                <a:lnTo>
                  <a:pt x="3724" y="767"/>
                </a:lnTo>
                <a:lnTo>
                  <a:pt x="3725" y="773"/>
                </a:lnTo>
                <a:lnTo>
                  <a:pt x="3724" y="780"/>
                </a:lnTo>
                <a:lnTo>
                  <a:pt x="3722" y="786"/>
                </a:lnTo>
                <a:lnTo>
                  <a:pt x="3721" y="793"/>
                </a:lnTo>
                <a:lnTo>
                  <a:pt x="3718" y="800"/>
                </a:lnTo>
                <a:lnTo>
                  <a:pt x="3714" y="806"/>
                </a:lnTo>
                <a:lnTo>
                  <a:pt x="3711" y="811"/>
                </a:lnTo>
                <a:lnTo>
                  <a:pt x="3706" y="816"/>
                </a:lnTo>
                <a:lnTo>
                  <a:pt x="3701" y="820"/>
                </a:lnTo>
                <a:lnTo>
                  <a:pt x="3696" y="824"/>
                </a:lnTo>
                <a:lnTo>
                  <a:pt x="3690" y="826"/>
                </a:lnTo>
                <a:lnTo>
                  <a:pt x="3685" y="829"/>
                </a:lnTo>
                <a:lnTo>
                  <a:pt x="3679" y="831"/>
                </a:lnTo>
                <a:lnTo>
                  <a:pt x="3671" y="832"/>
                </a:lnTo>
                <a:lnTo>
                  <a:pt x="3664" y="832"/>
                </a:lnTo>
                <a:lnTo>
                  <a:pt x="3656" y="832"/>
                </a:lnTo>
                <a:lnTo>
                  <a:pt x="3649" y="831"/>
                </a:lnTo>
                <a:lnTo>
                  <a:pt x="3640" y="829"/>
                </a:lnTo>
                <a:lnTo>
                  <a:pt x="3631" y="826"/>
                </a:lnTo>
                <a:lnTo>
                  <a:pt x="3622" y="823"/>
                </a:lnTo>
                <a:lnTo>
                  <a:pt x="3612" y="818"/>
                </a:lnTo>
                <a:lnTo>
                  <a:pt x="3605" y="813"/>
                </a:lnTo>
                <a:lnTo>
                  <a:pt x="3598" y="808"/>
                </a:lnTo>
                <a:lnTo>
                  <a:pt x="3586" y="799"/>
                </a:lnTo>
                <a:lnTo>
                  <a:pt x="3581" y="794"/>
                </a:lnTo>
                <a:lnTo>
                  <a:pt x="3577" y="790"/>
                </a:lnTo>
                <a:lnTo>
                  <a:pt x="3573" y="784"/>
                </a:lnTo>
                <a:lnTo>
                  <a:pt x="3570" y="778"/>
                </a:lnTo>
                <a:lnTo>
                  <a:pt x="3566" y="772"/>
                </a:lnTo>
                <a:lnTo>
                  <a:pt x="3564" y="767"/>
                </a:lnTo>
                <a:lnTo>
                  <a:pt x="3561" y="760"/>
                </a:lnTo>
                <a:lnTo>
                  <a:pt x="3560" y="754"/>
                </a:lnTo>
                <a:lnTo>
                  <a:pt x="3559" y="748"/>
                </a:lnTo>
                <a:lnTo>
                  <a:pt x="3558" y="742"/>
                </a:lnTo>
                <a:lnTo>
                  <a:pt x="3558" y="735"/>
                </a:lnTo>
                <a:lnTo>
                  <a:pt x="3558" y="729"/>
                </a:lnTo>
                <a:lnTo>
                  <a:pt x="3598" y="727"/>
                </a:lnTo>
                <a:lnTo>
                  <a:pt x="3599" y="737"/>
                </a:lnTo>
                <a:lnTo>
                  <a:pt x="3600" y="746"/>
                </a:lnTo>
                <a:lnTo>
                  <a:pt x="3603" y="754"/>
                </a:lnTo>
                <a:lnTo>
                  <a:pt x="3606" y="762"/>
                </a:lnTo>
                <a:lnTo>
                  <a:pt x="3611" y="769"/>
                </a:lnTo>
                <a:lnTo>
                  <a:pt x="3617" y="775"/>
                </a:lnTo>
                <a:lnTo>
                  <a:pt x="3624" y="781"/>
                </a:lnTo>
                <a:lnTo>
                  <a:pt x="3632" y="78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577714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E20503-FD26-45D7-8D72-ADBE68B52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45C70-0E7D-4432-AD26-2B8F2E584E75}" type="datetime1">
              <a:rPr lang="fi-FI" noProof="0" smtClean="0"/>
              <a:t>14.4.2026</a:t>
            </a:fld>
            <a:endParaRPr lang="fi-FI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83D58F-2FEE-465A-8C27-8071BFBDA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© Berner Oy  |  Esittäjä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5BEB2B-921C-4DB4-9DFA-93C092061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98F4-D9F1-4002-AD5C-3866A5A71344}" type="slidenum">
              <a:rPr lang="fi-FI" noProof="0" smtClean="0"/>
              <a:t>‹#›</a:t>
            </a:fld>
            <a:endParaRPr lang="fi-FI" noProof="0"/>
          </a:p>
        </p:txBody>
      </p:sp>
      <p:sp>
        <p:nvSpPr>
          <p:cNvPr id="7" name="Freeform 6"/>
          <p:cNvSpPr>
            <a:spLocks noChangeAspect="1" noEditPoints="1"/>
          </p:cNvSpPr>
          <p:nvPr userDrawn="1"/>
        </p:nvSpPr>
        <p:spPr bwMode="auto">
          <a:xfrm>
            <a:off x="3647728" y="2780928"/>
            <a:ext cx="5760000" cy="1251800"/>
          </a:xfrm>
          <a:custGeom>
            <a:avLst/>
            <a:gdLst>
              <a:gd name="T0" fmla="*/ 5840 w 7330"/>
              <a:gd name="T1" fmla="*/ 1317 h 1593"/>
              <a:gd name="T2" fmla="*/ 5357 w 7330"/>
              <a:gd name="T3" fmla="*/ 1467 h 1593"/>
              <a:gd name="T4" fmla="*/ 2874 w 7330"/>
              <a:gd name="T5" fmla="*/ 1589 h 1593"/>
              <a:gd name="T6" fmla="*/ 684 w 7330"/>
              <a:gd name="T7" fmla="*/ 1394 h 1593"/>
              <a:gd name="T8" fmla="*/ 863 w 7330"/>
              <a:gd name="T9" fmla="*/ 1338 h 1593"/>
              <a:gd name="T10" fmla="*/ 497 w 7330"/>
              <a:gd name="T11" fmla="*/ 753 h 1593"/>
              <a:gd name="T12" fmla="*/ 757 w 7330"/>
              <a:gd name="T13" fmla="*/ 719 h 1593"/>
              <a:gd name="T14" fmla="*/ 771 w 7330"/>
              <a:gd name="T15" fmla="*/ 502 h 1593"/>
              <a:gd name="T16" fmla="*/ 468 w 7330"/>
              <a:gd name="T17" fmla="*/ 709 h 1593"/>
              <a:gd name="T18" fmla="*/ 787 w 7330"/>
              <a:gd name="T19" fmla="*/ 281 h 1593"/>
              <a:gd name="T20" fmla="*/ 733 w 7330"/>
              <a:gd name="T21" fmla="*/ 82 h 1593"/>
              <a:gd name="T22" fmla="*/ 154 w 7330"/>
              <a:gd name="T23" fmla="*/ 767 h 1593"/>
              <a:gd name="T24" fmla="*/ 220 w 7330"/>
              <a:gd name="T25" fmla="*/ 78 h 1593"/>
              <a:gd name="T26" fmla="*/ 1075 w 7330"/>
              <a:gd name="T27" fmla="*/ 82 h 1593"/>
              <a:gd name="T28" fmla="*/ 1065 w 7330"/>
              <a:gd name="T29" fmla="*/ 315 h 1593"/>
              <a:gd name="T30" fmla="*/ 980 w 7330"/>
              <a:gd name="T31" fmla="*/ 435 h 1593"/>
              <a:gd name="T32" fmla="*/ 1073 w 7330"/>
              <a:gd name="T33" fmla="*/ 678 h 1593"/>
              <a:gd name="T34" fmla="*/ 6070 w 7330"/>
              <a:gd name="T35" fmla="*/ 209 h 1593"/>
              <a:gd name="T36" fmla="*/ 5917 w 7330"/>
              <a:gd name="T37" fmla="*/ 66 h 1593"/>
              <a:gd name="T38" fmla="*/ 6058 w 7330"/>
              <a:gd name="T39" fmla="*/ 299 h 1593"/>
              <a:gd name="T40" fmla="*/ 5284 w 7330"/>
              <a:gd name="T41" fmla="*/ 230 h 1593"/>
              <a:gd name="T42" fmla="*/ 5037 w 7330"/>
              <a:gd name="T43" fmla="*/ 69 h 1593"/>
              <a:gd name="T44" fmla="*/ 4979 w 7330"/>
              <a:gd name="T45" fmla="*/ 262 h 1593"/>
              <a:gd name="T46" fmla="*/ 4818 w 7330"/>
              <a:gd name="T47" fmla="*/ 433 h 1593"/>
              <a:gd name="T48" fmla="*/ 4812 w 7330"/>
              <a:gd name="T49" fmla="*/ 785 h 1593"/>
              <a:gd name="T50" fmla="*/ 5137 w 7330"/>
              <a:gd name="T51" fmla="*/ 646 h 1593"/>
              <a:gd name="T52" fmla="*/ 5456 w 7330"/>
              <a:gd name="T53" fmla="*/ 712 h 1593"/>
              <a:gd name="T54" fmla="*/ 4285 w 7330"/>
              <a:gd name="T55" fmla="*/ 66 h 1593"/>
              <a:gd name="T56" fmla="*/ 4123 w 7330"/>
              <a:gd name="T57" fmla="*/ 770 h 1593"/>
              <a:gd name="T58" fmla="*/ 4421 w 7330"/>
              <a:gd name="T59" fmla="*/ 688 h 1593"/>
              <a:gd name="T60" fmla="*/ 3435 w 7330"/>
              <a:gd name="T61" fmla="*/ 232 h 1593"/>
              <a:gd name="T62" fmla="*/ 3495 w 7330"/>
              <a:gd name="T63" fmla="*/ 783 h 1593"/>
              <a:gd name="T64" fmla="*/ 3626 w 7330"/>
              <a:gd name="T65" fmla="*/ 1033 h 1593"/>
              <a:gd name="T66" fmla="*/ 2881 w 7330"/>
              <a:gd name="T67" fmla="*/ 143 h 1593"/>
              <a:gd name="T68" fmla="*/ 2771 w 7330"/>
              <a:gd name="T69" fmla="*/ 404 h 1593"/>
              <a:gd name="T70" fmla="*/ 2342 w 7330"/>
              <a:gd name="T71" fmla="*/ 134 h 1593"/>
              <a:gd name="T72" fmla="*/ 2019 w 7330"/>
              <a:gd name="T73" fmla="*/ 169 h 1593"/>
              <a:gd name="T74" fmla="*/ 1663 w 7330"/>
              <a:gd name="T75" fmla="*/ 365 h 1593"/>
              <a:gd name="T76" fmla="*/ 1756 w 7330"/>
              <a:gd name="T77" fmla="*/ 508 h 1593"/>
              <a:gd name="T78" fmla="*/ 1521 w 7330"/>
              <a:gd name="T79" fmla="*/ 708 h 1593"/>
              <a:gd name="T80" fmla="*/ 1731 w 7330"/>
              <a:gd name="T81" fmla="*/ 781 h 1593"/>
              <a:gd name="T82" fmla="*/ 2193 w 7330"/>
              <a:gd name="T83" fmla="*/ 783 h 1593"/>
              <a:gd name="T84" fmla="*/ 7204 w 7330"/>
              <a:gd name="T85" fmla="*/ 969 h 1593"/>
              <a:gd name="T86" fmla="*/ 6563 w 7330"/>
              <a:gd name="T87" fmla="*/ 1121 h 1593"/>
              <a:gd name="T88" fmla="*/ 6047 w 7330"/>
              <a:gd name="T89" fmla="*/ 726 h 1593"/>
              <a:gd name="T90" fmla="*/ 5733 w 7330"/>
              <a:gd name="T91" fmla="*/ 731 h 1593"/>
              <a:gd name="T92" fmla="*/ 4068 w 7330"/>
              <a:gd name="T93" fmla="*/ 925 h 1593"/>
              <a:gd name="T94" fmla="*/ 3612 w 7330"/>
              <a:gd name="T95" fmla="*/ 1135 h 1593"/>
              <a:gd name="T96" fmla="*/ 3034 w 7330"/>
              <a:gd name="T97" fmla="*/ 919 h 1593"/>
              <a:gd name="T98" fmla="*/ 2649 w 7330"/>
              <a:gd name="T99" fmla="*/ 482 h 1593"/>
              <a:gd name="T100" fmla="*/ 1088 w 7330"/>
              <a:gd name="T101" fmla="*/ 851 h 1593"/>
              <a:gd name="T102" fmla="*/ 1304 w 7330"/>
              <a:gd name="T103" fmla="*/ 139 h 1593"/>
              <a:gd name="T104" fmla="*/ 2860 w 7330"/>
              <a:gd name="T105" fmla="*/ 1 h 1593"/>
              <a:gd name="T106" fmla="*/ 3155 w 7330"/>
              <a:gd name="T107" fmla="*/ 158 h 1593"/>
              <a:gd name="T108" fmla="*/ 3059 w 7330"/>
              <a:gd name="T109" fmla="*/ 408 h 1593"/>
              <a:gd name="T110" fmla="*/ 3253 w 7330"/>
              <a:gd name="T111" fmla="*/ 754 h 1593"/>
              <a:gd name="T112" fmla="*/ 3318 w 7330"/>
              <a:gd name="T113" fmla="*/ 80 h 1593"/>
              <a:gd name="T114" fmla="*/ 4041 w 7330"/>
              <a:gd name="T115" fmla="*/ 75 h 1593"/>
              <a:gd name="T116" fmla="*/ 6255 w 7330"/>
              <a:gd name="T117" fmla="*/ 58 h 1593"/>
              <a:gd name="T118" fmla="*/ 6328 w 7330"/>
              <a:gd name="T119" fmla="*/ 277 h 1593"/>
              <a:gd name="T120" fmla="*/ 6120 w 7330"/>
              <a:gd name="T121" fmla="*/ 470 h 1593"/>
              <a:gd name="T122" fmla="*/ 6529 w 7330"/>
              <a:gd name="T123" fmla="*/ 912 h 1593"/>
              <a:gd name="T124" fmla="*/ 7002 w 7330"/>
              <a:gd name="T125" fmla="*/ 1023 h 15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7330" h="1593">
                <a:moveTo>
                  <a:pt x="3255" y="1454"/>
                </a:moveTo>
                <a:lnTo>
                  <a:pt x="3373" y="1453"/>
                </a:lnTo>
                <a:lnTo>
                  <a:pt x="3491" y="1453"/>
                </a:lnTo>
                <a:lnTo>
                  <a:pt x="3608" y="1451"/>
                </a:lnTo>
                <a:lnTo>
                  <a:pt x="3726" y="1449"/>
                </a:lnTo>
                <a:lnTo>
                  <a:pt x="3842" y="1447"/>
                </a:lnTo>
                <a:lnTo>
                  <a:pt x="3957" y="1444"/>
                </a:lnTo>
                <a:lnTo>
                  <a:pt x="4071" y="1441"/>
                </a:lnTo>
                <a:lnTo>
                  <a:pt x="4184" y="1437"/>
                </a:lnTo>
                <a:lnTo>
                  <a:pt x="4297" y="1433"/>
                </a:lnTo>
                <a:lnTo>
                  <a:pt x="4408" y="1428"/>
                </a:lnTo>
                <a:lnTo>
                  <a:pt x="4518" y="1423"/>
                </a:lnTo>
                <a:lnTo>
                  <a:pt x="4628" y="1417"/>
                </a:lnTo>
                <a:lnTo>
                  <a:pt x="4736" y="1411"/>
                </a:lnTo>
                <a:lnTo>
                  <a:pt x="4843" y="1405"/>
                </a:lnTo>
                <a:lnTo>
                  <a:pt x="4949" y="1398"/>
                </a:lnTo>
                <a:lnTo>
                  <a:pt x="5002" y="1394"/>
                </a:lnTo>
                <a:lnTo>
                  <a:pt x="5054" y="1390"/>
                </a:lnTo>
                <a:lnTo>
                  <a:pt x="5158" y="1383"/>
                </a:lnTo>
                <a:lnTo>
                  <a:pt x="5260" y="1374"/>
                </a:lnTo>
                <a:lnTo>
                  <a:pt x="5360" y="1366"/>
                </a:lnTo>
                <a:lnTo>
                  <a:pt x="5459" y="1357"/>
                </a:lnTo>
                <a:lnTo>
                  <a:pt x="5557" y="1347"/>
                </a:lnTo>
                <a:lnTo>
                  <a:pt x="5653" y="1338"/>
                </a:lnTo>
                <a:lnTo>
                  <a:pt x="5747" y="1327"/>
                </a:lnTo>
                <a:lnTo>
                  <a:pt x="5840" y="1317"/>
                </a:lnTo>
                <a:lnTo>
                  <a:pt x="5931" y="1306"/>
                </a:lnTo>
                <a:lnTo>
                  <a:pt x="6020" y="1295"/>
                </a:lnTo>
                <a:lnTo>
                  <a:pt x="6108" y="1283"/>
                </a:lnTo>
                <a:lnTo>
                  <a:pt x="6194" y="1271"/>
                </a:lnTo>
                <a:lnTo>
                  <a:pt x="6277" y="1259"/>
                </a:lnTo>
                <a:lnTo>
                  <a:pt x="6359" y="1246"/>
                </a:lnTo>
                <a:lnTo>
                  <a:pt x="6439" y="1233"/>
                </a:lnTo>
                <a:lnTo>
                  <a:pt x="6517" y="1220"/>
                </a:lnTo>
                <a:lnTo>
                  <a:pt x="6518" y="1228"/>
                </a:lnTo>
                <a:lnTo>
                  <a:pt x="6454" y="1248"/>
                </a:lnTo>
                <a:lnTo>
                  <a:pt x="6386" y="1268"/>
                </a:lnTo>
                <a:lnTo>
                  <a:pt x="6316" y="1287"/>
                </a:lnTo>
                <a:lnTo>
                  <a:pt x="6279" y="1297"/>
                </a:lnTo>
                <a:lnTo>
                  <a:pt x="6242" y="1306"/>
                </a:lnTo>
                <a:lnTo>
                  <a:pt x="6204" y="1316"/>
                </a:lnTo>
                <a:lnTo>
                  <a:pt x="6166" y="1325"/>
                </a:lnTo>
                <a:lnTo>
                  <a:pt x="6087" y="1343"/>
                </a:lnTo>
                <a:lnTo>
                  <a:pt x="6004" y="1360"/>
                </a:lnTo>
                <a:lnTo>
                  <a:pt x="5920" y="1377"/>
                </a:lnTo>
                <a:lnTo>
                  <a:pt x="5832" y="1394"/>
                </a:lnTo>
                <a:lnTo>
                  <a:pt x="5742" y="1410"/>
                </a:lnTo>
                <a:lnTo>
                  <a:pt x="5649" y="1425"/>
                </a:lnTo>
                <a:lnTo>
                  <a:pt x="5554" y="1440"/>
                </a:lnTo>
                <a:lnTo>
                  <a:pt x="5457" y="1454"/>
                </a:lnTo>
                <a:lnTo>
                  <a:pt x="5407" y="1461"/>
                </a:lnTo>
                <a:lnTo>
                  <a:pt x="5357" y="1467"/>
                </a:lnTo>
                <a:lnTo>
                  <a:pt x="5255" y="1480"/>
                </a:lnTo>
                <a:lnTo>
                  <a:pt x="5151" y="1493"/>
                </a:lnTo>
                <a:lnTo>
                  <a:pt x="5044" y="1504"/>
                </a:lnTo>
                <a:lnTo>
                  <a:pt x="4936" y="1515"/>
                </a:lnTo>
                <a:lnTo>
                  <a:pt x="4826" y="1526"/>
                </a:lnTo>
                <a:lnTo>
                  <a:pt x="4714" y="1535"/>
                </a:lnTo>
                <a:lnTo>
                  <a:pt x="4601" y="1544"/>
                </a:lnTo>
                <a:lnTo>
                  <a:pt x="4485" y="1553"/>
                </a:lnTo>
                <a:lnTo>
                  <a:pt x="4427" y="1556"/>
                </a:lnTo>
                <a:lnTo>
                  <a:pt x="4368" y="1560"/>
                </a:lnTo>
                <a:lnTo>
                  <a:pt x="4309" y="1564"/>
                </a:lnTo>
                <a:lnTo>
                  <a:pt x="4250" y="1567"/>
                </a:lnTo>
                <a:lnTo>
                  <a:pt x="4190" y="1570"/>
                </a:lnTo>
                <a:lnTo>
                  <a:pt x="4130" y="1573"/>
                </a:lnTo>
                <a:lnTo>
                  <a:pt x="4070" y="1576"/>
                </a:lnTo>
                <a:lnTo>
                  <a:pt x="4009" y="1578"/>
                </a:lnTo>
                <a:lnTo>
                  <a:pt x="3948" y="1581"/>
                </a:lnTo>
                <a:lnTo>
                  <a:pt x="3886" y="1583"/>
                </a:lnTo>
                <a:lnTo>
                  <a:pt x="3762" y="1586"/>
                </a:lnTo>
                <a:lnTo>
                  <a:pt x="3636" y="1589"/>
                </a:lnTo>
                <a:lnTo>
                  <a:pt x="3510" y="1591"/>
                </a:lnTo>
                <a:lnTo>
                  <a:pt x="3383" y="1593"/>
                </a:lnTo>
                <a:lnTo>
                  <a:pt x="3255" y="1593"/>
                </a:lnTo>
                <a:lnTo>
                  <a:pt x="3127" y="1593"/>
                </a:lnTo>
                <a:lnTo>
                  <a:pt x="3000" y="1591"/>
                </a:lnTo>
                <a:lnTo>
                  <a:pt x="2874" y="1589"/>
                </a:lnTo>
                <a:lnTo>
                  <a:pt x="2811" y="1588"/>
                </a:lnTo>
                <a:lnTo>
                  <a:pt x="2749" y="1586"/>
                </a:lnTo>
                <a:lnTo>
                  <a:pt x="2687" y="1585"/>
                </a:lnTo>
                <a:lnTo>
                  <a:pt x="2625" y="1583"/>
                </a:lnTo>
                <a:lnTo>
                  <a:pt x="2564" y="1581"/>
                </a:lnTo>
                <a:lnTo>
                  <a:pt x="2503" y="1578"/>
                </a:lnTo>
                <a:lnTo>
                  <a:pt x="2382" y="1573"/>
                </a:lnTo>
                <a:lnTo>
                  <a:pt x="2262" y="1567"/>
                </a:lnTo>
                <a:lnTo>
                  <a:pt x="2143" y="1560"/>
                </a:lnTo>
                <a:lnTo>
                  <a:pt x="2026" y="1553"/>
                </a:lnTo>
                <a:lnTo>
                  <a:pt x="1911" y="1544"/>
                </a:lnTo>
                <a:lnTo>
                  <a:pt x="1854" y="1540"/>
                </a:lnTo>
                <a:lnTo>
                  <a:pt x="1798" y="1535"/>
                </a:lnTo>
                <a:lnTo>
                  <a:pt x="1742" y="1531"/>
                </a:lnTo>
                <a:lnTo>
                  <a:pt x="1687" y="1526"/>
                </a:lnTo>
                <a:lnTo>
                  <a:pt x="1577" y="1515"/>
                </a:lnTo>
                <a:lnTo>
                  <a:pt x="1469" y="1504"/>
                </a:lnTo>
                <a:lnTo>
                  <a:pt x="1363" y="1493"/>
                </a:lnTo>
                <a:lnTo>
                  <a:pt x="1260" y="1480"/>
                </a:lnTo>
                <a:lnTo>
                  <a:pt x="1158" y="1467"/>
                </a:lnTo>
                <a:lnTo>
                  <a:pt x="1059" y="1454"/>
                </a:lnTo>
                <a:lnTo>
                  <a:pt x="1010" y="1447"/>
                </a:lnTo>
                <a:lnTo>
                  <a:pt x="962" y="1440"/>
                </a:lnTo>
                <a:lnTo>
                  <a:pt x="867" y="1425"/>
                </a:lnTo>
                <a:lnTo>
                  <a:pt x="775" y="1410"/>
                </a:lnTo>
                <a:lnTo>
                  <a:pt x="684" y="1394"/>
                </a:lnTo>
                <a:lnTo>
                  <a:pt x="640" y="1386"/>
                </a:lnTo>
                <a:lnTo>
                  <a:pt x="597" y="1377"/>
                </a:lnTo>
                <a:lnTo>
                  <a:pt x="554" y="1369"/>
                </a:lnTo>
                <a:lnTo>
                  <a:pt x="512" y="1360"/>
                </a:lnTo>
                <a:lnTo>
                  <a:pt x="431" y="1343"/>
                </a:lnTo>
                <a:lnTo>
                  <a:pt x="351" y="1325"/>
                </a:lnTo>
                <a:lnTo>
                  <a:pt x="313" y="1316"/>
                </a:lnTo>
                <a:lnTo>
                  <a:pt x="275" y="1307"/>
                </a:lnTo>
                <a:lnTo>
                  <a:pt x="238" y="1297"/>
                </a:lnTo>
                <a:lnTo>
                  <a:pt x="202" y="1288"/>
                </a:lnTo>
                <a:lnTo>
                  <a:pt x="166" y="1278"/>
                </a:lnTo>
                <a:lnTo>
                  <a:pt x="132" y="1268"/>
                </a:lnTo>
                <a:lnTo>
                  <a:pt x="97" y="1258"/>
                </a:lnTo>
                <a:lnTo>
                  <a:pt x="64" y="1248"/>
                </a:lnTo>
                <a:lnTo>
                  <a:pt x="0" y="1228"/>
                </a:lnTo>
                <a:lnTo>
                  <a:pt x="1" y="1220"/>
                </a:lnTo>
                <a:lnTo>
                  <a:pt x="79" y="1234"/>
                </a:lnTo>
                <a:lnTo>
                  <a:pt x="158" y="1247"/>
                </a:lnTo>
                <a:lnTo>
                  <a:pt x="240" y="1259"/>
                </a:lnTo>
                <a:lnTo>
                  <a:pt x="323" y="1272"/>
                </a:lnTo>
                <a:lnTo>
                  <a:pt x="409" y="1284"/>
                </a:lnTo>
                <a:lnTo>
                  <a:pt x="496" y="1295"/>
                </a:lnTo>
                <a:lnTo>
                  <a:pt x="585" y="1307"/>
                </a:lnTo>
                <a:lnTo>
                  <a:pt x="676" y="1318"/>
                </a:lnTo>
                <a:lnTo>
                  <a:pt x="769" y="1328"/>
                </a:lnTo>
                <a:lnTo>
                  <a:pt x="863" y="1338"/>
                </a:lnTo>
                <a:lnTo>
                  <a:pt x="958" y="1348"/>
                </a:lnTo>
                <a:lnTo>
                  <a:pt x="1055" y="1357"/>
                </a:lnTo>
                <a:lnTo>
                  <a:pt x="1154" y="1366"/>
                </a:lnTo>
                <a:lnTo>
                  <a:pt x="1254" y="1375"/>
                </a:lnTo>
                <a:lnTo>
                  <a:pt x="1355" y="1383"/>
                </a:lnTo>
                <a:lnTo>
                  <a:pt x="1458" y="1391"/>
                </a:lnTo>
                <a:lnTo>
                  <a:pt x="1562" y="1398"/>
                </a:lnTo>
                <a:lnTo>
                  <a:pt x="1667" y="1405"/>
                </a:lnTo>
                <a:lnTo>
                  <a:pt x="1774" y="1412"/>
                </a:lnTo>
                <a:lnTo>
                  <a:pt x="1882" y="1418"/>
                </a:lnTo>
                <a:lnTo>
                  <a:pt x="1991" y="1423"/>
                </a:lnTo>
                <a:lnTo>
                  <a:pt x="2101" y="1428"/>
                </a:lnTo>
                <a:lnTo>
                  <a:pt x="2213" y="1433"/>
                </a:lnTo>
                <a:lnTo>
                  <a:pt x="2325" y="1437"/>
                </a:lnTo>
                <a:lnTo>
                  <a:pt x="2439" y="1441"/>
                </a:lnTo>
                <a:lnTo>
                  <a:pt x="2553" y="1444"/>
                </a:lnTo>
                <a:lnTo>
                  <a:pt x="2668" y="1447"/>
                </a:lnTo>
                <a:lnTo>
                  <a:pt x="2784" y="1449"/>
                </a:lnTo>
                <a:lnTo>
                  <a:pt x="2900" y="1451"/>
                </a:lnTo>
                <a:lnTo>
                  <a:pt x="3018" y="1453"/>
                </a:lnTo>
                <a:lnTo>
                  <a:pt x="3136" y="1453"/>
                </a:lnTo>
                <a:lnTo>
                  <a:pt x="3255" y="1454"/>
                </a:lnTo>
                <a:close/>
                <a:moveTo>
                  <a:pt x="484" y="741"/>
                </a:moveTo>
                <a:lnTo>
                  <a:pt x="488" y="746"/>
                </a:lnTo>
                <a:lnTo>
                  <a:pt x="492" y="750"/>
                </a:lnTo>
                <a:lnTo>
                  <a:pt x="497" y="753"/>
                </a:lnTo>
                <a:lnTo>
                  <a:pt x="502" y="757"/>
                </a:lnTo>
                <a:lnTo>
                  <a:pt x="508" y="760"/>
                </a:lnTo>
                <a:lnTo>
                  <a:pt x="514" y="763"/>
                </a:lnTo>
                <a:lnTo>
                  <a:pt x="528" y="768"/>
                </a:lnTo>
                <a:lnTo>
                  <a:pt x="545" y="772"/>
                </a:lnTo>
                <a:lnTo>
                  <a:pt x="565" y="775"/>
                </a:lnTo>
                <a:lnTo>
                  <a:pt x="590" y="776"/>
                </a:lnTo>
                <a:lnTo>
                  <a:pt x="618" y="777"/>
                </a:lnTo>
                <a:lnTo>
                  <a:pt x="628" y="777"/>
                </a:lnTo>
                <a:lnTo>
                  <a:pt x="638" y="776"/>
                </a:lnTo>
                <a:lnTo>
                  <a:pt x="647" y="775"/>
                </a:lnTo>
                <a:lnTo>
                  <a:pt x="657" y="774"/>
                </a:lnTo>
                <a:lnTo>
                  <a:pt x="665" y="772"/>
                </a:lnTo>
                <a:lnTo>
                  <a:pt x="674" y="770"/>
                </a:lnTo>
                <a:lnTo>
                  <a:pt x="682" y="767"/>
                </a:lnTo>
                <a:lnTo>
                  <a:pt x="690" y="765"/>
                </a:lnTo>
                <a:lnTo>
                  <a:pt x="698" y="761"/>
                </a:lnTo>
                <a:lnTo>
                  <a:pt x="706" y="758"/>
                </a:lnTo>
                <a:lnTo>
                  <a:pt x="713" y="754"/>
                </a:lnTo>
                <a:lnTo>
                  <a:pt x="720" y="750"/>
                </a:lnTo>
                <a:lnTo>
                  <a:pt x="726" y="745"/>
                </a:lnTo>
                <a:lnTo>
                  <a:pt x="734" y="741"/>
                </a:lnTo>
                <a:lnTo>
                  <a:pt x="740" y="736"/>
                </a:lnTo>
                <a:lnTo>
                  <a:pt x="746" y="730"/>
                </a:lnTo>
                <a:lnTo>
                  <a:pt x="751" y="725"/>
                </a:lnTo>
                <a:lnTo>
                  <a:pt x="757" y="719"/>
                </a:lnTo>
                <a:lnTo>
                  <a:pt x="762" y="713"/>
                </a:lnTo>
                <a:lnTo>
                  <a:pt x="766" y="706"/>
                </a:lnTo>
                <a:lnTo>
                  <a:pt x="775" y="693"/>
                </a:lnTo>
                <a:lnTo>
                  <a:pt x="779" y="686"/>
                </a:lnTo>
                <a:lnTo>
                  <a:pt x="782" y="678"/>
                </a:lnTo>
                <a:lnTo>
                  <a:pt x="785" y="671"/>
                </a:lnTo>
                <a:lnTo>
                  <a:pt x="788" y="663"/>
                </a:lnTo>
                <a:lnTo>
                  <a:pt x="791" y="655"/>
                </a:lnTo>
                <a:lnTo>
                  <a:pt x="793" y="647"/>
                </a:lnTo>
                <a:lnTo>
                  <a:pt x="795" y="639"/>
                </a:lnTo>
                <a:lnTo>
                  <a:pt x="797" y="630"/>
                </a:lnTo>
                <a:lnTo>
                  <a:pt x="799" y="613"/>
                </a:lnTo>
                <a:lnTo>
                  <a:pt x="800" y="604"/>
                </a:lnTo>
                <a:lnTo>
                  <a:pt x="800" y="596"/>
                </a:lnTo>
                <a:lnTo>
                  <a:pt x="800" y="587"/>
                </a:lnTo>
                <a:lnTo>
                  <a:pt x="799" y="579"/>
                </a:lnTo>
                <a:lnTo>
                  <a:pt x="798" y="571"/>
                </a:lnTo>
                <a:lnTo>
                  <a:pt x="797" y="562"/>
                </a:lnTo>
                <a:lnTo>
                  <a:pt x="795" y="554"/>
                </a:lnTo>
                <a:lnTo>
                  <a:pt x="793" y="546"/>
                </a:lnTo>
                <a:lnTo>
                  <a:pt x="790" y="539"/>
                </a:lnTo>
                <a:lnTo>
                  <a:pt x="787" y="531"/>
                </a:lnTo>
                <a:lnTo>
                  <a:pt x="784" y="523"/>
                </a:lnTo>
                <a:lnTo>
                  <a:pt x="780" y="516"/>
                </a:lnTo>
                <a:lnTo>
                  <a:pt x="776" y="509"/>
                </a:lnTo>
                <a:lnTo>
                  <a:pt x="771" y="502"/>
                </a:lnTo>
                <a:lnTo>
                  <a:pt x="766" y="496"/>
                </a:lnTo>
                <a:lnTo>
                  <a:pt x="761" y="490"/>
                </a:lnTo>
                <a:lnTo>
                  <a:pt x="754" y="483"/>
                </a:lnTo>
                <a:lnTo>
                  <a:pt x="747" y="476"/>
                </a:lnTo>
                <a:lnTo>
                  <a:pt x="740" y="470"/>
                </a:lnTo>
                <a:lnTo>
                  <a:pt x="733" y="465"/>
                </a:lnTo>
                <a:lnTo>
                  <a:pt x="724" y="459"/>
                </a:lnTo>
                <a:lnTo>
                  <a:pt x="715" y="455"/>
                </a:lnTo>
                <a:lnTo>
                  <a:pt x="707" y="450"/>
                </a:lnTo>
                <a:lnTo>
                  <a:pt x="698" y="446"/>
                </a:lnTo>
                <a:lnTo>
                  <a:pt x="688" y="443"/>
                </a:lnTo>
                <a:lnTo>
                  <a:pt x="679" y="440"/>
                </a:lnTo>
                <a:lnTo>
                  <a:pt x="669" y="437"/>
                </a:lnTo>
                <a:lnTo>
                  <a:pt x="659" y="435"/>
                </a:lnTo>
                <a:lnTo>
                  <a:pt x="648" y="433"/>
                </a:lnTo>
                <a:lnTo>
                  <a:pt x="638" y="432"/>
                </a:lnTo>
                <a:lnTo>
                  <a:pt x="627" y="431"/>
                </a:lnTo>
                <a:lnTo>
                  <a:pt x="616" y="431"/>
                </a:lnTo>
                <a:lnTo>
                  <a:pt x="491" y="431"/>
                </a:lnTo>
                <a:lnTo>
                  <a:pt x="467" y="660"/>
                </a:lnTo>
                <a:lnTo>
                  <a:pt x="466" y="674"/>
                </a:lnTo>
                <a:lnTo>
                  <a:pt x="466" y="687"/>
                </a:lnTo>
                <a:lnTo>
                  <a:pt x="466" y="693"/>
                </a:lnTo>
                <a:lnTo>
                  <a:pt x="467" y="699"/>
                </a:lnTo>
                <a:lnTo>
                  <a:pt x="467" y="704"/>
                </a:lnTo>
                <a:lnTo>
                  <a:pt x="468" y="709"/>
                </a:lnTo>
                <a:lnTo>
                  <a:pt x="471" y="718"/>
                </a:lnTo>
                <a:lnTo>
                  <a:pt x="472" y="723"/>
                </a:lnTo>
                <a:lnTo>
                  <a:pt x="474" y="727"/>
                </a:lnTo>
                <a:lnTo>
                  <a:pt x="479" y="735"/>
                </a:lnTo>
                <a:lnTo>
                  <a:pt x="481" y="738"/>
                </a:lnTo>
                <a:lnTo>
                  <a:pt x="484" y="741"/>
                </a:lnTo>
                <a:close/>
                <a:moveTo>
                  <a:pt x="529" y="64"/>
                </a:moveTo>
                <a:lnTo>
                  <a:pt x="498" y="365"/>
                </a:lnTo>
                <a:lnTo>
                  <a:pt x="627" y="365"/>
                </a:lnTo>
                <a:lnTo>
                  <a:pt x="643" y="364"/>
                </a:lnTo>
                <a:lnTo>
                  <a:pt x="651" y="363"/>
                </a:lnTo>
                <a:lnTo>
                  <a:pt x="659" y="362"/>
                </a:lnTo>
                <a:lnTo>
                  <a:pt x="675" y="359"/>
                </a:lnTo>
                <a:lnTo>
                  <a:pt x="683" y="357"/>
                </a:lnTo>
                <a:lnTo>
                  <a:pt x="691" y="354"/>
                </a:lnTo>
                <a:lnTo>
                  <a:pt x="698" y="352"/>
                </a:lnTo>
                <a:lnTo>
                  <a:pt x="706" y="349"/>
                </a:lnTo>
                <a:lnTo>
                  <a:pt x="720" y="342"/>
                </a:lnTo>
                <a:lnTo>
                  <a:pt x="734" y="334"/>
                </a:lnTo>
                <a:lnTo>
                  <a:pt x="747" y="325"/>
                </a:lnTo>
                <a:lnTo>
                  <a:pt x="753" y="321"/>
                </a:lnTo>
                <a:lnTo>
                  <a:pt x="759" y="316"/>
                </a:lnTo>
                <a:lnTo>
                  <a:pt x="769" y="305"/>
                </a:lnTo>
                <a:lnTo>
                  <a:pt x="779" y="294"/>
                </a:lnTo>
                <a:lnTo>
                  <a:pt x="783" y="288"/>
                </a:lnTo>
                <a:lnTo>
                  <a:pt x="787" y="281"/>
                </a:lnTo>
                <a:lnTo>
                  <a:pt x="794" y="268"/>
                </a:lnTo>
                <a:lnTo>
                  <a:pt x="797" y="262"/>
                </a:lnTo>
                <a:lnTo>
                  <a:pt x="800" y="255"/>
                </a:lnTo>
                <a:lnTo>
                  <a:pt x="802" y="248"/>
                </a:lnTo>
                <a:lnTo>
                  <a:pt x="804" y="240"/>
                </a:lnTo>
                <a:lnTo>
                  <a:pt x="805" y="233"/>
                </a:lnTo>
                <a:lnTo>
                  <a:pt x="806" y="225"/>
                </a:lnTo>
                <a:lnTo>
                  <a:pt x="807" y="209"/>
                </a:lnTo>
                <a:lnTo>
                  <a:pt x="807" y="201"/>
                </a:lnTo>
                <a:lnTo>
                  <a:pt x="806" y="193"/>
                </a:lnTo>
                <a:lnTo>
                  <a:pt x="805" y="185"/>
                </a:lnTo>
                <a:lnTo>
                  <a:pt x="804" y="178"/>
                </a:lnTo>
                <a:lnTo>
                  <a:pt x="800" y="163"/>
                </a:lnTo>
                <a:lnTo>
                  <a:pt x="795" y="148"/>
                </a:lnTo>
                <a:lnTo>
                  <a:pt x="792" y="141"/>
                </a:lnTo>
                <a:lnTo>
                  <a:pt x="789" y="135"/>
                </a:lnTo>
                <a:lnTo>
                  <a:pt x="785" y="128"/>
                </a:lnTo>
                <a:lnTo>
                  <a:pt x="781" y="122"/>
                </a:lnTo>
                <a:lnTo>
                  <a:pt x="777" y="116"/>
                </a:lnTo>
                <a:lnTo>
                  <a:pt x="772" y="111"/>
                </a:lnTo>
                <a:lnTo>
                  <a:pt x="767" y="105"/>
                </a:lnTo>
                <a:lnTo>
                  <a:pt x="761" y="100"/>
                </a:lnTo>
                <a:lnTo>
                  <a:pt x="754" y="95"/>
                </a:lnTo>
                <a:lnTo>
                  <a:pt x="748" y="90"/>
                </a:lnTo>
                <a:lnTo>
                  <a:pt x="740" y="86"/>
                </a:lnTo>
                <a:lnTo>
                  <a:pt x="733" y="82"/>
                </a:lnTo>
                <a:lnTo>
                  <a:pt x="724" y="79"/>
                </a:lnTo>
                <a:lnTo>
                  <a:pt x="715" y="76"/>
                </a:lnTo>
                <a:lnTo>
                  <a:pt x="707" y="73"/>
                </a:lnTo>
                <a:lnTo>
                  <a:pt x="698" y="71"/>
                </a:lnTo>
                <a:lnTo>
                  <a:pt x="689" y="69"/>
                </a:lnTo>
                <a:lnTo>
                  <a:pt x="680" y="67"/>
                </a:lnTo>
                <a:lnTo>
                  <a:pt x="661" y="65"/>
                </a:lnTo>
                <a:lnTo>
                  <a:pt x="642" y="64"/>
                </a:lnTo>
                <a:lnTo>
                  <a:pt x="529" y="64"/>
                </a:lnTo>
                <a:close/>
                <a:moveTo>
                  <a:pt x="863" y="842"/>
                </a:moveTo>
                <a:lnTo>
                  <a:pt x="855" y="843"/>
                </a:lnTo>
                <a:lnTo>
                  <a:pt x="845" y="845"/>
                </a:lnTo>
                <a:lnTo>
                  <a:pt x="831" y="846"/>
                </a:lnTo>
                <a:lnTo>
                  <a:pt x="814" y="848"/>
                </a:lnTo>
                <a:lnTo>
                  <a:pt x="794" y="849"/>
                </a:lnTo>
                <a:lnTo>
                  <a:pt x="771" y="850"/>
                </a:lnTo>
                <a:lnTo>
                  <a:pt x="746" y="851"/>
                </a:lnTo>
                <a:lnTo>
                  <a:pt x="37" y="851"/>
                </a:lnTo>
                <a:lnTo>
                  <a:pt x="45" y="784"/>
                </a:lnTo>
                <a:lnTo>
                  <a:pt x="76" y="784"/>
                </a:lnTo>
                <a:lnTo>
                  <a:pt x="93" y="783"/>
                </a:lnTo>
                <a:lnTo>
                  <a:pt x="108" y="781"/>
                </a:lnTo>
                <a:lnTo>
                  <a:pt x="122" y="779"/>
                </a:lnTo>
                <a:lnTo>
                  <a:pt x="134" y="775"/>
                </a:lnTo>
                <a:lnTo>
                  <a:pt x="145" y="771"/>
                </a:lnTo>
                <a:lnTo>
                  <a:pt x="154" y="767"/>
                </a:lnTo>
                <a:lnTo>
                  <a:pt x="163" y="761"/>
                </a:lnTo>
                <a:lnTo>
                  <a:pt x="170" y="755"/>
                </a:lnTo>
                <a:lnTo>
                  <a:pt x="176" y="748"/>
                </a:lnTo>
                <a:lnTo>
                  <a:pt x="179" y="744"/>
                </a:lnTo>
                <a:lnTo>
                  <a:pt x="181" y="740"/>
                </a:lnTo>
                <a:lnTo>
                  <a:pt x="186" y="731"/>
                </a:lnTo>
                <a:lnTo>
                  <a:pt x="189" y="721"/>
                </a:lnTo>
                <a:lnTo>
                  <a:pt x="192" y="711"/>
                </a:lnTo>
                <a:lnTo>
                  <a:pt x="195" y="700"/>
                </a:lnTo>
                <a:lnTo>
                  <a:pt x="197" y="688"/>
                </a:lnTo>
                <a:lnTo>
                  <a:pt x="198" y="675"/>
                </a:lnTo>
                <a:lnTo>
                  <a:pt x="248" y="176"/>
                </a:lnTo>
                <a:lnTo>
                  <a:pt x="249" y="160"/>
                </a:lnTo>
                <a:lnTo>
                  <a:pt x="250" y="146"/>
                </a:lnTo>
                <a:lnTo>
                  <a:pt x="250" y="134"/>
                </a:lnTo>
                <a:lnTo>
                  <a:pt x="248" y="123"/>
                </a:lnTo>
                <a:lnTo>
                  <a:pt x="246" y="113"/>
                </a:lnTo>
                <a:lnTo>
                  <a:pt x="245" y="108"/>
                </a:lnTo>
                <a:lnTo>
                  <a:pt x="243" y="104"/>
                </a:lnTo>
                <a:lnTo>
                  <a:pt x="239" y="96"/>
                </a:lnTo>
                <a:lnTo>
                  <a:pt x="237" y="93"/>
                </a:lnTo>
                <a:lnTo>
                  <a:pt x="234" y="90"/>
                </a:lnTo>
                <a:lnTo>
                  <a:pt x="231" y="86"/>
                </a:lnTo>
                <a:lnTo>
                  <a:pt x="228" y="83"/>
                </a:lnTo>
                <a:lnTo>
                  <a:pt x="224" y="81"/>
                </a:lnTo>
                <a:lnTo>
                  <a:pt x="220" y="78"/>
                </a:lnTo>
                <a:lnTo>
                  <a:pt x="211" y="74"/>
                </a:lnTo>
                <a:lnTo>
                  <a:pt x="201" y="70"/>
                </a:lnTo>
                <a:lnTo>
                  <a:pt x="189" y="67"/>
                </a:lnTo>
                <a:lnTo>
                  <a:pt x="176" y="66"/>
                </a:lnTo>
                <a:lnTo>
                  <a:pt x="161" y="64"/>
                </a:lnTo>
                <a:lnTo>
                  <a:pt x="145" y="64"/>
                </a:lnTo>
                <a:lnTo>
                  <a:pt x="121" y="64"/>
                </a:lnTo>
                <a:lnTo>
                  <a:pt x="127" y="0"/>
                </a:lnTo>
                <a:lnTo>
                  <a:pt x="848" y="0"/>
                </a:lnTo>
                <a:lnTo>
                  <a:pt x="867" y="1"/>
                </a:lnTo>
                <a:lnTo>
                  <a:pt x="886" y="1"/>
                </a:lnTo>
                <a:lnTo>
                  <a:pt x="903" y="3"/>
                </a:lnTo>
                <a:lnTo>
                  <a:pt x="920" y="5"/>
                </a:lnTo>
                <a:lnTo>
                  <a:pt x="937" y="8"/>
                </a:lnTo>
                <a:lnTo>
                  <a:pt x="952" y="11"/>
                </a:lnTo>
                <a:lnTo>
                  <a:pt x="967" y="15"/>
                </a:lnTo>
                <a:lnTo>
                  <a:pt x="982" y="19"/>
                </a:lnTo>
                <a:lnTo>
                  <a:pt x="995" y="24"/>
                </a:lnTo>
                <a:lnTo>
                  <a:pt x="1008" y="30"/>
                </a:lnTo>
                <a:lnTo>
                  <a:pt x="1020" y="36"/>
                </a:lnTo>
                <a:lnTo>
                  <a:pt x="1031" y="43"/>
                </a:lnTo>
                <a:lnTo>
                  <a:pt x="1042" y="50"/>
                </a:lnTo>
                <a:lnTo>
                  <a:pt x="1052" y="58"/>
                </a:lnTo>
                <a:lnTo>
                  <a:pt x="1061" y="66"/>
                </a:lnTo>
                <a:lnTo>
                  <a:pt x="1069" y="75"/>
                </a:lnTo>
                <a:lnTo>
                  <a:pt x="1075" y="82"/>
                </a:lnTo>
                <a:lnTo>
                  <a:pt x="1080" y="89"/>
                </a:lnTo>
                <a:lnTo>
                  <a:pt x="1085" y="96"/>
                </a:lnTo>
                <a:lnTo>
                  <a:pt x="1090" y="104"/>
                </a:lnTo>
                <a:lnTo>
                  <a:pt x="1094" y="112"/>
                </a:lnTo>
                <a:lnTo>
                  <a:pt x="1097" y="120"/>
                </a:lnTo>
                <a:lnTo>
                  <a:pt x="1101" y="128"/>
                </a:lnTo>
                <a:lnTo>
                  <a:pt x="1104" y="136"/>
                </a:lnTo>
                <a:lnTo>
                  <a:pt x="1106" y="145"/>
                </a:lnTo>
                <a:lnTo>
                  <a:pt x="1108" y="153"/>
                </a:lnTo>
                <a:lnTo>
                  <a:pt x="1110" y="162"/>
                </a:lnTo>
                <a:lnTo>
                  <a:pt x="1111" y="171"/>
                </a:lnTo>
                <a:lnTo>
                  <a:pt x="1112" y="180"/>
                </a:lnTo>
                <a:lnTo>
                  <a:pt x="1112" y="189"/>
                </a:lnTo>
                <a:lnTo>
                  <a:pt x="1112" y="198"/>
                </a:lnTo>
                <a:lnTo>
                  <a:pt x="1111" y="207"/>
                </a:lnTo>
                <a:lnTo>
                  <a:pt x="1110" y="216"/>
                </a:lnTo>
                <a:lnTo>
                  <a:pt x="1108" y="227"/>
                </a:lnTo>
                <a:lnTo>
                  <a:pt x="1105" y="238"/>
                </a:lnTo>
                <a:lnTo>
                  <a:pt x="1102" y="250"/>
                </a:lnTo>
                <a:lnTo>
                  <a:pt x="1097" y="262"/>
                </a:lnTo>
                <a:lnTo>
                  <a:pt x="1091" y="275"/>
                </a:lnTo>
                <a:lnTo>
                  <a:pt x="1088" y="282"/>
                </a:lnTo>
                <a:lnTo>
                  <a:pt x="1084" y="288"/>
                </a:lnTo>
                <a:lnTo>
                  <a:pt x="1075" y="301"/>
                </a:lnTo>
                <a:lnTo>
                  <a:pt x="1070" y="308"/>
                </a:lnTo>
                <a:lnTo>
                  <a:pt x="1065" y="315"/>
                </a:lnTo>
                <a:lnTo>
                  <a:pt x="1053" y="327"/>
                </a:lnTo>
                <a:lnTo>
                  <a:pt x="1046" y="334"/>
                </a:lnTo>
                <a:lnTo>
                  <a:pt x="1039" y="340"/>
                </a:lnTo>
                <a:lnTo>
                  <a:pt x="1023" y="352"/>
                </a:lnTo>
                <a:lnTo>
                  <a:pt x="1014" y="358"/>
                </a:lnTo>
                <a:lnTo>
                  <a:pt x="1005" y="363"/>
                </a:lnTo>
                <a:lnTo>
                  <a:pt x="995" y="369"/>
                </a:lnTo>
                <a:lnTo>
                  <a:pt x="985" y="374"/>
                </a:lnTo>
                <a:lnTo>
                  <a:pt x="974" y="379"/>
                </a:lnTo>
                <a:lnTo>
                  <a:pt x="962" y="384"/>
                </a:lnTo>
                <a:lnTo>
                  <a:pt x="950" y="388"/>
                </a:lnTo>
                <a:lnTo>
                  <a:pt x="937" y="392"/>
                </a:lnTo>
                <a:lnTo>
                  <a:pt x="916" y="396"/>
                </a:lnTo>
                <a:lnTo>
                  <a:pt x="896" y="399"/>
                </a:lnTo>
                <a:lnTo>
                  <a:pt x="885" y="401"/>
                </a:lnTo>
                <a:lnTo>
                  <a:pt x="874" y="402"/>
                </a:lnTo>
                <a:lnTo>
                  <a:pt x="888" y="405"/>
                </a:lnTo>
                <a:lnTo>
                  <a:pt x="901" y="407"/>
                </a:lnTo>
                <a:lnTo>
                  <a:pt x="913" y="410"/>
                </a:lnTo>
                <a:lnTo>
                  <a:pt x="926" y="413"/>
                </a:lnTo>
                <a:lnTo>
                  <a:pt x="932" y="415"/>
                </a:lnTo>
                <a:lnTo>
                  <a:pt x="938" y="417"/>
                </a:lnTo>
                <a:lnTo>
                  <a:pt x="949" y="421"/>
                </a:lnTo>
                <a:lnTo>
                  <a:pt x="960" y="425"/>
                </a:lnTo>
                <a:lnTo>
                  <a:pt x="970" y="430"/>
                </a:lnTo>
                <a:lnTo>
                  <a:pt x="980" y="435"/>
                </a:lnTo>
                <a:lnTo>
                  <a:pt x="990" y="441"/>
                </a:lnTo>
                <a:lnTo>
                  <a:pt x="999" y="446"/>
                </a:lnTo>
                <a:lnTo>
                  <a:pt x="1008" y="452"/>
                </a:lnTo>
                <a:lnTo>
                  <a:pt x="1016" y="459"/>
                </a:lnTo>
                <a:lnTo>
                  <a:pt x="1024" y="466"/>
                </a:lnTo>
                <a:lnTo>
                  <a:pt x="1031" y="473"/>
                </a:lnTo>
                <a:lnTo>
                  <a:pt x="1038" y="480"/>
                </a:lnTo>
                <a:lnTo>
                  <a:pt x="1044" y="488"/>
                </a:lnTo>
                <a:lnTo>
                  <a:pt x="1050" y="496"/>
                </a:lnTo>
                <a:lnTo>
                  <a:pt x="1056" y="504"/>
                </a:lnTo>
                <a:lnTo>
                  <a:pt x="1061" y="512"/>
                </a:lnTo>
                <a:lnTo>
                  <a:pt x="1065" y="521"/>
                </a:lnTo>
                <a:lnTo>
                  <a:pt x="1070" y="530"/>
                </a:lnTo>
                <a:lnTo>
                  <a:pt x="1073" y="539"/>
                </a:lnTo>
                <a:lnTo>
                  <a:pt x="1076" y="548"/>
                </a:lnTo>
                <a:lnTo>
                  <a:pt x="1079" y="558"/>
                </a:lnTo>
                <a:lnTo>
                  <a:pt x="1081" y="567"/>
                </a:lnTo>
                <a:lnTo>
                  <a:pt x="1085" y="587"/>
                </a:lnTo>
                <a:lnTo>
                  <a:pt x="1085" y="597"/>
                </a:lnTo>
                <a:lnTo>
                  <a:pt x="1086" y="607"/>
                </a:lnTo>
                <a:lnTo>
                  <a:pt x="1085" y="617"/>
                </a:lnTo>
                <a:lnTo>
                  <a:pt x="1085" y="627"/>
                </a:lnTo>
                <a:lnTo>
                  <a:pt x="1083" y="638"/>
                </a:lnTo>
                <a:lnTo>
                  <a:pt x="1081" y="651"/>
                </a:lnTo>
                <a:lnTo>
                  <a:pt x="1078" y="664"/>
                </a:lnTo>
                <a:lnTo>
                  <a:pt x="1073" y="678"/>
                </a:lnTo>
                <a:lnTo>
                  <a:pt x="1067" y="693"/>
                </a:lnTo>
                <a:lnTo>
                  <a:pt x="1060" y="708"/>
                </a:lnTo>
                <a:lnTo>
                  <a:pt x="1051" y="724"/>
                </a:lnTo>
                <a:lnTo>
                  <a:pt x="1046" y="731"/>
                </a:lnTo>
                <a:lnTo>
                  <a:pt x="1040" y="739"/>
                </a:lnTo>
                <a:lnTo>
                  <a:pt x="1034" y="747"/>
                </a:lnTo>
                <a:lnTo>
                  <a:pt x="1027" y="754"/>
                </a:lnTo>
                <a:lnTo>
                  <a:pt x="1019" y="762"/>
                </a:lnTo>
                <a:lnTo>
                  <a:pt x="1011" y="769"/>
                </a:lnTo>
                <a:lnTo>
                  <a:pt x="1003" y="777"/>
                </a:lnTo>
                <a:lnTo>
                  <a:pt x="994" y="784"/>
                </a:lnTo>
                <a:lnTo>
                  <a:pt x="984" y="791"/>
                </a:lnTo>
                <a:lnTo>
                  <a:pt x="973" y="798"/>
                </a:lnTo>
                <a:lnTo>
                  <a:pt x="962" y="805"/>
                </a:lnTo>
                <a:lnTo>
                  <a:pt x="950" y="811"/>
                </a:lnTo>
                <a:lnTo>
                  <a:pt x="938" y="817"/>
                </a:lnTo>
                <a:lnTo>
                  <a:pt x="924" y="823"/>
                </a:lnTo>
                <a:lnTo>
                  <a:pt x="910" y="828"/>
                </a:lnTo>
                <a:lnTo>
                  <a:pt x="895" y="833"/>
                </a:lnTo>
                <a:lnTo>
                  <a:pt x="879" y="838"/>
                </a:lnTo>
                <a:lnTo>
                  <a:pt x="863" y="842"/>
                </a:lnTo>
                <a:close/>
                <a:moveTo>
                  <a:pt x="6069" y="248"/>
                </a:moveTo>
                <a:lnTo>
                  <a:pt x="6070" y="238"/>
                </a:lnTo>
                <a:lnTo>
                  <a:pt x="6070" y="228"/>
                </a:lnTo>
                <a:lnTo>
                  <a:pt x="6070" y="219"/>
                </a:lnTo>
                <a:lnTo>
                  <a:pt x="6070" y="209"/>
                </a:lnTo>
                <a:lnTo>
                  <a:pt x="6069" y="200"/>
                </a:lnTo>
                <a:lnTo>
                  <a:pt x="6068" y="191"/>
                </a:lnTo>
                <a:lnTo>
                  <a:pt x="6066" y="182"/>
                </a:lnTo>
                <a:lnTo>
                  <a:pt x="6064" y="174"/>
                </a:lnTo>
                <a:lnTo>
                  <a:pt x="6062" y="166"/>
                </a:lnTo>
                <a:lnTo>
                  <a:pt x="6059" y="158"/>
                </a:lnTo>
                <a:lnTo>
                  <a:pt x="6056" y="150"/>
                </a:lnTo>
                <a:lnTo>
                  <a:pt x="6052" y="143"/>
                </a:lnTo>
                <a:lnTo>
                  <a:pt x="6048" y="136"/>
                </a:lnTo>
                <a:lnTo>
                  <a:pt x="6044" y="129"/>
                </a:lnTo>
                <a:lnTo>
                  <a:pt x="6039" y="123"/>
                </a:lnTo>
                <a:lnTo>
                  <a:pt x="6034" y="117"/>
                </a:lnTo>
                <a:lnTo>
                  <a:pt x="6029" y="110"/>
                </a:lnTo>
                <a:lnTo>
                  <a:pt x="6022" y="105"/>
                </a:lnTo>
                <a:lnTo>
                  <a:pt x="6016" y="99"/>
                </a:lnTo>
                <a:lnTo>
                  <a:pt x="6009" y="94"/>
                </a:lnTo>
                <a:lnTo>
                  <a:pt x="6001" y="90"/>
                </a:lnTo>
                <a:lnTo>
                  <a:pt x="5993" y="85"/>
                </a:lnTo>
                <a:lnTo>
                  <a:pt x="5985" y="81"/>
                </a:lnTo>
                <a:lnTo>
                  <a:pt x="5976" y="78"/>
                </a:lnTo>
                <a:lnTo>
                  <a:pt x="5967" y="75"/>
                </a:lnTo>
                <a:lnTo>
                  <a:pt x="5958" y="72"/>
                </a:lnTo>
                <a:lnTo>
                  <a:pt x="5948" y="70"/>
                </a:lnTo>
                <a:lnTo>
                  <a:pt x="5938" y="68"/>
                </a:lnTo>
                <a:lnTo>
                  <a:pt x="5928" y="67"/>
                </a:lnTo>
                <a:lnTo>
                  <a:pt x="5917" y="66"/>
                </a:lnTo>
                <a:lnTo>
                  <a:pt x="5906" y="65"/>
                </a:lnTo>
                <a:lnTo>
                  <a:pt x="5894" y="65"/>
                </a:lnTo>
                <a:lnTo>
                  <a:pt x="5793" y="65"/>
                </a:lnTo>
                <a:lnTo>
                  <a:pt x="5759" y="407"/>
                </a:lnTo>
                <a:lnTo>
                  <a:pt x="5911" y="407"/>
                </a:lnTo>
                <a:lnTo>
                  <a:pt x="5927" y="406"/>
                </a:lnTo>
                <a:lnTo>
                  <a:pt x="5935" y="405"/>
                </a:lnTo>
                <a:lnTo>
                  <a:pt x="5943" y="404"/>
                </a:lnTo>
                <a:lnTo>
                  <a:pt x="5950" y="403"/>
                </a:lnTo>
                <a:lnTo>
                  <a:pt x="5957" y="401"/>
                </a:lnTo>
                <a:lnTo>
                  <a:pt x="5971" y="396"/>
                </a:lnTo>
                <a:lnTo>
                  <a:pt x="5978" y="393"/>
                </a:lnTo>
                <a:lnTo>
                  <a:pt x="5985" y="390"/>
                </a:lnTo>
                <a:lnTo>
                  <a:pt x="5997" y="382"/>
                </a:lnTo>
                <a:lnTo>
                  <a:pt x="6009" y="374"/>
                </a:lnTo>
                <a:lnTo>
                  <a:pt x="6014" y="369"/>
                </a:lnTo>
                <a:lnTo>
                  <a:pt x="6019" y="364"/>
                </a:lnTo>
                <a:lnTo>
                  <a:pt x="6024" y="359"/>
                </a:lnTo>
                <a:lnTo>
                  <a:pt x="6029" y="353"/>
                </a:lnTo>
                <a:lnTo>
                  <a:pt x="6034" y="347"/>
                </a:lnTo>
                <a:lnTo>
                  <a:pt x="6038" y="341"/>
                </a:lnTo>
                <a:lnTo>
                  <a:pt x="6042" y="335"/>
                </a:lnTo>
                <a:lnTo>
                  <a:pt x="6046" y="328"/>
                </a:lnTo>
                <a:lnTo>
                  <a:pt x="6049" y="321"/>
                </a:lnTo>
                <a:lnTo>
                  <a:pt x="6053" y="314"/>
                </a:lnTo>
                <a:lnTo>
                  <a:pt x="6058" y="299"/>
                </a:lnTo>
                <a:lnTo>
                  <a:pt x="6063" y="283"/>
                </a:lnTo>
                <a:lnTo>
                  <a:pt x="6065" y="275"/>
                </a:lnTo>
                <a:lnTo>
                  <a:pt x="6067" y="266"/>
                </a:lnTo>
                <a:lnTo>
                  <a:pt x="6069" y="248"/>
                </a:lnTo>
                <a:close/>
                <a:moveTo>
                  <a:pt x="5512" y="174"/>
                </a:moveTo>
                <a:lnTo>
                  <a:pt x="5514" y="159"/>
                </a:lnTo>
                <a:lnTo>
                  <a:pt x="5514" y="146"/>
                </a:lnTo>
                <a:lnTo>
                  <a:pt x="5513" y="134"/>
                </a:lnTo>
                <a:lnTo>
                  <a:pt x="5513" y="128"/>
                </a:lnTo>
                <a:lnTo>
                  <a:pt x="5512" y="123"/>
                </a:lnTo>
                <a:lnTo>
                  <a:pt x="5511" y="118"/>
                </a:lnTo>
                <a:lnTo>
                  <a:pt x="5510" y="113"/>
                </a:lnTo>
                <a:lnTo>
                  <a:pt x="5507" y="105"/>
                </a:lnTo>
                <a:lnTo>
                  <a:pt x="5503" y="97"/>
                </a:lnTo>
                <a:lnTo>
                  <a:pt x="5498" y="91"/>
                </a:lnTo>
                <a:lnTo>
                  <a:pt x="5492" y="85"/>
                </a:lnTo>
                <a:lnTo>
                  <a:pt x="5485" y="80"/>
                </a:lnTo>
                <a:lnTo>
                  <a:pt x="5478" y="76"/>
                </a:lnTo>
                <a:lnTo>
                  <a:pt x="5469" y="73"/>
                </a:lnTo>
                <a:lnTo>
                  <a:pt x="5459" y="70"/>
                </a:lnTo>
                <a:lnTo>
                  <a:pt x="5448" y="68"/>
                </a:lnTo>
                <a:lnTo>
                  <a:pt x="5443" y="67"/>
                </a:lnTo>
                <a:lnTo>
                  <a:pt x="5436" y="66"/>
                </a:lnTo>
                <a:lnTo>
                  <a:pt x="5423" y="65"/>
                </a:lnTo>
                <a:lnTo>
                  <a:pt x="5303" y="65"/>
                </a:lnTo>
                <a:lnTo>
                  <a:pt x="5284" y="230"/>
                </a:lnTo>
                <a:lnTo>
                  <a:pt x="5208" y="230"/>
                </a:lnTo>
                <a:lnTo>
                  <a:pt x="5207" y="220"/>
                </a:lnTo>
                <a:lnTo>
                  <a:pt x="5206" y="211"/>
                </a:lnTo>
                <a:lnTo>
                  <a:pt x="5204" y="202"/>
                </a:lnTo>
                <a:lnTo>
                  <a:pt x="5202" y="194"/>
                </a:lnTo>
                <a:lnTo>
                  <a:pt x="5199" y="185"/>
                </a:lnTo>
                <a:lnTo>
                  <a:pt x="5195" y="177"/>
                </a:lnTo>
                <a:lnTo>
                  <a:pt x="5192" y="169"/>
                </a:lnTo>
                <a:lnTo>
                  <a:pt x="5187" y="162"/>
                </a:lnTo>
                <a:lnTo>
                  <a:pt x="5182" y="154"/>
                </a:lnTo>
                <a:lnTo>
                  <a:pt x="5177" y="147"/>
                </a:lnTo>
                <a:lnTo>
                  <a:pt x="5171" y="140"/>
                </a:lnTo>
                <a:lnTo>
                  <a:pt x="5165" y="133"/>
                </a:lnTo>
                <a:lnTo>
                  <a:pt x="5159" y="127"/>
                </a:lnTo>
                <a:lnTo>
                  <a:pt x="5152" y="121"/>
                </a:lnTo>
                <a:lnTo>
                  <a:pt x="5145" y="115"/>
                </a:lnTo>
                <a:lnTo>
                  <a:pt x="5138" y="110"/>
                </a:lnTo>
                <a:lnTo>
                  <a:pt x="5121" y="99"/>
                </a:lnTo>
                <a:lnTo>
                  <a:pt x="5112" y="95"/>
                </a:lnTo>
                <a:lnTo>
                  <a:pt x="5104" y="90"/>
                </a:lnTo>
                <a:lnTo>
                  <a:pt x="5086" y="83"/>
                </a:lnTo>
                <a:lnTo>
                  <a:pt x="5076" y="79"/>
                </a:lnTo>
                <a:lnTo>
                  <a:pt x="5067" y="76"/>
                </a:lnTo>
                <a:lnTo>
                  <a:pt x="5057" y="74"/>
                </a:lnTo>
                <a:lnTo>
                  <a:pt x="5047" y="71"/>
                </a:lnTo>
                <a:lnTo>
                  <a:pt x="5037" y="69"/>
                </a:lnTo>
                <a:lnTo>
                  <a:pt x="5027" y="68"/>
                </a:lnTo>
                <a:lnTo>
                  <a:pt x="5017" y="66"/>
                </a:lnTo>
                <a:lnTo>
                  <a:pt x="5007" y="66"/>
                </a:lnTo>
                <a:lnTo>
                  <a:pt x="4986" y="65"/>
                </a:lnTo>
                <a:lnTo>
                  <a:pt x="4754" y="65"/>
                </a:lnTo>
                <a:lnTo>
                  <a:pt x="4724" y="365"/>
                </a:lnTo>
                <a:lnTo>
                  <a:pt x="4846" y="365"/>
                </a:lnTo>
                <a:lnTo>
                  <a:pt x="4857" y="364"/>
                </a:lnTo>
                <a:lnTo>
                  <a:pt x="4867" y="364"/>
                </a:lnTo>
                <a:lnTo>
                  <a:pt x="4877" y="362"/>
                </a:lnTo>
                <a:lnTo>
                  <a:pt x="4886" y="360"/>
                </a:lnTo>
                <a:lnTo>
                  <a:pt x="4895" y="358"/>
                </a:lnTo>
                <a:lnTo>
                  <a:pt x="4903" y="355"/>
                </a:lnTo>
                <a:lnTo>
                  <a:pt x="4911" y="352"/>
                </a:lnTo>
                <a:lnTo>
                  <a:pt x="4918" y="349"/>
                </a:lnTo>
                <a:lnTo>
                  <a:pt x="4931" y="341"/>
                </a:lnTo>
                <a:lnTo>
                  <a:pt x="4937" y="337"/>
                </a:lnTo>
                <a:lnTo>
                  <a:pt x="4942" y="332"/>
                </a:lnTo>
                <a:lnTo>
                  <a:pt x="4951" y="323"/>
                </a:lnTo>
                <a:lnTo>
                  <a:pt x="4958" y="313"/>
                </a:lnTo>
                <a:lnTo>
                  <a:pt x="4965" y="304"/>
                </a:lnTo>
                <a:lnTo>
                  <a:pt x="4969" y="295"/>
                </a:lnTo>
                <a:lnTo>
                  <a:pt x="4973" y="286"/>
                </a:lnTo>
                <a:lnTo>
                  <a:pt x="4976" y="278"/>
                </a:lnTo>
                <a:lnTo>
                  <a:pt x="4979" y="267"/>
                </a:lnTo>
                <a:lnTo>
                  <a:pt x="4979" y="262"/>
                </a:lnTo>
                <a:lnTo>
                  <a:pt x="5053" y="262"/>
                </a:lnTo>
                <a:lnTo>
                  <a:pt x="5023" y="542"/>
                </a:lnTo>
                <a:lnTo>
                  <a:pt x="4938" y="542"/>
                </a:lnTo>
                <a:lnTo>
                  <a:pt x="4939" y="532"/>
                </a:lnTo>
                <a:lnTo>
                  <a:pt x="4939" y="524"/>
                </a:lnTo>
                <a:lnTo>
                  <a:pt x="4939" y="515"/>
                </a:lnTo>
                <a:lnTo>
                  <a:pt x="4938" y="508"/>
                </a:lnTo>
                <a:lnTo>
                  <a:pt x="4937" y="500"/>
                </a:lnTo>
                <a:lnTo>
                  <a:pt x="4936" y="494"/>
                </a:lnTo>
                <a:lnTo>
                  <a:pt x="4932" y="482"/>
                </a:lnTo>
                <a:lnTo>
                  <a:pt x="4930" y="476"/>
                </a:lnTo>
                <a:lnTo>
                  <a:pt x="4927" y="471"/>
                </a:lnTo>
                <a:lnTo>
                  <a:pt x="4925" y="467"/>
                </a:lnTo>
                <a:lnTo>
                  <a:pt x="4921" y="462"/>
                </a:lnTo>
                <a:lnTo>
                  <a:pt x="4918" y="459"/>
                </a:lnTo>
                <a:lnTo>
                  <a:pt x="4914" y="455"/>
                </a:lnTo>
                <a:lnTo>
                  <a:pt x="4910" y="452"/>
                </a:lnTo>
                <a:lnTo>
                  <a:pt x="4905" y="449"/>
                </a:lnTo>
                <a:lnTo>
                  <a:pt x="4896" y="444"/>
                </a:lnTo>
                <a:lnTo>
                  <a:pt x="4891" y="442"/>
                </a:lnTo>
                <a:lnTo>
                  <a:pt x="4885" y="440"/>
                </a:lnTo>
                <a:lnTo>
                  <a:pt x="4873" y="437"/>
                </a:lnTo>
                <a:lnTo>
                  <a:pt x="4861" y="435"/>
                </a:lnTo>
                <a:lnTo>
                  <a:pt x="4847" y="434"/>
                </a:lnTo>
                <a:lnTo>
                  <a:pt x="4833" y="433"/>
                </a:lnTo>
                <a:lnTo>
                  <a:pt x="4818" y="433"/>
                </a:lnTo>
                <a:lnTo>
                  <a:pt x="4802" y="432"/>
                </a:lnTo>
                <a:lnTo>
                  <a:pt x="4717" y="432"/>
                </a:lnTo>
                <a:lnTo>
                  <a:pt x="4694" y="670"/>
                </a:lnTo>
                <a:lnTo>
                  <a:pt x="4693" y="684"/>
                </a:lnTo>
                <a:lnTo>
                  <a:pt x="4692" y="697"/>
                </a:lnTo>
                <a:lnTo>
                  <a:pt x="4693" y="703"/>
                </a:lnTo>
                <a:lnTo>
                  <a:pt x="4693" y="708"/>
                </a:lnTo>
                <a:lnTo>
                  <a:pt x="4694" y="714"/>
                </a:lnTo>
                <a:lnTo>
                  <a:pt x="4695" y="719"/>
                </a:lnTo>
                <a:lnTo>
                  <a:pt x="4697" y="728"/>
                </a:lnTo>
                <a:lnTo>
                  <a:pt x="4700" y="736"/>
                </a:lnTo>
                <a:lnTo>
                  <a:pt x="4705" y="744"/>
                </a:lnTo>
                <a:lnTo>
                  <a:pt x="4707" y="747"/>
                </a:lnTo>
                <a:lnTo>
                  <a:pt x="4710" y="751"/>
                </a:lnTo>
                <a:lnTo>
                  <a:pt x="4714" y="755"/>
                </a:lnTo>
                <a:lnTo>
                  <a:pt x="4719" y="759"/>
                </a:lnTo>
                <a:lnTo>
                  <a:pt x="4723" y="763"/>
                </a:lnTo>
                <a:lnTo>
                  <a:pt x="4729" y="766"/>
                </a:lnTo>
                <a:lnTo>
                  <a:pt x="4734" y="770"/>
                </a:lnTo>
                <a:lnTo>
                  <a:pt x="4741" y="772"/>
                </a:lnTo>
                <a:lnTo>
                  <a:pt x="4755" y="777"/>
                </a:lnTo>
                <a:lnTo>
                  <a:pt x="4762" y="779"/>
                </a:lnTo>
                <a:lnTo>
                  <a:pt x="4771" y="781"/>
                </a:lnTo>
                <a:lnTo>
                  <a:pt x="4790" y="784"/>
                </a:lnTo>
                <a:lnTo>
                  <a:pt x="4801" y="785"/>
                </a:lnTo>
                <a:lnTo>
                  <a:pt x="4812" y="785"/>
                </a:lnTo>
                <a:lnTo>
                  <a:pt x="4838" y="786"/>
                </a:lnTo>
                <a:lnTo>
                  <a:pt x="4840" y="786"/>
                </a:lnTo>
                <a:lnTo>
                  <a:pt x="4852" y="786"/>
                </a:lnTo>
                <a:lnTo>
                  <a:pt x="4865" y="785"/>
                </a:lnTo>
                <a:lnTo>
                  <a:pt x="4877" y="784"/>
                </a:lnTo>
                <a:lnTo>
                  <a:pt x="4889" y="783"/>
                </a:lnTo>
                <a:lnTo>
                  <a:pt x="4912" y="779"/>
                </a:lnTo>
                <a:lnTo>
                  <a:pt x="4934" y="775"/>
                </a:lnTo>
                <a:lnTo>
                  <a:pt x="4944" y="772"/>
                </a:lnTo>
                <a:lnTo>
                  <a:pt x="4954" y="770"/>
                </a:lnTo>
                <a:lnTo>
                  <a:pt x="4964" y="767"/>
                </a:lnTo>
                <a:lnTo>
                  <a:pt x="4974" y="764"/>
                </a:lnTo>
                <a:lnTo>
                  <a:pt x="4992" y="757"/>
                </a:lnTo>
                <a:lnTo>
                  <a:pt x="5001" y="753"/>
                </a:lnTo>
                <a:lnTo>
                  <a:pt x="5010" y="750"/>
                </a:lnTo>
                <a:lnTo>
                  <a:pt x="5026" y="742"/>
                </a:lnTo>
                <a:lnTo>
                  <a:pt x="5041" y="733"/>
                </a:lnTo>
                <a:lnTo>
                  <a:pt x="5055" y="724"/>
                </a:lnTo>
                <a:lnTo>
                  <a:pt x="5068" y="715"/>
                </a:lnTo>
                <a:lnTo>
                  <a:pt x="5081" y="705"/>
                </a:lnTo>
                <a:lnTo>
                  <a:pt x="5092" y="695"/>
                </a:lnTo>
                <a:lnTo>
                  <a:pt x="5102" y="685"/>
                </a:lnTo>
                <a:lnTo>
                  <a:pt x="5112" y="675"/>
                </a:lnTo>
                <a:lnTo>
                  <a:pt x="5121" y="665"/>
                </a:lnTo>
                <a:lnTo>
                  <a:pt x="5130" y="655"/>
                </a:lnTo>
                <a:lnTo>
                  <a:pt x="5137" y="646"/>
                </a:lnTo>
                <a:lnTo>
                  <a:pt x="5144" y="636"/>
                </a:lnTo>
                <a:lnTo>
                  <a:pt x="5150" y="627"/>
                </a:lnTo>
                <a:lnTo>
                  <a:pt x="5155" y="618"/>
                </a:lnTo>
                <a:lnTo>
                  <a:pt x="5163" y="602"/>
                </a:lnTo>
                <a:lnTo>
                  <a:pt x="5170" y="589"/>
                </a:lnTo>
                <a:lnTo>
                  <a:pt x="5174" y="578"/>
                </a:lnTo>
                <a:lnTo>
                  <a:pt x="5176" y="572"/>
                </a:lnTo>
                <a:lnTo>
                  <a:pt x="5177" y="569"/>
                </a:lnTo>
                <a:lnTo>
                  <a:pt x="5251" y="569"/>
                </a:lnTo>
                <a:lnTo>
                  <a:pt x="5230" y="784"/>
                </a:lnTo>
                <a:lnTo>
                  <a:pt x="5351" y="784"/>
                </a:lnTo>
                <a:lnTo>
                  <a:pt x="5366" y="783"/>
                </a:lnTo>
                <a:lnTo>
                  <a:pt x="5380" y="781"/>
                </a:lnTo>
                <a:lnTo>
                  <a:pt x="5392" y="778"/>
                </a:lnTo>
                <a:lnTo>
                  <a:pt x="5403" y="775"/>
                </a:lnTo>
                <a:lnTo>
                  <a:pt x="5412" y="771"/>
                </a:lnTo>
                <a:lnTo>
                  <a:pt x="5417" y="768"/>
                </a:lnTo>
                <a:lnTo>
                  <a:pt x="5421" y="766"/>
                </a:lnTo>
                <a:lnTo>
                  <a:pt x="5425" y="763"/>
                </a:lnTo>
                <a:lnTo>
                  <a:pt x="5429" y="760"/>
                </a:lnTo>
                <a:lnTo>
                  <a:pt x="5435" y="754"/>
                </a:lnTo>
                <a:lnTo>
                  <a:pt x="5441" y="747"/>
                </a:lnTo>
                <a:lnTo>
                  <a:pt x="5446" y="739"/>
                </a:lnTo>
                <a:lnTo>
                  <a:pt x="5450" y="731"/>
                </a:lnTo>
                <a:lnTo>
                  <a:pt x="5453" y="722"/>
                </a:lnTo>
                <a:lnTo>
                  <a:pt x="5456" y="712"/>
                </a:lnTo>
                <a:lnTo>
                  <a:pt x="5458" y="702"/>
                </a:lnTo>
                <a:lnTo>
                  <a:pt x="5461" y="679"/>
                </a:lnTo>
                <a:lnTo>
                  <a:pt x="5512" y="174"/>
                </a:lnTo>
                <a:close/>
                <a:moveTo>
                  <a:pt x="4475" y="162"/>
                </a:moveTo>
                <a:lnTo>
                  <a:pt x="4476" y="150"/>
                </a:lnTo>
                <a:lnTo>
                  <a:pt x="4476" y="139"/>
                </a:lnTo>
                <a:lnTo>
                  <a:pt x="4476" y="134"/>
                </a:lnTo>
                <a:lnTo>
                  <a:pt x="4475" y="129"/>
                </a:lnTo>
                <a:lnTo>
                  <a:pt x="4475" y="124"/>
                </a:lnTo>
                <a:lnTo>
                  <a:pt x="4474" y="120"/>
                </a:lnTo>
                <a:lnTo>
                  <a:pt x="4473" y="115"/>
                </a:lnTo>
                <a:lnTo>
                  <a:pt x="4472" y="111"/>
                </a:lnTo>
                <a:lnTo>
                  <a:pt x="4470" y="108"/>
                </a:lnTo>
                <a:lnTo>
                  <a:pt x="4469" y="104"/>
                </a:lnTo>
                <a:lnTo>
                  <a:pt x="4465" y="97"/>
                </a:lnTo>
                <a:lnTo>
                  <a:pt x="4460" y="91"/>
                </a:lnTo>
                <a:lnTo>
                  <a:pt x="4455" y="86"/>
                </a:lnTo>
                <a:lnTo>
                  <a:pt x="4448" y="81"/>
                </a:lnTo>
                <a:lnTo>
                  <a:pt x="4441" y="77"/>
                </a:lnTo>
                <a:lnTo>
                  <a:pt x="4432" y="73"/>
                </a:lnTo>
                <a:lnTo>
                  <a:pt x="4423" y="70"/>
                </a:lnTo>
                <a:lnTo>
                  <a:pt x="4412" y="68"/>
                </a:lnTo>
                <a:lnTo>
                  <a:pt x="4400" y="66"/>
                </a:lnTo>
                <a:lnTo>
                  <a:pt x="4388" y="65"/>
                </a:lnTo>
                <a:lnTo>
                  <a:pt x="4303" y="65"/>
                </a:lnTo>
                <a:lnTo>
                  <a:pt x="4285" y="66"/>
                </a:lnTo>
                <a:lnTo>
                  <a:pt x="4277" y="67"/>
                </a:lnTo>
                <a:lnTo>
                  <a:pt x="4269" y="68"/>
                </a:lnTo>
                <a:lnTo>
                  <a:pt x="4255" y="70"/>
                </a:lnTo>
                <a:lnTo>
                  <a:pt x="4242" y="74"/>
                </a:lnTo>
                <a:lnTo>
                  <a:pt x="4236" y="77"/>
                </a:lnTo>
                <a:lnTo>
                  <a:pt x="4230" y="80"/>
                </a:lnTo>
                <a:lnTo>
                  <a:pt x="4225" y="83"/>
                </a:lnTo>
                <a:lnTo>
                  <a:pt x="4220" y="86"/>
                </a:lnTo>
                <a:lnTo>
                  <a:pt x="4215" y="90"/>
                </a:lnTo>
                <a:lnTo>
                  <a:pt x="4211" y="94"/>
                </a:lnTo>
                <a:lnTo>
                  <a:pt x="4207" y="99"/>
                </a:lnTo>
                <a:lnTo>
                  <a:pt x="4203" y="104"/>
                </a:lnTo>
                <a:lnTo>
                  <a:pt x="4199" y="109"/>
                </a:lnTo>
                <a:lnTo>
                  <a:pt x="4196" y="115"/>
                </a:lnTo>
                <a:lnTo>
                  <a:pt x="4190" y="127"/>
                </a:lnTo>
                <a:lnTo>
                  <a:pt x="4185" y="141"/>
                </a:lnTo>
                <a:lnTo>
                  <a:pt x="4181" y="157"/>
                </a:lnTo>
                <a:lnTo>
                  <a:pt x="4177" y="175"/>
                </a:lnTo>
                <a:lnTo>
                  <a:pt x="4174" y="194"/>
                </a:lnTo>
                <a:lnTo>
                  <a:pt x="4171" y="215"/>
                </a:lnTo>
                <a:lnTo>
                  <a:pt x="4169" y="238"/>
                </a:lnTo>
                <a:lnTo>
                  <a:pt x="4117" y="754"/>
                </a:lnTo>
                <a:lnTo>
                  <a:pt x="4117" y="758"/>
                </a:lnTo>
                <a:lnTo>
                  <a:pt x="4118" y="763"/>
                </a:lnTo>
                <a:lnTo>
                  <a:pt x="4121" y="767"/>
                </a:lnTo>
                <a:lnTo>
                  <a:pt x="4123" y="770"/>
                </a:lnTo>
                <a:lnTo>
                  <a:pt x="4127" y="773"/>
                </a:lnTo>
                <a:lnTo>
                  <a:pt x="4131" y="776"/>
                </a:lnTo>
                <a:lnTo>
                  <a:pt x="4133" y="776"/>
                </a:lnTo>
                <a:lnTo>
                  <a:pt x="4135" y="777"/>
                </a:lnTo>
                <a:lnTo>
                  <a:pt x="4139" y="778"/>
                </a:lnTo>
                <a:lnTo>
                  <a:pt x="4298" y="778"/>
                </a:lnTo>
                <a:lnTo>
                  <a:pt x="4313" y="778"/>
                </a:lnTo>
                <a:lnTo>
                  <a:pt x="4327" y="777"/>
                </a:lnTo>
                <a:lnTo>
                  <a:pt x="4340" y="775"/>
                </a:lnTo>
                <a:lnTo>
                  <a:pt x="4351" y="772"/>
                </a:lnTo>
                <a:lnTo>
                  <a:pt x="4362" y="769"/>
                </a:lnTo>
                <a:lnTo>
                  <a:pt x="4372" y="765"/>
                </a:lnTo>
                <a:lnTo>
                  <a:pt x="4381" y="760"/>
                </a:lnTo>
                <a:lnTo>
                  <a:pt x="4389" y="754"/>
                </a:lnTo>
                <a:lnTo>
                  <a:pt x="4392" y="751"/>
                </a:lnTo>
                <a:lnTo>
                  <a:pt x="4396" y="747"/>
                </a:lnTo>
                <a:lnTo>
                  <a:pt x="4399" y="744"/>
                </a:lnTo>
                <a:lnTo>
                  <a:pt x="4402" y="740"/>
                </a:lnTo>
                <a:lnTo>
                  <a:pt x="4407" y="731"/>
                </a:lnTo>
                <a:lnTo>
                  <a:pt x="4410" y="727"/>
                </a:lnTo>
                <a:lnTo>
                  <a:pt x="4412" y="722"/>
                </a:lnTo>
                <a:lnTo>
                  <a:pt x="4414" y="717"/>
                </a:lnTo>
                <a:lnTo>
                  <a:pt x="4416" y="711"/>
                </a:lnTo>
                <a:lnTo>
                  <a:pt x="4418" y="706"/>
                </a:lnTo>
                <a:lnTo>
                  <a:pt x="4419" y="700"/>
                </a:lnTo>
                <a:lnTo>
                  <a:pt x="4421" y="688"/>
                </a:lnTo>
                <a:lnTo>
                  <a:pt x="4423" y="674"/>
                </a:lnTo>
                <a:lnTo>
                  <a:pt x="4475" y="162"/>
                </a:lnTo>
                <a:close/>
                <a:moveTo>
                  <a:pt x="3829" y="1014"/>
                </a:moveTo>
                <a:lnTo>
                  <a:pt x="3844" y="1008"/>
                </a:lnTo>
                <a:lnTo>
                  <a:pt x="3860" y="1002"/>
                </a:lnTo>
                <a:lnTo>
                  <a:pt x="3877" y="994"/>
                </a:lnTo>
                <a:lnTo>
                  <a:pt x="3894" y="985"/>
                </a:lnTo>
                <a:lnTo>
                  <a:pt x="3913" y="976"/>
                </a:lnTo>
                <a:lnTo>
                  <a:pt x="3931" y="966"/>
                </a:lnTo>
                <a:lnTo>
                  <a:pt x="3948" y="955"/>
                </a:lnTo>
                <a:lnTo>
                  <a:pt x="3965" y="944"/>
                </a:lnTo>
                <a:lnTo>
                  <a:pt x="3980" y="933"/>
                </a:lnTo>
                <a:lnTo>
                  <a:pt x="3994" y="922"/>
                </a:lnTo>
                <a:lnTo>
                  <a:pt x="4005" y="912"/>
                </a:lnTo>
                <a:lnTo>
                  <a:pt x="4010" y="906"/>
                </a:lnTo>
                <a:lnTo>
                  <a:pt x="4015" y="901"/>
                </a:lnTo>
                <a:lnTo>
                  <a:pt x="4018" y="896"/>
                </a:lnTo>
                <a:lnTo>
                  <a:pt x="4021" y="891"/>
                </a:lnTo>
                <a:lnTo>
                  <a:pt x="4023" y="887"/>
                </a:lnTo>
                <a:lnTo>
                  <a:pt x="4024" y="882"/>
                </a:lnTo>
                <a:lnTo>
                  <a:pt x="4024" y="878"/>
                </a:lnTo>
                <a:lnTo>
                  <a:pt x="4024" y="876"/>
                </a:lnTo>
                <a:lnTo>
                  <a:pt x="4024" y="874"/>
                </a:lnTo>
                <a:lnTo>
                  <a:pt x="4022" y="870"/>
                </a:lnTo>
                <a:lnTo>
                  <a:pt x="4019" y="866"/>
                </a:lnTo>
                <a:lnTo>
                  <a:pt x="3435" y="232"/>
                </a:lnTo>
                <a:lnTo>
                  <a:pt x="3398" y="563"/>
                </a:lnTo>
                <a:lnTo>
                  <a:pt x="3396" y="584"/>
                </a:lnTo>
                <a:lnTo>
                  <a:pt x="3394" y="604"/>
                </a:lnTo>
                <a:lnTo>
                  <a:pt x="3392" y="622"/>
                </a:lnTo>
                <a:lnTo>
                  <a:pt x="3392" y="638"/>
                </a:lnTo>
                <a:lnTo>
                  <a:pt x="3392" y="653"/>
                </a:lnTo>
                <a:lnTo>
                  <a:pt x="3392" y="666"/>
                </a:lnTo>
                <a:lnTo>
                  <a:pt x="3393" y="679"/>
                </a:lnTo>
                <a:lnTo>
                  <a:pt x="3394" y="690"/>
                </a:lnTo>
                <a:lnTo>
                  <a:pt x="3397" y="700"/>
                </a:lnTo>
                <a:lnTo>
                  <a:pt x="3399" y="709"/>
                </a:lnTo>
                <a:lnTo>
                  <a:pt x="3402" y="718"/>
                </a:lnTo>
                <a:lnTo>
                  <a:pt x="3405" y="726"/>
                </a:lnTo>
                <a:lnTo>
                  <a:pt x="3409" y="733"/>
                </a:lnTo>
                <a:lnTo>
                  <a:pt x="3413" y="739"/>
                </a:lnTo>
                <a:lnTo>
                  <a:pt x="3423" y="752"/>
                </a:lnTo>
                <a:lnTo>
                  <a:pt x="3431" y="759"/>
                </a:lnTo>
                <a:lnTo>
                  <a:pt x="3435" y="763"/>
                </a:lnTo>
                <a:lnTo>
                  <a:pt x="3440" y="766"/>
                </a:lnTo>
                <a:lnTo>
                  <a:pt x="3445" y="769"/>
                </a:lnTo>
                <a:lnTo>
                  <a:pt x="3450" y="772"/>
                </a:lnTo>
                <a:lnTo>
                  <a:pt x="3455" y="774"/>
                </a:lnTo>
                <a:lnTo>
                  <a:pt x="3461" y="776"/>
                </a:lnTo>
                <a:lnTo>
                  <a:pt x="3474" y="779"/>
                </a:lnTo>
                <a:lnTo>
                  <a:pt x="3488" y="782"/>
                </a:lnTo>
                <a:lnTo>
                  <a:pt x="3495" y="783"/>
                </a:lnTo>
                <a:lnTo>
                  <a:pt x="3503" y="783"/>
                </a:lnTo>
                <a:lnTo>
                  <a:pt x="3519" y="784"/>
                </a:lnTo>
                <a:lnTo>
                  <a:pt x="3532" y="784"/>
                </a:lnTo>
                <a:lnTo>
                  <a:pt x="3525" y="851"/>
                </a:lnTo>
                <a:lnTo>
                  <a:pt x="3302" y="851"/>
                </a:lnTo>
                <a:lnTo>
                  <a:pt x="3316" y="866"/>
                </a:lnTo>
                <a:lnTo>
                  <a:pt x="3331" y="880"/>
                </a:lnTo>
                <a:lnTo>
                  <a:pt x="3344" y="891"/>
                </a:lnTo>
                <a:lnTo>
                  <a:pt x="3356" y="902"/>
                </a:lnTo>
                <a:lnTo>
                  <a:pt x="3382" y="922"/>
                </a:lnTo>
                <a:lnTo>
                  <a:pt x="3396" y="932"/>
                </a:lnTo>
                <a:lnTo>
                  <a:pt x="3409" y="942"/>
                </a:lnTo>
                <a:lnTo>
                  <a:pt x="3423" y="951"/>
                </a:lnTo>
                <a:lnTo>
                  <a:pt x="3438" y="960"/>
                </a:lnTo>
                <a:lnTo>
                  <a:pt x="3452" y="969"/>
                </a:lnTo>
                <a:lnTo>
                  <a:pt x="3467" y="977"/>
                </a:lnTo>
                <a:lnTo>
                  <a:pt x="3482" y="985"/>
                </a:lnTo>
                <a:lnTo>
                  <a:pt x="3497" y="992"/>
                </a:lnTo>
                <a:lnTo>
                  <a:pt x="3513" y="999"/>
                </a:lnTo>
                <a:lnTo>
                  <a:pt x="3529" y="1005"/>
                </a:lnTo>
                <a:lnTo>
                  <a:pt x="3544" y="1011"/>
                </a:lnTo>
                <a:lnTo>
                  <a:pt x="3560" y="1017"/>
                </a:lnTo>
                <a:lnTo>
                  <a:pt x="3576" y="1022"/>
                </a:lnTo>
                <a:lnTo>
                  <a:pt x="3593" y="1026"/>
                </a:lnTo>
                <a:lnTo>
                  <a:pt x="3609" y="1030"/>
                </a:lnTo>
                <a:lnTo>
                  <a:pt x="3626" y="1033"/>
                </a:lnTo>
                <a:lnTo>
                  <a:pt x="3642" y="1035"/>
                </a:lnTo>
                <a:lnTo>
                  <a:pt x="3659" y="1037"/>
                </a:lnTo>
                <a:lnTo>
                  <a:pt x="3677" y="1038"/>
                </a:lnTo>
                <a:lnTo>
                  <a:pt x="3694" y="1038"/>
                </a:lnTo>
                <a:lnTo>
                  <a:pt x="3710" y="1038"/>
                </a:lnTo>
                <a:lnTo>
                  <a:pt x="3727" y="1037"/>
                </a:lnTo>
                <a:lnTo>
                  <a:pt x="3744" y="1035"/>
                </a:lnTo>
                <a:lnTo>
                  <a:pt x="3753" y="1034"/>
                </a:lnTo>
                <a:lnTo>
                  <a:pt x="3761" y="1032"/>
                </a:lnTo>
                <a:lnTo>
                  <a:pt x="3778" y="1029"/>
                </a:lnTo>
                <a:lnTo>
                  <a:pt x="3795" y="1025"/>
                </a:lnTo>
                <a:lnTo>
                  <a:pt x="3812" y="1020"/>
                </a:lnTo>
                <a:lnTo>
                  <a:pt x="3829" y="1014"/>
                </a:lnTo>
                <a:close/>
                <a:moveTo>
                  <a:pt x="2897" y="248"/>
                </a:moveTo>
                <a:lnTo>
                  <a:pt x="2898" y="238"/>
                </a:lnTo>
                <a:lnTo>
                  <a:pt x="2898" y="228"/>
                </a:lnTo>
                <a:lnTo>
                  <a:pt x="2898" y="219"/>
                </a:lnTo>
                <a:lnTo>
                  <a:pt x="2898" y="209"/>
                </a:lnTo>
                <a:lnTo>
                  <a:pt x="2897" y="200"/>
                </a:lnTo>
                <a:lnTo>
                  <a:pt x="2896" y="191"/>
                </a:lnTo>
                <a:lnTo>
                  <a:pt x="2894" y="182"/>
                </a:lnTo>
                <a:lnTo>
                  <a:pt x="2893" y="174"/>
                </a:lnTo>
                <a:lnTo>
                  <a:pt x="2890" y="166"/>
                </a:lnTo>
                <a:lnTo>
                  <a:pt x="2887" y="158"/>
                </a:lnTo>
                <a:lnTo>
                  <a:pt x="2884" y="150"/>
                </a:lnTo>
                <a:lnTo>
                  <a:pt x="2881" y="143"/>
                </a:lnTo>
                <a:lnTo>
                  <a:pt x="2877" y="136"/>
                </a:lnTo>
                <a:lnTo>
                  <a:pt x="2872" y="129"/>
                </a:lnTo>
                <a:lnTo>
                  <a:pt x="2868" y="123"/>
                </a:lnTo>
                <a:lnTo>
                  <a:pt x="2863" y="117"/>
                </a:lnTo>
                <a:lnTo>
                  <a:pt x="2857" y="110"/>
                </a:lnTo>
                <a:lnTo>
                  <a:pt x="2851" y="105"/>
                </a:lnTo>
                <a:lnTo>
                  <a:pt x="2844" y="99"/>
                </a:lnTo>
                <a:lnTo>
                  <a:pt x="2837" y="94"/>
                </a:lnTo>
                <a:lnTo>
                  <a:pt x="2829" y="90"/>
                </a:lnTo>
                <a:lnTo>
                  <a:pt x="2821" y="85"/>
                </a:lnTo>
                <a:lnTo>
                  <a:pt x="2813" y="81"/>
                </a:lnTo>
                <a:lnTo>
                  <a:pt x="2804" y="78"/>
                </a:lnTo>
                <a:lnTo>
                  <a:pt x="2795" y="75"/>
                </a:lnTo>
                <a:lnTo>
                  <a:pt x="2786" y="72"/>
                </a:lnTo>
                <a:lnTo>
                  <a:pt x="2776" y="70"/>
                </a:lnTo>
                <a:lnTo>
                  <a:pt x="2766" y="68"/>
                </a:lnTo>
                <a:lnTo>
                  <a:pt x="2756" y="67"/>
                </a:lnTo>
                <a:lnTo>
                  <a:pt x="2745" y="66"/>
                </a:lnTo>
                <a:lnTo>
                  <a:pt x="2734" y="65"/>
                </a:lnTo>
                <a:lnTo>
                  <a:pt x="2723" y="65"/>
                </a:lnTo>
                <a:lnTo>
                  <a:pt x="2621" y="65"/>
                </a:lnTo>
                <a:lnTo>
                  <a:pt x="2587" y="407"/>
                </a:lnTo>
                <a:lnTo>
                  <a:pt x="2739" y="407"/>
                </a:lnTo>
                <a:lnTo>
                  <a:pt x="2755" y="406"/>
                </a:lnTo>
                <a:lnTo>
                  <a:pt x="2763" y="405"/>
                </a:lnTo>
                <a:lnTo>
                  <a:pt x="2771" y="404"/>
                </a:lnTo>
                <a:lnTo>
                  <a:pt x="2778" y="403"/>
                </a:lnTo>
                <a:lnTo>
                  <a:pt x="2786" y="401"/>
                </a:lnTo>
                <a:lnTo>
                  <a:pt x="2800" y="396"/>
                </a:lnTo>
                <a:lnTo>
                  <a:pt x="2806" y="393"/>
                </a:lnTo>
                <a:lnTo>
                  <a:pt x="2813" y="390"/>
                </a:lnTo>
                <a:lnTo>
                  <a:pt x="2825" y="382"/>
                </a:lnTo>
                <a:lnTo>
                  <a:pt x="2837" y="374"/>
                </a:lnTo>
                <a:lnTo>
                  <a:pt x="2842" y="369"/>
                </a:lnTo>
                <a:lnTo>
                  <a:pt x="2848" y="364"/>
                </a:lnTo>
                <a:lnTo>
                  <a:pt x="2853" y="359"/>
                </a:lnTo>
                <a:lnTo>
                  <a:pt x="2857" y="353"/>
                </a:lnTo>
                <a:lnTo>
                  <a:pt x="2862" y="347"/>
                </a:lnTo>
                <a:lnTo>
                  <a:pt x="2866" y="341"/>
                </a:lnTo>
                <a:lnTo>
                  <a:pt x="2870" y="335"/>
                </a:lnTo>
                <a:lnTo>
                  <a:pt x="2874" y="328"/>
                </a:lnTo>
                <a:lnTo>
                  <a:pt x="2878" y="321"/>
                </a:lnTo>
                <a:lnTo>
                  <a:pt x="2881" y="314"/>
                </a:lnTo>
                <a:lnTo>
                  <a:pt x="2887" y="299"/>
                </a:lnTo>
                <a:lnTo>
                  <a:pt x="2891" y="283"/>
                </a:lnTo>
                <a:lnTo>
                  <a:pt x="2893" y="275"/>
                </a:lnTo>
                <a:lnTo>
                  <a:pt x="2895" y="266"/>
                </a:lnTo>
                <a:lnTo>
                  <a:pt x="2897" y="248"/>
                </a:lnTo>
                <a:close/>
                <a:moveTo>
                  <a:pt x="2341" y="174"/>
                </a:moveTo>
                <a:lnTo>
                  <a:pt x="2342" y="159"/>
                </a:lnTo>
                <a:lnTo>
                  <a:pt x="2342" y="146"/>
                </a:lnTo>
                <a:lnTo>
                  <a:pt x="2342" y="134"/>
                </a:lnTo>
                <a:lnTo>
                  <a:pt x="2341" y="128"/>
                </a:lnTo>
                <a:lnTo>
                  <a:pt x="2340" y="123"/>
                </a:lnTo>
                <a:lnTo>
                  <a:pt x="2339" y="118"/>
                </a:lnTo>
                <a:lnTo>
                  <a:pt x="2338" y="113"/>
                </a:lnTo>
                <a:lnTo>
                  <a:pt x="2335" y="105"/>
                </a:lnTo>
                <a:lnTo>
                  <a:pt x="2331" y="97"/>
                </a:lnTo>
                <a:lnTo>
                  <a:pt x="2326" y="91"/>
                </a:lnTo>
                <a:lnTo>
                  <a:pt x="2320" y="85"/>
                </a:lnTo>
                <a:lnTo>
                  <a:pt x="2314" y="80"/>
                </a:lnTo>
                <a:lnTo>
                  <a:pt x="2306" y="76"/>
                </a:lnTo>
                <a:lnTo>
                  <a:pt x="2297" y="73"/>
                </a:lnTo>
                <a:lnTo>
                  <a:pt x="2288" y="70"/>
                </a:lnTo>
                <a:lnTo>
                  <a:pt x="2277" y="68"/>
                </a:lnTo>
                <a:lnTo>
                  <a:pt x="2271" y="67"/>
                </a:lnTo>
                <a:lnTo>
                  <a:pt x="2265" y="66"/>
                </a:lnTo>
                <a:lnTo>
                  <a:pt x="2252" y="65"/>
                </a:lnTo>
                <a:lnTo>
                  <a:pt x="2129" y="65"/>
                </a:lnTo>
                <a:lnTo>
                  <a:pt x="2111" y="230"/>
                </a:lnTo>
                <a:lnTo>
                  <a:pt x="2035" y="230"/>
                </a:lnTo>
                <a:lnTo>
                  <a:pt x="2034" y="220"/>
                </a:lnTo>
                <a:lnTo>
                  <a:pt x="2033" y="211"/>
                </a:lnTo>
                <a:lnTo>
                  <a:pt x="2031" y="202"/>
                </a:lnTo>
                <a:lnTo>
                  <a:pt x="2029" y="194"/>
                </a:lnTo>
                <a:lnTo>
                  <a:pt x="2026" y="185"/>
                </a:lnTo>
                <a:lnTo>
                  <a:pt x="2023" y="177"/>
                </a:lnTo>
                <a:lnTo>
                  <a:pt x="2019" y="169"/>
                </a:lnTo>
                <a:lnTo>
                  <a:pt x="2015" y="162"/>
                </a:lnTo>
                <a:lnTo>
                  <a:pt x="2010" y="154"/>
                </a:lnTo>
                <a:lnTo>
                  <a:pt x="2005" y="147"/>
                </a:lnTo>
                <a:lnTo>
                  <a:pt x="1999" y="140"/>
                </a:lnTo>
                <a:lnTo>
                  <a:pt x="1993" y="133"/>
                </a:lnTo>
                <a:lnTo>
                  <a:pt x="1987" y="127"/>
                </a:lnTo>
                <a:lnTo>
                  <a:pt x="1981" y="121"/>
                </a:lnTo>
                <a:lnTo>
                  <a:pt x="1974" y="115"/>
                </a:lnTo>
                <a:lnTo>
                  <a:pt x="1966" y="110"/>
                </a:lnTo>
                <a:lnTo>
                  <a:pt x="1959" y="104"/>
                </a:lnTo>
                <a:lnTo>
                  <a:pt x="1951" y="99"/>
                </a:lnTo>
                <a:lnTo>
                  <a:pt x="1943" y="95"/>
                </a:lnTo>
                <a:lnTo>
                  <a:pt x="1934" y="90"/>
                </a:lnTo>
                <a:lnTo>
                  <a:pt x="1917" y="83"/>
                </a:lnTo>
                <a:lnTo>
                  <a:pt x="1908" y="79"/>
                </a:lnTo>
                <a:lnTo>
                  <a:pt x="1898" y="76"/>
                </a:lnTo>
                <a:lnTo>
                  <a:pt x="1889" y="74"/>
                </a:lnTo>
                <a:lnTo>
                  <a:pt x="1879" y="71"/>
                </a:lnTo>
                <a:lnTo>
                  <a:pt x="1869" y="69"/>
                </a:lnTo>
                <a:lnTo>
                  <a:pt x="1859" y="68"/>
                </a:lnTo>
                <a:lnTo>
                  <a:pt x="1849" y="66"/>
                </a:lnTo>
                <a:lnTo>
                  <a:pt x="1838" y="66"/>
                </a:lnTo>
                <a:lnTo>
                  <a:pt x="1818" y="65"/>
                </a:lnTo>
                <a:lnTo>
                  <a:pt x="1582" y="65"/>
                </a:lnTo>
                <a:lnTo>
                  <a:pt x="1552" y="365"/>
                </a:lnTo>
                <a:lnTo>
                  <a:pt x="1663" y="365"/>
                </a:lnTo>
                <a:lnTo>
                  <a:pt x="1674" y="364"/>
                </a:lnTo>
                <a:lnTo>
                  <a:pt x="1685" y="364"/>
                </a:lnTo>
                <a:lnTo>
                  <a:pt x="1695" y="362"/>
                </a:lnTo>
                <a:lnTo>
                  <a:pt x="1704" y="360"/>
                </a:lnTo>
                <a:lnTo>
                  <a:pt x="1713" y="358"/>
                </a:lnTo>
                <a:lnTo>
                  <a:pt x="1721" y="355"/>
                </a:lnTo>
                <a:lnTo>
                  <a:pt x="1729" y="352"/>
                </a:lnTo>
                <a:lnTo>
                  <a:pt x="1736" y="349"/>
                </a:lnTo>
                <a:lnTo>
                  <a:pt x="1748" y="341"/>
                </a:lnTo>
                <a:lnTo>
                  <a:pt x="1754" y="337"/>
                </a:lnTo>
                <a:lnTo>
                  <a:pt x="1759" y="332"/>
                </a:lnTo>
                <a:lnTo>
                  <a:pt x="1768" y="323"/>
                </a:lnTo>
                <a:lnTo>
                  <a:pt x="1776" y="313"/>
                </a:lnTo>
                <a:lnTo>
                  <a:pt x="1782" y="304"/>
                </a:lnTo>
                <a:lnTo>
                  <a:pt x="1787" y="295"/>
                </a:lnTo>
                <a:lnTo>
                  <a:pt x="1791" y="286"/>
                </a:lnTo>
                <a:lnTo>
                  <a:pt x="1793" y="278"/>
                </a:lnTo>
                <a:lnTo>
                  <a:pt x="1796" y="267"/>
                </a:lnTo>
                <a:lnTo>
                  <a:pt x="1797" y="262"/>
                </a:lnTo>
                <a:lnTo>
                  <a:pt x="1870" y="262"/>
                </a:lnTo>
                <a:lnTo>
                  <a:pt x="1841" y="542"/>
                </a:lnTo>
                <a:lnTo>
                  <a:pt x="1756" y="542"/>
                </a:lnTo>
                <a:lnTo>
                  <a:pt x="1756" y="532"/>
                </a:lnTo>
                <a:lnTo>
                  <a:pt x="1757" y="524"/>
                </a:lnTo>
                <a:lnTo>
                  <a:pt x="1756" y="515"/>
                </a:lnTo>
                <a:lnTo>
                  <a:pt x="1756" y="508"/>
                </a:lnTo>
                <a:lnTo>
                  <a:pt x="1755" y="500"/>
                </a:lnTo>
                <a:lnTo>
                  <a:pt x="1753" y="494"/>
                </a:lnTo>
                <a:lnTo>
                  <a:pt x="1750" y="482"/>
                </a:lnTo>
                <a:lnTo>
                  <a:pt x="1748" y="476"/>
                </a:lnTo>
                <a:lnTo>
                  <a:pt x="1745" y="471"/>
                </a:lnTo>
                <a:lnTo>
                  <a:pt x="1742" y="467"/>
                </a:lnTo>
                <a:lnTo>
                  <a:pt x="1739" y="462"/>
                </a:lnTo>
                <a:lnTo>
                  <a:pt x="1735" y="459"/>
                </a:lnTo>
                <a:lnTo>
                  <a:pt x="1731" y="455"/>
                </a:lnTo>
                <a:lnTo>
                  <a:pt x="1727" y="452"/>
                </a:lnTo>
                <a:lnTo>
                  <a:pt x="1723" y="449"/>
                </a:lnTo>
                <a:lnTo>
                  <a:pt x="1713" y="444"/>
                </a:lnTo>
                <a:lnTo>
                  <a:pt x="1708" y="442"/>
                </a:lnTo>
                <a:lnTo>
                  <a:pt x="1703" y="440"/>
                </a:lnTo>
                <a:lnTo>
                  <a:pt x="1691" y="437"/>
                </a:lnTo>
                <a:lnTo>
                  <a:pt x="1678" y="435"/>
                </a:lnTo>
                <a:lnTo>
                  <a:pt x="1665" y="434"/>
                </a:lnTo>
                <a:lnTo>
                  <a:pt x="1650" y="433"/>
                </a:lnTo>
                <a:lnTo>
                  <a:pt x="1635" y="433"/>
                </a:lnTo>
                <a:lnTo>
                  <a:pt x="1619" y="432"/>
                </a:lnTo>
                <a:lnTo>
                  <a:pt x="1546" y="432"/>
                </a:lnTo>
                <a:lnTo>
                  <a:pt x="1522" y="670"/>
                </a:lnTo>
                <a:lnTo>
                  <a:pt x="1521" y="684"/>
                </a:lnTo>
                <a:lnTo>
                  <a:pt x="1521" y="697"/>
                </a:lnTo>
                <a:lnTo>
                  <a:pt x="1521" y="703"/>
                </a:lnTo>
                <a:lnTo>
                  <a:pt x="1521" y="708"/>
                </a:lnTo>
                <a:lnTo>
                  <a:pt x="1523" y="719"/>
                </a:lnTo>
                <a:lnTo>
                  <a:pt x="1525" y="728"/>
                </a:lnTo>
                <a:lnTo>
                  <a:pt x="1529" y="736"/>
                </a:lnTo>
                <a:lnTo>
                  <a:pt x="1533" y="744"/>
                </a:lnTo>
                <a:lnTo>
                  <a:pt x="1535" y="747"/>
                </a:lnTo>
                <a:lnTo>
                  <a:pt x="1538" y="751"/>
                </a:lnTo>
                <a:lnTo>
                  <a:pt x="1542" y="755"/>
                </a:lnTo>
                <a:lnTo>
                  <a:pt x="1546" y="759"/>
                </a:lnTo>
                <a:lnTo>
                  <a:pt x="1556" y="766"/>
                </a:lnTo>
                <a:lnTo>
                  <a:pt x="1561" y="769"/>
                </a:lnTo>
                <a:lnTo>
                  <a:pt x="1567" y="772"/>
                </a:lnTo>
                <a:lnTo>
                  <a:pt x="1579" y="777"/>
                </a:lnTo>
                <a:lnTo>
                  <a:pt x="1587" y="779"/>
                </a:lnTo>
                <a:lnTo>
                  <a:pt x="1594" y="780"/>
                </a:lnTo>
                <a:lnTo>
                  <a:pt x="1612" y="783"/>
                </a:lnTo>
                <a:lnTo>
                  <a:pt x="1621" y="784"/>
                </a:lnTo>
                <a:lnTo>
                  <a:pt x="1632" y="785"/>
                </a:lnTo>
                <a:lnTo>
                  <a:pt x="1655" y="786"/>
                </a:lnTo>
                <a:lnTo>
                  <a:pt x="1656" y="786"/>
                </a:lnTo>
                <a:lnTo>
                  <a:pt x="1655" y="786"/>
                </a:lnTo>
                <a:lnTo>
                  <a:pt x="1654" y="786"/>
                </a:lnTo>
                <a:lnTo>
                  <a:pt x="1655" y="786"/>
                </a:lnTo>
                <a:lnTo>
                  <a:pt x="1682" y="785"/>
                </a:lnTo>
                <a:lnTo>
                  <a:pt x="1707" y="784"/>
                </a:lnTo>
                <a:lnTo>
                  <a:pt x="1719" y="782"/>
                </a:lnTo>
                <a:lnTo>
                  <a:pt x="1731" y="781"/>
                </a:lnTo>
                <a:lnTo>
                  <a:pt x="1753" y="777"/>
                </a:lnTo>
                <a:lnTo>
                  <a:pt x="1764" y="774"/>
                </a:lnTo>
                <a:lnTo>
                  <a:pt x="1775" y="772"/>
                </a:lnTo>
                <a:lnTo>
                  <a:pt x="1795" y="766"/>
                </a:lnTo>
                <a:lnTo>
                  <a:pt x="1814" y="759"/>
                </a:lnTo>
                <a:lnTo>
                  <a:pt x="1832" y="752"/>
                </a:lnTo>
                <a:lnTo>
                  <a:pt x="1849" y="744"/>
                </a:lnTo>
                <a:lnTo>
                  <a:pt x="1864" y="736"/>
                </a:lnTo>
                <a:lnTo>
                  <a:pt x="1879" y="727"/>
                </a:lnTo>
                <a:lnTo>
                  <a:pt x="1893" y="717"/>
                </a:lnTo>
                <a:lnTo>
                  <a:pt x="1906" y="708"/>
                </a:lnTo>
                <a:lnTo>
                  <a:pt x="1917" y="698"/>
                </a:lnTo>
                <a:lnTo>
                  <a:pt x="1928" y="688"/>
                </a:lnTo>
                <a:lnTo>
                  <a:pt x="1938" y="678"/>
                </a:lnTo>
                <a:lnTo>
                  <a:pt x="1947" y="667"/>
                </a:lnTo>
                <a:lnTo>
                  <a:pt x="1956" y="657"/>
                </a:lnTo>
                <a:lnTo>
                  <a:pt x="1970" y="638"/>
                </a:lnTo>
                <a:lnTo>
                  <a:pt x="1981" y="619"/>
                </a:lnTo>
                <a:lnTo>
                  <a:pt x="1990" y="603"/>
                </a:lnTo>
                <a:lnTo>
                  <a:pt x="1997" y="589"/>
                </a:lnTo>
                <a:lnTo>
                  <a:pt x="2001" y="578"/>
                </a:lnTo>
                <a:lnTo>
                  <a:pt x="2004" y="569"/>
                </a:lnTo>
                <a:lnTo>
                  <a:pt x="2078" y="569"/>
                </a:lnTo>
                <a:lnTo>
                  <a:pt x="2057" y="784"/>
                </a:lnTo>
                <a:lnTo>
                  <a:pt x="2178" y="784"/>
                </a:lnTo>
                <a:lnTo>
                  <a:pt x="2193" y="783"/>
                </a:lnTo>
                <a:lnTo>
                  <a:pt x="2207" y="781"/>
                </a:lnTo>
                <a:lnTo>
                  <a:pt x="2220" y="778"/>
                </a:lnTo>
                <a:lnTo>
                  <a:pt x="2230" y="775"/>
                </a:lnTo>
                <a:lnTo>
                  <a:pt x="2240" y="771"/>
                </a:lnTo>
                <a:lnTo>
                  <a:pt x="2245" y="768"/>
                </a:lnTo>
                <a:lnTo>
                  <a:pt x="2249" y="766"/>
                </a:lnTo>
                <a:lnTo>
                  <a:pt x="2253" y="763"/>
                </a:lnTo>
                <a:lnTo>
                  <a:pt x="2256" y="760"/>
                </a:lnTo>
                <a:lnTo>
                  <a:pt x="2263" y="754"/>
                </a:lnTo>
                <a:lnTo>
                  <a:pt x="2269" y="747"/>
                </a:lnTo>
                <a:lnTo>
                  <a:pt x="2273" y="739"/>
                </a:lnTo>
                <a:lnTo>
                  <a:pt x="2277" y="731"/>
                </a:lnTo>
                <a:lnTo>
                  <a:pt x="2281" y="722"/>
                </a:lnTo>
                <a:lnTo>
                  <a:pt x="2284" y="712"/>
                </a:lnTo>
                <a:lnTo>
                  <a:pt x="2286" y="702"/>
                </a:lnTo>
                <a:lnTo>
                  <a:pt x="2289" y="679"/>
                </a:lnTo>
                <a:lnTo>
                  <a:pt x="2341" y="174"/>
                </a:lnTo>
                <a:close/>
                <a:moveTo>
                  <a:pt x="7278" y="851"/>
                </a:moveTo>
                <a:lnTo>
                  <a:pt x="7330" y="851"/>
                </a:lnTo>
                <a:lnTo>
                  <a:pt x="7308" y="874"/>
                </a:lnTo>
                <a:lnTo>
                  <a:pt x="7286" y="897"/>
                </a:lnTo>
                <a:lnTo>
                  <a:pt x="7275" y="908"/>
                </a:lnTo>
                <a:lnTo>
                  <a:pt x="7263" y="919"/>
                </a:lnTo>
                <a:lnTo>
                  <a:pt x="7240" y="939"/>
                </a:lnTo>
                <a:lnTo>
                  <a:pt x="7216" y="959"/>
                </a:lnTo>
                <a:lnTo>
                  <a:pt x="7204" y="969"/>
                </a:lnTo>
                <a:lnTo>
                  <a:pt x="7192" y="978"/>
                </a:lnTo>
                <a:lnTo>
                  <a:pt x="7167" y="996"/>
                </a:lnTo>
                <a:lnTo>
                  <a:pt x="7155" y="1004"/>
                </a:lnTo>
                <a:lnTo>
                  <a:pt x="7142" y="1013"/>
                </a:lnTo>
                <a:lnTo>
                  <a:pt x="7129" y="1021"/>
                </a:lnTo>
                <a:lnTo>
                  <a:pt x="7116" y="1029"/>
                </a:lnTo>
                <a:lnTo>
                  <a:pt x="7090" y="1043"/>
                </a:lnTo>
                <a:lnTo>
                  <a:pt x="7064" y="1057"/>
                </a:lnTo>
                <a:lnTo>
                  <a:pt x="7037" y="1070"/>
                </a:lnTo>
                <a:lnTo>
                  <a:pt x="7009" y="1082"/>
                </a:lnTo>
                <a:lnTo>
                  <a:pt x="6982" y="1092"/>
                </a:lnTo>
                <a:lnTo>
                  <a:pt x="6954" y="1102"/>
                </a:lnTo>
                <a:lnTo>
                  <a:pt x="6925" y="1110"/>
                </a:lnTo>
                <a:lnTo>
                  <a:pt x="6897" y="1118"/>
                </a:lnTo>
                <a:lnTo>
                  <a:pt x="6868" y="1124"/>
                </a:lnTo>
                <a:lnTo>
                  <a:pt x="6838" y="1129"/>
                </a:lnTo>
                <a:lnTo>
                  <a:pt x="6809" y="1133"/>
                </a:lnTo>
                <a:lnTo>
                  <a:pt x="6779" y="1136"/>
                </a:lnTo>
                <a:lnTo>
                  <a:pt x="6749" y="1137"/>
                </a:lnTo>
                <a:lnTo>
                  <a:pt x="6734" y="1137"/>
                </a:lnTo>
                <a:lnTo>
                  <a:pt x="6719" y="1137"/>
                </a:lnTo>
                <a:lnTo>
                  <a:pt x="6688" y="1137"/>
                </a:lnTo>
                <a:lnTo>
                  <a:pt x="6658" y="1135"/>
                </a:lnTo>
                <a:lnTo>
                  <a:pt x="6627" y="1131"/>
                </a:lnTo>
                <a:lnTo>
                  <a:pt x="6596" y="1127"/>
                </a:lnTo>
                <a:lnTo>
                  <a:pt x="6563" y="1121"/>
                </a:lnTo>
                <a:lnTo>
                  <a:pt x="6532" y="1114"/>
                </a:lnTo>
                <a:lnTo>
                  <a:pt x="6501" y="1106"/>
                </a:lnTo>
                <a:lnTo>
                  <a:pt x="6469" y="1096"/>
                </a:lnTo>
                <a:lnTo>
                  <a:pt x="6437" y="1085"/>
                </a:lnTo>
                <a:lnTo>
                  <a:pt x="6414" y="1076"/>
                </a:lnTo>
                <a:lnTo>
                  <a:pt x="6391" y="1066"/>
                </a:lnTo>
                <a:lnTo>
                  <a:pt x="6369" y="1055"/>
                </a:lnTo>
                <a:lnTo>
                  <a:pt x="6358" y="1049"/>
                </a:lnTo>
                <a:lnTo>
                  <a:pt x="6347" y="1043"/>
                </a:lnTo>
                <a:lnTo>
                  <a:pt x="6326" y="1030"/>
                </a:lnTo>
                <a:lnTo>
                  <a:pt x="6306" y="1016"/>
                </a:lnTo>
                <a:lnTo>
                  <a:pt x="6286" y="1002"/>
                </a:lnTo>
                <a:lnTo>
                  <a:pt x="6277" y="995"/>
                </a:lnTo>
                <a:lnTo>
                  <a:pt x="6267" y="987"/>
                </a:lnTo>
                <a:lnTo>
                  <a:pt x="6249" y="972"/>
                </a:lnTo>
                <a:lnTo>
                  <a:pt x="6231" y="955"/>
                </a:lnTo>
                <a:lnTo>
                  <a:pt x="6213" y="939"/>
                </a:lnTo>
                <a:lnTo>
                  <a:pt x="6196" y="921"/>
                </a:lnTo>
                <a:lnTo>
                  <a:pt x="6180" y="903"/>
                </a:lnTo>
                <a:lnTo>
                  <a:pt x="6164" y="885"/>
                </a:lnTo>
                <a:lnTo>
                  <a:pt x="6148" y="866"/>
                </a:lnTo>
                <a:lnTo>
                  <a:pt x="6133" y="847"/>
                </a:lnTo>
                <a:lnTo>
                  <a:pt x="6103" y="808"/>
                </a:lnTo>
                <a:lnTo>
                  <a:pt x="6089" y="787"/>
                </a:lnTo>
                <a:lnTo>
                  <a:pt x="6074" y="767"/>
                </a:lnTo>
                <a:lnTo>
                  <a:pt x="6047" y="726"/>
                </a:lnTo>
                <a:lnTo>
                  <a:pt x="6020" y="685"/>
                </a:lnTo>
                <a:lnTo>
                  <a:pt x="5967" y="603"/>
                </a:lnTo>
                <a:lnTo>
                  <a:pt x="5941" y="562"/>
                </a:lnTo>
                <a:lnTo>
                  <a:pt x="5915" y="522"/>
                </a:lnTo>
                <a:lnTo>
                  <a:pt x="5911" y="517"/>
                </a:lnTo>
                <a:lnTo>
                  <a:pt x="5906" y="511"/>
                </a:lnTo>
                <a:lnTo>
                  <a:pt x="5900" y="507"/>
                </a:lnTo>
                <a:lnTo>
                  <a:pt x="5895" y="503"/>
                </a:lnTo>
                <a:lnTo>
                  <a:pt x="5888" y="499"/>
                </a:lnTo>
                <a:lnTo>
                  <a:pt x="5882" y="496"/>
                </a:lnTo>
                <a:lnTo>
                  <a:pt x="5874" y="493"/>
                </a:lnTo>
                <a:lnTo>
                  <a:pt x="5867" y="490"/>
                </a:lnTo>
                <a:lnTo>
                  <a:pt x="5859" y="488"/>
                </a:lnTo>
                <a:lnTo>
                  <a:pt x="5851" y="487"/>
                </a:lnTo>
                <a:lnTo>
                  <a:pt x="5835" y="484"/>
                </a:lnTo>
                <a:lnTo>
                  <a:pt x="5817" y="482"/>
                </a:lnTo>
                <a:lnTo>
                  <a:pt x="5800" y="481"/>
                </a:lnTo>
                <a:lnTo>
                  <a:pt x="5751" y="481"/>
                </a:lnTo>
                <a:lnTo>
                  <a:pt x="5732" y="676"/>
                </a:lnTo>
                <a:lnTo>
                  <a:pt x="5731" y="683"/>
                </a:lnTo>
                <a:lnTo>
                  <a:pt x="5730" y="691"/>
                </a:lnTo>
                <a:lnTo>
                  <a:pt x="5730" y="704"/>
                </a:lnTo>
                <a:lnTo>
                  <a:pt x="5731" y="716"/>
                </a:lnTo>
                <a:lnTo>
                  <a:pt x="5731" y="721"/>
                </a:lnTo>
                <a:lnTo>
                  <a:pt x="5732" y="726"/>
                </a:lnTo>
                <a:lnTo>
                  <a:pt x="5733" y="731"/>
                </a:lnTo>
                <a:lnTo>
                  <a:pt x="5734" y="736"/>
                </a:lnTo>
                <a:lnTo>
                  <a:pt x="5737" y="744"/>
                </a:lnTo>
                <a:lnTo>
                  <a:pt x="5741" y="751"/>
                </a:lnTo>
                <a:lnTo>
                  <a:pt x="5744" y="755"/>
                </a:lnTo>
                <a:lnTo>
                  <a:pt x="5746" y="758"/>
                </a:lnTo>
                <a:lnTo>
                  <a:pt x="5749" y="761"/>
                </a:lnTo>
                <a:lnTo>
                  <a:pt x="5753" y="764"/>
                </a:lnTo>
                <a:lnTo>
                  <a:pt x="5757" y="767"/>
                </a:lnTo>
                <a:lnTo>
                  <a:pt x="5761" y="769"/>
                </a:lnTo>
                <a:lnTo>
                  <a:pt x="5766" y="772"/>
                </a:lnTo>
                <a:lnTo>
                  <a:pt x="5771" y="774"/>
                </a:lnTo>
                <a:lnTo>
                  <a:pt x="5782" y="778"/>
                </a:lnTo>
                <a:lnTo>
                  <a:pt x="5795" y="780"/>
                </a:lnTo>
                <a:lnTo>
                  <a:pt x="5809" y="782"/>
                </a:lnTo>
                <a:lnTo>
                  <a:pt x="5824" y="784"/>
                </a:lnTo>
                <a:lnTo>
                  <a:pt x="5841" y="784"/>
                </a:lnTo>
                <a:lnTo>
                  <a:pt x="5849" y="784"/>
                </a:lnTo>
                <a:lnTo>
                  <a:pt x="5843" y="851"/>
                </a:lnTo>
                <a:lnTo>
                  <a:pt x="5416" y="851"/>
                </a:lnTo>
                <a:lnTo>
                  <a:pt x="4988" y="851"/>
                </a:lnTo>
                <a:lnTo>
                  <a:pt x="4561" y="851"/>
                </a:lnTo>
                <a:lnTo>
                  <a:pt x="4134" y="851"/>
                </a:lnTo>
                <a:lnTo>
                  <a:pt x="4112" y="877"/>
                </a:lnTo>
                <a:lnTo>
                  <a:pt x="4102" y="889"/>
                </a:lnTo>
                <a:lnTo>
                  <a:pt x="4090" y="901"/>
                </a:lnTo>
                <a:lnTo>
                  <a:pt x="4068" y="925"/>
                </a:lnTo>
                <a:lnTo>
                  <a:pt x="4056" y="936"/>
                </a:lnTo>
                <a:lnTo>
                  <a:pt x="4045" y="947"/>
                </a:lnTo>
                <a:lnTo>
                  <a:pt x="4033" y="957"/>
                </a:lnTo>
                <a:lnTo>
                  <a:pt x="4021" y="967"/>
                </a:lnTo>
                <a:lnTo>
                  <a:pt x="4010" y="977"/>
                </a:lnTo>
                <a:lnTo>
                  <a:pt x="3998" y="987"/>
                </a:lnTo>
                <a:lnTo>
                  <a:pt x="3973" y="1005"/>
                </a:lnTo>
                <a:lnTo>
                  <a:pt x="3949" y="1022"/>
                </a:lnTo>
                <a:lnTo>
                  <a:pt x="3924" y="1038"/>
                </a:lnTo>
                <a:lnTo>
                  <a:pt x="3911" y="1046"/>
                </a:lnTo>
                <a:lnTo>
                  <a:pt x="3898" y="1053"/>
                </a:lnTo>
                <a:lnTo>
                  <a:pt x="3872" y="1066"/>
                </a:lnTo>
                <a:lnTo>
                  <a:pt x="3846" y="1078"/>
                </a:lnTo>
                <a:lnTo>
                  <a:pt x="3820" y="1089"/>
                </a:lnTo>
                <a:lnTo>
                  <a:pt x="3806" y="1094"/>
                </a:lnTo>
                <a:lnTo>
                  <a:pt x="3793" y="1099"/>
                </a:lnTo>
                <a:lnTo>
                  <a:pt x="3766" y="1108"/>
                </a:lnTo>
                <a:lnTo>
                  <a:pt x="3739" y="1115"/>
                </a:lnTo>
                <a:lnTo>
                  <a:pt x="3725" y="1119"/>
                </a:lnTo>
                <a:lnTo>
                  <a:pt x="3711" y="1122"/>
                </a:lnTo>
                <a:lnTo>
                  <a:pt x="3683" y="1127"/>
                </a:lnTo>
                <a:lnTo>
                  <a:pt x="3669" y="1129"/>
                </a:lnTo>
                <a:lnTo>
                  <a:pt x="3654" y="1131"/>
                </a:lnTo>
                <a:lnTo>
                  <a:pt x="3640" y="1133"/>
                </a:lnTo>
                <a:lnTo>
                  <a:pt x="3626" y="1134"/>
                </a:lnTo>
                <a:lnTo>
                  <a:pt x="3612" y="1135"/>
                </a:lnTo>
                <a:lnTo>
                  <a:pt x="3598" y="1136"/>
                </a:lnTo>
                <a:lnTo>
                  <a:pt x="3569" y="1137"/>
                </a:lnTo>
                <a:lnTo>
                  <a:pt x="3540" y="1136"/>
                </a:lnTo>
                <a:lnTo>
                  <a:pt x="3511" y="1135"/>
                </a:lnTo>
                <a:lnTo>
                  <a:pt x="3482" y="1132"/>
                </a:lnTo>
                <a:lnTo>
                  <a:pt x="3453" y="1129"/>
                </a:lnTo>
                <a:lnTo>
                  <a:pt x="3424" y="1124"/>
                </a:lnTo>
                <a:lnTo>
                  <a:pt x="3395" y="1118"/>
                </a:lnTo>
                <a:lnTo>
                  <a:pt x="3366" y="1112"/>
                </a:lnTo>
                <a:lnTo>
                  <a:pt x="3336" y="1104"/>
                </a:lnTo>
                <a:lnTo>
                  <a:pt x="3307" y="1095"/>
                </a:lnTo>
                <a:lnTo>
                  <a:pt x="3278" y="1085"/>
                </a:lnTo>
                <a:lnTo>
                  <a:pt x="3266" y="1080"/>
                </a:lnTo>
                <a:lnTo>
                  <a:pt x="3254" y="1075"/>
                </a:lnTo>
                <a:lnTo>
                  <a:pt x="3231" y="1065"/>
                </a:lnTo>
                <a:lnTo>
                  <a:pt x="3209" y="1053"/>
                </a:lnTo>
                <a:lnTo>
                  <a:pt x="3187" y="1041"/>
                </a:lnTo>
                <a:lnTo>
                  <a:pt x="3166" y="1028"/>
                </a:lnTo>
                <a:lnTo>
                  <a:pt x="3146" y="1014"/>
                </a:lnTo>
                <a:lnTo>
                  <a:pt x="3126" y="1000"/>
                </a:lnTo>
                <a:lnTo>
                  <a:pt x="3107" y="985"/>
                </a:lnTo>
                <a:lnTo>
                  <a:pt x="3097" y="977"/>
                </a:lnTo>
                <a:lnTo>
                  <a:pt x="3088" y="969"/>
                </a:lnTo>
                <a:lnTo>
                  <a:pt x="3070" y="953"/>
                </a:lnTo>
                <a:lnTo>
                  <a:pt x="3052" y="936"/>
                </a:lnTo>
                <a:lnTo>
                  <a:pt x="3034" y="919"/>
                </a:lnTo>
                <a:lnTo>
                  <a:pt x="3017" y="901"/>
                </a:lnTo>
                <a:lnTo>
                  <a:pt x="3009" y="892"/>
                </a:lnTo>
                <a:lnTo>
                  <a:pt x="3001" y="883"/>
                </a:lnTo>
                <a:lnTo>
                  <a:pt x="2984" y="864"/>
                </a:lnTo>
                <a:lnTo>
                  <a:pt x="2968" y="845"/>
                </a:lnTo>
                <a:lnTo>
                  <a:pt x="2953" y="826"/>
                </a:lnTo>
                <a:lnTo>
                  <a:pt x="2938" y="806"/>
                </a:lnTo>
                <a:lnTo>
                  <a:pt x="2923" y="786"/>
                </a:lnTo>
                <a:lnTo>
                  <a:pt x="2908" y="766"/>
                </a:lnTo>
                <a:lnTo>
                  <a:pt x="2879" y="725"/>
                </a:lnTo>
                <a:lnTo>
                  <a:pt x="2865" y="705"/>
                </a:lnTo>
                <a:lnTo>
                  <a:pt x="2852" y="684"/>
                </a:lnTo>
                <a:lnTo>
                  <a:pt x="2798" y="602"/>
                </a:lnTo>
                <a:lnTo>
                  <a:pt x="2771" y="562"/>
                </a:lnTo>
                <a:lnTo>
                  <a:pt x="2745" y="522"/>
                </a:lnTo>
                <a:lnTo>
                  <a:pt x="2740" y="517"/>
                </a:lnTo>
                <a:lnTo>
                  <a:pt x="2736" y="512"/>
                </a:lnTo>
                <a:lnTo>
                  <a:pt x="2730" y="507"/>
                </a:lnTo>
                <a:lnTo>
                  <a:pt x="2725" y="503"/>
                </a:lnTo>
                <a:lnTo>
                  <a:pt x="2718" y="499"/>
                </a:lnTo>
                <a:lnTo>
                  <a:pt x="2712" y="496"/>
                </a:lnTo>
                <a:lnTo>
                  <a:pt x="2705" y="493"/>
                </a:lnTo>
                <a:lnTo>
                  <a:pt x="2698" y="491"/>
                </a:lnTo>
                <a:lnTo>
                  <a:pt x="2682" y="487"/>
                </a:lnTo>
                <a:lnTo>
                  <a:pt x="2666" y="484"/>
                </a:lnTo>
                <a:lnTo>
                  <a:pt x="2649" y="482"/>
                </a:lnTo>
                <a:lnTo>
                  <a:pt x="2632" y="481"/>
                </a:lnTo>
                <a:lnTo>
                  <a:pt x="2579" y="481"/>
                </a:lnTo>
                <a:lnTo>
                  <a:pt x="2560" y="676"/>
                </a:lnTo>
                <a:lnTo>
                  <a:pt x="2559" y="690"/>
                </a:lnTo>
                <a:lnTo>
                  <a:pt x="2558" y="703"/>
                </a:lnTo>
                <a:lnTo>
                  <a:pt x="2559" y="715"/>
                </a:lnTo>
                <a:lnTo>
                  <a:pt x="2560" y="726"/>
                </a:lnTo>
                <a:lnTo>
                  <a:pt x="2561" y="731"/>
                </a:lnTo>
                <a:lnTo>
                  <a:pt x="2562" y="736"/>
                </a:lnTo>
                <a:lnTo>
                  <a:pt x="2565" y="744"/>
                </a:lnTo>
                <a:lnTo>
                  <a:pt x="2569" y="752"/>
                </a:lnTo>
                <a:lnTo>
                  <a:pt x="2572" y="755"/>
                </a:lnTo>
                <a:lnTo>
                  <a:pt x="2574" y="758"/>
                </a:lnTo>
                <a:lnTo>
                  <a:pt x="2581" y="765"/>
                </a:lnTo>
                <a:lnTo>
                  <a:pt x="2589" y="770"/>
                </a:lnTo>
                <a:lnTo>
                  <a:pt x="2593" y="772"/>
                </a:lnTo>
                <a:lnTo>
                  <a:pt x="2598" y="775"/>
                </a:lnTo>
                <a:lnTo>
                  <a:pt x="2609" y="778"/>
                </a:lnTo>
                <a:lnTo>
                  <a:pt x="2621" y="781"/>
                </a:lnTo>
                <a:lnTo>
                  <a:pt x="2635" y="783"/>
                </a:lnTo>
                <a:lnTo>
                  <a:pt x="2651" y="784"/>
                </a:lnTo>
                <a:lnTo>
                  <a:pt x="2668" y="785"/>
                </a:lnTo>
                <a:lnTo>
                  <a:pt x="2678" y="785"/>
                </a:lnTo>
                <a:lnTo>
                  <a:pt x="2673" y="851"/>
                </a:lnTo>
                <a:lnTo>
                  <a:pt x="1880" y="851"/>
                </a:lnTo>
                <a:lnTo>
                  <a:pt x="1088" y="851"/>
                </a:lnTo>
                <a:lnTo>
                  <a:pt x="1094" y="784"/>
                </a:lnTo>
                <a:lnTo>
                  <a:pt x="1127" y="784"/>
                </a:lnTo>
                <a:lnTo>
                  <a:pt x="1142" y="784"/>
                </a:lnTo>
                <a:lnTo>
                  <a:pt x="1155" y="783"/>
                </a:lnTo>
                <a:lnTo>
                  <a:pt x="1168" y="781"/>
                </a:lnTo>
                <a:lnTo>
                  <a:pt x="1180" y="778"/>
                </a:lnTo>
                <a:lnTo>
                  <a:pt x="1191" y="775"/>
                </a:lnTo>
                <a:lnTo>
                  <a:pt x="1200" y="771"/>
                </a:lnTo>
                <a:lnTo>
                  <a:pt x="1209" y="766"/>
                </a:lnTo>
                <a:lnTo>
                  <a:pt x="1217" y="760"/>
                </a:lnTo>
                <a:lnTo>
                  <a:pt x="1221" y="757"/>
                </a:lnTo>
                <a:lnTo>
                  <a:pt x="1224" y="753"/>
                </a:lnTo>
                <a:lnTo>
                  <a:pt x="1228" y="750"/>
                </a:lnTo>
                <a:lnTo>
                  <a:pt x="1231" y="746"/>
                </a:lnTo>
                <a:lnTo>
                  <a:pt x="1236" y="737"/>
                </a:lnTo>
                <a:lnTo>
                  <a:pt x="1238" y="733"/>
                </a:lnTo>
                <a:lnTo>
                  <a:pt x="1241" y="728"/>
                </a:lnTo>
                <a:lnTo>
                  <a:pt x="1243" y="723"/>
                </a:lnTo>
                <a:lnTo>
                  <a:pt x="1244" y="717"/>
                </a:lnTo>
                <a:lnTo>
                  <a:pt x="1246" y="712"/>
                </a:lnTo>
                <a:lnTo>
                  <a:pt x="1248" y="706"/>
                </a:lnTo>
                <a:lnTo>
                  <a:pt x="1250" y="694"/>
                </a:lnTo>
                <a:lnTo>
                  <a:pt x="1252" y="680"/>
                </a:lnTo>
                <a:lnTo>
                  <a:pt x="1303" y="162"/>
                </a:lnTo>
                <a:lnTo>
                  <a:pt x="1304" y="150"/>
                </a:lnTo>
                <a:lnTo>
                  <a:pt x="1304" y="139"/>
                </a:lnTo>
                <a:lnTo>
                  <a:pt x="1304" y="134"/>
                </a:lnTo>
                <a:lnTo>
                  <a:pt x="1304" y="129"/>
                </a:lnTo>
                <a:lnTo>
                  <a:pt x="1303" y="124"/>
                </a:lnTo>
                <a:lnTo>
                  <a:pt x="1302" y="120"/>
                </a:lnTo>
                <a:lnTo>
                  <a:pt x="1301" y="115"/>
                </a:lnTo>
                <a:lnTo>
                  <a:pt x="1300" y="111"/>
                </a:lnTo>
                <a:lnTo>
                  <a:pt x="1299" y="108"/>
                </a:lnTo>
                <a:lnTo>
                  <a:pt x="1297" y="104"/>
                </a:lnTo>
                <a:lnTo>
                  <a:pt x="1293" y="97"/>
                </a:lnTo>
                <a:lnTo>
                  <a:pt x="1289" y="91"/>
                </a:lnTo>
                <a:lnTo>
                  <a:pt x="1282" y="85"/>
                </a:lnTo>
                <a:lnTo>
                  <a:pt x="1274" y="79"/>
                </a:lnTo>
                <a:lnTo>
                  <a:pt x="1270" y="77"/>
                </a:lnTo>
                <a:lnTo>
                  <a:pt x="1265" y="75"/>
                </a:lnTo>
                <a:lnTo>
                  <a:pt x="1255" y="71"/>
                </a:lnTo>
                <a:lnTo>
                  <a:pt x="1243" y="68"/>
                </a:lnTo>
                <a:lnTo>
                  <a:pt x="1230" y="66"/>
                </a:lnTo>
                <a:lnTo>
                  <a:pt x="1215" y="65"/>
                </a:lnTo>
                <a:lnTo>
                  <a:pt x="1199" y="65"/>
                </a:lnTo>
                <a:lnTo>
                  <a:pt x="1157" y="65"/>
                </a:lnTo>
                <a:lnTo>
                  <a:pt x="1164" y="1"/>
                </a:lnTo>
                <a:lnTo>
                  <a:pt x="1196" y="1"/>
                </a:lnTo>
                <a:lnTo>
                  <a:pt x="1611" y="1"/>
                </a:lnTo>
                <a:lnTo>
                  <a:pt x="2027" y="1"/>
                </a:lnTo>
                <a:lnTo>
                  <a:pt x="2444" y="1"/>
                </a:lnTo>
                <a:lnTo>
                  <a:pt x="2860" y="1"/>
                </a:lnTo>
                <a:lnTo>
                  <a:pt x="2882" y="2"/>
                </a:lnTo>
                <a:lnTo>
                  <a:pt x="2903" y="3"/>
                </a:lnTo>
                <a:lnTo>
                  <a:pt x="2924" y="4"/>
                </a:lnTo>
                <a:lnTo>
                  <a:pt x="2944" y="7"/>
                </a:lnTo>
                <a:lnTo>
                  <a:pt x="2963" y="10"/>
                </a:lnTo>
                <a:lnTo>
                  <a:pt x="2981" y="14"/>
                </a:lnTo>
                <a:lnTo>
                  <a:pt x="2998" y="18"/>
                </a:lnTo>
                <a:lnTo>
                  <a:pt x="3014" y="23"/>
                </a:lnTo>
                <a:lnTo>
                  <a:pt x="3030" y="29"/>
                </a:lnTo>
                <a:lnTo>
                  <a:pt x="3044" y="35"/>
                </a:lnTo>
                <a:lnTo>
                  <a:pt x="3058" y="42"/>
                </a:lnTo>
                <a:lnTo>
                  <a:pt x="3071" y="50"/>
                </a:lnTo>
                <a:lnTo>
                  <a:pt x="3083" y="58"/>
                </a:lnTo>
                <a:lnTo>
                  <a:pt x="3095" y="67"/>
                </a:lnTo>
                <a:lnTo>
                  <a:pt x="3100" y="72"/>
                </a:lnTo>
                <a:lnTo>
                  <a:pt x="3105" y="77"/>
                </a:lnTo>
                <a:lnTo>
                  <a:pt x="3110" y="82"/>
                </a:lnTo>
                <a:lnTo>
                  <a:pt x="3115" y="87"/>
                </a:lnTo>
                <a:lnTo>
                  <a:pt x="3122" y="95"/>
                </a:lnTo>
                <a:lnTo>
                  <a:pt x="3128" y="103"/>
                </a:lnTo>
                <a:lnTo>
                  <a:pt x="3133" y="112"/>
                </a:lnTo>
                <a:lnTo>
                  <a:pt x="3139" y="120"/>
                </a:lnTo>
                <a:lnTo>
                  <a:pt x="3143" y="129"/>
                </a:lnTo>
                <a:lnTo>
                  <a:pt x="3148" y="139"/>
                </a:lnTo>
                <a:lnTo>
                  <a:pt x="3151" y="148"/>
                </a:lnTo>
                <a:lnTo>
                  <a:pt x="3155" y="158"/>
                </a:lnTo>
                <a:lnTo>
                  <a:pt x="3157" y="167"/>
                </a:lnTo>
                <a:lnTo>
                  <a:pt x="3159" y="172"/>
                </a:lnTo>
                <a:lnTo>
                  <a:pt x="3160" y="177"/>
                </a:lnTo>
                <a:lnTo>
                  <a:pt x="3162" y="187"/>
                </a:lnTo>
                <a:lnTo>
                  <a:pt x="3163" y="198"/>
                </a:lnTo>
                <a:lnTo>
                  <a:pt x="3164" y="208"/>
                </a:lnTo>
                <a:lnTo>
                  <a:pt x="3164" y="218"/>
                </a:lnTo>
                <a:lnTo>
                  <a:pt x="3164" y="229"/>
                </a:lnTo>
                <a:lnTo>
                  <a:pt x="3163" y="239"/>
                </a:lnTo>
                <a:lnTo>
                  <a:pt x="3162" y="251"/>
                </a:lnTo>
                <a:lnTo>
                  <a:pt x="3159" y="263"/>
                </a:lnTo>
                <a:lnTo>
                  <a:pt x="3158" y="270"/>
                </a:lnTo>
                <a:lnTo>
                  <a:pt x="3156" y="277"/>
                </a:lnTo>
                <a:lnTo>
                  <a:pt x="3151" y="292"/>
                </a:lnTo>
                <a:lnTo>
                  <a:pt x="3145" y="307"/>
                </a:lnTo>
                <a:lnTo>
                  <a:pt x="3142" y="315"/>
                </a:lnTo>
                <a:lnTo>
                  <a:pt x="3138" y="323"/>
                </a:lnTo>
                <a:lnTo>
                  <a:pt x="3133" y="331"/>
                </a:lnTo>
                <a:lnTo>
                  <a:pt x="3128" y="339"/>
                </a:lnTo>
                <a:lnTo>
                  <a:pt x="3117" y="355"/>
                </a:lnTo>
                <a:lnTo>
                  <a:pt x="3110" y="363"/>
                </a:lnTo>
                <a:lnTo>
                  <a:pt x="3103" y="371"/>
                </a:lnTo>
                <a:lnTo>
                  <a:pt x="3096" y="378"/>
                </a:lnTo>
                <a:lnTo>
                  <a:pt x="3087" y="386"/>
                </a:lnTo>
                <a:lnTo>
                  <a:pt x="3069" y="401"/>
                </a:lnTo>
                <a:lnTo>
                  <a:pt x="3059" y="408"/>
                </a:lnTo>
                <a:lnTo>
                  <a:pt x="3048" y="415"/>
                </a:lnTo>
                <a:lnTo>
                  <a:pt x="3037" y="422"/>
                </a:lnTo>
                <a:lnTo>
                  <a:pt x="3024" y="428"/>
                </a:lnTo>
                <a:lnTo>
                  <a:pt x="3011" y="435"/>
                </a:lnTo>
                <a:lnTo>
                  <a:pt x="2997" y="440"/>
                </a:lnTo>
                <a:lnTo>
                  <a:pt x="2983" y="446"/>
                </a:lnTo>
                <a:lnTo>
                  <a:pt x="2967" y="451"/>
                </a:lnTo>
                <a:lnTo>
                  <a:pt x="2951" y="456"/>
                </a:lnTo>
                <a:lnTo>
                  <a:pt x="2934" y="460"/>
                </a:lnTo>
                <a:lnTo>
                  <a:pt x="2957" y="474"/>
                </a:lnTo>
                <a:lnTo>
                  <a:pt x="2979" y="489"/>
                </a:lnTo>
                <a:lnTo>
                  <a:pt x="3001" y="506"/>
                </a:lnTo>
                <a:lnTo>
                  <a:pt x="3011" y="514"/>
                </a:lnTo>
                <a:lnTo>
                  <a:pt x="3021" y="523"/>
                </a:lnTo>
                <a:lnTo>
                  <a:pt x="3041" y="541"/>
                </a:lnTo>
                <a:lnTo>
                  <a:pt x="3060" y="560"/>
                </a:lnTo>
                <a:lnTo>
                  <a:pt x="3079" y="580"/>
                </a:lnTo>
                <a:lnTo>
                  <a:pt x="3097" y="600"/>
                </a:lnTo>
                <a:lnTo>
                  <a:pt x="3115" y="620"/>
                </a:lnTo>
                <a:lnTo>
                  <a:pt x="3133" y="641"/>
                </a:lnTo>
                <a:lnTo>
                  <a:pt x="3150" y="663"/>
                </a:lnTo>
                <a:lnTo>
                  <a:pt x="3167" y="684"/>
                </a:lnTo>
                <a:lnTo>
                  <a:pt x="3232" y="770"/>
                </a:lnTo>
                <a:lnTo>
                  <a:pt x="3240" y="765"/>
                </a:lnTo>
                <a:lnTo>
                  <a:pt x="3247" y="760"/>
                </a:lnTo>
                <a:lnTo>
                  <a:pt x="3253" y="754"/>
                </a:lnTo>
                <a:lnTo>
                  <a:pt x="3259" y="748"/>
                </a:lnTo>
                <a:lnTo>
                  <a:pt x="3265" y="741"/>
                </a:lnTo>
                <a:lnTo>
                  <a:pt x="3270" y="734"/>
                </a:lnTo>
                <a:lnTo>
                  <a:pt x="3275" y="726"/>
                </a:lnTo>
                <a:lnTo>
                  <a:pt x="3279" y="717"/>
                </a:lnTo>
                <a:lnTo>
                  <a:pt x="3284" y="708"/>
                </a:lnTo>
                <a:lnTo>
                  <a:pt x="3287" y="698"/>
                </a:lnTo>
                <a:lnTo>
                  <a:pt x="3291" y="687"/>
                </a:lnTo>
                <a:lnTo>
                  <a:pt x="3294" y="676"/>
                </a:lnTo>
                <a:lnTo>
                  <a:pt x="3298" y="652"/>
                </a:lnTo>
                <a:lnTo>
                  <a:pt x="3300" y="639"/>
                </a:lnTo>
                <a:lnTo>
                  <a:pt x="3302" y="625"/>
                </a:lnTo>
                <a:lnTo>
                  <a:pt x="3347" y="175"/>
                </a:lnTo>
                <a:lnTo>
                  <a:pt x="3348" y="160"/>
                </a:lnTo>
                <a:lnTo>
                  <a:pt x="3348" y="147"/>
                </a:lnTo>
                <a:lnTo>
                  <a:pt x="3348" y="135"/>
                </a:lnTo>
                <a:lnTo>
                  <a:pt x="3347" y="129"/>
                </a:lnTo>
                <a:lnTo>
                  <a:pt x="3346" y="124"/>
                </a:lnTo>
                <a:lnTo>
                  <a:pt x="3345" y="119"/>
                </a:lnTo>
                <a:lnTo>
                  <a:pt x="3344" y="114"/>
                </a:lnTo>
                <a:lnTo>
                  <a:pt x="3341" y="106"/>
                </a:lnTo>
                <a:lnTo>
                  <a:pt x="3337" y="98"/>
                </a:lnTo>
                <a:lnTo>
                  <a:pt x="3332" y="92"/>
                </a:lnTo>
                <a:lnTo>
                  <a:pt x="3329" y="88"/>
                </a:lnTo>
                <a:lnTo>
                  <a:pt x="3326" y="86"/>
                </a:lnTo>
                <a:lnTo>
                  <a:pt x="3318" y="80"/>
                </a:lnTo>
                <a:lnTo>
                  <a:pt x="3308" y="76"/>
                </a:lnTo>
                <a:lnTo>
                  <a:pt x="3303" y="74"/>
                </a:lnTo>
                <a:lnTo>
                  <a:pt x="3298" y="72"/>
                </a:lnTo>
                <a:lnTo>
                  <a:pt x="3286" y="70"/>
                </a:lnTo>
                <a:lnTo>
                  <a:pt x="3272" y="68"/>
                </a:lnTo>
                <a:lnTo>
                  <a:pt x="3258" y="66"/>
                </a:lnTo>
                <a:lnTo>
                  <a:pt x="3242" y="66"/>
                </a:lnTo>
                <a:lnTo>
                  <a:pt x="3223" y="66"/>
                </a:lnTo>
                <a:lnTo>
                  <a:pt x="3229" y="1"/>
                </a:lnTo>
                <a:lnTo>
                  <a:pt x="3581" y="1"/>
                </a:lnTo>
                <a:lnTo>
                  <a:pt x="4047" y="504"/>
                </a:lnTo>
                <a:lnTo>
                  <a:pt x="4079" y="175"/>
                </a:lnTo>
                <a:lnTo>
                  <a:pt x="4081" y="160"/>
                </a:lnTo>
                <a:lnTo>
                  <a:pt x="4081" y="146"/>
                </a:lnTo>
                <a:lnTo>
                  <a:pt x="4080" y="134"/>
                </a:lnTo>
                <a:lnTo>
                  <a:pt x="4080" y="129"/>
                </a:lnTo>
                <a:lnTo>
                  <a:pt x="4079" y="123"/>
                </a:lnTo>
                <a:lnTo>
                  <a:pt x="4078" y="118"/>
                </a:lnTo>
                <a:lnTo>
                  <a:pt x="4077" y="114"/>
                </a:lnTo>
                <a:lnTo>
                  <a:pt x="4074" y="105"/>
                </a:lnTo>
                <a:lnTo>
                  <a:pt x="4070" y="98"/>
                </a:lnTo>
                <a:lnTo>
                  <a:pt x="4065" y="91"/>
                </a:lnTo>
                <a:lnTo>
                  <a:pt x="4062" y="88"/>
                </a:lnTo>
                <a:lnTo>
                  <a:pt x="4058" y="85"/>
                </a:lnTo>
                <a:lnTo>
                  <a:pt x="4050" y="80"/>
                </a:lnTo>
                <a:lnTo>
                  <a:pt x="4041" y="75"/>
                </a:lnTo>
                <a:lnTo>
                  <a:pt x="4036" y="74"/>
                </a:lnTo>
                <a:lnTo>
                  <a:pt x="4030" y="72"/>
                </a:lnTo>
                <a:lnTo>
                  <a:pt x="4018" y="69"/>
                </a:lnTo>
                <a:lnTo>
                  <a:pt x="4005" y="67"/>
                </a:lnTo>
                <a:lnTo>
                  <a:pt x="3990" y="66"/>
                </a:lnTo>
                <a:lnTo>
                  <a:pt x="3974" y="65"/>
                </a:lnTo>
                <a:lnTo>
                  <a:pt x="3919" y="65"/>
                </a:lnTo>
                <a:lnTo>
                  <a:pt x="3925" y="1"/>
                </a:lnTo>
                <a:lnTo>
                  <a:pt x="4448" y="1"/>
                </a:lnTo>
                <a:lnTo>
                  <a:pt x="4972" y="1"/>
                </a:lnTo>
                <a:lnTo>
                  <a:pt x="5497" y="1"/>
                </a:lnTo>
                <a:lnTo>
                  <a:pt x="6021" y="1"/>
                </a:lnTo>
                <a:lnTo>
                  <a:pt x="6045" y="2"/>
                </a:lnTo>
                <a:lnTo>
                  <a:pt x="6068" y="3"/>
                </a:lnTo>
                <a:lnTo>
                  <a:pt x="6090" y="4"/>
                </a:lnTo>
                <a:lnTo>
                  <a:pt x="6111" y="7"/>
                </a:lnTo>
                <a:lnTo>
                  <a:pt x="6131" y="10"/>
                </a:lnTo>
                <a:lnTo>
                  <a:pt x="6150" y="14"/>
                </a:lnTo>
                <a:lnTo>
                  <a:pt x="6159" y="16"/>
                </a:lnTo>
                <a:lnTo>
                  <a:pt x="6167" y="18"/>
                </a:lnTo>
                <a:lnTo>
                  <a:pt x="6184" y="23"/>
                </a:lnTo>
                <a:lnTo>
                  <a:pt x="6200" y="29"/>
                </a:lnTo>
                <a:lnTo>
                  <a:pt x="6215" y="35"/>
                </a:lnTo>
                <a:lnTo>
                  <a:pt x="6229" y="42"/>
                </a:lnTo>
                <a:lnTo>
                  <a:pt x="6243" y="50"/>
                </a:lnTo>
                <a:lnTo>
                  <a:pt x="6255" y="58"/>
                </a:lnTo>
                <a:lnTo>
                  <a:pt x="6266" y="67"/>
                </a:lnTo>
                <a:lnTo>
                  <a:pt x="6272" y="72"/>
                </a:lnTo>
                <a:lnTo>
                  <a:pt x="6277" y="77"/>
                </a:lnTo>
                <a:lnTo>
                  <a:pt x="6282" y="82"/>
                </a:lnTo>
                <a:lnTo>
                  <a:pt x="6287" y="87"/>
                </a:lnTo>
                <a:lnTo>
                  <a:pt x="6293" y="95"/>
                </a:lnTo>
                <a:lnTo>
                  <a:pt x="6299" y="103"/>
                </a:lnTo>
                <a:lnTo>
                  <a:pt x="6305" y="112"/>
                </a:lnTo>
                <a:lnTo>
                  <a:pt x="6310" y="120"/>
                </a:lnTo>
                <a:lnTo>
                  <a:pt x="6315" y="129"/>
                </a:lnTo>
                <a:lnTo>
                  <a:pt x="6319" y="139"/>
                </a:lnTo>
                <a:lnTo>
                  <a:pt x="6323" y="148"/>
                </a:lnTo>
                <a:lnTo>
                  <a:pt x="6326" y="158"/>
                </a:lnTo>
                <a:lnTo>
                  <a:pt x="6329" y="167"/>
                </a:lnTo>
                <a:lnTo>
                  <a:pt x="6330" y="172"/>
                </a:lnTo>
                <a:lnTo>
                  <a:pt x="6332" y="177"/>
                </a:lnTo>
                <a:lnTo>
                  <a:pt x="6333" y="187"/>
                </a:lnTo>
                <a:lnTo>
                  <a:pt x="6335" y="198"/>
                </a:lnTo>
                <a:lnTo>
                  <a:pt x="6335" y="208"/>
                </a:lnTo>
                <a:lnTo>
                  <a:pt x="6336" y="218"/>
                </a:lnTo>
                <a:lnTo>
                  <a:pt x="6336" y="229"/>
                </a:lnTo>
                <a:lnTo>
                  <a:pt x="6335" y="239"/>
                </a:lnTo>
                <a:lnTo>
                  <a:pt x="6333" y="251"/>
                </a:lnTo>
                <a:lnTo>
                  <a:pt x="6331" y="263"/>
                </a:lnTo>
                <a:lnTo>
                  <a:pt x="6329" y="270"/>
                </a:lnTo>
                <a:lnTo>
                  <a:pt x="6328" y="277"/>
                </a:lnTo>
                <a:lnTo>
                  <a:pt x="6325" y="284"/>
                </a:lnTo>
                <a:lnTo>
                  <a:pt x="6323" y="292"/>
                </a:lnTo>
                <a:lnTo>
                  <a:pt x="6317" y="307"/>
                </a:lnTo>
                <a:lnTo>
                  <a:pt x="6313" y="315"/>
                </a:lnTo>
                <a:lnTo>
                  <a:pt x="6309" y="323"/>
                </a:lnTo>
                <a:lnTo>
                  <a:pt x="6305" y="331"/>
                </a:lnTo>
                <a:lnTo>
                  <a:pt x="6300" y="339"/>
                </a:lnTo>
                <a:lnTo>
                  <a:pt x="6294" y="347"/>
                </a:lnTo>
                <a:lnTo>
                  <a:pt x="6288" y="355"/>
                </a:lnTo>
                <a:lnTo>
                  <a:pt x="6282" y="363"/>
                </a:lnTo>
                <a:lnTo>
                  <a:pt x="6275" y="371"/>
                </a:lnTo>
                <a:lnTo>
                  <a:pt x="6267" y="379"/>
                </a:lnTo>
                <a:lnTo>
                  <a:pt x="6259" y="386"/>
                </a:lnTo>
                <a:lnTo>
                  <a:pt x="6250" y="394"/>
                </a:lnTo>
                <a:lnTo>
                  <a:pt x="6241" y="401"/>
                </a:lnTo>
                <a:lnTo>
                  <a:pt x="6230" y="409"/>
                </a:lnTo>
                <a:lnTo>
                  <a:pt x="6219" y="415"/>
                </a:lnTo>
                <a:lnTo>
                  <a:pt x="6208" y="422"/>
                </a:lnTo>
                <a:lnTo>
                  <a:pt x="6196" y="429"/>
                </a:lnTo>
                <a:lnTo>
                  <a:pt x="6182" y="435"/>
                </a:lnTo>
                <a:lnTo>
                  <a:pt x="6169" y="441"/>
                </a:lnTo>
                <a:lnTo>
                  <a:pt x="6154" y="446"/>
                </a:lnTo>
                <a:lnTo>
                  <a:pt x="6138" y="451"/>
                </a:lnTo>
                <a:lnTo>
                  <a:pt x="6122" y="456"/>
                </a:lnTo>
                <a:lnTo>
                  <a:pt x="6105" y="460"/>
                </a:lnTo>
                <a:lnTo>
                  <a:pt x="6120" y="470"/>
                </a:lnTo>
                <a:lnTo>
                  <a:pt x="6135" y="480"/>
                </a:lnTo>
                <a:lnTo>
                  <a:pt x="6150" y="490"/>
                </a:lnTo>
                <a:lnTo>
                  <a:pt x="6164" y="501"/>
                </a:lnTo>
                <a:lnTo>
                  <a:pt x="6178" y="512"/>
                </a:lnTo>
                <a:lnTo>
                  <a:pt x="6191" y="524"/>
                </a:lnTo>
                <a:lnTo>
                  <a:pt x="6204" y="536"/>
                </a:lnTo>
                <a:lnTo>
                  <a:pt x="6217" y="549"/>
                </a:lnTo>
                <a:lnTo>
                  <a:pt x="6229" y="562"/>
                </a:lnTo>
                <a:lnTo>
                  <a:pt x="6241" y="575"/>
                </a:lnTo>
                <a:lnTo>
                  <a:pt x="6253" y="588"/>
                </a:lnTo>
                <a:lnTo>
                  <a:pt x="6264" y="602"/>
                </a:lnTo>
                <a:lnTo>
                  <a:pt x="6287" y="630"/>
                </a:lnTo>
                <a:lnTo>
                  <a:pt x="6309" y="659"/>
                </a:lnTo>
                <a:lnTo>
                  <a:pt x="6352" y="717"/>
                </a:lnTo>
                <a:lnTo>
                  <a:pt x="6373" y="745"/>
                </a:lnTo>
                <a:lnTo>
                  <a:pt x="6395" y="774"/>
                </a:lnTo>
                <a:lnTo>
                  <a:pt x="6406" y="788"/>
                </a:lnTo>
                <a:lnTo>
                  <a:pt x="6418" y="803"/>
                </a:lnTo>
                <a:lnTo>
                  <a:pt x="6429" y="816"/>
                </a:lnTo>
                <a:lnTo>
                  <a:pt x="6441" y="830"/>
                </a:lnTo>
                <a:lnTo>
                  <a:pt x="6453" y="843"/>
                </a:lnTo>
                <a:lnTo>
                  <a:pt x="6465" y="856"/>
                </a:lnTo>
                <a:lnTo>
                  <a:pt x="6478" y="868"/>
                </a:lnTo>
                <a:lnTo>
                  <a:pt x="6491" y="880"/>
                </a:lnTo>
                <a:lnTo>
                  <a:pt x="6509" y="896"/>
                </a:lnTo>
                <a:lnTo>
                  <a:pt x="6529" y="912"/>
                </a:lnTo>
                <a:lnTo>
                  <a:pt x="6539" y="920"/>
                </a:lnTo>
                <a:lnTo>
                  <a:pt x="6549" y="927"/>
                </a:lnTo>
                <a:lnTo>
                  <a:pt x="6559" y="935"/>
                </a:lnTo>
                <a:lnTo>
                  <a:pt x="6570" y="942"/>
                </a:lnTo>
                <a:lnTo>
                  <a:pt x="6591" y="956"/>
                </a:lnTo>
                <a:lnTo>
                  <a:pt x="6615" y="970"/>
                </a:lnTo>
                <a:lnTo>
                  <a:pt x="6638" y="982"/>
                </a:lnTo>
                <a:lnTo>
                  <a:pt x="6661" y="994"/>
                </a:lnTo>
                <a:lnTo>
                  <a:pt x="6685" y="1004"/>
                </a:lnTo>
                <a:lnTo>
                  <a:pt x="6697" y="1009"/>
                </a:lnTo>
                <a:lnTo>
                  <a:pt x="6710" y="1014"/>
                </a:lnTo>
                <a:lnTo>
                  <a:pt x="6734" y="1022"/>
                </a:lnTo>
                <a:lnTo>
                  <a:pt x="6760" y="1030"/>
                </a:lnTo>
                <a:lnTo>
                  <a:pt x="6785" y="1035"/>
                </a:lnTo>
                <a:lnTo>
                  <a:pt x="6811" y="1040"/>
                </a:lnTo>
                <a:lnTo>
                  <a:pt x="6836" y="1043"/>
                </a:lnTo>
                <a:lnTo>
                  <a:pt x="6862" y="1044"/>
                </a:lnTo>
                <a:lnTo>
                  <a:pt x="6877" y="1045"/>
                </a:lnTo>
                <a:lnTo>
                  <a:pt x="6892" y="1044"/>
                </a:lnTo>
                <a:lnTo>
                  <a:pt x="6906" y="1043"/>
                </a:lnTo>
                <a:lnTo>
                  <a:pt x="6921" y="1042"/>
                </a:lnTo>
                <a:lnTo>
                  <a:pt x="6936" y="1039"/>
                </a:lnTo>
                <a:lnTo>
                  <a:pt x="6950" y="1037"/>
                </a:lnTo>
                <a:lnTo>
                  <a:pt x="6964" y="1033"/>
                </a:lnTo>
                <a:lnTo>
                  <a:pt x="6979" y="1029"/>
                </a:lnTo>
                <a:lnTo>
                  <a:pt x="7002" y="1023"/>
                </a:lnTo>
                <a:lnTo>
                  <a:pt x="7025" y="1015"/>
                </a:lnTo>
                <a:lnTo>
                  <a:pt x="7048" y="1007"/>
                </a:lnTo>
                <a:lnTo>
                  <a:pt x="7070" y="998"/>
                </a:lnTo>
                <a:lnTo>
                  <a:pt x="7091" y="988"/>
                </a:lnTo>
                <a:lnTo>
                  <a:pt x="7112" y="977"/>
                </a:lnTo>
                <a:lnTo>
                  <a:pt x="7132" y="966"/>
                </a:lnTo>
                <a:lnTo>
                  <a:pt x="7151" y="954"/>
                </a:lnTo>
                <a:lnTo>
                  <a:pt x="7170" y="942"/>
                </a:lnTo>
                <a:lnTo>
                  <a:pt x="7188" y="929"/>
                </a:lnTo>
                <a:lnTo>
                  <a:pt x="7205" y="916"/>
                </a:lnTo>
                <a:lnTo>
                  <a:pt x="7221" y="903"/>
                </a:lnTo>
                <a:lnTo>
                  <a:pt x="7237" y="890"/>
                </a:lnTo>
                <a:lnTo>
                  <a:pt x="7252" y="877"/>
                </a:lnTo>
                <a:lnTo>
                  <a:pt x="7265" y="864"/>
                </a:lnTo>
                <a:lnTo>
                  <a:pt x="7278" y="851"/>
                </a:lnTo>
                <a:close/>
              </a:path>
            </a:pathLst>
          </a:custGeom>
          <a:solidFill>
            <a:srgbClr val="00347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63847512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E20503-FD26-45D7-8D72-ADBE68B52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DD45C70-0E7D-4432-AD26-2B8F2E584E75}" type="datetime1">
              <a:rPr lang="fi-FI" smtClean="0"/>
              <a:pPr/>
              <a:t>14.4.2026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83D58F-2FEE-465A-8C27-8071BFBDA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© Berner Oy  |  Esittäjä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5BEB2B-921C-4DB4-9DFA-93C092061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E98F4-D9F1-4002-AD5C-3866A5A71344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Freeform 6"/>
          <p:cNvSpPr>
            <a:spLocks noChangeAspect="1" noEditPoints="1"/>
          </p:cNvSpPr>
          <p:nvPr userDrawn="1"/>
        </p:nvSpPr>
        <p:spPr bwMode="auto">
          <a:xfrm>
            <a:off x="3647728" y="2780928"/>
            <a:ext cx="5760000" cy="1251800"/>
          </a:xfrm>
          <a:custGeom>
            <a:avLst/>
            <a:gdLst>
              <a:gd name="T0" fmla="*/ 5840 w 7330"/>
              <a:gd name="T1" fmla="*/ 1317 h 1593"/>
              <a:gd name="T2" fmla="*/ 5357 w 7330"/>
              <a:gd name="T3" fmla="*/ 1467 h 1593"/>
              <a:gd name="T4" fmla="*/ 2874 w 7330"/>
              <a:gd name="T5" fmla="*/ 1589 h 1593"/>
              <a:gd name="T6" fmla="*/ 684 w 7330"/>
              <a:gd name="T7" fmla="*/ 1394 h 1593"/>
              <a:gd name="T8" fmla="*/ 863 w 7330"/>
              <a:gd name="T9" fmla="*/ 1338 h 1593"/>
              <a:gd name="T10" fmla="*/ 497 w 7330"/>
              <a:gd name="T11" fmla="*/ 753 h 1593"/>
              <a:gd name="T12" fmla="*/ 757 w 7330"/>
              <a:gd name="T13" fmla="*/ 719 h 1593"/>
              <a:gd name="T14" fmla="*/ 771 w 7330"/>
              <a:gd name="T15" fmla="*/ 502 h 1593"/>
              <a:gd name="T16" fmla="*/ 468 w 7330"/>
              <a:gd name="T17" fmla="*/ 709 h 1593"/>
              <a:gd name="T18" fmla="*/ 787 w 7330"/>
              <a:gd name="T19" fmla="*/ 281 h 1593"/>
              <a:gd name="T20" fmla="*/ 733 w 7330"/>
              <a:gd name="T21" fmla="*/ 82 h 1593"/>
              <a:gd name="T22" fmla="*/ 154 w 7330"/>
              <a:gd name="T23" fmla="*/ 767 h 1593"/>
              <a:gd name="T24" fmla="*/ 220 w 7330"/>
              <a:gd name="T25" fmla="*/ 78 h 1593"/>
              <a:gd name="T26" fmla="*/ 1075 w 7330"/>
              <a:gd name="T27" fmla="*/ 82 h 1593"/>
              <a:gd name="T28" fmla="*/ 1065 w 7330"/>
              <a:gd name="T29" fmla="*/ 315 h 1593"/>
              <a:gd name="T30" fmla="*/ 980 w 7330"/>
              <a:gd name="T31" fmla="*/ 435 h 1593"/>
              <a:gd name="T32" fmla="*/ 1073 w 7330"/>
              <a:gd name="T33" fmla="*/ 678 h 1593"/>
              <a:gd name="T34" fmla="*/ 6070 w 7330"/>
              <a:gd name="T35" fmla="*/ 209 h 1593"/>
              <a:gd name="T36" fmla="*/ 5917 w 7330"/>
              <a:gd name="T37" fmla="*/ 66 h 1593"/>
              <a:gd name="T38" fmla="*/ 6058 w 7330"/>
              <a:gd name="T39" fmla="*/ 299 h 1593"/>
              <a:gd name="T40" fmla="*/ 5284 w 7330"/>
              <a:gd name="T41" fmla="*/ 230 h 1593"/>
              <a:gd name="T42" fmla="*/ 5037 w 7330"/>
              <a:gd name="T43" fmla="*/ 69 h 1593"/>
              <a:gd name="T44" fmla="*/ 4979 w 7330"/>
              <a:gd name="T45" fmla="*/ 262 h 1593"/>
              <a:gd name="T46" fmla="*/ 4818 w 7330"/>
              <a:gd name="T47" fmla="*/ 433 h 1593"/>
              <a:gd name="T48" fmla="*/ 4812 w 7330"/>
              <a:gd name="T49" fmla="*/ 785 h 1593"/>
              <a:gd name="T50" fmla="*/ 5137 w 7330"/>
              <a:gd name="T51" fmla="*/ 646 h 1593"/>
              <a:gd name="T52" fmla="*/ 5456 w 7330"/>
              <a:gd name="T53" fmla="*/ 712 h 1593"/>
              <a:gd name="T54" fmla="*/ 4285 w 7330"/>
              <a:gd name="T55" fmla="*/ 66 h 1593"/>
              <a:gd name="T56" fmla="*/ 4123 w 7330"/>
              <a:gd name="T57" fmla="*/ 770 h 1593"/>
              <a:gd name="T58" fmla="*/ 4421 w 7330"/>
              <a:gd name="T59" fmla="*/ 688 h 1593"/>
              <a:gd name="T60" fmla="*/ 3435 w 7330"/>
              <a:gd name="T61" fmla="*/ 232 h 1593"/>
              <a:gd name="T62" fmla="*/ 3495 w 7330"/>
              <a:gd name="T63" fmla="*/ 783 h 1593"/>
              <a:gd name="T64" fmla="*/ 3626 w 7330"/>
              <a:gd name="T65" fmla="*/ 1033 h 1593"/>
              <a:gd name="T66" fmla="*/ 2881 w 7330"/>
              <a:gd name="T67" fmla="*/ 143 h 1593"/>
              <a:gd name="T68" fmla="*/ 2771 w 7330"/>
              <a:gd name="T69" fmla="*/ 404 h 1593"/>
              <a:gd name="T70" fmla="*/ 2342 w 7330"/>
              <a:gd name="T71" fmla="*/ 134 h 1593"/>
              <a:gd name="T72" fmla="*/ 2019 w 7330"/>
              <a:gd name="T73" fmla="*/ 169 h 1593"/>
              <a:gd name="T74" fmla="*/ 1663 w 7330"/>
              <a:gd name="T75" fmla="*/ 365 h 1593"/>
              <a:gd name="T76" fmla="*/ 1756 w 7330"/>
              <a:gd name="T77" fmla="*/ 508 h 1593"/>
              <a:gd name="T78" fmla="*/ 1521 w 7330"/>
              <a:gd name="T79" fmla="*/ 708 h 1593"/>
              <a:gd name="T80" fmla="*/ 1731 w 7330"/>
              <a:gd name="T81" fmla="*/ 781 h 1593"/>
              <a:gd name="T82" fmla="*/ 2193 w 7330"/>
              <a:gd name="T83" fmla="*/ 783 h 1593"/>
              <a:gd name="T84" fmla="*/ 7204 w 7330"/>
              <a:gd name="T85" fmla="*/ 969 h 1593"/>
              <a:gd name="T86" fmla="*/ 6563 w 7330"/>
              <a:gd name="T87" fmla="*/ 1121 h 1593"/>
              <a:gd name="T88" fmla="*/ 6047 w 7330"/>
              <a:gd name="T89" fmla="*/ 726 h 1593"/>
              <a:gd name="T90" fmla="*/ 5733 w 7330"/>
              <a:gd name="T91" fmla="*/ 731 h 1593"/>
              <a:gd name="T92" fmla="*/ 4068 w 7330"/>
              <a:gd name="T93" fmla="*/ 925 h 1593"/>
              <a:gd name="T94" fmla="*/ 3612 w 7330"/>
              <a:gd name="T95" fmla="*/ 1135 h 1593"/>
              <a:gd name="T96" fmla="*/ 3034 w 7330"/>
              <a:gd name="T97" fmla="*/ 919 h 1593"/>
              <a:gd name="T98" fmla="*/ 2649 w 7330"/>
              <a:gd name="T99" fmla="*/ 482 h 1593"/>
              <a:gd name="T100" fmla="*/ 1088 w 7330"/>
              <a:gd name="T101" fmla="*/ 851 h 1593"/>
              <a:gd name="T102" fmla="*/ 1304 w 7330"/>
              <a:gd name="T103" fmla="*/ 139 h 1593"/>
              <a:gd name="T104" fmla="*/ 2860 w 7330"/>
              <a:gd name="T105" fmla="*/ 1 h 1593"/>
              <a:gd name="T106" fmla="*/ 3155 w 7330"/>
              <a:gd name="T107" fmla="*/ 158 h 1593"/>
              <a:gd name="T108" fmla="*/ 3059 w 7330"/>
              <a:gd name="T109" fmla="*/ 408 h 1593"/>
              <a:gd name="T110" fmla="*/ 3253 w 7330"/>
              <a:gd name="T111" fmla="*/ 754 h 1593"/>
              <a:gd name="T112" fmla="*/ 3318 w 7330"/>
              <a:gd name="T113" fmla="*/ 80 h 1593"/>
              <a:gd name="T114" fmla="*/ 4041 w 7330"/>
              <a:gd name="T115" fmla="*/ 75 h 1593"/>
              <a:gd name="T116" fmla="*/ 6255 w 7330"/>
              <a:gd name="T117" fmla="*/ 58 h 1593"/>
              <a:gd name="T118" fmla="*/ 6328 w 7330"/>
              <a:gd name="T119" fmla="*/ 277 h 1593"/>
              <a:gd name="T120" fmla="*/ 6120 w 7330"/>
              <a:gd name="T121" fmla="*/ 470 h 1593"/>
              <a:gd name="T122" fmla="*/ 6529 w 7330"/>
              <a:gd name="T123" fmla="*/ 912 h 1593"/>
              <a:gd name="T124" fmla="*/ 7002 w 7330"/>
              <a:gd name="T125" fmla="*/ 1023 h 15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7330" h="1593">
                <a:moveTo>
                  <a:pt x="3255" y="1454"/>
                </a:moveTo>
                <a:lnTo>
                  <a:pt x="3373" y="1453"/>
                </a:lnTo>
                <a:lnTo>
                  <a:pt x="3491" y="1453"/>
                </a:lnTo>
                <a:lnTo>
                  <a:pt x="3608" y="1451"/>
                </a:lnTo>
                <a:lnTo>
                  <a:pt x="3726" y="1449"/>
                </a:lnTo>
                <a:lnTo>
                  <a:pt x="3842" y="1447"/>
                </a:lnTo>
                <a:lnTo>
                  <a:pt x="3957" y="1444"/>
                </a:lnTo>
                <a:lnTo>
                  <a:pt x="4071" y="1441"/>
                </a:lnTo>
                <a:lnTo>
                  <a:pt x="4184" y="1437"/>
                </a:lnTo>
                <a:lnTo>
                  <a:pt x="4297" y="1433"/>
                </a:lnTo>
                <a:lnTo>
                  <a:pt x="4408" y="1428"/>
                </a:lnTo>
                <a:lnTo>
                  <a:pt x="4518" y="1423"/>
                </a:lnTo>
                <a:lnTo>
                  <a:pt x="4628" y="1417"/>
                </a:lnTo>
                <a:lnTo>
                  <a:pt x="4736" y="1411"/>
                </a:lnTo>
                <a:lnTo>
                  <a:pt x="4843" y="1405"/>
                </a:lnTo>
                <a:lnTo>
                  <a:pt x="4949" y="1398"/>
                </a:lnTo>
                <a:lnTo>
                  <a:pt x="5002" y="1394"/>
                </a:lnTo>
                <a:lnTo>
                  <a:pt x="5054" y="1390"/>
                </a:lnTo>
                <a:lnTo>
                  <a:pt x="5158" y="1383"/>
                </a:lnTo>
                <a:lnTo>
                  <a:pt x="5260" y="1374"/>
                </a:lnTo>
                <a:lnTo>
                  <a:pt x="5360" y="1366"/>
                </a:lnTo>
                <a:lnTo>
                  <a:pt x="5459" y="1357"/>
                </a:lnTo>
                <a:lnTo>
                  <a:pt x="5557" y="1347"/>
                </a:lnTo>
                <a:lnTo>
                  <a:pt x="5653" y="1338"/>
                </a:lnTo>
                <a:lnTo>
                  <a:pt x="5747" y="1327"/>
                </a:lnTo>
                <a:lnTo>
                  <a:pt x="5840" y="1317"/>
                </a:lnTo>
                <a:lnTo>
                  <a:pt x="5931" y="1306"/>
                </a:lnTo>
                <a:lnTo>
                  <a:pt x="6020" y="1295"/>
                </a:lnTo>
                <a:lnTo>
                  <a:pt x="6108" y="1283"/>
                </a:lnTo>
                <a:lnTo>
                  <a:pt x="6194" y="1271"/>
                </a:lnTo>
                <a:lnTo>
                  <a:pt x="6277" y="1259"/>
                </a:lnTo>
                <a:lnTo>
                  <a:pt x="6359" y="1246"/>
                </a:lnTo>
                <a:lnTo>
                  <a:pt x="6439" y="1233"/>
                </a:lnTo>
                <a:lnTo>
                  <a:pt x="6517" y="1220"/>
                </a:lnTo>
                <a:lnTo>
                  <a:pt x="6518" y="1228"/>
                </a:lnTo>
                <a:lnTo>
                  <a:pt x="6454" y="1248"/>
                </a:lnTo>
                <a:lnTo>
                  <a:pt x="6386" y="1268"/>
                </a:lnTo>
                <a:lnTo>
                  <a:pt x="6316" y="1287"/>
                </a:lnTo>
                <a:lnTo>
                  <a:pt x="6279" y="1297"/>
                </a:lnTo>
                <a:lnTo>
                  <a:pt x="6242" y="1306"/>
                </a:lnTo>
                <a:lnTo>
                  <a:pt x="6204" y="1316"/>
                </a:lnTo>
                <a:lnTo>
                  <a:pt x="6166" y="1325"/>
                </a:lnTo>
                <a:lnTo>
                  <a:pt x="6087" y="1343"/>
                </a:lnTo>
                <a:lnTo>
                  <a:pt x="6004" y="1360"/>
                </a:lnTo>
                <a:lnTo>
                  <a:pt x="5920" y="1377"/>
                </a:lnTo>
                <a:lnTo>
                  <a:pt x="5832" y="1394"/>
                </a:lnTo>
                <a:lnTo>
                  <a:pt x="5742" y="1410"/>
                </a:lnTo>
                <a:lnTo>
                  <a:pt x="5649" y="1425"/>
                </a:lnTo>
                <a:lnTo>
                  <a:pt x="5554" y="1440"/>
                </a:lnTo>
                <a:lnTo>
                  <a:pt x="5457" y="1454"/>
                </a:lnTo>
                <a:lnTo>
                  <a:pt x="5407" y="1461"/>
                </a:lnTo>
                <a:lnTo>
                  <a:pt x="5357" y="1467"/>
                </a:lnTo>
                <a:lnTo>
                  <a:pt x="5255" y="1480"/>
                </a:lnTo>
                <a:lnTo>
                  <a:pt x="5151" y="1493"/>
                </a:lnTo>
                <a:lnTo>
                  <a:pt x="5044" y="1504"/>
                </a:lnTo>
                <a:lnTo>
                  <a:pt x="4936" y="1515"/>
                </a:lnTo>
                <a:lnTo>
                  <a:pt x="4826" y="1526"/>
                </a:lnTo>
                <a:lnTo>
                  <a:pt x="4714" y="1535"/>
                </a:lnTo>
                <a:lnTo>
                  <a:pt x="4601" y="1544"/>
                </a:lnTo>
                <a:lnTo>
                  <a:pt x="4485" y="1553"/>
                </a:lnTo>
                <a:lnTo>
                  <a:pt x="4427" y="1556"/>
                </a:lnTo>
                <a:lnTo>
                  <a:pt x="4368" y="1560"/>
                </a:lnTo>
                <a:lnTo>
                  <a:pt x="4309" y="1564"/>
                </a:lnTo>
                <a:lnTo>
                  <a:pt x="4250" y="1567"/>
                </a:lnTo>
                <a:lnTo>
                  <a:pt x="4190" y="1570"/>
                </a:lnTo>
                <a:lnTo>
                  <a:pt x="4130" y="1573"/>
                </a:lnTo>
                <a:lnTo>
                  <a:pt x="4070" y="1576"/>
                </a:lnTo>
                <a:lnTo>
                  <a:pt x="4009" y="1578"/>
                </a:lnTo>
                <a:lnTo>
                  <a:pt x="3948" y="1581"/>
                </a:lnTo>
                <a:lnTo>
                  <a:pt x="3886" y="1583"/>
                </a:lnTo>
                <a:lnTo>
                  <a:pt x="3762" y="1586"/>
                </a:lnTo>
                <a:lnTo>
                  <a:pt x="3636" y="1589"/>
                </a:lnTo>
                <a:lnTo>
                  <a:pt x="3510" y="1591"/>
                </a:lnTo>
                <a:lnTo>
                  <a:pt x="3383" y="1593"/>
                </a:lnTo>
                <a:lnTo>
                  <a:pt x="3255" y="1593"/>
                </a:lnTo>
                <a:lnTo>
                  <a:pt x="3127" y="1593"/>
                </a:lnTo>
                <a:lnTo>
                  <a:pt x="3000" y="1591"/>
                </a:lnTo>
                <a:lnTo>
                  <a:pt x="2874" y="1589"/>
                </a:lnTo>
                <a:lnTo>
                  <a:pt x="2811" y="1588"/>
                </a:lnTo>
                <a:lnTo>
                  <a:pt x="2749" y="1586"/>
                </a:lnTo>
                <a:lnTo>
                  <a:pt x="2687" y="1585"/>
                </a:lnTo>
                <a:lnTo>
                  <a:pt x="2625" y="1583"/>
                </a:lnTo>
                <a:lnTo>
                  <a:pt x="2564" y="1581"/>
                </a:lnTo>
                <a:lnTo>
                  <a:pt x="2503" y="1578"/>
                </a:lnTo>
                <a:lnTo>
                  <a:pt x="2382" y="1573"/>
                </a:lnTo>
                <a:lnTo>
                  <a:pt x="2262" y="1567"/>
                </a:lnTo>
                <a:lnTo>
                  <a:pt x="2143" y="1560"/>
                </a:lnTo>
                <a:lnTo>
                  <a:pt x="2026" y="1553"/>
                </a:lnTo>
                <a:lnTo>
                  <a:pt x="1911" y="1544"/>
                </a:lnTo>
                <a:lnTo>
                  <a:pt x="1854" y="1540"/>
                </a:lnTo>
                <a:lnTo>
                  <a:pt x="1798" y="1535"/>
                </a:lnTo>
                <a:lnTo>
                  <a:pt x="1742" y="1531"/>
                </a:lnTo>
                <a:lnTo>
                  <a:pt x="1687" y="1526"/>
                </a:lnTo>
                <a:lnTo>
                  <a:pt x="1577" y="1515"/>
                </a:lnTo>
                <a:lnTo>
                  <a:pt x="1469" y="1504"/>
                </a:lnTo>
                <a:lnTo>
                  <a:pt x="1363" y="1493"/>
                </a:lnTo>
                <a:lnTo>
                  <a:pt x="1260" y="1480"/>
                </a:lnTo>
                <a:lnTo>
                  <a:pt x="1158" y="1467"/>
                </a:lnTo>
                <a:lnTo>
                  <a:pt x="1059" y="1454"/>
                </a:lnTo>
                <a:lnTo>
                  <a:pt x="1010" y="1447"/>
                </a:lnTo>
                <a:lnTo>
                  <a:pt x="962" y="1440"/>
                </a:lnTo>
                <a:lnTo>
                  <a:pt x="867" y="1425"/>
                </a:lnTo>
                <a:lnTo>
                  <a:pt x="775" y="1410"/>
                </a:lnTo>
                <a:lnTo>
                  <a:pt x="684" y="1394"/>
                </a:lnTo>
                <a:lnTo>
                  <a:pt x="640" y="1386"/>
                </a:lnTo>
                <a:lnTo>
                  <a:pt x="597" y="1377"/>
                </a:lnTo>
                <a:lnTo>
                  <a:pt x="554" y="1369"/>
                </a:lnTo>
                <a:lnTo>
                  <a:pt x="512" y="1360"/>
                </a:lnTo>
                <a:lnTo>
                  <a:pt x="431" y="1343"/>
                </a:lnTo>
                <a:lnTo>
                  <a:pt x="351" y="1325"/>
                </a:lnTo>
                <a:lnTo>
                  <a:pt x="313" y="1316"/>
                </a:lnTo>
                <a:lnTo>
                  <a:pt x="275" y="1307"/>
                </a:lnTo>
                <a:lnTo>
                  <a:pt x="238" y="1297"/>
                </a:lnTo>
                <a:lnTo>
                  <a:pt x="202" y="1288"/>
                </a:lnTo>
                <a:lnTo>
                  <a:pt x="166" y="1278"/>
                </a:lnTo>
                <a:lnTo>
                  <a:pt x="132" y="1268"/>
                </a:lnTo>
                <a:lnTo>
                  <a:pt x="97" y="1258"/>
                </a:lnTo>
                <a:lnTo>
                  <a:pt x="64" y="1248"/>
                </a:lnTo>
                <a:lnTo>
                  <a:pt x="0" y="1228"/>
                </a:lnTo>
                <a:lnTo>
                  <a:pt x="1" y="1220"/>
                </a:lnTo>
                <a:lnTo>
                  <a:pt x="79" y="1234"/>
                </a:lnTo>
                <a:lnTo>
                  <a:pt x="158" y="1247"/>
                </a:lnTo>
                <a:lnTo>
                  <a:pt x="240" y="1259"/>
                </a:lnTo>
                <a:lnTo>
                  <a:pt x="323" y="1272"/>
                </a:lnTo>
                <a:lnTo>
                  <a:pt x="409" y="1284"/>
                </a:lnTo>
                <a:lnTo>
                  <a:pt x="496" y="1295"/>
                </a:lnTo>
                <a:lnTo>
                  <a:pt x="585" y="1307"/>
                </a:lnTo>
                <a:lnTo>
                  <a:pt x="676" y="1318"/>
                </a:lnTo>
                <a:lnTo>
                  <a:pt x="769" y="1328"/>
                </a:lnTo>
                <a:lnTo>
                  <a:pt x="863" y="1338"/>
                </a:lnTo>
                <a:lnTo>
                  <a:pt x="958" y="1348"/>
                </a:lnTo>
                <a:lnTo>
                  <a:pt x="1055" y="1357"/>
                </a:lnTo>
                <a:lnTo>
                  <a:pt x="1154" y="1366"/>
                </a:lnTo>
                <a:lnTo>
                  <a:pt x="1254" y="1375"/>
                </a:lnTo>
                <a:lnTo>
                  <a:pt x="1355" y="1383"/>
                </a:lnTo>
                <a:lnTo>
                  <a:pt x="1458" y="1391"/>
                </a:lnTo>
                <a:lnTo>
                  <a:pt x="1562" y="1398"/>
                </a:lnTo>
                <a:lnTo>
                  <a:pt x="1667" y="1405"/>
                </a:lnTo>
                <a:lnTo>
                  <a:pt x="1774" y="1412"/>
                </a:lnTo>
                <a:lnTo>
                  <a:pt x="1882" y="1418"/>
                </a:lnTo>
                <a:lnTo>
                  <a:pt x="1991" y="1423"/>
                </a:lnTo>
                <a:lnTo>
                  <a:pt x="2101" y="1428"/>
                </a:lnTo>
                <a:lnTo>
                  <a:pt x="2213" y="1433"/>
                </a:lnTo>
                <a:lnTo>
                  <a:pt x="2325" y="1437"/>
                </a:lnTo>
                <a:lnTo>
                  <a:pt x="2439" y="1441"/>
                </a:lnTo>
                <a:lnTo>
                  <a:pt x="2553" y="1444"/>
                </a:lnTo>
                <a:lnTo>
                  <a:pt x="2668" y="1447"/>
                </a:lnTo>
                <a:lnTo>
                  <a:pt x="2784" y="1449"/>
                </a:lnTo>
                <a:lnTo>
                  <a:pt x="2900" y="1451"/>
                </a:lnTo>
                <a:lnTo>
                  <a:pt x="3018" y="1453"/>
                </a:lnTo>
                <a:lnTo>
                  <a:pt x="3136" y="1453"/>
                </a:lnTo>
                <a:lnTo>
                  <a:pt x="3255" y="1454"/>
                </a:lnTo>
                <a:close/>
                <a:moveTo>
                  <a:pt x="484" y="741"/>
                </a:moveTo>
                <a:lnTo>
                  <a:pt x="488" y="746"/>
                </a:lnTo>
                <a:lnTo>
                  <a:pt x="492" y="750"/>
                </a:lnTo>
                <a:lnTo>
                  <a:pt x="497" y="753"/>
                </a:lnTo>
                <a:lnTo>
                  <a:pt x="502" y="757"/>
                </a:lnTo>
                <a:lnTo>
                  <a:pt x="508" y="760"/>
                </a:lnTo>
                <a:lnTo>
                  <a:pt x="514" y="763"/>
                </a:lnTo>
                <a:lnTo>
                  <a:pt x="528" y="768"/>
                </a:lnTo>
                <a:lnTo>
                  <a:pt x="545" y="772"/>
                </a:lnTo>
                <a:lnTo>
                  <a:pt x="565" y="775"/>
                </a:lnTo>
                <a:lnTo>
                  <a:pt x="590" y="776"/>
                </a:lnTo>
                <a:lnTo>
                  <a:pt x="618" y="777"/>
                </a:lnTo>
                <a:lnTo>
                  <a:pt x="628" y="777"/>
                </a:lnTo>
                <a:lnTo>
                  <a:pt x="638" y="776"/>
                </a:lnTo>
                <a:lnTo>
                  <a:pt x="647" y="775"/>
                </a:lnTo>
                <a:lnTo>
                  <a:pt x="657" y="774"/>
                </a:lnTo>
                <a:lnTo>
                  <a:pt x="665" y="772"/>
                </a:lnTo>
                <a:lnTo>
                  <a:pt x="674" y="770"/>
                </a:lnTo>
                <a:lnTo>
                  <a:pt x="682" y="767"/>
                </a:lnTo>
                <a:lnTo>
                  <a:pt x="690" y="765"/>
                </a:lnTo>
                <a:lnTo>
                  <a:pt x="698" y="761"/>
                </a:lnTo>
                <a:lnTo>
                  <a:pt x="706" y="758"/>
                </a:lnTo>
                <a:lnTo>
                  <a:pt x="713" y="754"/>
                </a:lnTo>
                <a:lnTo>
                  <a:pt x="720" y="750"/>
                </a:lnTo>
                <a:lnTo>
                  <a:pt x="726" y="745"/>
                </a:lnTo>
                <a:lnTo>
                  <a:pt x="734" y="741"/>
                </a:lnTo>
                <a:lnTo>
                  <a:pt x="740" y="736"/>
                </a:lnTo>
                <a:lnTo>
                  <a:pt x="746" y="730"/>
                </a:lnTo>
                <a:lnTo>
                  <a:pt x="751" y="725"/>
                </a:lnTo>
                <a:lnTo>
                  <a:pt x="757" y="719"/>
                </a:lnTo>
                <a:lnTo>
                  <a:pt x="762" y="713"/>
                </a:lnTo>
                <a:lnTo>
                  <a:pt x="766" y="706"/>
                </a:lnTo>
                <a:lnTo>
                  <a:pt x="775" y="693"/>
                </a:lnTo>
                <a:lnTo>
                  <a:pt x="779" y="686"/>
                </a:lnTo>
                <a:lnTo>
                  <a:pt x="782" y="678"/>
                </a:lnTo>
                <a:lnTo>
                  <a:pt x="785" y="671"/>
                </a:lnTo>
                <a:lnTo>
                  <a:pt x="788" y="663"/>
                </a:lnTo>
                <a:lnTo>
                  <a:pt x="791" y="655"/>
                </a:lnTo>
                <a:lnTo>
                  <a:pt x="793" y="647"/>
                </a:lnTo>
                <a:lnTo>
                  <a:pt x="795" y="639"/>
                </a:lnTo>
                <a:lnTo>
                  <a:pt x="797" y="630"/>
                </a:lnTo>
                <a:lnTo>
                  <a:pt x="799" y="613"/>
                </a:lnTo>
                <a:lnTo>
                  <a:pt x="800" y="604"/>
                </a:lnTo>
                <a:lnTo>
                  <a:pt x="800" y="596"/>
                </a:lnTo>
                <a:lnTo>
                  <a:pt x="800" y="587"/>
                </a:lnTo>
                <a:lnTo>
                  <a:pt x="799" y="579"/>
                </a:lnTo>
                <a:lnTo>
                  <a:pt x="798" y="571"/>
                </a:lnTo>
                <a:lnTo>
                  <a:pt x="797" y="562"/>
                </a:lnTo>
                <a:lnTo>
                  <a:pt x="795" y="554"/>
                </a:lnTo>
                <a:lnTo>
                  <a:pt x="793" y="546"/>
                </a:lnTo>
                <a:lnTo>
                  <a:pt x="790" y="539"/>
                </a:lnTo>
                <a:lnTo>
                  <a:pt x="787" y="531"/>
                </a:lnTo>
                <a:lnTo>
                  <a:pt x="784" y="523"/>
                </a:lnTo>
                <a:lnTo>
                  <a:pt x="780" y="516"/>
                </a:lnTo>
                <a:lnTo>
                  <a:pt x="776" y="509"/>
                </a:lnTo>
                <a:lnTo>
                  <a:pt x="771" y="502"/>
                </a:lnTo>
                <a:lnTo>
                  <a:pt x="766" y="496"/>
                </a:lnTo>
                <a:lnTo>
                  <a:pt x="761" y="490"/>
                </a:lnTo>
                <a:lnTo>
                  <a:pt x="754" y="483"/>
                </a:lnTo>
                <a:lnTo>
                  <a:pt x="747" y="476"/>
                </a:lnTo>
                <a:lnTo>
                  <a:pt x="740" y="470"/>
                </a:lnTo>
                <a:lnTo>
                  <a:pt x="733" y="465"/>
                </a:lnTo>
                <a:lnTo>
                  <a:pt x="724" y="459"/>
                </a:lnTo>
                <a:lnTo>
                  <a:pt x="715" y="455"/>
                </a:lnTo>
                <a:lnTo>
                  <a:pt x="707" y="450"/>
                </a:lnTo>
                <a:lnTo>
                  <a:pt x="698" y="446"/>
                </a:lnTo>
                <a:lnTo>
                  <a:pt x="688" y="443"/>
                </a:lnTo>
                <a:lnTo>
                  <a:pt x="679" y="440"/>
                </a:lnTo>
                <a:lnTo>
                  <a:pt x="669" y="437"/>
                </a:lnTo>
                <a:lnTo>
                  <a:pt x="659" y="435"/>
                </a:lnTo>
                <a:lnTo>
                  <a:pt x="648" y="433"/>
                </a:lnTo>
                <a:lnTo>
                  <a:pt x="638" y="432"/>
                </a:lnTo>
                <a:lnTo>
                  <a:pt x="627" y="431"/>
                </a:lnTo>
                <a:lnTo>
                  <a:pt x="616" y="431"/>
                </a:lnTo>
                <a:lnTo>
                  <a:pt x="491" y="431"/>
                </a:lnTo>
                <a:lnTo>
                  <a:pt x="467" y="660"/>
                </a:lnTo>
                <a:lnTo>
                  <a:pt x="466" y="674"/>
                </a:lnTo>
                <a:lnTo>
                  <a:pt x="466" y="687"/>
                </a:lnTo>
                <a:lnTo>
                  <a:pt x="466" y="693"/>
                </a:lnTo>
                <a:lnTo>
                  <a:pt x="467" y="699"/>
                </a:lnTo>
                <a:lnTo>
                  <a:pt x="467" y="704"/>
                </a:lnTo>
                <a:lnTo>
                  <a:pt x="468" y="709"/>
                </a:lnTo>
                <a:lnTo>
                  <a:pt x="471" y="718"/>
                </a:lnTo>
                <a:lnTo>
                  <a:pt x="472" y="723"/>
                </a:lnTo>
                <a:lnTo>
                  <a:pt x="474" y="727"/>
                </a:lnTo>
                <a:lnTo>
                  <a:pt x="479" y="735"/>
                </a:lnTo>
                <a:lnTo>
                  <a:pt x="481" y="738"/>
                </a:lnTo>
                <a:lnTo>
                  <a:pt x="484" y="741"/>
                </a:lnTo>
                <a:close/>
                <a:moveTo>
                  <a:pt x="529" y="64"/>
                </a:moveTo>
                <a:lnTo>
                  <a:pt x="498" y="365"/>
                </a:lnTo>
                <a:lnTo>
                  <a:pt x="627" y="365"/>
                </a:lnTo>
                <a:lnTo>
                  <a:pt x="643" y="364"/>
                </a:lnTo>
                <a:lnTo>
                  <a:pt x="651" y="363"/>
                </a:lnTo>
                <a:lnTo>
                  <a:pt x="659" y="362"/>
                </a:lnTo>
                <a:lnTo>
                  <a:pt x="675" y="359"/>
                </a:lnTo>
                <a:lnTo>
                  <a:pt x="683" y="357"/>
                </a:lnTo>
                <a:lnTo>
                  <a:pt x="691" y="354"/>
                </a:lnTo>
                <a:lnTo>
                  <a:pt x="698" y="352"/>
                </a:lnTo>
                <a:lnTo>
                  <a:pt x="706" y="349"/>
                </a:lnTo>
                <a:lnTo>
                  <a:pt x="720" y="342"/>
                </a:lnTo>
                <a:lnTo>
                  <a:pt x="734" y="334"/>
                </a:lnTo>
                <a:lnTo>
                  <a:pt x="747" y="325"/>
                </a:lnTo>
                <a:lnTo>
                  <a:pt x="753" y="321"/>
                </a:lnTo>
                <a:lnTo>
                  <a:pt x="759" y="316"/>
                </a:lnTo>
                <a:lnTo>
                  <a:pt x="769" y="305"/>
                </a:lnTo>
                <a:lnTo>
                  <a:pt x="779" y="294"/>
                </a:lnTo>
                <a:lnTo>
                  <a:pt x="783" y="288"/>
                </a:lnTo>
                <a:lnTo>
                  <a:pt x="787" y="281"/>
                </a:lnTo>
                <a:lnTo>
                  <a:pt x="794" y="268"/>
                </a:lnTo>
                <a:lnTo>
                  <a:pt x="797" y="262"/>
                </a:lnTo>
                <a:lnTo>
                  <a:pt x="800" y="255"/>
                </a:lnTo>
                <a:lnTo>
                  <a:pt x="802" y="248"/>
                </a:lnTo>
                <a:lnTo>
                  <a:pt x="804" y="240"/>
                </a:lnTo>
                <a:lnTo>
                  <a:pt x="805" y="233"/>
                </a:lnTo>
                <a:lnTo>
                  <a:pt x="806" y="225"/>
                </a:lnTo>
                <a:lnTo>
                  <a:pt x="807" y="209"/>
                </a:lnTo>
                <a:lnTo>
                  <a:pt x="807" y="201"/>
                </a:lnTo>
                <a:lnTo>
                  <a:pt x="806" y="193"/>
                </a:lnTo>
                <a:lnTo>
                  <a:pt x="805" y="185"/>
                </a:lnTo>
                <a:lnTo>
                  <a:pt x="804" y="178"/>
                </a:lnTo>
                <a:lnTo>
                  <a:pt x="800" y="163"/>
                </a:lnTo>
                <a:lnTo>
                  <a:pt x="795" y="148"/>
                </a:lnTo>
                <a:lnTo>
                  <a:pt x="792" y="141"/>
                </a:lnTo>
                <a:lnTo>
                  <a:pt x="789" y="135"/>
                </a:lnTo>
                <a:lnTo>
                  <a:pt x="785" y="128"/>
                </a:lnTo>
                <a:lnTo>
                  <a:pt x="781" y="122"/>
                </a:lnTo>
                <a:lnTo>
                  <a:pt x="777" y="116"/>
                </a:lnTo>
                <a:lnTo>
                  <a:pt x="772" y="111"/>
                </a:lnTo>
                <a:lnTo>
                  <a:pt x="767" y="105"/>
                </a:lnTo>
                <a:lnTo>
                  <a:pt x="761" y="100"/>
                </a:lnTo>
                <a:lnTo>
                  <a:pt x="754" y="95"/>
                </a:lnTo>
                <a:lnTo>
                  <a:pt x="748" y="90"/>
                </a:lnTo>
                <a:lnTo>
                  <a:pt x="740" y="86"/>
                </a:lnTo>
                <a:lnTo>
                  <a:pt x="733" y="82"/>
                </a:lnTo>
                <a:lnTo>
                  <a:pt x="724" y="79"/>
                </a:lnTo>
                <a:lnTo>
                  <a:pt x="715" y="76"/>
                </a:lnTo>
                <a:lnTo>
                  <a:pt x="707" y="73"/>
                </a:lnTo>
                <a:lnTo>
                  <a:pt x="698" y="71"/>
                </a:lnTo>
                <a:lnTo>
                  <a:pt x="689" y="69"/>
                </a:lnTo>
                <a:lnTo>
                  <a:pt x="680" y="67"/>
                </a:lnTo>
                <a:lnTo>
                  <a:pt x="661" y="65"/>
                </a:lnTo>
                <a:lnTo>
                  <a:pt x="642" y="64"/>
                </a:lnTo>
                <a:lnTo>
                  <a:pt x="529" y="64"/>
                </a:lnTo>
                <a:close/>
                <a:moveTo>
                  <a:pt x="863" y="842"/>
                </a:moveTo>
                <a:lnTo>
                  <a:pt x="855" y="843"/>
                </a:lnTo>
                <a:lnTo>
                  <a:pt x="845" y="845"/>
                </a:lnTo>
                <a:lnTo>
                  <a:pt x="831" y="846"/>
                </a:lnTo>
                <a:lnTo>
                  <a:pt x="814" y="848"/>
                </a:lnTo>
                <a:lnTo>
                  <a:pt x="794" y="849"/>
                </a:lnTo>
                <a:lnTo>
                  <a:pt x="771" y="850"/>
                </a:lnTo>
                <a:lnTo>
                  <a:pt x="746" y="851"/>
                </a:lnTo>
                <a:lnTo>
                  <a:pt x="37" y="851"/>
                </a:lnTo>
                <a:lnTo>
                  <a:pt x="45" y="784"/>
                </a:lnTo>
                <a:lnTo>
                  <a:pt x="76" y="784"/>
                </a:lnTo>
                <a:lnTo>
                  <a:pt x="93" y="783"/>
                </a:lnTo>
                <a:lnTo>
                  <a:pt x="108" y="781"/>
                </a:lnTo>
                <a:lnTo>
                  <a:pt x="122" y="779"/>
                </a:lnTo>
                <a:lnTo>
                  <a:pt x="134" y="775"/>
                </a:lnTo>
                <a:lnTo>
                  <a:pt x="145" y="771"/>
                </a:lnTo>
                <a:lnTo>
                  <a:pt x="154" y="767"/>
                </a:lnTo>
                <a:lnTo>
                  <a:pt x="163" y="761"/>
                </a:lnTo>
                <a:lnTo>
                  <a:pt x="170" y="755"/>
                </a:lnTo>
                <a:lnTo>
                  <a:pt x="176" y="748"/>
                </a:lnTo>
                <a:lnTo>
                  <a:pt x="179" y="744"/>
                </a:lnTo>
                <a:lnTo>
                  <a:pt x="181" y="740"/>
                </a:lnTo>
                <a:lnTo>
                  <a:pt x="186" y="731"/>
                </a:lnTo>
                <a:lnTo>
                  <a:pt x="189" y="721"/>
                </a:lnTo>
                <a:lnTo>
                  <a:pt x="192" y="711"/>
                </a:lnTo>
                <a:lnTo>
                  <a:pt x="195" y="700"/>
                </a:lnTo>
                <a:lnTo>
                  <a:pt x="197" y="688"/>
                </a:lnTo>
                <a:lnTo>
                  <a:pt x="198" y="675"/>
                </a:lnTo>
                <a:lnTo>
                  <a:pt x="248" y="176"/>
                </a:lnTo>
                <a:lnTo>
                  <a:pt x="249" y="160"/>
                </a:lnTo>
                <a:lnTo>
                  <a:pt x="250" y="146"/>
                </a:lnTo>
                <a:lnTo>
                  <a:pt x="250" y="134"/>
                </a:lnTo>
                <a:lnTo>
                  <a:pt x="248" y="123"/>
                </a:lnTo>
                <a:lnTo>
                  <a:pt x="246" y="113"/>
                </a:lnTo>
                <a:lnTo>
                  <a:pt x="245" y="108"/>
                </a:lnTo>
                <a:lnTo>
                  <a:pt x="243" y="104"/>
                </a:lnTo>
                <a:lnTo>
                  <a:pt x="239" y="96"/>
                </a:lnTo>
                <a:lnTo>
                  <a:pt x="237" y="93"/>
                </a:lnTo>
                <a:lnTo>
                  <a:pt x="234" y="90"/>
                </a:lnTo>
                <a:lnTo>
                  <a:pt x="231" y="86"/>
                </a:lnTo>
                <a:lnTo>
                  <a:pt x="228" y="83"/>
                </a:lnTo>
                <a:lnTo>
                  <a:pt x="224" y="81"/>
                </a:lnTo>
                <a:lnTo>
                  <a:pt x="220" y="78"/>
                </a:lnTo>
                <a:lnTo>
                  <a:pt x="211" y="74"/>
                </a:lnTo>
                <a:lnTo>
                  <a:pt x="201" y="70"/>
                </a:lnTo>
                <a:lnTo>
                  <a:pt x="189" y="67"/>
                </a:lnTo>
                <a:lnTo>
                  <a:pt x="176" y="66"/>
                </a:lnTo>
                <a:lnTo>
                  <a:pt x="161" y="64"/>
                </a:lnTo>
                <a:lnTo>
                  <a:pt x="145" y="64"/>
                </a:lnTo>
                <a:lnTo>
                  <a:pt x="121" y="64"/>
                </a:lnTo>
                <a:lnTo>
                  <a:pt x="127" y="0"/>
                </a:lnTo>
                <a:lnTo>
                  <a:pt x="848" y="0"/>
                </a:lnTo>
                <a:lnTo>
                  <a:pt x="867" y="1"/>
                </a:lnTo>
                <a:lnTo>
                  <a:pt x="886" y="1"/>
                </a:lnTo>
                <a:lnTo>
                  <a:pt x="903" y="3"/>
                </a:lnTo>
                <a:lnTo>
                  <a:pt x="920" y="5"/>
                </a:lnTo>
                <a:lnTo>
                  <a:pt x="937" y="8"/>
                </a:lnTo>
                <a:lnTo>
                  <a:pt x="952" y="11"/>
                </a:lnTo>
                <a:lnTo>
                  <a:pt x="967" y="15"/>
                </a:lnTo>
                <a:lnTo>
                  <a:pt x="982" y="19"/>
                </a:lnTo>
                <a:lnTo>
                  <a:pt x="995" y="24"/>
                </a:lnTo>
                <a:lnTo>
                  <a:pt x="1008" y="30"/>
                </a:lnTo>
                <a:lnTo>
                  <a:pt x="1020" y="36"/>
                </a:lnTo>
                <a:lnTo>
                  <a:pt x="1031" y="43"/>
                </a:lnTo>
                <a:lnTo>
                  <a:pt x="1042" y="50"/>
                </a:lnTo>
                <a:lnTo>
                  <a:pt x="1052" y="58"/>
                </a:lnTo>
                <a:lnTo>
                  <a:pt x="1061" y="66"/>
                </a:lnTo>
                <a:lnTo>
                  <a:pt x="1069" y="75"/>
                </a:lnTo>
                <a:lnTo>
                  <a:pt x="1075" y="82"/>
                </a:lnTo>
                <a:lnTo>
                  <a:pt x="1080" y="89"/>
                </a:lnTo>
                <a:lnTo>
                  <a:pt x="1085" y="96"/>
                </a:lnTo>
                <a:lnTo>
                  <a:pt x="1090" y="104"/>
                </a:lnTo>
                <a:lnTo>
                  <a:pt x="1094" y="112"/>
                </a:lnTo>
                <a:lnTo>
                  <a:pt x="1097" y="120"/>
                </a:lnTo>
                <a:lnTo>
                  <a:pt x="1101" y="128"/>
                </a:lnTo>
                <a:lnTo>
                  <a:pt x="1104" y="136"/>
                </a:lnTo>
                <a:lnTo>
                  <a:pt x="1106" y="145"/>
                </a:lnTo>
                <a:lnTo>
                  <a:pt x="1108" y="153"/>
                </a:lnTo>
                <a:lnTo>
                  <a:pt x="1110" y="162"/>
                </a:lnTo>
                <a:lnTo>
                  <a:pt x="1111" y="171"/>
                </a:lnTo>
                <a:lnTo>
                  <a:pt x="1112" y="180"/>
                </a:lnTo>
                <a:lnTo>
                  <a:pt x="1112" y="189"/>
                </a:lnTo>
                <a:lnTo>
                  <a:pt x="1112" y="198"/>
                </a:lnTo>
                <a:lnTo>
                  <a:pt x="1111" y="207"/>
                </a:lnTo>
                <a:lnTo>
                  <a:pt x="1110" y="216"/>
                </a:lnTo>
                <a:lnTo>
                  <a:pt x="1108" y="227"/>
                </a:lnTo>
                <a:lnTo>
                  <a:pt x="1105" y="238"/>
                </a:lnTo>
                <a:lnTo>
                  <a:pt x="1102" y="250"/>
                </a:lnTo>
                <a:lnTo>
                  <a:pt x="1097" y="262"/>
                </a:lnTo>
                <a:lnTo>
                  <a:pt x="1091" y="275"/>
                </a:lnTo>
                <a:lnTo>
                  <a:pt x="1088" y="282"/>
                </a:lnTo>
                <a:lnTo>
                  <a:pt x="1084" y="288"/>
                </a:lnTo>
                <a:lnTo>
                  <a:pt x="1075" y="301"/>
                </a:lnTo>
                <a:lnTo>
                  <a:pt x="1070" y="308"/>
                </a:lnTo>
                <a:lnTo>
                  <a:pt x="1065" y="315"/>
                </a:lnTo>
                <a:lnTo>
                  <a:pt x="1053" y="327"/>
                </a:lnTo>
                <a:lnTo>
                  <a:pt x="1046" y="334"/>
                </a:lnTo>
                <a:lnTo>
                  <a:pt x="1039" y="340"/>
                </a:lnTo>
                <a:lnTo>
                  <a:pt x="1023" y="352"/>
                </a:lnTo>
                <a:lnTo>
                  <a:pt x="1014" y="358"/>
                </a:lnTo>
                <a:lnTo>
                  <a:pt x="1005" y="363"/>
                </a:lnTo>
                <a:lnTo>
                  <a:pt x="995" y="369"/>
                </a:lnTo>
                <a:lnTo>
                  <a:pt x="985" y="374"/>
                </a:lnTo>
                <a:lnTo>
                  <a:pt x="974" y="379"/>
                </a:lnTo>
                <a:lnTo>
                  <a:pt x="962" y="384"/>
                </a:lnTo>
                <a:lnTo>
                  <a:pt x="950" y="388"/>
                </a:lnTo>
                <a:lnTo>
                  <a:pt x="937" y="392"/>
                </a:lnTo>
                <a:lnTo>
                  <a:pt x="916" y="396"/>
                </a:lnTo>
                <a:lnTo>
                  <a:pt x="896" y="399"/>
                </a:lnTo>
                <a:lnTo>
                  <a:pt x="885" y="401"/>
                </a:lnTo>
                <a:lnTo>
                  <a:pt x="874" y="402"/>
                </a:lnTo>
                <a:lnTo>
                  <a:pt x="888" y="405"/>
                </a:lnTo>
                <a:lnTo>
                  <a:pt x="901" y="407"/>
                </a:lnTo>
                <a:lnTo>
                  <a:pt x="913" y="410"/>
                </a:lnTo>
                <a:lnTo>
                  <a:pt x="926" y="413"/>
                </a:lnTo>
                <a:lnTo>
                  <a:pt x="932" y="415"/>
                </a:lnTo>
                <a:lnTo>
                  <a:pt x="938" y="417"/>
                </a:lnTo>
                <a:lnTo>
                  <a:pt x="949" y="421"/>
                </a:lnTo>
                <a:lnTo>
                  <a:pt x="960" y="425"/>
                </a:lnTo>
                <a:lnTo>
                  <a:pt x="970" y="430"/>
                </a:lnTo>
                <a:lnTo>
                  <a:pt x="980" y="435"/>
                </a:lnTo>
                <a:lnTo>
                  <a:pt x="990" y="441"/>
                </a:lnTo>
                <a:lnTo>
                  <a:pt x="999" y="446"/>
                </a:lnTo>
                <a:lnTo>
                  <a:pt x="1008" y="452"/>
                </a:lnTo>
                <a:lnTo>
                  <a:pt x="1016" y="459"/>
                </a:lnTo>
                <a:lnTo>
                  <a:pt x="1024" y="466"/>
                </a:lnTo>
                <a:lnTo>
                  <a:pt x="1031" y="473"/>
                </a:lnTo>
                <a:lnTo>
                  <a:pt x="1038" y="480"/>
                </a:lnTo>
                <a:lnTo>
                  <a:pt x="1044" y="488"/>
                </a:lnTo>
                <a:lnTo>
                  <a:pt x="1050" y="496"/>
                </a:lnTo>
                <a:lnTo>
                  <a:pt x="1056" y="504"/>
                </a:lnTo>
                <a:lnTo>
                  <a:pt x="1061" y="512"/>
                </a:lnTo>
                <a:lnTo>
                  <a:pt x="1065" y="521"/>
                </a:lnTo>
                <a:lnTo>
                  <a:pt x="1070" y="530"/>
                </a:lnTo>
                <a:lnTo>
                  <a:pt x="1073" y="539"/>
                </a:lnTo>
                <a:lnTo>
                  <a:pt x="1076" y="548"/>
                </a:lnTo>
                <a:lnTo>
                  <a:pt x="1079" y="558"/>
                </a:lnTo>
                <a:lnTo>
                  <a:pt x="1081" y="567"/>
                </a:lnTo>
                <a:lnTo>
                  <a:pt x="1085" y="587"/>
                </a:lnTo>
                <a:lnTo>
                  <a:pt x="1085" y="597"/>
                </a:lnTo>
                <a:lnTo>
                  <a:pt x="1086" y="607"/>
                </a:lnTo>
                <a:lnTo>
                  <a:pt x="1085" y="617"/>
                </a:lnTo>
                <a:lnTo>
                  <a:pt x="1085" y="627"/>
                </a:lnTo>
                <a:lnTo>
                  <a:pt x="1083" y="638"/>
                </a:lnTo>
                <a:lnTo>
                  <a:pt x="1081" y="651"/>
                </a:lnTo>
                <a:lnTo>
                  <a:pt x="1078" y="664"/>
                </a:lnTo>
                <a:lnTo>
                  <a:pt x="1073" y="678"/>
                </a:lnTo>
                <a:lnTo>
                  <a:pt x="1067" y="693"/>
                </a:lnTo>
                <a:lnTo>
                  <a:pt x="1060" y="708"/>
                </a:lnTo>
                <a:lnTo>
                  <a:pt x="1051" y="724"/>
                </a:lnTo>
                <a:lnTo>
                  <a:pt x="1046" y="731"/>
                </a:lnTo>
                <a:lnTo>
                  <a:pt x="1040" y="739"/>
                </a:lnTo>
                <a:lnTo>
                  <a:pt x="1034" y="747"/>
                </a:lnTo>
                <a:lnTo>
                  <a:pt x="1027" y="754"/>
                </a:lnTo>
                <a:lnTo>
                  <a:pt x="1019" y="762"/>
                </a:lnTo>
                <a:lnTo>
                  <a:pt x="1011" y="769"/>
                </a:lnTo>
                <a:lnTo>
                  <a:pt x="1003" y="777"/>
                </a:lnTo>
                <a:lnTo>
                  <a:pt x="994" y="784"/>
                </a:lnTo>
                <a:lnTo>
                  <a:pt x="984" y="791"/>
                </a:lnTo>
                <a:lnTo>
                  <a:pt x="973" y="798"/>
                </a:lnTo>
                <a:lnTo>
                  <a:pt x="962" y="805"/>
                </a:lnTo>
                <a:lnTo>
                  <a:pt x="950" y="811"/>
                </a:lnTo>
                <a:lnTo>
                  <a:pt x="938" y="817"/>
                </a:lnTo>
                <a:lnTo>
                  <a:pt x="924" y="823"/>
                </a:lnTo>
                <a:lnTo>
                  <a:pt x="910" y="828"/>
                </a:lnTo>
                <a:lnTo>
                  <a:pt x="895" y="833"/>
                </a:lnTo>
                <a:lnTo>
                  <a:pt x="879" y="838"/>
                </a:lnTo>
                <a:lnTo>
                  <a:pt x="863" y="842"/>
                </a:lnTo>
                <a:close/>
                <a:moveTo>
                  <a:pt x="6069" y="248"/>
                </a:moveTo>
                <a:lnTo>
                  <a:pt x="6070" y="238"/>
                </a:lnTo>
                <a:lnTo>
                  <a:pt x="6070" y="228"/>
                </a:lnTo>
                <a:lnTo>
                  <a:pt x="6070" y="219"/>
                </a:lnTo>
                <a:lnTo>
                  <a:pt x="6070" y="209"/>
                </a:lnTo>
                <a:lnTo>
                  <a:pt x="6069" y="200"/>
                </a:lnTo>
                <a:lnTo>
                  <a:pt x="6068" y="191"/>
                </a:lnTo>
                <a:lnTo>
                  <a:pt x="6066" y="182"/>
                </a:lnTo>
                <a:lnTo>
                  <a:pt x="6064" y="174"/>
                </a:lnTo>
                <a:lnTo>
                  <a:pt x="6062" y="166"/>
                </a:lnTo>
                <a:lnTo>
                  <a:pt x="6059" y="158"/>
                </a:lnTo>
                <a:lnTo>
                  <a:pt x="6056" y="150"/>
                </a:lnTo>
                <a:lnTo>
                  <a:pt x="6052" y="143"/>
                </a:lnTo>
                <a:lnTo>
                  <a:pt x="6048" y="136"/>
                </a:lnTo>
                <a:lnTo>
                  <a:pt x="6044" y="129"/>
                </a:lnTo>
                <a:lnTo>
                  <a:pt x="6039" y="123"/>
                </a:lnTo>
                <a:lnTo>
                  <a:pt x="6034" y="117"/>
                </a:lnTo>
                <a:lnTo>
                  <a:pt x="6029" y="110"/>
                </a:lnTo>
                <a:lnTo>
                  <a:pt x="6022" y="105"/>
                </a:lnTo>
                <a:lnTo>
                  <a:pt x="6016" y="99"/>
                </a:lnTo>
                <a:lnTo>
                  <a:pt x="6009" y="94"/>
                </a:lnTo>
                <a:lnTo>
                  <a:pt x="6001" y="90"/>
                </a:lnTo>
                <a:lnTo>
                  <a:pt x="5993" y="85"/>
                </a:lnTo>
                <a:lnTo>
                  <a:pt x="5985" y="81"/>
                </a:lnTo>
                <a:lnTo>
                  <a:pt x="5976" y="78"/>
                </a:lnTo>
                <a:lnTo>
                  <a:pt x="5967" y="75"/>
                </a:lnTo>
                <a:lnTo>
                  <a:pt x="5958" y="72"/>
                </a:lnTo>
                <a:lnTo>
                  <a:pt x="5948" y="70"/>
                </a:lnTo>
                <a:lnTo>
                  <a:pt x="5938" y="68"/>
                </a:lnTo>
                <a:lnTo>
                  <a:pt x="5928" y="67"/>
                </a:lnTo>
                <a:lnTo>
                  <a:pt x="5917" y="66"/>
                </a:lnTo>
                <a:lnTo>
                  <a:pt x="5906" y="65"/>
                </a:lnTo>
                <a:lnTo>
                  <a:pt x="5894" y="65"/>
                </a:lnTo>
                <a:lnTo>
                  <a:pt x="5793" y="65"/>
                </a:lnTo>
                <a:lnTo>
                  <a:pt x="5759" y="407"/>
                </a:lnTo>
                <a:lnTo>
                  <a:pt x="5911" y="407"/>
                </a:lnTo>
                <a:lnTo>
                  <a:pt x="5927" y="406"/>
                </a:lnTo>
                <a:lnTo>
                  <a:pt x="5935" y="405"/>
                </a:lnTo>
                <a:lnTo>
                  <a:pt x="5943" y="404"/>
                </a:lnTo>
                <a:lnTo>
                  <a:pt x="5950" y="403"/>
                </a:lnTo>
                <a:lnTo>
                  <a:pt x="5957" y="401"/>
                </a:lnTo>
                <a:lnTo>
                  <a:pt x="5971" y="396"/>
                </a:lnTo>
                <a:lnTo>
                  <a:pt x="5978" y="393"/>
                </a:lnTo>
                <a:lnTo>
                  <a:pt x="5985" y="390"/>
                </a:lnTo>
                <a:lnTo>
                  <a:pt x="5997" y="382"/>
                </a:lnTo>
                <a:lnTo>
                  <a:pt x="6009" y="374"/>
                </a:lnTo>
                <a:lnTo>
                  <a:pt x="6014" y="369"/>
                </a:lnTo>
                <a:lnTo>
                  <a:pt x="6019" y="364"/>
                </a:lnTo>
                <a:lnTo>
                  <a:pt x="6024" y="359"/>
                </a:lnTo>
                <a:lnTo>
                  <a:pt x="6029" y="353"/>
                </a:lnTo>
                <a:lnTo>
                  <a:pt x="6034" y="347"/>
                </a:lnTo>
                <a:lnTo>
                  <a:pt x="6038" y="341"/>
                </a:lnTo>
                <a:lnTo>
                  <a:pt x="6042" y="335"/>
                </a:lnTo>
                <a:lnTo>
                  <a:pt x="6046" y="328"/>
                </a:lnTo>
                <a:lnTo>
                  <a:pt x="6049" y="321"/>
                </a:lnTo>
                <a:lnTo>
                  <a:pt x="6053" y="314"/>
                </a:lnTo>
                <a:lnTo>
                  <a:pt x="6058" y="299"/>
                </a:lnTo>
                <a:lnTo>
                  <a:pt x="6063" y="283"/>
                </a:lnTo>
                <a:lnTo>
                  <a:pt x="6065" y="275"/>
                </a:lnTo>
                <a:lnTo>
                  <a:pt x="6067" y="266"/>
                </a:lnTo>
                <a:lnTo>
                  <a:pt x="6069" y="248"/>
                </a:lnTo>
                <a:close/>
                <a:moveTo>
                  <a:pt x="5512" y="174"/>
                </a:moveTo>
                <a:lnTo>
                  <a:pt x="5514" y="159"/>
                </a:lnTo>
                <a:lnTo>
                  <a:pt x="5514" y="146"/>
                </a:lnTo>
                <a:lnTo>
                  <a:pt x="5513" y="134"/>
                </a:lnTo>
                <a:lnTo>
                  <a:pt x="5513" y="128"/>
                </a:lnTo>
                <a:lnTo>
                  <a:pt x="5512" y="123"/>
                </a:lnTo>
                <a:lnTo>
                  <a:pt x="5511" y="118"/>
                </a:lnTo>
                <a:lnTo>
                  <a:pt x="5510" y="113"/>
                </a:lnTo>
                <a:lnTo>
                  <a:pt x="5507" y="105"/>
                </a:lnTo>
                <a:lnTo>
                  <a:pt x="5503" y="97"/>
                </a:lnTo>
                <a:lnTo>
                  <a:pt x="5498" y="91"/>
                </a:lnTo>
                <a:lnTo>
                  <a:pt x="5492" y="85"/>
                </a:lnTo>
                <a:lnTo>
                  <a:pt x="5485" y="80"/>
                </a:lnTo>
                <a:lnTo>
                  <a:pt x="5478" y="76"/>
                </a:lnTo>
                <a:lnTo>
                  <a:pt x="5469" y="73"/>
                </a:lnTo>
                <a:lnTo>
                  <a:pt x="5459" y="70"/>
                </a:lnTo>
                <a:lnTo>
                  <a:pt x="5448" y="68"/>
                </a:lnTo>
                <a:lnTo>
                  <a:pt x="5443" y="67"/>
                </a:lnTo>
                <a:lnTo>
                  <a:pt x="5436" y="66"/>
                </a:lnTo>
                <a:lnTo>
                  <a:pt x="5423" y="65"/>
                </a:lnTo>
                <a:lnTo>
                  <a:pt x="5303" y="65"/>
                </a:lnTo>
                <a:lnTo>
                  <a:pt x="5284" y="230"/>
                </a:lnTo>
                <a:lnTo>
                  <a:pt x="5208" y="230"/>
                </a:lnTo>
                <a:lnTo>
                  <a:pt x="5207" y="220"/>
                </a:lnTo>
                <a:lnTo>
                  <a:pt x="5206" y="211"/>
                </a:lnTo>
                <a:lnTo>
                  <a:pt x="5204" y="202"/>
                </a:lnTo>
                <a:lnTo>
                  <a:pt x="5202" y="194"/>
                </a:lnTo>
                <a:lnTo>
                  <a:pt x="5199" y="185"/>
                </a:lnTo>
                <a:lnTo>
                  <a:pt x="5195" y="177"/>
                </a:lnTo>
                <a:lnTo>
                  <a:pt x="5192" y="169"/>
                </a:lnTo>
                <a:lnTo>
                  <a:pt x="5187" y="162"/>
                </a:lnTo>
                <a:lnTo>
                  <a:pt x="5182" y="154"/>
                </a:lnTo>
                <a:lnTo>
                  <a:pt x="5177" y="147"/>
                </a:lnTo>
                <a:lnTo>
                  <a:pt x="5171" y="140"/>
                </a:lnTo>
                <a:lnTo>
                  <a:pt x="5165" y="133"/>
                </a:lnTo>
                <a:lnTo>
                  <a:pt x="5159" y="127"/>
                </a:lnTo>
                <a:lnTo>
                  <a:pt x="5152" y="121"/>
                </a:lnTo>
                <a:lnTo>
                  <a:pt x="5145" y="115"/>
                </a:lnTo>
                <a:lnTo>
                  <a:pt x="5138" y="110"/>
                </a:lnTo>
                <a:lnTo>
                  <a:pt x="5121" y="99"/>
                </a:lnTo>
                <a:lnTo>
                  <a:pt x="5112" y="95"/>
                </a:lnTo>
                <a:lnTo>
                  <a:pt x="5104" y="90"/>
                </a:lnTo>
                <a:lnTo>
                  <a:pt x="5086" y="83"/>
                </a:lnTo>
                <a:lnTo>
                  <a:pt x="5076" y="79"/>
                </a:lnTo>
                <a:lnTo>
                  <a:pt x="5067" y="76"/>
                </a:lnTo>
                <a:lnTo>
                  <a:pt x="5057" y="74"/>
                </a:lnTo>
                <a:lnTo>
                  <a:pt x="5047" y="71"/>
                </a:lnTo>
                <a:lnTo>
                  <a:pt x="5037" y="69"/>
                </a:lnTo>
                <a:lnTo>
                  <a:pt x="5027" y="68"/>
                </a:lnTo>
                <a:lnTo>
                  <a:pt x="5017" y="66"/>
                </a:lnTo>
                <a:lnTo>
                  <a:pt x="5007" y="66"/>
                </a:lnTo>
                <a:lnTo>
                  <a:pt x="4986" y="65"/>
                </a:lnTo>
                <a:lnTo>
                  <a:pt x="4754" y="65"/>
                </a:lnTo>
                <a:lnTo>
                  <a:pt x="4724" y="365"/>
                </a:lnTo>
                <a:lnTo>
                  <a:pt x="4846" y="365"/>
                </a:lnTo>
                <a:lnTo>
                  <a:pt x="4857" y="364"/>
                </a:lnTo>
                <a:lnTo>
                  <a:pt x="4867" y="364"/>
                </a:lnTo>
                <a:lnTo>
                  <a:pt x="4877" y="362"/>
                </a:lnTo>
                <a:lnTo>
                  <a:pt x="4886" y="360"/>
                </a:lnTo>
                <a:lnTo>
                  <a:pt x="4895" y="358"/>
                </a:lnTo>
                <a:lnTo>
                  <a:pt x="4903" y="355"/>
                </a:lnTo>
                <a:lnTo>
                  <a:pt x="4911" y="352"/>
                </a:lnTo>
                <a:lnTo>
                  <a:pt x="4918" y="349"/>
                </a:lnTo>
                <a:lnTo>
                  <a:pt x="4931" y="341"/>
                </a:lnTo>
                <a:lnTo>
                  <a:pt x="4937" y="337"/>
                </a:lnTo>
                <a:lnTo>
                  <a:pt x="4942" y="332"/>
                </a:lnTo>
                <a:lnTo>
                  <a:pt x="4951" y="323"/>
                </a:lnTo>
                <a:lnTo>
                  <a:pt x="4958" y="313"/>
                </a:lnTo>
                <a:lnTo>
                  <a:pt x="4965" y="304"/>
                </a:lnTo>
                <a:lnTo>
                  <a:pt x="4969" y="295"/>
                </a:lnTo>
                <a:lnTo>
                  <a:pt x="4973" y="286"/>
                </a:lnTo>
                <a:lnTo>
                  <a:pt x="4976" y="278"/>
                </a:lnTo>
                <a:lnTo>
                  <a:pt x="4979" y="267"/>
                </a:lnTo>
                <a:lnTo>
                  <a:pt x="4979" y="262"/>
                </a:lnTo>
                <a:lnTo>
                  <a:pt x="5053" y="262"/>
                </a:lnTo>
                <a:lnTo>
                  <a:pt x="5023" y="542"/>
                </a:lnTo>
                <a:lnTo>
                  <a:pt x="4938" y="542"/>
                </a:lnTo>
                <a:lnTo>
                  <a:pt x="4939" y="532"/>
                </a:lnTo>
                <a:lnTo>
                  <a:pt x="4939" y="524"/>
                </a:lnTo>
                <a:lnTo>
                  <a:pt x="4939" y="515"/>
                </a:lnTo>
                <a:lnTo>
                  <a:pt x="4938" y="508"/>
                </a:lnTo>
                <a:lnTo>
                  <a:pt x="4937" y="500"/>
                </a:lnTo>
                <a:lnTo>
                  <a:pt x="4936" y="494"/>
                </a:lnTo>
                <a:lnTo>
                  <a:pt x="4932" y="482"/>
                </a:lnTo>
                <a:lnTo>
                  <a:pt x="4930" y="476"/>
                </a:lnTo>
                <a:lnTo>
                  <a:pt x="4927" y="471"/>
                </a:lnTo>
                <a:lnTo>
                  <a:pt x="4925" y="467"/>
                </a:lnTo>
                <a:lnTo>
                  <a:pt x="4921" y="462"/>
                </a:lnTo>
                <a:lnTo>
                  <a:pt x="4918" y="459"/>
                </a:lnTo>
                <a:lnTo>
                  <a:pt x="4914" y="455"/>
                </a:lnTo>
                <a:lnTo>
                  <a:pt x="4910" y="452"/>
                </a:lnTo>
                <a:lnTo>
                  <a:pt x="4905" y="449"/>
                </a:lnTo>
                <a:lnTo>
                  <a:pt x="4896" y="444"/>
                </a:lnTo>
                <a:lnTo>
                  <a:pt x="4891" y="442"/>
                </a:lnTo>
                <a:lnTo>
                  <a:pt x="4885" y="440"/>
                </a:lnTo>
                <a:lnTo>
                  <a:pt x="4873" y="437"/>
                </a:lnTo>
                <a:lnTo>
                  <a:pt x="4861" y="435"/>
                </a:lnTo>
                <a:lnTo>
                  <a:pt x="4847" y="434"/>
                </a:lnTo>
                <a:lnTo>
                  <a:pt x="4833" y="433"/>
                </a:lnTo>
                <a:lnTo>
                  <a:pt x="4818" y="433"/>
                </a:lnTo>
                <a:lnTo>
                  <a:pt x="4802" y="432"/>
                </a:lnTo>
                <a:lnTo>
                  <a:pt x="4717" y="432"/>
                </a:lnTo>
                <a:lnTo>
                  <a:pt x="4694" y="670"/>
                </a:lnTo>
                <a:lnTo>
                  <a:pt x="4693" y="684"/>
                </a:lnTo>
                <a:lnTo>
                  <a:pt x="4692" y="697"/>
                </a:lnTo>
                <a:lnTo>
                  <a:pt x="4693" y="703"/>
                </a:lnTo>
                <a:lnTo>
                  <a:pt x="4693" y="708"/>
                </a:lnTo>
                <a:lnTo>
                  <a:pt x="4694" y="714"/>
                </a:lnTo>
                <a:lnTo>
                  <a:pt x="4695" y="719"/>
                </a:lnTo>
                <a:lnTo>
                  <a:pt x="4697" y="728"/>
                </a:lnTo>
                <a:lnTo>
                  <a:pt x="4700" y="736"/>
                </a:lnTo>
                <a:lnTo>
                  <a:pt x="4705" y="744"/>
                </a:lnTo>
                <a:lnTo>
                  <a:pt x="4707" y="747"/>
                </a:lnTo>
                <a:lnTo>
                  <a:pt x="4710" y="751"/>
                </a:lnTo>
                <a:lnTo>
                  <a:pt x="4714" y="755"/>
                </a:lnTo>
                <a:lnTo>
                  <a:pt x="4719" y="759"/>
                </a:lnTo>
                <a:lnTo>
                  <a:pt x="4723" y="763"/>
                </a:lnTo>
                <a:lnTo>
                  <a:pt x="4729" y="766"/>
                </a:lnTo>
                <a:lnTo>
                  <a:pt x="4734" y="770"/>
                </a:lnTo>
                <a:lnTo>
                  <a:pt x="4741" y="772"/>
                </a:lnTo>
                <a:lnTo>
                  <a:pt x="4755" y="777"/>
                </a:lnTo>
                <a:lnTo>
                  <a:pt x="4762" y="779"/>
                </a:lnTo>
                <a:lnTo>
                  <a:pt x="4771" y="781"/>
                </a:lnTo>
                <a:lnTo>
                  <a:pt x="4790" y="784"/>
                </a:lnTo>
                <a:lnTo>
                  <a:pt x="4801" y="785"/>
                </a:lnTo>
                <a:lnTo>
                  <a:pt x="4812" y="785"/>
                </a:lnTo>
                <a:lnTo>
                  <a:pt x="4838" y="786"/>
                </a:lnTo>
                <a:lnTo>
                  <a:pt x="4840" y="786"/>
                </a:lnTo>
                <a:lnTo>
                  <a:pt x="4852" y="786"/>
                </a:lnTo>
                <a:lnTo>
                  <a:pt x="4865" y="785"/>
                </a:lnTo>
                <a:lnTo>
                  <a:pt x="4877" y="784"/>
                </a:lnTo>
                <a:lnTo>
                  <a:pt x="4889" y="783"/>
                </a:lnTo>
                <a:lnTo>
                  <a:pt x="4912" y="779"/>
                </a:lnTo>
                <a:lnTo>
                  <a:pt x="4934" y="775"/>
                </a:lnTo>
                <a:lnTo>
                  <a:pt x="4944" y="772"/>
                </a:lnTo>
                <a:lnTo>
                  <a:pt x="4954" y="770"/>
                </a:lnTo>
                <a:lnTo>
                  <a:pt x="4964" y="767"/>
                </a:lnTo>
                <a:lnTo>
                  <a:pt x="4974" y="764"/>
                </a:lnTo>
                <a:lnTo>
                  <a:pt x="4992" y="757"/>
                </a:lnTo>
                <a:lnTo>
                  <a:pt x="5001" y="753"/>
                </a:lnTo>
                <a:lnTo>
                  <a:pt x="5010" y="750"/>
                </a:lnTo>
                <a:lnTo>
                  <a:pt x="5026" y="742"/>
                </a:lnTo>
                <a:lnTo>
                  <a:pt x="5041" y="733"/>
                </a:lnTo>
                <a:lnTo>
                  <a:pt x="5055" y="724"/>
                </a:lnTo>
                <a:lnTo>
                  <a:pt x="5068" y="715"/>
                </a:lnTo>
                <a:lnTo>
                  <a:pt x="5081" y="705"/>
                </a:lnTo>
                <a:lnTo>
                  <a:pt x="5092" y="695"/>
                </a:lnTo>
                <a:lnTo>
                  <a:pt x="5102" y="685"/>
                </a:lnTo>
                <a:lnTo>
                  <a:pt x="5112" y="675"/>
                </a:lnTo>
                <a:lnTo>
                  <a:pt x="5121" y="665"/>
                </a:lnTo>
                <a:lnTo>
                  <a:pt x="5130" y="655"/>
                </a:lnTo>
                <a:lnTo>
                  <a:pt x="5137" y="646"/>
                </a:lnTo>
                <a:lnTo>
                  <a:pt x="5144" y="636"/>
                </a:lnTo>
                <a:lnTo>
                  <a:pt x="5150" y="627"/>
                </a:lnTo>
                <a:lnTo>
                  <a:pt x="5155" y="618"/>
                </a:lnTo>
                <a:lnTo>
                  <a:pt x="5163" y="602"/>
                </a:lnTo>
                <a:lnTo>
                  <a:pt x="5170" y="589"/>
                </a:lnTo>
                <a:lnTo>
                  <a:pt x="5174" y="578"/>
                </a:lnTo>
                <a:lnTo>
                  <a:pt x="5176" y="572"/>
                </a:lnTo>
                <a:lnTo>
                  <a:pt x="5177" y="569"/>
                </a:lnTo>
                <a:lnTo>
                  <a:pt x="5251" y="569"/>
                </a:lnTo>
                <a:lnTo>
                  <a:pt x="5230" y="784"/>
                </a:lnTo>
                <a:lnTo>
                  <a:pt x="5351" y="784"/>
                </a:lnTo>
                <a:lnTo>
                  <a:pt x="5366" y="783"/>
                </a:lnTo>
                <a:lnTo>
                  <a:pt x="5380" y="781"/>
                </a:lnTo>
                <a:lnTo>
                  <a:pt x="5392" y="778"/>
                </a:lnTo>
                <a:lnTo>
                  <a:pt x="5403" y="775"/>
                </a:lnTo>
                <a:lnTo>
                  <a:pt x="5412" y="771"/>
                </a:lnTo>
                <a:lnTo>
                  <a:pt x="5417" y="768"/>
                </a:lnTo>
                <a:lnTo>
                  <a:pt x="5421" y="766"/>
                </a:lnTo>
                <a:lnTo>
                  <a:pt x="5425" y="763"/>
                </a:lnTo>
                <a:lnTo>
                  <a:pt x="5429" y="760"/>
                </a:lnTo>
                <a:lnTo>
                  <a:pt x="5435" y="754"/>
                </a:lnTo>
                <a:lnTo>
                  <a:pt x="5441" y="747"/>
                </a:lnTo>
                <a:lnTo>
                  <a:pt x="5446" y="739"/>
                </a:lnTo>
                <a:lnTo>
                  <a:pt x="5450" y="731"/>
                </a:lnTo>
                <a:lnTo>
                  <a:pt x="5453" y="722"/>
                </a:lnTo>
                <a:lnTo>
                  <a:pt x="5456" y="712"/>
                </a:lnTo>
                <a:lnTo>
                  <a:pt x="5458" y="702"/>
                </a:lnTo>
                <a:lnTo>
                  <a:pt x="5461" y="679"/>
                </a:lnTo>
                <a:lnTo>
                  <a:pt x="5512" y="174"/>
                </a:lnTo>
                <a:close/>
                <a:moveTo>
                  <a:pt x="4475" y="162"/>
                </a:moveTo>
                <a:lnTo>
                  <a:pt x="4476" y="150"/>
                </a:lnTo>
                <a:lnTo>
                  <a:pt x="4476" y="139"/>
                </a:lnTo>
                <a:lnTo>
                  <a:pt x="4476" y="134"/>
                </a:lnTo>
                <a:lnTo>
                  <a:pt x="4475" y="129"/>
                </a:lnTo>
                <a:lnTo>
                  <a:pt x="4475" y="124"/>
                </a:lnTo>
                <a:lnTo>
                  <a:pt x="4474" y="120"/>
                </a:lnTo>
                <a:lnTo>
                  <a:pt x="4473" y="115"/>
                </a:lnTo>
                <a:lnTo>
                  <a:pt x="4472" y="111"/>
                </a:lnTo>
                <a:lnTo>
                  <a:pt x="4470" y="108"/>
                </a:lnTo>
                <a:lnTo>
                  <a:pt x="4469" y="104"/>
                </a:lnTo>
                <a:lnTo>
                  <a:pt x="4465" y="97"/>
                </a:lnTo>
                <a:lnTo>
                  <a:pt x="4460" y="91"/>
                </a:lnTo>
                <a:lnTo>
                  <a:pt x="4455" y="86"/>
                </a:lnTo>
                <a:lnTo>
                  <a:pt x="4448" y="81"/>
                </a:lnTo>
                <a:lnTo>
                  <a:pt x="4441" y="77"/>
                </a:lnTo>
                <a:lnTo>
                  <a:pt x="4432" y="73"/>
                </a:lnTo>
                <a:lnTo>
                  <a:pt x="4423" y="70"/>
                </a:lnTo>
                <a:lnTo>
                  <a:pt x="4412" y="68"/>
                </a:lnTo>
                <a:lnTo>
                  <a:pt x="4400" y="66"/>
                </a:lnTo>
                <a:lnTo>
                  <a:pt x="4388" y="65"/>
                </a:lnTo>
                <a:lnTo>
                  <a:pt x="4303" y="65"/>
                </a:lnTo>
                <a:lnTo>
                  <a:pt x="4285" y="66"/>
                </a:lnTo>
                <a:lnTo>
                  <a:pt x="4277" y="67"/>
                </a:lnTo>
                <a:lnTo>
                  <a:pt x="4269" y="68"/>
                </a:lnTo>
                <a:lnTo>
                  <a:pt x="4255" y="70"/>
                </a:lnTo>
                <a:lnTo>
                  <a:pt x="4242" y="74"/>
                </a:lnTo>
                <a:lnTo>
                  <a:pt x="4236" y="77"/>
                </a:lnTo>
                <a:lnTo>
                  <a:pt x="4230" y="80"/>
                </a:lnTo>
                <a:lnTo>
                  <a:pt x="4225" y="83"/>
                </a:lnTo>
                <a:lnTo>
                  <a:pt x="4220" y="86"/>
                </a:lnTo>
                <a:lnTo>
                  <a:pt x="4215" y="90"/>
                </a:lnTo>
                <a:lnTo>
                  <a:pt x="4211" y="94"/>
                </a:lnTo>
                <a:lnTo>
                  <a:pt x="4207" y="99"/>
                </a:lnTo>
                <a:lnTo>
                  <a:pt x="4203" y="104"/>
                </a:lnTo>
                <a:lnTo>
                  <a:pt x="4199" y="109"/>
                </a:lnTo>
                <a:lnTo>
                  <a:pt x="4196" y="115"/>
                </a:lnTo>
                <a:lnTo>
                  <a:pt x="4190" y="127"/>
                </a:lnTo>
                <a:lnTo>
                  <a:pt x="4185" y="141"/>
                </a:lnTo>
                <a:lnTo>
                  <a:pt x="4181" y="157"/>
                </a:lnTo>
                <a:lnTo>
                  <a:pt x="4177" y="175"/>
                </a:lnTo>
                <a:lnTo>
                  <a:pt x="4174" y="194"/>
                </a:lnTo>
                <a:lnTo>
                  <a:pt x="4171" y="215"/>
                </a:lnTo>
                <a:lnTo>
                  <a:pt x="4169" y="238"/>
                </a:lnTo>
                <a:lnTo>
                  <a:pt x="4117" y="754"/>
                </a:lnTo>
                <a:lnTo>
                  <a:pt x="4117" y="758"/>
                </a:lnTo>
                <a:lnTo>
                  <a:pt x="4118" y="763"/>
                </a:lnTo>
                <a:lnTo>
                  <a:pt x="4121" y="767"/>
                </a:lnTo>
                <a:lnTo>
                  <a:pt x="4123" y="770"/>
                </a:lnTo>
                <a:lnTo>
                  <a:pt x="4127" y="773"/>
                </a:lnTo>
                <a:lnTo>
                  <a:pt x="4131" y="776"/>
                </a:lnTo>
                <a:lnTo>
                  <a:pt x="4133" y="776"/>
                </a:lnTo>
                <a:lnTo>
                  <a:pt x="4135" y="777"/>
                </a:lnTo>
                <a:lnTo>
                  <a:pt x="4139" y="778"/>
                </a:lnTo>
                <a:lnTo>
                  <a:pt x="4298" y="778"/>
                </a:lnTo>
                <a:lnTo>
                  <a:pt x="4313" y="778"/>
                </a:lnTo>
                <a:lnTo>
                  <a:pt x="4327" y="777"/>
                </a:lnTo>
                <a:lnTo>
                  <a:pt x="4340" y="775"/>
                </a:lnTo>
                <a:lnTo>
                  <a:pt x="4351" y="772"/>
                </a:lnTo>
                <a:lnTo>
                  <a:pt x="4362" y="769"/>
                </a:lnTo>
                <a:lnTo>
                  <a:pt x="4372" y="765"/>
                </a:lnTo>
                <a:lnTo>
                  <a:pt x="4381" y="760"/>
                </a:lnTo>
                <a:lnTo>
                  <a:pt x="4389" y="754"/>
                </a:lnTo>
                <a:lnTo>
                  <a:pt x="4392" y="751"/>
                </a:lnTo>
                <a:lnTo>
                  <a:pt x="4396" y="747"/>
                </a:lnTo>
                <a:lnTo>
                  <a:pt x="4399" y="744"/>
                </a:lnTo>
                <a:lnTo>
                  <a:pt x="4402" y="740"/>
                </a:lnTo>
                <a:lnTo>
                  <a:pt x="4407" y="731"/>
                </a:lnTo>
                <a:lnTo>
                  <a:pt x="4410" y="727"/>
                </a:lnTo>
                <a:lnTo>
                  <a:pt x="4412" y="722"/>
                </a:lnTo>
                <a:lnTo>
                  <a:pt x="4414" y="717"/>
                </a:lnTo>
                <a:lnTo>
                  <a:pt x="4416" y="711"/>
                </a:lnTo>
                <a:lnTo>
                  <a:pt x="4418" y="706"/>
                </a:lnTo>
                <a:lnTo>
                  <a:pt x="4419" y="700"/>
                </a:lnTo>
                <a:lnTo>
                  <a:pt x="4421" y="688"/>
                </a:lnTo>
                <a:lnTo>
                  <a:pt x="4423" y="674"/>
                </a:lnTo>
                <a:lnTo>
                  <a:pt x="4475" y="162"/>
                </a:lnTo>
                <a:close/>
                <a:moveTo>
                  <a:pt x="3829" y="1014"/>
                </a:moveTo>
                <a:lnTo>
                  <a:pt x="3844" y="1008"/>
                </a:lnTo>
                <a:lnTo>
                  <a:pt x="3860" y="1002"/>
                </a:lnTo>
                <a:lnTo>
                  <a:pt x="3877" y="994"/>
                </a:lnTo>
                <a:lnTo>
                  <a:pt x="3894" y="985"/>
                </a:lnTo>
                <a:lnTo>
                  <a:pt x="3913" y="976"/>
                </a:lnTo>
                <a:lnTo>
                  <a:pt x="3931" y="966"/>
                </a:lnTo>
                <a:lnTo>
                  <a:pt x="3948" y="955"/>
                </a:lnTo>
                <a:lnTo>
                  <a:pt x="3965" y="944"/>
                </a:lnTo>
                <a:lnTo>
                  <a:pt x="3980" y="933"/>
                </a:lnTo>
                <a:lnTo>
                  <a:pt x="3994" y="922"/>
                </a:lnTo>
                <a:lnTo>
                  <a:pt x="4005" y="912"/>
                </a:lnTo>
                <a:lnTo>
                  <a:pt x="4010" y="906"/>
                </a:lnTo>
                <a:lnTo>
                  <a:pt x="4015" y="901"/>
                </a:lnTo>
                <a:lnTo>
                  <a:pt x="4018" y="896"/>
                </a:lnTo>
                <a:lnTo>
                  <a:pt x="4021" y="891"/>
                </a:lnTo>
                <a:lnTo>
                  <a:pt x="4023" y="887"/>
                </a:lnTo>
                <a:lnTo>
                  <a:pt x="4024" y="882"/>
                </a:lnTo>
                <a:lnTo>
                  <a:pt x="4024" y="878"/>
                </a:lnTo>
                <a:lnTo>
                  <a:pt x="4024" y="876"/>
                </a:lnTo>
                <a:lnTo>
                  <a:pt x="4024" y="874"/>
                </a:lnTo>
                <a:lnTo>
                  <a:pt x="4022" y="870"/>
                </a:lnTo>
                <a:lnTo>
                  <a:pt x="4019" y="866"/>
                </a:lnTo>
                <a:lnTo>
                  <a:pt x="3435" y="232"/>
                </a:lnTo>
                <a:lnTo>
                  <a:pt x="3398" y="563"/>
                </a:lnTo>
                <a:lnTo>
                  <a:pt x="3396" y="584"/>
                </a:lnTo>
                <a:lnTo>
                  <a:pt x="3394" y="604"/>
                </a:lnTo>
                <a:lnTo>
                  <a:pt x="3392" y="622"/>
                </a:lnTo>
                <a:lnTo>
                  <a:pt x="3392" y="638"/>
                </a:lnTo>
                <a:lnTo>
                  <a:pt x="3392" y="653"/>
                </a:lnTo>
                <a:lnTo>
                  <a:pt x="3392" y="666"/>
                </a:lnTo>
                <a:lnTo>
                  <a:pt x="3393" y="679"/>
                </a:lnTo>
                <a:lnTo>
                  <a:pt x="3394" y="690"/>
                </a:lnTo>
                <a:lnTo>
                  <a:pt x="3397" y="700"/>
                </a:lnTo>
                <a:lnTo>
                  <a:pt x="3399" y="709"/>
                </a:lnTo>
                <a:lnTo>
                  <a:pt x="3402" y="718"/>
                </a:lnTo>
                <a:lnTo>
                  <a:pt x="3405" y="726"/>
                </a:lnTo>
                <a:lnTo>
                  <a:pt x="3409" y="733"/>
                </a:lnTo>
                <a:lnTo>
                  <a:pt x="3413" y="739"/>
                </a:lnTo>
                <a:lnTo>
                  <a:pt x="3423" y="752"/>
                </a:lnTo>
                <a:lnTo>
                  <a:pt x="3431" y="759"/>
                </a:lnTo>
                <a:lnTo>
                  <a:pt x="3435" y="763"/>
                </a:lnTo>
                <a:lnTo>
                  <a:pt x="3440" y="766"/>
                </a:lnTo>
                <a:lnTo>
                  <a:pt x="3445" y="769"/>
                </a:lnTo>
                <a:lnTo>
                  <a:pt x="3450" y="772"/>
                </a:lnTo>
                <a:lnTo>
                  <a:pt x="3455" y="774"/>
                </a:lnTo>
                <a:lnTo>
                  <a:pt x="3461" y="776"/>
                </a:lnTo>
                <a:lnTo>
                  <a:pt x="3474" y="779"/>
                </a:lnTo>
                <a:lnTo>
                  <a:pt x="3488" y="782"/>
                </a:lnTo>
                <a:lnTo>
                  <a:pt x="3495" y="783"/>
                </a:lnTo>
                <a:lnTo>
                  <a:pt x="3503" y="783"/>
                </a:lnTo>
                <a:lnTo>
                  <a:pt x="3519" y="784"/>
                </a:lnTo>
                <a:lnTo>
                  <a:pt x="3532" y="784"/>
                </a:lnTo>
                <a:lnTo>
                  <a:pt x="3525" y="851"/>
                </a:lnTo>
                <a:lnTo>
                  <a:pt x="3302" y="851"/>
                </a:lnTo>
                <a:lnTo>
                  <a:pt x="3316" y="866"/>
                </a:lnTo>
                <a:lnTo>
                  <a:pt x="3331" y="880"/>
                </a:lnTo>
                <a:lnTo>
                  <a:pt x="3344" y="891"/>
                </a:lnTo>
                <a:lnTo>
                  <a:pt x="3356" y="902"/>
                </a:lnTo>
                <a:lnTo>
                  <a:pt x="3382" y="922"/>
                </a:lnTo>
                <a:lnTo>
                  <a:pt x="3396" y="932"/>
                </a:lnTo>
                <a:lnTo>
                  <a:pt x="3409" y="942"/>
                </a:lnTo>
                <a:lnTo>
                  <a:pt x="3423" y="951"/>
                </a:lnTo>
                <a:lnTo>
                  <a:pt x="3438" y="960"/>
                </a:lnTo>
                <a:lnTo>
                  <a:pt x="3452" y="969"/>
                </a:lnTo>
                <a:lnTo>
                  <a:pt x="3467" y="977"/>
                </a:lnTo>
                <a:lnTo>
                  <a:pt x="3482" y="985"/>
                </a:lnTo>
                <a:lnTo>
                  <a:pt x="3497" y="992"/>
                </a:lnTo>
                <a:lnTo>
                  <a:pt x="3513" y="999"/>
                </a:lnTo>
                <a:lnTo>
                  <a:pt x="3529" y="1005"/>
                </a:lnTo>
                <a:lnTo>
                  <a:pt x="3544" y="1011"/>
                </a:lnTo>
                <a:lnTo>
                  <a:pt x="3560" y="1017"/>
                </a:lnTo>
                <a:lnTo>
                  <a:pt x="3576" y="1022"/>
                </a:lnTo>
                <a:lnTo>
                  <a:pt x="3593" y="1026"/>
                </a:lnTo>
                <a:lnTo>
                  <a:pt x="3609" y="1030"/>
                </a:lnTo>
                <a:lnTo>
                  <a:pt x="3626" y="1033"/>
                </a:lnTo>
                <a:lnTo>
                  <a:pt x="3642" y="1035"/>
                </a:lnTo>
                <a:lnTo>
                  <a:pt x="3659" y="1037"/>
                </a:lnTo>
                <a:lnTo>
                  <a:pt x="3677" y="1038"/>
                </a:lnTo>
                <a:lnTo>
                  <a:pt x="3694" y="1038"/>
                </a:lnTo>
                <a:lnTo>
                  <a:pt x="3710" y="1038"/>
                </a:lnTo>
                <a:lnTo>
                  <a:pt x="3727" y="1037"/>
                </a:lnTo>
                <a:lnTo>
                  <a:pt x="3744" y="1035"/>
                </a:lnTo>
                <a:lnTo>
                  <a:pt x="3753" y="1034"/>
                </a:lnTo>
                <a:lnTo>
                  <a:pt x="3761" y="1032"/>
                </a:lnTo>
                <a:lnTo>
                  <a:pt x="3778" y="1029"/>
                </a:lnTo>
                <a:lnTo>
                  <a:pt x="3795" y="1025"/>
                </a:lnTo>
                <a:lnTo>
                  <a:pt x="3812" y="1020"/>
                </a:lnTo>
                <a:lnTo>
                  <a:pt x="3829" y="1014"/>
                </a:lnTo>
                <a:close/>
                <a:moveTo>
                  <a:pt x="2897" y="248"/>
                </a:moveTo>
                <a:lnTo>
                  <a:pt x="2898" y="238"/>
                </a:lnTo>
                <a:lnTo>
                  <a:pt x="2898" y="228"/>
                </a:lnTo>
                <a:lnTo>
                  <a:pt x="2898" y="219"/>
                </a:lnTo>
                <a:lnTo>
                  <a:pt x="2898" y="209"/>
                </a:lnTo>
                <a:lnTo>
                  <a:pt x="2897" y="200"/>
                </a:lnTo>
                <a:lnTo>
                  <a:pt x="2896" y="191"/>
                </a:lnTo>
                <a:lnTo>
                  <a:pt x="2894" y="182"/>
                </a:lnTo>
                <a:lnTo>
                  <a:pt x="2893" y="174"/>
                </a:lnTo>
                <a:lnTo>
                  <a:pt x="2890" y="166"/>
                </a:lnTo>
                <a:lnTo>
                  <a:pt x="2887" y="158"/>
                </a:lnTo>
                <a:lnTo>
                  <a:pt x="2884" y="150"/>
                </a:lnTo>
                <a:lnTo>
                  <a:pt x="2881" y="143"/>
                </a:lnTo>
                <a:lnTo>
                  <a:pt x="2877" y="136"/>
                </a:lnTo>
                <a:lnTo>
                  <a:pt x="2872" y="129"/>
                </a:lnTo>
                <a:lnTo>
                  <a:pt x="2868" y="123"/>
                </a:lnTo>
                <a:lnTo>
                  <a:pt x="2863" y="117"/>
                </a:lnTo>
                <a:lnTo>
                  <a:pt x="2857" y="110"/>
                </a:lnTo>
                <a:lnTo>
                  <a:pt x="2851" y="105"/>
                </a:lnTo>
                <a:lnTo>
                  <a:pt x="2844" y="99"/>
                </a:lnTo>
                <a:lnTo>
                  <a:pt x="2837" y="94"/>
                </a:lnTo>
                <a:lnTo>
                  <a:pt x="2829" y="90"/>
                </a:lnTo>
                <a:lnTo>
                  <a:pt x="2821" y="85"/>
                </a:lnTo>
                <a:lnTo>
                  <a:pt x="2813" y="81"/>
                </a:lnTo>
                <a:lnTo>
                  <a:pt x="2804" y="78"/>
                </a:lnTo>
                <a:lnTo>
                  <a:pt x="2795" y="75"/>
                </a:lnTo>
                <a:lnTo>
                  <a:pt x="2786" y="72"/>
                </a:lnTo>
                <a:lnTo>
                  <a:pt x="2776" y="70"/>
                </a:lnTo>
                <a:lnTo>
                  <a:pt x="2766" y="68"/>
                </a:lnTo>
                <a:lnTo>
                  <a:pt x="2756" y="67"/>
                </a:lnTo>
                <a:lnTo>
                  <a:pt x="2745" y="66"/>
                </a:lnTo>
                <a:lnTo>
                  <a:pt x="2734" y="65"/>
                </a:lnTo>
                <a:lnTo>
                  <a:pt x="2723" y="65"/>
                </a:lnTo>
                <a:lnTo>
                  <a:pt x="2621" y="65"/>
                </a:lnTo>
                <a:lnTo>
                  <a:pt x="2587" y="407"/>
                </a:lnTo>
                <a:lnTo>
                  <a:pt x="2739" y="407"/>
                </a:lnTo>
                <a:lnTo>
                  <a:pt x="2755" y="406"/>
                </a:lnTo>
                <a:lnTo>
                  <a:pt x="2763" y="405"/>
                </a:lnTo>
                <a:lnTo>
                  <a:pt x="2771" y="404"/>
                </a:lnTo>
                <a:lnTo>
                  <a:pt x="2778" y="403"/>
                </a:lnTo>
                <a:lnTo>
                  <a:pt x="2786" y="401"/>
                </a:lnTo>
                <a:lnTo>
                  <a:pt x="2800" y="396"/>
                </a:lnTo>
                <a:lnTo>
                  <a:pt x="2806" y="393"/>
                </a:lnTo>
                <a:lnTo>
                  <a:pt x="2813" y="390"/>
                </a:lnTo>
                <a:lnTo>
                  <a:pt x="2825" y="382"/>
                </a:lnTo>
                <a:lnTo>
                  <a:pt x="2837" y="374"/>
                </a:lnTo>
                <a:lnTo>
                  <a:pt x="2842" y="369"/>
                </a:lnTo>
                <a:lnTo>
                  <a:pt x="2848" y="364"/>
                </a:lnTo>
                <a:lnTo>
                  <a:pt x="2853" y="359"/>
                </a:lnTo>
                <a:lnTo>
                  <a:pt x="2857" y="353"/>
                </a:lnTo>
                <a:lnTo>
                  <a:pt x="2862" y="347"/>
                </a:lnTo>
                <a:lnTo>
                  <a:pt x="2866" y="341"/>
                </a:lnTo>
                <a:lnTo>
                  <a:pt x="2870" y="335"/>
                </a:lnTo>
                <a:lnTo>
                  <a:pt x="2874" y="328"/>
                </a:lnTo>
                <a:lnTo>
                  <a:pt x="2878" y="321"/>
                </a:lnTo>
                <a:lnTo>
                  <a:pt x="2881" y="314"/>
                </a:lnTo>
                <a:lnTo>
                  <a:pt x="2887" y="299"/>
                </a:lnTo>
                <a:lnTo>
                  <a:pt x="2891" y="283"/>
                </a:lnTo>
                <a:lnTo>
                  <a:pt x="2893" y="275"/>
                </a:lnTo>
                <a:lnTo>
                  <a:pt x="2895" y="266"/>
                </a:lnTo>
                <a:lnTo>
                  <a:pt x="2897" y="248"/>
                </a:lnTo>
                <a:close/>
                <a:moveTo>
                  <a:pt x="2341" y="174"/>
                </a:moveTo>
                <a:lnTo>
                  <a:pt x="2342" y="159"/>
                </a:lnTo>
                <a:lnTo>
                  <a:pt x="2342" y="146"/>
                </a:lnTo>
                <a:lnTo>
                  <a:pt x="2342" y="134"/>
                </a:lnTo>
                <a:lnTo>
                  <a:pt x="2341" y="128"/>
                </a:lnTo>
                <a:lnTo>
                  <a:pt x="2340" y="123"/>
                </a:lnTo>
                <a:lnTo>
                  <a:pt x="2339" y="118"/>
                </a:lnTo>
                <a:lnTo>
                  <a:pt x="2338" y="113"/>
                </a:lnTo>
                <a:lnTo>
                  <a:pt x="2335" y="105"/>
                </a:lnTo>
                <a:lnTo>
                  <a:pt x="2331" y="97"/>
                </a:lnTo>
                <a:lnTo>
                  <a:pt x="2326" y="91"/>
                </a:lnTo>
                <a:lnTo>
                  <a:pt x="2320" y="85"/>
                </a:lnTo>
                <a:lnTo>
                  <a:pt x="2314" y="80"/>
                </a:lnTo>
                <a:lnTo>
                  <a:pt x="2306" y="76"/>
                </a:lnTo>
                <a:lnTo>
                  <a:pt x="2297" y="73"/>
                </a:lnTo>
                <a:lnTo>
                  <a:pt x="2288" y="70"/>
                </a:lnTo>
                <a:lnTo>
                  <a:pt x="2277" y="68"/>
                </a:lnTo>
                <a:lnTo>
                  <a:pt x="2271" y="67"/>
                </a:lnTo>
                <a:lnTo>
                  <a:pt x="2265" y="66"/>
                </a:lnTo>
                <a:lnTo>
                  <a:pt x="2252" y="65"/>
                </a:lnTo>
                <a:lnTo>
                  <a:pt x="2129" y="65"/>
                </a:lnTo>
                <a:lnTo>
                  <a:pt x="2111" y="230"/>
                </a:lnTo>
                <a:lnTo>
                  <a:pt x="2035" y="230"/>
                </a:lnTo>
                <a:lnTo>
                  <a:pt x="2034" y="220"/>
                </a:lnTo>
                <a:lnTo>
                  <a:pt x="2033" y="211"/>
                </a:lnTo>
                <a:lnTo>
                  <a:pt x="2031" y="202"/>
                </a:lnTo>
                <a:lnTo>
                  <a:pt x="2029" y="194"/>
                </a:lnTo>
                <a:lnTo>
                  <a:pt x="2026" y="185"/>
                </a:lnTo>
                <a:lnTo>
                  <a:pt x="2023" y="177"/>
                </a:lnTo>
                <a:lnTo>
                  <a:pt x="2019" y="169"/>
                </a:lnTo>
                <a:lnTo>
                  <a:pt x="2015" y="162"/>
                </a:lnTo>
                <a:lnTo>
                  <a:pt x="2010" y="154"/>
                </a:lnTo>
                <a:lnTo>
                  <a:pt x="2005" y="147"/>
                </a:lnTo>
                <a:lnTo>
                  <a:pt x="1999" y="140"/>
                </a:lnTo>
                <a:lnTo>
                  <a:pt x="1993" y="133"/>
                </a:lnTo>
                <a:lnTo>
                  <a:pt x="1987" y="127"/>
                </a:lnTo>
                <a:lnTo>
                  <a:pt x="1981" y="121"/>
                </a:lnTo>
                <a:lnTo>
                  <a:pt x="1974" y="115"/>
                </a:lnTo>
                <a:lnTo>
                  <a:pt x="1966" y="110"/>
                </a:lnTo>
                <a:lnTo>
                  <a:pt x="1959" y="104"/>
                </a:lnTo>
                <a:lnTo>
                  <a:pt x="1951" y="99"/>
                </a:lnTo>
                <a:lnTo>
                  <a:pt x="1943" y="95"/>
                </a:lnTo>
                <a:lnTo>
                  <a:pt x="1934" y="90"/>
                </a:lnTo>
                <a:lnTo>
                  <a:pt x="1917" y="83"/>
                </a:lnTo>
                <a:lnTo>
                  <a:pt x="1908" y="79"/>
                </a:lnTo>
                <a:lnTo>
                  <a:pt x="1898" y="76"/>
                </a:lnTo>
                <a:lnTo>
                  <a:pt x="1889" y="74"/>
                </a:lnTo>
                <a:lnTo>
                  <a:pt x="1879" y="71"/>
                </a:lnTo>
                <a:lnTo>
                  <a:pt x="1869" y="69"/>
                </a:lnTo>
                <a:lnTo>
                  <a:pt x="1859" y="68"/>
                </a:lnTo>
                <a:lnTo>
                  <a:pt x="1849" y="66"/>
                </a:lnTo>
                <a:lnTo>
                  <a:pt x="1838" y="66"/>
                </a:lnTo>
                <a:lnTo>
                  <a:pt x="1818" y="65"/>
                </a:lnTo>
                <a:lnTo>
                  <a:pt x="1582" y="65"/>
                </a:lnTo>
                <a:lnTo>
                  <a:pt x="1552" y="365"/>
                </a:lnTo>
                <a:lnTo>
                  <a:pt x="1663" y="365"/>
                </a:lnTo>
                <a:lnTo>
                  <a:pt x="1674" y="364"/>
                </a:lnTo>
                <a:lnTo>
                  <a:pt x="1685" y="364"/>
                </a:lnTo>
                <a:lnTo>
                  <a:pt x="1695" y="362"/>
                </a:lnTo>
                <a:lnTo>
                  <a:pt x="1704" y="360"/>
                </a:lnTo>
                <a:lnTo>
                  <a:pt x="1713" y="358"/>
                </a:lnTo>
                <a:lnTo>
                  <a:pt x="1721" y="355"/>
                </a:lnTo>
                <a:lnTo>
                  <a:pt x="1729" y="352"/>
                </a:lnTo>
                <a:lnTo>
                  <a:pt x="1736" y="349"/>
                </a:lnTo>
                <a:lnTo>
                  <a:pt x="1748" y="341"/>
                </a:lnTo>
                <a:lnTo>
                  <a:pt x="1754" y="337"/>
                </a:lnTo>
                <a:lnTo>
                  <a:pt x="1759" y="332"/>
                </a:lnTo>
                <a:lnTo>
                  <a:pt x="1768" y="323"/>
                </a:lnTo>
                <a:lnTo>
                  <a:pt x="1776" y="313"/>
                </a:lnTo>
                <a:lnTo>
                  <a:pt x="1782" y="304"/>
                </a:lnTo>
                <a:lnTo>
                  <a:pt x="1787" y="295"/>
                </a:lnTo>
                <a:lnTo>
                  <a:pt x="1791" y="286"/>
                </a:lnTo>
                <a:lnTo>
                  <a:pt x="1793" y="278"/>
                </a:lnTo>
                <a:lnTo>
                  <a:pt x="1796" y="267"/>
                </a:lnTo>
                <a:lnTo>
                  <a:pt x="1797" y="262"/>
                </a:lnTo>
                <a:lnTo>
                  <a:pt x="1870" y="262"/>
                </a:lnTo>
                <a:lnTo>
                  <a:pt x="1841" y="542"/>
                </a:lnTo>
                <a:lnTo>
                  <a:pt x="1756" y="542"/>
                </a:lnTo>
                <a:lnTo>
                  <a:pt x="1756" y="532"/>
                </a:lnTo>
                <a:lnTo>
                  <a:pt x="1757" y="524"/>
                </a:lnTo>
                <a:lnTo>
                  <a:pt x="1756" y="515"/>
                </a:lnTo>
                <a:lnTo>
                  <a:pt x="1756" y="508"/>
                </a:lnTo>
                <a:lnTo>
                  <a:pt x="1755" y="500"/>
                </a:lnTo>
                <a:lnTo>
                  <a:pt x="1753" y="494"/>
                </a:lnTo>
                <a:lnTo>
                  <a:pt x="1750" y="482"/>
                </a:lnTo>
                <a:lnTo>
                  <a:pt x="1748" y="476"/>
                </a:lnTo>
                <a:lnTo>
                  <a:pt x="1745" y="471"/>
                </a:lnTo>
                <a:lnTo>
                  <a:pt x="1742" y="467"/>
                </a:lnTo>
                <a:lnTo>
                  <a:pt x="1739" y="462"/>
                </a:lnTo>
                <a:lnTo>
                  <a:pt x="1735" y="459"/>
                </a:lnTo>
                <a:lnTo>
                  <a:pt x="1731" y="455"/>
                </a:lnTo>
                <a:lnTo>
                  <a:pt x="1727" y="452"/>
                </a:lnTo>
                <a:lnTo>
                  <a:pt x="1723" y="449"/>
                </a:lnTo>
                <a:lnTo>
                  <a:pt x="1713" y="444"/>
                </a:lnTo>
                <a:lnTo>
                  <a:pt x="1708" y="442"/>
                </a:lnTo>
                <a:lnTo>
                  <a:pt x="1703" y="440"/>
                </a:lnTo>
                <a:lnTo>
                  <a:pt x="1691" y="437"/>
                </a:lnTo>
                <a:lnTo>
                  <a:pt x="1678" y="435"/>
                </a:lnTo>
                <a:lnTo>
                  <a:pt x="1665" y="434"/>
                </a:lnTo>
                <a:lnTo>
                  <a:pt x="1650" y="433"/>
                </a:lnTo>
                <a:lnTo>
                  <a:pt x="1635" y="433"/>
                </a:lnTo>
                <a:lnTo>
                  <a:pt x="1619" y="432"/>
                </a:lnTo>
                <a:lnTo>
                  <a:pt x="1546" y="432"/>
                </a:lnTo>
                <a:lnTo>
                  <a:pt x="1522" y="670"/>
                </a:lnTo>
                <a:lnTo>
                  <a:pt x="1521" y="684"/>
                </a:lnTo>
                <a:lnTo>
                  <a:pt x="1521" y="697"/>
                </a:lnTo>
                <a:lnTo>
                  <a:pt x="1521" y="703"/>
                </a:lnTo>
                <a:lnTo>
                  <a:pt x="1521" y="708"/>
                </a:lnTo>
                <a:lnTo>
                  <a:pt x="1523" y="719"/>
                </a:lnTo>
                <a:lnTo>
                  <a:pt x="1525" y="728"/>
                </a:lnTo>
                <a:lnTo>
                  <a:pt x="1529" y="736"/>
                </a:lnTo>
                <a:lnTo>
                  <a:pt x="1533" y="744"/>
                </a:lnTo>
                <a:lnTo>
                  <a:pt x="1535" y="747"/>
                </a:lnTo>
                <a:lnTo>
                  <a:pt x="1538" y="751"/>
                </a:lnTo>
                <a:lnTo>
                  <a:pt x="1542" y="755"/>
                </a:lnTo>
                <a:lnTo>
                  <a:pt x="1546" y="759"/>
                </a:lnTo>
                <a:lnTo>
                  <a:pt x="1556" y="766"/>
                </a:lnTo>
                <a:lnTo>
                  <a:pt x="1561" y="769"/>
                </a:lnTo>
                <a:lnTo>
                  <a:pt x="1567" y="772"/>
                </a:lnTo>
                <a:lnTo>
                  <a:pt x="1579" y="777"/>
                </a:lnTo>
                <a:lnTo>
                  <a:pt x="1587" y="779"/>
                </a:lnTo>
                <a:lnTo>
                  <a:pt x="1594" y="780"/>
                </a:lnTo>
                <a:lnTo>
                  <a:pt x="1612" y="783"/>
                </a:lnTo>
                <a:lnTo>
                  <a:pt x="1621" y="784"/>
                </a:lnTo>
                <a:lnTo>
                  <a:pt x="1632" y="785"/>
                </a:lnTo>
                <a:lnTo>
                  <a:pt x="1655" y="786"/>
                </a:lnTo>
                <a:lnTo>
                  <a:pt x="1656" y="786"/>
                </a:lnTo>
                <a:lnTo>
                  <a:pt x="1655" y="786"/>
                </a:lnTo>
                <a:lnTo>
                  <a:pt x="1654" y="786"/>
                </a:lnTo>
                <a:lnTo>
                  <a:pt x="1655" y="786"/>
                </a:lnTo>
                <a:lnTo>
                  <a:pt x="1682" y="785"/>
                </a:lnTo>
                <a:lnTo>
                  <a:pt x="1707" y="784"/>
                </a:lnTo>
                <a:lnTo>
                  <a:pt x="1719" y="782"/>
                </a:lnTo>
                <a:lnTo>
                  <a:pt x="1731" y="781"/>
                </a:lnTo>
                <a:lnTo>
                  <a:pt x="1753" y="777"/>
                </a:lnTo>
                <a:lnTo>
                  <a:pt x="1764" y="774"/>
                </a:lnTo>
                <a:lnTo>
                  <a:pt x="1775" y="772"/>
                </a:lnTo>
                <a:lnTo>
                  <a:pt x="1795" y="766"/>
                </a:lnTo>
                <a:lnTo>
                  <a:pt x="1814" y="759"/>
                </a:lnTo>
                <a:lnTo>
                  <a:pt x="1832" y="752"/>
                </a:lnTo>
                <a:lnTo>
                  <a:pt x="1849" y="744"/>
                </a:lnTo>
                <a:lnTo>
                  <a:pt x="1864" y="736"/>
                </a:lnTo>
                <a:lnTo>
                  <a:pt x="1879" y="727"/>
                </a:lnTo>
                <a:lnTo>
                  <a:pt x="1893" y="717"/>
                </a:lnTo>
                <a:lnTo>
                  <a:pt x="1906" y="708"/>
                </a:lnTo>
                <a:lnTo>
                  <a:pt x="1917" y="698"/>
                </a:lnTo>
                <a:lnTo>
                  <a:pt x="1928" y="688"/>
                </a:lnTo>
                <a:lnTo>
                  <a:pt x="1938" y="678"/>
                </a:lnTo>
                <a:lnTo>
                  <a:pt x="1947" y="667"/>
                </a:lnTo>
                <a:lnTo>
                  <a:pt x="1956" y="657"/>
                </a:lnTo>
                <a:lnTo>
                  <a:pt x="1970" y="638"/>
                </a:lnTo>
                <a:lnTo>
                  <a:pt x="1981" y="619"/>
                </a:lnTo>
                <a:lnTo>
                  <a:pt x="1990" y="603"/>
                </a:lnTo>
                <a:lnTo>
                  <a:pt x="1997" y="589"/>
                </a:lnTo>
                <a:lnTo>
                  <a:pt x="2001" y="578"/>
                </a:lnTo>
                <a:lnTo>
                  <a:pt x="2004" y="569"/>
                </a:lnTo>
                <a:lnTo>
                  <a:pt x="2078" y="569"/>
                </a:lnTo>
                <a:lnTo>
                  <a:pt x="2057" y="784"/>
                </a:lnTo>
                <a:lnTo>
                  <a:pt x="2178" y="784"/>
                </a:lnTo>
                <a:lnTo>
                  <a:pt x="2193" y="783"/>
                </a:lnTo>
                <a:lnTo>
                  <a:pt x="2207" y="781"/>
                </a:lnTo>
                <a:lnTo>
                  <a:pt x="2220" y="778"/>
                </a:lnTo>
                <a:lnTo>
                  <a:pt x="2230" y="775"/>
                </a:lnTo>
                <a:lnTo>
                  <a:pt x="2240" y="771"/>
                </a:lnTo>
                <a:lnTo>
                  <a:pt x="2245" y="768"/>
                </a:lnTo>
                <a:lnTo>
                  <a:pt x="2249" y="766"/>
                </a:lnTo>
                <a:lnTo>
                  <a:pt x="2253" y="763"/>
                </a:lnTo>
                <a:lnTo>
                  <a:pt x="2256" y="760"/>
                </a:lnTo>
                <a:lnTo>
                  <a:pt x="2263" y="754"/>
                </a:lnTo>
                <a:lnTo>
                  <a:pt x="2269" y="747"/>
                </a:lnTo>
                <a:lnTo>
                  <a:pt x="2273" y="739"/>
                </a:lnTo>
                <a:lnTo>
                  <a:pt x="2277" y="731"/>
                </a:lnTo>
                <a:lnTo>
                  <a:pt x="2281" y="722"/>
                </a:lnTo>
                <a:lnTo>
                  <a:pt x="2284" y="712"/>
                </a:lnTo>
                <a:lnTo>
                  <a:pt x="2286" y="702"/>
                </a:lnTo>
                <a:lnTo>
                  <a:pt x="2289" y="679"/>
                </a:lnTo>
                <a:lnTo>
                  <a:pt x="2341" y="174"/>
                </a:lnTo>
                <a:close/>
                <a:moveTo>
                  <a:pt x="7278" y="851"/>
                </a:moveTo>
                <a:lnTo>
                  <a:pt x="7330" y="851"/>
                </a:lnTo>
                <a:lnTo>
                  <a:pt x="7308" y="874"/>
                </a:lnTo>
                <a:lnTo>
                  <a:pt x="7286" y="897"/>
                </a:lnTo>
                <a:lnTo>
                  <a:pt x="7275" y="908"/>
                </a:lnTo>
                <a:lnTo>
                  <a:pt x="7263" y="919"/>
                </a:lnTo>
                <a:lnTo>
                  <a:pt x="7240" y="939"/>
                </a:lnTo>
                <a:lnTo>
                  <a:pt x="7216" y="959"/>
                </a:lnTo>
                <a:lnTo>
                  <a:pt x="7204" y="969"/>
                </a:lnTo>
                <a:lnTo>
                  <a:pt x="7192" y="978"/>
                </a:lnTo>
                <a:lnTo>
                  <a:pt x="7167" y="996"/>
                </a:lnTo>
                <a:lnTo>
                  <a:pt x="7155" y="1004"/>
                </a:lnTo>
                <a:lnTo>
                  <a:pt x="7142" y="1013"/>
                </a:lnTo>
                <a:lnTo>
                  <a:pt x="7129" y="1021"/>
                </a:lnTo>
                <a:lnTo>
                  <a:pt x="7116" y="1029"/>
                </a:lnTo>
                <a:lnTo>
                  <a:pt x="7090" y="1043"/>
                </a:lnTo>
                <a:lnTo>
                  <a:pt x="7064" y="1057"/>
                </a:lnTo>
                <a:lnTo>
                  <a:pt x="7037" y="1070"/>
                </a:lnTo>
                <a:lnTo>
                  <a:pt x="7009" y="1082"/>
                </a:lnTo>
                <a:lnTo>
                  <a:pt x="6982" y="1092"/>
                </a:lnTo>
                <a:lnTo>
                  <a:pt x="6954" y="1102"/>
                </a:lnTo>
                <a:lnTo>
                  <a:pt x="6925" y="1110"/>
                </a:lnTo>
                <a:lnTo>
                  <a:pt x="6897" y="1118"/>
                </a:lnTo>
                <a:lnTo>
                  <a:pt x="6868" y="1124"/>
                </a:lnTo>
                <a:lnTo>
                  <a:pt x="6838" y="1129"/>
                </a:lnTo>
                <a:lnTo>
                  <a:pt x="6809" y="1133"/>
                </a:lnTo>
                <a:lnTo>
                  <a:pt x="6779" y="1136"/>
                </a:lnTo>
                <a:lnTo>
                  <a:pt x="6749" y="1137"/>
                </a:lnTo>
                <a:lnTo>
                  <a:pt x="6734" y="1137"/>
                </a:lnTo>
                <a:lnTo>
                  <a:pt x="6719" y="1137"/>
                </a:lnTo>
                <a:lnTo>
                  <a:pt x="6688" y="1137"/>
                </a:lnTo>
                <a:lnTo>
                  <a:pt x="6658" y="1135"/>
                </a:lnTo>
                <a:lnTo>
                  <a:pt x="6627" y="1131"/>
                </a:lnTo>
                <a:lnTo>
                  <a:pt x="6596" y="1127"/>
                </a:lnTo>
                <a:lnTo>
                  <a:pt x="6563" y="1121"/>
                </a:lnTo>
                <a:lnTo>
                  <a:pt x="6532" y="1114"/>
                </a:lnTo>
                <a:lnTo>
                  <a:pt x="6501" y="1106"/>
                </a:lnTo>
                <a:lnTo>
                  <a:pt x="6469" y="1096"/>
                </a:lnTo>
                <a:lnTo>
                  <a:pt x="6437" y="1085"/>
                </a:lnTo>
                <a:lnTo>
                  <a:pt x="6414" y="1076"/>
                </a:lnTo>
                <a:lnTo>
                  <a:pt x="6391" y="1066"/>
                </a:lnTo>
                <a:lnTo>
                  <a:pt x="6369" y="1055"/>
                </a:lnTo>
                <a:lnTo>
                  <a:pt x="6358" y="1049"/>
                </a:lnTo>
                <a:lnTo>
                  <a:pt x="6347" y="1043"/>
                </a:lnTo>
                <a:lnTo>
                  <a:pt x="6326" y="1030"/>
                </a:lnTo>
                <a:lnTo>
                  <a:pt x="6306" y="1016"/>
                </a:lnTo>
                <a:lnTo>
                  <a:pt x="6286" y="1002"/>
                </a:lnTo>
                <a:lnTo>
                  <a:pt x="6277" y="995"/>
                </a:lnTo>
                <a:lnTo>
                  <a:pt x="6267" y="987"/>
                </a:lnTo>
                <a:lnTo>
                  <a:pt x="6249" y="972"/>
                </a:lnTo>
                <a:lnTo>
                  <a:pt x="6231" y="955"/>
                </a:lnTo>
                <a:lnTo>
                  <a:pt x="6213" y="939"/>
                </a:lnTo>
                <a:lnTo>
                  <a:pt x="6196" y="921"/>
                </a:lnTo>
                <a:lnTo>
                  <a:pt x="6180" y="903"/>
                </a:lnTo>
                <a:lnTo>
                  <a:pt x="6164" y="885"/>
                </a:lnTo>
                <a:lnTo>
                  <a:pt x="6148" y="866"/>
                </a:lnTo>
                <a:lnTo>
                  <a:pt x="6133" y="847"/>
                </a:lnTo>
                <a:lnTo>
                  <a:pt x="6103" y="808"/>
                </a:lnTo>
                <a:lnTo>
                  <a:pt x="6089" y="787"/>
                </a:lnTo>
                <a:lnTo>
                  <a:pt x="6074" y="767"/>
                </a:lnTo>
                <a:lnTo>
                  <a:pt x="6047" y="726"/>
                </a:lnTo>
                <a:lnTo>
                  <a:pt x="6020" y="685"/>
                </a:lnTo>
                <a:lnTo>
                  <a:pt x="5967" y="603"/>
                </a:lnTo>
                <a:lnTo>
                  <a:pt x="5941" y="562"/>
                </a:lnTo>
                <a:lnTo>
                  <a:pt x="5915" y="522"/>
                </a:lnTo>
                <a:lnTo>
                  <a:pt x="5911" y="517"/>
                </a:lnTo>
                <a:lnTo>
                  <a:pt x="5906" y="511"/>
                </a:lnTo>
                <a:lnTo>
                  <a:pt x="5900" y="507"/>
                </a:lnTo>
                <a:lnTo>
                  <a:pt x="5895" y="503"/>
                </a:lnTo>
                <a:lnTo>
                  <a:pt x="5888" y="499"/>
                </a:lnTo>
                <a:lnTo>
                  <a:pt x="5882" y="496"/>
                </a:lnTo>
                <a:lnTo>
                  <a:pt x="5874" y="493"/>
                </a:lnTo>
                <a:lnTo>
                  <a:pt x="5867" y="490"/>
                </a:lnTo>
                <a:lnTo>
                  <a:pt x="5859" y="488"/>
                </a:lnTo>
                <a:lnTo>
                  <a:pt x="5851" y="487"/>
                </a:lnTo>
                <a:lnTo>
                  <a:pt x="5835" y="484"/>
                </a:lnTo>
                <a:lnTo>
                  <a:pt x="5817" y="482"/>
                </a:lnTo>
                <a:lnTo>
                  <a:pt x="5800" y="481"/>
                </a:lnTo>
                <a:lnTo>
                  <a:pt x="5751" y="481"/>
                </a:lnTo>
                <a:lnTo>
                  <a:pt x="5732" y="676"/>
                </a:lnTo>
                <a:lnTo>
                  <a:pt x="5731" y="683"/>
                </a:lnTo>
                <a:lnTo>
                  <a:pt x="5730" y="691"/>
                </a:lnTo>
                <a:lnTo>
                  <a:pt x="5730" y="704"/>
                </a:lnTo>
                <a:lnTo>
                  <a:pt x="5731" y="716"/>
                </a:lnTo>
                <a:lnTo>
                  <a:pt x="5731" y="721"/>
                </a:lnTo>
                <a:lnTo>
                  <a:pt x="5732" y="726"/>
                </a:lnTo>
                <a:lnTo>
                  <a:pt x="5733" y="731"/>
                </a:lnTo>
                <a:lnTo>
                  <a:pt x="5734" y="736"/>
                </a:lnTo>
                <a:lnTo>
                  <a:pt x="5737" y="744"/>
                </a:lnTo>
                <a:lnTo>
                  <a:pt x="5741" y="751"/>
                </a:lnTo>
                <a:lnTo>
                  <a:pt x="5744" y="755"/>
                </a:lnTo>
                <a:lnTo>
                  <a:pt x="5746" y="758"/>
                </a:lnTo>
                <a:lnTo>
                  <a:pt x="5749" y="761"/>
                </a:lnTo>
                <a:lnTo>
                  <a:pt x="5753" y="764"/>
                </a:lnTo>
                <a:lnTo>
                  <a:pt x="5757" y="767"/>
                </a:lnTo>
                <a:lnTo>
                  <a:pt x="5761" y="769"/>
                </a:lnTo>
                <a:lnTo>
                  <a:pt x="5766" y="772"/>
                </a:lnTo>
                <a:lnTo>
                  <a:pt x="5771" y="774"/>
                </a:lnTo>
                <a:lnTo>
                  <a:pt x="5782" y="778"/>
                </a:lnTo>
                <a:lnTo>
                  <a:pt x="5795" y="780"/>
                </a:lnTo>
                <a:lnTo>
                  <a:pt x="5809" y="782"/>
                </a:lnTo>
                <a:lnTo>
                  <a:pt x="5824" y="784"/>
                </a:lnTo>
                <a:lnTo>
                  <a:pt x="5841" y="784"/>
                </a:lnTo>
                <a:lnTo>
                  <a:pt x="5849" y="784"/>
                </a:lnTo>
                <a:lnTo>
                  <a:pt x="5843" y="851"/>
                </a:lnTo>
                <a:lnTo>
                  <a:pt x="5416" y="851"/>
                </a:lnTo>
                <a:lnTo>
                  <a:pt x="4988" y="851"/>
                </a:lnTo>
                <a:lnTo>
                  <a:pt x="4561" y="851"/>
                </a:lnTo>
                <a:lnTo>
                  <a:pt x="4134" y="851"/>
                </a:lnTo>
                <a:lnTo>
                  <a:pt x="4112" y="877"/>
                </a:lnTo>
                <a:lnTo>
                  <a:pt x="4102" y="889"/>
                </a:lnTo>
                <a:lnTo>
                  <a:pt x="4090" y="901"/>
                </a:lnTo>
                <a:lnTo>
                  <a:pt x="4068" y="925"/>
                </a:lnTo>
                <a:lnTo>
                  <a:pt x="4056" y="936"/>
                </a:lnTo>
                <a:lnTo>
                  <a:pt x="4045" y="947"/>
                </a:lnTo>
                <a:lnTo>
                  <a:pt x="4033" y="957"/>
                </a:lnTo>
                <a:lnTo>
                  <a:pt x="4021" y="967"/>
                </a:lnTo>
                <a:lnTo>
                  <a:pt x="4010" y="977"/>
                </a:lnTo>
                <a:lnTo>
                  <a:pt x="3998" y="987"/>
                </a:lnTo>
                <a:lnTo>
                  <a:pt x="3973" y="1005"/>
                </a:lnTo>
                <a:lnTo>
                  <a:pt x="3949" y="1022"/>
                </a:lnTo>
                <a:lnTo>
                  <a:pt x="3924" y="1038"/>
                </a:lnTo>
                <a:lnTo>
                  <a:pt x="3911" y="1046"/>
                </a:lnTo>
                <a:lnTo>
                  <a:pt x="3898" y="1053"/>
                </a:lnTo>
                <a:lnTo>
                  <a:pt x="3872" y="1066"/>
                </a:lnTo>
                <a:lnTo>
                  <a:pt x="3846" y="1078"/>
                </a:lnTo>
                <a:lnTo>
                  <a:pt x="3820" y="1089"/>
                </a:lnTo>
                <a:lnTo>
                  <a:pt x="3806" y="1094"/>
                </a:lnTo>
                <a:lnTo>
                  <a:pt x="3793" y="1099"/>
                </a:lnTo>
                <a:lnTo>
                  <a:pt x="3766" y="1108"/>
                </a:lnTo>
                <a:lnTo>
                  <a:pt x="3739" y="1115"/>
                </a:lnTo>
                <a:lnTo>
                  <a:pt x="3725" y="1119"/>
                </a:lnTo>
                <a:lnTo>
                  <a:pt x="3711" y="1122"/>
                </a:lnTo>
                <a:lnTo>
                  <a:pt x="3683" y="1127"/>
                </a:lnTo>
                <a:lnTo>
                  <a:pt x="3669" y="1129"/>
                </a:lnTo>
                <a:lnTo>
                  <a:pt x="3654" y="1131"/>
                </a:lnTo>
                <a:lnTo>
                  <a:pt x="3640" y="1133"/>
                </a:lnTo>
                <a:lnTo>
                  <a:pt x="3626" y="1134"/>
                </a:lnTo>
                <a:lnTo>
                  <a:pt x="3612" y="1135"/>
                </a:lnTo>
                <a:lnTo>
                  <a:pt x="3598" y="1136"/>
                </a:lnTo>
                <a:lnTo>
                  <a:pt x="3569" y="1137"/>
                </a:lnTo>
                <a:lnTo>
                  <a:pt x="3540" y="1136"/>
                </a:lnTo>
                <a:lnTo>
                  <a:pt x="3511" y="1135"/>
                </a:lnTo>
                <a:lnTo>
                  <a:pt x="3482" y="1132"/>
                </a:lnTo>
                <a:lnTo>
                  <a:pt x="3453" y="1129"/>
                </a:lnTo>
                <a:lnTo>
                  <a:pt x="3424" y="1124"/>
                </a:lnTo>
                <a:lnTo>
                  <a:pt x="3395" y="1118"/>
                </a:lnTo>
                <a:lnTo>
                  <a:pt x="3366" y="1112"/>
                </a:lnTo>
                <a:lnTo>
                  <a:pt x="3336" y="1104"/>
                </a:lnTo>
                <a:lnTo>
                  <a:pt x="3307" y="1095"/>
                </a:lnTo>
                <a:lnTo>
                  <a:pt x="3278" y="1085"/>
                </a:lnTo>
                <a:lnTo>
                  <a:pt x="3266" y="1080"/>
                </a:lnTo>
                <a:lnTo>
                  <a:pt x="3254" y="1075"/>
                </a:lnTo>
                <a:lnTo>
                  <a:pt x="3231" y="1065"/>
                </a:lnTo>
                <a:lnTo>
                  <a:pt x="3209" y="1053"/>
                </a:lnTo>
                <a:lnTo>
                  <a:pt x="3187" y="1041"/>
                </a:lnTo>
                <a:lnTo>
                  <a:pt x="3166" y="1028"/>
                </a:lnTo>
                <a:lnTo>
                  <a:pt x="3146" y="1014"/>
                </a:lnTo>
                <a:lnTo>
                  <a:pt x="3126" y="1000"/>
                </a:lnTo>
                <a:lnTo>
                  <a:pt x="3107" y="985"/>
                </a:lnTo>
                <a:lnTo>
                  <a:pt x="3097" y="977"/>
                </a:lnTo>
                <a:lnTo>
                  <a:pt x="3088" y="969"/>
                </a:lnTo>
                <a:lnTo>
                  <a:pt x="3070" y="953"/>
                </a:lnTo>
                <a:lnTo>
                  <a:pt x="3052" y="936"/>
                </a:lnTo>
                <a:lnTo>
                  <a:pt x="3034" y="919"/>
                </a:lnTo>
                <a:lnTo>
                  <a:pt x="3017" y="901"/>
                </a:lnTo>
                <a:lnTo>
                  <a:pt x="3009" y="892"/>
                </a:lnTo>
                <a:lnTo>
                  <a:pt x="3001" y="883"/>
                </a:lnTo>
                <a:lnTo>
                  <a:pt x="2984" y="864"/>
                </a:lnTo>
                <a:lnTo>
                  <a:pt x="2968" y="845"/>
                </a:lnTo>
                <a:lnTo>
                  <a:pt x="2953" y="826"/>
                </a:lnTo>
                <a:lnTo>
                  <a:pt x="2938" y="806"/>
                </a:lnTo>
                <a:lnTo>
                  <a:pt x="2923" y="786"/>
                </a:lnTo>
                <a:lnTo>
                  <a:pt x="2908" y="766"/>
                </a:lnTo>
                <a:lnTo>
                  <a:pt x="2879" y="725"/>
                </a:lnTo>
                <a:lnTo>
                  <a:pt x="2865" y="705"/>
                </a:lnTo>
                <a:lnTo>
                  <a:pt x="2852" y="684"/>
                </a:lnTo>
                <a:lnTo>
                  <a:pt x="2798" y="602"/>
                </a:lnTo>
                <a:lnTo>
                  <a:pt x="2771" y="562"/>
                </a:lnTo>
                <a:lnTo>
                  <a:pt x="2745" y="522"/>
                </a:lnTo>
                <a:lnTo>
                  <a:pt x="2740" y="517"/>
                </a:lnTo>
                <a:lnTo>
                  <a:pt x="2736" y="512"/>
                </a:lnTo>
                <a:lnTo>
                  <a:pt x="2730" y="507"/>
                </a:lnTo>
                <a:lnTo>
                  <a:pt x="2725" y="503"/>
                </a:lnTo>
                <a:lnTo>
                  <a:pt x="2718" y="499"/>
                </a:lnTo>
                <a:lnTo>
                  <a:pt x="2712" y="496"/>
                </a:lnTo>
                <a:lnTo>
                  <a:pt x="2705" y="493"/>
                </a:lnTo>
                <a:lnTo>
                  <a:pt x="2698" y="491"/>
                </a:lnTo>
                <a:lnTo>
                  <a:pt x="2682" y="487"/>
                </a:lnTo>
                <a:lnTo>
                  <a:pt x="2666" y="484"/>
                </a:lnTo>
                <a:lnTo>
                  <a:pt x="2649" y="482"/>
                </a:lnTo>
                <a:lnTo>
                  <a:pt x="2632" y="481"/>
                </a:lnTo>
                <a:lnTo>
                  <a:pt x="2579" y="481"/>
                </a:lnTo>
                <a:lnTo>
                  <a:pt x="2560" y="676"/>
                </a:lnTo>
                <a:lnTo>
                  <a:pt x="2559" y="690"/>
                </a:lnTo>
                <a:lnTo>
                  <a:pt x="2558" y="703"/>
                </a:lnTo>
                <a:lnTo>
                  <a:pt x="2559" y="715"/>
                </a:lnTo>
                <a:lnTo>
                  <a:pt x="2560" y="726"/>
                </a:lnTo>
                <a:lnTo>
                  <a:pt x="2561" y="731"/>
                </a:lnTo>
                <a:lnTo>
                  <a:pt x="2562" y="736"/>
                </a:lnTo>
                <a:lnTo>
                  <a:pt x="2565" y="744"/>
                </a:lnTo>
                <a:lnTo>
                  <a:pt x="2569" y="752"/>
                </a:lnTo>
                <a:lnTo>
                  <a:pt x="2572" y="755"/>
                </a:lnTo>
                <a:lnTo>
                  <a:pt x="2574" y="758"/>
                </a:lnTo>
                <a:lnTo>
                  <a:pt x="2581" y="765"/>
                </a:lnTo>
                <a:lnTo>
                  <a:pt x="2589" y="770"/>
                </a:lnTo>
                <a:lnTo>
                  <a:pt x="2593" y="772"/>
                </a:lnTo>
                <a:lnTo>
                  <a:pt x="2598" y="775"/>
                </a:lnTo>
                <a:lnTo>
                  <a:pt x="2609" y="778"/>
                </a:lnTo>
                <a:lnTo>
                  <a:pt x="2621" y="781"/>
                </a:lnTo>
                <a:lnTo>
                  <a:pt x="2635" y="783"/>
                </a:lnTo>
                <a:lnTo>
                  <a:pt x="2651" y="784"/>
                </a:lnTo>
                <a:lnTo>
                  <a:pt x="2668" y="785"/>
                </a:lnTo>
                <a:lnTo>
                  <a:pt x="2678" y="785"/>
                </a:lnTo>
                <a:lnTo>
                  <a:pt x="2673" y="851"/>
                </a:lnTo>
                <a:lnTo>
                  <a:pt x="1880" y="851"/>
                </a:lnTo>
                <a:lnTo>
                  <a:pt x="1088" y="851"/>
                </a:lnTo>
                <a:lnTo>
                  <a:pt x="1094" y="784"/>
                </a:lnTo>
                <a:lnTo>
                  <a:pt x="1127" y="784"/>
                </a:lnTo>
                <a:lnTo>
                  <a:pt x="1142" y="784"/>
                </a:lnTo>
                <a:lnTo>
                  <a:pt x="1155" y="783"/>
                </a:lnTo>
                <a:lnTo>
                  <a:pt x="1168" y="781"/>
                </a:lnTo>
                <a:lnTo>
                  <a:pt x="1180" y="778"/>
                </a:lnTo>
                <a:lnTo>
                  <a:pt x="1191" y="775"/>
                </a:lnTo>
                <a:lnTo>
                  <a:pt x="1200" y="771"/>
                </a:lnTo>
                <a:lnTo>
                  <a:pt x="1209" y="766"/>
                </a:lnTo>
                <a:lnTo>
                  <a:pt x="1217" y="760"/>
                </a:lnTo>
                <a:lnTo>
                  <a:pt x="1221" y="757"/>
                </a:lnTo>
                <a:lnTo>
                  <a:pt x="1224" y="753"/>
                </a:lnTo>
                <a:lnTo>
                  <a:pt x="1228" y="750"/>
                </a:lnTo>
                <a:lnTo>
                  <a:pt x="1231" y="746"/>
                </a:lnTo>
                <a:lnTo>
                  <a:pt x="1236" y="737"/>
                </a:lnTo>
                <a:lnTo>
                  <a:pt x="1238" y="733"/>
                </a:lnTo>
                <a:lnTo>
                  <a:pt x="1241" y="728"/>
                </a:lnTo>
                <a:lnTo>
                  <a:pt x="1243" y="723"/>
                </a:lnTo>
                <a:lnTo>
                  <a:pt x="1244" y="717"/>
                </a:lnTo>
                <a:lnTo>
                  <a:pt x="1246" y="712"/>
                </a:lnTo>
                <a:lnTo>
                  <a:pt x="1248" y="706"/>
                </a:lnTo>
                <a:lnTo>
                  <a:pt x="1250" y="694"/>
                </a:lnTo>
                <a:lnTo>
                  <a:pt x="1252" y="680"/>
                </a:lnTo>
                <a:lnTo>
                  <a:pt x="1303" y="162"/>
                </a:lnTo>
                <a:lnTo>
                  <a:pt x="1304" y="150"/>
                </a:lnTo>
                <a:lnTo>
                  <a:pt x="1304" y="139"/>
                </a:lnTo>
                <a:lnTo>
                  <a:pt x="1304" y="134"/>
                </a:lnTo>
                <a:lnTo>
                  <a:pt x="1304" y="129"/>
                </a:lnTo>
                <a:lnTo>
                  <a:pt x="1303" y="124"/>
                </a:lnTo>
                <a:lnTo>
                  <a:pt x="1302" y="120"/>
                </a:lnTo>
                <a:lnTo>
                  <a:pt x="1301" y="115"/>
                </a:lnTo>
                <a:lnTo>
                  <a:pt x="1300" y="111"/>
                </a:lnTo>
                <a:lnTo>
                  <a:pt x="1299" y="108"/>
                </a:lnTo>
                <a:lnTo>
                  <a:pt x="1297" y="104"/>
                </a:lnTo>
                <a:lnTo>
                  <a:pt x="1293" y="97"/>
                </a:lnTo>
                <a:lnTo>
                  <a:pt x="1289" y="91"/>
                </a:lnTo>
                <a:lnTo>
                  <a:pt x="1282" y="85"/>
                </a:lnTo>
                <a:lnTo>
                  <a:pt x="1274" y="79"/>
                </a:lnTo>
                <a:lnTo>
                  <a:pt x="1270" y="77"/>
                </a:lnTo>
                <a:lnTo>
                  <a:pt x="1265" y="75"/>
                </a:lnTo>
                <a:lnTo>
                  <a:pt x="1255" y="71"/>
                </a:lnTo>
                <a:lnTo>
                  <a:pt x="1243" y="68"/>
                </a:lnTo>
                <a:lnTo>
                  <a:pt x="1230" y="66"/>
                </a:lnTo>
                <a:lnTo>
                  <a:pt x="1215" y="65"/>
                </a:lnTo>
                <a:lnTo>
                  <a:pt x="1199" y="65"/>
                </a:lnTo>
                <a:lnTo>
                  <a:pt x="1157" y="65"/>
                </a:lnTo>
                <a:lnTo>
                  <a:pt x="1164" y="1"/>
                </a:lnTo>
                <a:lnTo>
                  <a:pt x="1196" y="1"/>
                </a:lnTo>
                <a:lnTo>
                  <a:pt x="1611" y="1"/>
                </a:lnTo>
                <a:lnTo>
                  <a:pt x="2027" y="1"/>
                </a:lnTo>
                <a:lnTo>
                  <a:pt x="2444" y="1"/>
                </a:lnTo>
                <a:lnTo>
                  <a:pt x="2860" y="1"/>
                </a:lnTo>
                <a:lnTo>
                  <a:pt x="2882" y="2"/>
                </a:lnTo>
                <a:lnTo>
                  <a:pt x="2903" y="3"/>
                </a:lnTo>
                <a:lnTo>
                  <a:pt x="2924" y="4"/>
                </a:lnTo>
                <a:lnTo>
                  <a:pt x="2944" y="7"/>
                </a:lnTo>
                <a:lnTo>
                  <a:pt x="2963" y="10"/>
                </a:lnTo>
                <a:lnTo>
                  <a:pt x="2981" y="14"/>
                </a:lnTo>
                <a:lnTo>
                  <a:pt x="2998" y="18"/>
                </a:lnTo>
                <a:lnTo>
                  <a:pt x="3014" y="23"/>
                </a:lnTo>
                <a:lnTo>
                  <a:pt x="3030" y="29"/>
                </a:lnTo>
                <a:lnTo>
                  <a:pt x="3044" y="35"/>
                </a:lnTo>
                <a:lnTo>
                  <a:pt x="3058" y="42"/>
                </a:lnTo>
                <a:lnTo>
                  <a:pt x="3071" y="50"/>
                </a:lnTo>
                <a:lnTo>
                  <a:pt x="3083" y="58"/>
                </a:lnTo>
                <a:lnTo>
                  <a:pt x="3095" y="67"/>
                </a:lnTo>
                <a:lnTo>
                  <a:pt x="3100" y="72"/>
                </a:lnTo>
                <a:lnTo>
                  <a:pt x="3105" y="77"/>
                </a:lnTo>
                <a:lnTo>
                  <a:pt x="3110" y="82"/>
                </a:lnTo>
                <a:lnTo>
                  <a:pt x="3115" y="87"/>
                </a:lnTo>
                <a:lnTo>
                  <a:pt x="3122" y="95"/>
                </a:lnTo>
                <a:lnTo>
                  <a:pt x="3128" y="103"/>
                </a:lnTo>
                <a:lnTo>
                  <a:pt x="3133" y="112"/>
                </a:lnTo>
                <a:lnTo>
                  <a:pt x="3139" y="120"/>
                </a:lnTo>
                <a:lnTo>
                  <a:pt x="3143" y="129"/>
                </a:lnTo>
                <a:lnTo>
                  <a:pt x="3148" y="139"/>
                </a:lnTo>
                <a:lnTo>
                  <a:pt x="3151" y="148"/>
                </a:lnTo>
                <a:lnTo>
                  <a:pt x="3155" y="158"/>
                </a:lnTo>
                <a:lnTo>
                  <a:pt x="3157" y="167"/>
                </a:lnTo>
                <a:lnTo>
                  <a:pt x="3159" y="172"/>
                </a:lnTo>
                <a:lnTo>
                  <a:pt x="3160" y="177"/>
                </a:lnTo>
                <a:lnTo>
                  <a:pt x="3162" y="187"/>
                </a:lnTo>
                <a:lnTo>
                  <a:pt x="3163" y="198"/>
                </a:lnTo>
                <a:lnTo>
                  <a:pt x="3164" y="208"/>
                </a:lnTo>
                <a:lnTo>
                  <a:pt x="3164" y="218"/>
                </a:lnTo>
                <a:lnTo>
                  <a:pt x="3164" y="229"/>
                </a:lnTo>
                <a:lnTo>
                  <a:pt x="3163" y="239"/>
                </a:lnTo>
                <a:lnTo>
                  <a:pt x="3162" y="251"/>
                </a:lnTo>
                <a:lnTo>
                  <a:pt x="3159" y="263"/>
                </a:lnTo>
                <a:lnTo>
                  <a:pt x="3158" y="270"/>
                </a:lnTo>
                <a:lnTo>
                  <a:pt x="3156" y="277"/>
                </a:lnTo>
                <a:lnTo>
                  <a:pt x="3151" y="292"/>
                </a:lnTo>
                <a:lnTo>
                  <a:pt x="3145" y="307"/>
                </a:lnTo>
                <a:lnTo>
                  <a:pt x="3142" y="315"/>
                </a:lnTo>
                <a:lnTo>
                  <a:pt x="3138" y="323"/>
                </a:lnTo>
                <a:lnTo>
                  <a:pt x="3133" y="331"/>
                </a:lnTo>
                <a:lnTo>
                  <a:pt x="3128" y="339"/>
                </a:lnTo>
                <a:lnTo>
                  <a:pt x="3117" y="355"/>
                </a:lnTo>
                <a:lnTo>
                  <a:pt x="3110" y="363"/>
                </a:lnTo>
                <a:lnTo>
                  <a:pt x="3103" y="371"/>
                </a:lnTo>
                <a:lnTo>
                  <a:pt x="3096" y="378"/>
                </a:lnTo>
                <a:lnTo>
                  <a:pt x="3087" y="386"/>
                </a:lnTo>
                <a:lnTo>
                  <a:pt x="3069" y="401"/>
                </a:lnTo>
                <a:lnTo>
                  <a:pt x="3059" y="408"/>
                </a:lnTo>
                <a:lnTo>
                  <a:pt x="3048" y="415"/>
                </a:lnTo>
                <a:lnTo>
                  <a:pt x="3037" y="422"/>
                </a:lnTo>
                <a:lnTo>
                  <a:pt x="3024" y="428"/>
                </a:lnTo>
                <a:lnTo>
                  <a:pt x="3011" y="435"/>
                </a:lnTo>
                <a:lnTo>
                  <a:pt x="2997" y="440"/>
                </a:lnTo>
                <a:lnTo>
                  <a:pt x="2983" y="446"/>
                </a:lnTo>
                <a:lnTo>
                  <a:pt x="2967" y="451"/>
                </a:lnTo>
                <a:lnTo>
                  <a:pt x="2951" y="456"/>
                </a:lnTo>
                <a:lnTo>
                  <a:pt x="2934" y="460"/>
                </a:lnTo>
                <a:lnTo>
                  <a:pt x="2957" y="474"/>
                </a:lnTo>
                <a:lnTo>
                  <a:pt x="2979" y="489"/>
                </a:lnTo>
                <a:lnTo>
                  <a:pt x="3001" y="506"/>
                </a:lnTo>
                <a:lnTo>
                  <a:pt x="3011" y="514"/>
                </a:lnTo>
                <a:lnTo>
                  <a:pt x="3021" y="523"/>
                </a:lnTo>
                <a:lnTo>
                  <a:pt x="3041" y="541"/>
                </a:lnTo>
                <a:lnTo>
                  <a:pt x="3060" y="560"/>
                </a:lnTo>
                <a:lnTo>
                  <a:pt x="3079" y="580"/>
                </a:lnTo>
                <a:lnTo>
                  <a:pt x="3097" y="600"/>
                </a:lnTo>
                <a:lnTo>
                  <a:pt x="3115" y="620"/>
                </a:lnTo>
                <a:lnTo>
                  <a:pt x="3133" y="641"/>
                </a:lnTo>
                <a:lnTo>
                  <a:pt x="3150" y="663"/>
                </a:lnTo>
                <a:lnTo>
                  <a:pt x="3167" y="684"/>
                </a:lnTo>
                <a:lnTo>
                  <a:pt x="3232" y="770"/>
                </a:lnTo>
                <a:lnTo>
                  <a:pt x="3240" y="765"/>
                </a:lnTo>
                <a:lnTo>
                  <a:pt x="3247" y="760"/>
                </a:lnTo>
                <a:lnTo>
                  <a:pt x="3253" y="754"/>
                </a:lnTo>
                <a:lnTo>
                  <a:pt x="3259" y="748"/>
                </a:lnTo>
                <a:lnTo>
                  <a:pt x="3265" y="741"/>
                </a:lnTo>
                <a:lnTo>
                  <a:pt x="3270" y="734"/>
                </a:lnTo>
                <a:lnTo>
                  <a:pt x="3275" y="726"/>
                </a:lnTo>
                <a:lnTo>
                  <a:pt x="3279" y="717"/>
                </a:lnTo>
                <a:lnTo>
                  <a:pt x="3284" y="708"/>
                </a:lnTo>
                <a:lnTo>
                  <a:pt x="3287" y="698"/>
                </a:lnTo>
                <a:lnTo>
                  <a:pt x="3291" y="687"/>
                </a:lnTo>
                <a:lnTo>
                  <a:pt x="3294" y="676"/>
                </a:lnTo>
                <a:lnTo>
                  <a:pt x="3298" y="652"/>
                </a:lnTo>
                <a:lnTo>
                  <a:pt x="3300" y="639"/>
                </a:lnTo>
                <a:lnTo>
                  <a:pt x="3302" y="625"/>
                </a:lnTo>
                <a:lnTo>
                  <a:pt x="3347" y="175"/>
                </a:lnTo>
                <a:lnTo>
                  <a:pt x="3348" y="160"/>
                </a:lnTo>
                <a:lnTo>
                  <a:pt x="3348" y="147"/>
                </a:lnTo>
                <a:lnTo>
                  <a:pt x="3348" y="135"/>
                </a:lnTo>
                <a:lnTo>
                  <a:pt x="3347" y="129"/>
                </a:lnTo>
                <a:lnTo>
                  <a:pt x="3346" y="124"/>
                </a:lnTo>
                <a:lnTo>
                  <a:pt x="3345" y="119"/>
                </a:lnTo>
                <a:lnTo>
                  <a:pt x="3344" y="114"/>
                </a:lnTo>
                <a:lnTo>
                  <a:pt x="3341" y="106"/>
                </a:lnTo>
                <a:lnTo>
                  <a:pt x="3337" y="98"/>
                </a:lnTo>
                <a:lnTo>
                  <a:pt x="3332" y="92"/>
                </a:lnTo>
                <a:lnTo>
                  <a:pt x="3329" y="88"/>
                </a:lnTo>
                <a:lnTo>
                  <a:pt x="3326" y="86"/>
                </a:lnTo>
                <a:lnTo>
                  <a:pt x="3318" y="80"/>
                </a:lnTo>
                <a:lnTo>
                  <a:pt x="3308" y="76"/>
                </a:lnTo>
                <a:lnTo>
                  <a:pt x="3303" y="74"/>
                </a:lnTo>
                <a:lnTo>
                  <a:pt x="3298" y="72"/>
                </a:lnTo>
                <a:lnTo>
                  <a:pt x="3286" y="70"/>
                </a:lnTo>
                <a:lnTo>
                  <a:pt x="3272" y="68"/>
                </a:lnTo>
                <a:lnTo>
                  <a:pt x="3258" y="66"/>
                </a:lnTo>
                <a:lnTo>
                  <a:pt x="3242" y="66"/>
                </a:lnTo>
                <a:lnTo>
                  <a:pt x="3223" y="66"/>
                </a:lnTo>
                <a:lnTo>
                  <a:pt x="3229" y="1"/>
                </a:lnTo>
                <a:lnTo>
                  <a:pt x="3581" y="1"/>
                </a:lnTo>
                <a:lnTo>
                  <a:pt x="4047" y="504"/>
                </a:lnTo>
                <a:lnTo>
                  <a:pt x="4079" y="175"/>
                </a:lnTo>
                <a:lnTo>
                  <a:pt x="4081" y="160"/>
                </a:lnTo>
                <a:lnTo>
                  <a:pt x="4081" y="146"/>
                </a:lnTo>
                <a:lnTo>
                  <a:pt x="4080" y="134"/>
                </a:lnTo>
                <a:lnTo>
                  <a:pt x="4080" y="129"/>
                </a:lnTo>
                <a:lnTo>
                  <a:pt x="4079" y="123"/>
                </a:lnTo>
                <a:lnTo>
                  <a:pt x="4078" y="118"/>
                </a:lnTo>
                <a:lnTo>
                  <a:pt x="4077" y="114"/>
                </a:lnTo>
                <a:lnTo>
                  <a:pt x="4074" y="105"/>
                </a:lnTo>
                <a:lnTo>
                  <a:pt x="4070" y="98"/>
                </a:lnTo>
                <a:lnTo>
                  <a:pt x="4065" y="91"/>
                </a:lnTo>
                <a:lnTo>
                  <a:pt x="4062" y="88"/>
                </a:lnTo>
                <a:lnTo>
                  <a:pt x="4058" y="85"/>
                </a:lnTo>
                <a:lnTo>
                  <a:pt x="4050" y="80"/>
                </a:lnTo>
                <a:lnTo>
                  <a:pt x="4041" y="75"/>
                </a:lnTo>
                <a:lnTo>
                  <a:pt x="4036" y="74"/>
                </a:lnTo>
                <a:lnTo>
                  <a:pt x="4030" y="72"/>
                </a:lnTo>
                <a:lnTo>
                  <a:pt x="4018" y="69"/>
                </a:lnTo>
                <a:lnTo>
                  <a:pt x="4005" y="67"/>
                </a:lnTo>
                <a:lnTo>
                  <a:pt x="3990" y="66"/>
                </a:lnTo>
                <a:lnTo>
                  <a:pt x="3974" y="65"/>
                </a:lnTo>
                <a:lnTo>
                  <a:pt x="3919" y="65"/>
                </a:lnTo>
                <a:lnTo>
                  <a:pt x="3925" y="1"/>
                </a:lnTo>
                <a:lnTo>
                  <a:pt x="4448" y="1"/>
                </a:lnTo>
                <a:lnTo>
                  <a:pt x="4972" y="1"/>
                </a:lnTo>
                <a:lnTo>
                  <a:pt x="5497" y="1"/>
                </a:lnTo>
                <a:lnTo>
                  <a:pt x="6021" y="1"/>
                </a:lnTo>
                <a:lnTo>
                  <a:pt x="6045" y="2"/>
                </a:lnTo>
                <a:lnTo>
                  <a:pt x="6068" y="3"/>
                </a:lnTo>
                <a:lnTo>
                  <a:pt x="6090" y="4"/>
                </a:lnTo>
                <a:lnTo>
                  <a:pt x="6111" y="7"/>
                </a:lnTo>
                <a:lnTo>
                  <a:pt x="6131" y="10"/>
                </a:lnTo>
                <a:lnTo>
                  <a:pt x="6150" y="14"/>
                </a:lnTo>
                <a:lnTo>
                  <a:pt x="6159" y="16"/>
                </a:lnTo>
                <a:lnTo>
                  <a:pt x="6167" y="18"/>
                </a:lnTo>
                <a:lnTo>
                  <a:pt x="6184" y="23"/>
                </a:lnTo>
                <a:lnTo>
                  <a:pt x="6200" y="29"/>
                </a:lnTo>
                <a:lnTo>
                  <a:pt x="6215" y="35"/>
                </a:lnTo>
                <a:lnTo>
                  <a:pt x="6229" y="42"/>
                </a:lnTo>
                <a:lnTo>
                  <a:pt x="6243" y="50"/>
                </a:lnTo>
                <a:lnTo>
                  <a:pt x="6255" y="58"/>
                </a:lnTo>
                <a:lnTo>
                  <a:pt x="6266" y="67"/>
                </a:lnTo>
                <a:lnTo>
                  <a:pt x="6272" y="72"/>
                </a:lnTo>
                <a:lnTo>
                  <a:pt x="6277" y="77"/>
                </a:lnTo>
                <a:lnTo>
                  <a:pt x="6282" y="82"/>
                </a:lnTo>
                <a:lnTo>
                  <a:pt x="6287" y="87"/>
                </a:lnTo>
                <a:lnTo>
                  <a:pt x="6293" y="95"/>
                </a:lnTo>
                <a:lnTo>
                  <a:pt x="6299" y="103"/>
                </a:lnTo>
                <a:lnTo>
                  <a:pt x="6305" y="112"/>
                </a:lnTo>
                <a:lnTo>
                  <a:pt x="6310" y="120"/>
                </a:lnTo>
                <a:lnTo>
                  <a:pt x="6315" y="129"/>
                </a:lnTo>
                <a:lnTo>
                  <a:pt x="6319" y="139"/>
                </a:lnTo>
                <a:lnTo>
                  <a:pt x="6323" y="148"/>
                </a:lnTo>
                <a:lnTo>
                  <a:pt x="6326" y="158"/>
                </a:lnTo>
                <a:lnTo>
                  <a:pt x="6329" y="167"/>
                </a:lnTo>
                <a:lnTo>
                  <a:pt x="6330" y="172"/>
                </a:lnTo>
                <a:lnTo>
                  <a:pt x="6332" y="177"/>
                </a:lnTo>
                <a:lnTo>
                  <a:pt x="6333" y="187"/>
                </a:lnTo>
                <a:lnTo>
                  <a:pt x="6335" y="198"/>
                </a:lnTo>
                <a:lnTo>
                  <a:pt x="6335" y="208"/>
                </a:lnTo>
                <a:lnTo>
                  <a:pt x="6336" y="218"/>
                </a:lnTo>
                <a:lnTo>
                  <a:pt x="6336" y="229"/>
                </a:lnTo>
                <a:lnTo>
                  <a:pt x="6335" y="239"/>
                </a:lnTo>
                <a:lnTo>
                  <a:pt x="6333" y="251"/>
                </a:lnTo>
                <a:lnTo>
                  <a:pt x="6331" y="263"/>
                </a:lnTo>
                <a:lnTo>
                  <a:pt x="6329" y="270"/>
                </a:lnTo>
                <a:lnTo>
                  <a:pt x="6328" y="277"/>
                </a:lnTo>
                <a:lnTo>
                  <a:pt x="6325" y="284"/>
                </a:lnTo>
                <a:lnTo>
                  <a:pt x="6323" y="292"/>
                </a:lnTo>
                <a:lnTo>
                  <a:pt x="6317" y="307"/>
                </a:lnTo>
                <a:lnTo>
                  <a:pt x="6313" y="315"/>
                </a:lnTo>
                <a:lnTo>
                  <a:pt x="6309" y="323"/>
                </a:lnTo>
                <a:lnTo>
                  <a:pt x="6305" y="331"/>
                </a:lnTo>
                <a:lnTo>
                  <a:pt x="6300" y="339"/>
                </a:lnTo>
                <a:lnTo>
                  <a:pt x="6294" y="347"/>
                </a:lnTo>
                <a:lnTo>
                  <a:pt x="6288" y="355"/>
                </a:lnTo>
                <a:lnTo>
                  <a:pt x="6282" y="363"/>
                </a:lnTo>
                <a:lnTo>
                  <a:pt x="6275" y="371"/>
                </a:lnTo>
                <a:lnTo>
                  <a:pt x="6267" y="379"/>
                </a:lnTo>
                <a:lnTo>
                  <a:pt x="6259" y="386"/>
                </a:lnTo>
                <a:lnTo>
                  <a:pt x="6250" y="394"/>
                </a:lnTo>
                <a:lnTo>
                  <a:pt x="6241" y="401"/>
                </a:lnTo>
                <a:lnTo>
                  <a:pt x="6230" y="409"/>
                </a:lnTo>
                <a:lnTo>
                  <a:pt x="6219" y="415"/>
                </a:lnTo>
                <a:lnTo>
                  <a:pt x="6208" y="422"/>
                </a:lnTo>
                <a:lnTo>
                  <a:pt x="6196" y="429"/>
                </a:lnTo>
                <a:lnTo>
                  <a:pt x="6182" y="435"/>
                </a:lnTo>
                <a:lnTo>
                  <a:pt x="6169" y="441"/>
                </a:lnTo>
                <a:lnTo>
                  <a:pt x="6154" y="446"/>
                </a:lnTo>
                <a:lnTo>
                  <a:pt x="6138" y="451"/>
                </a:lnTo>
                <a:lnTo>
                  <a:pt x="6122" y="456"/>
                </a:lnTo>
                <a:lnTo>
                  <a:pt x="6105" y="460"/>
                </a:lnTo>
                <a:lnTo>
                  <a:pt x="6120" y="470"/>
                </a:lnTo>
                <a:lnTo>
                  <a:pt x="6135" y="480"/>
                </a:lnTo>
                <a:lnTo>
                  <a:pt x="6150" y="490"/>
                </a:lnTo>
                <a:lnTo>
                  <a:pt x="6164" y="501"/>
                </a:lnTo>
                <a:lnTo>
                  <a:pt x="6178" y="512"/>
                </a:lnTo>
                <a:lnTo>
                  <a:pt x="6191" y="524"/>
                </a:lnTo>
                <a:lnTo>
                  <a:pt x="6204" y="536"/>
                </a:lnTo>
                <a:lnTo>
                  <a:pt x="6217" y="549"/>
                </a:lnTo>
                <a:lnTo>
                  <a:pt x="6229" y="562"/>
                </a:lnTo>
                <a:lnTo>
                  <a:pt x="6241" y="575"/>
                </a:lnTo>
                <a:lnTo>
                  <a:pt x="6253" y="588"/>
                </a:lnTo>
                <a:lnTo>
                  <a:pt x="6264" y="602"/>
                </a:lnTo>
                <a:lnTo>
                  <a:pt x="6287" y="630"/>
                </a:lnTo>
                <a:lnTo>
                  <a:pt x="6309" y="659"/>
                </a:lnTo>
                <a:lnTo>
                  <a:pt x="6352" y="717"/>
                </a:lnTo>
                <a:lnTo>
                  <a:pt x="6373" y="745"/>
                </a:lnTo>
                <a:lnTo>
                  <a:pt x="6395" y="774"/>
                </a:lnTo>
                <a:lnTo>
                  <a:pt x="6406" y="788"/>
                </a:lnTo>
                <a:lnTo>
                  <a:pt x="6418" y="803"/>
                </a:lnTo>
                <a:lnTo>
                  <a:pt x="6429" y="816"/>
                </a:lnTo>
                <a:lnTo>
                  <a:pt x="6441" y="830"/>
                </a:lnTo>
                <a:lnTo>
                  <a:pt x="6453" y="843"/>
                </a:lnTo>
                <a:lnTo>
                  <a:pt x="6465" y="856"/>
                </a:lnTo>
                <a:lnTo>
                  <a:pt x="6478" y="868"/>
                </a:lnTo>
                <a:lnTo>
                  <a:pt x="6491" y="880"/>
                </a:lnTo>
                <a:lnTo>
                  <a:pt x="6509" y="896"/>
                </a:lnTo>
                <a:lnTo>
                  <a:pt x="6529" y="912"/>
                </a:lnTo>
                <a:lnTo>
                  <a:pt x="6539" y="920"/>
                </a:lnTo>
                <a:lnTo>
                  <a:pt x="6549" y="927"/>
                </a:lnTo>
                <a:lnTo>
                  <a:pt x="6559" y="935"/>
                </a:lnTo>
                <a:lnTo>
                  <a:pt x="6570" y="942"/>
                </a:lnTo>
                <a:lnTo>
                  <a:pt x="6591" y="956"/>
                </a:lnTo>
                <a:lnTo>
                  <a:pt x="6615" y="970"/>
                </a:lnTo>
                <a:lnTo>
                  <a:pt x="6638" y="982"/>
                </a:lnTo>
                <a:lnTo>
                  <a:pt x="6661" y="994"/>
                </a:lnTo>
                <a:lnTo>
                  <a:pt x="6685" y="1004"/>
                </a:lnTo>
                <a:lnTo>
                  <a:pt x="6697" y="1009"/>
                </a:lnTo>
                <a:lnTo>
                  <a:pt x="6710" y="1014"/>
                </a:lnTo>
                <a:lnTo>
                  <a:pt x="6734" y="1022"/>
                </a:lnTo>
                <a:lnTo>
                  <a:pt x="6760" y="1030"/>
                </a:lnTo>
                <a:lnTo>
                  <a:pt x="6785" y="1035"/>
                </a:lnTo>
                <a:lnTo>
                  <a:pt x="6811" y="1040"/>
                </a:lnTo>
                <a:lnTo>
                  <a:pt x="6836" y="1043"/>
                </a:lnTo>
                <a:lnTo>
                  <a:pt x="6862" y="1044"/>
                </a:lnTo>
                <a:lnTo>
                  <a:pt x="6877" y="1045"/>
                </a:lnTo>
                <a:lnTo>
                  <a:pt x="6892" y="1044"/>
                </a:lnTo>
                <a:lnTo>
                  <a:pt x="6906" y="1043"/>
                </a:lnTo>
                <a:lnTo>
                  <a:pt x="6921" y="1042"/>
                </a:lnTo>
                <a:lnTo>
                  <a:pt x="6936" y="1039"/>
                </a:lnTo>
                <a:lnTo>
                  <a:pt x="6950" y="1037"/>
                </a:lnTo>
                <a:lnTo>
                  <a:pt x="6964" y="1033"/>
                </a:lnTo>
                <a:lnTo>
                  <a:pt x="6979" y="1029"/>
                </a:lnTo>
                <a:lnTo>
                  <a:pt x="7002" y="1023"/>
                </a:lnTo>
                <a:lnTo>
                  <a:pt x="7025" y="1015"/>
                </a:lnTo>
                <a:lnTo>
                  <a:pt x="7048" y="1007"/>
                </a:lnTo>
                <a:lnTo>
                  <a:pt x="7070" y="998"/>
                </a:lnTo>
                <a:lnTo>
                  <a:pt x="7091" y="988"/>
                </a:lnTo>
                <a:lnTo>
                  <a:pt x="7112" y="977"/>
                </a:lnTo>
                <a:lnTo>
                  <a:pt x="7132" y="966"/>
                </a:lnTo>
                <a:lnTo>
                  <a:pt x="7151" y="954"/>
                </a:lnTo>
                <a:lnTo>
                  <a:pt x="7170" y="942"/>
                </a:lnTo>
                <a:lnTo>
                  <a:pt x="7188" y="929"/>
                </a:lnTo>
                <a:lnTo>
                  <a:pt x="7205" y="916"/>
                </a:lnTo>
                <a:lnTo>
                  <a:pt x="7221" y="903"/>
                </a:lnTo>
                <a:lnTo>
                  <a:pt x="7237" y="890"/>
                </a:lnTo>
                <a:lnTo>
                  <a:pt x="7252" y="877"/>
                </a:lnTo>
                <a:lnTo>
                  <a:pt x="7265" y="864"/>
                </a:lnTo>
                <a:lnTo>
                  <a:pt x="7278" y="85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266737288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Taustakuva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E20503-FD26-45D7-8D72-ADBE68B52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DD45C70-0E7D-4432-AD26-2B8F2E584E75}" type="datetime1">
              <a:rPr lang="fi-FI" smtClean="0"/>
              <a:pPr/>
              <a:t>14.4.2026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83D58F-2FEE-465A-8C27-8071BFBDA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© Berner Oy  |  Esittäjä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5BEB2B-921C-4DB4-9DFA-93C092061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E98F4-D9F1-4002-AD5C-3866A5A71344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Freeform 6"/>
          <p:cNvSpPr>
            <a:spLocks noChangeAspect="1" noEditPoints="1"/>
          </p:cNvSpPr>
          <p:nvPr userDrawn="1"/>
        </p:nvSpPr>
        <p:spPr bwMode="auto">
          <a:xfrm>
            <a:off x="3647728" y="2780928"/>
            <a:ext cx="5760000" cy="1251800"/>
          </a:xfrm>
          <a:custGeom>
            <a:avLst/>
            <a:gdLst>
              <a:gd name="T0" fmla="*/ 5840 w 7330"/>
              <a:gd name="T1" fmla="*/ 1317 h 1593"/>
              <a:gd name="T2" fmla="*/ 5357 w 7330"/>
              <a:gd name="T3" fmla="*/ 1467 h 1593"/>
              <a:gd name="T4" fmla="*/ 2874 w 7330"/>
              <a:gd name="T5" fmla="*/ 1589 h 1593"/>
              <a:gd name="T6" fmla="*/ 684 w 7330"/>
              <a:gd name="T7" fmla="*/ 1394 h 1593"/>
              <a:gd name="T8" fmla="*/ 863 w 7330"/>
              <a:gd name="T9" fmla="*/ 1338 h 1593"/>
              <a:gd name="T10" fmla="*/ 497 w 7330"/>
              <a:gd name="T11" fmla="*/ 753 h 1593"/>
              <a:gd name="T12" fmla="*/ 757 w 7330"/>
              <a:gd name="T13" fmla="*/ 719 h 1593"/>
              <a:gd name="T14" fmla="*/ 771 w 7330"/>
              <a:gd name="T15" fmla="*/ 502 h 1593"/>
              <a:gd name="T16" fmla="*/ 468 w 7330"/>
              <a:gd name="T17" fmla="*/ 709 h 1593"/>
              <a:gd name="T18" fmla="*/ 787 w 7330"/>
              <a:gd name="T19" fmla="*/ 281 h 1593"/>
              <a:gd name="T20" fmla="*/ 733 w 7330"/>
              <a:gd name="T21" fmla="*/ 82 h 1593"/>
              <a:gd name="T22" fmla="*/ 154 w 7330"/>
              <a:gd name="T23" fmla="*/ 767 h 1593"/>
              <a:gd name="T24" fmla="*/ 220 w 7330"/>
              <a:gd name="T25" fmla="*/ 78 h 1593"/>
              <a:gd name="T26" fmla="*/ 1075 w 7330"/>
              <a:gd name="T27" fmla="*/ 82 h 1593"/>
              <a:gd name="T28" fmla="*/ 1065 w 7330"/>
              <a:gd name="T29" fmla="*/ 315 h 1593"/>
              <a:gd name="T30" fmla="*/ 980 w 7330"/>
              <a:gd name="T31" fmla="*/ 435 h 1593"/>
              <a:gd name="T32" fmla="*/ 1073 w 7330"/>
              <a:gd name="T33" fmla="*/ 678 h 1593"/>
              <a:gd name="T34" fmla="*/ 6070 w 7330"/>
              <a:gd name="T35" fmla="*/ 209 h 1593"/>
              <a:gd name="T36" fmla="*/ 5917 w 7330"/>
              <a:gd name="T37" fmla="*/ 66 h 1593"/>
              <a:gd name="T38" fmla="*/ 6058 w 7330"/>
              <a:gd name="T39" fmla="*/ 299 h 1593"/>
              <a:gd name="T40" fmla="*/ 5284 w 7330"/>
              <a:gd name="T41" fmla="*/ 230 h 1593"/>
              <a:gd name="T42" fmla="*/ 5037 w 7330"/>
              <a:gd name="T43" fmla="*/ 69 h 1593"/>
              <a:gd name="T44" fmla="*/ 4979 w 7330"/>
              <a:gd name="T45" fmla="*/ 262 h 1593"/>
              <a:gd name="T46" fmla="*/ 4818 w 7330"/>
              <a:gd name="T47" fmla="*/ 433 h 1593"/>
              <a:gd name="T48" fmla="*/ 4812 w 7330"/>
              <a:gd name="T49" fmla="*/ 785 h 1593"/>
              <a:gd name="T50" fmla="*/ 5137 w 7330"/>
              <a:gd name="T51" fmla="*/ 646 h 1593"/>
              <a:gd name="T52" fmla="*/ 5456 w 7330"/>
              <a:gd name="T53" fmla="*/ 712 h 1593"/>
              <a:gd name="T54" fmla="*/ 4285 w 7330"/>
              <a:gd name="T55" fmla="*/ 66 h 1593"/>
              <a:gd name="T56" fmla="*/ 4123 w 7330"/>
              <a:gd name="T57" fmla="*/ 770 h 1593"/>
              <a:gd name="T58" fmla="*/ 4421 w 7330"/>
              <a:gd name="T59" fmla="*/ 688 h 1593"/>
              <a:gd name="T60" fmla="*/ 3435 w 7330"/>
              <a:gd name="T61" fmla="*/ 232 h 1593"/>
              <a:gd name="T62" fmla="*/ 3495 w 7330"/>
              <a:gd name="T63" fmla="*/ 783 h 1593"/>
              <a:gd name="T64" fmla="*/ 3626 w 7330"/>
              <a:gd name="T65" fmla="*/ 1033 h 1593"/>
              <a:gd name="T66" fmla="*/ 2881 w 7330"/>
              <a:gd name="T67" fmla="*/ 143 h 1593"/>
              <a:gd name="T68" fmla="*/ 2771 w 7330"/>
              <a:gd name="T69" fmla="*/ 404 h 1593"/>
              <a:gd name="T70" fmla="*/ 2342 w 7330"/>
              <a:gd name="T71" fmla="*/ 134 h 1593"/>
              <a:gd name="T72" fmla="*/ 2019 w 7330"/>
              <a:gd name="T73" fmla="*/ 169 h 1593"/>
              <a:gd name="T74" fmla="*/ 1663 w 7330"/>
              <a:gd name="T75" fmla="*/ 365 h 1593"/>
              <a:gd name="T76" fmla="*/ 1756 w 7330"/>
              <a:gd name="T77" fmla="*/ 508 h 1593"/>
              <a:gd name="T78" fmla="*/ 1521 w 7330"/>
              <a:gd name="T79" fmla="*/ 708 h 1593"/>
              <a:gd name="T80" fmla="*/ 1731 w 7330"/>
              <a:gd name="T81" fmla="*/ 781 h 1593"/>
              <a:gd name="T82" fmla="*/ 2193 w 7330"/>
              <a:gd name="T83" fmla="*/ 783 h 1593"/>
              <a:gd name="T84" fmla="*/ 7204 w 7330"/>
              <a:gd name="T85" fmla="*/ 969 h 1593"/>
              <a:gd name="T86" fmla="*/ 6563 w 7330"/>
              <a:gd name="T87" fmla="*/ 1121 h 1593"/>
              <a:gd name="T88" fmla="*/ 6047 w 7330"/>
              <a:gd name="T89" fmla="*/ 726 h 1593"/>
              <a:gd name="T90" fmla="*/ 5733 w 7330"/>
              <a:gd name="T91" fmla="*/ 731 h 1593"/>
              <a:gd name="T92" fmla="*/ 4068 w 7330"/>
              <a:gd name="T93" fmla="*/ 925 h 1593"/>
              <a:gd name="T94" fmla="*/ 3612 w 7330"/>
              <a:gd name="T95" fmla="*/ 1135 h 1593"/>
              <a:gd name="T96" fmla="*/ 3034 w 7330"/>
              <a:gd name="T97" fmla="*/ 919 h 1593"/>
              <a:gd name="T98" fmla="*/ 2649 w 7330"/>
              <a:gd name="T99" fmla="*/ 482 h 1593"/>
              <a:gd name="T100" fmla="*/ 1088 w 7330"/>
              <a:gd name="T101" fmla="*/ 851 h 1593"/>
              <a:gd name="T102" fmla="*/ 1304 w 7330"/>
              <a:gd name="T103" fmla="*/ 139 h 1593"/>
              <a:gd name="T104" fmla="*/ 2860 w 7330"/>
              <a:gd name="T105" fmla="*/ 1 h 1593"/>
              <a:gd name="T106" fmla="*/ 3155 w 7330"/>
              <a:gd name="T107" fmla="*/ 158 h 1593"/>
              <a:gd name="T108" fmla="*/ 3059 w 7330"/>
              <a:gd name="T109" fmla="*/ 408 h 1593"/>
              <a:gd name="T110" fmla="*/ 3253 w 7330"/>
              <a:gd name="T111" fmla="*/ 754 h 1593"/>
              <a:gd name="T112" fmla="*/ 3318 w 7330"/>
              <a:gd name="T113" fmla="*/ 80 h 1593"/>
              <a:gd name="T114" fmla="*/ 4041 w 7330"/>
              <a:gd name="T115" fmla="*/ 75 h 1593"/>
              <a:gd name="T116" fmla="*/ 6255 w 7330"/>
              <a:gd name="T117" fmla="*/ 58 h 1593"/>
              <a:gd name="T118" fmla="*/ 6328 w 7330"/>
              <a:gd name="T119" fmla="*/ 277 h 1593"/>
              <a:gd name="T120" fmla="*/ 6120 w 7330"/>
              <a:gd name="T121" fmla="*/ 470 h 1593"/>
              <a:gd name="T122" fmla="*/ 6529 w 7330"/>
              <a:gd name="T123" fmla="*/ 912 h 1593"/>
              <a:gd name="T124" fmla="*/ 7002 w 7330"/>
              <a:gd name="T125" fmla="*/ 1023 h 15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7330" h="1593">
                <a:moveTo>
                  <a:pt x="3255" y="1454"/>
                </a:moveTo>
                <a:lnTo>
                  <a:pt x="3373" y="1453"/>
                </a:lnTo>
                <a:lnTo>
                  <a:pt x="3491" y="1453"/>
                </a:lnTo>
                <a:lnTo>
                  <a:pt x="3608" y="1451"/>
                </a:lnTo>
                <a:lnTo>
                  <a:pt x="3726" y="1449"/>
                </a:lnTo>
                <a:lnTo>
                  <a:pt x="3842" y="1447"/>
                </a:lnTo>
                <a:lnTo>
                  <a:pt x="3957" y="1444"/>
                </a:lnTo>
                <a:lnTo>
                  <a:pt x="4071" y="1441"/>
                </a:lnTo>
                <a:lnTo>
                  <a:pt x="4184" y="1437"/>
                </a:lnTo>
                <a:lnTo>
                  <a:pt x="4297" y="1433"/>
                </a:lnTo>
                <a:lnTo>
                  <a:pt x="4408" y="1428"/>
                </a:lnTo>
                <a:lnTo>
                  <a:pt x="4518" y="1423"/>
                </a:lnTo>
                <a:lnTo>
                  <a:pt x="4628" y="1417"/>
                </a:lnTo>
                <a:lnTo>
                  <a:pt x="4736" y="1411"/>
                </a:lnTo>
                <a:lnTo>
                  <a:pt x="4843" y="1405"/>
                </a:lnTo>
                <a:lnTo>
                  <a:pt x="4949" y="1398"/>
                </a:lnTo>
                <a:lnTo>
                  <a:pt x="5002" y="1394"/>
                </a:lnTo>
                <a:lnTo>
                  <a:pt x="5054" y="1390"/>
                </a:lnTo>
                <a:lnTo>
                  <a:pt x="5158" y="1383"/>
                </a:lnTo>
                <a:lnTo>
                  <a:pt x="5260" y="1374"/>
                </a:lnTo>
                <a:lnTo>
                  <a:pt x="5360" y="1366"/>
                </a:lnTo>
                <a:lnTo>
                  <a:pt x="5459" y="1357"/>
                </a:lnTo>
                <a:lnTo>
                  <a:pt x="5557" y="1347"/>
                </a:lnTo>
                <a:lnTo>
                  <a:pt x="5653" y="1338"/>
                </a:lnTo>
                <a:lnTo>
                  <a:pt x="5747" y="1327"/>
                </a:lnTo>
                <a:lnTo>
                  <a:pt x="5840" y="1317"/>
                </a:lnTo>
                <a:lnTo>
                  <a:pt x="5931" y="1306"/>
                </a:lnTo>
                <a:lnTo>
                  <a:pt x="6020" y="1295"/>
                </a:lnTo>
                <a:lnTo>
                  <a:pt x="6108" y="1283"/>
                </a:lnTo>
                <a:lnTo>
                  <a:pt x="6194" y="1271"/>
                </a:lnTo>
                <a:lnTo>
                  <a:pt x="6277" y="1259"/>
                </a:lnTo>
                <a:lnTo>
                  <a:pt x="6359" y="1246"/>
                </a:lnTo>
                <a:lnTo>
                  <a:pt x="6439" y="1233"/>
                </a:lnTo>
                <a:lnTo>
                  <a:pt x="6517" y="1220"/>
                </a:lnTo>
                <a:lnTo>
                  <a:pt x="6518" y="1228"/>
                </a:lnTo>
                <a:lnTo>
                  <a:pt x="6454" y="1248"/>
                </a:lnTo>
                <a:lnTo>
                  <a:pt x="6386" y="1268"/>
                </a:lnTo>
                <a:lnTo>
                  <a:pt x="6316" y="1287"/>
                </a:lnTo>
                <a:lnTo>
                  <a:pt x="6279" y="1297"/>
                </a:lnTo>
                <a:lnTo>
                  <a:pt x="6242" y="1306"/>
                </a:lnTo>
                <a:lnTo>
                  <a:pt x="6204" y="1316"/>
                </a:lnTo>
                <a:lnTo>
                  <a:pt x="6166" y="1325"/>
                </a:lnTo>
                <a:lnTo>
                  <a:pt x="6087" y="1343"/>
                </a:lnTo>
                <a:lnTo>
                  <a:pt x="6004" y="1360"/>
                </a:lnTo>
                <a:lnTo>
                  <a:pt x="5920" y="1377"/>
                </a:lnTo>
                <a:lnTo>
                  <a:pt x="5832" y="1394"/>
                </a:lnTo>
                <a:lnTo>
                  <a:pt x="5742" y="1410"/>
                </a:lnTo>
                <a:lnTo>
                  <a:pt x="5649" y="1425"/>
                </a:lnTo>
                <a:lnTo>
                  <a:pt x="5554" y="1440"/>
                </a:lnTo>
                <a:lnTo>
                  <a:pt x="5457" y="1454"/>
                </a:lnTo>
                <a:lnTo>
                  <a:pt x="5407" y="1461"/>
                </a:lnTo>
                <a:lnTo>
                  <a:pt x="5357" y="1467"/>
                </a:lnTo>
                <a:lnTo>
                  <a:pt x="5255" y="1480"/>
                </a:lnTo>
                <a:lnTo>
                  <a:pt x="5151" y="1493"/>
                </a:lnTo>
                <a:lnTo>
                  <a:pt x="5044" y="1504"/>
                </a:lnTo>
                <a:lnTo>
                  <a:pt x="4936" y="1515"/>
                </a:lnTo>
                <a:lnTo>
                  <a:pt x="4826" y="1526"/>
                </a:lnTo>
                <a:lnTo>
                  <a:pt x="4714" y="1535"/>
                </a:lnTo>
                <a:lnTo>
                  <a:pt x="4601" y="1544"/>
                </a:lnTo>
                <a:lnTo>
                  <a:pt x="4485" y="1553"/>
                </a:lnTo>
                <a:lnTo>
                  <a:pt x="4427" y="1556"/>
                </a:lnTo>
                <a:lnTo>
                  <a:pt x="4368" y="1560"/>
                </a:lnTo>
                <a:lnTo>
                  <a:pt x="4309" y="1564"/>
                </a:lnTo>
                <a:lnTo>
                  <a:pt x="4250" y="1567"/>
                </a:lnTo>
                <a:lnTo>
                  <a:pt x="4190" y="1570"/>
                </a:lnTo>
                <a:lnTo>
                  <a:pt x="4130" y="1573"/>
                </a:lnTo>
                <a:lnTo>
                  <a:pt x="4070" y="1576"/>
                </a:lnTo>
                <a:lnTo>
                  <a:pt x="4009" y="1578"/>
                </a:lnTo>
                <a:lnTo>
                  <a:pt x="3948" y="1581"/>
                </a:lnTo>
                <a:lnTo>
                  <a:pt x="3886" y="1583"/>
                </a:lnTo>
                <a:lnTo>
                  <a:pt x="3762" y="1586"/>
                </a:lnTo>
                <a:lnTo>
                  <a:pt x="3636" y="1589"/>
                </a:lnTo>
                <a:lnTo>
                  <a:pt x="3510" y="1591"/>
                </a:lnTo>
                <a:lnTo>
                  <a:pt x="3383" y="1593"/>
                </a:lnTo>
                <a:lnTo>
                  <a:pt x="3255" y="1593"/>
                </a:lnTo>
                <a:lnTo>
                  <a:pt x="3127" y="1593"/>
                </a:lnTo>
                <a:lnTo>
                  <a:pt x="3000" y="1591"/>
                </a:lnTo>
                <a:lnTo>
                  <a:pt x="2874" y="1589"/>
                </a:lnTo>
                <a:lnTo>
                  <a:pt x="2811" y="1588"/>
                </a:lnTo>
                <a:lnTo>
                  <a:pt x="2749" y="1586"/>
                </a:lnTo>
                <a:lnTo>
                  <a:pt x="2687" y="1585"/>
                </a:lnTo>
                <a:lnTo>
                  <a:pt x="2625" y="1583"/>
                </a:lnTo>
                <a:lnTo>
                  <a:pt x="2564" y="1581"/>
                </a:lnTo>
                <a:lnTo>
                  <a:pt x="2503" y="1578"/>
                </a:lnTo>
                <a:lnTo>
                  <a:pt x="2382" y="1573"/>
                </a:lnTo>
                <a:lnTo>
                  <a:pt x="2262" y="1567"/>
                </a:lnTo>
                <a:lnTo>
                  <a:pt x="2143" y="1560"/>
                </a:lnTo>
                <a:lnTo>
                  <a:pt x="2026" y="1553"/>
                </a:lnTo>
                <a:lnTo>
                  <a:pt x="1911" y="1544"/>
                </a:lnTo>
                <a:lnTo>
                  <a:pt x="1854" y="1540"/>
                </a:lnTo>
                <a:lnTo>
                  <a:pt x="1798" y="1535"/>
                </a:lnTo>
                <a:lnTo>
                  <a:pt x="1742" y="1531"/>
                </a:lnTo>
                <a:lnTo>
                  <a:pt x="1687" y="1526"/>
                </a:lnTo>
                <a:lnTo>
                  <a:pt x="1577" y="1515"/>
                </a:lnTo>
                <a:lnTo>
                  <a:pt x="1469" y="1504"/>
                </a:lnTo>
                <a:lnTo>
                  <a:pt x="1363" y="1493"/>
                </a:lnTo>
                <a:lnTo>
                  <a:pt x="1260" y="1480"/>
                </a:lnTo>
                <a:lnTo>
                  <a:pt x="1158" y="1467"/>
                </a:lnTo>
                <a:lnTo>
                  <a:pt x="1059" y="1454"/>
                </a:lnTo>
                <a:lnTo>
                  <a:pt x="1010" y="1447"/>
                </a:lnTo>
                <a:lnTo>
                  <a:pt x="962" y="1440"/>
                </a:lnTo>
                <a:lnTo>
                  <a:pt x="867" y="1425"/>
                </a:lnTo>
                <a:lnTo>
                  <a:pt x="775" y="1410"/>
                </a:lnTo>
                <a:lnTo>
                  <a:pt x="684" y="1394"/>
                </a:lnTo>
                <a:lnTo>
                  <a:pt x="640" y="1386"/>
                </a:lnTo>
                <a:lnTo>
                  <a:pt x="597" y="1377"/>
                </a:lnTo>
                <a:lnTo>
                  <a:pt x="554" y="1369"/>
                </a:lnTo>
                <a:lnTo>
                  <a:pt x="512" y="1360"/>
                </a:lnTo>
                <a:lnTo>
                  <a:pt x="431" y="1343"/>
                </a:lnTo>
                <a:lnTo>
                  <a:pt x="351" y="1325"/>
                </a:lnTo>
                <a:lnTo>
                  <a:pt x="313" y="1316"/>
                </a:lnTo>
                <a:lnTo>
                  <a:pt x="275" y="1307"/>
                </a:lnTo>
                <a:lnTo>
                  <a:pt x="238" y="1297"/>
                </a:lnTo>
                <a:lnTo>
                  <a:pt x="202" y="1288"/>
                </a:lnTo>
                <a:lnTo>
                  <a:pt x="166" y="1278"/>
                </a:lnTo>
                <a:lnTo>
                  <a:pt x="132" y="1268"/>
                </a:lnTo>
                <a:lnTo>
                  <a:pt x="97" y="1258"/>
                </a:lnTo>
                <a:lnTo>
                  <a:pt x="64" y="1248"/>
                </a:lnTo>
                <a:lnTo>
                  <a:pt x="0" y="1228"/>
                </a:lnTo>
                <a:lnTo>
                  <a:pt x="1" y="1220"/>
                </a:lnTo>
                <a:lnTo>
                  <a:pt x="79" y="1234"/>
                </a:lnTo>
                <a:lnTo>
                  <a:pt x="158" y="1247"/>
                </a:lnTo>
                <a:lnTo>
                  <a:pt x="240" y="1259"/>
                </a:lnTo>
                <a:lnTo>
                  <a:pt x="323" y="1272"/>
                </a:lnTo>
                <a:lnTo>
                  <a:pt x="409" y="1284"/>
                </a:lnTo>
                <a:lnTo>
                  <a:pt x="496" y="1295"/>
                </a:lnTo>
                <a:lnTo>
                  <a:pt x="585" y="1307"/>
                </a:lnTo>
                <a:lnTo>
                  <a:pt x="676" y="1318"/>
                </a:lnTo>
                <a:lnTo>
                  <a:pt x="769" y="1328"/>
                </a:lnTo>
                <a:lnTo>
                  <a:pt x="863" y="1338"/>
                </a:lnTo>
                <a:lnTo>
                  <a:pt x="958" y="1348"/>
                </a:lnTo>
                <a:lnTo>
                  <a:pt x="1055" y="1357"/>
                </a:lnTo>
                <a:lnTo>
                  <a:pt x="1154" y="1366"/>
                </a:lnTo>
                <a:lnTo>
                  <a:pt x="1254" y="1375"/>
                </a:lnTo>
                <a:lnTo>
                  <a:pt x="1355" y="1383"/>
                </a:lnTo>
                <a:lnTo>
                  <a:pt x="1458" y="1391"/>
                </a:lnTo>
                <a:lnTo>
                  <a:pt x="1562" y="1398"/>
                </a:lnTo>
                <a:lnTo>
                  <a:pt x="1667" y="1405"/>
                </a:lnTo>
                <a:lnTo>
                  <a:pt x="1774" y="1412"/>
                </a:lnTo>
                <a:lnTo>
                  <a:pt x="1882" y="1418"/>
                </a:lnTo>
                <a:lnTo>
                  <a:pt x="1991" y="1423"/>
                </a:lnTo>
                <a:lnTo>
                  <a:pt x="2101" y="1428"/>
                </a:lnTo>
                <a:lnTo>
                  <a:pt x="2213" y="1433"/>
                </a:lnTo>
                <a:lnTo>
                  <a:pt x="2325" y="1437"/>
                </a:lnTo>
                <a:lnTo>
                  <a:pt x="2439" y="1441"/>
                </a:lnTo>
                <a:lnTo>
                  <a:pt x="2553" y="1444"/>
                </a:lnTo>
                <a:lnTo>
                  <a:pt x="2668" y="1447"/>
                </a:lnTo>
                <a:lnTo>
                  <a:pt x="2784" y="1449"/>
                </a:lnTo>
                <a:lnTo>
                  <a:pt x="2900" y="1451"/>
                </a:lnTo>
                <a:lnTo>
                  <a:pt x="3018" y="1453"/>
                </a:lnTo>
                <a:lnTo>
                  <a:pt x="3136" y="1453"/>
                </a:lnTo>
                <a:lnTo>
                  <a:pt x="3255" y="1454"/>
                </a:lnTo>
                <a:close/>
                <a:moveTo>
                  <a:pt x="484" y="741"/>
                </a:moveTo>
                <a:lnTo>
                  <a:pt x="488" y="746"/>
                </a:lnTo>
                <a:lnTo>
                  <a:pt x="492" y="750"/>
                </a:lnTo>
                <a:lnTo>
                  <a:pt x="497" y="753"/>
                </a:lnTo>
                <a:lnTo>
                  <a:pt x="502" y="757"/>
                </a:lnTo>
                <a:lnTo>
                  <a:pt x="508" y="760"/>
                </a:lnTo>
                <a:lnTo>
                  <a:pt x="514" y="763"/>
                </a:lnTo>
                <a:lnTo>
                  <a:pt x="528" y="768"/>
                </a:lnTo>
                <a:lnTo>
                  <a:pt x="545" y="772"/>
                </a:lnTo>
                <a:lnTo>
                  <a:pt x="565" y="775"/>
                </a:lnTo>
                <a:lnTo>
                  <a:pt x="590" y="776"/>
                </a:lnTo>
                <a:lnTo>
                  <a:pt x="618" y="777"/>
                </a:lnTo>
                <a:lnTo>
                  <a:pt x="628" y="777"/>
                </a:lnTo>
                <a:lnTo>
                  <a:pt x="638" y="776"/>
                </a:lnTo>
                <a:lnTo>
                  <a:pt x="647" y="775"/>
                </a:lnTo>
                <a:lnTo>
                  <a:pt x="657" y="774"/>
                </a:lnTo>
                <a:lnTo>
                  <a:pt x="665" y="772"/>
                </a:lnTo>
                <a:lnTo>
                  <a:pt x="674" y="770"/>
                </a:lnTo>
                <a:lnTo>
                  <a:pt x="682" y="767"/>
                </a:lnTo>
                <a:lnTo>
                  <a:pt x="690" y="765"/>
                </a:lnTo>
                <a:lnTo>
                  <a:pt x="698" y="761"/>
                </a:lnTo>
                <a:lnTo>
                  <a:pt x="706" y="758"/>
                </a:lnTo>
                <a:lnTo>
                  <a:pt x="713" y="754"/>
                </a:lnTo>
                <a:lnTo>
                  <a:pt x="720" y="750"/>
                </a:lnTo>
                <a:lnTo>
                  <a:pt x="726" y="745"/>
                </a:lnTo>
                <a:lnTo>
                  <a:pt x="734" y="741"/>
                </a:lnTo>
                <a:lnTo>
                  <a:pt x="740" y="736"/>
                </a:lnTo>
                <a:lnTo>
                  <a:pt x="746" y="730"/>
                </a:lnTo>
                <a:lnTo>
                  <a:pt x="751" y="725"/>
                </a:lnTo>
                <a:lnTo>
                  <a:pt x="757" y="719"/>
                </a:lnTo>
                <a:lnTo>
                  <a:pt x="762" y="713"/>
                </a:lnTo>
                <a:lnTo>
                  <a:pt x="766" y="706"/>
                </a:lnTo>
                <a:lnTo>
                  <a:pt x="775" y="693"/>
                </a:lnTo>
                <a:lnTo>
                  <a:pt x="779" y="686"/>
                </a:lnTo>
                <a:lnTo>
                  <a:pt x="782" y="678"/>
                </a:lnTo>
                <a:lnTo>
                  <a:pt x="785" y="671"/>
                </a:lnTo>
                <a:lnTo>
                  <a:pt x="788" y="663"/>
                </a:lnTo>
                <a:lnTo>
                  <a:pt x="791" y="655"/>
                </a:lnTo>
                <a:lnTo>
                  <a:pt x="793" y="647"/>
                </a:lnTo>
                <a:lnTo>
                  <a:pt x="795" y="639"/>
                </a:lnTo>
                <a:lnTo>
                  <a:pt x="797" y="630"/>
                </a:lnTo>
                <a:lnTo>
                  <a:pt x="799" y="613"/>
                </a:lnTo>
                <a:lnTo>
                  <a:pt x="800" y="604"/>
                </a:lnTo>
                <a:lnTo>
                  <a:pt x="800" y="596"/>
                </a:lnTo>
                <a:lnTo>
                  <a:pt x="800" y="587"/>
                </a:lnTo>
                <a:lnTo>
                  <a:pt x="799" y="579"/>
                </a:lnTo>
                <a:lnTo>
                  <a:pt x="798" y="571"/>
                </a:lnTo>
                <a:lnTo>
                  <a:pt x="797" y="562"/>
                </a:lnTo>
                <a:lnTo>
                  <a:pt x="795" y="554"/>
                </a:lnTo>
                <a:lnTo>
                  <a:pt x="793" y="546"/>
                </a:lnTo>
                <a:lnTo>
                  <a:pt x="790" y="539"/>
                </a:lnTo>
                <a:lnTo>
                  <a:pt x="787" y="531"/>
                </a:lnTo>
                <a:lnTo>
                  <a:pt x="784" y="523"/>
                </a:lnTo>
                <a:lnTo>
                  <a:pt x="780" y="516"/>
                </a:lnTo>
                <a:lnTo>
                  <a:pt x="776" y="509"/>
                </a:lnTo>
                <a:lnTo>
                  <a:pt x="771" y="502"/>
                </a:lnTo>
                <a:lnTo>
                  <a:pt x="766" y="496"/>
                </a:lnTo>
                <a:lnTo>
                  <a:pt x="761" y="490"/>
                </a:lnTo>
                <a:lnTo>
                  <a:pt x="754" y="483"/>
                </a:lnTo>
                <a:lnTo>
                  <a:pt x="747" y="476"/>
                </a:lnTo>
                <a:lnTo>
                  <a:pt x="740" y="470"/>
                </a:lnTo>
                <a:lnTo>
                  <a:pt x="733" y="465"/>
                </a:lnTo>
                <a:lnTo>
                  <a:pt x="724" y="459"/>
                </a:lnTo>
                <a:lnTo>
                  <a:pt x="715" y="455"/>
                </a:lnTo>
                <a:lnTo>
                  <a:pt x="707" y="450"/>
                </a:lnTo>
                <a:lnTo>
                  <a:pt x="698" y="446"/>
                </a:lnTo>
                <a:lnTo>
                  <a:pt x="688" y="443"/>
                </a:lnTo>
                <a:lnTo>
                  <a:pt x="679" y="440"/>
                </a:lnTo>
                <a:lnTo>
                  <a:pt x="669" y="437"/>
                </a:lnTo>
                <a:lnTo>
                  <a:pt x="659" y="435"/>
                </a:lnTo>
                <a:lnTo>
                  <a:pt x="648" y="433"/>
                </a:lnTo>
                <a:lnTo>
                  <a:pt x="638" y="432"/>
                </a:lnTo>
                <a:lnTo>
                  <a:pt x="627" y="431"/>
                </a:lnTo>
                <a:lnTo>
                  <a:pt x="616" y="431"/>
                </a:lnTo>
                <a:lnTo>
                  <a:pt x="491" y="431"/>
                </a:lnTo>
                <a:lnTo>
                  <a:pt x="467" y="660"/>
                </a:lnTo>
                <a:lnTo>
                  <a:pt x="466" y="674"/>
                </a:lnTo>
                <a:lnTo>
                  <a:pt x="466" y="687"/>
                </a:lnTo>
                <a:lnTo>
                  <a:pt x="466" y="693"/>
                </a:lnTo>
                <a:lnTo>
                  <a:pt x="467" y="699"/>
                </a:lnTo>
                <a:lnTo>
                  <a:pt x="467" y="704"/>
                </a:lnTo>
                <a:lnTo>
                  <a:pt x="468" y="709"/>
                </a:lnTo>
                <a:lnTo>
                  <a:pt x="471" y="718"/>
                </a:lnTo>
                <a:lnTo>
                  <a:pt x="472" y="723"/>
                </a:lnTo>
                <a:lnTo>
                  <a:pt x="474" y="727"/>
                </a:lnTo>
                <a:lnTo>
                  <a:pt x="479" y="735"/>
                </a:lnTo>
                <a:lnTo>
                  <a:pt x="481" y="738"/>
                </a:lnTo>
                <a:lnTo>
                  <a:pt x="484" y="741"/>
                </a:lnTo>
                <a:close/>
                <a:moveTo>
                  <a:pt x="529" y="64"/>
                </a:moveTo>
                <a:lnTo>
                  <a:pt x="498" y="365"/>
                </a:lnTo>
                <a:lnTo>
                  <a:pt x="627" y="365"/>
                </a:lnTo>
                <a:lnTo>
                  <a:pt x="643" y="364"/>
                </a:lnTo>
                <a:lnTo>
                  <a:pt x="651" y="363"/>
                </a:lnTo>
                <a:lnTo>
                  <a:pt x="659" y="362"/>
                </a:lnTo>
                <a:lnTo>
                  <a:pt x="675" y="359"/>
                </a:lnTo>
                <a:lnTo>
                  <a:pt x="683" y="357"/>
                </a:lnTo>
                <a:lnTo>
                  <a:pt x="691" y="354"/>
                </a:lnTo>
                <a:lnTo>
                  <a:pt x="698" y="352"/>
                </a:lnTo>
                <a:lnTo>
                  <a:pt x="706" y="349"/>
                </a:lnTo>
                <a:lnTo>
                  <a:pt x="720" y="342"/>
                </a:lnTo>
                <a:lnTo>
                  <a:pt x="734" y="334"/>
                </a:lnTo>
                <a:lnTo>
                  <a:pt x="747" y="325"/>
                </a:lnTo>
                <a:lnTo>
                  <a:pt x="753" y="321"/>
                </a:lnTo>
                <a:lnTo>
                  <a:pt x="759" y="316"/>
                </a:lnTo>
                <a:lnTo>
                  <a:pt x="769" y="305"/>
                </a:lnTo>
                <a:lnTo>
                  <a:pt x="779" y="294"/>
                </a:lnTo>
                <a:lnTo>
                  <a:pt x="783" y="288"/>
                </a:lnTo>
                <a:lnTo>
                  <a:pt x="787" y="281"/>
                </a:lnTo>
                <a:lnTo>
                  <a:pt x="794" y="268"/>
                </a:lnTo>
                <a:lnTo>
                  <a:pt x="797" y="262"/>
                </a:lnTo>
                <a:lnTo>
                  <a:pt x="800" y="255"/>
                </a:lnTo>
                <a:lnTo>
                  <a:pt x="802" y="248"/>
                </a:lnTo>
                <a:lnTo>
                  <a:pt x="804" y="240"/>
                </a:lnTo>
                <a:lnTo>
                  <a:pt x="805" y="233"/>
                </a:lnTo>
                <a:lnTo>
                  <a:pt x="806" y="225"/>
                </a:lnTo>
                <a:lnTo>
                  <a:pt x="807" y="209"/>
                </a:lnTo>
                <a:lnTo>
                  <a:pt x="807" y="201"/>
                </a:lnTo>
                <a:lnTo>
                  <a:pt x="806" y="193"/>
                </a:lnTo>
                <a:lnTo>
                  <a:pt x="805" y="185"/>
                </a:lnTo>
                <a:lnTo>
                  <a:pt x="804" y="178"/>
                </a:lnTo>
                <a:lnTo>
                  <a:pt x="800" y="163"/>
                </a:lnTo>
                <a:lnTo>
                  <a:pt x="795" y="148"/>
                </a:lnTo>
                <a:lnTo>
                  <a:pt x="792" y="141"/>
                </a:lnTo>
                <a:lnTo>
                  <a:pt x="789" y="135"/>
                </a:lnTo>
                <a:lnTo>
                  <a:pt x="785" y="128"/>
                </a:lnTo>
                <a:lnTo>
                  <a:pt x="781" y="122"/>
                </a:lnTo>
                <a:lnTo>
                  <a:pt x="777" y="116"/>
                </a:lnTo>
                <a:lnTo>
                  <a:pt x="772" y="111"/>
                </a:lnTo>
                <a:lnTo>
                  <a:pt x="767" y="105"/>
                </a:lnTo>
                <a:lnTo>
                  <a:pt x="761" y="100"/>
                </a:lnTo>
                <a:lnTo>
                  <a:pt x="754" y="95"/>
                </a:lnTo>
                <a:lnTo>
                  <a:pt x="748" y="90"/>
                </a:lnTo>
                <a:lnTo>
                  <a:pt x="740" y="86"/>
                </a:lnTo>
                <a:lnTo>
                  <a:pt x="733" y="82"/>
                </a:lnTo>
                <a:lnTo>
                  <a:pt x="724" y="79"/>
                </a:lnTo>
                <a:lnTo>
                  <a:pt x="715" y="76"/>
                </a:lnTo>
                <a:lnTo>
                  <a:pt x="707" y="73"/>
                </a:lnTo>
                <a:lnTo>
                  <a:pt x="698" y="71"/>
                </a:lnTo>
                <a:lnTo>
                  <a:pt x="689" y="69"/>
                </a:lnTo>
                <a:lnTo>
                  <a:pt x="680" y="67"/>
                </a:lnTo>
                <a:lnTo>
                  <a:pt x="661" y="65"/>
                </a:lnTo>
                <a:lnTo>
                  <a:pt x="642" y="64"/>
                </a:lnTo>
                <a:lnTo>
                  <a:pt x="529" y="64"/>
                </a:lnTo>
                <a:close/>
                <a:moveTo>
                  <a:pt x="863" y="842"/>
                </a:moveTo>
                <a:lnTo>
                  <a:pt x="855" y="843"/>
                </a:lnTo>
                <a:lnTo>
                  <a:pt x="845" y="845"/>
                </a:lnTo>
                <a:lnTo>
                  <a:pt x="831" y="846"/>
                </a:lnTo>
                <a:lnTo>
                  <a:pt x="814" y="848"/>
                </a:lnTo>
                <a:lnTo>
                  <a:pt x="794" y="849"/>
                </a:lnTo>
                <a:lnTo>
                  <a:pt x="771" y="850"/>
                </a:lnTo>
                <a:lnTo>
                  <a:pt x="746" y="851"/>
                </a:lnTo>
                <a:lnTo>
                  <a:pt x="37" y="851"/>
                </a:lnTo>
                <a:lnTo>
                  <a:pt x="45" y="784"/>
                </a:lnTo>
                <a:lnTo>
                  <a:pt x="76" y="784"/>
                </a:lnTo>
                <a:lnTo>
                  <a:pt x="93" y="783"/>
                </a:lnTo>
                <a:lnTo>
                  <a:pt x="108" y="781"/>
                </a:lnTo>
                <a:lnTo>
                  <a:pt x="122" y="779"/>
                </a:lnTo>
                <a:lnTo>
                  <a:pt x="134" y="775"/>
                </a:lnTo>
                <a:lnTo>
                  <a:pt x="145" y="771"/>
                </a:lnTo>
                <a:lnTo>
                  <a:pt x="154" y="767"/>
                </a:lnTo>
                <a:lnTo>
                  <a:pt x="163" y="761"/>
                </a:lnTo>
                <a:lnTo>
                  <a:pt x="170" y="755"/>
                </a:lnTo>
                <a:lnTo>
                  <a:pt x="176" y="748"/>
                </a:lnTo>
                <a:lnTo>
                  <a:pt x="179" y="744"/>
                </a:lnTo>
                <a:lnTo>
                  <a:pt x="181" y="740"/>
                </a:lnTo>
                <a:lnTo>
                  <a:pt x="186" y="731"/>
                </a:lnTo>
                <a:lnTo>
                  <a:pt x="189" y="721"/>
                </a:lnTo>
                <a:lnTo>
                  <a:pt x="192" y="711"/>
                </a:lnTo>
                <a:lnTo>
                  <a:pt x="195" y="700"/>
                </a:lnTo>
                <a:lnTo>
                  <a:pt x="197" y="688"/>
                </a:lnTo>
                <a:lnTo>
                  <a:pt x="198" y="675"/>
                </a:lnTo>
                <a:lnTo>
                  <a:pt x="248" y="176"/>
                </a:lnTo>
                <a:lnTo>
                  <a:pt x="249" y="160"/>
                </a:lnTo>
                <a:lnTo>
                  <a:pt x="250" y="146"/>
                </a:lnTo>
                <a:lnTo>
                  <a:pt x="250" y="134"/>
                </a:lnTo>
                <a:lnTo>
                  <a:pt x="248" y="123"/>
                </a:lnTo>
                <a:lnTo>
                  <a:pt x="246" y="113"/>
                </a:lnTo>
                <a:lnTo>
                  <a:pt x="245" y="108"/>
                </a:lnTo>
                <a:lnTo>
                  <a:pt x="243" y="104"/>
                </a:lnTo>
                <a:lnTo>
                  <a:pt x="239" y="96"/>
                </a:lnTo>
                <a:lnTo>
                  <a:pt x="237" y="93"/>
                </a:lnTo>
                <a:lnTo>
                  <a:pt x="234" y="90"/>
                </a:lnTo>
                <a:lnTo>
                  <a:pt x="231" y="86"/>
                </a:lnTo>
                <a:lnTo>
                  <a:pt x="228" y="83"/>
                </a:lnTo>
                <a:lnTo>
                  <a:pt x="224" y="81"/>
                </a:lnTo>
                <a:lnTo>
                  <a:pt x="220" y="78"/>
                </a:lnTo>
                <a:lnTo>
                  <a:pt x="211" y="74"/>
                </a:lnTo>
                <a:lnTo>
                  <a:pt x="201" y="70"/>
                </a:lnTo>
                <a:lnTo>
                  <a:pt x="189" y="67"/>
                </a:lnTo>
                <a:lnTo>
                  <a:pt x="176" y="66"/>
                </a:lnTo>
                <a:lnTo>
                  <a:pt x="161" y="64"/>
                </a:lnTo>
                <a:lnTo>
                  <a:pt x="145" y="64"/>
                </a:lnTo>
                <a:lnTo>
                  <a:pt x="121" y="64"/>
                </a:lnTo>
                <a:lnTo>
                  <a:pt x="127" y="0"/>
                </a:lnTo>
                <a:lnTo>
                  <a:pt x="848" y="0"/>
                </a:lnTo>
                <a:lnTo>
                  <a:pt x="867" y="1"/>
                </a:lnTo>
                <a:lnTo>
                  <a:pt x="886" y="1"/>
                </a:lnTo>
                <a:lnTo>
                  <a:pt x="903" y="3"/>
                </a:lnTo>
                <a:lnTo>
                  <a:pt x="920" y="5"/>
                </a:lnTo>
                <a:lnTo>
                  <a:pt x="937" y="8"/>
                </a:lnTo>
                <a:lnTo>
                  <a:pt x="952" y="11"/>
                </a:lnTo>
                <a:lnTo>
                  <a:pt x="967" y="15"/>
                </a:lnTo>
                <a:lnTo>
                  <a:pt x="982" y="19"/>
                </a:lnTo>
                <a:lnTo>
                  <a:pt x="995" y="24"/>
                </a:lnTo>
                <a:lnTo>
                  <a:pt x="1008" y="30"/>
                </a:lnTo>
                <a:lnTo>
                  <a:pt x="1020" y="36"/>
                </a:lnTo>
                <a:lnTo>
                  <a:pt x="1031" y="43"/>
                </a:lnTo>
                <a:lnTo>
                  <a:pt x="1042" y="50"/>
                </a:lnTo>
                <a:lnTo>
                  <a:pt x="1052" y="58"/>
                </a:lnTo>
                <a:lnTo>
                  <a:pt x="1061" y="66"/>
                </a:lnTo>
                <a:lnTo>
                  <a:pt x="1069" y="75"/>
                </a:lnTo>
                <a:lnTo>
                  <a:pt x="1075" y="82"/>
                </a:lnTo>
                <a:lnTo>
                  <a:pt x="1080" y="89"/>
                </a:lnTo>
                <a:lnTo>
                  <a:pt x="1085" y="96"/>
                </a:lnTo>
                <a:lnTo>
                  <a:pt x="1090" y="104"/>
                </a:lnTo>
                <a:lnTo>
                  <a:pt x="1094" y="112"/>
                </a:lnTo>
                <a:lnTo>
                  <a:pt x="1097" y="120"/>
                </a:lnTo>
                <a:lnTo>
                  <a:pt x="1101" y="128"/>
                </a:lnTo>
                <a:lnTo>
                  <a:pt x="1104" y="136"/>
                </a:lnTo>
                <a:lnTo>
                  <a:pt x="1106" y="145"/>
                </a:lnTo>
                <a:lnTo>
                  <a:pt x="1108" y="153"/>
                </a:lnTo>
                <a:lnTo>
                  <a:pt x="1110" y="162"/>
                </a:lnTo>
                <a:lnTo>
                  <a:pt x="1111" y="171"/>
                </a:lnTo>
                <a:lnTo>
                  <a:pt x="1112" y="180"/>
                </a:lnTo>
                <a:lnTo>
                  <a:pt x="1112" y="189"/>
                </a:lnTo>
                <a:lnTo>
                  <a:pt x="1112" y="198"/>
                </a:lnTo>
                <a:lnTo>
                  <a:pt x="1111" y="207"/>
                </a:lnTo>
                <a:lnTo>
                  <a:pt x="1110" y="216"/>
                </a:lnTo>
                <a:lnTo>
                  <a:pt x="1108" y="227"/>
                </a:lnTo>
                <a:lnTo>
                  <a:pt x="1105" y="238"/>
                </a:lnTo>
                <a:lnTo>
                  <a:pt x="1102" y="250"/>
                </a:lnTo>
                <a:lnTo>
                  <a:pt x="1097" y="262"/>
                </a:lnTo>
                <a:lnTo>
                  <a:pt x="1091" y="275"/>
                </a:lnTo>
                <a:lnTo>
                  <a:pt x="1088" y="282"/>
                </a:lnTo>
                <a:lnTo>
                  <a:pt x="1084" y="288"/>
                </a:lnTo>
                <a:lnTo>
                  <a:pt x="1075" y="301"/>
                </a:lnTo>
                <a:lnTo>
                  <a:pt x="1070" y="308"/>
                </a:lnTo>
                <a:lnTo>
                  <a:pt x="1065" y="315"/>
                </a:lnTo>
                <a:lnTo>
                  <a:pt x="1053" y="327"/>
                </a:lnTo>
                <a:lnTo>
                  <a:pt x="1046" y="334"/>
                </a:lnTo>
                <a:lnTo>
                  <a:pt x="1039" y="340"/>
                </a:lnTo>
                <a:lnTo>
                  <a:pt x="1023" y="352"/>
                </a:lnTo>
                <a:lnTo>
                  <a:pt x="1014" y="358"/>
                </a:lnTo>
                <a:lnTo>
                  <a:pt x="1005" y="363"/>
                </a:lnTo>
                <a:lnTo>
                  <a:pt x="995" y="369"/>
                </a:lnTo>
                <a:lnTo>
                  <a:pt x="985" y="374"/>
                </a:lnTo>
                <a:lnTo>
                  <a:pt x="974" y="379"/>
                </a:lnTo>
                <a:lnTo>
                  <a:pt x="962" y="384"/>
                </a:lnTo>
                <a:lnTo>
                  <a:pt x="950" y="388"/>
                </a:lnTo>
                <a:lnTo>
                  <a:pt x="937" y="392"/>
                </a:lnTo>
                <a:lnTo>
                  <a:pt x="916" y="396"/>
                </a:lnTo>
                <a:lnTo>
                  <a:pt x="896" y="399"/>
                </a:lnTo>
                <a:lnTo>
                  <a:pt x="885" y="401"/>
                </a:lnTo>
                <a:lnTo>
                  <a:pt x="874" y="402"/>
                </a:lnTo>
                <a:lnTo>
                  <a:pt x="888" y="405"/>
                </a:lnTo>
                <a:lnTo>
                  <a:pt x="901" y="407"/>
                </a:lnTo>
                <a:lnTo>
                  <a:pt x="913" y="410"/>
                </a:lnTo>
                <a:lnTo>
                  <a:pt x="926" y="413"/>
                </a:lnTo>
                <a:lnTo>
                  <a:pt x="932" y="415"/>
                </a:lnTo>
                <a:lnTo>
                  <a:pt x="938" y="417"/>
                </a:lnTo>
                <a:lnTo>
                  <a:pt x="949" y="421"/>
                </a:lnTo>
                <a:lnTo>
                  <a:pt x="960" y="425"/>
                </a:lnTo>
                <a:lnTo>
                  <a:pt x="970" y="430"/>
                </a:lnTo>
                <a:lnTo>
                  <a:pt x="980" y="435"/>
                </a:lnTo>
                <a:lnTo>
                  <a:pt x="990" y="441"/>
                </a:lnTo>
                <a:lnTo>
                  <a:pt x="999" y="446"/>
                </a:lnTo>
                <a:lnTo>
                  <a:pt x="1008" y="452"/>
                </a:lnTo>
                <a:lnTo>
                  <a:pt x="1016" y="459"/>
                </a:lnTo>
                <a:lnTo>
                  <a:pt x="1024" y="466"/>
                </a:lnTo>
                <a:lnTo>
                  <a:pt x="1031" y="473"/>
                </a:lnTo>
                <a:lnTo>
                  <a:pt x="1038" y="480"/>
                </a:lnTo>
                <a:lnTo>
                  <a:pt x="1044" y="488"/>
                </a:lnTo>
                <a:lnTo>
                  <a:pt x="1050" y="496"/>
                </a:lnTo>
                <a:lnTo>
                  <a:pt x="1056" y="504"/>
                </a:lnTo>
                <a:lnTo>
                  <a:pt x="1061" y="512"/>
                </a:lnTo>
                <a:lnTo>
                  <a:pt x="1065" y="521"/>
                </a:lnTo>
                <a:lnTo>
                  <a:pt x="1070" y="530"/>
                </a:lnTo>
                <a:lnTo>
                  <a:pt x="1073" y="539"/>
                </a:lnTo>
                <a:lnTo>
                  <a:pt x="1076" y="548"/>
                </a:lnTo>
                <a:lnTo>
                  <a:pt x="1079" y="558"/>
                </a:lnTo>
                <a:lnTo>
                  <a:pt x="1081" y="567"/>
                </a:lnTo>
                <a:lnTo>
                  <a:pt x="1085" y="587"/>
                </a:lnTo>
                <a:lnTo>
                  <a:pt x="1085" y="597"/>
                </a:lnTo>
                <a:lnTo>
                  <a:pt x="1086" y="607"/>
                </a:lnTo>
                <a:lnTo>
                  <a:pt x="1085" y="617"/>
                </a:lnTo>
                <a:lnTo>
                  <a:pt x="1085" y="627"/>
                </a:lnTo>
                <a:lnTo>
                  <a:pt x="1083" y="638"/>
                </a:lnTo>
                <a:lnTo>
                  <a:pt x="1081" y="651"/>
                </a:lnTo>
                <a:lnTo>
                  <a:pt x="1078" y="664"/>
                </a:lnTo>
                <a:lnTo>
                  <a:pt x="1073" y="678"/>
                </a:lnTo>
                <a:lnTo>
                  <a:pt x="1067" y="693"/>
                </a:lnTo>
                <a:lnTo>
                  <a:pt x="1060" y="708"/>
                </a:lnTo>
                <a:lnTo>
                  <a:pt x="1051" y="724"/>
                </a:lnTo>
                <a:lnTo>
                  <a:pt x="1046" y="731"/>
                </a:lnTo>
                <a:lnTo>
                  <a:pt x="1040" y="739"/>
                </a:lnTo>
                <a:lnTo>
                  <a:pt x="1034" y="747"/>
                </a:lnTo>
                <a:lnTo>
                  <a:pt x="1027" y="754"/>
                </a:lnTo>
                <a:lnTo>
                  <a:pt x="1019" y="762"/>
                </a:lnTo>
                <a:lnTo>
                  <a:pt x="1011" y="769"/>
                </a:lnTo>
                <a:lnTo>
                  <a:pt x="1003" y="777"/>
                </a:lnTo>
                <a:lnTo>
                  <a:pt x="994" y="784"/>
                </a:lnTo>
                <a:lnTo>
                  <a:pt x="984" y="791"/>
                </a:lnTo>
                <a:lnTo>
                  <a:pt x="973" y="798"/>
                </a:lnTo>
                <a:lnTo>
                  <a:pt x="962" y="805"/>
                </a:lnTo>
                <a:lnTo>
                  <a:pt x="950" y="811"/>
                </a:lnTo>
                <a:lnTo>
                  <a:pt x="938" y="817"/>
                </a:lnTo>
                <a:lnTo>
                  <a:pt x="924" y="823"/>
                </a:lnTo>
                <a:lnTo>
                  <a:pt x="910" y="828"/>
                </a:lnTo>
                <a:lnTo>
                  <a:pt x="895" y="833"/>
                </a:lnTo>
                <a:lnTo>
                  <a:pt x="879" y="838"/>
                </a:lnTo>
                <a:lnTo>
                  <a:pt x="863" y="842"/>
                </a:lnTo>
                <a:close/>
                <a:moveTo>
                  <a:pt x="6069" y="248"/>
                </a:moveTo>
                <a:lnTo>
                  <a:pt x="6070" y="238"/>
                </a:lnTo>
                <a:lnTo>
                  <a:pt x="6070" y="228"/>
                </a:lnTo>
                <a:lnTo>
                  <a:pt x="6070" y="219"/>
                </a:lnTo>
                <a:lnTo>
                  <a:pt x="6070" y="209"/>
                </a:lnTo>
                <a:lnTo>
                  <a:pt x="6069" y="200"/>
                </a:lnTo>
                <a:lnTo>
                  <a:pt x="6068" y="191"/>
                </a:lnTo>
                <a:lnTo>
                  <a:pt x="6066" y="182"/>
                </a:lnTo>
                <a:lnTo>
                  <a:pt x="6064" y="174"/>
                </a:lnTo>
                <a:lnTo>
                  <a:pt x="6062" y="166"/>
                </a:lnTo>
                <a:lnTo>
                  <a:pt x="6059" y="158"/>
                </a:lnTo>
                <a:lnTo>
                  <a:pt x="6056" y="150"/>
                </a:lnTo>
                <a:lnTo>
                  <a:pt x="6052" y="143"/>
                </a:lnTo>
                <a:lnTo>
                  <a:pt x="6048" y="136"/>
                </a:lnTo>
                <a:lnTo>
                  <a:pt x="6044" y="129"/>
                </a:lnTo>
                <a:lnTo>
                  <a:pt x="6039" y="123"/>
                </a:lnTo>
                <a:lnTo>
                  <a:pt x="6034" y="117"/>
                </a:lnTo>
                <a:lnTo>
                  <a:pt x="6029" y="110"/>
                </a:lnTo>
                <a:lnTo>
                  <a:pt x="6022" y="105"/>
                </a:lnTo>
                <a:lnTo>
                  <a:pt x="6016" y="99"/>
                </a:lnTo>
                <a:lnTo>
                  <a:pt x="6009" y="94"/>
                </a:lnTo>
                <a:lnTo>
                  <a:pt x="6001" y="90"/>
                </a:lnTo>
                <a:lnTo>
                  <a:pt x="5993" y="85"/>
                </a:lnTo>
                <a:lnTo>
                  <a:pt x="5985" y="81"/>
                </a:lnTo>
                <a:lnTo>
                  <a:pt x="5976" y="78"/>
                </a:lnTo>
                <a:lnTo>
                  <a:pt x="5967" y="75"/>
                </a:lnTo>
                <a:lnTo>
                  <a:pt x="5958" y="72"/>
                </a:lnTo>
                <a:lnTo>
                  <a:pt x="5948" y="70"/>
                </a:lnTo>
                <a:lnTo>
                  <a:pt x="5938" y="68"/>
                </a:lnTo>
                <a:lnTo>
                  <a:pt x="5928" y="67"/>
                </a:lnTo>
                <a:lnTo>
                  <a:pt x="5917" y="66"/>
                </a:lnTo>
                <a:lnTo>
                  <a:pt x="5906" y="65"/>
                </a:lnTo>
                <a:lnTo>
                  <a:pt x="5894" y="65"/>
                </a:lnTo>
                <a:lnTo>
                  <a:pt x="5793" y="65"/>
                </a:lnTo>
                <a:lnTo>
                  <a:pt x="5759" y="407"/>
                </a:lnTo>
                <a:lnTo>
                  <a:pt x="5911" y="407"/>
                </a:lnTo>
                <a:lnTo>
                  <a:pt x="5927" y="406"/>
                </a:lnTo>
                <a:lnTo>
                  <a:pt x="5935" y="405"/>
                </a:lnTo>
                <a:lnTo>
                  <a:pt x="5943" y="404"/>
                </a:lnTo>
                <a:lnTo>
                  <a:pt x="5950" y="403"/>
                </a:lnTo>
                <a:lnTo>
                  <a:pt x="5957" y="401"/>
                </a:lnTo>
                <a:lnTo>
                  <a:pt x="5971" y="396"/>
                </a:lnTo>
                <a:lnTo>
                  <a:pt x="5978" y="393"/>
                </a:lnTo>
                <a:lnTo>
                  <a:pt x="5985" y="390"/>
                </a:lnTo>
                <a:lnTo>
                  <a:pt x="5997" y="382"/>
                </a:lnTo>
                <a:lnTo>
                  <a:pt x="6009" y="374"/>
                </a:lnTo>
                <a:lnTo>
                  <a:pt x="6014" y="369"/>
                </a:lnTo>
                <a:lnTo>
                  <a:pt x="6019" y="364"/>
                </a:lnTo>
                <a:lnTo>
                  <a:pt x="6024" y="359"/>
                </a:lnTo>
                <a:lnTo>
                  <a:pt x="6029" y="353"/>
                </a:lnTo>
                <a:lnTo>
                  <a:pt x="6034" y="347"/>
                </a:lnTo>
                <a:lnTo>
                  <a:pt x="6038" y="341"/>
                </a:lnTo>
                <a:lnTo>
                  <a:pt x="6042" y="335"/>
                </a:lnTo>
                <a:lnTo>
                  <a:pt x="6046" y="328"/>
                </a:lnTo>
                <a:lnTo>
                  <a:pt x="6049" y="321"/>
                </a:lnTo>
                <a:lnTo>
                  <a:pt x="6053" y="314"/>
                </a:lnTo>
                <a:lnTo>
                  <a:pt x="6058" y="299"/>
                </a:lnTo>
                <a:lnTo>
                  <a:pt x="6063" y="283"/>
                </a:lnTo>
                <a:lnTo>
                  <a:pt x="6065" y="275"/>
                </a:lnTo>
                <a:lnTo>
                  <a:pt x="6067" y="266"/>
                </a:lnTo>
                <a:lnTo>
                  <a:pt x="6069" y="248"/>
                </a:lnTo>
                <a:close/>
                <a:moveTo>
                  <a:pt x="5512" y="174"/>
                </a:moveTo>
                <a:lnTo>
                  <a:pt x="5514" y="159"/>
                </a:lnTo>
                <a:lnTo>
                  <a:pt x="5514" y="146"/>
                </a:lnTo>
                <a:lnTo>
                  <a:pt x="5513" y="134"/>
                </a:lnTo>
                <a:lnTo>
                  <a:pt x="5513" y="128"/>
                </a:lnTo>
                <a:lnTo>
                  <a:pt x="5512" y="123"/>
                </a:lnTo>
                <a:lnTo>
                  <a:pt x="5511" y="118"/>
                </a:lnTo>
                <a:lnTo>
                  <a:pt x="5510" y="113"/>
                </a:lnTo>
                <a:lnTo>
                  <a:pt x="5507" y="105"/>
                </a:lnTo>
                <a:lnTo>
                  <a:pt x="5503" y="97"/>
                </a:lnTo>
                <a:lnTo>
                  <a:pt x="5498" y="91"/>
                </a:lnTo>
                <a:lnTo>
                  <a:pt x="5492" y="85"/>
                </a:lnTo>
                <a:lnTo>
                  <a:pt x="5485" y="80"/>
                </a:lnTo>
                <a:lnTo>
                  <a:pt x="5478" y="76"/>
                </a:lnTo>
                <a:lnTo>
                  <a:pt x="5469" y="73"/>
                </a:lnTo>
                <a:lnTo>
                  <a:pt x="5459" y="70"/>
                </a:lnTo>
                <a:lnTo>
                  <a:pt x="5448" y="68"/>
                </a:lnTo>
                <a:lnTo>
                  <a:pt x="5443" y="67"/>
                </a:lnTo>
                <a:lnTo>
                  <a:pt x="5436" y="66"/>
                </a:lnTo>
                <a:lnTo>
                  <a:pt x="5423" y="65"/>
                </a:lnTo>
                <a:lnTo>
                  <a:pt x="5303" y="65"/>
                </a:lnTo>
                <a:lnTo>
                  <a:pt x="5284" y="230"/>
                </a:lnTo>
                <a:lnTo>
                  <a:pt x="5208" y="230"/>
                </a:lnTo>
                <a:lnTo>
                  <a:pt x="5207" y="220"/>
                </a:lnTo>
                <a:lnTo>
                  <a:pt x="5206" y="211"/>
                </a:lnTo>
                <a:lnTo>
                  <a:pt x="5204" y="202"/>
                </a:lnTo>
                <a:lnTo>
                  <a:pt x="5202" y="194"/>
                </a:lnTo>
                <a:lnTo>
                  <a:pt x="5199" y="185"/>
                </a:lnTo>
                <a:lnTo>
                  <a:pt x="5195" y="177"/>
                </a:lnTo>
                <a:lnTo>
                  <a:pt x="5192" y="169"/>
                </a:lnTo>
                <a:lnTo>
                  <a:pt x="5187" y="162"/>
                </a:lnTo>
                <a:lnTo>
                  <a:pt x="5182" y="154"/>
                </a:lnTo>
                <a:lnTo>
                  <a:pt x="5177" y="147"/>
                </a:lnTo>
                <a:lnTo>
                  <a:pt x="5171" y="140"/>
                </a:lnTo>
                <a:lnTo>
                  <a:pt x="5165" y="133"/>
                </a:lnTo>
                <a:lnTo>
                  <a:pt x="5159" y="127"/>
                </a:lnTo>
                <a:lnTo>
                  <a:pt x="5152" y="121"/>
                </a:lnTo>
                <a:lnTo>
                  <a:pt x="5145" y="115"/>
                </a:lnTo>
                <a:lnTo>
                  <a:pt x="5138" y="110"/>
                </a:lnTo>
                <a:lnTo>
                  <a:pt x="5121" y="99"/>
                </a:lnTo>
                <a:lnTo>
                  <a:pt x="5112" y="95"/>
                </a:lnTo>
                <a:lnTo>
                  <a:pt x="5104" y="90"/>
                </a:lnTo>
                <a:lnTo>
                  <a:pt x="5086" y="83"/>
                </a:lnTo>
                <a:lnTo>
                  <a:pt x="5076" y="79"/>
                </a:lnTo>
                <a:lnTo>
                  <a:pt x="5067" y="76"/>
                </a:lnTo>
                <a:lnTo>
                  <a:pt x="5057" y="74"/>
                </a:lnTo>
                <a:lnTo>
                  <a:pt x="5047" y="71"/>
                </a:lnTo>
                <a:lnTo>
                  <a:pt x="5037" y="69"/>
                </a:lnTo>
                <a:lnTo>
                  <a:pt x="5027" y="68"/>
                </a:lnTo>
                <a:lnTo>
                  <a:pt x="5017" y="66"/>
                </a:lnTo>
                <a:lnTo>
                  <a:pt x="5007" y="66"/>
                </a:lnTo>
                <a:lnTo>
                  <a:pt x="4986" y="65"/>
                </a:lnTo>
                <a:lnTo>
                  <a:pt x="4754" y="65"/>
                </a:lnTo>
                <a:lnTo>
                  <a:pt x="4724" y="365"/>
                </a:lnTo>
                <a:lnTo>
                  <a:pt x="4846" y="365"/>
                </a:lnTo>
                <a:lnTo>
                  <a:pt x="4857" y="364"/>
                </a:lnTo>
                <a:lnTo>
                  <a:pt x="4867" y="364"/>
                </a:lnTo>
                <a:lnTo>
                  <a:pt x="4877" y="362"/>
                </a:lnTo>
                <a:lnTo>
                  <a:pt x="4886" y="360"/>
                </a:lnTo>
                <a:lnTo>
                  <a:pt x="4895" y="358"/>
                </a:lnTo>
                <a:lnTo>
                  <a:pt x="4903" y="355"/>
                </a:lnTo>
                <a:lnTo>
                  <a:pt x="4911" y="352"/>
                </a:lnTo>
                <a:lnTo>
                  <a:pt x="4918" y="349"/>
                </a:lnTo>
                <a:lnTo>
                  <a:pt x="4931" y="341"/>
                </a:lnTo>
                <a:lnTo>
                  <a:pt x="4937" y="337"/>
                </a:lnTo>
                <a:lnTo>
                  <a:pt x="4942" y="332"/>
                </a:lnTo>
                <a:lnTo>
                  <a:pt x="4951" y="323"/>
                </a:lnTo>
                <a:lnTo>
                  <a:pt x="4958" y="313"/>
                </a:lnTo>
                <a:lnTo>
                  <a:pt x="4965" y="304"/>
                </a:lnTo>
                <a:lnTo>
                  <a:pt x="4969" y="295"/>
                </a:lnTo>
                <a:lnTo>
                  <a:pt x="4973" y="286"/>
                </a:lnTo>
                <a:lnTo>
                  <a:pt x="4976" y="278"/>
                </a:lnTo>
                <a:lnTo>
                  <a:pt x="4979" y="267"/>
                </a:lnTo>
                <a:lnTo>
                  <a:pt x="4979" y="262"/>
                </a:lnTo>
                <a:lnTo>
                  <a:pt x="5053" y="262"/>
                </a:lnTo>
                <a:lnTo>
                  <a:pt x="5023" y="542"/>
                </a:lnTo>
                <a:lnTo>
                  <a:pt x="4938" y="542"/>
                </a:lnTo>
                <a:lnTo>
                  <a:pt x="4939" y="532"/>
                </a:lnTo>
                <a:lnTo>
                  <a:pt x="4939" y="524"/>
                </a:lnTo>
                <a:lnTo>
                  <a:pt x="4939" y="515"/>
                </a:lnTo>
                <a:lnTo>
                  <a:pt x="4938" y="508"/>
                </a:lnTo>
                <a:lnTo>
                  <a:pt x="4937" y="500"/>
                </a:lnTo>
                <a:lnTo>
                  <a:pt x="4936" y="494"/>
                </a:lnTo>
                <a:lnTo>
                  <a:pt x="4932" y="482"/>
                </a:lnTo>
                <a:lnTo>
                  <a:pt x="4930" y="476"/>
                </a:lnTo>
                <a:lnTo>
                  <a:pt x="4927" y="471"/>
                </a:lnTo>
                <a:lnTo>
                  <a:pt x="4925" y="467"/>
                </a:lnTo>
                <a:lnTo>
                  <a:pt x="4921" y="462"/>
                </a:lnTo>
                <a:lnTo>
                  <a:pt x="4918" y="459"/>
                </a:lnTo>
                <a:lnTo>
                  <a:pt x="4914" y="455"/>
                </a:lnTo>
                <a:lnTo>
                  <a:pt x="4910" y="452"/>
                </a:lnTo>
                <a:lnTo>
                  <a:pt x="4905" y="449"/>
                </a:lnTo>
                <a:lnTo>
                  <a:pt x="4896" y="444"/>
                </a:lnTo>
                <a:lnTo>
                  <a:pt x="4891" y="442"/>
                </a:lnTo>
                <a:lnTo>
                  <a:pt x="4885" y="440"/>
                </a:lnTo>
                <a:lnTo>
                  <a:pt x="4873" y="437"/>
                </a:lnTo>
                <a:lnTo>
                  <a:pt x="4861" y="435"/>
                </a:lnTo>
                <a:lnTo>
                  <a:pt x="4847" y="434"/>
                </a:lnTo>
                <a:lnTo>
                  <a:pt x="4833" y="433"/>
                </a:lnTo>
                <a:lnTo>
                  <a:pt x="4818" y="433"/>
                </a:lnTo>
                <a:lnTo>
                  <a:pt x="4802" y="432"/>
                </a:lnTo>
                <a:lnTo>
                  <a:pt x="4717" y="432"/>
                </a:lnTo>
                <a:lnTo>
                  <a:pt x="4694" y="670"/>
                </a:lnTo>
                <a:lnTo>
                  <a:pt x="4693" y="684"/>
                </a:lnTo>
                <a:lnTo>
                  <a:pt x="4692" y="697"/>
                </a:lnTo>
                <a:lnTo>
                  <a:pt x="4693" y="703"/>
                </a:lnTo>
                <a:lnTo>
                  <a:pt x="4693" y="708"/>
                </a:lnTo>
                <a:lnTo>
                  <a:pt x="4694" y="714"/>
                </a:lnTo>
                <a:lnTo>
                  <a:pt x="4695" y="719"/>
                </a:lnTo>
                <a:lnTo>
                  <a:pt x="4697" y="728"/>
                </a:lnTo>
                <a:lnTo>
                  <a:pt x="4700" y="736"/>
                </a:lnTo>
                <a:lnTo>
                  <a:pt x="4705" y="744"/>
                </a:lnTo>
                <a:lnTo>
                  <a:pt x="4707" y="747"/>
                </a:lnTo>
                <a:lnTo>
                  <a:pt x="4710" y="751"/>
                </a:lnTo>
                <a:lnTo>
                  <a:pt x="4714" y="755"/>
                </a:lnTo>
                <a:lnTo>
                  <a:pt x="4719" y="759"/>
                </a:lnTo>
                <a:lnTo>
                  <a:pt x="4723" y="763"/>
                </a:lnTo>
                <a:lnTo>
                  <a:pt x="4729" y="766"/>
                </a:lnTo>
                <a:lnTo>
                  <a:pt x="4734" y="770"/>
                </a:lnTo>
                <a:lnTo>
                  <a:pt x="4741" y="772"/>
                </a:lnTo>
                <a:lnTo>
                  <a:pt x="4755" y="777"/>
                </a:lnTo>
                <a:lnTo>
                  <a:pt x="4762" y="779"/>
                </a:lnTo>
                <a:lnTo>
                  <a:pt x="4771" y="781"/>
                </a:lnTo>
                <a:lnTo>
                  <a:pt x="4790" y="784"/>
                </a:lnTo>
                <a:lnTo>
                  <a:pt x="4801" y="785"/>
                </a:lnTo>
                <a:lnTo>
                  <a:pt x="4812" y="785"/>
                </a:lnTo>
                <a:lnTo>
                  <a:pt x="4838" y="786"/>
                </a:lnTo>
                <a:lnTo>
                  <a:pt x="4840" y="786"/>
                </a:lnTo>
                <a:lnTo>
                  <a:pt x="4852" y="786"/>
                </a:lnTo>
                <a:lnTo>
                  <a:pt x="4865" y="785"/>
                </a:lnTo>
                <a:lnTo>
                  <a:pt x="4877" y="784"/>
                </a:lnTo>
                <a:lnTo>
                  <a:pt x="4889" y="783"/>
                </a:lnTo>
                <a:lnTo>
                  <a:pt x="4912" y="779"/>
                </a:lnTo>
                <a:lnTo>
                  <a:pt x="4934" y="775"/>
                </a:lnTo>
                <a:lnTo>
                  <a:pt x="4944" y="772"/>
                </a:lnTo>
                <a:lnTo>
                  <a:pt x="4954" y="770"/>
                </a:lnTo>
                <a:lnTo>
                  <a:pt x="4964" y="767"/>
                </a:lnTo>
                <a:lnTo>
                  <a:pt x="4974" y="764"/>
                </a:lnTo>
                <a:lnTo>
                  <a:pt x="4992" y="757"/>
                </a:lnTo>
                <a:lnTo>
                  <a:pt x="5001" y="753"/>
                </a:lnTo>
                <a:lnTo>
                  <a:pt x="5010" y="750"/>
                </a:lnTo>
                <a:lnTo>
                  <a:pt x="5026" y="742"/>
                </a:lnTo>
                <a:lnTo>
                  <a:pt x="5041" y="733"/>
                </a:lnTo>
                <a:lnTo>
                  <a:pt x="5055" y="724"/>
                </a:lnTo>
                <a:lnTo>
                  <a:pt x="5068" y="715"/>
                </a:lnTo>
                <a:lnTo>
                  <a:pt x="5081" y="705"/>
                </a:lnTo>
                <a:lnTo>
                  <a:pt x="5092" y="695"/>
                </a:lnTo>
                <a:lnTo>
                  <a:pt x="5102" y="685"/>
                </a:lnTo>
                <a:lnTo>
                  <a:pt x="5112" y="675"/>
                </a:lnTo>
                <a:lnTo>
                  <a:pt x="5121" y="665"/>
                </a:lnTo>
                <a:lnTo>
                  <a:pt x="5130" y="655"/>
                </a:lnTo>
                <a:lnTo>
                  <a:pt x="5137" y="646"/>
                </a:lnTo>
                <a:lnTo>
                  <a:pt x="5144" y="636"/>
                </a:lnTo>
                <a:lnTo>
                  <a:pt x="5150" y="627"/>
                </a:lnTo>
                <a:lnTo>
                  <a:pt x="5155" y="618"/>
                </a:lnTo>
                <a:lnTo>
                  <a:pt x="5163" y="602"/>
                </a:lnTo>
                <a:lnTo>
                  <a:pt x="5170" y="589"/>
                </a:lnTo>
                <a:lnTo>
                  <a:pt x="5174" y="578"/>
                </a:lnTo>
                <a:lnTo>
                  <a:pt x="5176" y="572"/>
                </a:lnTo>
                <a:lnTo>
                  <a:pt x="5177" y="569"/>
                </a:lnTo>
                <a:lnTo>
                  <a:pt x="5251" y="569"/>
                </a:lnTo>
                <a:lnTo>
                  <a:pt x="5230" y="784"/>
                </a:lnTo>
                <a:lnTo>
                  <a:pt x="5351" y="784"/>
                </a:lnTo>
                <a:lnTo>
                  <a:pt x="5366" y="783"/>
                </a:lnTo>
                <a:lnTo>
                  <a:pt x="5380" y="781"/>
                </a:lnTo>
                <a:lnTo>
                  <a:pt x="5392" y="778"/>
                </a:lnTo>
                <a:lnTo>
                  <a:pt x="5403" y="775"/>
                </a:lnTo>
                <a:lnTo>
                  <a:pt x="5412" y="771"/>
                </a:lnTo>
                <a:lnTo>
                  <a:pt x="5417" y="768"/>
                </a:lnTo>
                <a:lnTo>
                  <a:pt x="5421" y="766"/>
                </a:lnTo>
                <a:lnTo>
                  <a:pt x="5425" y="763"/>
                </a:lnTo>
                <a:lnTo>
                  <a:pt x="5429" y="760"/>
                </a:lnTo>
                <a:lnTo>
                  <a:pt x="5435" y="754"/>
                </a:lnTo>
                <a:lnTo>
                  <a:pt x="5441" y="747"/>
                </a:lnTo>
                <a:lnTo>
                  <a:pt x="5446" y="739"/>
                </a:lnTo>
                <a:lnTo>
                  <a:pt x="5450" y="731"/>
                </a:lnTo>
                <a:lnTo>
                  <a:pt x="5453" y="722"/>
                </a:lnTo>
                <a:lnTo>
                  <a:pt x="5456" y="712"/>
                </a:lnTo>
                <a:lnTo>
                  <a:pt x="5458" y="702"/>
                </a:lnTo>
                <a:lnTo>
                  <a:pt x="5461" y="679"/>
                </a:lnTo>
                <a:lnTo>
                  <a:pt x="5512" y="174"/>
                </a:lnTo>
                <a:close/>
                <a:moveTo>
                  <a:pt x="4475" y="162"/>
                </a:moveTo>
                <a:lnTo>
                  <a:pt x="4476" y="150"/>
                </a:lnTo>
                <a:lnTo>
                  <a:pt x="4476" y="139"/>
                </a:lnTo>
                <a:lnTo>
                  <a:pt x="4476" y="134"/>
                </a:lnTo>
                <a:lnTo>
                  <a:pt x="4475" y="129"/>
                </a:lnTo>
                <a:lnTo>
                  <a:pt x="4475" y="124"/>
                </a:lnTo>
                <a:lnTo>
                  <a:pt x="4474" y="120"/>
                </a:lnTo>
                <a:lnTo>
                  <a:pt x="4473" y="115"/>
                </a:lnTo>
                <a:lnTo>
                  <a:pt x="4472" y="111"/>
                </a:lnTo>
                <a:lnTo>
                  <a:pt x="4470" y="108"/>
                </a:lnTo>
                <a:lnTo>
                  <a:pt x="4469" y="104"/>
                </a:lnTo>
                <a:lnTo>
                  <a:pt x="4465" y="97"/>
                </a:lnTo>
                <a:lnTo>
                  <a:pt x="4460" y="91"/>
                </a:lnTo>
                <a:lnTo>
                  <a:pt x="4455" y="86"/>
                </a:lnTo>
                <a:lnTo>
                  <a:pt x="4448" y="81"/>
                </a:lnTo>
                <a:lnTo>
                  <a:pt x="4441" y="77"/>
                </a:lnTo>
                <a:lnTo>
                  <a:pt x="4432" y="73"/>
                </a:lnTo>
                <a:lnTo>
                  <a:pt x="4423" y="70"/>
                </a:lnTo>
                <a:lnTo>
                  <a:pt x="4412" y="68"/>
                </a:lnTo>
                <a:lnTo>
                  <a:pt x="4400" y="66"/>
                </a:lnTo>
                <a:lnTo>
                  <a:pt x="4388" y="65"/>
                </a:lnTo>
                <a:lnTo>
                  <a:pt x="4303" y="65"/>
                </a:lnTo>
                <a:lnTo>
                  <a:pt x="4285" y="66"/>
                </a:lnTo>
                <a:lnTo>
                  <a:pt x="4277" y="67"/>
                </a:lnTo>
                <a:lnTo>
                  <a:pt x="4269" y="68"/>
                </a:lnTo>
                <a:lnTo>
                  <a:pt x="4255" y="70"/>
                </a:lnTo>
                <a:lnTo>
                  <a:pt x="4242" y="74"/>
                </a:lnTo>
                <a:lnTo>
                  <a:pt x="4236" y="77"/>
                </a:lnTo>
                <a:lnTo>
                  <a:pt x="4230" y="80"/>
                </a:lnTo>
                <a:lnTo>
                  <a:pt x="4225" y="83"/>
                </a:lnTo>
                <a:lnTo>
                  <a:pt x="4220" y="86"/>
                </a:lnTo>
                <a:lnTo>
                  <a:pt x="4215" y="90"/>
                </a:lnTo>
                <a:lnTo>
                  <a:pt x="4211" y="94"/>
                </a:lnTo>
                <a:lnTo>
                  <a:pt x="4207" y="99"/>
                </a:lnTo>
                <a:lnTo>
                  <a:pt x="4203" y="104"/>
                </a:lnTo>
                <a:lnTo>
                  <a:pt x="4199" y="109"/>
                </a:lnTo>
                <a:lnTo>
                  <a:pt x="4196" y="115"/>
                </a:lnTo>
                <a:lnTo>
                  <a:pt x="4190" y="127"/>
                </a:lnTo>
                <a:lnTo>
                  <a:pt x="4185" y="141"/>
                </a:lnTo>
                <a:lnTo>
                  <a:pt x="4181" y="157"/>
                </a:lnTo>
                <a:lnTo>
                  <a:pt x="4177" y="175"/>
                </a:lnTo>
                <a:lnTo>
                  <a:pt x="4174" y="194"/>
                </a:lnTo>
                <a:lnTo>
                  <a:pt x="4171" y="215"/>
                </a:lnTo>
                <a:lnTo>
                  <a:pt x="4169" y="238"/>
                </a:lnTo>
                <a:lnTo>
                  <a:pt x="4117" y="754"/>
                </a:lnTo>
                <a:lnTo>
                  <a:pt x="4117" y="758"/>
                </a:lnTo>
                <a:lnTo>
                  <a:pt x="4118" y="763"/>
                </a:lnTo>
                <a:lnTo>
                  <a:pt x="4121" y="767"/>
                </a:lnTo>
                <a:lnTo>
                  <a:pt x="4123" y="770"/>
                </a:lnTo>
                <a:lnTo>
                  <a:pt x="4127" y="773"/>
                </a:lnTo>
                <a:lnTo>
                  <a:pt x="4131" y="776"/>
                </a:lnTo>
                <a:lnTo>
                  <a:pt x="4133" y="776"/>
                </a:lnTo>
                <a:lnTo>
                  <a:pt x="4135" y="777"/>
                </a:lnTo>
                <a:lnTo>
                  <a:pt x="4139" y="778"/>
                </a:lnTo>
                <a:lnTo>
                  <a:pt x="4298" y="778"/>
                </a:lnTo>
                <a:lnTo>
                  <a:pt x="4313" y="778"/>
                </a:lnTo>
                <a:lnTo>
                  <a:pt x="4327" y="777"/>
                </a:lnTo>
                <a:lnTo>
                  <a:pt x="4340" y="775"/>
                </a:lnTo>
                <a:lnTo>
                  <a:pt x="4351" y="772"/>
                </a:lnTo>
                <a:lnTo>
                  <a:pt x="4362" y="769"/>
                </a:lnTo>
                <a:lnTo>
                  <a:pt x="4372" y="765"/>
                </a:lnTo>
                <a:lnTo>
                  <a:pt x="4381" y="760"/>
                </a:lnTo>
                <a:lnTo>
                  <a:pt x="4389" y="754"/>
                </a:lnTo>
                <a:lnTo>
                  <a:pt x="4392" y="751"/>
                </a:lnTo>
                <a:lnTo>
                  <a:pt x="4396" y="747"/>
                </a:lnTo>
                <a:lnTo>
                  <a:pt x="4399" y="744"/>
                </a:lnTo>
                <a:lnTo>
                  <a:pt x="4402" y="740"/>
                </a:lnTo>
                <a:lnTo>
                  <a:pt x="4407" y="731"/>
                </a:lnTo>
                <a:lnTo>
                  <a:pt x="4410" y="727"/>
                </a:lnTo>
                <a:lnTo>
                  <a:pt x="4412" y="722"/>
                </a:lnTo>
                <a:lnTo>
                  <a:pt x="4414" y="717"/>
                </a:lnTo>
                <a:lnTo>
                  <a:pt x="4416" y="711"/>
                </a:lnTo>
                <a:lnTo>
                  <a:pt x="4418" y="706"/>
                </a:lnTo>
                <a:lnTo>
                  <a:pt x="4419" y="700"/>
                </a:lnTo>
                <a:lnTo>
                  <a:pt x="4421" y="688"/>
                </a:lnTo>
                <a:lnTo>
                  <a:pt x="4423" y="674"/>
                </a:lnTo>
                <a:lnTo>
                  <a:pt x="4475" y="162"/>
                </a:lnTo>
                <a:close/>
                <a:moveTo>
                  <a:pt x="3829" y="1014"/>
                </a:moveTo>
                <a:lnTo>
                  <a:pt x="3844" y="1008"/>
                </a:lnTo>
                <a:lnTo>
                  <a:pt x="3860" y="1002"/>
                </a:lnTo>
                <a:lnTo>
                  <a:pt x="3877" y="994"/>
                </a:lnTo>
                <a:lnTo>
                  <a:pt x="3894" y="985"/>
                </a:lnTo>
                <a:lnTo>
                  <a:pt x="3913" y="976"/>
                </a:lnTo>
                <a:lnTo>
                  <a:pt x="3931" y="966"/>
                </a:lnTo>
                <a:lnTo>
                  <a:pt x="3948" y="955"/>
                </a:lnTo>
                <a:lnTo>
                  <a:pt x="3965" y="944"/>
                </a:lnTo>
                <a:lnTo>
                  <a:pt x="3980" y="933"/>
                </a:lnTo>
                <a:lnTo>
                  <a:pt x="3994" y="922"/>
                </a:lnTo>
                <a:lnTo>
                  <a:pt x="4005" y="912"/>
                </a:lnTo>
                <a:lnTo>
                  <a:pt x="4010" y="906"/>
                </a:lnTo>
                <a:lnTo>
                  <a:pt x="4015" y="901"/>
                </a:lnTo>
                <a:lnTo>
                  <a:pt x="4018" y="896"/>
                </a:lnTo>
                <a:lnTo>
                  <a:pt x="4021" y="891"/>
                </a:lnTo>
                <a:lnTo>
                  <a:pt x="4023" y="887"/>
                </a:lnTo>
                <a:lnTo>
                  <a:pt x="4024" y="882"/>
                </a:lnTo>
                <a:lnTo>
                  <a:pt x="4024" y="878"/>
                </a:lnTo>
                <a:lnTo>
                  <a:pt x="4024" y="876"/>
                </a:lnTo>
                <a:lnTo>
                  <a:pt x="4024" y="874"/>
                </a:lnTo>
                <a:lnTo>
                  <a:pt x="4022" y="870"/>
                </a:lnTo>
                <a:lnTo>
                  <a:pt x="4019" y="866"/>
                </a:lnTo>
                <a:lnTo>
                  <a:pt x="3435" y="232"/>
                </a:lnTo>
                <a:lnTo>
                  <a:pt x="3398" y="563"/>
                </a:lnTo>
                <a:lnTo>
                  <a:pt x="3396" y="584"/>
                </a:lnTo>
                <a:lnTo>
                  <a:pt x="3394" y="604"/>
                </a:lnTo>
                <a:lnTo>
                  <a:pt x="3392" y="622"/>
                </a:lnTo>
                <a:lnTo>
                  <a:pt x="3392" y="638"/>
                </a:lnTo>
                <a:lnTo>
                  <a:pt x="3392" y="653"/>
                </a:lnTo>
                <a:lnTo>
                  <a:pt x="3392" y="666"/>
                </a:lnTo>
                <a:lnTo>
                  <a:pt x="3393" y="679"/>
                </a:lnTo>
                <a:lnTo>
                  <a:pt x="3394" y="690"/>
                </a:lnTo>
                <a:lnTo>
                  <a:pt x="3397" y="700"/>
                </a:lnTo>
                <a:lnTo>
                  <a:pt x="3399" y="709"/>
                </a:lnTo>
                <a:lnTo>
                  <a:pt x="3402" y="718"/>
                </a:lnTo>
                <a:lnTo>
                  <a:pt x="3405" y="726"/>
                </a:lnTo>
                <a:lnTo>
                  <a:pt x="3409" y="733"/>
                </a:lnTo>
                <a:lnTo>
                  <a:pt x="3413" y="739"/>
                </a:lnTo>
                <a:lnTo>
                  <a:pt x="3423" y="752"/>
                </a:lnTo>
                <a:lnTo>
                  <a:pt x="3431" y="759"/>
                </a:lnTo>
                <a:lnTo>
                  <a:pt x="3435" y="763"/>
                </a:lnTo>
                <a:lnTo>
                  <a:pt x="3440" y="766"/>
                </a:lnTo>
                <a:lnTo>
                  <a:pt x="3445" y="769"/>
                </a:lnTo>
                <a:lnTo>
                  <a:pt x="3450" y="772"/>
                </a:lnTo>
                <a:lnTo>
                  <a:pt x="3455" y="774"/>
                </a:lnTo>
                <a:lnTo>
                  <a:pt x="3461" y="776"/>
                </a:lnTo>
                <a:lnTo>
                  <a:pt x="3474" y="779"/>
                </a:lnTo>
                <a:lnTo>
                  <a:pt x="3488" y="782"/>
                </a:lnTo>
                <a:lnTo>
                  <a:pt x="3495" y="783"/>
                </a:lnTo>
                <a:lnTo>
                  <a:pt x="3503" y="783"/>
                </a:lnTo>
                <a:lnTo>
                  <a:pt x="3519" y="784"/>
                </a:lnTo>
                <a:lnTo>
                  <a:pt x="3532" y="784"/>
                </a:lnTo>
                <a:lnTo>
                  <a:pt x="3525" y="851"/>
                </a:lnTo>
                <a:lnTo>
                  <a:pt x="3302" y="851"/>
                </a:lnTo>
                <a:lnTo>
                  <a:pt x="3316" y="866"/>
                </a:lnTo>
                <a:lnTo>
                  <a:pt x="3331" y="880"/>
                </a:lnTo>
                <a:lnTo>
                  <a:pt x="3344" y="891"/>
                </a:lnTo>
                <a:lnTo>
                  <a:pt x="3356" y="902"/>
                </a:lnTo>
                <a:lnTo>
                  <a:pt x="3382" y="922"/>
                </a:lnTo>
                <a:lnTo>
                  <a:pt x="3396" y="932"/>
                </a:lnTo>
                <a:lnTo>
                  <a:pt x="3409" y="942"/>
                </a:lnTo>
                <a:lnTo>
                  <a:pt x="3423" y="951"/>
                </a:lnTo>
                <a:lnTo>
                  <a:pt x="3438" y="960"/>
                </a:lnTo>
                <a:lnTo>
                  <a:pt x="3452" y="969"/>
                </a:lnTo>
                <a:lnTo>
                  <a:pt x="3467" y="977"/>
                </a:lnTo>
                <a:lnTo>
                  <a:pt x="3482" y="985"/>
                </a:lnTo>
                <a:lnTo>
                  <a:pt x="3497" y="992"/>
                </a:lnTo>
                <a:lnTo>
                  <a:pt x="3513" y="999"/>
                </a:lnTo>
                <a:lnTo>
                  <a:pt x="3529" y="1005"/>
                </a:lnTo>
                <a:lnTo>
                  <a:pt x="3544" y="1011"/>
                </a:lnTo>
                <a:lnTo>
                  <a:pt x="3560" y="1017"/>
                </a:lnTo>
                <a:lnTo>
                  <a:pt x="3576" y="1022"/>
                </a:lnTo>
                <a:lnTo>
                  <a:pt x="3593" y="1026"/>
                </a:lnTo>
                <a:lnTo>
                  <a:pt x="3609" y="1030"/>
                </a:lnTo>
                <a:lnTo>
                  <a:pt x="3626" y="1033"/>
                </a:lnTo>
                <a:lnTo>
                  <a:pt x="3642" y="1035"/>
                </a:lnTo>
                <a:lnTo>
                  <a:pt x="3659" y="1037"/>
                </a:lnTo>
                <a:lnTo>
                  <a:pt x="3677" y="1038"/>
                </a:lnTo>
                <a:lnTo>
                  <a:pt x="3694" y="1038"/>
                </a:lnTo>
                <a:lnTo>
                  <a:pt x="3710" y="1038"/>
                </a:lnTo>
                <a:lnTo>
                  <a:pt x="3727" y="1037"/>
                </a:lnTo>
                <a:lnTo>
                  <a:pt x="3744" y="1035"/>
                </a:lnTo>
                <a:lnTo>
                  <a:pt x="3753" y="1034"/>
                </a:lnTo>
                <a:lnTo>
                  <a:pt x="3761" y="1032"/>
                </a:lnTo>
                <a:lnTo>
                  <a:pt x="3778" y="1029"/>
                </a:lnTo>
                <a:lnTo>
                  <a:pt x="3795" y="1025"/>
                </a:lnTo>
                <a:lnTo>
                  <a:pt x="3812" y="1020"/>
                </a:lnTo>
                <a:lnTo>
                  <a:pt x="3829" y="1014"/>
                </a:lnTo>
                <a:close/>
                <a:moveTo>
                  <a:pt x="2897" y="248"/>
                </a:moveTo>
                <a:lnTo>
                  <a:pt x="2898" y="238"/>
                </a:lnTo>
                <a:lnTo>
                  <a:pt x="2898" y="228"/>
                </a:lnTo>
                <a:lnTo>
                  <a:pt x="2898" y="219"/>
                </a:lnTo>
                <a:lnTo>
                  <a:pt x="2898" y="209"/>
                </a:lnTo>
                <a:lnTo>
                  <a:pt x="2897" y="200"/>
                </a:lnTo>
                <a:lnTo>
                  <a:pt x="2896" y="191"/>
                </a:lnTo>
                <a:lnTo>
                  <a:pt x="2894" y="182"/>
                </a:lnTo>
                <a:lnTo>
                  <a:pt x="2893" y="174"/>
                </a:lnTo>
                <a:lnTo>
                  <a:pt x="2890" y="166"/>
                </a:lnTo>
                <a:lnTo>
                  <a:pt x="2887" y="158"/>
                </a:lnTo>
                <a:lnTo>
                  <a:pt x="2884" y="150"/>
                </a:lnTo>
                <a:lnTo>
                  <a:pt x="2881" y="143"/>
                </a:lnTo>
                <a:lnTo>
                  <a:pt x="2877" y="136"/>
                </a:lnTo>
                <a:lnTo>
                  <a:pt x="2872" y="129"/>
                </a:lnTo>
                <a:lnTo>
                  <a:pt x="2868" y="123"/>
                </a:lnTo>
                <a:lnTo>
                  <a:pt x="2863" y="117"/>
                </a:lnTo>
                <a:lnTo>
                  <a:pt x="2857" y="110"/>
                </a:lnTo>
                <a:lnTo>
                  <a:pt x="2851" y="105"/>
                </a:lnTo>
                <a:lnTo>
                  <a:pt x="2844" y="99"/>
                </a:lnTo>
                <a:lnTo>
                  <a:pt x="2837" y="94"/>
                </a:lnTo>
                <a:lnTo>
                  <a:pt x="2829" y="90"/>
                </a:lnTo>
                <a:lnTo>
                  <a:pt x="2821" y="85"/>
                </a:lnTo>
                <a:lnTo>
                  <a:pt x="2813" y="81"/>
                </a:lnTo>
                <a:lnTo>
                  <a:pt x="2804" y="78"/>
                </a:lnTo>
                <a:lnTo>
                  <a:pt x="2795" y="75"/>
                </a:lnTo>
                <a:lnTo>
                  <a:pt x="2786" y="72"/>
                </a:lnTo>
                <a:lnTo>
                  <a:pt x="2776" y="70"/>
                </a:lnTo>
                <a:lnTo>
                  <a:pt x="2766" y="68"/>
                </a:lnTo>
                <a:lnTo>
                  <a:pt x="2756" y="67"/>
                </a:lnTo>
                <a:lnTo>
                  <a:pt x="2745" y="66"/>
                </a:lnTo>
                <a:lnTo>
                  <a:pt x="2734" y="65"/>
                </a:lnTo>
                <a:lnTo>
                  <a:pt x="2723" y="65"/>
                </a:lnTo>
                <a:lnTo>
                  <a:pt x="2621" y="65"/>
                </a:lnTo>
                <a:lnTo>
                  <a:pt x="2587" y="407"/>
                </a:lnTo>
                <a:lnTo>
                  <a:pt x="2739" y="407"/>
                </a:lnTo>
                <a:lnTo>
                  <a:pt x="2755" y="406"/>
                </a:lnTo>
                <a:lnTo>
                  <a:pt x="2763" y="405"/>
                </a:lnTo>
                <a:lnTo>
                  <a:pt x="2771" y="404"/>
                </a:lnTo>
                <a:lnTo>
                  <a:pt x="2778" y="403"/>
                </a:lnTo>
                <a:lnTo>
                  <a:pt x="2786" y="401"/>
                </a:lnTo>
                <a:lnTo>
                  <a:pt x="2800" y="396"/>
                </a:lnTo>
                <a:lnTo>
                  <a:pt x="2806" y="393"/>
                </a:lnTo>
                <a:lnTo>
                  <a:pt x="2813" y="390"/>
                </a:lnTo>
                <a:lnTo>
                  <a:pt x="2825" y="382"/>
                </a:lnTo>
                <a:lnTo>
                  <a:pt x="2837" y="374"/>
                </a:lnTo>
                <a:lnTo>
                  <a:pt x="2842" y="369"/>
                </a:lnTo>
                <a:lnTo>
                  <a:pt x="2848" y="364"/>
                </a:lnTo>
                <a:lnTo>
                  <a:pt x="2853" y="359"/>
                </a:lnTo>
                <a:lnTo>
                  <a:pt x="2857" y="353"/>
                </a:lnTo>
                <a:lnTo>
                  <a:pt x="2862" y="347"/>
                </a:lnTo>
                <a:lnTo>
                  <a:pt x="2866" y="341"/>
                </a:lnTo>
                <a:lnTo>
                  <a:pt x="2870" y="335"/>
                </a:lnTo>
                <a:lnTo>
                  <a:pt x="2874" y="328"/>
                </a:lnTo>
                <a:lnTo>
                  <a:pt x="2878" y="321"/>
                </a:lnTo>
                <a:lnTo>
                  <a:pt x="2881" y="314"/>
                </a:lnTo>
                <a:lnTo>
                  <a:pt x="2887" y="299"/>
                </a:lnTo>
                <a:lnTo>
                  <a:pt x="2891" y="283"/>
                </a:lnTo>
                <a:lnTo>
                  <a:pt x="2893" y="275"/>
                </a:lnTo>
                <a:lnTo>
                  <a:pt x="2895" y="266"/>
                </a:lnTo>
                <a:lnTo>
                  <a:pt x="2897" y="248"/>
                </a:lnTo>
                <a:close/>
                <a:moveTo>
                  <a:pt x="2341" y="174"/>
                </a:moveTo>
                <a:lnTo>
                  <a:pt x="2342" y="159"/>
                </a:lnTo>
                <a:lnTo>
                  <a:pt x="2342" y="146"/>
                </a:lnTo>
                <a:lnTo>
                  <a:pt x="2342" y="134"/>
                </a:lnTo>
                <a:lnTo>
                  <a:pt x="2341" y="128"/>
                </a:lnTo>
                <a:lnTo>
                  <a:pt x="2340" y="123"/>
                </a:lnTo>
                <a:lnTo>
                  <a:pt x="2339" y="118"/>
                </a:lnTo>
                <a:lnTo>
                  <a:pt x="2338" y="113"/>
                </a:lnTo>
                <a:lnTo>
                  <a:pt x="2335" y="105"/>
                </a:lnTo>
                <a:lnTo>
                  <a:pt x="2331" y="97"/>
                </a:lnTo>
                <a:lnTo>
                  <a:pt x="2326" y="91"/>
                </a:lnTo>
                <a:lnTo>
                  <a:pt x="2320" y="85"/>
                </a:lnTo>
                <a:lnTo>
                  <a:pt x="2314" y="80"/>
                </a:lnTo>
                <a:lnTo>
                  <a:pt x="2306" y="76"/>
                </a:lnTo>
                <a:lnTo>
                  <a:pt x="2297" y="73"/>
                </a:lnTo>
                <a:lnTo>
                  <a:pt x="2288" y="70"/>
                </a:lnTo>
                <a:lnTo>
                  <a:pt x="2277" y="68"/>
                </a:lnTo>
                <a:lnTo>
                  <a:pt x="2271" y="67"/>
                </a:lnTo>
                <a:lnTo>
                  <a:pt x="2265" y="66"/>
                </a:lnTo>
                <a:lnTo>
                  <a:pt x="2252" y="65"/>
                </a:lnTo>
                <a:lnTo>
                  <a:pt x="2129" y="65"/>
                </a:lnTo>
                <a:lnTo>
                  <a:pt x="2111" y="230"/>
                </a:lnTo>
                <a:lnTo>
                  <a:pt x="2035" y="230"/>
                </a:lnTo>
                <a:lnTo>
                  <a:pt x="2034" y="220"/>
                </a:lnTo>
                <a:lnTo>
                  <a:pt x="2033" y="211"/>
                </a:lnTo>
                <a:lnTo>
                  <a:pt x="2031" y="202"/>
                </a:lnTo>
                <a:lnTo>
                  <a:pt x="2029" y="194"/>
                </a:lnTo>
                <a:lnTo>
                  <a:pt x="2026" y="185"/>
                </a:lnTo>
                <a:lnTo>
                  <a:pt x="2023" y="177"/>
                </a:lnTo>
                <a:lnTo>
                  <a:pt x="2019" y="169"/>
                </a:lnTo>
                <a:lnTo>
                  <a:pt x="2015" y="162"/>
                </a:lnTo>
                <a:lnTo>
                  <a:pt x="2010" y="154"/>
                </a:lnTo>
                <a:lnTo>
                  <a:pt x="2005" y="147"/>
                </a:lnTo>
                <a:lnTo>
                  <a:pt x="1999" y="140"/>
                </a:lnTo>
                <a:lnTo>
                  <a:pt x="1993" y="133"/>
                </a:lnTo>
                <a:lnTo>
                  <a:pt x="1987" y="127"/>
                </a:lnTo>
                <a:lnTo>
                  <a:pt x="1981" y="121"/>
                </a:lnTo>
                <a:lnTo>
                  <a:pt x="1974" y="115"/>
                </a:lnTo>
                <a:lnTo>
                  <a:pt x="1966" y="110"/>
                </a:lnTo>
                <a:lnTo>
                  <a:pt x="1959" y="104"/>
                </a:lnTo>
                <a:lnTo>
                  <a:pt x="1951" y="99"/>
                </a:lnTo>
                <a:lnTo>
                  <a:pt x="1943" y="95"/>
                </a:lnTo>
                <a:lnTo>
                  <a:pt x="1934" y="90"/>
                </a:lnTo>
                <a:lnTo>
                  <a:pt x="1917" y="83"/>
                </a:lnTo>
                <a:lnTo>
                  <a:pt x="1908" y="79"/>
                </a:lnTo>
                <a:lnTo>
                  <a:pt x="1898" y="76"/>
                </a:lnTo>
                <a:lnTo>
                  <a:pt x="1889" y="74"/>
                </a:lnTo>
                <a:lnTo>
                  <a:pt x="1879" y="71"/>
                </a:lnTo>
                <a:lnTo>
                  <a:pt x="1869" y="69"/>
                </a:lnTo>
                <a:lnTo>
                  <a:pt x="1859" y="68"/>
                </a:lnTo>
                <a:lnTo>
                  <a:pt x="1849" y="66"/>
                </a:lnTo>
                <a:lnTo>
                  <a:pt x="1838" y="66"/>
                </a:lnTo>
                <a:lnTo>
                  <a:pt x="1818" y="65"/>
                </a:lnTo>
                <a:lnTo>
                  <a:pt x="1582" y="65"/>
                </a:lnTo>
                <a:lnTo>
                  <a:pt x="1552" y="365"/>
                </a:lnTo>
                <a:lnTo>
                  <a:pt x="1663" y="365"/>
                </a:lnTo>
                <a:lnTo>
                  <a:pt x="1674" y="364"/>
                </a:lnTo>
                <a:lnTo>
                  <a:pt x="1685" y="364"/>
                </a:lnTo>
                <a:lnTo>
                  <a:pt x="1695" y="362"/>
                </a:lnTo>
                <a:lnTo>
                  <a:pt x="1704" y="360"/>
                </a:lnTo>
                <a:lnTo>
                  <a:pt x="1713" y="358"/>
                </a:lnTo>
                <a:lnTo>
                  <a:pt x="1721" y="355"/>
                </a:lnTo>
                <a:lnTo>
                  <a:pt x="1729" y="352"/>
                </a:lnTo>
                <a:lnTo>
                  <a:pt x="1736" y="349"/>
                </a:lnTo>
                <a:lnTo>
                  <a:pt x="1748" y="341"/>
                </a:lnTo>
                <a:lnTo>
                  <a:pt x="1754" y="337"/>
                </a:lnTo>
                <a:lnTo>
                  <a:pt x="1759" y="332"/>
                </a:lnTo>
                <a:lnTo>
                  <a:pt x="1768" y="323"/>
                </a:lnTo>
                <a:lnTo>
                  <a:pt x="1776" y="313"/>
                </a:lnTo>
                <a:lnTo>
                  <a:pt x="1782" y="304"/>
                </a:lnTo>
                <a:lnTo>
                  <a:pt x="1787" y="295"/>
                </a:lnTo>
                <a:lnTo>
                  <a:pt x="1791" y="286"/>
                </a:lnTo>
                <a:lnTo>
                  <a:pt x="1793" y="278"/>
                </a:lnTo>
                <a:lnTo>
                  <a:pt x="1796" y="267"/>
                </a:lnTo>
                <a:lnTo>
                  <a:pt x="1797" y="262"/>
                </a:lnTo>
                <a:lnTo>
                  <a:pt x="1870" y="262"/>
                </a:lnTo>
                <a:lnTo>
                  <a:pt x="1841" y="542"/>
                </a:lnTo>
                <a:lnTo>
                  <a:pt x="1756" y="542"/>
                </a:lnTo>
                <a:lnTo>
                  <a:pt x="1756" y="532"/>
                </a:lnTo>
                <a:lnTo>
                  <a:pt x="1757" y="524"/>
                </a:lnTo>
                <a:lnTo>
                  <a:pt x="1756" y="515"/>
                </a:lnTo>
                <a:lnTo>
                  <a:pt x="1756" y="508"/>
                </a:lnTo>
                <a:lnTo>
                  <a:pt x="1755" y="500"/>
                </a:lnTo>
                <a:lnTo>
                  <a:pt x="1753" y="494"/>
                </a:lnTo>
                <a:lnTo>
                  <a:pt x="1750" y="482"/>
                </a:lnTo>
                <a:lnTo>
                  <a:pt x="1748" y="476"/>
                </a:lnTo>
                <a:lnTo>
                  <a:pt x="1745" y="471"/>
                </a:lnTo>
                <a:lnTo>
                  <a:pt x="1742" y="467"/>
                </a:lnTo>
                <a:lnTo>
                  <a:pt x="1739" y="462"/>
                </a:lnTo>
                <a:lnTo>
                  <a:pt x="1735" y="459"/>
                </a:lnTo>
                <a:lnTo>
                  <a:pt x="1731" y="455"/>
                </a:lnTo>
                <a:lnTo>
                  <a:pt x="1727" y="452"/>
                </a:lnTo>
                <a:lnTo>
                  <a:pt x="1723" y="449"/>
                </a:lnTo>
                <a:lnTo>
                  <a:pt x="1713" y="444"/>
                </a:lnTo>
                <a:lnTo>
                  <a:pt x="1708" y="442"/>
                </a:lnTo>
                <a:lnTo>
                  <a:pt x="1703" y="440"/>
                </a:lnTo>
                <a:lnTo>
                  <a:pt x="1691" y="437"/>
                </a:lnTo>
                <a:lnTo>
                  <a:pt x="1678" y="435"/>
                </a:lnTo>
                <a:lnTo>
                  <a:pt x="1665" y="434"/>
                </a:lnTo>
                <a:lnTo>
                  <a:pt x="1650" y="433"/>
                </a:lnTo>
                <a:lnTo>
                  <a:pt x="1635" y="433"/>
                </a:lnTo>
                <a:lnTo>
                  <a:pt x="1619" y="432"/>
                </a:lnTo>
                <a:lnTo>
                  <a:pt x="1546" y="432"/>
                </a:lnTo>
                <a:lnTo>
                  <a:pt x="1522" y="670"/>
                </a:lnTo>
                <a:lnTo>
                  <a:pt x="1521" y="684"/>
                </a:lnTo>
                <a:lnTo>
                  <a:pt x="1521" y="697"/>
                </a:lnTo>
                <a:lnTo>
                  <a:pt x="1521" y="703"/>
                </a:lnTo>
                <a:lnTo>
                  <a:pt x="1521" y="708"/>
                </a:lnTo>
                <a:lnTo>
                  <a:pt x="1523" y="719"/>
                </a:lnTo>
                <a:lnTo>
                  <a:pt x="1525" y="728"/>
                </a:lnTo>
                <a:lnTo>
                  <a:pt x="1529" y="736"/>
                </a:lnTo>
                <a:lnTo>
                  <a:pt x="1533" y="744"/>
                </a:lnTo>
                <a:lnTo>
                  <a:pt x="1535" y="747"/>
                </a:lnTo>
                <a:lnTo>
                  <a:pt x="1538" y="751"/>
                </a:lnTo>
                <a:lnTo>
                  <a:pt x="1542" y="755"/>
                </a:lnTo>
                <a:lnTo>
                  <a:pt x="1546" y="759"/>
                </a:lnTo>
                <a:lnTo>
                  <a:pt x="1556" y="766"/>
                </a:lnTo>
                <a:lnTo>
                  <a:pt x="1561" y="769"/>
                </a:lnTo>
                <a:lnTo>
                  <a:pt x="1567" y="772"/>
                </a:lnTo>
                <a:lnTo>
                  <a:pt x="1579" y="777"/>
                </a:lnTo>
                <a:lnTo>
                  <a:pt x="1587" y="779"/>
                </a:lnTo>
                <a:lnTo>
                  <a:pt x="1594" y="780"/>
                </a:lnTo>
                <a:lnTo>
                  <a:pt x="1612" y="783"/>
                </a:lnTo>
                <a:lnTo>
                  <a:pt x="1621" y="784"/>
                </a:lnTo>
                <a:lnTo>
                  <a:pt x="1632" y="785"/>
                </a:lnTo>
                <a:lnTo>
                  <a:pt x="1655" y="786"/>
                </a:lnTo>
                <a:lnTo>
                  <a:pt x="1656" y="786"/>
                </a:lnTo>
                <a:lnTo>
                  <a:pt x="1655" y="786"/>
                </a:lnTo>
                <a:lnTo>
                  <a:pt x="1654" y="786"/>
                </a:lnTo>
                <a:lnTo>
                  <a:pt x="1655" y="786"/>
                </a:lnTo>
                <a:lnTo>
                  <a:pt x="1682" y="785"/>
                </a:lnTo>
                <a:lnTo>
                  <a:pt x="1707" y="784"/>
                </a:lnTo>
                <a:lnTo>
                  <a:pt x="1719" y="782"/>
                </a:lnTo>
                <a:lnTo>
                  <a:pt x="1731" y="781"/>
                </a:lnTo>
                <a:lnTo>
                  <a:pt x="1753" y="777"/>
                </a:lnTo>
                <a:lnTo>
                  <a:pt x="1764" y="774"/>
                </a:lnTo>
                <a:lnTo>
                  <a:pt x="1775" y="772"/>
                </a:lnTo>
                <a:lnTo>
                  <a:pt x="1795" y="766"/>
                </a:lnTo>
                <a:lnTo>
                  <a:pt x="1814" y="759"/>
                </a:lnTo>
                <a:lnTo>
                  <a:pt x="1832" y="752"/>
                </a:lnTo>
                <a:lnTo>
                  <a:pt x="1849" y="744"/>
                </a:lnTo>
                <a:lnTo>
                  <a:pt x="1864" y="736"/>
                </a:lnTo>
                <a:lnTo>
                  <a:pt x="1879" y="727"/>
                </a:lnTo>
                <a:lnTo>
                  <a:pt x="1893" y="717"/>
                </a:lnTo>
                <a:lnTo>
                  <a:pt x="1906" y="708"/>
                </a:lnTo>
                <a:lnTo>
                  <a:pt x="1917" y="698"/>
                </a:lnTo>
                <a:lnTo>
                  <a:pt x="1928" y="688"/>
                </a:lnTo>
                <a:lnTo>
                  <a:pt x="1938" y="678"/>
                </a:lnTo>
                <a:lnTo>
                  <a:pt x="1947" y="667"/>
                </a:lnTo>
                <a:lnTo>
                  <a:pt x="1956" y="657"/>
                </a:lnTo>
                <a:lnTo>
                  <a:pt x="1970" y="638"/>
                </a:lnTo>
                <a:lnTo>
                  <a:pt x="1981" y="619"/>
                </a:lnTo>
                <a:lnTo>
                  <a:pt x="1990" y="603"/>
                </a:lnTo>
                <a:lnTo>
                  <a:pt x="1997" y="589"/>
                </a:lnTo>
                <a:lnTo>
                  <a:pt x="2001" y="578"/>
                </a:lnTo>
                <a:lnTo>
                  <a:pt x="2004" y="569"/>
                </a:lnTo>
                <a:lnTo>
                  <a:pt x="2078" y="569"/>
                </a:lnTo>
                <a:lnTo>
                  <a:pt x="2057" y="784"/>
                </a:lnTo>
                <a:lnTo>
                  <a:pt x="2178" y="784"/>
                </a:lnTo>
                <a:lnTo>
                  <a:pt x="2193" y="783"/>
                </a:lnTo>
                <a:lnTo>
                  <a:pt x="2207" y="781"/>
                </a:lnTo>
                <a:lnTo>
                  <a:pt x="2220" y="778"/>
                </a:lnTo>
                <a:lnTo>
                  <a:pt x="2230" y="775"/>
                </a:lnTo>
                <a:lnTo>
                  <a:pt x="2240" y="771"/>
                </a:lnTo>
                <a:lnTo>
                  <a:pt x="2245" y="768"/>
                </a:lnTo>
                <a:lnTo>
                  <a:pt x="2249" y="766"/>
                </a:lnTo>
                <a:lnTo>
                  <a:pt x="2253" y="763"/>
                </a:lnTo>
                <a:lnTo>
                  <a:pt x="2256" y="760"/>
                </a:lnTo>
                <a:lnTo>
                  <a:pt x="2263" y="754"/>
                </a:lnTo>
                <a:lnTo>
                  <a:pt x="2269" y="747"/>
                </a:lnTo>
                <a:lnTo>
                  <a:pt x="2273" y="739"/>
                </a:lnTo>
                <a:lnTo>
                  <a:pt x="2277" y="731"/>
                </a:lnTo>
                <a:lnTo>
                  <a:pt x="2281" y="722"/>
                </a:lnTo>
                <a:lnTo>
                  <a:pt x="2284" y="712"/>
                </a:lnTo>
                <a:lnTo>
                  <a:pt x="2286" y="702"/>
                </a:lnTo>
                <a:lnTo>
                  <a:pt x="2289" y="679"/>
                </a:lnTo>
                <a:lnTo>
                  <a:pt x="2341" y="174"/>
                </a:lnTo>
                <a:close/>
                <a:moveTo>
                  <a:pt x="7278" y="851"/>
                </a:moveTo>
                <a:lnTo>
                  <a:pt x="7330" y="851"/>
                </a:lnTo>
                <a:lnTo>
                  <a:pt x="7308" y="874"/>
                </a:lnTo>
                <a:lnTo>
                  <a:pt x="7286" y="897"/>
                </a:lnTo>
                <a:lnTo>
                  <a:pt x="7275" y="908"/>
                </a:lnTo>
                <a:lnTo>
                  <a:pt x="7263" y="919"/>
                </a:lnTo>
                <a:lnTo>
                  <a:pt x="7240" y="939"/>
                </a:lnTo>
                <a:lnTo>
                  <a:pt x="7216" y="959"/>
                </a:lnTo>
                <a:lnTo>
                  <a:pt x="7204" y="969"/>
                </a:lnTo>
                <a:lnTo>
                  <a:pt x="7192" y="978"/>
                </a:lnTo>
                <a:lnTo>
                  <a:pt x="7167" y="996"/>
                </a:lnTo>
                <a:lnTo>
                  <a:pt x="7155" y="1004"/>
                </a:lnTo>
                <a:lnTo>
                  <a:pt x="7142" y="1013"/>
                </a:lnTo>
                <a:lnTo>
                  <a:pt x="7129" y="1021"/>
                </a:lnTo>
                <a:lnTo>
                  <a:pt x="7116" y="1029"/>
                </a:lnTo>
                <a:lnTo>
                  <a:pt x="7090" y="1043"/>
                </a:lnTo>
                <a:lnTo>
                  <a:pt x="7064" y="1057"/>
                </a:lnTo>
                <a:lnTo>
                  <a:pt x="7037" y="1070"/>
                </a:lnTo>
                <a:lnTo>
                  <a:pt x="7009" y="1082"/>
                </a:lnTo>
                <a:lnTo>
                  <a:pt x="6982" y="1092"/>
                </a:lnTo>
                <a:lnTo>
                  <a:pt x="6954" y="1102"/>
                </a:lnTo>
                <a:lnTo>
                  <a:pt x="6925" y="1110"/>
                </a:lnTo>
                <a:lnTo>
                  <a:pt x="6897" y="1118"/>
                </a:lnTo>
                <a:lnTo>
                  <a:pt x="6868" y="1124"/>
                </a:lnTo>
                <a:lnTo>
                  <a:pt x="6838" y="1129"/>
                </a:lnTo>
                <a:lnTo>
                  <a:pt x="6809" y="1133"/>
                </a:lnTo>
                <a:lnTo>
                  <a:pt x="6779" y="1136"/>
                </a:lnTo>
                <a:lnTo>
                  <a:pt x="6749" y="1137"/>
                </a:lnTo>
                <a:lnTo>
                  <a:pt x="6734" y="1137"/>
                </a:lnTo>
                <a:lnTo>
                  <a:pt x="6719" y="1137"/>
                </a:lnTo>
                <a:lnTo>
                  <a:pt x="6688" y="1137"/>
                </a:lnTo>
                <a:lnTo>
                  <a:pt x="6658" y="1135"/>
                </a:lnTo>
                <a:lnTo>
                  <a:pt x="6627" y="1131"/>
                </a:lnTo>
                <a:lnTo>
                  <a:pt x="6596" y="1127"/>
                </a:lnTo>
                <a:lnTo>
                  <a:pt x="6563" y="1121"/>
                </a:lnTo>
                <a:lnTo>
                  <a:pt x="6532" y="1114"/>
                </a:lnTo>
                <a:lnTo>
                  <a:pt x="6501" y="1106"/>
                </a:lnTo>
                <a:lnTo>
                  <a:pt x="6469" y="1096"/>
                </a:lnTo>
                <a:lnTo>
                  <a:pt x="6437" y="1085"/>
                </a:lnTo>
                <a:lnTo>
                  <a:pt x="6414" y="1076"/>
                </a:lnTo>
                <a:lnTo>
                  <a:pt x="6391" y="1066"/>
                </a:lnTo>
                <a:lnTo>
                  <a:pt x="6369" y="1055"/>
                </a:lnTo>
                <a:lnTo>
                  <a:pt x="6358" y="1049"/>
                </a:lnTo>
                <a:lnTo>
                  <a:pt x="6347" y="1043"/>
                </a:lnTo>
                <a:lnTo>
                  <a:pt x="6326" y="1030"/>
                </a:lnTo>
                <a:lnTo>
                  <a:pt x="6306" y="1016"/>
                </a:lnTo>
                <a:lnTo>
                  <a:pt x="6286" y="1002"/>
                </a:lnTo>
                <a:lnTo>
                  <a:pt x="6277" y="995"/>
                </a:lnTo>
                <a:lnTo>
                  <a:pt x="6267" y="987"/>
                </a:lnTo>
                <a:lnTo>
                  <a:pt x="6249" y="972"/>
                </a:lnTo>
                <a:lnTo>
                  <a:pt x="6231" y="955"/>
                </a:lnTo>
                <a:lnTo>
                  <a:pt x="6213" y="939"/>
                </a:lnTo>
                <a:lnTo>
                  <a:pt x="6196" y="921"/>
                </a:lnTo>
                <a:lnTo>
                  <a:pt x="6180" y="903"/>
                </a:lnTo>
                <a:lnTo>
                  <a:pt x="6164" y="885"/>
                </a:lnTo>
                <a:lnTo>
                  <a:pt x="6148" y="866"/>
                </a:lnTo>
                <a:lnTo>
                  <a:pt x="6133" y="847"/>
                </a:lnTo>
                <a:lnTo>
                  <a:pt x="6103" y="808"/>
                </a:lnTo>
                <a:lnTo>
                  <a:pt x="6089" y="787"/>
                </a:lnTo>
                <a:lnTo>
                  <a:pt x="6074" y="767"/>
                </a:lnTo>
                <a:lnTo>
                  <a:pt x="6047" y="726"/>
                </a:lnTo>
                <a:lnTo>
                  <a:pt x="6020" y="685"/>
                </a:lnTo>
                <a:lnTo>
                  <a:pt x="5967" y="603"/>
                </a:lnTo>
                <a:lnTo>
                  <a:pt x="5941" y="562"/>
                </a:lnTo>
                <a:lnTo>
                  <a:pt x="5915" y="522"/>
                </a:lnTo>
                <a:lnTo>
                  <a:pt x="5911" y="517"/>
                </a:lnTo>
                <a:lnTo>
                  <a:pt x="5906" y="511"/>
                </a:lnTo>
                <a:lnTo>
                  <a:pt x="5900" y="507"/>
                </a:lnTo>
                <a:lnTo>
                  <a:pt x="5895" y="503"/>
                </a:lnTo>
                <a:lnTo>
                  <a:pt x="5888" y="499"/>
                </a:lnTo>
                <a:lnTo>
                  <a:pt x="5882" y="496"/>
                </a:lnTo>
                <a:lnTo>
                  <a:pt x="5874" y="493"/>
                </a:lnTo>
                <a:lnTo>
                  <a:pt x="5867" y="490"/>
                </a:lnTo>
                <a:lnTo>
                  <a:pt x="5859" y="488"/>
                </a:lnTo>
                <a:lnTo>
                  <a:pt x="5851" y="487"/>
                </a:lnTo>
                <a:lnTo>
                  <a:pt x="5835" y="484"/>
                </a:lnTo>
                <a:lnTo>
                  <a:pt x="5817" y="482"/>
                </a:lnTo>
                <a:lnTo>
                  <a:pt x="5800" y="481"/>
                </a:lnTo>
                <a:lnTo>
                  <a:pt x="5751" y="481"/>
                </a:lnTo>
                <a:lnTo>
                  <a:pt x="5732" y="676"/>
                </a:lnTo>
                <a:lnTo>
                  <a:pt x="5731" y="683"/>
                </a:lnTo>
                <a:lnTo>
                  <a:pt x="5730" y="691"/>
                </a:lnTo>
                <a:lnTo>
                  <a:pt x="5730" y="704"/>
                </a:lnTo>
                <a:lnTo>
                  <a:pt x="5731" y="716"/>
                </a:lnTo>
                <a:lnTo>
                  <a:pt x="5731" y="721"/>
                </a:lnTo>
                <a:lnTo>
                  <a:pt x="5732" y="726"/>
                </a:lnTo>
                <a:lnTo>
                  <a:pt x="5733" y="731"/>
                </a:lnTo>
                <a:lnTo>
                  <a:pt x="5734" y="736"/>
                </a:lnTo>
                <a:lnTo>
                  <a:pt x="5737" y="744"/>
                </a:lnTo>
                <a:lnTo>
                  <a:pt x="5741" y="751"/>
                </a:lnTo>
                <a:lnTo>
                  <a:pt x="5744" y="755"/>
                </a:lnTo>
                <a:lnTo>
                  <a:pt x="5746" y="758"/>
                </a:lnTo>
                <a:lnTo>
                  <a:pt x="5749" y="761"/>
                </a:lnTo>
                <a:lnTo>
                  <a:pt x="5753" y="764"/>
                </a:lnTo>
                <a:lnTo>
                  <a:pt x="5757" y="767"/>
                </a:lnTo>
                <a:lnTo>
                  <a:pt x="5761" y="769"/>
                </a:lnTo>
                <a:lnTo>
                  <a:pt x="5766" y="772"/>
                </a:lnTo>
                <a:lnTo>
                  <a:pt x="5771" y="774"/>
                </a:lnTo>
                <a:lnTo>
                  <a:pt x="5782" y="778"/>
                </a:lnTo>
                <a:lnTo>
                  <a:pt x="5795" y="780"/>
                </a:lnTo>
                <a:lnTo>
                  <a:pt x="5809" y="782"/>
                </a:lnTo>
                <a:lnTo>
                  <a:pt x="5824" y="784"/>
                </a:lnTo>
                <a:lnTo>
                  <a:pt x="5841" y="784"/>
                </a:lnTo>
                <a:lnTo>
                  <a:pt x="5849" y="784"/>
                </a:lnTo>
                <a:lnTo>
                  <a:pt x="5843" y="851"/>
                </a:lnTo>
                <a:lnTo>
                  <a:pt x="5416" y="851"/>
                </a:lnTo>
                <a:lnTo>
                  <a:pt x="4988" y="851"/>
                </a:lnTo>
                <a:lnTo>
                  <a:pt x="4561" y="851"/>
                </a:lnTo>
                <a:lnTo>
                  <a:pt x="4134" y="851"/>
                </a:lnTo>
                <a:lnTo>
                  <a:pt x="4112" y="877"/>
                </a:lnTo>
                <a:lnTo>
                  <a:pt x="4102" y="889"/>
                </a:lnTo>
                <a:lnTo>
                  <a:pt x="4090" y="901"/>
                </a:lnTo>
                <a:lnTo>
                  <a:pt x="4068" y="925"/>
                </a:lnTo>
                <a:lnTo>
                  <a:pt x="4056" y="936"/>
                </a:lnTo>
                <a:lnTo>
                  <a:pt x="4045" y="947"/>
                </a:lnTo>
                <a:lnTo>
                  <a:pt x="4033" y="957"/>
                </a:lnTo>
                <a:lnTo>
                  <a:pt x="4021" y="967"/>
                </a:lnTo>
                <a:lnTo>
                  <a:pt x="4010" y="977"/>
                </a:lnTo>
                <a:lnTo>
                  <a:pt x="3998" y="987"/>
                </a:lnTo>
                <a:lnTo>
                  <a:pt x="3973" y="1005"/>
                </a:lnTo>
                <a:lnTo>
                  <a:pt x="3949" y="1022"/>
                </a:lnTo>
                <a:lnTo>
                  <a:pt x="3924" y="1038"/>
                </a:lnTo>
                <a:lnTo>
                  <a:pt x="3911" y="1046"/>
                </a:lnTo>
                <a:lnTo>
                  <a:pt x="3898" y="1053"/>
                </a:lnTo>
                <a:lnTo>
                  <a:pt x="3872" y="1066"/>
                </a:lnTo>
                <a:lnTo>
                  <a:pt x="3846" y="1078"/>
                </a:lnTo>
                <a:lnTo>
                  <a:pt x="3820" y="1089"/>
                </a:lnTo>
                <a:lnTo>
                  <a:pt x="3806" y="1094"/>
                </a:lnTo>
                <a:lnTo>
                  <a:pt x="3793" y="1099"/>
                </a:lnTo>
                <a:lnTo>
                  <a:pt x="3766" y="1108"/>
                </a:lnTo>
                <a:lnTo>
                  <a:pt x="3739" y="1115"/>
                </a:lnTo>
                <a:lnTo>
                  <a:pt x="3725" y="1119"/>
                </a:lnTo>
                <a:lnTo>
                  <a:pt x="3711" y="1122"/>
                </a:lnTo>
                <a:lnTo>
                  <a:pt x="3683" y="1127"/>
                </a:lnTo>
                <a:lnTo>
                  <a:pt x="3669" y="1129"/>
                </a:lnTo>
                <a:lnTo>
                  <a:pt x="3654" y="1131"/>
                </a:lnTo>
                <a:lnTo>
                  <a:pt x="3640" y="1133"/>
                </a:lnTo>
                <a:lnTo>
                  <a:pt x="3626" y="1134"/>
                </a:lnTo>
                <a:lnTo>
                  <a:pt x="3612" y="1135"/>
                </a:lnTo>
                <a:lnTo>
                  <a:pt x="3598" y="1136"/>
                </a:lnTo>
                <a:lnTo>
                  <a:pt x="3569" y="1137"/>
                </a:lnTo>
                <a:lnTo>
                  <a:pt x="3540" y="1136"/>
                </a:lnTo>
                <a:lnTo>
                  <a:pt x="3511" y="1135"/>
                </a:lnTo>
                <a:lnTo>
                  <a:pt x="3482" y="1132"/>
                </a:lnTo>
                <a:lnTo>
                  <a:pt x="3453" y="1129"/>
                </a:lnTo>
                <a:lnTo>
                  <a:pt x="3424" y="1124"/>
                </a:lnTo>
                <a:lnTo>
                  <a:pt x="3395" y="1118"/>
                </a:lnTo>
                <a:lnTo>
                  <a:pt x="3366" y="1112"/>
                </a:lnTo>
                <a:lnTo>
                  <a:pt x="3336" y="1104"/>
                </a:lnTo>
                <a:lnTo>
                  <a:pt x="3307" y="1095"/>
                </a:lnTo>
                <a:lnTo>
                  <a:pt x="3278" y="1085"/>
                </a:lnTo>
                <a:lnTo>
                  <a:pt x="3266" y="1080"/>
                </a:lnTo>
                <a:lnTo>
                  <a:pt x="3254" y="1075"/>
                </a:lnTo>
                <a:lnTo>
                  <a:pt x="3231" y="1065"/>
                </a:lnTo>
                <a:lnTo>
                  <a:pt x="3209" y="1053"/>
                </a:lnTo>
                <a:lnTo>
                  <a:pt x="3187" y="1041"/>
                </a:lnTo>
                <a:lnTo>
                  <a:pt x="3166" y="1028"/>
                </a:lnTo>
                <a:lnTo>
                  <a:pt x="3146" y="1014"/>
                </a:lnTo>
                <a:lnTo>
                  <a:pt x="3126" y="1000"/>
                </a:lnTo>
                <a:lnTo>
                  <a:pt x="3107" y="985"/>
                </a:lnTo>
                <a:lnTo>
                  <a:pt x="3097" y="977"/>
                </a:lnTo>
                <a:lnTo>
                  <a:pt x="3088" y="969"/>
                </a:lnTo>
                <a:lnTo>
                  <a:pt x="3070" y="953"/>
                </a:lnTo>
                <a:lnTo>
                  <a:pt x="3052" y="936"/>
                </a:lnTo>
                <a:lnTo>
                  <a:pt x="3034" y="919"/>
                </a:lnTo>
                <a:lnTo>
                  <a:pt x="3017" y="901"/>
                </a:lnTo>
                <a:lnTo>
                  <a:pt x="3009" y="892"/>
                </a:lnTo>
                <a:lnTo>
                  <a:pt x="3001" y="883"/>
                </a:lnTo>
                <a:lnTo>
                  <a:pt x="2984" y="864"/>
                </a:lnTo>
                <a:lnTo>
                  <a:pt x="2968" y="845"/>
                </a:lnTo>
                <a:lnTo>
                  <a:pt x="2953" y="826"/>
                </a:lnTo>
                <a:lnTo>
                  <a:pt x="2938" y="806"/>
                </a:lnTo>
                <a:lnTo>
                  <a:pt x="2923" y="786"/>
                </a:lnTo>
                <a:lnTo>
                  <a:pt x="2908" y="766"/>
                </a:lnTo>
                <a:lnTo>
                  <a:pt x="2879" y="725"/>
                </a:lnTo>
                <a:lnTo>
                  <a:pt x="2865" y="705"/>
                </a:lnTo>
                <a:lnTo>
                  <a:pt x="2852" y="684"/>
                </a:lnTo>
                <a:lnTo>
                  <a:pt x="2798" y="602"/>
                </a:lnTo>
                <a:lnTo>
                  <a:pt x="2771" y="562"/>
                </a:lnTo>
                <a:lnTo>
                  <a:pt x="2745" y="522"/>
                </a:lnTo>
                <a:lnTo>
                  <a:pt x="2740" y="517"/>
                </a:lnTo>
                <a:lnTo>
                  <a:pt x="2736" y="512"/>
                </a:lnTo>
                <a:lnTo>
                  <a:pt x="2730" y="507"/>
                </a:lnTo>
                <a:lnTo>
                  <a:pt x="2725" y="503"/>
                </a:lnTo>
                <a:lnTo>
                  <a:pt x="2718" y="499"/>
                </a:lnTo>
                <a:lnTo>
                  <a:pt x="2712" y="496"/>
                </a:lnTo>
                <a:lnTo>
                  <a:pt x="2705" y="493"/>
                </a:lnTo>
                <a:lnTo>
                  <a:pt x="2698" y="491"/>
                </a:lnTo>
                <a:lnTo>
                  <a:pt x="2682" y="487"/>
                </a:lnTo>
                <a:lnTo>
                  <a:pt x="2666" y="484"/>
                </a:lnTo>
                <a:lnTo>
                  <a:pt x="2649" y="482"/>
                </a:lnTo>
                <a:lnTo>
                  <a:pt x="2632" y="481"/>
                </a:lnTo>
                <a:lnTo>
                  <a:pt x="2579" y="481"/>
                </a:lnTo>
                <a:lnTo>
                  <a:pt x="2560" y="676"/>
                </a:lnTo>
                <a:lnTo>
                  <a:pt x="2559" y="690"/>
                </a:lnTo>
                <a:lnTo>
                  <a:pt x="2558" y="703"/>
                </a:lnTo>
                <a:lnTo>
                  <a:pt x="2559" y="715"/>
                </a:lnTo>
                <a:lnTo>
                  <a:pt x="2560" y="726"/>
                </a:lnTo>
                <a:lnTo>
                  <a:pt x="2561" y="731"/>
                </a:lnTo>
                <a:lnTo>
                  <a:pt x="2562" y="736"/>
                </a:lnTo>
                <a:lnTo>
                  <a:pt x="2565" y="744"/>
                </a:lnTo>
                <a:lnTo>
                  <a:pt x="2569" y="752"/>
                </a:lnTo>
                <a:lnTo>
                  <a:pt x="2572" y="755"/>
                </a:lnTo>
                <a:lnTo>
                  <a:pt x="2574" y="758"/>
                </a:lnTo>
                <a:lnTo>
                  <a:pt x="2581" y="765"/>
                </a:lnTo>
                <a:lnTo>
                  <a:pt x="2589" y="770"/>
                </a:lnTo>
                <a:lnTo>
                  <a:pt x="2593" y="772"/>
                </a:lnTo>
                <a:lnTo>
                  <a:pt x="2598" y="775"/>
                </a:lnTo>
                <a:lnTo>
                  <a:pt x="2609" y="778"/>
                </a:lnTo>
                <a:lnTo>
                  <a:pt x="2621" y="781"/>
                </a:lnTo>
                <a:lnTo>
                  <a:pt x="2635" y="783"/>
                </a:lnTo>
                <a:lnTo>
                  <a:pt x="2651" y="784"/>
                </a:lnTo>
                <a:lnTo>
                  <a:pt x="2668" y="785"/>
                </a:lnTo>
                <a:lnTo>
                  <a:pt x="2678" y="785"/>
                </a:lnTo>
                <a:lnTo>
                  <a:pt x="2673" y="851"/>
                </a:lnTo>
                <a:lnTo>
                  <a:pt x="1880" y="851"/>
                </a:lnTo>
                <a:lnTo>
                  <a:pt x="1088" y="851"/>
                </a:lnTo>
                <a:lnTo>
                  <a:pt x="1094" y="784"/>
                </a:lnTo>
                <a:lnTo>
                  <a:pt x="1127" y="784"/>
                </a:lnTo>
                <a:lnTo>
                  <a:pt x="1142" y="784"/>
                </a:lnTo>
                <a:lnTo>
                  <a:pt x="1155" y="783"/>
                </a:lnTo>
                <a:lnTo>
                  <a:pt x="1168" y="781"/>
                </a:lnTo>
                <a:lnTo>
                  <a:pt x="1180" y="778"/>
                </a:lnTo>
                <a:lnTo>
                  <a:pt x="1191" y="775"/>
                </a:lnTo>
                <a:lnTo>
                  <a:pt x="1200" y="771"/>
                </a:lnTo>
                <a:lnTo>
                  <a:pt x="1209" y="766"/>
                </a:lnTo>
                <a:lnTo>
                  <a:pt x="1217" y="760"/>
                </a:lnTo>
                <a:lnTo>
                  <a:pt x="1221" y="757"/>
                </a:lnTo>
                <a:lnTo>
                  <a:pt x="1224" y="753"/>
                </a:lnTo>
                <a:lnTo>
                  <a:pt x="1228" y="750"/>
                </a:lnTo>
                <a:lnTo>
                  <a:pt x="1231" y="746"/>
                </a:lnTo>
                <a:lnTo>
                  <a:pt x="1236" y="737"/>
                </a:lnTo>
                <a:lnTo>
                  <a:pt x="1238" y="733"/>
                </a:lnTo>
                <a:lnTo>
                  <a:pt x="1241" y="728"/>
                </a:lnTo>
                <a:lnTo>
                  <a:pt x="1243" y="723"/>
                </a:lnTo>
                <a:lnTo>
                  <a:pt x="1244" y="717"/>
                </a:lnTo>
                <a:lnTo>
                  <a:pt x="1246" y="712"/>
                </a:lnTo>
                <a:lnTo>
                  <a:pt x="1248" y="706"/>
                </a:lnTo>
                <a:lnTo>
                  <a:pt x="1250" y="694"/>
                </a:lnTo>
                <a:lnTo>
                  <a:pt x="1252" y="680"/>
                </a:lnTo>
                <a:lnTo>
                  <a:pt x="1303" y="162"/>
                </a:lnTo>
                <a:lnTo>
                  <a:pt x="1304" y="150"/>
                </a:lnTo>
                <a:lnTo>
                  <a:pt x="1304" y="139"/>
                </a:lnTo>
                <a:lnTo>
                  <a:pt x="1304" y="134"/>
                </a:lnTo>
                <a:lnTo>
                  <a:pt x="1304" y="129"/>
                </a:lnTo>
                <a:lnTo>
                  <a:pt x="1303" y="124"/>
                </a:lnTo>
                <a:lnTo>
                  <a:pt x="1302" y="120"/>
                </a:lnTo>
                <a:lnTo>
                  <a:pt x="1301" y="115"/>
                </a:lnTo>
                <a:lnTo>
                  <a:pt x="1300" y="111"/>
                </a:lnTo>
                <a:lnTo>
                  <a:pt x="1299" y="108"/>
                </a:lnTo>
                <a:lnTo>
                  <a:pt x="1297" y="104"/>
                </a:lnTo>
                <a:lnTo>
                  <a:pt x="1293" y="97"/>
                </a:lnTo>
                <a:lnTo>
                  <a:pt x="1289" y="91"/>
                </a:lnTo>
                <a:lnTo>
                  <a:pt x="1282" y="85"/>
                </a:lnTo>
                <a:lnTo>
                  <a:pt x="1274" y="79"/>
                </a:lnTo>
                <a:lnTo>
                  <a:pt x="1270" y="77"/>
                </a:lnTo>
                <a:lnTo>
                  <a:pt x="1265" y="75"/>
                </a:lnTo>
                <a:lnTo>
                  <a:pt x="1255" y="71"/>
                </a:lnTo>
                <a:lnTo>
                  <a:pt x="1243" y="68"/>
                </a:lnTo>
                <a:lnTo>
                  <a:pt x="1230" y="66"/>
                </a:lnTo>
                <a:lnTo>
                  <a:pt x="1215" y="65"/>
                </a:lnTo>
                <a:lnTo>
                  <a:pt x="1199" y="65"/>
                </a:lnTo>
                <a:lnTo>
                  <a:pt x="1157" y="65"/>
                </a:lnTo>
                <a:lnTo>
                  <a:pt x="1164" y="1"/>
                </a:lnTo>
                <a:lnTo>
                  <a:pt x="1196" y="1"/>
                </a:lnTo>
                <a:lnTo>
                  <a:pt x="1611" y="1"/>
                </a:lnTo>
                <a:lnTo>
                  <a:pt x="2027" y="1"/>
                </a:lnTo>
                <a:lnTo>
                  <a:pt x="2444" y="1"/>
                </a:lnTo>
                <a:lnTo>
                  <a:pt x="2860" y="1"/>
                </a:lnTo>
                <a:lnTo>
                  <a:pt x="2882" y="2"/>
                </a:lnTo>
                <a:lnTo>
                  <a:pt x="2903" y="3"/>
                </a:lnTo>
                <a:lnTo>
                  <a:pt x="2924" y="4"/>
                </a:lnTo>
                <a:lnTo>
                  <a:pt x="2944" y="7"/>
                </a:lnTo>
                <a:lnTo>
                  <a:pt x="2963" y="10"/>
                </a:lnTo>
                <a:lnTo>
                  <a:pt x="2981" y="14"/>
                </a:lnTo>
                <a:lnTo>
                  <a:pt x="2998" y="18"/>
                </a:lnTo>
                <a:lnTo>
                  <a:pt x="3014" y="23"/>
                </a:lnTo>
                <a:lnTo>
                  <a:pt x="3030" y="29"/>
                </a:lnTo>
                <a:lnTo>
                  <a:pt x="3044" y="35"/>
                </a:lnTo>
                <a:lnTo>
                  <a:pt x="3058" y="42"/>
                </a:lnTo>
                <a:lnTo>
                  <a:pt x="3071" y="50"/>
                </a:lnTo>
                <a:lnTo>
                  <a:pt x="3083" y="58"/>
                </a:lnTo>
                <a:lnTo>
                  <a:pt x="3095" y="67"/>
                </a:lnTo>
                <a:lnTo>
                  <a:pt x="3100" y="72"/>
                </a:lnTo>
                <a:lnTo>
                  <a:pt x="3105" y="77"/>
                </a:lnTo>
                <a:lnTo>
                  <a:pt x="3110" y="82"/>
                </a:lnTo>
                <a:lnTo>
                  <a:pt x="3115" y="87"/>
                </a:lnTo>
                <a:lnTo>
                  <a:pt x="3122" y="95"/>
                </a:lnTo>
                <a:lnTo>
                  <a:pt x="3128" y="103"/>
                </a:lnTo>
                <a:lnTo>
                  <a:pt x="3133" y="112"/>
                </a:lnTo>
                <a:lnTo>
                  <a:pt x="3139" y="120"/>
                </a:lnTo>
                <a:lnTo>
                  <a:pt x="3143" y="129"/>
                </a:lnTo>
                <a:lnTo>
                  <a:pt x="3148" y="139"/>
                </a:lnTo>
                <a:lnTo>
                  <a:pt x="3151" y="148"/>
                </a:lnTo>
                <a:lnTo>
                  <a:pt x="3155" y="158"/>
                </a:lnTo>
                <a:lnTo>
                  <a:pt x="3157" y="167"/>
                </a:lnTo>
                <a:lnTo>
                  <a:pt x="3159" y="172"/>
                </a:lnTo>
                <a:lnTo>
                  <a:pt x="3160" y="177"/>
                </a:lnTo>
                <a:lnTo>
                  <a:pt x="3162" y="187"/>
                </a:lnTo>
                <a:lnTo>
                  <a:pt x="3163" y="198"/>
                </a:lnTo>
                <a:lnTo>
                  <a:pt x="3164" y="208"/>
                </a:lnTo>
                <a:lnTo>
                  <a:pt x="3164" y="218"/>
                </a:lnTo>
                <a:lnTo>
                  <a:pt x="3164" y="229"/>
                </a:lnTo>
                <a:lnTo>
                  <a:pt x="3163" y="239"/>
                </a:lnTo>
                <a:lnTo>
                  <a:pt x="3162" y="251"/>
                </a:lnTo>
                <a:lnTo>
                  <a:pt x="3159" y="263"/>
                </a:lnTo>
                <a:lnTo>
                  <a:pt x="3158" y="270"/>
                </a:lnTo>
                <a:lnTo>
                  <a:pt x="3156" y="277"/>
                </a:lnTo>
                <a:lnTo>
                  <a:pt x="3151" y="292"/>
                </a:lnTo>
                <a:lnTo>
                  <a:pt x="3145" y="307"/>
                </a:lnTo>
                <a:lnTo>
                  <a:pt x="3142" y="315"/>
                </a:lnTo>
                <a:lnTo>
                  <a:pt x="3138" y="323"/>
                </a:lnTo>
                <a:lnTo>
                  <a:pt x="3133" y="331"/>
                </a:lnTo>
                <a:lnTo>
                  <a:pt x="3128" y="339"/>
                </a:lnTo>
                <a:lnTo>
                  <a:pt x="3117" y="355"/>
                </a:lnTo>
                <a:lnTo>
                  <a:pt x="3110" y="363"/>
                </a:lnTo>
                <a:lnTo>
                  <a:pt x="3103" y="371"/>
                </a:lnTo>
                <a:lnTo>
                  <a:pt x="3096" y="378"/>
                </a:lnTo>
                <a:lnTo>
                  <a:pt x="3087" y="386"/>
                </a:lnTo>
                <a:lnTo>
                  <a:pt x="3069" y="401"/>
                </a:lnTo>
                <a:lnTo>
                  <a:pt x="3059" y="408"/>
                </a:lnTo>
                <a:lnTo>
                  <a:pt x="3048" y="415"/>
                </a:lnTo>
                <a:lnTo>
                  <a:pt x="3037" y="422"/>
                </a:lnTo>
                <a:lnTo>
                  <a:pt x="3024" y="428"/>
                </a:lnTo>
                <a:lnTo>
                  <a:pt x="3011" y="435"/>
                </a:lnTo>
                <a:lnTo>
                  <a:pt x="2997" y="440"/>
                </a:lnTo>
                <a:lnTo>
                  <a:pt x="2983" y="446"/>
                </a:lnTo>
                <a:lnTo>
                  <a:pt x="2967" y="451"/>
                </a:lnTo>
                <a:lnTo>
                  <a:pt x="2951" y="456"/>
                </a:lnTo>
                <a:lnTo>
                  <a:pt x="2934" y="460"/>
                </a:lnTo>
                <a:lnTo>
                  <a:pt x="2957" y="474"/>
                </a:lnTo>
                <a:lnTo>
                  <a:pt x="2979" y="489"/>
                </a:lnTo>
                <a:lnTo>
                  <a:pt x="3001" y="506"/>
                </a:lnTo>
                <a:lnTo>
                  <a:pt x="3011" y="514"/>
                </a:lnTo>
                <a:lnTo>
                  <a:pt x="3021" y="523"/>
                </a:lnTo>
                <a:lnTo>
                  <a:pt x="3041" y="541"/>
                </a:lnTo>
                <a:lnTo>
                  <a:pt x="3060" y="560"/>
                </a:lnTo>
                <a:lnTo>
                  <a:pt x="3079" y="580"/>
                </a:lnTo>
                <a:lnTo>
                  <a:pt x="3097" y="600"/>
                </a:lnTo>
                <a:lnTo>
                  <a:pt x="3115" y="620"/>
                </a:lnTo>
                <a:lnTo>
                  <a:pt x="3133" y="641"/>
                </a:lnTo>
                <a:lnTo>
                  <a:pt x="3150" y="663"/>
                </a:lnTo>
                <a:lnTo>
                  <a:pt x="3167" y="684"/>
                </a:lnTo>
                <a:lnTo>
                  <a:pt x="3232" y="770"/>
                </a:lnTo>
                <a:lnTo>
                  <a:pt x="3240" y="765"/>
                </a:lnTo>
                <a:lnTo>
                  <a:pt x="3247" y="760"/>
                </a:lnTo>
                <a:lnTo>
                  <a:pt x="3253" y="754"/>
                </a:lnTo>
                <a:lnTo>
                  <a:pt x="3259" y="748"/>
                </a:lnTo>
                <a:lnTo>
                  <a:pt x="3265" y="741"/>
                </a:lnTo>
                <a:lnTo>
                  <a:pt x="3270" y="734"/>
                </a:lnTo>
                <a:lnTo>
                  <a:pt x="3275" y="726"/>
                </a:lnTo>
                <a:lnTo>
                  <a:pt x="3279" y="717"/>
                </a:lnTo>
                <a:lnTo>
                  <a:pt x="3284" y="708"/>
                </a:lnTo>
                <a:lnTo>
                  <a:pt x="3287" y="698"/>
                </a:lnTo>
                <a:lnTo>
                  <a:pt x="3291" y="687"/>
                </a:lnTo>
                <a:lnTo>
                  <a:pt x="3294" y="676"/>
                </a:lnTo>
                <a:lnTo>
                  <a:pt x="3298" y="652"/>
                </a:lnTo>
                <a:lnTo>
                  <a:pt x="3300" y="639"/>
                </a:lnTo>
                <a:lnTo>
                  <a:pt x="3302" y="625"/>
                </a:lnTo>
                <a:lnTo>
                  <a:pt x="3347" y="175"/>
                </a:lnTo>
                <a:lnTo>
                  <a:pt x="3348" y="160"/>
                </a:lnTo>
                <a:lnTo>
                  <a:pt x="3348" y="147"/>
                </a:lnTo>
                <a:lnTo>
                  <a:pt x="3348" y="135"/>
                </a:lnTo>
                <a:lnTo>
                  <a:pt x="3347" y="129"/>
                </a:lnTo>
                <a:lnTo>
                  <a:pt x="3346" y="124"/>
                </a:lnTo>
                <a:lnTo>
                  <a:pt x="3345" y="119"/>
                </a:lnTo>
                <a:lnTo>
                  <a:pt x="3344" y="114"/>
                </a:lnTo>
                <a:lnTo>
                  <a:pt x="3341" y="106"/>
                </a:lnTo>
                <a:lnTo>
                  <a:pt x="3337" y="98"/>
                </a:lnTo>
                <a:lnTo>
                  <a:pt x="3332" y="92"/>
                </a:lnTo>
                <a:lnTo>
                  <a:pt x="3329" y="88"/>
                </a:lnTo>
                <a:lnTo>
                  <a:pt x="3326" y="86"/>
                </a:lnTo>
                <a:lnTo>
                  <a:pt x="3318" y="80"/>
                </a:lnTo>
                <a:lnTo>
                  <a:pt x="3308" y="76"/>
                </a:lnTo>
                <a:lnTo>
                  <a:pt x="3303" y="74"/>
                </a:lnTo>
                <a:lnTo>
                  <a:pt x="3298" y="72"/>
                </a:lnTo>
                <a:lnTo>
                  <a:pt x="3286" y="70"/>
                </a:lnTo>
                <a:lnTo>
                  <a:pt x="3272" y="68"/>
                </a:lnTo>
                <a:lnTo>
                  <a:pt x="3258" y="66"/>
                </a:lnTo>
                <a:lnTo>
                  <a:pt x="3242" y="66"/>
                </a:lnTo>
                <a:lnTo>
                  <a:pt x="3223" y="66"/>
                </a:lnTo>
                <a:lnTo>
                  <a:pt x="3229" y="1"/>
                </a:lnTo>
                <a:lnTo>
                  <a:pt x="3581" y="1"/>
                </a:lnTo>
                <a:lnTo>
                  <a:pt x="4047" y="504"/>
                </a:lnTo>
                <a:lnTo>
                  <a:pt x="4079" y="175"/>
                </a:lnTo>
                <a:lnTo>
                  <a:pt x="4081" y="160"/>
                </a:lnTo>
                <a:lnTo>
                  <a:pt x="4081" y="146"/>
                </a:lnTo>
                <a:lnTo>
                  <a:pt x="4080" y="134"/>
                </a:lnTo>
                <a:lnTo>
                  <a:pt x="4080" y="129"/>
                </a:lnTo>
                <a:lnTo>
                  <a:pt x="4079" y="123"/>
                </a:lnTo>
                <a:lnTo>
                  <a:pt x="4078" y="118"/>
                </a:lnTo>
                <a:lnTo>
                  <a:pt x="4077" y="114"/>
                </a:lnTo>
                <a:lnTo>
                  <a:pt x="4074" y="105"/>
                </a:lnTo>
                <a:lnTo>
                  <a:pt x="4070" y="98"/>
                </a:lnTo>
                <a:lnTo>
                  <a:pt x="4065" y="91"/>
                </a:lnTo>
                <a:lnTo>
                  <a:pt x="4062" y="88"/>
                </a:lnTo>
                <a:lnTo>
                  <a:pt x="4058" y="85"/>
                </a:lnTo>
                <a:lnTo>
                  <a:pt x="4050" y="80"/>
                </a:lnTo>
                <a:lnTo>
                  <a:pt x="4041" y="75"/>
                </a:lnTo>
                <a:lnTo>
                  <a:pt x="4036" y="74"/>
                </a:lnTo>
                <a:lnTo>
                  <a:pt x="4030" y="72"/>
                </a:lnTo>
                <a:lnTo>
                  <a:pt x="4018" y="69"/>
                </a:lnTo>
                <a:lnTo>
                  <a:pt x="4005" y="67"/>
                </a:lnTo>
                <a:lnTo>
                  <a:pt x="3990" y="66"/>
                </a:lnTo>
                <a:lnTo>
                  <a:pt x="3974" y="65"/>
                </a:lnTo>
                <a:lnTo>
                  <a:pt x="3919" y="65"/>
                </a:lnTo>
                <a:lnTo>
                  <a:pt x="3925" y="1"/>
                </a:lnTo>
                <a:lnTo>
                  <a:pt x="4448" y="1"/>
                </a:lnTo>
                <a:lnTo>
                  <a:pt x="4972" y="1"/>
                </a:lnTo>
                <a:lnTo>
                  <a:pt x="5497" y="1"/>
                </a:lnTo>
                <a:lnTo>
                  <a:pt x="6021" y="1"/>
                </a:lnTo>
                <a:lnTo>
                  <a:pt x="6045" y="2"/>
                </a:lnTo>
                <a:lnTo>
                  <a:pt x="6068" y="3"/>
                </a:lnTo>
                <a:lnTo>
                  <a:pt x="6090" y="4"/>
                </a:lnTo>
                <a:lnTo>
                  <a:pt x="6111" y="7"/>
                </a:lnTo>
                <a:lnTo>
                  <a:pt x="6131" y="10"/>
                </a:lnTo>
                <a:lnTo>
                  <a:pt x="6150" y="14"/>
                </a:lnTo>
                <a:lnTo>
                  <a:pt x="6159" y="16"/>
                </a:lnTo>
                <a:lnTo>
                  <a:pt x="6167" y="18"/>
                </a:lnTo>
                <a:lnTo>
                  <a:pt x="6184" y="23"/>
                </a:lnTo>
                <a:lnTo>
                  <a:pt x="6200" y="29"/>
                </a:lnTo>
                <a:lnTo>
                  <a:pt x="6215" y="35"/>
                </a:lnTo>
                <a:lnTo>
                  <a:pt x="6229" y="42"/>
                </a:lnTo>
                <a:lnTo>
                  <a:pt x="6243" y="50"/>
                </a:lnTo>
                <a:lnTo>
                  <a:pt x="6255" y="58"/>
                </a:lnTo>
                <a:lnTo>
                  <a:pt x="6266" y="67"/>
                </a:lnTo>
                <a:lnTo>
                  <a:pt x="6272" y="72"/>
                </a:lnTo>
                <a:lnTo>
                  <a:pt x="6277" y="77"/>
                </a:lnTo>
                <a:lnTo>
                  <a:pt x="6282" y="82"/>
                </a:lnTo>
                <a:lnTo>
                  <a:pt x="6287" y="87"/>
                </a:lnTo>
                <a:lnTo>
                  <a:pt x="6293" y="95"/>
                </a:lnTo>
                <a:lnTo>
                  <a:pt x="6299" y="103"/>
                </a:lnTo>
                <a:lnTo>
                  <a:pt x="6305" y="112"/>
                </a:lnTo>
                <a:lnTo>
                  <a:pt x="6310" y="120"/>
                </a:lnTo>
                <a:lnTo>
                  <a:pt x="6315" y="129"/>
                </a:lnTo>
                <a:lnTo>
                  <a:pt x="6319" y="139"/>
                </a:lnTo>
                <a:lnTo>
                  <a:pt x="6323" y="148"/>
                </a:lnTo>
                <a:lnTo>
                  <a:pt x="6326" y="158"/>
                </a:lnTo>
                <a:lnTo>
                  <a:pt x="6329" y="167"/>
                </a:lnTo>
                <a:lnTo>
                  <a:pt x="6330" y="172"/>
                </a:lnTo>
                <a:lnTo>
                  <a:pt x="6332" y="177"/>
                </a:lnTo>
                <a:lnTo>
                  <a:pt x="6333" y="187"/>
                </a:lnTo>
                <a:lnTo>
                  <a:pt x="6335" y="198"/>
                </a:lnTo>
                <a:lnTo>
                  <a:pt x="6335" y="208"/>
                </a:lnTo>
                <a:lnTo>
                  <a:pt x="6336" y="218"/>
                </a:lnTo>
                <a:lnTo>
                  <a:pt x="6336" y="229"/>
                </a:lnTo>
                <a:lnTo>
                  <a:pt x="6335" y="239"/>
                </a:lnTo>
                <a:lnTo>
                  <a:pt x="6333" y="251"/>
                </a:lnTo>
                <a:lnTo>
                  <a:pt x="6331" y="263"/>
                </a:lnTo>
                <a:lnTo>
                  <a:pt x="6329" y="270"/>
                </a:lnTo>
                <a:lnTo>
                  <a:pt x="6328" y="277"/>
                </a:lnTo>
                <a:lnTo>
                  <a:pt x="6325" y="284"/>
                </a:lnTo>
                <a:lnTo>
                  <a:pt x="6323" y="292"/>
                </a:lnTo>
                <a:lnTo>
                  <a:pt x="6317" y="307"/>
                </a:lnTo>
                <a:lnTo>
                  <a:pt x="6313" y="315"/>
                </a:lnTo>
                <a:lnTo>
                  <a:pt x="6309" y="323"/>
                </a:lnTo>
                <a:lnTo>
                  <a:pt x="6305" y="331"/>
                </a:lnTo>
                <a:lnTo>
                  <a:pt x="6300" y="339"/>
                </a:lnTo>
                <a:lnTo>
                  <a:pt x="6294" y="347"/>
                </a:lnTo>
                <a:lnTo>
                  <a:pt x="6288" y="355"/>
                </a:lnTo>
                <a:lnTo>
                  <a:pt x="6282" y="363"/>
                </a:lnTo>
                <a:lnTo>
                  <a:pt x="6275" y="371"/>
                </a:lnTo>
                <a:lnTo>
                  <a:pt x="6267" y="379"/>
                </a:lnTo>
                <a:lnTo>
                  <a:pt x="6259" y="386"/>
                </a:lnTo>
                <a:lnTo>
                  <a:pt x="6250" y="394"/>
                </a:lnTo>
                <a:lnTo>
                  <a:pt x="6241" y="401"/>
                </a:lnTo>
                <a:lnTo>
                  <a:pt x="6230" y="409"/>
                </a:lnTo>
                <a:lnTo>
                  <a:pt x="6219" y="415"/>
                </a:lnTo>
                <a:lnTo>
                  <a:pt x="6208" y="422"/>
                </a:lnTo>
                <a:lnTo>
                  <a:pt x="6196" y="429"/>
                </a:lnTo>
                <a:lnTo>
                  <a:pt x="6182" y="435"/>
                </a:lnTo>
                <a:lnTo>
                  <a:pt x="6169" y="441"/>
                </a:lnTo>
                <a:lnTo>
                  <a:pt x="6154" y="446"/>
                </a:lnTo>
                <a:lnTo>
                  <a:pt x="6138" y="451"/>
                </a:lnTo>
                <a:lnTo>
                  <a:pt x="6122" y="456"/>
                </a:lnTo>
                <a:lnTo>
                  <a:pt x="6105" y="460"/>
                </a:lnTo>
                <a:lnTo>
                  <a:pt x="6120" y="470"/>
                </a:lnTo>
                <a:lnTo>
                  <a:pt x="6135" y="480"/>
                </a:lnTo>
                <a:lnTo>
                  <a:pt x="6150" y="490"/>
                </a:lnTo>
                <a:lnTo>
                  <a:pt x="6164" y="501"/>
                </a:lnTo>
                <a:lnTo>
                  <a:pt x="6178" y="512"/>
                </a:lnTo>
                <a:lnTo>
                  <a:pt x="6191" y="524"/>
                </a:lnTo>
                <a:lnTo>
                  <a:pt x="6204" y="536"/>
                </a:lnTo>
                <a:lnTo>
                  <a:pt x="6217" y="549"/>
                </a:lnTo>
                <a:lnTo>
                  <a:pt x="6229" y="562"/>
                </a:lnTo>
                <a:lnTo>
                  <a:pt x="6241" y="575"/>
                </a:lnTo>
                <a:lnTo>
                  <a:pt x="6253" y="588"/>
                </a:lnTo>
                <a:lnTo>
                  <a:pt x="6264" y="602"/>
                </a:lnTo>
                <a:lnTo>
                  <a:pt x="6287" y="630"/>
                </a:lnTo>
                <a:lnTo>
                  <a:pt x="6309" y="659"/>
                </a:lnTo>
                <a:lnTo>
                  <a:pt x="6352" y="717"/>
                </a:lnTo>
                <a:lnTo>
                  <a:pt x="6373" y="745"/>
                </a:lnTo>
                <a:lnTo>
                  <a:pt x="6395" y="774"/>
                </a:lnTo>
                <a:lnTo>
                  <a:pt x="6406" y="788"/>
                </a:lnTo>
                <a:lnTo>
                  <a:pt x="6418" y="803"/>
                </a:lnTo>
                <a:lnTo>
                  <a:pt x="6429" y="816"/>
                </a:lnTo>
                <a:lnTo>
                  <a:pt x="6441" y="830"/>
                </a:lnTo>
                <a:lnTo>
                  <a:pt x="6453" y="843"/>
                </a:lnTo>
                <a:lnTo>
                  <a:pt x="6465" y="856"/>
                </a:lnTo>
                <a:lnTo>
                  <a:pt x="6478" y="868"/>
                </a:lnTo>
                <a:lnTo>
                  <a:pt x="6491" y="880"/>
                </a:lnTo>
                <a:lnTo>
                  <a:pt x="6509" y="896"/>
                </a:lnTo>
                <a:lnTo>
                  <a:pt x="6529" y="912"/>
                </a:lnTo>
                <a:lnTo>
                  <a:pt x="6539" y="920"/>
                </a:lnTo>
                <a:lnTo>
                  <a:pt x="6549" y="927"/>
                </a:lnTo>
                <a:lnTo>
                  <a:pt x="6559" y="935"/>
                </a:lnTo>
                <a:lnTo>
                  <a:pt x="6570" y="942"/>
                </a:lnTo>
                <a:lnTo>
                  <a:pt x="6591" y="956"/>
                </a:lnTo>
                <a:lnTo>
                  <a:pt x="6615" y="970"/>
                </a:lnTo>
                <a:lnTo>
                  <a:pt x="6638" y="982"/>
                </a:lnTo>
                <a:lnTo>
                  <a:pt x="6661" y="994"/>
                </a:lnTo>
                <a:lnTo>
                  <a:pt x="6685" y="1004"/>
                </a:lnTo>
                <a:lnTo>
                  <a:pt x="6697" y="1009"/>
                </a:lnTo>
                <a:lnTo>
                  <a:pt x="6710" y="1014"/>
                </a:lnTo>
                <a:lnTo>
                  <a:pt x="6734" y="1022"/>
                </a:lnTo>
                <a:lnTo>
                  <a:pt x="6760" y="1030"/>
                </a:lnTo>
                <a:lnTo>
                  <a:pt x="6785" y="1035"/>
                </a:lnTo>
                <a:lnTo>
                  <a:pt x="6811" y="1040"/>
                </a:lnTo>
                <a:lnTo>
                  <a:pt x="6836" y="1043"/>
                </a:lnTo>
                <a:lnTo>
                  <a:pt x="6862" y="1044"/>
                </a:lnTo>
                <a:lnTo>
                  <a:pt x="6877" y="1045"/>
                </a:lnTo>
                <a:lnTo>
                  <a:pt x="6892" y="1044"/>
                </a:lnTo>
                <a:lnTo>
                  <a:pt x="6906" y="1043"/>
                </a:lnTo>
                <a:lnTo>
                  <a:pt x="6921" y="1042"/>
                </a:lnTo>
                <a:lnTo>
                  <a:pt x="6936" y="1039"/>
                </a:lnTo>
                <a:lnTo>
                  <a:pt x="6950" y="1037"/>
                </a:lnTo>
                <a:lnTo>
                  <a:pt x="6964" y="1033"/>
                </a:lnTo>
                <a:lnTo>
                  <a:pt x="6979" y="1029"/>
                </a:lnTo>
                <a:lnTo>
                  <a:pt x="7002" y="1023"/>
                </a:lnTo>
                <a:lnTo>
                  <a:pt x="7025" y="1015"/>
                </a:lnTo>
                <a:lnTo>
                  <a:pt x="7048" y="1007"/>
                </a:lnTo>
                <a:lnTo>
                  <a:pt x="7070" y="998"/>
                </a:lnTo>
                <a:lnTo>
                  <a:pt x="7091" y="988"/>
                </a:lnTo>
                <a:lnTo>
                  <a:pt x="7112" y="977"/>
                </a:lnTo>
                <a:lnTo>
                  <a:pt x="7132" y="966"/>
                </a:lnTo>
                <a:lnTo>
                  <a:pt x="7151" y="954"/>
                </a:lnTo>
                <a:lnTo>
                  <a:pt x="7170" y="942"/>
                </a:lnTo>
                <a:lnTo>
                  <a:pt x="7188" y="929"/>
                </a:lnTo>
                <a:lnTo>
                  <a:pt x="7205" y="916"/>
                </a:lnTo>
                <a:lnTo>
                  <a:pt x="7221" y="903"/>
                </a:lnTo>
                <a:lnTo>
                  <a:pt x="7237" y="890"/>
                </a:lnTo>
                <a:lnTo>
                  <a:pt x="7252" y="877"/>
                </a:lnTo>
                <a:lnTo>
                  <a:pt x="7265" y="864"/>
                </a:lnTo>
                <a:lnTo>
                  <a:pt x="7278" y="85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409621542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tusivu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196AA-A964-4BEF-92CE-110737F724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1951673"/>
            <a:ext cx="11090275" cy="1477328"/>
          </a:xfrm>
        </p:spPr>
        <p:txBody>
          <a:bodyPr anchor="b">
            <a:spAutoFit/>
          </a:bodyPr>
          <a:lstStyle>
            <a:lvl1pPr algn="ctr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DC690F-209B-441E-838B-48C1728121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645024"/>
            <a:ext cx="11090275" cy="369332"/>
          </a:xfrm>
        </p:spPr>
        <p:txBody>
          <a:bodyPr>
            <a:spAutoFit/>
          </a:bodyPr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E20503-FD26-45D7-8D72-ADBE68B52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45C70-0E7D-4432-AD26-2B8F2E584E75}" type="datetime1">
              <a:rPr lang="fi-FI" noProof="0" smtClean="0"/>
              <a:t>14.4.2026</a:t>
            </a:fld>
            <a:endParaRPr lang="fi-FI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83D58F-2FEE-465A-8C27-8071BFBDA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© Berner Oy  |  Esittäjä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5BEB2B-921C-4DB4-9DFA-93C092061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98F4-D9F1-4002-AD5C-3866A5A71344}" type="slidenum">
              <a:rPr lang="fi-FI" noProof="0" smtClean="0"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51094590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Etusivu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196AA-A964-4BEF-92CE-110737F724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1951673"/>
            <a:ext cx="11090275" cy="1477328"/>
          </a:xfrm>
        </p:spPr>
        <p:txBody>
          <a:bodyPr anchor="b">
            <a:sp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DC690F-209B-441E-838B-48C1728121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645024"/>
            <a:ext cx="11090275" cy="369332"/>
          </a:xfrm>
        </p:spPr>
        <p:txBody>
          <a:bodyPr>
            <a:sp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E20503-FD26-45D7-8D72-ADBE68B52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3E0EEA0-E5B5-496F-A4E4-0A7BE8C92FE4}" type="datetime1">
              <a:rPr lang="fi-FI" smtClean="0"/>
              <a:pPr/>
              <a:t>14.4.2026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83D58F-2FEE-465A-8C27-8071BFBDA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© Berner Oy  |  Esittäjä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5BEB2B-921C-4DB4-9DFA-93C092061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E98F4-D9F1-4002-AD5C-3866A5A71344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6B0DEE-F475-CD44-2643-50C56BE0C6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03173" y="6349771"/>
            <a:ext cx="954807" cy="20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72071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Etusivu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196AA-A964-4BEF-92CE-110737F724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1951673"/>
            <a:ext cx="11090275" cy="1477328"/>
          </a:xfrm>
        </p:spPr>
        <p:txBody>
          <a:bodyPr anchor="b">
            <a:sp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DC690F-209B-441E-838B-48C1728121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645024"/>
            <a:ext cx="11090275" cy="369332"/>
          </a:xfrm>
        </p:spPr>
        <p:txBody>
          <a:bodyPr>
            <a:sp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E20503-FD26-45D7-8D72-ADBE68B52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3E0EEA0-E5B5-496F-A4E4-0A7BE8C92FE4}" type="datetime1">
              <a:rPr lang="fi-FI" smtClean="0"/>
              <a:pPr/>
              <a:t>14.4.2026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83D58F-2FEE-465A-8C27-8071BFBDA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© Berner Oy  |  Esittäjä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5BEB2B-921C-4DB4-9DFA-93C092061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E98F4-D9F1-4002-AD5C-3866A5A71344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0627E8-EB14-8A22-269A-B37980617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03173" y="6349771"/>
            <a:ext cx="954807" cy="20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40107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tusivu 4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6165850"/>
            <a:ext cx="12192000" cy="692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A196AA-A964-4BEF-92CE-110737F724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1951673"/>
            <a:ext cx="11090275" cy="1477328"/>
          </a:xfrm>
        </p:spPr>
        <p:txBody>
          <a:bodyPr anchor="b">
            <a:sp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DC690F-209B-441E-838B-48C1728121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645024"/>
            <a:ext cx="11090275" cy="369332"/>
          </a:xfrm>
        </p:spPr>
        <p:txBody>
          <a:bodyPr>
            <a:sp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53212-68F6-4DA4-8CD8-335B6F4AD5D4}" type="datetime1">
              <a:rPr lang="fi-FI" smtClean="0"/>
              <a:t>14.4.2026</a:t>
            </a:fld>
            <a:endParaRPr lang="fi-FI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© Berner Oy  |  Esittäjä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98F4-D9F1-4002-AD5C-3866A5A71344}" type="slidenum">
              <a:rPr lang="fi-FI" noProof="0" smtClean="0"/>
              <a:pPr/>
              <a:t>‹#›</a:t>
            </a:fld>
            <a:endParaRPr lang="fi-FI" noProof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AAF703-899D-9B86-767E-84970E5D3C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03173" y="6349771"/>
            <a:ext cx="954807" cy="20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347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Etusivu Kuvalla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sitting on the ground&#10;&#10;Description automatically generated with low confidence">
            <a:extLst>
              <a:ext uri="{FF2B5EF4-FFF2-40B4-BE49-F238E27FC236}">
                <a16:creationId xmlns:a16="http://schemas.microsoft.com/office/drawing/2014/main" id="{76E4F64B-A241-ED98-E2EA-811BA82C9A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3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A196AA-A964-4BEF-92CE-110737F724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1951673"/>
            <a:ext cx="11090275" cy="1477328"/>
          </a:xfrm>
        </p:spPr>
        <p:txBody>
          <a:bodyPr anchor="b">
            <a:sp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DC690F-209B-441E-838B-48C1728121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645024"/>
            <a:ext cx="11090275" cy="369332"/>
          </a:xfrm>
        </p:spPr>
        <p:txBody>
          <a:bodyPr>
            <a:sp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E20503-FD26-45D7-8D72-ADBE68B52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3E0EEA0-E5B5-496F-A4E4-0A7BE8C92FE4}" type="datetime1">
              <a:rPr lang="fi-FI" smtClean="0"/>
              <a:pPr/>
              <a:t>14.4.2026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83D58F-2FEE-465A-8C27-8071BFBDA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© Berner Oy  |  Esittäjä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5BEB2B-921C-4DB4-9DFA-93C092061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E98F4-D9F1-4002-AD5C-3866A5A71344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92FC0B-5EA7-5DCA-71C2-C7B6592E45E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803173" y="6349771"/>
            <a:ext cx="954807" cy="20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0163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tusivu 5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6165850"/>
            <a:ext cx="12192000" cy="692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A196AA-A964-4BEF-92CE-110737F724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1951673"/>
            <a:ext cx="11090275" cy="1477328"/>
          </a:xfrm>
        </p:spPr>
        <p:txBody>
          <a:bodyPr anchor="b">
            <a:sp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DC690F-209B-441E-838B-48C1728121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645024"/>
            <a:ext cx="11090275" cy="369332"/>
          </a:xfrm>
        </p:spPr>
        <p:txBody>
          <a:bodyPr>
            <a:sp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53212-68F6-4DA4-8CD8-335B6F4AD5D4}" type="datetime1">
              <a:rPr lang="fi-FI" smtClean="0"/>
              <a:t>14.4.2026</a:t>
            </a:fld>
            <a:endParaRPr lang="fi-FI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© Berner Oy  |  Esittäjä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98F4-D9F1-4002-AD5C-3866A5A71344}" type="slidenum">
              <a:rPr lang="fi-FI" noProof="0" smtClean="0"/>
              <a:pPr/>
              <a:t>‹#›</a:t>
            </a:fld>
            <a:endParaRPr lang="fi-FI" noProof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797357-8C31-A1C9-7462-5F1022ABB7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03173" y="6349771"/>
            <a:ext cx="954807" cy="20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60389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tusivu Kuvalla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20"/>
          </p:nvPr>
        </p:nvSpPr>
        <p:spPr>
          <a:xfrm>
            <a:off x="1" y="1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 sz="900"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A196AA-A964-4BEF-92CE-110737F724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1951673"/>
            <a:ext cx="11090275" cy="1477328"/>
          </a:xfrm>
        </p:spPr>
        <p:txBody>
          <a:bodyPr anchor="b">
            <a:sp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DC690F-209B-441E-838B-48C1728121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645024"/>
            <a:ext cx="11090275" cy="369332"/>
          </a:xfrm>
        </p:spPr>
        <p:txBody>
          <a:bodyPr>
            <a:sp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E20503-FD26-45D7-8D72-ADBE68B52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3E0EEA0-E5B5-496F-A4E4-0A7BE8C92FE4}" type="datetime1">
              <a:rPr lang="fi-FI" smtClean="0"/>
              <a:pPr/>
              <a:t>14.4.2026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83D58F-2FEE-465A-8C27-8071BFBDA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© Berner Oy  |  Esittäjä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5BEB2B-921C-4DB4-9DFA-93C092061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E98F4-D9F1-4002-AD5C-3866A5A71344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92FC0B-5EA7-5DCA-71C2-C7B6592E45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03173" y="6349771"/>
            <a:ext cx="954807" cy="20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76016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tusivu Kuvalla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0"/>
          <p:cNvSpPr>
            <a:spLocks noGrp="1"/>
          </p:cNvSpPr>
          <p:nvPr>
            <p:ph type="pic" sz="quarter" idx="20"/>
          </p:nvPr>
        </p:nvSpPr>
        <p:spPr>
          <a:xfrm>
            <a:off x="1" y="1"/>
            <a:ext cx="12192000" cy="6165849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 sz="900"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6165850"/>
            <a:ext cx="12192000" cy="692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A196AA-A964-4BEF-92CE-110737F724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1951673"/>
            <a:ext cx="11090275" cy="1477328"/>
          </a:xfrm>
        </p:spPr>
        <p:txBody>
          <a:bodyPr anchor="b">
            <a:sp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DC690F-209B-441E-838B-48C1728121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645024"/>
            <a:ext cx="11090275" cy="369332"/>
          </a:xfrm>
        </p:spPr>
        <p:txBody>
          <a:bodyPr>
            <a:sp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53212-68F6-4DA4-8CD8-335B6F4AD5D4}" type="datetime1">
              <a:rPr lang="fi-FI" smtClean="0"/>
              <a:t>14.4.2026</a:t>
            </a:fld>
            <a:endParaRPr lang="fi-FI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© Berner Oy  |  Esittäjä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98F4-D9F1-4002-AD5C-3866A5A71344}" type="slidenum">
              <a:rPr lang="fi-FI" noProof="0" smtClean="0"/>
              <a:pPr/>
              <a:t>‹#›</a:t>
            </a:fld>
            <a:endParaRPr lang="fi-FI" noProof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6CAF45-1CA4-8334-7168-8E2E6C63E9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03173" y="6349771"/>
            <a:ext cx="954807" cy="20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02577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953A6-676E-471D-844B-91B80618D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134271-DFBF-46EC-8CB8-1AFF0E4C0F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F8E01B-DAD6-497D-85F5-AF498A5B6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EDB82-CD69-4E8D-8A35-6E00E71D5CBF}" type="datetime1">
              <a:rPr lang="fi-FI" noProof="0" smtClean="0"/>
              <a:t>14.4.2026</a:t>
            </a:fld>
            <a:endParaRPr lang="fi-FI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2C88EE-4E5F-4598-8ED6-73AC7DC74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© Berner Oy  |  Esittäjä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FF62D4-609F-4307-B742-BE77DD872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98F4-D9F1-4002-AD5C-3866A5A71344}" type="slidenum">
              <a:rPr lang="fi-FI" noProof="0" smtClean="0"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314775858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953A6-676E-471D-844B-91B80618D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134271-DFBF-46EC-8CB8-1AFF0E4C0F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FontTx/>
              <a:buNone/>
              <a:defRPr/>
            </a:lvl1pPr>
            <a:lvl2pPr marL="357188" indent="-266700">
              <a:defRPr/>
            </a:lvl2pPr>
            <a:lvl3pPr marL="714375" indent="-274638">
              <a:defRPr/>
            </a:lvl3pPr>
            <a:lvl4pPr marL="1071563" indent="-274638">
              <a:defRPr/>
            </a:lvl4pPr>
            <a:lvl5pPr marL="1438275" indent="-265113">
              <a:defRPr/>
            </a:lvl5pPr>
            <a:lvl6pPr marL="1795463" indent="-266700">
              <a:defRPr/>
            </a:lvl6pPr>
            <a:lvl7pPr marL="2152650" indent="-266700">
              <a:defRPr/>
            </a:lvl7pPr>
            <a:lvl8pPr marL="2509838" indent="-266700">
              <a:defRPr/>
            </a:lvl8pPr>
            <a:lvl9pPr marL="2868613" indent="-273050"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F8E01B-DAD6-497D-85F5-AF498A5B6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EDB82-CD69-4E8D-8A35-6E00E71D5CBF}" type="datetime1">
              <a:rPr lang="fi-FI" noProof="0" smtClean="0"/>
              <a:t>14.4.2026</a:t>
            </a:fld>
            <a:endParaRPr lang="fi-FI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2C88EE-4E5F-4598-8ED6-73AC7DC74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© Berner Oy  |  Esittäjä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FF62D4-609F-4307-B742-BE77DD872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98F4-D9F1-4002-AD5C-3866A5A71344}" type="slidenum">
              <a:rPr lang="fi-FI" noProof="0" smtClean="0"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359429195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l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953A6-676E-471D-844B-91B80618D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F8E01B-DAD6-497D-85F5-AF498A5B6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EDB82-CD69-4E8D-8A35-6E00E71D5CBF}" type="datetime1">
              <a:rPr lang="fi-FI" noProof="0" smtClean="0"/>
              <a:t>14.4.2026</a:t>
            </a:fld>
            <a:endParaRPr lang="fi-FI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2C88EE-4E5F-4598-8ED6-73AC7DC74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© Berner Oy  |  Esittäjä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FF62D4-609F-4307-B742-BE77DD872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98F4-D9F1-4002-AD5C-3866A5A71344}" type="slidenum">
              <a:rPr lang="fi-FI" noProof="0" smtClean="0"/>
              <a:t>‹#›</a:t>
            </a:fld>
            <a:endParaRPr lang="fi-FI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487489" y="1844675"/>
            <a:ext cx="9217024" cy="4176713"/>
          </a:xfrm>
        </p:spPr>
        <p:txBody>
          <a:bodyPr/>
          <a:lstStyle>
            <a:lvl1pPr marL="357188" indent="-357188">
              <a:buFont typeface="+mj-lt"/>
              <a:buAutoNum type="arabicPeriod"/>
              <a:defRPr/>
            </a:lvl1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292805102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022641-559D-49BA-BF1F-905E4B10E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5CEC-899D-4ACE-9F78-49DC3E6E1504}" type="datetime1">
              <a:rPr lang="fi-FI" noProof="0" smtClean="0"/>
              <a:t>14.4.2026</a:t>
            </a:fld>
            <a:endParaRPr lang="fi-FI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C8E0B2-12FC-4A20-876E-D180EFF26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© Berner Oy  |  Esittäjä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68958D-0025-43E1-BB14-F1BCE62B8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98F4-D9F1-4002-AD5C-3866A5A71344}" type="slidenum">
              <a:rPr lang="fi-FI" noProof="0" smtClean="0"/>
              <a:t>‹#›</a:t>
            </a:fld>
            <a:endParaRPr lang="fi-FI" noProof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AA196AA-A964-4BEF-92CE-110737F724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1951673"/>
            <a:ext cx="11090275" cy="1477328"/>
          </a:xfrm>
        </p:spPr>
        <p:txBody>
          <a:bodyPr anchor="b">
            <a:spAutoFit/>
          </a:bodyPr>
          <a:lstStyle>
            <a:lvl1pPr algn="ctr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56627471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022641-559D-49BA-BF1F-905E4B10E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19C5CEC-899D-4ACE-9F78-49DC3E6E1504}" type="datetime1">
              <a:rPr lang="fi-FI" smtClean="0"/>
              <a:pPr/>
              <a:t>14.4.2026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C8E0B2-12FC-4A20-876E-D180EFF26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© Berner Oy  |  Esittäjä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68958D-0025-43E1-BB14-F1BCE62B8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E98F4-D9F1-4002-AD5C-3866A5A71344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AA196AA-A964-4BEF-92CE-110737F724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1951673"/>
            <a:ext cx="11090275" cy="1477328"/>
          </a:xfrm>
        </p:spPr>
        <p:txBody>
          <a:bodyPr anchor="b">
            <a:sp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40D158-F03B-A2DB-5E95-E4CEF686DF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03173" y="6349771"/>
            <a:ext cx="954807" cy="20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66936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022641-559D-49BA-BF1F-905E4B10E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19C5CEC-899D-4ACE-9F78-49DC3E6E1504}" type="datetime1">
              <a:rPr lang="fi-FI" smtClean="0"/>
              <a:pPr/>
              <a:t>14.4.2026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C8E0B2-12FC-4A20-876E-D180EFF26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© Berner Oy  |  Esittäjä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68958D-0025-43E1-BB14-F1BCE62B8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E98F4-D9F1-4002-AD5C-3866A5A71344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AA196AA-A964-4BEF-92CE-110737F724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1951673"/>
            <a:ext cx="11090275" cy="1477328"/>
          </a:xfrm>
        </p:spPr>
        <p:txBody>
          <a:bodyPr anchor="b">
            <a:sp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BABD4A-FB23-9617-206B-395B2A1D7C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03173" y="6349771"/>
            <a:ext cx="954807" cy="20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13775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4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6165850"/>
            <a:ext cx="12192000" cy="692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022641-559D-49BA-BF1F-905E4B10E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5CEC-899D-4ACE-9F78-49DC3E6E1504}" type="datetime1">
              <a:rPr lang="fi-FI" noProof="0" smtClean="0"/>
              <a:t>14.4.2026</a:t>
            </a:fld>
            <a:endParaRPr lang="fi-FI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C8E0B2-12FC-4A20-876E-D180EFF26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© Berner Oy  |  Esittäjä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68958D-0025-43E1-BB14-F1BCE62B8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98F4-D9F1-4002-AD5C-3866A5A71344}" type="slidenum">
              <a:rPr lang="fi-FI" noProof="0" smtClean="0"/>
              <a:t>‹#›</a:t>
            </a:fld>
            <a:endParaRPr lang="fi-FI" noProof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AA196AA-A964-4BEF-92CE-110737F724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1951673"/>
            <a:ext cx="11090275" cy="1477328"/>
          </a:xfrm>
        </p:spPr>
        <p:txBody>
          <a:bodyPr anchor="b">
            <a:sp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FDCE600-7B1C-F4ED-0AD7-B0E5BB4708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03173" y="6349771"/>
            <a:ext cx="954807" cy="20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612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Etusivu Kuvalla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6E4F64B-A241-ED98-E2EA-811BA82C9A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A196AA-A964-4BEF-92CE-110737F724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1951673"/>
            <a:ext cx="11090275" cy="1477328"/>
          </a:xfrm>
        </p:spPr>
        <p:txBody>
          <a:bodyPr anchor="b">
            <a:sp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DC690F-209B-441E-838B-48C1728121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645024"/>
            <a:ext cx="11090275" cy="369332"/>
          </a:xfrm>
        </p:spPr>
        <p:txBody>
          <a:bodyPr>
            <a:sp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E20503-FD26-45D7-8D72-ADBE68B52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3E0EEA0-E5B5-496F-A4E4-0A7BE8C92FE4}" type="datetime1">
              <a:rPr lang="fi-FI" smtClean="0"/>
              <a:pPr/>
              <a:t>14.4.2026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83D58F-2FEE-465A-8C27-8071BFBDA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© Berner Oy  |  Esittäjä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5BEB2B-921C-4DB4-9DFA-93C092061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E98F4-D9F1-4002-AD5C-3866A5A71344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92FC0B-5EA7-5DCA-71C2-C7B6592E45E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803173" y="6349771"/>
            <a:ext cx="954807" cy="20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2001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5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24680" y="6165850"/>
            <a:ext cx="12216680" cy="692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022641-559D-49BA-BF1F-905E4B10E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5CEC-899D-4ACE-9F78-49DC3E6E1504}" type="datetime1">
              <a:rPr lang="fi-FI" noProof="0" smtClean="0"/>
              <a:t>14.4.2026</a:t>
            </a:fld>
            <a:endParaRPr lang="fi-FI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C8E0B2-12FC-4A20-876E-D180EFF26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© Berner Oy  |  Esittäjä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68958D-0025-43E1-BB14-F1BCE62B8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98F4-D9F1-4002-AD5C-3866A5A71344}" type="slidenum">
              <a:rPr lang="fi-FI" noProof="0" smtClean="0"/>
              <a:t>‹#›</a:t>
            </a:fld>
            <a:endParaRPr lang="fi-FI" noProof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AA196AA-A964-4BEF-92CE-110737F724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1951673"/>
            <a:ext cx="11090275" cy="1477328"/>
          </a:xfrm>
        </p:spPr>
        <p:txBody>
          <a:bodyPr anchor="b">
            <a:sp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A92C26-01CB-E17C-03D2-8B849A3875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03173" y="6349771"/>
            <a:ext cx="954807" cy="20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82103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Kuvalla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0"/>
          <p:cNvSpPr>
            <a:spLocks noGrp="1"/>
          </p:cNvSpPr>
          <p:nvPr>
            <p:ph type="pic" sz="quarter" idx="20"/>
          </p:nvPr>
        </p:nvSpPr>
        <p:spPr>
          <a:xfrm>
            <a:off x="1" y="1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 sz="900"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022641-559D-49BA-BF1F-905E4B10E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19C5CEC-899D-4ACE-9F78-49DC3E6E1504}" type="datetime1">
              <a:rPr lang="fi-FI" smtClean="0"/>
              <a:pPr/>
              <a:t>14.4.2026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C8E0B2-12FC-4A20-876E-D180EFF26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© Berner Oy  |  Esittäjä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68958D-0025-43E1-BB14-F1BCE62B8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E98F4-D9F1-4002-AD5C-3866A5A71344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AA196AA-A964-4BEF-92CE-110737F724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1951673"/>
            <a:ext cx="11090275" cy="1477328"/>
          </a:xfrm>
        </p:spPr>
        <p:txBody>
          <a:bodyPr anchor="b">
            <a:sp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C32647-679B-39EE-7D63-250C615CB1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03173" y="6349771"/>
            <a:ext cx="954807" cy="20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00133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Kuvalla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0"/>
          <p:cNvSpPr>
            <a:spLocks noGrp="1"/>
          </p:cNvSpPr>
          <p:nvPr>
            <p:ph type="pic" sz="quarter" idx="20"/>
          </p:nvPr>
        </p:nvSpPr>
        <p:spPr>
          <a:xfrm>
            <a:off x="1" y="1"/>
            <a:ext cx="12192000" cy="6165849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 sz="900"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6165850"/>
            <a:ext cx="12192000" cy="692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022641-559D-49BA-BF1F-905E4B10E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5CEC-899D-4ACE-9F78-49DC3E6E1504}" type="datetime1">
              <a:rPr lang="fi-FI" noProof="0" smtClean="0"/>
              <a:t>14.4.2026</a:t>
            </a:fld>
            <a:endParaRPr lang="fi-FI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C8E0B2-12FC-4A20-876E-D180EFF26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© Berner Oy  |  Esittäjä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68958D-0025-43E1-BB14-F1BCE62B8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98F4-D9F1-4002-AD5C-3866A5A71344}" type="slidenum">
              <a:rPr lang="fi-FI" noProof="0" smtClean="0"/>
              <a:t>‹#›</a:t>
            </a:fld>
            <a:endParaRPr lang="fi-FI" noProof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AA196AA-A964-4BEF-92CE-110737F724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1951673"/>
            <a:ext cx="11090275" cy="1477328"/>
          </a:xfrm>
        </p:spPr>
        <p:txBody>
          <a:bodyPr anchor="b">
            <a:sp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422D12-B994-924C-BAC0-90502B8ECB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03173" y="6349771"/>
            <a:ext cx="954807" cy="20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70112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pa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196AA-A964-4BEF-92CE-110737F724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40016" y="1213010"/>
            <a:ext cx="5401122" cy="2215991"/>
          </a:xfrm>
        </p:spPr>
        <p:txBody>
          <a:bodyPr wrap="square" anchor="b">
            <a:sp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DC690F-209B-441E-838B-48C1728121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40016" y="3645024"/>
            <a:ext cx="5401122" cy="738664"/>
          </a:xfrm>
        </p:spPr>
        <p:txBody>
          <a:bodyPr wrap="square">
            <a:spAutoFit/>
          </a:bodyPr>
          <a:lstStyle>
            <a:lvl1pPr marL="0" indent="0" algn="l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E20503-FD26-45D7-8D72-ADBE68B52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3E0EEA0-E5B5-496F-A4E4-0A7BE8C92FE4}" type="datetime1">
              <a:rPr lang="fi-FI" smtClean="0"/>
              <a:pPr/>
              <a:t>14.4.2026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83D58F-2FEE-465A-8C27-8071BFBDA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© Berner Oy  |  Esittäjä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5BEB2B-921C-4DB4-9DFA-93C092061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E98F4-D9F1-4002-AD5C-3866A5A71344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1196752"/>
            <a:ext cx="4897710" cy="4068192"/>
          </a:xfrm>
        </p:spPr>
        <p:txBody>
          <a:bodyPr tIns="36000"/>
          <a:lstStyle>
            <a:lvl1pPr marL="0" indent="0" algn="ctr">
              <a:lnSpc>
                <a:spcPct val="80000"/>
              </a:lnSpc>
              <a:spcBef>
                <a:spcPts val="0"/>
              </a:spcBef>
              <a:buFontTx/>
              <a:buNone/>
              <a:defRPr sz="40000" b="1">
                <a:solidFill>
                  <a:schemeClr val="bg1"/>
                </a:solidFill>
              </a:defRPr>
            </a:lvl1pPr>
            <a:lvl2pPr marL="0" indent="0">
              <a:buFontTx/>
              <a:buNone/>
              <a:defRPr>
                <a:solidFill>
                  <a:schemeClr val="bg1"/>
                </a:solidFill>
              </a:defRPr>
            </a:lvl2pPr>
            <a:lvl3pPr marL="0" indent="0">
              <a:buFontTx/>
              <a:buNone/>
              <a:defRPr>
                <a:solidFill>
                  <a:schemeClr val="bg1"/>
                </a:solidFill>
              </a:defRPr>
            </a:lvl3pPr>
            <a:lvl4pPr marL="0" indent="0">
              <a:buFontTx/>
              <a:buNone/>
              <a:defRPr>
                <a:solidFill>
                  <a:schemeClr val="bg1"/>
                </a:solidFill>
              </a:defRPr>
            </a:lvl4pPr>
            <a:lvl5pPr marL="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497B127-AF4F-C3CF-C652-7765AD081B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03173" y="6349771"/>
            <a:ext cx="954807" cy="20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91780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Palstaa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3B2A8-DF41-4FDF-95D9-97313FA89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ots. perustyyl. napsautt.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6F8EB5-2238-4B56-8B70-2B8A0EDDC0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3" y="1825625"/>
            <a:ext cx="5401121" cy="4195763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09B481-BB48-4BC2-80BD-2BE4C9F1AE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0016" y="1825625"/>
            <a:ext cx="5401122" cy="4195763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BD3C75-897A-419A-95F1-B84816F64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79654-F060-4D9F-97C4-111CF691F4E8}" type="datetime1">
              <a:rPr lang="fi-FI" noProof="0" smtClean="0"/>
              <a:t>14.4.2026</a:t>
            </a:fld>
            <a:endParaRPr lang="fi-FI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E94CBF-27E0-4B1D-BDF1-7D1C98AFD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© Berner Oy  |  Esittäjä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419D4C-1A31-4FE3-875C-AA3261918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98F4-D9F1-4002-AD5C-3866A5A71344}" type="slidenum">
              <a:rPr lang="fi-FI" noProof="0" smtClean="0"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132874470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372F12-5A95-4F7E-8B5F-6B9676FC0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2" y="1700808"/>
            <a:ext cx="5401121" cy="432197"/>
          </a:xfrm>
        </p:spPr>
        <p:txBody>
          <a:bodyPr anchor="t" anchorCtr="0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9F60E0-97D5-4089-A555-9137166F48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0864" y="2132856"/>
            <a:ext cx="5401120" cy="3888533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4AABC6-F7BC-4D73-97A5-321A5AE96E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0016" y="1700808"/>
            <a:ext cx="5401122" cy="432197"/>
          </a:xfrm>
        </p:spPr>
        <p:txBody>
          <a:bodyPr anchor="t" anchorCtr="0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A51628-E4EF-4ABD-806A-6A59F18E43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0016" y="2132856"/>
            <a:ext cx="5401122" cy="3888533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5450F0-FC1E-4AB6-9D5F-DF7746E57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7301D-A463-42C4-A535-2B5C72B33E99}" type="datetime1">
              <a:rPr lang="fi-FI" noProof="0" smtClean="0"/>
              <a:t>14.4.2026</a:t>
            </a:fld>
            <a:endParaRPr lang="fi-FI" noProof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25DCED-7D57-4E36-BD8F-9764FFE42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© Berner Oy  |  Esittäjä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8009E32-C3E2-4E33-8E08-B0637DB5A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98F4-D9F1-4002-AD5C-3866A5A71344}" type="slidenum">
              <a:rPr lang="fi-FI" noProof="0" smtClean="0"/>
              <a:t>‹#›</a:t>
            </a:fld>
            <a:endParaRPr lang="fi-FI" noProof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354172011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e Vertail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372F12-5A95-4F7E-8B5F-6B9676FC0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2" y="1700808"/>
            <a:ext cx="3600921" cy="432197"/>
          </a:xfrm>
        </p:spPr>
        <p:txBody>
          <a:bodyPr anchor="t" anchorCtr="0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9F60E0-97D5-4089-A555-9137166F48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0864" y="2132856"/>
            <a:ext cx="3600920" cy="3888533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4AABC6-F7BC-4D73-97A5-321A5AE96E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295800" y="1700808"/>
            <a:ext cx="3600400" cy="432197"/>
          </a:xfrm>
        </p:spPr>
        <p:txBody>
          <a:bodyPr anchor="t" anchorCtr="0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A51628-E4EF-4ABD-806A-6A59F18E43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295800" y="2132856"/>
            <a:ext cx="3600400" cy="3888533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5450F0-FC1E-4AB6-9D5F-DF7746E57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7301D-A463-42C4-A535-2B5C72B33E99}" type="datetime1">
              <a:rPr lang="fi-FI" noProof="0" smtClean="0"/>
              <a:t>14.4.2026</a:t>
            </a:fld>
            <a:endParaRPr lang="fi-FI" noProof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25DCED-7D57-4E36-BD8F-9764FFE42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© Berner Oy  |  Esittäjä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8009E32-C3E2-4E33-8E08-B0637DB5A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98F4-D9F1-4002-AD5C-3866A5A71344}" type="slidenum">
              <a:rPr lang="fi-FI" noProof="0" smtClean="0"/>
              <a:t>‹#›</a:t>
            </a:fld>
            <a:endParaRPr lang="fi-FI" noProof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BE4AABC6-F7BC-4D73-97A5-321A5AE96E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40216" y="1700808"/>
            <a:ext cx="3600922" cy="432197"/>
          </a:xfrm>
        </p:spPr>
        <p:txBody>
          <a:bodyPr anchor="t" anchorCtr="0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A5A51628-E4EF-4ABD-806A-6A59F18E437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040216" y="2132856"/>
            <a:ext cx="3600922" cy="3888533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259031309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w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372F12-5A95-4F7E-8B5F-6B9676FC0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2" y="1700808"/>
            <a:ext cx="5401121" cy="432197"/>
          </a:xfrm>
        </p:spPr>
        <p:txBody>
          <a:bodyPr anchor="t" anchorCtr="0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9F60E0-97D5-4089-A555-9137166F48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0864" y="2132856"/>
            <a:ext cx="5401120" cy="1584176"/>
          </a:xfrm>
        </p:spPr>
        <p:txBody>
          <a:bodyPr/>
          <a:lstStyle>
            <a:lvl1pPr marL="0" indent="0">
              <a:buFontTx/>
              <a:buNone/>
              <a:defRPr sz="1400"/>
            </a:lvl1pPr>
            <a:lvl2pPr marL="357188" indent="-266700">
              <a:defRPr sz="1400"/>
            </a:lvl2pPr>
            <a:lvl3pPr marL="714375" indent="-274638">
              <a:defRPr sz="1400"/>
            </a:lvl3pPr>
            <a:lvl4pPr marL="1071563" indent="-274638">
              <a:defRPr sz="1400"/>
            </a:lvl4pPr>
            <a:lvl5pPr marL="1438275" indent="-265113">
              <a:defRPr sz="1400"/>
            </a:lvl5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4AABC6-F7BC-4D73-97A5-321A5AE96E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0016" y="1700808"/>
            <a:ext cx="5401122" cy="432197"/>
          </a:xfrm>
        </p:spPr>
        <p:txBody>
          <a:bodyPr anchor="t" anchorCtr="0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A51628-E4EF-4ABD-806A-6A59F18E43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0016" y="2132856"/>
            <a:ext cx="5401122" cy="1584176"/>
          </a:xfrm>
        </p:spPr>
        <p:txBody>
          <a:bodyPr/>
          <a:lstStyle>
            <a:lvl1pPr marL="0" indent="0">
              <a:buFontTx/>
              <a:buNone/>
              <a:defRPr sz="1400"/>
            </a:lvl1pPr>
            <a:lvl2pPr marL="357188" indent="-266700">
              <a:defRPr sz="1400"/>
            </a:lvl2pPr>
            <a:lvl3pPr marL="714375" indent="-274638">
              <a:defRPr sz="1400"/>
            </a:lvl3pPr>
            <a:lvl4pPr marL="1071563" indent="-274638">
              <a:defRPr sz="1400"/>
            </a:lvl4pPr>
            <a:lvl5pPr marL="1438275" indent="-265113">
              <a:defRPr sz="1400"/>
            </a:lvl5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5450F0-FC1E-4AB6-9D5F-DF7746E57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7301D-A463-42C4-A535-2B5C72B33E99}" type="datetime1">
              <a:rPr lang="fi-FI" noProof="0" smtClean="0"/>
              <a:t>14.4.2026</a:t>
            </a:fld>
            <a:endParaRPr lang="fi-FI" noProof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25DCED-7D57-4E36-BD8F-9764FFE42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© Berner Oy  |  Esittäjä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8009E32-C3E2-4E33-8E08-B0637DB5A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98F4-D9F1-4002-AD5C-3866A5A71344}" type="slidenum">
              <a:rPr lang="fi-FI" noProof="0" smtClean="0"/>
              <a:t>‹#›</a:t>
            </a:fld>
            <a:endParaRPr lang="fi-FI" noProof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E372F12-5A95-4F7E-8B5F-6B9676FC03FB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50862" y="4005064"/>
            <a:ext cx="5401121" cy="432197"/>
          </a:xfrm>
        </p:spPr>
        <p:txBody>
          <a:bodyPr anchor="t" anchorCtr="0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C59F60E0-97D5-4089-A555-9137166F481B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50864" y="4437262"/>
            <a:ext cx="5401120" cy="1584026"/>
          </a:xfrm>
        </p:spPr>
        <p:txBody>
          <a:bodyPr/>
          <a:lstStyle>
            <a:lvl1pPr marL="0" indent="0">
              <a:buNone/>
              <a:defRPr sz="1400"/>
            </a:lvl1pPr>
            <a:lvl2pPr marL="357188" indent="-266700">
              <a:defRPr sz="1400"/>
            </a:lvl2pPr>
            <a:lvl3pPr marL="714375" indent="-274638">
              <a:defRPr sz="1400"/>
            </a:lvl3pPr>
            <a:lvl4pPr marL="1071563" indent="-274638">
              <a:defRPr sz="1400"/>
            </a:lvl4pPr>
            <a:lvl5pPr marL="1438275" indent="-265113">
              <a:defRPr sz="1400"/>
            </a:lvl5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BE4AABC6-F7BC-4D73-97A5-321A5AE96E2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40016" y="4005064"/>
            <a:ext cx="5401122" cy="432197"/>
          </a:xfrm>
        </p:spPr>
        <p:txBody>
          <a:bodyPr anchor="t" anchorCtr="0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A5A51628-E4EF-4ABD-806A-6A59F18E437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240016" y="4437262"/>
            <a:ext cx="5401122" cy="1584026"/>
          </a:xfrm>
        </p:spPr>
        <p:txBody>
          <a:bodyPr/>
          <a:lstStyle>
            <a:lvl1pPr marL="0" indent="0">
              <a:buNone/>
              <a:defRPr sz="1400"/>
            </a:lvl1pPr>
            <a:lvl2pPr marL="357188" indent="-266700">
              <a:defRPr sz="1400"/>
            </a:lvl2pPr>
            <a:lvl3pPr marL="714375" indent="-274638">
              <a:defRPr sz="1400"/>
            </a:lvl3pPr>
            <a:lvl4pPr marL="1071563" indent="-274638">
              <a:defRPr sz="1400"/>
            </a:lvl4pPr>
            <a:lvl5pPr marL="1438275" indent="-265113">
              <a:defRPr sz="1400"/>
            </a:lvl5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6096000" y="1700808"/>
            <a:ext cx="0" cy="432058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>
            <a:off x="550863" y="3861048"/>
            <a:ext cx="11090275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552141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3B2A8-DF41-4FDF-95D9-97313FA89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04664"/>
            <a:ext cx="5185097" cy="1152128"/>
          </a:xfrm>
        </p:spPr>
        <p:txBody>
          <a:bodyPr/>
          <a:lstStyle/>
          <a:p>
            <a:r>
              <a:rPr lang="fi-FI" noProof="0"/>
              <a:t>Muokkaa ots. perustyyl. napsautt.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6F8EB5-2238-4B56-8B70-2B8A0EDDC0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3" y="1825625"/>
            <a:ext cx="5185097" cy="4195763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BD3C75-897A-419A-95F1-B84816F64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79654-F060-4D9F-97C4-111CF691F4E8}" type="datetime1">
              <a:rPr lang="fi-FI" noProof="0" smtClean="0"/>
              <a:t>14.4.2026</a:t>
            </a:fld>
            <a:endParaRPr lang="fi-FI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E94CBF-27E0-4B1D-BDF1-7D1C98AFD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© Berner Oy  |  Esittäjä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419D4C-1A31-4FE3-875C-AA3261918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98F4-D9F1-4002-AD5C-3866A5A71344}" type="slidenum">
              <a:rPr lang="fi-FI" noProof="0" smtClean="0"/>
              <a:t>‹#›</a:t>
            </a:fld>
            <a:endParaRPr lang="fi-FI" noProof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023992" y="0"/>
            <a:ext cx="6168008" cy="616585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900"/>
            </a:lvl1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100105645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023992" y="0"/>
            <a:ext cx="6168008" cy="616585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900"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D3B2A8-DF41-4FDF-95D9-97313FA89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04664"/>
            <a:ext cx="5185097" cy="864096"/>
          </a:xfrm>
        </p:spPr>
        <p:txBody>
          <a:bodyPr/>
          <a:lstStyle>
            <a:lvl1pPr>
              <a:defRPr sz="2800"/>
            </a:lvl1pPr>
          </a:lstStyle>
          <a:p>
            <a:r>
              <a:rPr lang="fi-FI" noProof="0"/>
              <a:t>Muokkaa ots. perustyyl. napsautt.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BD3C75-897A-419A-95F1-B84816F64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79654-F060-4D9F-97C4-111CF691F4E8}" type="datetime1">
              <a:rPr lang="fi-FI" noProof="0" smtClean="0"/>
              <a:t>14.4.2026</a:t>
            </a:fld>
            <a:endParaRPr lang="fi-FI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E94CBF-27E0-4B1D-BDF1-7D1C98AFD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© Berner Oy  |  Esittäjä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419D4C-1A31-4FE3-875C-AA3261918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98F4-D9F1-4002-AD5C-3866A5A71344}" type="slidenum">
              <a:rPr lang="fi-FI" noProof="0" smtClean="0"/>
              <a:t>‹#›</a:t>
            </a:fld>
            <a:endParaRPr lang="fi-FI" noProof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E372F12-5A95-4F7E-8B5F-6B9676FC03FB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550863" y="1340768"/>
            <a:ext cx="5185098" cy="432197"/>
          </a:xfrm>
        </p:spPr>
        <p:txBody>
          <a:bodyPr anchor="t" anchorCtr="0"/>
          <a:lstStyle>
            <a:lvl1pPr marL="0" indent="0">
              <a:buNone/>
              <a:defRPr sz="14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BE4AABC6-F7BC-4D73-97A5-321A5AE96E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10743143" y="476672"/>
            <a:ext cx="895195" cy="360850"/>
          </a:xfrm>
          <a:solidFill>
            <a:schemeClr val="accent1"/>
          </a:solidFill>
        </p:spPr>
        <p:txBody>
          <a:bodyPr wrap="none" lIns="180000" tIns="72000" rIns="216000" bIns="72000" anchor="ctr" anchorCtr="0">
            <a:spAutoFit/>
          </a:bodyPr>
          <a:lstStyle>
            <a:lvl1pPr marL="0" indent="0" algn="r">
              <a:buNone/>
              <a:defRPr sz="14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CASE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2134271-DFBF-46EC-8CB8-1AFF0E4C0F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844675"/>
            <a:ext cx="5185097" cy="4176713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357188" indent="-266700">
              <a:defRPr/>
            </a:lvl2pPr>
            <a:lvl3pPr marL="714375" indent="-274638">
              <a:defRPr/>
            </a:lvl3pPr>
            <a:lvl4pPr marL="1071563" indent="-274638">
              <a:defRPr/>
            </a:lvl4pPr>
            <a:lvl5pPr marL="1438275" indent="-265113">
              <a:defRPr/>
            </a:lvl5pPr>
            <a:lvl6pPr marL="1795463" indent="-266700">
              <a:defRPr/>
            </a:lvl6pPr>
            <a:lvl7pPr marL="2152650" indent="-266700">
              <a:defRPr/>
            </a:lvl7pPr>
            <a:lvl8pPr marL="2509838" indent="-266700">
              <a:defRPr/>
            </a:lvl8pPr>
            <a:lvl9pPr marL="2868613" indent="-273050">
              <a:defRPr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2163512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image" Target="../media/image3.svg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5.xml"/><Relationship Id="rId18" Type="http://schemas.openxmlformats.org/officeDocument/2006/relationships/slideLayout" Target="../slideLayouts/slideLayout90.xml"/><Relationship Id="rId26" Type="http://schemas.openxmlformats.org/officeDocument/2006/relationships/slideLayout" Target="../slideLayouts/slideLayout98.xml"/><Relationship Id="rId39" Type="http://schemas.openxmlformats.org/officeDocument/2006/relationships/slideLayout" Target="../slideLayouts/slideLayout111.xml"/><Relationship Id="rId21" Type="http://schemas.openxmlformats.org/officeDocument/2006/relationships/slideLayout" Target="../slideLayouts/slideLayout93.xml"/><Relationship Id="rId34" Type="http://schemas.openxmlformats.org/officeDocument/2006/relationships/slideLayout" Target="../slideLayouts/slideLayout106.xml"/><Relationship Id="rId42" Type="http://schemas.openxmlformats.org/officeDocument/2006/relationships/slideLayout" Target="../slideLayouts/slideLayout114.xml"/><Relationship Id="rId47" Type="http://schemas.openxmlformats.org/officeDocument/2006/relationships/image" Target="../media/image2.png"/><Relationship Id="rId7" Type="http://schemas.openxmlformats.org/officeDocument/2006/relationships/slideLayout" Target="../slideLayouts/slideLayout79.xml"/><Relationship Id="rId2" Type="http://schemas.openxmlformats.org/officeDocument/2006/relationships/slideLayout" Target="../slideLayouts/slideLayout74.xml"/><Relationship Id="rId16" Type="http://schemas.openxmlformats.org/officeDocument/2006/relationships/slideLayout" Target="../slideLayouts/slideLayout88.xml"/><Relationship Id="rId29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24" Type="http://schemas.openxmlformats.org/officeDocument/2006/relationships/slideLayout" Target="../slideLayouts/slideLayout96.xml"/><Relationship Id="rId32" Type="http://schemas.openxmlformats.org/officeDocument/2006/relationships/slideLayout" Target="../slideLayouts/slideLayout104.xml"/><Relationship Id="rId37" Type="http://schemas.openxmlformats.org/officeDocument/2006/relationships/slideLayout" Target="../slideLayouts/slideLayout109.xml"/><Relationship Id="rId40" Type="http://schemas.openxmlformats.org/officeDocument/2006/relationships/slideLayout" Target="../slideLayouts/slideLayout112.xml"/><Relationship Id="rId45" Type="http://schemas.openxmlformats.org/officeDocument/2006/relationships/theme" Target="../theme/theme2.xml"/><Relationship Id="rId5" Type="http://schemas.openxmlformats.org/officeDocument/2006/relationships/slideLayout" Target="../slideLayouts/slideLayout77.xml"/><Relationship Id="rId15" Type="http://schemas.openxmlformats.org/officeDocument/2006/relationships/slideLayout" Target="../slideLayouts/slideLayout87.xml"/><Relationship Id="rId23" Type="http://schemas.openxmlformats.org/officeDocument/2006/relationships/slideLayout" Target="../slideLayouts/slideLayout95.xml"/><Relationship Id="rId28" Type="http://schemas.openxmlformats.org/officeDocument/2006/relationships/slideLayout" Target="../slideLayouts/slideLayout100.xml"/><Relationship Id="rId36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91.xml"/><Relationship Id="rId31" Type="http://schemas.openxmlformats.org/officeDocument/2006/relationships/slideLayout" Target="../slideLayouts/slideLayout103.xml"/><Relationship Id="rId44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6.xml"/><Relationship Id="rId22" Type="http://schemas.openxmlformats.org/officeDocument/2006/relationships/slideLayout" Target="../slideLayouts/slideLayout94.xml"/><Relationship Id="rId27" Type="http://schemas.openxmlformats.org/officeDocument/2006/relationships/slideLayout" Target="../slideLayouts/slideLayout99.xml"/><Relationship Id="rId30" Type="http://schemas.openxmlformats.org/officeDocument/2006/relationships/slideLayout" Target="../slideLayouts/slideLayout102.xml"/><Relationship Id="rId35" Type="http://schemas.openxmlformats.org/officeDocument/2006/relationships/slideLayout" Target="../slideLayouts/slideLayout107.xml"/><Relationship Id="rId43" Type="http://schemas.openxmlformats.org/officeDocument/2006/relationships/slideLayout" Target="../slideLayouts/slideLayout115.xml"/><Relationship Id="rId48" Type="http://schemas.openxmlformats.org/officeDocument/2006/relationships/image" Target="../media/image3.svg"/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4.xml"/><Relationship Id="rId17" Type="http://schemas.openxmlformats.org/officeDocument/2006/relationships/slideLayout" Target="../slideLayouts/slideLayout89.xml"/><Relationship Id="rId25" Type="http://schemas.openxmlformats.org/officeDocument/2006/relationships/slideLayout" Target="../slideLayouts/slideLayout97.xml"/><Relationship Id="rId33" Type="http://schemas.openxmlformats.org/officeDocument/2006/relationships/slideLayout" Target="../slideLayouts/slideLayout105.xml"/><Relationship Id="rId38" Type="http://schemas.openxmlformats.org/officeDocument/2006/relationships/slideLayout" Target="../slideLayouts/slideLayout110.xml"/><Relationship Id="rId46" Type="http://schemas.openxmlformats.org/officeDocument/2006/relationships/image" Target="../media/image1.png"/><Relationship Id="rId20" Type="http://schemas.openxmlformats.org/officeDocument/2006/relationships/slideLayout" Target="../slideLayouts/slideLayout92.xml"/><Relationship Id="rId41" Type="http://schemas.openxmlformats.org/officeDocument/2006/relationships/slideLayout" Target="../slideLayouts/slideLayout113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29.xml"/><Relationship Id="rId18" Type="http://schemas.openxmlformats.org/officeDocument/2006/relationships/slideLayout" Target="../slideLayouts/slideLayout134.xml"/><Relationship Id="rId26" Type="http://schemas.openxmlformats.org/officeDocument/2006/relationships/slideLayout" Target="../slideLayouts/slideLayout142.xml"/><Relationship Id="rId39" Type="http://schemas.openxmlformats.org/officeDocument/2006/relationships/slideLayout" Target="../slideLayouts/slideLayout155.xml"/><Relationship Id="rId21" Type="http://schemas.openxmlformats.org/officeDocument/2006/relationships/slideLayout" Target="../slideLayouts/slideLayout137.xml"/><Relationship Id="rId34" Type="http://schemas.openxmlformats.org/officeDocument/2006/relationships/slideLayout" Target="../slideLayouts/slideLayout150.xml"/><Relationship Id="rId42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18.xml"/><Relationship Id="rId16" Type="http://schemas.openxmlformats.org/officeDocument/2006/relationships/slideLayout" Target="../slideLayouts/slideLayout132.xml"/><Relationship Id="rId29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24" Type="http://schemas.openxmlformats.org/officeDocument/2006/relationships/slideLayout" Target="../slideLayouts/slideLayout140.xml"/><Relationship Id="rId32" Type="http://schemas.openxmlformats.org/officeDocument/2006/relationships/slideLayout" Target="../slideLayouts/slideLayout148.xml"/><Relationship Id="rId37" Type="http://schemas.openxmlformats.org/officeDocument/2006/relationships/slideLayout" Target="../slideLayouts/slideLayout153.xml"/><Relationship Id="rId40" Type="http://schemas.openxmlformats.org/officeDocument/2006/relationships/slideLayout" Target="../slideLayouts/slideLayout156.xml"/><Relationship Id="rId45" Type="http://schemas.openxmlformats.org/officeDocument/2006/relationships/image" Target="../media/image1.png"/><Relationship Id="rId5" Type="http://schemas.openxmlformats.org/officeDocument/2006/relationships/slideLayout" Target="../slideLayouts/slideLayout121.xml"/><Relationship Id="rId15" Type="http://schemas.openxmlformats.org/officeDocument/2006/relationships/slideLayout" Target="../slideLayouts/slideLayout131.xml"/><Relationship Id="rId23" Type="http://schemas.openxmlformats.org/officeDocument/2006/relationships/slideLayout" Target="../slideLayouts/slideLayout139.xml"/><Relationship Id="rId28" Type="http://schemas.openxmlformats.org/officeDocument/2006/relationships/slideLayout" Target="../slideLayouts/slideLayout144.xml"/><Relationship Id="rId36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26.xml"/><Relationship Id="rId19" Type="http://schemas.openxmlformats.org/officeDocument/2006/relationships/slideLayout" Target="../slideLayouts/slideLayout135.xml"/><Relationship Id="rId31" Type="http://schemas.openxmlformats.org/officeDocument/2006/relationships/slideLayout" Target="../slideLayouts/slideLayout147.xml"/><Relationship Id="rId44" Type="http://schemas.openxmlformats.org/officeDocument/2006/relationships/theme" Target="../theme/theme3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Relationship Id="rId14" Type="http://schemas.openxmlformats.org/officeDocument/2006/relationships/slideLayout" Target="../slideLayouts/slideLayout130.xml"/><Relationship Id="rId22" Type="http://schemas.openxmlformats.org/officeDocument/2006/relationships/slideLayout" Target="../slideLayouts/slideLayout138.xml"/><Relationship Id="rId27" Type="http://schemas.openxmlformats.org/officeDocument/2006/relationships/slideLayout" Target="../slideLayouts/slideLayout143.xml"/><Relationship Id="rId30" Type="http://schemas.openxmlformats.org/officeDocument/2006/relationships/slideLayout" Target="../slideLayouts/slideLayout146.xml"/><Relationship Id="rId35" Type="http://schemas.openxmlformats.org/officeDocument/2006/relationships/slideLayout" Target="../slideLayouts/slideLayout151.xml"/><Relationship Id="rId43" Type="http://schemas.openxmlformats.org/officeDocument/2006/relationships/slideLayout" Target="../slideLayouts/slideLayout159.xml"/><Relationship Id="rId8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19.xml"/><Relationship Id="rId12" Type="http://schemas.openxmlformats.org/officeDocument/2006/relationships/slideLayout" Target="../slideLayouts/slideLayout128.xml"/><Relationship Id="rId17" Type="http://schemas.openxmlformats.org/officeDocument/2006/relationships/slideLayout" Target="../slideLayouts/slideLayout133.xml"/><Relationship Id="rId25" Type="http://schemas.openxmlformats.org/officeDocument/2006/relationships/slideLayout" Target="../slideLayouts/slideLayout141.xml"/><Relationship Id="rId33" Type="http://schemas.openxmlformats.org/officeDocument/2006/relationships/slideLayout" Target="../slideLayouts/slideLayout149.xml"/><Relationship Id="rId38" Type="http://schemas.openxmlformats.org/officeDocument/2006/relationships/slideLayout" Target="../slideLayouts/slideLayout154.xml"/><Relationship Id="rId20" Type="http://schemas.openxmlformats.org/officeDocument/2006/relationships/slideLayout" Target="../slideLayouts/slideLayout136.xml"/><Relationship Id="rId41" Type="http://schemas.openxmlformats.org/officeDocument/2006/relationships/slideLayout" Target="../slideLayouts/slideLayout157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72.xml"/><Relationship Id="rId18" Type="http://schemas.openxmlformats.org/officeDocument/2006/relationships/slideLayout" Target="../slideLayouts/slideLayout177.xml"/><Relationship Id="rId26" Type="http://schemas.openxmlformats.org/officeDocument/2006/relationships/slideLayout" Target="../slideLayouts/slideLayout185.xml"/><Relationship Id="rId39" Type="http://schemas.openxmlformats.org/officeDocument/2006/relationships/slideLayout" Target="../slideLayouts/slideLayout198.xml"/><Relationship Id="rId21" Type="http://schemas.openxmlformats.org/officeDocument/2006/relationships/slideLayout" Target="../slideLayouts/slideLayout180.xml"/><Relationship Id="rId34" Type="http://schemas.openxmlformats.org/officeDocument/2006/relationships/slideLayout" Target="../slideLayouts/slideLayout193.xml"/><Relationship Id="rId42" Type="http://schemas.openxmlformats.org/officeDocument/2006/relationships/slideLayout" Target="../slideLayouts/slideLayout201.xml"/><Relationship Id="rId47" Type="http://schemas.openxmlformats.org/officeDocument/2006/relationships/theme" Target="../theme/theme4.xml"/><Relationship Id="rId7" Type="http://schemas.openxmlformats.org/officeDocument/2006/relationships/slideLayout" Target="../slideLayouts/slideLayout166.xml"/><Relationship Id="rId2" Type="http://schemas.openxmlformats.org/officeDocument/2006/relationships/slideLayout" Target="../slideLayouts/slideLayout161.xml"/><Relationship Id="rId16" Type="http://schemas.openxmlformats.org/officeDocument/2006/relationships/slideLayout" Target="../slideLayouts/slideLayout175.xml"/><Relationship Id="rId29" Type="http://schemas.openxmlformats.org/officeDocument/2006/relationships/slideLayout" Target="../slideLayouts/slideLayout188.xml"/><Relationship Id="rId1" Type="http://schemas.openxmlformats.org/officeDocument/2006/relationships/slideLayout" Target="../slideLayouts/slideLayout160.xml"/><Relationship Id="rId6" Type="http://schemas.openxmlformats.org/officeDocument/2006/relationships/slideLayout" Target="../slideLayouts/slideLayout165.xml"/><Relationship Id="rId11" Type="http://schemas.openxmlformats.org/officeDocument/2006/relationships/slideLayout" Target="../slideLayouts/slideLayout170.xml"/><Relationship Id="rId24" Type="http://schemas.openxmlformats.org/officeDocument/2006/relationships/slideLayout" Target="../slideLayouts/slideLayout183.xml"/><Relationship Id="rId32" Type="http://schemas.openxmlformats.org/officeDocument/2006/relationships/slideLayout" Target="../slideLayouts/slideLayout191.xml"/><Relationship Id="rId37" Type="http://schemas.openxmlformats.org/officeDocument/2006/relationships/slideLayout" Target="../slideLayouts/slideLayout196.xml"/><Relationship Id="rId40" Type="http://schemas.openxmlformats.org/officeDocument/2006/relationships/slideLayout" Target="../slideLayouts/slideLayout199.xml"/><Relationship Id="rId45" Type="http://schemas.openxmlformats.org/officeDocument/2006/relationships/slideLayout" Target="../slideLayouts/slideLayout204.xml"/><Relationship Id="rId5" Type="http://schemas.openxmlformats.org/officeDocument/2006/relationships/slideLayout" Target="../slideLayouts/slideLayout164.xml"/><Relationship Id="rId15" Type="http://schemas.openxmlformats.org/officeDocument/2006/relationships/slideLayout" Target="../slideLayouts/slideLayout174.xml"/><Relationship Id="rId23" Type="http://schemas.openxmlformats.org/officeDocument/2006/relationships/slideLayout" Target="../slideLayouts/slideLayout182.xml"/><Relationship Id="rId28" Type="http://schemas.openxmlformats.org/officeDocument/2006/relationships/slideLayout" Target="../slideLayouts/slideLayout187.xml"/><Relationship Id="rId36" Type="http://schemas.openxmlformats.org/officeDocument/2006/relationships/slideLayout" Target="../slideLayouts/slideLayout195.xml"/><Relationship Id="rId10" Type="http://schemas.openxmlformats.org/officeDocument/2006/relationships/slideLayout" Target="../slideLayouts/slideLayout169.xml"/><Relationship Id="rId19" Type="http://schemas.openxmlformats.org/officeDocument/2006/relationships/slideLayout" Target="../slideLayouts/slideLayout178.xml"/><Relationship Id="rId31" Type="http://schemas.openxmlformats.org/officeDocument/2006/relationships/slideLayout" Target="../slideLayouts/slideLayout190.xml"/><Relationship Id="rId44" Type="http://schemas.openxmlformats.org/officeDocument/2006/relationships/slideLayout" Target="../slideLayouts/slideLayout203.xml"/><Relationship Id="rId4" Type="http://schemas.openxmlformats.org/officeDocument/2006/relationships/slideLayout" Target="../slideLayouts/slideLayout163.xml"/><Relationship Id="rId9" Type="http://schemas.openxmlformats.org/officeDocument/2006/relationships/slideLayout" Target="../slideLayouts/slideLayout168.xml"/><Relationship Id="rId14" Type="http://schemas.openxmlformats.org/officeDocument/2006/relationships/slideLayout" Target="../slideLayouts/slideLayout173.xml"/><Relationship Id="rId22" Type="http://schemas.openxmlformats.org/officeDocument/2006/relationships/slideLayout" Target="../slideLayouts/slideLayout181.xml"/><Relationship Id="rId27" Type="http://schemas.openxmlformats.org/officeDocument/2006/relationships/slideLayout" Target="../slideLayouts/slideLayout186.xml"/><Relationship Id="rId30" Type="http://schemas.openxmlformats.org/officeDocument/2006/relationships/slideLayout" Target="../slideLayouts/slideLayout189.xml"/><Relationship Id="rId35" Type="http://schemas.openxmlformats.org/officeDocument/2006/relationships/slideLayout" Target="../slideLayouts/slideLayout194.xml"/><Relationship Id="rId43" Type="http://schemas.openxmlformats.org/officeDocument/2006/relationships/slideLayout" Target="../slideLayouts/slideLayout202.xml"/><Relationship Id="rId48" Type="http://schemas.openxmlformats.org/officeDocument/2006/relationships/image" Target="../media/image1.png"/><Relationship Id="rId8" Type="http://schemas.openxmlformats.org/officeDocument/2006/relationships/slideLayout" Target="../slideLayouts/slideLayout167.xml"/><Relationship Id="rId3" Type="http://schemas.openxmlformats.org/officeDocument/2006/relationships/slideLayout" Target="../slideLayouts/slideLayout162.xml"/><Relationship Id="rId12" Type="http://schemas.openxmlformats.org/officeDocument/2006/relationships/slideLayout" Target="../slideLayouts/slideLayout171.xml"/><Relationship Id="rId17" Type="http://schemas.openxmlformats.org/officeDocument/2006/relationships/slideLayout" Target="../slideLayouts/slideLayout176.xml"/><Relationship Id="rId25" Type="http://schemas.openxmlformats.org/officeDocument/2006/relationships/slideLayout" Target="../slideLayouts/slideLayout184.xml"/><Relationship Id="rId33" Type="http://schemas.openxmlformats.org/officeDocument/2006/relationships/slideLayout" Target="../slideLayouts/slideLayout192.xml"/><Relationship Id="rId38" Type="http://schemas.openxmlformats.org/officeDocument/2006/relationships/slideLayout" Target="../slideLayouts/slideLayout197.xml"/><Relationship Id="rId46" Type="http://schemas.openxmlformats.org/officeDocument/2006/relationships/slideLayout" Target="../slideLayouts/slideLayout205.xml"/><Relationship Id="rId20" Type="http://schemas.openxmlformats.org/officeDocument/2006/relationships/slideLayout" Target="../slideLayouts/slideLayout179.xml"/><Relationship Id="rId41" Type="http://schemas.openxmlformats.org/officeDocument/2006/relationships/slideLayout" Target="../slideLayouts/slideLayout2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FC8B3B-B623-4390-87BB-0A28F492E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04664"/>
            <a:ext cx="11090275" cy="115212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i-FI" noProof="0"/>
              <a:t>Muokkaa ots. perustyyl. napsautt.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7DC9D9-CC17-4017-99B9-0DF3F8EE52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3" y="1844675"/>
            <a:ext cx="11090275" cy="417671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183322-B766-4A44-B5E0-B320E5B66B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11423" y="6453337"/>
            <a:ext cx="2160389" cy="14401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F4253212-68F6-4DA4-8CD8-335B6F4AD5D4}" type="datetime1">
              <a:rPr lang="fi-FI" smtClean="0"/>
              <a:t>14.4.2026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A3588-F508-4787-B4DE-DA99B4D7C3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71813" y="6453337"/>
            <a:ext cx="6048375" cy="14401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>
              <a:defRPr sz="800">
                <a:solidFill>
                  <a:schemeClr val="accent4"/>
                </a:solidFill>
              </a:defRPr>
            </a:lvl1pPr>
          </a:lstStyle>
          <a:p>
            <a:r>
              <a:rPr lang="fi-FI" noProof="0"/>
              <a:t>© Berner Oy  |  Esittäjä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BA4682-E05F-4341-A66C-DE7D940000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863" y="6453337"/>
            <a:ext cx="360562" cy="14401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AEFE98F4-D9F1-4002-AD5C-3866A5A71344}" type="slidenum">
              <a:rPr lang="fi-FI" noProof="0" smtClean="0"/>
              <a:pPr/>
              <a:t>‹#›</a:t>
            </a:fld>
            <a:endParaRPr lang="fi-FI" noProof="0"/>
          </a:p>
        </p:txBody>
      </p:sp>
      <p:sp>
        <p:nvSpPr>
          <p:cNvPr id="8" name="(c)" hidden="1"/>
          <p:cNvSpPr txBox="1"/>
          <p:nvPr userDrawn="1"/>
        </p:nvSpPr>
        <p:spPr>
          <a:xfrm>
            <a:off x="11943236" y="6891795"/>
            <a:ext cx="242054" cy="3077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200">
                <a:solidFill>
                  <a:schemeClr val="bg1"/>
                </a:solidFill>
                <a:latin typeface="+mn-lt"/>
              </a:rPr>
              <a:t>©grow. for</a:t>
            </a:r>
            <a:r>
              <a:rPr lang="fi-FI" sz="200" baseline="0">
                <a:solidFill>
                  <a:schemeClr val="bg1"/>
                </a:solidFill>
                <a:latin typeface="+mn-lt"/>
              </a:rPr>
              <a:t> berner</a:t>
            </a:r>
            <a:endParaRPr lang="en-GB" sz="200" err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9" name="(logo)" descr="Z:\GRW (grow)\logot\copyright_grow.png" hidden="1"/>
          <p:cNvPicPr>
            <a:picLocks noChangeAspect="1" noChangeArrowheads="1"/>
          </p:cNvPicPr>
          <p:nvPr userDrawn="1"/>
        </p:nvPicPr>
        <p:blipFill>
          <a:blip r:embed="rId7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000"/>
            <a:ext cx="60261" cy="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AA29C6B-3715-E8D6-764A-EA11ADCC26AA}"/>
              </a:ext>
            </a:extLst>
          </p:cNvPr>
          <p:cNvPicPr>
            <a:picLocks noChangeAspect="1"/>
          </p:cNvPicPr>
          <p:nvPr userDrawn="1"/>
        </p:nvPicPr>
        <p:blipFill>
          <a:blip r:embed="rId7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6"/>
              </a:ext>
            </a:extLst>
          </a:blip>
          <a:srcRect/>
          <a:stretch/>
        </p:blipFill>
        <p:spPr>
          <a:xfrm>
            <a:off x="10803173" y="6349771"/>
            <a:ext cx="954807" cy="20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679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49" r:id="rId4"/>
    <p:sldLayoutId id="2147483668" r:id="rId5"/>
    <p:sldLayoutId id="2147483677" r:id="rId6"/>
    <p:sldLayoutId id="2147483669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676" r:id="rId15"/>
    <p:sldLayoutId id="2147483678" r:id="rId16"/>
    <p:sldLayoutId id="2147483679" r:id="rId17"/>
    <p:sldLayoutId id="2147483705" r:id="rId18"/>
    <p:sldLayoutId id="2147483706" r:id="rId19"/>
    <p:sldLayoutId id="2147483707" r:id="rId20"/>
    <p:sldLayoutId id="2147483708" r:id="rId21"/>
    <p:sldLayoutId id="2147483709" r:id="rId22"/>
    <p:sldLayoutId id="2147483710" r:id="rId23"/>
    <p:sldLayoutId id="2147483711" r:id="rId24"/>
    <p:sldLayoutId id="2147483650" r:id="rId25"/>
    <p:sldLayoutId id="2147483665" r:id="rId26"/>
    <p:sldLayoutId id="2147483666" r:id="rId27"/>
    <p:sldLayoutId id="2147483651" r:id="rId28"/>
    <p:sldLayoutId id="2147483670" r:id="rId29"/>
    <p:sldLayoutId id="2147483672" r:id="rId30"/>
    <p:sldLayoutId id="2147483671" r:id="rId31"/>
    <p:sldLayoutId id="2147483712" r:id="rId32"/>
    <p:sldLayoutId id="2147483713" r:id="rId33"/>
    <p:sldLayoutId id="2147483714" r:id="rId34"/>
    <p:sldLayoutId id="2147483715" r:id="rId35"/>
    <p:sldLayoutId id="2147483716" r:id="rId36"/>
    <p:sldLayoutId id="2147483717" r:id="rId37"/>
    <p:sldLayoutId id="2147483718" r:id="rId38"/>
    <p:sldLayoutId id="2147483673" r:id="rId39"/>
    <p:sldLayoutId id="2147483674" r:id="rId40"/>
    <p:sldLayoutId id="2147483675" r:id="rId41"/>
    <p:sldLayoutId id="2147483719" r:id="rId42"/>
    <p:sldLayoutId id="2147483720" r:id="rId43"/>
    <p:sldLayoutId id="2147483721" r:id="rId44"/>
    <p:sldLayoutId id="2147483722" r:id="rId45"/>
    <p:sldLayoutId id="2147483723" r:id="rId46"/>
    <p:sldLayoutId id="2147483724" r:id="rId47"/>
    <p:sldLayoutId id="2147483725" r:id="rId48"/>
    <p:sldLayoutId id="2147483680" r:id="rId49"/>
    <p:sldLayoutId id="2147483652" r:id="rId50"/>
    <p:sldLayoutId id="2147483653" r:id="rId51"/>
    <p:sldLayoutId id="2147483697" r:id="rId52"/>
    <p:sldLayoutId id="2147483681" r:id="rId53"/>
    <p:sldLayoutId id="2147483682" r:id="rId54"/>
    <p:sldLayoutId id="2147483683" r:id="rId55"/>
    <p:sldLayoutId id="2147483684" r:id="rId56"/>
    <p:sldLayoutId id="2147483685" r:id="rId57"/>
    <p:sldLayoutId id="2147483654" r:id="rId58"/>
    <p:sldLayoutId id="2147483655" r:id="rId59"/>
    <p:sldLayoutId id="2147483686" r:id="rId60"/>
    <p:sldLayoutId id="2147483687" r:id="rId61"/>
    <p:sldLayoutId id="2147483688" r:id="rId62"/>
    <p:sldLayoutId id="2147483689" r:id="rId63"/>
    <p:sldLayoutId id="2147483695" r:id="rId64"/>
    <p:sldLayoutId id="2147483696" r:id="rId65"/>
    <p:sldLayoutId id="2147483661" r:id="rId66"/>
    <p:sldLayoutId id="2147483667" r:id="rId67"/>
    <p:sldLayoutId id="2147483690" r:id="rId68"/>
    <p:sldLayoutId id="2147483691" r:id="rId69"/>
    <p:sldLayoutId id="2147483692" r:id="rId70"/>
    <p:sldLayoutId id="2147483693" r:id="rId71"/>
    <p:sldLayoutId id="2147483694" r:id="rId72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400" b="1" kern="1200" cap="all" spc="-5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800" kern="1200" spc="-50" baseline="0">
          <a:solidFill>
            <a:schemeClr val="accent1"/>
          </a:solidFill>
          <a:latin typeface="+mn-lt"/>
          <a:ea typeface="+mn-ea"/>
          <a:cs typeface="+mn-cs"/>
        </a:defRPr>
      </a:lvl1pPr>
      <a:lvl2pPr marL="623888" indent="-2667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800" kern="1200" spc="-50" baseline="0">
          <a:solidFill>
            <a:schemeClr val="accent1"/>
          </a:solidFill>
          <a:latin typeface="+mn-lt"/>
          <a:ea typeface="+mn-ea"/>
          <a:cs typeface="+mn-cs"/>
        </a:defRPr>
      </a:lvl2pPr>
      <a:lvl3pPr marL="989013" indent="-274638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800" kern="1200" spc="-50" baseline="0">
          <a:solidFill>
            <a:schemeClr val="accent1"/>
          </a:solidFill>
          <a:latin typeface="+mn-lt"/>
          <a:ea typeface="+mn-ea"/>
          <a:cs typeface="+mn-cs"/>
        </a:defRPr>
      </a:lvl3pPr>
      <a:lvl4pPr marL="1346200" indent="-274638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800" kern="1200" spc="-50" baseline="0">
          <a:solidFill>
            <a:schemeClr val="accent1"/>
          </a:solidFill>
          <a:latin typeface="+mn-lt"/>
          <a:ea typeface="+mn-ea"/>
          <a:cs typeface="+mn-cs"/>
        </a:defRPr>
      </a:lvl4pPr>
      <a:lvl5pPr marL="1703388" indent="-265113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800" kern="1200" spc="-50" baseline="0">
          <a:solidFill>
            <a:schemeClr val="accent1"/>
          </a:solidFill>
          <a:latin typeface="+mn-lt"/>
          <a:ea typeface="+mn-ea"/>
          <a:cs typeface="+mn-cs"/>
        </a:defRPr>
      </a:lvl5pPr>
      <a:lvl6pPr marL="2062163" indent="-2667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2419350" indent="-2667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776538" indent="-2667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3141663" indent="-27305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FC8B3B-B623-4390-87BB-0A28F492E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04664"/>
            <a:ext cx="11090275" cy="115212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i-FI" noProof="0"/>
              <a:t>Muokkaa ots. perustyyl. napsautt.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7DC9D9-CC17-4017-99B9-0DF3F8EE52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3" y="1844675"/>
            <a:ext cx="11090275" cy="417671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183322-B766-4A44-B5E0-B320E5B66B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11423" y="6453337"/>
            <a:ext cx="2160389" cy="14401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F4253212-68F6-4DA4-8CD8-335B6F4AD5D4}" type="datetime1">
              <a:rPr lang="fi-FI" smtClean="0"/>
              <a:t>14.4.2026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A3588-F508-4787-B4DE-DA99B4D7C3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71813" y="6453337"/>
            <a:ext cx="6048375" cy="14401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>
              <a:defRPr sz="800">
                <a:solidFill>
                  <a:schemeClr val="accent4"/>
                </a:solidFill>
              </a:defRPr>
            </a:lvl1pPr>
          </a:lstStyle>
          <a:p>
            <a:r>
              <a:rPr lang="fi-FI" noProof="0"/>
              <a:t>© Berner Oy  |  Esittäjä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BA4682-E05F-4341-A66C-DE7D940000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863" y="6453337"/>
            <a:ext cx="360562" cy="14401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AEFE98F4-D9F1-4002-AD5C-3866A5A71344}" type="slidenum">
              <a:rPr lang="fi-FI" noProof="0" smtClean="0"/>
              <a:pPr/>
              <a:t>‹#›</a:t>
            </a:fld>
            <a:endParaRPr lang="fi-FI" noProof="0"/>
          </a:p>
        </p:txBody>
      </p:sp>
      <p:sp>
        <p:nvSpPr>
          <p:cNvPr id="8" name="(c)" hidden="1"/>
          <p:cNvSpPr txBox="1"/>
          <p:nvPr userDrawn="1"/>
        </p:nvSpPr>
        <p:spPr>
          <a:xfrm>
            <a:off x="11943236" y="6891795"/>
            <a:ext cx="242054" cy="3077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200">
                <a:solidFill>
                  <a:schemeClr val="bg1"/>
                </a:solidFill>
                <a:latin typeface="+mn-lt"/>
              </a:rPr>
              <a:t>©grow. for</a:t>
            </a:r>
            <a:r>
              <a:rPr lang="fi-FI" sz="200" baseline="0">
                <a:solidFill>
                  <a:schemeClr val="bg1"/>
                </a:solidFill>
                <a:latin typeface="+mn-lt"/>
              </a:rPr>
              <a:t> berner</a:t>
            </a:r>
            <a:endParaRPr lang="en-GB" sz="200" err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9" name="(logo)" descr="Z:\GRW (grow)\logot\copyright_grow.png" hidden="1"/>
          <p:cNvPicPr>
            <a:picLocks noChangeAspect="1" noChangeArrowheads="1"/>
          </p:cNvPicPr>
          <p:nvPr userDrawn="1"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000"/>
            <a:ext cx="60261" cy="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AA29C6B-3715-E8D6-764A-EA11ADCC26AA}"/>
              </a:ext>
            </a:extLst>
          </p:cNvPr>
          <p:cNvPicPr>
            <a:picLocks noChangeAspect="1"/>
          </p:cNvPicPr>
          <p:nvPr userDrawn="1"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8"/>
              </a:ext>
            </a:extLst>
          </a:blip>
          <a:srcRect/>
          <a:stretch/>
        </p:blipFill>
        <p:spPr>
          <a:xfrm>
            <a:off x="10803173" y="6349771"/>
            <a:ext cx="954807" cy="20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79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  <p:sldLayoutId id="2147483744" r:id="rId18"/>
    <p:sldLayoutId id="2147483745" r:id="rId19"/>
    <p:sldLayoutId id="2147483746" r:id="rId20"/>
    <p:sldLayoutId id="2147483747" r:id="rId21"/>
    <p:sldLayoutId id="2147483748" r:id="rId22"/>
    <p:sldLayoutId id="2147483749" r:id="rId23"/>
    <p:sldLayoutId id="2147483750" r:id="rId24"/>
    <p:sldLayoutId id="2147483751" r:id="rId25"/>
    <p:sldLayoutId id="2147483752" r:id="rId26"/>
    <p:sldLayoutId id="2147483753" r:id="rId27"/>
    <p:sldLayoutId id="2147483754" r:id="rId28"/>
    <p:sldLayoutId id="2147483755" r:id="rId29"/>
    <p:sldLayoutId id="2147483756" r:id="rId30"/>
    <p:sldLayoutId id="2147483757" r:id="rId31"/>
    <p:sldLayoutId id="2147483758" r:id="rId32"/>
    <p:sldLayoutId id="2147483759" r:id="rId33"/>
    <p:sldLayoutId id="2147483760" r:id="rId34"/>
    <p:sldLayoutId id="2147483761" r:id="rId35"/>
    <p:sldLayoutId id="2147483762" r:id="rId36"/>
    <p:sldLayoutId id="2147483763" r:id="rId37"/>
    <p:sldLayoutId id="2147483764" r:id="rId38"/>
    <p:sldLayoutId id="2147483765" r:id="rId39"/>
    <p:sldLayoutId id="2147483766" r:id="rId40"/>
    <p:sldLayoutId id="2147483767" r:id="rId41"/>
    <p:sldLayoutId id="2147483768" r:id="rId42"/>
    <p:sldLayoutId id="2147483769" r:id="rId43"/>
    <p:sldLayoutId id="2147483770" r:id="rId44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400" b="1" kern="1200" cap="all" spc="-5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800" kern="1200" spc="-50" baseline="0">
          <a:solidFill>
            <a:schemeClr val="accent1"/>
          </a:solidFill>
          <a:latin typeface="+mn-lt"/>
          <a:ea typeface="+mn-ea"/>
          <a:cs typeface="+mn-cs"/>
        </a:defRPr>
      </a:lvl1pPr>
      <a:lvl2pPr marL="623888" indent="-2667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800" kern="1200" spc="-50" baseline="0">
          <a:solidFill>
            <a:schemeClr val="accent1"/>
          </a:solidFill>
          <a:latin typeface="+mn-lt"/>
          <a:ea typeface="+mn-ea"/>
          <a:cs typeface="+mn-cs"/>
        </a:defRPr>
      </a:lvl2pPr>
      <a:lvl3pPr marL="989013" indent="-274638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800" kern="1200" spc="-50" baseline="0">
          <a:solidFill>
            <a:schemeClr val="accent1"/>
          </a:solidFill>
          <a:latin typeface="+mn-lt"/>
          <a:ea typeface="+mn-ea"/>
          <a:cs typeface="+mn-cs"/>
        </a:defRPr>
      </a:lvl3pPr>
      <a:lvl4pPr marL="1346200" indent="-274638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800" kern="1200" spc="-50" baseline="0">
          <a:solidFill>
            <a:schemeClr val="accent1"/>
          </a:solidFill>
          <a:latin typeface="+mn-lt"/>
          <a:ea typeface="+mn-ea"/>
          <a:cs typeface="+mn-cs"/>
        </a:defRPr>
      </a:lvl4pPr>
      <a:lvl5pPr marL="1703388" indent="-265113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800" kern="1200" spc="-50" baseline="0">
          <a:solidFill>
            <a:schemeClr val="accent1"/>
          </a:solidFill>
          <a:latin typeface="+mn-lt"/>
          <a:ea typeface="+mn-ea"/>
          <a:cs typeface="+mn-cs"/>
        </a:defRPr>
      </a:lvl5pPr>
      <a:lvl6pPr marL="2062163" indent="-2667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2419350" indent="-2667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776538" indent="-2667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3141663" indent="-27305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FC8B3B-B623-4390-87BB-0A28F492E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04664"/>
            <a:ext cx="11090275" cy="115212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i-FI" noProof="0"/>
              <a:t>Muokkaa ots. perustyyl. napsautt.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7DC9D9-CC17-4017-99B9-0DF3F8EE52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3" y="1844675"/>
            <a:ext cx="11090275" cy="417671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183322-B766-4A44-B5E0-B320E5B66B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11423" y="6453337"/>
            <a:ext cx="2160389" cy="14401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F4253212-68F6-4DA4-8CD8-335B6F4AD5D4}" type="datetime1">
              <a:rPr lang="fi-FI" smtClean="0"/>
              <a:t>14.4.2026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A3588-F508-4787-B4DE-DA99B4D7C3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71813" y="6453337"/>
            <a:ext cx="6048375" cy="14401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>
              <a:defRPr sz="800">
                <a:solidFill>
                  <a:schemeClr val="accent4"/>
                </a:solidFill>
              </a:defRPr>
            </a:lvl1pPr>
          </a:lstStyle>
          <a:p>
            <a:r>
              <a:rPr lang="fi-FI" noProof="0"/>
              <a:t>© Berner Oy  |  Esittäjä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BA4682-E05F-4341-A66C-DE7D940000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863" y="6453337"/>
            <a:ext cx="360562" cy="14401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AEFE98F4-D9F1-4002-AD5C-3866A5A71344}" type="slidenum">
              <a:rPr lang="fi-FI" noProof="0" smtClean="0"/>
              <a:pPr/>
              <a:t>‹#›</a:t>
            </a:fld>
            <a:endParaRPr lang="fi-FI" noProof="0"/>
          </a:p>
        </p:txBody>
      </p:sp>
      <p:sp>
        <p:nvSpPr>
          <p:cNvPr id="10" name="Freeform 6"/>
          <p:cNvSpPr>
            <a:spLocks noChangeAspect="1" noEditPoints="1"/>
          </p:cNvSpPr>
          <p:nvPr userDrawn="1"/>
        </p:nvSpPr>
        <p:spPr bwMode="auto">
          <a:xfrm>
            <a:off x="10691290" y="6381750"/>
            <a:ext cx="1152442" cy="250456"/>
          </a:xfrm>
          <a:custGeom>
            <a:avLst/>
            <a:gdLst>
              <a:gd name="T0" fmla="*/ 5840 w 7330"/>
              <a:gd name="T1" fmla="*/ 1317 h 1593"/>
              <a:gd name="T2" fmla="*/ 5357 w 7330"/>
              <a:gd name="T3" fmla="*/ 1467 h 1593"/>
              <a:gd name="T4" fmla="*/ 2874 w 7330"/>
              <a:gd name="T5" fmla="*/ 1589 h 1593"/>
              <a:gd name="T6" fmla="*/ 684 w 7330"/>
              <a:gd name="T7" fmla="*/ 1394 h 1593"/>
              <a:gd name="T8" fmla="*/ 863 w 7330"/>
              <a:gd name="T9" fmla="*/ 1338 h 1593"/>
              <a:gd name="T10" fmla="*/ 497 w 7330"/>
              <a:gd name="T11" fmla="*/ 753 h 1593"/>
              <a:gd name="T12" fmla="*/ 757 w 7330"/>
              <a:gd name="T13" fmla="*/ 719 h 1593"/>
              <a:gd name="T14" fmla="*/ 771 w 7330"/>
              <a:gd name="T15" fmla="*/ 502 h 1593"/>
              <a:gd name="T16" fmla="*/ 468 w 7330"/>
              <a:gd name="T17" fmla="*/ 709 h 1593"/>
              <a:gd name="T18" fmla="*/ 787 w 7330"/>
              <a:gd name="T19" fmla="*/ 281 h 1593"/>
              <a:gd name="T20" fmla="*/ 733 w 7330"/>
              <a:gd name="T21" fmla="*/ 82 h 1593"/>
              <a:gd name="T22" fmla="*/ 154 w 7330"/>
              <a:gd name="T23" fmla="*/ 767 h 1593"/>
              <a:gd name="T24" fmla="*/ 220 w 7330"/>
              <a:gd name="T25" fmla="*/ 78 h 1593"/>
              <a:gd name="T26" fmla="*/ 1075 w 7330"/>
              <a:gd name="T27" fmla="*/ 82 h 1593"/>
              <a:gd name="T28" fmla="*/ 1065 w 7330"/>
              <a:gd name="T29" fmla="*/ 315 h 1593"/>
              <a:gd name="T30" fmla="*/ 980 w 7330"/>
              <a:gd name="T31" fmla="*/ 435 h 1593"/>
              <a:gd name="T32" fmla="*/ 1073 w 7330"/>
              <a:gd name="T33" fmla="*/ 678 h 1593"/>
              <a:gd name="T34" fmla="*/ 6070 w 7330"/>
              <a:gd name="T35" fmla="*/ 209 h 1593"/>
              <a:gd name="T36" fmla="*/ 5917 w 7330"/>
              <a:gd name="T37" fmla="*/ 66 h 1593"/>
              <a:gd name="T38" fmla="*/ 6058 w 7330"/>
              <a:gd name="T39" fmla="*/ 299 h 1593"/>
              <a:gd name="T40" fmla="*/ 5284 w 7330"/>
              <a:gd name="T41" fmla="*/ 230 h 1593"/>
              <a:gd name="T42" fmla="*/ 5037 w 7330"/>
              <a:gd name="T43" fmla="*/ 69 h 1593"/>
              <a:gd name="T44" fmla="*/ 4979 w 7330"/>
              <a:gd name="T45" fmla="*/ 262 h 1593"/>
              <a:gd name="T46" fmla="*/ 4818 w 7330"/>
              <a:gd name="T47" fmla="*/ 433 h 1593"/>
              <a:gd name="T48" fmla="*/ 4812 w 7330"/>
              <a:gd name="T49" fmla="*/ 785 h 1593"/>
              <a:gd name="T50" fmla="*/ 5137 w 7330"/>
              <a:gd name="T51" fmla="*/ 646 h 1593"/>
              <a:gd name="T52" fmla="*/ 5456 w 7330"/>
              <a:gd name="T53" fmla="*/ 712 h 1593"/>
              <a:gd name="T54" fmla="*/ 4285 w 7330"/>
              <a:gd name="T55" fmla="*/ 66 h 1593"/>
              <a:gd name="T56" fmla="*/ 4123 w 7330"/>
              <a:gd name="T57" fmla="*/ 770 h 1593"/>
              <a:gd name="T58" fmla="*/ 4421 w 7330"/>
              <a:gd name="T59" fmla="*/ 688 h 1593"/>
              <a:gd name="T60" fmla="*/ 3435 w 7330"/>
              <a:gd name="T61" fmla="*/ 232 h 1593"/>
              <a:gd name="T62" fmla="*/ 3495 w 7330"/>
              <a:gd name="T63" fmla="*/ 783 h 1593"/>
              <a:gd name="T64" fmla="*/ 3626 w 7330"/>
              <a:gd name="T65" fmla="*/ 1033 h 1593"/>
              <a:gd name="T66" fmla="*/ 2881 w 7330"/>
              <a:gd name="T67" fmla="*/ 143 h 1593"/>
              <a:gd name="T68" fmla="*/ 2771 w 7330"/>
              <a:gd name="T69" fmla="*/ 404 h 1593"/>
              <a:gd name="T70" fmla="*/ 2342 w 7330"/>
              <a:gd name="T71" fmla="*/ 134 h 1593"/>
              <a:gd name="T72" fmla="*/ 2019 w 7330"/>
              <a:gd name="T73" fmla="*/ 169 h 1593"/>
              <a:gd name="T74" fmla="*/ 1663 w 7330"/>
              <a:gd name="T75" fmla="*/ 365 h 1593"/>
              <a:gd name="T76" fmla="*/ 1756 w 7330"/>
              <a:gd name="T77" fmla="*/ 508 h 1593"/>
              <a:gd name="T78" fmla="*/ 1521 w 7330"/>
              <a:gd name="T79" fmla="*/ 708 h 1593"/>
              <a:gd name="T80" fmla="*/ 1731 w 7330"/>
              <a:gd name="T81" fmla="*/ 781 h 1593"/>
              <a:gd name="T82" fmla="*/ 2193 w 7330"/>
              <a:gd name="T83" fmla="*/ 783 h 1593"/>
              <a:gd name="T84" fmla="*/ 7204 w 7330"/>
              <a:gd name="T85" fmla="*/ 969 h 1593"/>
              <a:gd name="T86" fmla="*/ 6563 w 7330"/>
              <a:gd name="T87" fmla="*/ 1121 h 1593"/>
              <a:gd name="T88" fmla="*/ 6047 w 7330"/>
              <a:gd name="T89" fmla="*/ 726 h 1593"/>
              <a:gd name="T90" fmla="*/ 5733 w 7330"/>
              <a:gd name="T91" fmla="*/ 731 h 1593"/>
              <a:gd name="T92" fmla="*/ 4068 w 7330"/>
              <a:gd name="T93" fmla="*/ 925 h 1593"/>
              <a:gd name="T94" fmla="*/ 3612 w 7330"/>
              <a:gd name="T95" fmla="*/ 1135 h 1593"/>
              <a:gd name="T96" fmla="*/ 3034 w 7330"/>
              <a:gd name="T97" fmla="*/ 919 h 1593"/>
              <a:gd name="T98" fmla="*/ 2649 w 7330"/>
              <a:gd name="T99" fmla="*/ 482 h 1593"/>
              <a:gd name="T100" fmla="*/ 1088 w 7330"/>
              <a:gd name="T101" fmla="*/ 851 h 1593"/>
              <a:gd name="T102" fmla="*/ 1304 w 7330"/>
              <a:gd name="T103" fmla="*/ 139 h 1593"/>
              <a:gd name="T104" fmla="*/ 2860 w 7330"/>
              <a:gd name="T105" fmla="*/ 1 h 1593"/>
              <a:gd name="T106" fmla="*/ 3155 w 7330"/>
              <a:gd name="T107" fmla="*/ 158 h 1593"/>
              <a:gd name="T108" fmla="*/ 3059 w 7330"/>
              <a:gd name="T109" fmla="*/ 408 h 1593"/>
              <a:gd name="T110" fmla="*/ 3253 w 7330"/>
              <a:gd name="T111" fmla="*/ 754 h 1593"/>
              <a:gd name="T112" fmla="*/ 3318 w 7330"/>
              <a:gd name="T113" fmla="*/ 80 h 1593"/>
              <a:gd name="T114" fmla="*/ 4041 w 7330"/>
              <a:gd name="T115" fmla="*/ 75 h 1593"/>
              <a:gd name="T116" fmla="*/ 6255 w 7330"/>
              <a:gd name="T117" fmla="*/ 58 h 1593"/>
              <a:gd name="T118" fmla="*/ 6328 w 7330"/>
              <a:gd name="T119" fmla="*/ 277 h 1593"/>
              <a:gd name="T120" fmla="*/ 6120 w 7330"/>
              <a:gd name="T121" fmla="*/ 470 h 1593"/>
              <a:gd name="T122" fmla="*/ 6529 w 7330"/>
              <a:gd name="T123" fmla="*/ 912 h 1593"/>
              <a:gd name="T124" fmla="*/ 7002 w 7330"/>
              <a:gd name="T125" fmla="*/ 1023 h 15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7330" h="1593">
                <a:moveTo>
                  <a:pt x="3255" y="1454"/>
                </a:moveTo>
                <a:lnTo>
                  <a:pt x="3373" y="1453"/>
                </a:lnTo>
                <a:lnTo>
                  <a:pt x="3491" y="1453"/>
                </a:lnTo>
                <a:lnTo>
                  <a:pt x="3608" y="1451"/>
                </a:lnTo>
                <a:lnTo>
                  <a:pt x="3726" y="1449"/>
                </a:lnTo>
                <a:lnTo>
                  <a:pt x="3842" y="1447"/>
                </a:lnTo>
                <a:lnTo>
                  <a:pt x="3957" y="1444"/>
                </a:lnTo>
                <a:lnTo>
                  <a:pt x="4071" y="1441"/>
                </a:lnTo>
                <a:lnTo>
                  <a:pt x="4184" y="1437"/>
                </a:lnTo>
                <a:lnTo>
                  <a:pt x="4297" y="1433"/>
                </a:lnTo>
                <a:lnTo>
                  <a:pt x="4408" y="1428"/>
                </a:lnTo>
                <a:lnTo>
                  <a:pt x="4518" y="1423"/>
                </a:lnTo>
                <a:lnTo>
                  <a:pt x="4628" y="1417"/>
                </a:lnTo>
                <a:lnTo>
                  <a:pt x="4736" y="1411"/>
                </a:lnTo>
                <a:lnTo>
                  <a:pt x="4843" y="1405"/>
                </a:lnTo>
                <a:lnTo>
                  <a:pt x="4949" y="1398"/>
                </a:lnTo>
                <a:lnTo>
                  <a:pt x="5002" y="1394"/>
                </a:lnTo>
                <a:lnTo>
                  <a:pt x="5054" y="1390"/>
                </a:lnTo>
                <a:lnTo>
                  <a:pt x="5158" y="1383"/>
                </a:lnTo>
                <a:lnTo>
                  <a:pt x="5260" y="1374"/>
                </a:lnTo>
                <a:lnTo>
                  <a:pt x="5360" y="1366"/>
                </a:lnTo>
                <a:lnTo>
                  <a:pt x="5459" y="1357"/>
                </a:lnTo>
                <a:lnTo>
                  <a:pt x="5557" y="1347"/>
                </a:lnTo>
                <a:lnTo>
                  <a:pt x="5653" y="1338"/>
                </a:lnTo>
                <a:lnTo>
                  <a:pt x="5747" y="1327"/>
                </a:lnTo>
                <a:lnTo>
                  <a:pt x="5840" y="1317"/>
                </a:lnTo>
                <a:lnTo>
                  <a:pt x="5931" y="1306"/>
                </a:lnTo>
                <a:lnTo>
                  <a:pt x="6020" y="1295"/>
                </a:lnTo>
                <a:lnTo>
                  <a:pt x="6108" y="1283"/>
                </a:lnTo>
                <a:lnTo>
                  <a:pt x="6194" y="1271"/>
                </a:lnTo>
                <a:lnTo>
                  <a:pt x="6277" y="1259"/>
                </a:lnTo>
                <a:lnTo>
                  <a:pt x="6359" y="1246"/>
                </a:lnTo>
                <a:lnTo>
                  <a:pt x="6439" y="1233"/>
                </a:lnTo>
                <a:lnTo>
                  <a:pt x="6517" y="1220"/>
                </a:lnTo>
                <a:lnTo>
                  <a:pt x="6518" y="1228"/>
                </a:lnTo>
                <a:lnTo>
                  <a:pt x="6454" y="1248"/>
                </a:lnTo>
                <a:lnTo>
                  <a:pt x="6386" y="1268"/>
                </a:lnTo>
                <a:lnTo>
                  <a:pt x="6316" y="1287"/>
                </a:lnTo>
                <a:lnTo>
                  <a:pt x="6279" y="1297"/>
                </a:lnTo>
                <a:lnTo>
                  <a:pt x="6242" y="1306"/>
                </a:lnTo>
                <a:lnTo>
                  <a:pt x="6204" y="1316"/>
                </a:lnTo>
                <a:lnTo>
                  <a:pt x="6166" y="1325"/>
                </a:lnTo>
                <a:lnTo>
                  <a:pt x="6087" y="1343"/>
                </a:lnTo>
                <a:lnTo>
                  <a:pt x="6004" y="1360"/>
                </a:lnTo>
                <a:lnTo>
                  <a:pt x="5920" y="1377"/>
                </a:lnTo>
                <a:lnTo>
                  <a:pt x="5832" y="1394"/>
                </a:lnTo>
                <a:lnTo>
                  <a:pt x="5742" y="1410"/>
                </a:lnTo>
                <a:lnTo>
                  <a:pt x="5649" y="1425"/>
                </a:lnTo>
                <a:lnTo>
                  <a:pt x="5554" y="1440"/>
                </a:lnTo>
                <a:lnTo>
                  <a:pt x="5457" y="1454"/>
                </a:lnTo>
                <a:lnTo>
                  <a:pt x="5407" y="1461"/>
                </a:lnTo>
                <a:lnTo>
                  <a:pt x="5357" y="1467"/>
                </a:lnTo>
                <a:lnTo>
                  <a:pt x="5255" y="1480"/>
                </a:lnTo>
                <a:lnTo>
                  <a:pt x="5151" y="1493"/>
                </a:lnTo>
                <a:lnTo>
                  <a:pt x="5044" y="1504"/>
                </a:lnTo>
                <a:lnTo>
                  <a:pt x="4936" y="1515"/>
                </a:lnTo>
                <a:lnTo>
                  <a:pt x="4826" y="1526"/>
                </a:lnTo>
                <a:lnTo>
                  <a:pt x="4714" y="1535"/>
                </a:lnTo>
                <a:lnTo>
                  <a:pt x="4601" y="1544"/>
                </a:lnTo>
                <a:lnTo>
                  <a:pt x="4485" y="1553"/>
                </a:lnTo>
                <a:lnTo>
                  <a:pt x="4427" y="1556"/>
                </a:lnTo>
                <a:lnTo>
                  <a:pt x="4368" y="1560"/>
                </a:lnTo>
                <a:lnTo>
                  <a:pt x="4309" y="1564"/>
                </a:lnTo>
                <a:lnTo>
                  <a:pt x="4250" y="1567"/>
                </a:lnTo>
                <a:lnTo>
                  <a:pt x="4190" y="1570"/>
                </a:lnTo>
                <a:lnTo>
                  <a:pt x="4130" y="1573"/>
                </a:lnTo>
                <a:lnTo>
                  <a:pt x="4070" y="1576"/>
                </a:lnTo>
                <a:lnTo>
                  <a:pt x="4009" y="1578"/>
                </a:lnTo>
                <a:lnTo>
                  <a:pt x="3948" y="1581"/>
                </a:lnTo>
                <a:lnTo>
                  <a:pt x="3886" y="1583"/>
                </a:lnTo>
                <a:lnTo>
                  <a:pt x="3762" y="1586"/>
                </a:lnTo>
                <a:lnTo>
                  <a:pt x="3636" y="1589"/>
                </a:lnTo>
                <a:lnTo>
                  <a:pt x="3510" y="1591"/>
                </a:lnTo>
                <a:lnTo>
                  <a:pt x="3383" y="1593"/>
                </a:lnTo>
                <a:lnTo>
                  <a:pt x="3255" y="1593"/>
                </a:lnTo>
                <a:lnTo>
                  <a:pt x="3127" y="1593"/>
                </a:lnTo>
                <a:lnTo>
                  <a:pt x="3000" y="1591"/>
                </a:lnTo>
                <a:lnTo>
                  <a:pt x="2874" y="1589"/>
                </a:lnTo>
                <a:lnTo>
                  <a:pt x="2811" y="1588"/>
                </a:lnTo>
                <a:lnTo>
                  <a:pt x="2749" y="1586"/>
                </a:lnTo>
                <a:lnTo>
                  <a:pt x="2687" y="1585"/>
                </a:lnTo>
                <a:lnTo>
                  <a:pt x="2625" y="1583"/>
                </a:lnTo>
                <a:lnTo>
                  <a:pt x="2564" y="1581"/>
                </a:lnTo>
                <a:lnTo>
                  <a:pt x="2503" y="1578"/>
                </a:lnTo>
                <a:lnTo>
                  <a:pt x="2382" y="1573"/>
                </a:lnTo>
                <a:lnTo>
                  <a:pt x="2262" y="1567"/>
                </a:lnTo>
                <a:lnTo>
                  <a:pt x="2143" y="1560"/>
                </a:lnTo>
                <a:lnTo>
                  <a:pt x="2026" y="1553"/>
                </a:lnTo>
                <a:lnTo>
                  <a:pt x="1911" y="1544"/>
                </a:lnTo>
                <a:lnTo>
                  <a:pt x="1854" y="1540"/>
                </a:lnTo>
                <a:lnTo>
                  <a:pt x="1798" y="1535"/>
                </a:lnTo>
                <a:lnTo>
                  <a:pt x="1742" y="1531"/>
                </a:lnTo>
                <a:lnTo>
                  <a:pt x="1687" y="1526"/>
                </a:lnTo>
                <a:lnTo>
                  <a:pt x="1577" y="1515"/>
                </a:lnTo>
                <a:lnTo>
                  <a:pt x="1469" y="1504"/>
                </a:lnTo>
                <a:lnTo>
                  <a:pt x="1363" y="1493"/>
                </a:lnTo>
                <a:lnTo>
                  <a:pt x="1260" y="1480"/>
                </a:lnTo>
                <a:lnTo>
                  <a:pt x="1158" y="1467"/>
                </a:lnTo>
                <a:lnTo>
                  <a:pt x="1059" y="1454"/>
                </a:lnTo>
                <a:lnTo>
                  <a:pt x="1010" y="1447"/>
                </a:lnTo>
                <a:lnTo>
                  <a:pt x="962" y="1440"/>
                </a:lnTo>
                <a:lnTo>
                  <a:pt x="867" y="1425"/>
                </a:lnTo>
                <a:lnTo>
                  <a:pt x="775" y="1410"/>
                </a:lnTo>
                <a:lnTo>
                  <a:pt x="684" y="1394"/>
                </a:lnTo>
                <a:lnTo>
                  <a:pt x="640" y="1386"/>
                </a:lnTo>
                <a:lnTo>
                  <a:pt x="597" y="1377"/>
                </a:lnTo>
                <a:lnTo>
                  <a:pt x="554" y="1369"/>
                </a:lnTo>
                <a:lnTo>
                  <a:pt x="512" y="1360"/>
                </a:lnTo>
                <a:lnTo>
                  <a:pt x="431" y="1343"/>
                </a:lnTo>
                <a:lnTo>
                  <a:pt x="351" y="1325"/>
                </a:lnTo>
                <a:lnTo>
                  <a:pt x="313" y="1316"/>
                </a:lnTo>
                <a:lnTo>
                  <a:pt x="275" y="1307"/>
                </a:lnTo>
                <a:lnTo>
                  <a:pt x="238" y="1297"/>
                </a:lnTo>
                <a:lnTo>
                  <a:pt x="202" y="1288"/>
                </a:lnTo>
                <a:lnTo>
                  <a:pt x="166" y="1278"/>
                </a:lnTo>
                <a:lnTo>
                  <a:pt x="132" y="1268"/>
                </a:lnTo>
                <a:lnTo>
                  <a:pt x="97" y="1258"/>
                </a:lnTo>
                <a:lnTo>
                  <a:pt x="64" y="1248"/>
                </a:lnTo>
                <a:lnTo>
                  <a:pt x="0" y="1228"/>
                </a:lnTo>
                <a:lnTo>
                  <a:pt x="1" y="1220"/>
                </a:lnTo>
                <a:lnTo>
                  <a:pt x="79" y="1234"/>
                </a:lnTo>
                <a:lnTo>
                  <a:pt x="158" y="1247"/>
                </a:lnTo>
                <a:lnTo>
                  <a:pt x="240" y="1259"/>
                </a:lnTo>
                <a:lnTo>
                  <a:pt x="323" y="1272"/>
                </a:lnTo>
                <a:lnTo>
                  <a:pt x="409" y="1284"/>
                </a:lnTo>
                <a:lnTo>
                  <a:pt x="496" y="1295"/>
                </a:lnTo>
                <a:lnTo>
                  <a:pt x="585" y="1307"/>
                </a:lnTo>
                <a:lnTo>
                  <a:pt x="676" y="1318"/>
                </a:lnTo>
                <a:lnTo>
                  <a:pt x="769" y="1328"/>
                </a:lnTo>
                <a:lnTo>
                  <a:pt x="863" y="1338"/>
                </a:lnTo>
                <a:lnTo>
                  <a:pt x="958" y="1348"/>
                </a:lnTo>
                <a:lnTo>
                  <a:pt x="1055" y="1357"/>
                </a:lnTo>
                <a:lnTo>
                  <a:pt x="1154" y="1366"/>
                </a:lnTo>
                <a:lnTo>
                  <a:pt x="1254" y="1375"/>
                </a:lnTo>
                <a:lnTo>
                  <a:pt x="1355" y="1383"/>
                </a:lnTo>
                <a:lnTo>
                  <a:pt x="1458" y="1391"/>
                </a:lnTo>
                <a:lnTo>
                  <a:pt x="1562" y="1398"/>
                </a:lnTo>
                <a:lnTo>
                  <a:pt x="1667" y="1405"/>
                </a:lnTo>
                <a:lnTo>
                  <a:pt x="1774" y="1412"/>
                </a:lnTo>
                <a:lnTo>
                  <a:pt x="1882" y="1418"/>
                </a:lnTo>
                <a:lnTo>
                  <a:pt x="1991" y="1423"/>
                </a:lnTo>
                <a:lnTo>
                  <a:pt x="2101" y="1428"/>
                </a:lnTo>
                <a:lnTo>
                  <a:pt x="2213" y="1433"/>
                </a:lnTo>
                <a:lnTo>
                  <a:pt x="2325" y="1437"/>
                </a:lnTo>
                <a:lnTo>
                  <a:pt x="2439" y="1441"/>
                </a:lnTo>
                <a:lnTo>
                  <a:pt x="2553" y="1444"/>
                </a:lnTo>
                <a:lnTo>
                  <a:pt x="2668" y="1447"/>
                </a:lnTo>
                <a:lnTo>
                  <a:pt x="2784" y="1449"/>
                </a:lnTo>
                <a:lnTo>
                  <a:pt x="2900" y="1451"/>
                </a:lnTo>
                <a:lnTo>
                  <a:pt x="3018" y="1453"/>
                </a:lnTo>
                <a:lnTo>
                  <a:pt x="3136" y="1453"/>
                </a:lnTo>
                <a:lnTo>
                  <a:pt x="3255" y="1454"/>
                </a:lnTo>
                <a:close/>
                <a:moveTo>
                  <a:pt x="484" y="741"/>
                </a:moveTo>
                <a:lnTo>
                  <a:pt x="488" y="746"/>
                </a:lnTo>
                <a:lnTo>
                  <a:pt x="492" y="750"/>
                </a:lnTo>
                <a:lnTo>
                  <a:pt x="497" y="753"/>
                </a:lnTo>
                <a:lnTo>
                  <a:pt x="502" y="757"/>
                </a:lnTo>
                <a:lnTo>
                  <a:pt x="508" y="760"/>
                </a:lnTo>
                <a:lnTo>
                  <a:pt x="514" y="763"/>
                </a:lnTo>
                <a:lnTo>
                  <a:pt x="528" y="768"/>
                </a:lnTo>
                <a:lnTo>
                  <a:pt x="545" y="772"/>
                </a:lnTo>
                <a:lnTo>
                  <a:pt x="565" y="775"/>
                </a:lnTo>
                <a:lnTo>
                  <a:pt x="590" y="776"/>
                </a:lnTo>
                <a:lnTo>
                  <a:pt x="618" y="777"/>
                </a:lnTo>
                <a:lnTo>
                  <a:pt x="628" y="777"/>
                </a:lnTo>
                <a:lnTo>
                  <a:pt x="638" y="776"/>
                </a:lnTo>
                <a:lnTo>
                  <a:pt x="647" y="775"/>
                </a:lnTo>
                <a:lnTo>
                  <a:pt x="657" y="774"/>
                </a:lnTo>
                <a:lnTo>
                  <a:pt x="665" y="772"/>
                </a:lnTo>
                <a:lnTo>
                  <a:pt x="674" y="770"/>
                </a:lnTo>
                <a:lnTo>
                  <a:pt x="682" y="767"/>
                </a:lnTo>
                <a:lnTo>
                  <a:pt x="690" y="765"/>
                </a:lnTo>
                <a:lnTo>
                  <a:pt x="698" y="761"/>
                </a:lnTo>
                <a:lnTo>
                  <a:pt x="706" y="758"/>
                </a:lnTo>
                <a:lnTo>
                  <a:pt x="713" y="754"/>
                </a:lnTo>
                <a:lnTo>
                  <a:pt x="720" y="750"/>
                </a:lnTo>
                <a:lnTo>
                  <a:pt x="726" y="745"/>
                </a:lnTo>
                <a:lnTo>
                  <a:pt x="734" y="741"/>
                </a:lnTo>
                <a:lnTo>
                  <a:pt x="740" y="736"/>
                </a:lnTo>
                <a:lnTo>
                  <a:pt x="746" y="730"/>
                </a:lnTo>
                <a:lnTo>
                  <a:pt x="751" y="725"/>
                </a:lnTo>
                <a:lnTo>
                  <a:pt x="757" y="719"/>
                </a:lnTo>
                <a:lnTo>
                  <a:pt x="762" y="713"/>
                </a:lnTo>
                <a:lnTo>
                  <a:pt x="766" y="706"/>
                </a:lnTo>
                <a:lnTo>
                  <a:pt x="775" y="693"/>
                </a:lnTo>
                <a:lnTo>
                  <a:pt x="779" y="686"/>
                </a:lnTo>
                <a:lnTo>
                  <a:pt x="782" y="678"/>
                </a:lnTo>
                <a:lnTo>
                  <a:pt x="785" y="671"/>
                </a:lnTo>
                <a:lnTo>
                  <a:pt x="788" y="663"/>
                </a:lnTo>
                <a:lnTo>
                  <a:pt x="791" y="655"/>
                </a:lnTo>
                <a:lnTo>
                  <a:pt x="793" y="647"/>
                </a:lnTo>
                <a:lnTo>
                  <a:pt x="795" y="639"/>
                </a:lnTo>
                <a:lnTo>
                  <a:pt x="797" y="630"/>
                </a:lnTo>
                <a:lnTo>
                  <a:pt x="799" y="613"/>
                </a:lnTo>
                <a:lnTo>
                  <a:pt x="800" y="604"/>
                </a:lnTo>
                <a:lnTo>
                  <a:pt x="800" y="596"/>
                </a:lnTo>
                <a:lnTo>
                  <a:pt x="800" y="587"/>
                </a:lnTo>
                <a:lnTo>
                  <a:pt x="799" y="579"/>
                </a:lnTo>
                <a:lnTo>
                  <a:pt x="798" y="571"/>
                </a:lnTo>
                <a:lnTo>
                  <a:pt x="797" y="562"/>
                </a:lnTo>
                <a:lnTo>
                  <a:pt x="795" y="554"/>
                </a:lnTo>
                <a:lnTo>
                  <a:pt x="793" y="546"/>
                </a:lnTo>
                <a:lnTo>
                  <a:pt x="790" y="539"/>
                </a:lnTo>
                <a:lnTo>
                  <a:pt x="787" y="531"/>
                </a:lnTo>
                <a:lnTo>
                  <a:pt x="784" y="523"/>
                </a:lnTo>
                <a:lnTo>
                  <a:pt x="780" y="516"/>
                </a:lnTo>
                <a:lnTo>
                  <a:pt x="776" y="509"/>
                </a:lnTo>
                <a:lnTo>
                  <a:pt x="771" y="502"/>
                </a:lnTo>
                <a:lnTo>
                  <a:pt x="766" y="496"/>
                </a:lnTo>
                <a:lnTo>
                  <a:pt x="761" y="490"/>
                </a:lnTo>
                <a:lnTo>
                  <a:pt x="754" y="483"/>
                </a:lnTo>
                <a:lnTo>
                  <a:pt x="747" y="476"/>
                </a:lnTo>
                <a:lnTo>
                  <a:pt x="740" y="470"/>
                </a:lnTo>
                <a:lnTo>
                  <a:pt x="733" y="465"/>
                </a:lnTo>
                <a:lnTo>
                  <a:pt x="724" y="459"/>
                </a:lnTo>
                <a:lnTo>
                  <a:pt x="715" y="455"/>
                </a:lnTo>
                <a:lnTo>
                  <a:pt x="707" y="450"/>
                </a:lnTo>
                <a:lnTo>
                  <a:pt x="698" y="446"/>
                </a:lnTo>
                <a:lnTo>
                  <a:pt x="688" y="443"/>
                </a:lnTo>
                <a:lnTo>
                  <a:pt x="679" y="440"/>
                </a:lnTo>
                <a:lnTo>
                  <a:pt x="669" y="437"/>
                </a:lnTo>
                <a:lnTo>
                  <a:pt x="659" y="435"/>
                </a:lnTo>
                <a:lnTo>
                  <a:pt x="648" y="433"/>
                </a:lnTo>
                <a:lnTo>
                  <a:pt x="638" y="432"/>
                </a:lnTo>
                <a:lnTo>
                  <a:pt x="627" y="431"/>
                </a:lnTo>
                <a:lnTo>
                  <a:pt x="616" y="431"/>
                </a:lnTo>
                <a:lnTo>
                  <a:pt x="491" y="431"/>
                </a:lnTo>
                <a:lnTo>
                  <a:pt x="467" y="660"/>
                </a:lnTo>
                <a:lnTo>
                  <a:pt x="466" y="674"/>
                </a:lnTo>
                <a:lnTo>
                  <a:pt x="466" y="687"/>
                </a:lnTo>
                <a:lnTo>
                  <a:pt x="466" y="693"/>
                </a:lnTo>
                <a:lnTo>
                  <a:pt x="467" y="699"/>
                </a:lnTo>
                <a:lnTo>
                  <a:pt x="467" y="704"/>
                </a:lnTo>
                <a:lnTo>
                  <a:pt x="468" y="709"/>
                </a:lnTo>
                <a:lnTo>
                  <a:pt x="471" y="718"/>
                </a:lnTo>
                <a:lnTo>
                  <a:pt x="472" y="723"/>
                </a:lnTo>
                <a:lnTo>
                  <a:pt x="474" y="727"/>
                </a:lnTo>
                <a:lnTo>
                  <a:pt x="479" y="735"/>
                </a:lnTo>
                <a:lnTo>
                  <a:pt x="481" y="738"/>
                </a:lnTo>
                <a:lnTo>
                  <a:pt x="484" y="741"/>
                </a:lnTo>
                <a:close/>
                <a:moveTo>
                  <a:pt x="529" y="64"/>
                </a:moveTo>
                <a:lnTo>
                  <a:pt x="498" y="365"/>
                </a:lnTo>
                <a:lnTo>
                  <a:pt x="627" y="365"/>
                </a:lnTo>
                <a:lnTo>
                  <a:pt x="643" y="364"/>
                </a:lnTo>
                <a:lnTo>
                  <a:pt x="651" y="363"/>
                </a:lnTo>
                <a:lnTo>
                  <a:pt x="659" y="362"/>
                </a:lnTo>
                <a:lnTo>
                  <a:pt x="675" y="359"/>
                </a:lnTo>
                <a:lnTo>
                  <a:pt x="683" y="357"/>
                </a:lnTo>
                <a:lnTo>
                  <a:pt x="691" y="354"/>
                </a:lnTo>
                <a:lnTo>
                  <a:pt x="698" y="352"/>
                </a:lnTo>
                <a:lnTo>
                  <a:pt x="706" y="349"/>
                </a:lnTo>
                <a:lnTo>
                  <a:pt x="720" y="342"/>
                </a:lnTo>
                <a:lnTo>
                  <a:pt x="734" y="334"/>
                </a:lnTo>
                <a:lnTo>
                  <a:pt x="747" y="325"/>
                </a:lnTo>
                <a:lnTo>
                  <a:pt x="753" y="321"/>
                </a:lnTo>
                <a:lnTo>
                  <a:pt x="759" y="316"/>
                </a:lnTo>
                <a:lnTo>
                  <a:pt x="769" y="305"/>
                </a:lnTo>
                <a:lnTo>
                  <a:pt x="779" y="294"/>
                </a:lnTo>
                <a:lnTo>
                  <a:pt x="783" y="288"/>
                </a:lnTo>
                <a:lnTo>
                  <a:pt x="787" y="281"/>
                </a:lnTo>
                <a:lnTo>
                  <a:pt x="794" y="268"/>
                </a:lnTo>
                <a:lnTo>
                  <a:pt x="797" y="262"/>
                </a:lnTo>
                <a:lnTo>
                  <a:pt x="800" y="255"/>
                </a:lnTo>
                <a:lnTo>
                  <a:pt x="802" y="248"/>
                </a:lnTo>
                <a:lnTo>
                  <a:pt x="804" y="240"/>
                </a:lnTo>
                <a:lnTo>
                  <a:pt x="805" y="233"/>
                </a:lnTo>
                <a:lnTo>
                  <a:pt x="806" y="225"/>
                </a:lnTo>
                <a:lnTo>
                  <a:pt x="807" y="209"/>
                </a:lnTo>
                <a:lnTo>
                  <a:pt x="807" y="201"/>
                </a:lnTo>
                <a:lnTo>
                  <a:pt x="806" y="193"/>
                </a:lnTo>
                <a:lnTo>
                  <a:pt x="805" y="185"/>
                </a:lnTo>
                <a:lnTo>
                  <a:pt x="804" y="178"/>
                </a:lnTo>
                <a:lnTo>
                  <a:pt x="800" y="163"/>
                </a:lnTo>
                <a:lnTo>
                  <a:pt x="795" y="148"/>
                </a:lnTo>
                <a:lnTo>
                  <a:pt x="792" y="141"/>
                </a:lnTo>
                <a:lnTo>
                  <a:pt x="789" y="135"/>
                </a:lnTo>
                <a:lnTo>
                  <a:pt x="785" y="128"/>
                </a:lnTo>
                <a:lnTo>
                  <a:pt x="781" y="122"/>
                </a:lnTo>
                <a:lnTo>
                  <a:pt x="777" y="116"/>
                </a:lnTo>
                <a:lnTo>
                  <a:pt x="772" y="111"/>
                </a:lnTo>
                <a:lnTo>
                  <a:pt x="767" y="105"/>
                </a:lnTo>
                <a:lnTo>
                  <a:pt x="761" y="100"/>
                </a:lnTo>
                <a:lnTo>
                  <a:pt x="754" y="95"/>
                </a:lnTo>
                <a:lnTo>
                  <a:pt x="748" y="90"/>
                </a:lnTo>
                <a:lnTo>
                  <a:pt x="740" y="86"/>
                </a:lnTo>
                <a:lnTo>
                  <a:pt x="733" y="82"/>
                </a:lnTo>
                <a:lnTo>
                  <a:pt x="724" y="79"/>
                </a:lnTo>
                <a:lnTo>
                  <a:pt x="715" y="76"/>
                </a:lnTo>
                <a:lnTo>
                  <a:pt x="707" y="73"/>
                </a:lnTo>
                <a:lnTo>
                  <a:pt x="698" y="71"/>
                </a:lnTo>
                <a:lnTo>
                  <a:pt x="689" y="69"/>
                </a:lnTo>
                <a:lnTo>
                  <a:pt x="680" y="67"/>
                </a:lnTo>
                <a:lnTo>
                  <a:pt x="661" y="65"/>
                </a:lnTo>
                <a:lnTo>
                  <a:pt x="642" y="64"/>
                </a:lnTo>
                <a:lnTo>
                  <a:pt x="529" y="64"/>
                </a:lnTo>
                <a:close/>
                <a:moveTo>
                  <a:pt x="863" y="842"/>
                </a:moveTo>
                <a:lnTo>
                  <a:pt x="855" y="843"/>
                </a:lnTo>
                <a:lnTo>
                  <a:pt x="845" y="845"/>
                </a:lnTo>
                <a:lnTo>
                  <a:pt x="831" y="846"/>
                </a:lnTo>
                <a:lnTo>
                  <a:pt x="814" y="848"/>
                </a:lnTo>
                <a:lnTo>
                  <a:pt x="794" y="849"/>
                </a:lnTo>
                <a:lnTo>
                  <a:pt x="771" y="850"/>
                </a:lnTo>
                <a:lnTo>
                  <a:pt x="746" y="851"/>
                </a:lnTo>
                <a:lnTo>
                  <a:pt x="37" y="851"/>
                </a:lnTo>
                <a:lnTo>
                  <a:pt x="45" y="784"/>
                </a:lnTo>
                <a:lnTo>
                  <a:pt x="76" y="784"/>
                </a:lnTo>
                <a:lnTo>
                  <a:pt x="93" y="783"/>
                </a:lnTo>
                <a:lnTo>
                  <a:pt x="108" y="781"/>
                </a:lnTo>
                <a:lnTo>
                  <a:pt x="122" y="779"/>
                </a:lnTo>
                <a:lnTo>
                  <a:pt x="134" y="775"/>
                </a:lnTo>
                <a:lnTo>
                  <a:pt x="145" y="771"/>
                </a:lnTo>
                <a:lnTo>
                  <a:pt x="154" y="767"/>
                </a:lnTo>
                <a:lnTo>
                  <a:pt x="163" y="761"/>
                </a:lnTo>
                <a:lnTo>
                  <a:pt x="170" y="755"/>
                </a:lnTo>
                <a:lnTo>
                  <a:pt x="176" y="748"/>
                </a:lnTo>
                <a:lnTo>
                  <a:pt x="179" y="744"/>
                </a:lnTo>
                <a:lnTo>
                  <a:pt x="181" y="740"/>
                </a:lnTo>
                <a:lnTo>
                  <a:pt x="186" y="731"/>
                </a:lnTo>
                <a:lnTo>
                  <a:pt x="189" y="721"/>
                </a:lnTo>
                <a:lnTo>
                  <a:pt x="192" y="711"/>
                </a:lnTo>
                <a:lnTo>
                  <a:pt x="195" y="700"/>
                </a:lnTo>
                <a:lnTo>
                  <a:pt x="197" y="688"/>
                </a:lnTo>
                <a:lnTo>
                  <a:pt x="198" y="675"/>
                </a:lnTo>
                <a:lnTo>
                  <a:pt x="248" y="176"/>
                </a:lnTo>
                <a:lnTo>
                  <a:pt x="249" y="160"/>
                </a:lnTo>
                <a:lnTo>
                  <a:pt x="250" y="146"/>
                </a:lnTo>
                <a:lnTo>
                  <a:pt x="250" y="134"/>
                </a:lnTo>
                <a:lnTo>
                  <a:pt x="248" y="123"/>
                </a:lnTo>
                <a:lnTo>
                  <a:pt x="246" y="113"/>
                </a:lnTo>
                <a:lnTo>
                  <a:pt x="245" y="108"/>
                </a:lnTo>
                <a:lnTo>
                  <a:pt x="243" y="104"/>
                </a:lnTo>
                <a:lnTo>
                  <a:pt x="239" y="96"/>
                </a:lnTo>
                <a:lnTo>
                  <a:pt x="237" y="93"/>
                </a:lnTo>
                <a:lnTo>
                  <a:pt x="234" y="90"/>
                </a:lnTo>
                <a:lnTo>
                  <a:pt x="231" y="86"/>
                </a:lnTo>
                <a:lnTo>
                  <a:pt x="228" y="83"/>
                </a:lnTo>
                <a:lnTo>
                  <a:pt x="224" y="81"/>
                </a:lnTo>
                <a:lnTo>
                  <a:pt x="220" y="78"/>
                </a:lnTo>
                <a:lnTo>
                  <a:pt x="211" y="74"/>
                </a:lnTo>
                <a:lnTo>
                  <a:pt x="201" y="70"/>
                </a:lnTo>
                <a:lnTo>
                  <a:pt x="189" y="67"/>
                </a:lnTo>
                <a:lnTo>
                  <a:pt x="176" y="66"/>
                </a:lnTo>
                <a:lnTo>
                  <a:pt x="161" y="64"/>
                </a:lnTo>
                <a:lnTo>
                  <a:pt x="145" y="64"/>
                </a:lnTo>
                <a:lnTo>
                  <a:pt x="121" y="64"/>
                </a:lnTo>
                <a:lnTo>
                  <a:pt x="127" y="0"/>
                </a:lnTo>
                <a:lnTo>
                  <a:pt x="848" y="0"/>
                </a:lnTo>
                <a:lnTo>
                  <a:pt x="867" y="1"/>
                </a:lnTo>
                <a:lnTo>
                  <a:pt x="886" y="1"/>
                </a:lnTo>
                <a:lnTo>
                  <a:pt x="903" y="3"/>
                </a:lnTo>
                <a:lnTo>
                  <a:pt x="920" y="5"/>
                </a:lnTo>
                <a:lnTo>
                  <a:pt x="937" y="8"/>
                </a:lnTo>
                <a:lnTo>
                  <a:pt x="952" y="11"/>
                </a:lnTo>
                <a:lnTo>
                  <a:pt x="967" y="15"/>
                </a:lnTo>
                <a:lnTo>
                  <a:pt x="982" y="19"/>
                </a:lnTo>
                <a:lnTo>
                  <a:pt x="995" y="24"/>
                </a:lnTo>
                <a:lnTo>
                  <a:pt x="1008" y="30"/>
                </a:lnTo>
                <a:lnTo>
                  <a:pt x="1020" y="36"/>
                </a:lnTo>
                <a:lnTo>
                  <a:pt x="1031" y="43"/>
                </a:lnTo>
                <a:lnTo>
                  <a:pt x="1042" y="50"/>
                </a:lnTo>
                <a:lnTo>
                  <a:pt x="1052" y="58"/>
                </a:lnTo>
                <a:lnTo>
                  <a:pt x="1061" y="66"/>
                </a:lnTo>
                <a:lnTo>
                  <a:pt x="1069" y="75"/>
                </a:lnTo>
                <a:lnTo>
                  <a:pt x="1075" y="82"/>
                </a:lnTo>
                <a:lnTo>
                  <a:pt x="1080" y="89"/>
                </a:lnTo>
                <a:lnTo>
                  <a:pt x="1085" y="96"/>
                </a:lnTo>
                <a:lnTo>
                  <a:pt x="1090" y="104"/>
                </a:lnTo>
                <a:lnTo>
                  <a:pt x="1094" y="112"/>
                </a:lnTo>
                <a:lnTo>
                  <a:pt x="1097" y="120"/>
                </a:lnTo>
                <a:lnTo>
                  <a:pt x="1101" y="128"/>
                </a:lnTo>
                <a:lnTo>
                  <a:pt x="1104" y="136"/>
                </a:lnTo>
                <a:lnTo>
                  <a:pt x="1106" y="145"/>
                </a:lnTo>
                <a:lnTo>
                  <a:pt x="1108" y="153"/>
                </a:lnTo>
                <a:lnTo>
                  <a:pt x="1110" y="162"/>
                </a:lnTo>
                <a:lnTo>
                  <a:pt x="1111" y="171"/>
                </a:lnTo>
                <a:lnTo>
                  <a:pt x="1112" y="180"/>
                </a:lnTo>
                <a:lnTo>
                  <a:pt x="1112" y="189"/>
                </a:lnTo>
                <a:lnTo>
                  <a:pt x="1112" y="198"/>
                </a:lnTo>
                <a:lnTo>
                  <a:pt x="1111" y="207"/>
                </a:lnTo>
                <a:lnTo>
                  <a:pt x="1110" y="216"/>
                </a:lnTo>
                <a:lnTo>
                  <a:pt x="1108" y="227"/>
                </a:lnTo>
                <a:lnTo>
                  <a:pt x="1105" y="238"/>
                </a:lnTo>
                <a:lnTo>
                  <a:pt x="1102" y="250"/>
                </a:lnTo>
                <a:lnTo>
                  <a:pt x="1097" y="262"/>
                </a:lnTo>
                <a:lnTo>
                  <a:pt x="1091" y="275"/>
                </a:lnTo>
                <a:lnTo>
                  <a:pt x="1088" y="282"/>
                </a:lnTo>
                <a:lnTo>
                  <a:pt x="1084" y="288"/>
                </a:lnTo>
                <a:lnTo>
                  <a:pt x="1075" y="301"/>
                </a:lnTo>
                <a:lnTo>
                  <a:pt x="1070" y="308"/>
                </a:lnTo>
                <a:lnTo>
                  <a:pt x="1065" y="315"/>
                </a:lnTo>
                <a:lnTo>
                  <a:pt x="1053" y="327"/>
                </a:lnTo>
                <a:lnTo>
                  <a:pt x="1046" y="334"/>
                </a:lnTo>
                <a:lnTo>
                  <a:pt x="1039" y="340"/>
                </a:lnTo>
                <a:lnTo>
                  <a:pt x="1023" y="352"/>
                </a:lnTo>
                <a:lnTo>
                  <a:pt x="1014" y="358"/>
                </a:lnTo>
                <a:lnTo>
                  <a:pt x="1005" y="363"/>
                </a:lnTo>
                <a:lnTo>
                  <a:pt x="995" y="369"/>
                </a:lnTo>
                <a:lnTo>
                  <a:pt x="985" y="374"/>
                </a:lnTo>
                <a:lnTo>
                  <a:pt x="974" y="379"/>
                </a:lnTo>
                <a:lnTo>
                  <a:pt x="962" y="384"/>
                </a:lnTo>
                <a:lnTo>
                  <a:pt x="950" y="388"/>
                </a:lnTo>
                <a:lnTo>
                  <a:pt x="937" y="392"/>
                </a:lnTo>
                <a:lnTo>
                  <a:pt x="916" y="396"/>
                </a:lnTo>
                <a:lnTo>
                  <a:pt x="896" y="399"/>
                </a:lnTo>
                <a:lnTo>
                  <a:pt x="885" y="401"/>
                </a:lnTo>
                <a:lnTo>
                  <a:pt x="874" y="402"/>
                </a:lnTo>
                <a:lnTo>
                  <a:pt x="888" y="405"/>
                </a:lnTo>
                <a:lnTo>
                  <a:pt x="901" y="407"/>
                </a:lnTo>
                <a:lnTo>
                  <a:pt x="913" y="410"/>
                </a:lnTo>
                <a:lnTo>
                  <a:pt x="926" y="413"/>
                </a:lnTo>
                <a:lnTo>
                  <a:pt x="932" y="415"/>
                </a:lnTo>
                <a:lnTo>
                  <a:pt x="938" y="417"/>
                </a:lnTo>
                <a:lnTo>
                  <a:pt x="949" y="421"/>
                </a:lnTo>
                <a:lnTo>
                  <a:pt x="960" y="425"/>
                </a:lnTo>
                <a:lnTo>
                  <a:pt x="970" y="430"/>
                </a:lnTo>
                <a:lnTo>
                  <a:pt x="980" y="435"/>
                </a:lnTo>
                <a:lnTo>
                  <a:pt x="990" y="441"/>
                </a:lnTo>
                <a:lnTo>
                  <a:pt x="999" y="446"/>
                </a:lnTo>
                <a:lnTo>
                  <a:pt x="1008" y="452"/>
                </a:lnTo>
                <a:lnTo>
                  <a:pt x="1016" y="459"/>
                </a:lnTo>
                <a:lnTo>
                  <a:pt x="1024" y="466"/>
                </a:lnTo>
                <a:lnTo>
                  <a:pt x="1031" y="473"/>
                </a:lnTo>
                <a:lnTo>
                  <a:pt x="1038" y="480"/>
                </a:lnTo>
                <a:lnTo>
                  <a:pt x="1044" y="488"/>
                </a:lnTo>
                <a:lnTo>
                  <a:pt x="1050" y="496"/>
                </a:lnTo>
                <a:lnTo>
                  <a:pt x="1056" y="504"/>
                </a:lnTo>
                <a:lnTo>
                  <a:pt x="1061" y="512"/>
                </a:lnTo>
                <a:lnTo>
                  <a:pt x="1065" y="521"/>
                </a:lnTo>
                <a:lnTo>
                  <a:pt x="1070" y="530"/>
                </a:lnTo>
                <a:lnTo>
                  <a:pt x="1073" y="539"/>
                </a:lnTo>
                <a:lnTo>
                  <a:pt x="1076" y="548"/>
                </a:lnTo>
                <a:lnTo>
                  <a:pt x="1079" y="558"/>
                </a:lnTo>
                <a:lnTo>
                  <a:pt x="1081" y="567"/>
                </a:lnTo>
                <a:lnTo>
                  <a:pt x="1085" y="587"/>
                </a:lnTo>
                <a:lnTo>
                  <a:pt x="1085" y="597"/>
                </a:lnTo>
                <a:lnTo>
                  <a:pt x="1086" y="607"/>
                </a:lnTo>
                <a:lnTo>
                  <a:pt x="1085" y="617"/>
                </a:lnTo>
                <a:lnTo>
                  <a:pt x="1085" y="627"/>
                </a:lnTo>
                <a:lnTo>
                  <a:pt x="1083" y="638"/>
                </a:lnTo>
                <a:lnTo>
                  <a:pt x="1081" y="651"/>
                </a:lnTo>
                <a:lnTo>
                  <a:pt x="1078" y="664"/>
                </a:lnTo>
                <a:lnTo>
                  <a:pt x="1073" y="678"/>
                </a:lnTo>
                <a:lnTo>
                  <a:pt x="1067" y="693"/>
                </a:lnTo>
                <a:lnTo>
                  <a:pt x="1060" y="708"/>
                </a:lnTo>
                <a:lnTo>
                  <a:pt x="1051" y="724"/>
                </a:lnTo>
                <a:lnTo>
                  <a:pt x="1046" y="731"/>
                </a:lnTo>
                <a:lnTo>
                  <a:pt x="1040" y="739"/>
                </a:lnTo>
                <a:lnTo>
                  <a:pt x="1034" y="747"/>
                </a:lnTo>
                <a:lnTo>
                  <a:pt x="1027" y="754"/>
                </a:lnTo>
                <a:lnTo>
                  <a:pt x="1019" y="762"/>
                </a:lnTo>
                <a:lnTo>
                  <a:pt x="1011" y="769"/>
                </a:lnTo>
                <a:lnTo>
                  <a:pt x="1003" y="777"/>
                </a:lnTo>
                <a:lnTo>
                  <a:pt x="994" y="784"/>
                </a:lnTo>
                <a:lnTo>
                  <a:pt x="984" y="791"/>
                </a:lnTo>
                <a:lnTo>
                  <a:pt x="973" y="798"/>
                </a:lnTo>
                <a:lnTo>
                  <a:pt x="962" y="805"/>
                </a:lnTo>
                <a:lnTo>
                  <a:pt x="950" y="811"/>
                </a:lnTo>
                <a:lnTo>
                  <a:pt x="938" y="817"/>
                </a:lnTo>
                <a:lnTo>
                  <a:pt x="924" y="823"/>
                </a:lnTo>
                <a:lnTo>
                  <a:pt x="910" y="828"/>
                </a:lnTo>
                <a:lnTo>
                  <a:pt x="895" y="833"/>
                </a:lnTo>
                <a:lnTo>
                  <a:pt x="879" y="838"/>
                </a:lnTo>
                <a:lnTo>
                  <a:pt x="863" y="842"/>
                </a:lnTo>
                <a:close/>
                <a:moveTo>
                  <a:pt x="6069" y="248"/>
                </a:moveTo>
                <a:lnTo>
                  <a:pt x="6070" y="238"/>
                </a:lnTo>
                <a:lnTo>
                  <a:pt x="6070" y="228"/>
                </a:lnTo>
                <a:lnTo>
                  <a:pt x="6070" y="219"/>
                </a:lnTo>
                <a:lnTo>
                  <a:pt x="6070" y="209"/>
                </a:lnTo>
                <a:lnTo>
                  <a:pt x="6069" y="200"/>
                </a:lnTo>
                <a:lnTo>
                  <a:pt x="6068" y="191"/>
                </a:lnTo>
                <a:lnTo>
                  <a:pt x="6066" y="182"/>
                </a:lnTo>
                <a:lnTo>
                  <a:pt x="6064" y="174"/>
                </a:lnTo>
                <a:lnTo>
                  <a:pt x="6062" y="166"/>
                </a:lnTo>
                <a:lnTo>
                  <a:pt x="6059" y="158"/>
                </a:lnTo>
                <a:lnTo>
                  <a:pt x="6056" y="150"/>
                </a:lnTo>
                <a:lnTo>
                  <a:pt x="6052" y="143"/>
                </a:lnTo>
                <a:lnTo>
                  <a:pt x="6048" y="136"/>
                </a:lnTo>
                <a:lnTo>
                  <a:pt x="6044" y="129"/>
                </a:lnTo>
                <a:lnTo>
                  <a:pt x="6039" y="123"/>
                </a:lnTo>
                <a:lnTo>
                  <a:pt x="6034" y="117"/>
                </a:lnTo>
                <a:lnTo>
                  <a:pt x="6029" y="110"/>
                </a:lnTo>
                <a:lnTo>
                  <a:pt x="6022" y="105"/>
                </a:lnTo>
                <a:lnTo>
                  <a:pt x="6016" y="99"/>
                </a:lnTo>
                <a:lnTo>
                  <a:pt x="6009" y="94"/>
                </a:lnTo>
                <a:lnTo>
                  <a:pt x="6001" y="90"/>
                </a:lnTo>
                <a:lnTo>
                  <a:pt x="5993" y="85"/>
                </a:lnTo>
                <a:lnTo>
                  <a:pt x="5985" y="81"/>
                </a:lnTo>
                <a:lnTo>
                  <a:pt x="5976" y="78"/>
                </a:lnTo>
                <a:lnTo>
                  <a:pt x="5967" y="75"/>
                </a:lnTo>
                <a:lnTo>
                  <a:pt x="5958" y="72"/>
                </a:lnTo>
                <a:lnTo>
                  <a:pt x="5948" y="70"/>
                </a:lnTo>
                <a:lnTo>
                  <a:pt x="5938" y="68"/>
                </a:lnTo>
                <a:lnTo>
                  <a:pt x="5928" y="67"/>
                </a:lnTo>
                <a:lnTo>
                  <a:pt x="5917" y="66"/>
                </a:lnTo>
                <a:lnTo>
                  <a:pt x="5906" y="65"/>
                </a:lnTo>
                <a:lnTo>
                  <a:pt x="5894" y="65"/>
                </a:lnTo>
                <a:lnTo>
                  <a:pt x="5793" y="65"/>
                </a:lnTo>
                <a:lnTo>
                  <a:pt x="5759" y="407"/>
                </a:lnTo>
                <a:lnTo>
                  <a:pt x="5911" y="407"/>
                </a:lnTo>
                <a:lnTo>
                  <a:pt x="5927" y="406"/>
                </a:lnTo>
                <a:lnTo>
                  <a:pt x="5935" y="405"/>
                </a:lnTo>
                <a:lnTo>
                  <a:pt x="5943" y="404"/>
                </a:lnTo>
                <a:lnTo>
                  <a:pt x="5950" y="403"/>
                </a:lnTo>
                <a:lnTo>
                  <a:pt x="5957" y="401"/>
                </a:lnTo>
                <a:lnTo>
                  <a:pt x="5971" y="396"/>
                </a:lnTo>
                <a:lnTo>
                  <a:pt x="5978" y="393"/>
                </a:lnTo>
                <a:lnTo>
                  <a:pt x="5985" y="390"/>
                </a:lnTo>
                <a:lnTo>
                  <a:pt x="5997" y="382"/>
                </a:lnTo>
                <a:lnTo>
                  <a:pt x="6009" y="374"/>
                </a:lnTo>
                <a:lnTo>
                  <a:pt x="6014" y="369"/>
                </a:lnTo>
                <a:lnTo>
                  <a:pt x="6019" y="364"/>
                </a:lnTo>
                <a:lnTo>
                  <a:pt x="6024" y="359"/>
                </a:lnTo>
                <a:lnTo>
                  <a:pt x="6029" y="353"/>
                </a:lnTo>
                <a:lnTo>
                  <a:pt x="6034" y="347"/>
                </a:lnTo>
                <a:lnTo>
                  <a:pt x="6038" y="341"/>
                </a:lnTo>
                <a:lnTo>
                  <a:pt x="6042" y="335"/>
                </a:lnTo>
                <a:lnTo>
                  <a:pt x="6046" y="328"/>
                </a:lnTo>
                <a:lnTo>
                  <a:pt x="6049" y="321"/>
                </a:lnTo>
                <a:lnTo>
                  <a:pt x="6053" y="314"/>
                </a:lnTo>
                <a:lnTo>
                  <a:pt x="6058" y="299"/>
                </a:lnTo>
                <a:lnTo>
                  <a:pt x="6063" y="283"/>
                </a:lnTo>
                <a:lnTo>
                  <a:pt x="6065" y="275"/>
                </a:lnTo>
                <a:lnTo>
                  <a:pt x="6067" y="266"/>
                </a:lnTo>
                <a:lnTo>
                  <a:pt x="6069" y="248"/>
                </a:lnTo>
                <a:close/>
                <a:moveTo>
                  <a:pt x="5512" y="174"/>
                </a:moveTo>
                <a:lnTo>
                  <a:pt x="5514" y="159"/>
                </a:lnTo>
                <a:lnTo>
                  <a:pt x="5514" y="146"/>
                </a:lnTo>
                <a:lnTo>
                  <a:pt x="5513" y="134"/>
                </a:lnTo>
                <a:lnTo>
                  <a:pt x="5513" y="128"/>
                </a:lnTo>
                <a:lnTo>
                  <a:pt x="5512" y="123"/>
                </a:lnTo>
                <a:lnTo>
                  <a:pt x="5511" y="118"/>
                </a:lnTo>
                <a:lnTo>
                  <a:pt x="5510" y="113"/>
                </a:lnTo>
                <a:lnTo>
                  <a:pt x="5507" y="105"/>
                </a:lnTo>
                <a:lnTo>
                  <a:pt x="5503" y="97"/>
                </a:lnTo>
                <a:lnTo>
                  <a:pt x="5498" y="91"/>
                </a:lnTo>
                <a:lnTo>
                  <a:pt x="5492" y="85"/>
                </a:lnTo>
                <a:lnTo>
                  <a:pt x="5485" y="80"/>
                </a:lnTo>
                <a:lnTo>
                  <a:pt x="5478" y="76"/>
                </a:lnTo>
                <a:lnTo>
                  <a:pt x="5469" y="73"/>
                </a:lnTo>
                <a:lnTo>
                  <a:pt x="5459" y="70"/>
                </a:lnTo>
                <a:lnTo>
                  <a:pt x="5448" y="68"/>
                </a:lnTo>
                <a:lnTo>
                  <a:pt x="5443" y="67"/>
                </a:lnTo>
                <a:lnTo>
                  <a:pt x="5436" y="66"/>
                </a:lnTo>
                <a:lnTo>
                  <a:pt x="5423" y="65"/>
                </a:lnTo>
                <a:lnTo>
                  <a:pt x="5303" y="65"/>
                </a:lnTo>
                <a:lnTo>
                  <a:pt x="5284" y="230"/>
                </a:lnTo>
                <a:lnTo>
                  <a:pt x="5208" y="230"/>
                </a:lnTo>
                <a:lnTo>
                  <a:pt x="5207" y="220"/>
                </a:lnTo>
                <a:lnTo>
                  <a:pt x="5206" y="211"/>
                </a:lnTo>
                <a:lnTo>
                  <a:pt x="5204" y="202"/>
                </a:lnTo>
                <a:lnTo>
                  <a:pt x="5202" y="194"/>
                </a:lnTo>
                <a:lnTo>
                  <a:pt x="5199" y="185"/>
                </a:lnTo>
                <a:lnTo>
                  <a:pt x="5195" y="177"/>
                </a:lnTo>
                <a:lnTo>
                  <a:pt x="5192" y="169"/>
                </a:lnTo>
                <a:lnTo>
                  <a:pt x="5187" y="162"/>
                </a:lnTo>
                <a:lnTo>
                  <a:pt x="5182" y="154"/>
                </a:lnTo>
                <a:lnTo>
                  <a:pt x="5177" y="147"/>
                </a:lnTo>
                <a:lnTo>
                  <a:pt x="5171" y="140"/>
                </a:lnTo>
                <a:lnTo>
                  <a:pt x="5165" y="133"/>
                </a:lnTo>
                <a:lnTo>
                  <a:pt x="5159" y="127"/>
                </a:lnTo>
                <a:lnTo>
                  <a:pt x="5152" y="121"/>
                </a:lnTo>
                <a:lnTo>
                  <a:pt x="5145" y="115"/>
                </a:lnTo>
                <a:lnTo>
                  <a:pt x="5138" y="110"/>
                </a:lnTo>
                <a:lnTo>
                  <a:pt x="5121" y="99"/>
                </a:lnTo>
                <a:lnTo>
                  <a:pt x="5112" y="95"/>
                </a:lnTo>
                <a:lnTo>
                  <a:pt x="5104" y="90"/>
                </a:lnTo>
                <a:lnTo>
                  <a:pt x="5086" y="83"/>
                </a:lnTo>
                <a:lnTo>
                  <a:pt x="5076" y="79"/>
                </a:lnTo>
                <a:lnTo>
                  <a:pt x="5067" y="76"/>
                </a:lnTo>
                <a:lnTo>
                  <a:pt x="5057" y="74"/>
                </a:lnTo>
                <a:lnTo>
                  <a:pt x="5047" y="71"/>
                </a:lnTo>
                <a:lnTo>
                  <a:pt x="5037" y="69"/>
                </a:lnTo>
                <a:lnTo>
                  <a:pt x="5027" y="68"/>
                </a:lnTo>
                <a:lnTo>
                  <a:pt x="5017" y="66"/>
                </a:lnTo>
                <a:lnTo>
                  <a:pt x="5007" y="66"/>
                </a:lnTo>
                <a:lnTo>
                  <a:pt x="4986" y="65"/>
                </a:lnTo>
                <a:lnTo>
                  <a:pt x="4754" y="65"/>
                </a:lnTo>
                <a:lnTo>
                  <a:pt x="4724" y="365"/>
                </a:lnTo>
                <a:lnTo>
                  <a:pt x="4846" y="365"/>
                </a:lnTo>
                <a:lnTo>
                  <a:pt x="4857" y="364"/>
                </a:lnTo>
                <a:lnTo>
                  <a:pt x="4867" y="364"/>
                </a:lnTo>
                <a:lnTo>
                  <a:pt x="4877" y="362"/>
                </a:lnTo>
                <a:lnTo>
                  <a:pt x="4886" y="360"/>
                </a:lnTo>
                <a:lnTo>
                  <a:pt x="4895" y="358"/>
                </a:lnTo>
                <a:lnTo>
                  <a:pt x="4903" y="355"/>
                </a:lnTo>
                <a:lnTo>
                  <a:pt x="4911" y="352"/>
                </a:lnTo>
                <a:lnTo>
                  <a:pt x="4918" y="349"/>
                </a:lnTo>
                <a:lnTo>
                  <a:pt x="4931" y="341"/>
                </a:lnTo>
                <a:lnTo>
                  <a:pt x="4937" y="337"/>
                </a:lnTo>
                <a:lnTo>
                  <a:pt x="4942" y="332"/>
                </a:lnTo>
                <a:lnTo>
                  <a:pt x="4951" y="323"/>
                </a:lnTo>
                <a:lnTo>
                  <a:pt x="4958" y="313"/>
                </a:lnTo>
                <a:lnTo>
                  <a:pt x="4965" y="304"/>
                </a:lnTo>
                <a:lnTo>
                  <a:pt x="4969" y="295"/>
                </a:lnTo>
                <a:lnTo>
                  <a:pt x="4973" y="286"/>
                </a:lnTo>
                <a:lnTo>
                  <a:pt x="4976" y="278"/>
                </a:lnTo>
                <a:lnTo>
                  <a:pt x="4979" y="267"/>
                </a:lnTo>
                <a:lnTo>
                  <a:pt x="4979" y="262"/>
                </a:lnTo>
                <a:lnTo>
                  <a:pt x="5053" y="262"/>
                </a:lnTo>
                <a:lnTo>
                  <a:pt x="5023" y="542"/>
                </a:lnTo>
                <a:lnTo>
                  <a:pt x="4938" y="542"/>
                </a:lnTo>
                <a:lnTo>
                  <a:pt x="4939" y="532"/>
                </a:lnTo>
                <a:lnTo>
                  <a:pt x="4939" y="524"/>
                </a:lnTo>
                <a:lnTo>
                  <a:pt x="4939" y="515"/>
                </a:lnTo>
                <a:lnTo>
                  <a:pt x="4938" y="508"/>
                </a:lnTo>
                <a:lnTo>
                  <a:pt x="4937" y="500"/>
                </a:lnTo>
                <a:lnTo>
                  <a:pt x="4936" y="494"/>
                </a:lnTo>
                <a:lnTo>
                  <a:pt x="4932" y="482"/>
                </a:lnTo>
                <a:lnTo>
                  <a:pt x="4930" y="476"/>
                </a:lnTo>
                <a:lnTo>
                  <a:pt x="4927" y="471"/>
                </a:lnTo>
                <a:lnTo>
                  <a:pt x="4925" y="467"/>
                </a:lnTo>
                <a:lnTo>
                  <a:pt x="4921" y="462"/>
                </a:lnTo>
                <a:lnTo>
                  <a:pt x="4918" y="459"/>
                </a:lnTo>
                <a:lnTo>
                  <a:pt x="4914" y="455"/>
                </a:lnTo>
                <a:lnTo>
                  <a:pt x="4910" y="452"/>
                </a:lnTo>
                <a:lnTo>
                  <a:pt x="4905" y="449"/>
                </a:lnTo>
                <a:lnTo>
                  <a:pt x="4896" y="444"/>
                </a:lnTo>
                <a:lnTo>
                  <a:pt x="4891" y="442"/>
                </a:lnTo>
                <a:lnTo>
                  <a:pt x="4885" y="440"/>
                </a:lnTo>
                <a:lnTo>
                  <a:pt x="4873" y="437"/>
                </a:lnTo>
                <a:lnTo>
                  <a:pt x="4861" y="435"/>
                </a:lnTo>
                <a:lnTo>
                  <a:pt x="4847" y="434"/>
                </a:lnTo>
                <a:lnTo>
                  <a:pt x="4833" y="433"/>
                </a:lnTo>
                <a:lnTo>
                  <a:pt x="4818" y="433"/>
                </a:lnTo>
                <a:lnTo>
                  <a:pt x="4802" y="432"/>
                </a:lnTo>
                <a:lnTo>
                  <a:pt x="4717" y="432"/>
                </a:lnTo>
                <a:lnTo>
                  <a:pt x="4694" y="670"/>
                </a:lnTo>
                <a:lnTo>
                  <a:pt x="4693" y="684"/>
                </a:lnTo>
                <a:lnTo>
                  <a:pt x="4692" y="697"/>
                </a:lnTo>
                <a:lnTo>
                  <a:pt x="4693" y="703"/>
                </a:lnTo>
                <a:lnTo>
                  <a:pt x="4693" y="708"/>
                </a:lnTo>
                <a:lnTo>
                  <a:pt x="4694" y="714"/>
                </a:lnTo>
                <a:lnTo>
                  <a:pt x="4695" y="719"/>
                </a:lnTo>
                <a:lnTo>
                  <a:pt x="4697" y="728"/>
                </a:lnTo>
                <a:lnTo>
                  <a:pt x="4700" y="736"/>
                </a:lnTo>
                <a:lnTo>
                  <a:pt x="4705" y="744"/>
                </a:lnTo>
                <a:lnTo>
                  <a:pt x="4707" y="747"/>
                </a:lnTo>
                <a:lnTo>
                  <a:pt x="4710" y="751"/>
                </a:lnTo>
                <a:lnTo>
                  <a:pt x="4714" y="755"/>
                </a:lnTo>
                <a:lnTo>
                  <a:pt x="4719" y="759"/>
                </a:lnTo>
                <a:lnTo>
                  <a:pt x="4723" y="763"/>
                </a:lnTo>
                <a:lnTo>
                  <a:pt x="4729" y="766"/>
                </a:lnTo>
                <a:lnTo>
                  <a:pt x="4734" y="770"/>
                </a:lnTo>
                <a:lnTo>
                  <a:pt x="4741" y="772"/>
                </a:lnTo>
                <a:lnTo>
                  <a:pt x="4755" y="777"/>
                </a:lnTo>
                <a:lnTo>
                  <a:pt x="4762" y="779"/>
                </a:lnTo>
                <a:lnTo>
                  <a:pt x="4771" y="781"/>
                </a:lnTo>
                <a:lnTo>
                  <a:pt x="4790" y="784"/>
                </a:lnTo>
                <a:lnTo>
                  <a:pt x="4801" y="785"/>
                </a:lnTo>
                <a:lnTo>
                  <a:pt x="4812" y="785"/>
                </a:lnTo>
                <a:lnTo>
                  <a:pt x="4838" y="786"/>
                </a:lnTo>
                <a:lnTo>
                  <a:pt x="4840" y="786"/>
                </a:lnTo>
                <a:lnTo>
                  <a:pt x="4852" y="786"/>
                </a:lnTo>
                <a:lnTo>
                  <a:pt x="4865" y="785"/>
                </a:lnTo>
                <a:lnTo>
                  <a:pt x="4877" y="784"/>
                </a:lnTo>
                <a:lnTo>
                  <a:pt x="4889" y="783"/>
                </a:lnTo>
                <a:lnTo>
                  <a:pt x="4912" y="779"/>
                </a:lnTo>
                <a:lnTo>
                  <a:pt x="4934" y="775"/>
                </a:lnTo>
                <a:lnTo>
                  <a:pt x="4944" y="772"/>
                </a:lnTo>
                <a:lnTo>
                  <a:pt x="4954" y="770"/>
                </a:lnTo>
                <a:lnTo>
                  <a:pt x="4964" y="767"/>
                </a:lnTo>
                <a:lnTo>
                  <a:pt x="4974" y="764"/>
                </a:lnTo>
                <a:lnTo>
                  <a:pt x="4992" y="757"/>
                </a:lnTo>
                <a:lnTo>
                  <a:pt x="5001" y="753"/>
                </a:lnTo>
                <a:lnTo>
                  <a:pt x="5010" y="750"/>
                </a:lnTo>
                <a:lnTo>
                  <a:pt x="5026" y="742"/>
                </a:lnTo>
                <a:lnTo>
                  <a:pt x="5041" y="733"/>
                </a:lnTo>
                <a:lnTo>
                  <a:pt x="5055" y="724"/>
                </a:lnTo>
                <a:lnTo>
                  <a:pt x="5068" y="715"/>
                </a:lnTo>
                <a:lnTo>
                  <a:pt x="5081" y="705"/>
                </a:lnTo>
                <a:lnTo>
                  <a:pt x="5092" y="695"/>
                </a:lnTo>
                <a:lnTo>
                  <a:pt x="5102" y="685"/>
                </a:lnTo>
                <a:lnTo>
                  <a:pt x="5112" y="675"/>
                </a:lnTo>
                <a:lnTo>
                  <a:pt x="5121" y="665"/>
                </a:lnTo>
                <a:lnTo>
                  <a:pt x="5130" y="655"/>
                </a:lnTo>
                <a:lnTo>
                  <a:pt x="5137" y="646"/>
                </a:lnTo>
                <a:lnTo>
                  <a:pt x="5144" y="636"/>
                </a:lnTo>
                <a:lnTo>
                  <a:pt x="5150" y="627"/>
                </a:lnTo>
                <a:lnTo>
                  <a:pt x="5155" y="618"/>
                </a:lnTo>
                <a:lnTo>
                  <a:pt x="5163" y="602"/>
                </a:lnTo>
                <a:lnTo>
                  <a:pt x="5170" y="589"/>
                </a:lnTo>
                <a:lnTo>
                  <a:pt x="5174" y="578"/>
                </a:lnTo>
                <a:lnTo>
                  <a:pt x="5176" y="572"/>
                </a:lnTo>
                <a:lnTo>
                  <a:pt x="5177" y="569"/>
                </a:lnTo>
                <a:lnTo>
                  <a:pt x="5251" y="569"/>
                </a:lnTo>
                <a:lnTo>
                  <a:pt x="5230" y="784"/>
                </a:lnTo>
                <a:lnTo>
                  <a:pt x="5351" y="784"/>
                </a:lnTo>
                <a:lnTo>
                  <a:pt x="5366" y="783"/>
                </a:lnTo>
                <a:lnTo>
                  <a:pt x="5380" y="781"/>
                </a:lnTo>
                <a:lnTo>
                  <a:pt x="5392" y="778"/>
                </a:lnTo>
                <a:lnTo>
                  <a:pt x="5403" y="775"/>
                </a:lnTo>
                <a:lnTo>
                  <a:pt x="5412" y="771"/>
                </a:lnTo>
                <a:lnTo>
                  <a:pt x="5417" y="768"/>
                </a:lnTo>
                <a:lnTo>
                  <a:pt x="5421" y="766"/>
                </a:lnTo>
                <a:lnTo>
                  <a:pt x="5425" y="763"/>
                </a:lnTo>
                <a:lnTo>
                  <a:pt x="5429" y="760"/>
                </a:lnTo>
                <a:lnTo>
                  <a:pt x="5435" y="754"/>
                </a:lnTo>
                <a:lnTo>
                  <a:pt x="5441" y="747"/>
                </a:lnTo>
                <a:lnTo>
                  <a:pt x="5446" y="739"/>
                </a:lnTo>
                <a:lnTo>
                  <a:pt x="5450" y="731"/>
                </a:lnTo>
                <a:lnTo>
                  <a:pt x="5453" y="722"/>
                </a:lnTo>
                <a:lnTo>
                  <a:pt x="5456" y="712"/>
                </a:lnTo>
                <a:lnTo>
                  <a:pt x="5458" y="702"/>
                </a:lnTo>
                <a:lnTo>
                  <a:pt x="5461" y="679"/>
                </a:lnTo>
                <a:lnTo>
                  <a:pt x="5512" y="174"/>
                </a:lnTo>
                <a:close/>
                <a:moveTo>
                  <a:pt x="4475" y="162"/>
                </a:moveTo>
                <a:lnTo>
                  <a:pt x="4476" y="150"/>
                </a:lnTo>
                <a:lnTo>
                  <a:pt x="4476" y="139"/>
                </a:lnTo>
                <a:lnTo>
                  <a:pt x="4476" y="134"/>
                </a:lnTo>
                <a:lnTo>
                  <a:pt x="4475" y="129"/>
                </a:lnTo>
                <a:lnTo>
                  <a:pt x="4475" y="124"/>
                </a:lnTo>
                <a:lnTo>
                  <a:pt x="4474" y="120"/>
                </a:lnTo>
                <a:lnTo>
                  <a:pt x="4473" y="115"/>
                </a:lnTo>
                <a:lnTo>
                  <a:pt x="4472" y="111"/>
                </a:lnTo>
                <a:lnTo>
                  <a:pt x="4470" y="108"/>
                </a:lnTo>
                <a:lnTo>
                  <a:pt x="4469" y="104"/>
                </a:lnTo>
                <a:lnTo>
                  <a:pt x="4465" y="97"/>
                </a:lnTo>
                <a:lnTo>
                  <a:pt x="4460" y="91"/>
                </a:lnTo>
                <a:lnTo>
                  <a:pt x="4455" y="86"/>
                </a:lnTo>
                <a:lnTo>
                  <a:pt x="4448" y="81"/>
                </a:lnTo>
                <a:lnTo>
                  <a:pt x="4441" y="77"/>
                </a:lnTo>
                <a:lnTo>
                  <a:pt x="4432" y="73"/>
                </a:lnTo>
                <a:lnTo>
                  <a:pt x="4423" y="70"/>
                </a:lnTo>
                <a:lnTo>
                  <a:pt x="4412" y="68"/>
                </a:lnTo>
                <a:lnTo>
                  <a:pt x="4400" y="66"/>
                </a:lnTo>
                <a:lnTo>
                  <a:pt x="4388" y="65"/>
                </a:lnTo>
                <a:lnTo>
                  <a:pt x="4303" y="65"/>
                </a:lnTo>
                <a:lnTo>
                  <a:pt x="4285" y="66"/>
                </a:lnTo>
                <a:lnTo>
                  <a:pt x="4277" y="67"/>
                </a:lnTo>
                <a:lnTo>
                  <a:pt x="4269" y="68"/>
                </a:lnTo>
                <a:lnTo>
                  <a:pt x="4255" y="70"/>
                </a:lnTo>
                <a:lnTo>
                  <a:pt x="4242" y="74"/>
                </a:lnTo>
                <a:lnTo>
                  <a:pt x="4236" y="77"/>
                </a:lnTo>
                <a:lnTo>
                  <a:pt x="4230" y="80"/>
                </a:lnTo>
                <a:lnTo>
                  <a:pt x="4225" y="83"/>
                </a:lnTo>
                <a:lnTo>
                  <a:pt x="4220" y="86"/>
                </a:lnTo>
                <a:lnTo>
                  <a:pt x="4215" y="90"/>
                </a:lnTo>
                <a:lnTo>
                  <a:pt x="4211" y="94"/>
                </a:lnTo>
                <a:lnTo>
                  <a:pt x="4207" y="99"/>
                </a:lnTo>
                <a:lnTo>
                  <a:pt x="4203" y="104"/>
                </a:lnTo>
                <a:lnTo>
                  <a:pt x="4199" y="109"/>
                </a:lnTo>
                <a:lnTo>
                  <a:pt x="4196" y="115"/>
                </a:lnTo>
                <a:lnTo>
                  <a:pt x="4190" y="127"/>
                </a:lnTo>
                <a:lnTo>
                  <a:pt x="4185" y="141"/>
                </a:lnTo>
                <a:lnTo>
                  <a:pt x="4181" y="157"/>
                </a:lnTo>
                <a:lnTo>
                  <a:pt x="4177" y="175"/>
                </a:lnTo>
                <a:lnTo>
                  <a:pt x="4174" y="194"/>
                </a:lnTo>
                <a:lnTo>
                  <a:pt x="4171" y="215"/>
                </a:lnTo>
                <a:lnTo>
                  <a:pt x="4169" y="238"/>
                </a:lnTo>
                <a:lnTo>
                  <a:pt x="4117" y="754"/>
                </a:lnTo>
                <a:lnTo>
                  <a:pt x="4117" y="758"/>
                </a:lnTo>
                <a:lnTo>
                  <a:pt x="4118" y="763"/>
                </a:lnTo>
                <a:lnTo>
                  <a:pt x="4121" y="767"/>
                </a:lnTo>
                <a:lnTo>
                  <a:pt x="4123" y="770"/>
                </a:lnTo>
                <a:lnTo>
                  <a:pt x="4127" y="773"/>
                </a:lnTo>
                <a:lnTo>
                  <a:pt x="4131" y="776"/>
                </a:lnTo>
                <a:lnTo>
                  <a:pt x="4133" y="776"/>
                </a:lnTo>
                <a:lnTo>
                  <a:pt x="4135" y="777"/>
                </a:lnTo>
                <a:lnTo>
                  <a:pt x="4139" y="778"/>
                </a:lnTo>
                <a:lnTo>
                  <a:pt x="4298" y="778"/>
                </a:lnTo>
                <a:lnTo>
                  <a:pt x="4313" y="778"/>
                </a:lnTo>
                <a:lnTo>
                  <a:pt x="4327" y="777"/>
                </a:lnTo>
                <a:lnTo>
                  <a:pt x="4340" y="775"/>
                </a:lnTo>
                <a:lnTo>
                  <a:pt x="4351" y="772"/>
                </a:lnTo>
                <a:lnTo>
                  <a:pt x="4362" y="769"/>
                </a:lnTo>
                <a:lnTo>
                  <a:pt x="4372" y="765"/>
                </a:lnTo>
                <a:lnTo>
                  <a:pt x="4381" y="760"/>
                </a:lnTo>
                <a:lnTo>
                  <a:pt x="4389" y="754"/>
                </a:lnTo>
                <a:lnTo>
                  <a:pt x="4392" y="751"/>
                </a:lnTo>
                <a:lnTo>
                  <a:pt x="4396" y="747"/>
                </a:lnTo>
                <a:lnTo>
                  <a:pt x="4399" y="744"/>
                </a:lnTo>
                <a:lnTo>
                  <a:pt x="4402" y="740"/>
                </a:lnTo>
                <a:lnTo>
                  <a:pt x="4407" y="731"/>
                </a:lnTo>
                <a:lnTo>
                  <a:pt x="4410" y="727"/>
                </a:lnTo>
                <a:lnTo>
                  <a:pt x="4412" y="722"/>
                </a:lnTo>
                <a:lnTo>
                  <a:pt x="4414" y="717"/>
                </a:lnTo>
                <a:lnTo>
                  <a:pt x="4416" y="711"/>
                </a:lnTo>
                <a:lnTo>
                  <a:pt x="4418" y="706"/>
                </a:lnTo>
                <a:lnTo>
                  <a:pt x="4419" y="700"/>
                </a:lnTo>
                <a:lnTo>
                  <a:pt x="4421" y="688"/>
                </a:lnTo>
                <a:lnTo>
                  <a:pt x="4423" y="674"/>
                </a:lnTo>
                <a:lnTo>
                  <a:pt x="4475" y="162"/>
                </a:lnTo>
                <a:close/>
                <a:moveTo>
                  <a:pt x="3829" y="1014"/>
                </a:moveTo>
                <a:lnTo>
                  <a:pt x="3844" y="1008"/>
                </a:lnTo>
                <a:lnTo>
                  <a:pt x="3860" y="1002"/>
                </a:lnTo>
                <a:lnTo>
                  <a:pt x="3877" y="994"/>
                </a:lnTo>
                <a:lnTo>
                  <a:pt x="3894" y="985"/>
                </a:lnTo>
                <a:lnTo>
                  <a:pt x="3913" y="976"/>
                </a:lnTo>
                <a:lnTo>
                  <a:pt x="3931" y="966"/>
                </a:lnTo>
                <a:lnTo>
                  <a:pt x="3948" y="955"/>
                </a:lnTo>
                <a:lnTo>
                  <a:pt x="3965" y="944"/>
                </a:lnTo>
                <a:lnTo>
                  <a:pt x="3980" y="933"/>
                </a:lnTo>
                <a:lnTo>
                  <a:pt x="3994" y="922"/>
                </a:lnTo>
                <a:lnTo>
                  <a:pt x="4005" y="912"/>
                </a:lnTo>
                <a:lnTo>
                  <a:pt x="4010" y="906"/>
                </a:lnTo>
                <a:lnTo>
                  <a:pt x="4015" y="901"/>
                </a:lnTo>
                <a:lnTo>
                  <a:pt x="4018" y="896"/>
                </a:lnTo>
                <a:lnTo>
                  <a:pt x="4021" y="891"/>
                </a:lnTo>
                <a:lnTo>
                  <a:pt x="4023" y="887"/>
                </a:lnTo>
                <a:lnTo>
                  <a:pt x="4024" y="882"/>
                </a:lnTo>
                <a:lnTo>
                  <a:pt x="4024" y="878"/>
                </a:lnTo>
                <a:lnTo>
                  <a:pt x="4024" y="876"/>
                </a:lnTo>
                <a:lnTo>
                  <a:pt x="4024" y="874"/>
                </a:lnTo>
                <a:lnTo>
                  <a:pt x="4022" y="870"/>
                </a:lnTo>
                <a:lnTo>
                  <a:pt x="4019" y="866"/>
                </a:lnTo>
                <a:lnTo>
                  <a:pt x="3435" y="232"/>
                </a:lnTo>
                <a:lnTo>
                  <a:pt x="3398" y="563"/>
                </a:lnTo>
                <a:lnTo>
                  <a:pt x="3396" y="584"/>
                </a:lnTo>
                <a:lnTo>
                  <a:pt x="3394" y="604"/>
                </a:lnTo>
                <a:lnTo>
                  <a:pt x="3392" y="622"/>
                </a:lnTo>
                <a:lnTo>
                  <a:pt x="3392" y="638"/>
                </a:lnTo>
                <a:lnTo>
                  <a:pt x="3392" y="653"/>
                </a:lnTo>
                <a:lnTo>
                  <a:pt x="3392" y="666"/>
                </a:lnTo>
                <a:lnTo>
                  <a:pt x="3393" y="679"/>
                </a:lnTo>
                <a:lnTo>
                  <a:pt x="3394" y="690"/>
                </a:lnTo>
                <a:lnTo>
                  <a:pt x="3397" y="700"/>
                </a:lnTo>
                <a:lnTo>
                  <a:pt x="3399" y="709"/>
                </a:lnTo>
                <a:lnTo>
                  <a:pt x="3402" y="718"/>
                </a:lnTo>
                <a:lnTo>
                  <a:pt x="3405" y="726"/>
                </a:lnTo>
                <a:lnTo>
                  <a:pt x="3409" y="733"/>
                </a:lnTo>
                <a:lnTo>
                  <a:pt x="3413" y="739"/>
                </a:lnTo>
                <a:lnTo>
                  <a:pt x="3423" y="752"/>
                </a:lnTo>
                <a:lnTo>
                  <a:pt x="3431" y="759"/>
                </a:lnTo>
                <a:lnTo>
                  <a:pt x="3435" y="763"/>
                </a:lnTo>
                <a:lnTo>
                  <a:pt x="3440" y="766"/>
                </a:lnTo>
                <a:lnTo>
                  <a:pt x="3445" y="769"/>
                </a:lnTo>
                <a:lnTo>
                  <a:pt x="3450" y="772"/>
                </a:lnTo>
                <a:lnTo>
                  <a:pt x="3455" y="774"/>
                </a:lnTo>
                <a:lnTo>
                  <a:pt x="3461" y="776"/>
                </a:lnTo>
                <a:lnTo>
                  <a:pt x="3474" y="779"/>
                </a:lnTo>
                <a:lnTo>
                  <a:pt x="3488" y="782"/>
                </a:lnTo>
                <a:lnTo>
                  <a:pt x="3495" y="783"/>
                </a:lnTo>
                <a:lnTo>
                  <a:pt x="3503" y="783"/>
                </a:lnTo>
                <a:lnTo>
                  <a:pt x="3519" y="784"/>
                </a:lnTo>
                <a:lnTo>
                  <a:pt x="3532" y="784"/>
                </a:lnTo>
                <a:lnTo>
                  <a:pt x="3525" y="851"/>
                </a:lnTo>
                <a:lnTo>
                  <a:pt x="3302" y="851"/>
                </a:lnTo>
                <a:lnTo>
                  <a:pt x="3316" y="866"/>
                </a:lnTo>
                <a:lnTo>
                  <a:pt x="3331" y="880"/>
                </a:lnTo>
                <a:lnTo>
                  <a:pt x="3344" y="891"/>
                </a:lnTo>
                <a:lnTo>
                  <a:pt x="3356" y="902"/>
                </a:lnTo>
                <a:lnTo>
                  <a:pt x="3382" y="922"/>
                </a:lnTo>
                <a:lnTo>
                  <a:pt x="3396" y="932"/>
                </a:lnTo>
                <a:lnTo>
                  <a:pt x="3409" y="942"/>
                </a:lnTo>
                <a:lnTo>
                  <a:pt x="3423" y="951"/>
                </a:lnTo>
                <a:lnTo>
                  <a:pt x="3438" y="960"/>
                </a:lnTo>
                <a:lnTo>
                  <a:pt x="3452" y="969"/>
                </a:lnTo>
                <a:lnTo>
                  <a:pt x="3467" y="977"/>
                </a:lnTo>
                <a:lnTo>
                  <a:pt x="3482" y="985"/>
                </a:lnTo>
                <a:lnTo>
                  <a:pt x="3497" y="992"/>
                </a:lnTo>
                <a:lnTo>
                  <a:pt x="3513" y="999"/>
                </a:lnTo>
                <a:lnTo>
                  <a:pt x="3529" y="1005"/>
                </a:lnTo>
                <a:lnTo>
                  <a:pt x="3544" y="1011"/>
                </a:lnTo>
                <a:lnTo>
                  <a:pt x="3560" y="1017"/>
                </a:lnTo>
                <a:lnTo>
                  <a:pt x="3576" y="1022"/>
                </a:lnTo>
                <a:lnTo>
                  <a:pt x="3593" y="1026"/>
                </a:lnTo>
                <a:lnTo>
                  <a:pt x="3609" y="1030"/>
                </a:lnTo>
                <a:lnTo>
                  <a:pt x="3626" y="1033"/>
                </a:lnTo>
                <a:lnTo>
                  <a:pt x="3642" y="1035"/>
                </a:lnTo>
                <a:lnTo>
                  <a:pt x="3659" y="1037"/>
                </a:lnTo>
                <a:lnTo>
                  <a:pt x="3677" y="1038"/>
                </a:lnTo>
                <a:lnTo>
                  <a:pt x="3694" y="1038"/>
                </a:lnTo>
                <a:lnTo>
                  <a:pt x="3710" y="1038"/>
                </a:lnTo>
                <a:lnTo>
                  <a:pt x="3727" y="1037"/>
                </a:lnTo>
                <a:lnTo>
                  <a:pt x="3744" y="1035"/>
                </a:lnTo>
                <a:lnTo>
                  <a:pt x="3753" y="1034"/>
                </a:lnTo>
                <a:lnTo>
                  <a:pt x="3761" y="1032"/>
                </a:lnTo>
                <a:lnTo>
                  <a:pt x="3778" y="1029"/>
                </a:lnTo>
                <a:lnTo>
                  <a:pt x="3795" y="1025"/>
                </a:lnTo>
                <a:lnTo>
                  <a:pt x="3812" y="1020"/>
                </a:lnTo>
                <a:lnTo>
                  <a:pt x="3829" y="1014"/>
                </a:lnTo>
                <a:close/>
                <a:moveTo>
                  <a:pt x="2897" y="248"/>
                </a:moveTo>
                <a:lnTo>
                  <a:pt x="2898" y="238"/>
                </a:lnTo>
                <a:lnTo>
                  <a:pt x="2898" y="228"/>
                </a:lnTo>
                <a:lnTo>
                  <a:pt x="2898" y="219"/>
                </a:lnTo>
                <a:lnTo>
                  <a:pt x="2898" y="209"/>
                </a:lnTo>
                <a:lnTo>
                  <a:pt x="2897" y="200"/>
                </a:lnTo>
                <a:lnTo>
                  <a:pt x="2896" y="191"/>
                </a:lnTo>
                <a:lnTo>
                  <a:pt x="2894" y="182"/>
                </a:lnTo>
                <a:lnTo>
                  <a:pt x="2893" y="174"/>
                </a:lnTo>
                <a:lnTo>
                  <a:pt x="2890" y="166"/>
                </a:lnTo>
                <a:lnTo>
                  <a:pt x="2887" y="158"/>
                </a:lnTo>
                <a:lnTo>
                  <a:pt x="2884" y="150"/>
                </a:lnTo>
                <a:lnTo>
                  <a:pt x="2881" y="143"/>
                </a:lnTo>
                <a:lnTo>
                  <a:pt x="2877" y="136"/>
                </a:lnTo>
                <a:lnTo>
                  <a:pt x="2872" y="129"/>
                </a:lnTo>
                <a:lnTo>
                  <a:pt x="2868" y="123"/>
                </a:lnTo>
                <a:lnTo>
                  <a:pt x="2863" y="117"/>
                </a:lnTo>
                <a:lnTo>
                  <a:pt x="2857" y="110"/>
                </a:lnTo>
                <a:lnTo>
                  <a:pt x="2851" y="105"/>
                </a:lnTo>
                <a:lnTo>
                  <a:pt x="2844" y="99"/>
                </a:lnTo>
                <a:lnTo>
                  <a:pt x="2837" y="94"/>
                </a:lnTo>
                <a:lnTo>
                  <a:pt x="2829" y="90"/>
                </a:lnTo>
                <a:lnTo>
                  <a:pt x="2821" y="85"/>
                </a:lnTo>
                <a:lnTo>
                  <a:pt x="2813" y="81"/>
                </a:lnTo>
                <a:lnTo>
                  <a:pt x="2804" y="78"/>
                </a:lnTo>
                <a:lnTo>
                  <a:pt x="2795" y="75"/>
                </a:lnTo>
                <a:lnTo>
                  <a:pt x="2786" y="72"/>
                </a:lnTo>
                <a:lnTo>
                  <a:pt x="2776" y="70"/>
                </a:lnTo>
                <a:lnTo>
                  <a:pt x="2766" y="68"/>
                </a:lnTo>
                <a:lnTo>
                  <a:pt x="2756" y="67"/>
                </a:lnTo>
                <a:lnTo>
                  <a:pt x="2745" y="66"/>
                </a:lnTo>
                <a:lnTo>
                  <a:pt x="2734" y="65"/>
                </a:lnTo>
                <a:lnTo>
                  <a:pt x="2723" y="65"/>
                </a:lnTo>
                <a:lnTo>
                  <a:pt x="2621" y="65"/>
                </a:lnTo>
                <a:lnTo>
                  <a:pt x="2587" y="407"/>
                </a:lnTo>
                <a:lnTo>
                  <a:pt x="2739" y="407"/>
                </a:lnTo>
                <a:lnTo>
                  <a:pt x="2755" y="406"/>
                </a:lnTo>
                <a:lnTo>
                  <a:pt x="2763" y="405"/>
                </a:lnTo>
                <a:lnTo>
                  <a:pt x="2771" y="404"/>
                </a:lnTo>
                <a:lnTo>
                  <a:pt x="2778" y="403"/>
                </a:lnTo>
                <a:lnTo>
                  <a:pt x="2786" y="401"/>
                </a:lnTo>
                <a:lnTo>
                  <a:pt x="2800" y="396"/>
                </a:lnTo>
                <a:lnTo>
                  <a:pt x="2806" y="393"/>
                </a:lnTo>
                <a:lnTo>
                  <a:pt x="2813" y="390"/>
                </a:lnTo>
                <a:lnTo>
                  <a:pt x="2825" y="382"/>
                </a:lnTo>
                <a:lnTo>
                  <a:pt x="2837" y="374"/>
                </a:lnTo>
                <a:lnTo>
                  <a:pt x="2842" y="369"/>
                </a:lnTo>
                <a:lnTo>
                  <a:pt x="2848" y="364"/>
                </a:lnTo>
                <a:lnTo>
                  <a:pt x="2853" y="359"/>
                </a:lnTo>
                <a:lnTo>
                  <a:pt x="2857" y="353"/>
                </a:lnTo>
                <a:lnTo>
                  <a:pt x="2862" y="347"/>
                </a:lnTo>
                <a:lnTo>
                  <a:pt x="2866" y="341"/>
                </a:lnTo>
                <a:lnTo>
                  <a:pt x="2870" y="335"/>
                </a:lnTo>
                <a:lnTo>
                  <a:pt x="2874" y="328"/>
                </a:lnTo>
                <a:lnTo>
                  <a:pt x="2878" y="321"/>
                </a:lnTo>
                <a:lnTo>
                  <a:pt x="2881" y="314"/>
                </a:lnTo>
                <a:lnTo>
                  <a:pt x="2887" y="299"/>
                </a:lnTo>
                <a:lnTo>
                  <a:pt x="2891" y="283"/>
                </a:lnTo>
                <a:lnTo>
                  <a:pt x="2893" y="275"/>
                </a:lnTo>
                <a:lnTo>
                  <a:pt x="2895" y="266"/>
                </a:lnTo>
                <a:lnTo>
                  <a:pt x="2897" y="248"/>
                </a:lnTo>
                <a:close/>
                <a:moveTo>
                  <a:pt x="2341" y="174"/>
                </a:moveTo>
                <a:lnTo>
                  <a:pt x="2342" y="159"/>
                </a:lnTo>
                <a:lnTo>
                  <a:pt x="2342" y="146"/>
                </a:lnTo>
                <a:lnTo>
                  <a:pt x="2342" y="134"/>
                </a:lnTo>
                <a:lnTo>
                  <a:pt x="2341" y="128"/>
                </a:lnTo>
                <a:lnTo>
                  <a:pt x="2340" y="123"/>
                </a:lnTo>
                <a:lnTo>
                  <a:pt x="2339" y="118"/>
                </a:lnTo>
                <a:lnTo>
                  <a:pt x="2338" y="113"/>
                </a:lnTo>
                <a:lnTo>
                  <a:pt x="2335" y="105"/>
                </a:lnTo>
                <a:lnTo>
                  <a:pt x="2331" y="97"/>
                </a:lnTo>
                <a:lnTo>
                  <a:pt x="2326" y="91"/>
                </a:lnTo>
                <a:lnTo>
                  <a:pt x="2320" y="85"/>
                </a:lnTo>
                <a:lnTo>
                  <a:pt x="2314" y="80"/>
                </a:lnTo>
                <a:lnTo>
                  <a:pt x="2306" y="76"/>
                </a:lnTo>
                <a:lnTo>
                  <a:pt x="2297" y="73"/>
                </a:lnTo>
                <a:lnTo>
                  <a:pt x="2288" y="70"/>
                </a:lnTo>
                <a:lnTo>
                  <a:pt x="2277" y="68"/>
                </a:lnTo>
                <a:lnTo>
                  <a:pt x="2271" y="67"/>
                </a:lnTo>
                <a:lnTo>
                  <a:pt x="2265" y="66"/>
                </a:lnTo>
                <a:lnTo>
                  <a:pt x="2252" y="65"/>
                </a:lnTo>
                <a:lnTo>
                  <a:pt x="2129" y="65"/>
                </a:lnTo>
                <a:lnTo>
                  <a:pt x="2111" y="230"/>
                </a:lnTo>
                <a:lnTo>
                  <a:pt x="2035" y="230"/>
                </a:lnTo>
                <a:lnTo>
                  <a:pt x="2034" y="220"/>
                </a:lnTo>
                <a:lnTo>
                  <a:pt x="2033" y="211"/>
                </a:lnTo>
                <a:lnTo>
                  <a:pt x="2031" y="202"/>
                </a:lnTo>
                <a:lnTo>
                  <a:pt x="2029" y="194"/>
                </a:lnTo>
                <a:lnTo>
                  <a:pt x="2026" y="185"/>
                </a:lnTo>
                <a:lnTo>
                  <a:pt x="2023" y="177"/>
                </a:lnTo>
                <a:lnTo>
                  <a:pt x="2019" y="169"/>
                </a:lnTo>
                <a:lnTo>
                  <a:pt x="2015" y="162"/>
                </a:lnTo>
                <a:lnTo>
                  <a:pt x="2010" y="154"/>
                </a:lnTo>
                <a:lnTo>
                  <a:pt x="2005" y="147"/>
                </a:lnTo>
                <a:lnTo>
                  <a:pt x="1999" y="140"/>
                </a:lnTo>
                <a:lnTo>
                  <a:pt x="1993" y="133"/>
                </a:lnTo>
                <a:lnTo>
                  <a:pt x="1987" y="127"/>
                </a:lnTo>
                <a:lnTo>
                  <a:pt x="1981" y="121"/>
                </a:lnTo>
                <a:lnTo>
                  <a:pt x="1974" y="115"/>
                </a:lnTo>
                <a:lnTo>
                  <a:pt x="1966" y="110"/>
                </a:lnTo>
                <a:lnTo>
                  <a:pt x="1959" y="104"/>
                </a:lnTo>
                <a:lnTo>
                  <a:pt x="1951" y="99"/>
                </a:lnTo>
                <a:lnTo>
                  <a:pt x="1943" y="95"/>
                </a:lnTo>
                <a:lnTo>
                  <a:pt x="1934" y="90"/>
                </a:lnTo>
                <a:lnTo>
                  <a:pt x="1917" y="83"/>
                </a:lnTo>
                <a:lnTo>
                  <a:pt x="1908" y="79"/>
                </a:lnTo>
                <a:lnTo>
                  <a:pt x="1898" y="76"/>
                </a:lnTo>
                <a:lnTo>
                  <a:pt x="1889" y="74"/>
                </a:lnTo>
                <a:lnTo>
                  <a:pt x="1879" y="71"/>
                </a:lnTo>
                <a:lnTo>
                  <a:pt x="1869" y="69"/>
                </a:lnTo>
                <a:lnTo>
                  <a:pt x="1859" y="68"/>
                </a:lnTo>
                <a:lnTo>
                  <a:pt x="1849" y="66"/>
                </a:lnTo>
                <a:lnTo>
                  <a:pt x="1838" y="66"/>
                </a:lnTo>
                <a:lnTo>
                  <a:pt x="1818" y="65"/>
                </a:lnTo>
                <a:lnTo>
                  <a:pt x="1582" y="65"/>
                </a:lnTo>
                <a:lnTo>
                  <a:pt x="1552" y="365"/>
                </a:lnTo>
                <a:lnTo>
                  <a:pt x="1663" y="365"/>
                </a:lnTo>
                <a:lnTo>
                  <a:pt x="1674" y="364"/>
                </a:lnTo>
                <a:lnTo>
                  <a:pt x="1685" y="364"/>
                </a:lnTo>
                <a:lnTo>
                  <a:pt x="1695" y="362"/>
                </a:lnTo>
                <a:lnTo>
                  <a:pt x="1704" y="360"/>
                </a:lnTo>
                <a:lnTo>
                  <a:pt x="1713" y="358"/>
                </a:lnTo>
                <a:lnTo>
                  <a:pt x="1721" y="355"/>
                </a:lnTo>
                <a:lnTo>
                  <a:pt x="1729" y="352"/>
                </a:lnTo>
                <a:lnTo>
                  <a:pt x="1736" y="349"/>
                </a:lnTo>
                <a:lnTo>
                  <a:pt x="1748" y="341"/>
                </a:lnTo>
                <a:lnTo>
                  <a:pt x="1754" y="337"/>
                </a:lnTo>
                <a:lnTo>
                  <a:pt x="1759" y="332"/>
                </a:lnTo>
                <a:lnTo>
                  <a:pt x="1768" y="323"/>
                </a:lnTo>
                <a:lnTo>
                  <a:pt x="1776" y="313"/>
                </a:lnTo>
                <a:lnTo>
                  <a:pt x="1782" y="304"/>
                </a:lnTo>
                <a:lnTo>
                  <a:pt x="1787" y="295"/>
                </a:lnTo>
                <a:lnTo>
                  <a:pt x="1791" y="286"/>
                </a:lnTo>
                <a:lnTo>
                  <a:pt x="1793" y="278"/>
                </a:lnTo>
                <a:lnTo>
                  <a:pt x="1796" y="267"/>
                </a:lnTo>
                <a:lnTo>
                  <a:pt x="1797" y="262"/>
                </a:lnTo>
                <a:lnTo>
                  <a:pt x="1870" y="262"/>
                </a:lnTo>
                <a:lnTo>
                  <a:pt x="1841" y="542"/>
                </a:lnTo>
                <a:lnTo>
                  <a:pt x="1756" y="542"/>
                </a:lnTo>
                <a:lnTo>
                  <a:pt x="1756" y="532"/>
                </a:lnTo>
                <a:lnTo>
                  <a:pt x="1757" y="524"/>
                </a:lnTo>
                <a:lnTo>
                  <a:pt x="1756" y="515"/>
                </a:lnTo>
                <a:lnTo>
                  <a:pt x="1756" y="508"/>
                </a:lnTo>
                <a:lnTo>
                  <a:pt x="1755" y="500"/>
                </a:lnTo>
                <a:lnTo>
                  <a:pt x="1753" y="494"/>
                </a:lnTo>
                <a:lnTo>
                  <a:pt x="1750" y="482"/>
                </a:lnTo>
                <a:lnTo>
                  <a:pt x="1748" y="476"/>
                </a:lnTo>
                <a:lnTo>
                  <a:pt x="1745" y="471"/>
                </a:lnTo>
                <a:lnTo>
                  <a:pt x="1742" y="467"/>
                </a:lnTo>
                <a:lnTo>
                  <a:pt x="1739" y="462"/>
                </a:lnTo>
                <a:lnTo>
                  <a:pt x="1735" y="459"/>
                </a:lnTo>
                <a:lnTo>
                  <a:pt x="1731" y="455"/>
                </a:lnTo>
                <a:lnTo>
                  <a:pt x="1727" y="452"/>
                </a:lnTo>
                <a:lnTo>
                  <a:pt x="1723" y="449"/>
                </a:lnTo>
                <a:lnTo>
                  <a:pt x="1713" y="444"/>
                </a:lnTo>
                <a:lnTo>
                  <a:pt x="1708" y="442"/>
                </a:lnTo>
                <a:lnTo>
                  <a:pt x="1703" y="440"/>
                </a:lnTo>
                <a:lnTo>
                  <a:pt x="1691" y="437"/>
                </a:lnTo>
                <a:lnTo>
                  <a:pt x="1678" y="435"/>
                </a:lnTo>
                <a:lnTo>
                  <a:pt x="1665" y="434"/>
                </a:lnTo>
                <a:lnTo>
                  <a:pt x="1650" y="433"/>
                </a:lnTo>
                <a:lnTo>
                  <a:pt x="1635" y="433"/>
                </a:lnTo>
                <a:lnTo>
                  <a:pt x="1619" y="432"/>
                </a:lnTo>
                <a:lnTo>
                  <a:pt x="1546" y="432"/>
                </a:lnTo>
                <a:lnTo>
                  <a:pt x="1522" y="670"/>
                </a:lnTo>
                <a:lnTo>
                  <a:pt x="1521" y="684"/>
                </a:lnTo>
                <a:lnTo>
                  <a:pt x="1521" y="697"/>
                </a:lnTo>
                <a:lnTo>
                  <a:pt x="1521" y="703"/>
                </a:lnTo>
                <a:lnTo>
                  <a:pt x="1521" y="708"/>
                </a:lnTo>
                <a:lnTo>
                  <a:pt x="1523" y="719"/>
                </a:lnTo>
                <a:lnTo>
                  <a:pt x="1525" y="728"/>
                </a:lnTo>
                <a:lnTo>
                  <a:pt x="1529" y="736"/>
                </a:lnTo>
                <a:lnTo>
                  <a:pt x="1533" y="744"/>
                </a:lnTo>
                <a:lnTo>
                  <a:pt x="1535" y="747"/>
                </a:lnTo>
                <a:lnTo>
                  <a:pt x="1538" y="751"/>
                </a:lnTo>
                <a:lnTo>
                  <a:pt x="1542" y="755"/>
                </a:lnTo>
                <a:lnTo>
                  <a:pt x="1546" y="759"/>
                </a:lnTo>
                <a:lnTo>
                  <a:pt x="1556" y="766"/>
                </a:lnTo>
                <a:lnTo>
                  <a:pt x="1561" y="769"/>
                </a:lnTo>
                <a:lnTo>
                  <a:pt x="1567" y="772"/>
                </a:lnTo>
                <a:lnTo>
                  <a:pt x="1579" y="777"/>
                </a:lnTo>
                <a:lnTo>
                  <a:pt x="1587" y="779"/>
                </a:lnTo>
                <a:lnTo>
                  <a:pt x="1594" y="780"/>
                </a:lnTo>
                <a:lnTo>
                  <a:pt x="1612" y="783"/>
                </a:lnTo>
                <a:lnTo>
                  <a:pt x="1621" y="784"/>
                </a:lnTo>
                <a:lnTo>
                  <a:pt x="1632" y="785"/>
                </a:lnTo>
                <a:lnTo>
                  <a:pt x="1655" y="786"/>
                </a:lnTo>
                <a:lnTo>
                  <a:pt x="1656" y="786"/>
                </a:lnTo>
                <a:lnTo>
                  <a:pt x="1655" y="786"/>
                </a:lnTo>
                <a:lnTo>
                  <a:pt x="1654" y="786"/>
                </a:lnTo>
                <a:lnTo>
                  <a:pt x="1655" y="786"/>
                </a:lnTo>
                <a:lnTo>
                  <a:pt x="1682" y="785"/>
                </a:lnTo>
                <a:lnTo>
                  <a:pt x="1707" y="784"/>
                </a:lnTo>
                <a:lnTo>
                  <a:pt x="1719" y="782"/>
                </a:lnTo>
                <a:lnTo>
                  <a:pt x="1731" y="781"/>
                </a:lnTo>
                <a:lnTo>
                  <a:pt x="1753" y="777"/>
                </a:lnTo>
                <a:lnTo>
                  <a:pt x="1764" y="774"/>
                </a:lnTo>
                <a:lnTo>
                  <a:pt x="1775" y="772"/>
                </a:lnTo>
                <a:lnTo>
                  <a:pt x="1795" y="766"/>
                </a:lnTo>
                <a:lnTo>
                  <a:pt x="1814" y="759"/>
                </a:lnTo>
                <a:lnTo>
                  <a:pt x="1832" y="752"/>
                </a:lnTo>
                <a:lnTo>
                  <a:pt x="1849" y="744"/>
                </a:lnTo>
                <a:lnTo>
                  <a:pt x="1864" y="736"/>
                </a:lnTo>
                <a:lnTo>
                  <a:pt x="1879" y="727"/>
                </a:lnTo>
                <a:lnTo>
                  <a:pt x="1893" y="717"/>
                </a:lnTo>
                <a:lnTo>
                  <a:pt x="1906" y="708"/>
                </a:lnTo>
                <a:lnTo>
                  <a:pt x="1917" y="698"/>
                </a:lnTo>
                <a:lnTo>
                  <a:pt x="1928" y="688"/>
                </a:lnTo>
                <a:lnTo>
                  <a:pt x="1938" y="678"/>
                </a:lnTo>
                <a:lnTo>
                  <a:pt x="1947" y="667"/>
                </a:lnTo>
                <a:lnTo>
                  <a:pt x="1956" y="657"/>
                </a:lnTo>
                <a:lnTo>
                  <a:pt x="1970" y="638"/>
                </a:lnTo>
                <a:lnTo>
                  <a:pt x="1981" y="619"/>
                </a:lnTo>
                <a:lnTo>
                  <a:pt x="1990" y="603"/>
                </a:lnTo>
                <a:lnTo>
                  <a:pt x="1997" y="589"/>
                </a:lnTo>
                <a:lnTo>
                  <a:pt x="2001" y="578"/>
                </a:lnTo>
                <a:lnTo>
                  <a:pt x="2004" y="569"/>
                </a:lnTo>
                <a:lnTo>
                  <a:pt x="2078" y="569"/>
                </a:lnTo>
                <a:lnTo>
                  <a:pt x="2057" y="784"/>
                </a:lnTo>
                <a:lnTo>
                  <a:pt x="2178" y="784"/>
                </a:lnTo>
                <a:lnTo>
                  <a:pt x="2193" y="783"/>
                </a:lnTo>
                <a:lnTo>
                  <a:pt x="2207" y="781"/>
                </a:lnTo>
                <a:lnTo>
                  <a:pt x="2220" y="778"/>
                </a:lnTo>
                <a:lnTo>
                  <a:pt x="2230" y="775"/>
                </a:lnTo>
                <a:lnTo>
                  <a:pt x="2240" y="771"/>
                </a:lnTo>
                <a:lnTo>
                  <a:pt x="2245" y="768"/>
                </a:lnTo>
                <a:lnTo>
                  <a:pt x="2249" y="766"/>
                </a:lnTo>
                <a:lnTo>
                  <a:pt x="2253" y="763"/>
                </a:lnTo>
                <a:lnTo>
                  <a:pt x="2256" y="760"/>
                </a:lnTo>
                <a:lnTo>
                  <a:pt x="2263" y="754"/>
                </a:lnTo>
                <a:lnTo>
                  <a:pt x="2269" y="747"/>
                </a:lnTo>
                <a:lnTo>
                  <a:pt x="2273" y="739"/>
                </a:lnTo>
                <a:lnTo>
                  <a:pt x="2277" y="731"/>
                </a:lnTo>
                <a:lnTo>
                  <a:pt x="2281" y="722"/>
                </a:lnTo>
                <a:lnTo>
                  <a:pt x="2284" y="712"/>
                </a:lnTo>
                <a:lnTo>
                  <a:pt x="2286" y="702"/>
                </a:lnTo>
                <a:lnTo>
                  <a:pt x="2289" y="679"/>
                </a:lnTo>
                <a:lnTo>
                  <a:pt x="2341" y="174"/>
                </a:lnTo>
                <a:close/>
                <a:moveTo>
                  <a:pt x="7278" y="851"/>
                </a:moveTo>
                <a:lnTo>
                  <a:pt x="7330" y="851"/>
                </a:lnTo>
                <a:lnTo>
                  <a:pt x="7308" y="874"/>
                </a:lnTo>
                <a:lnTo>
                  <a:pt x="7286" y="897"/>
                </a:lnTo>
                <a:lnTo>
                  <a:pt x="7275" y="908"/>
                </a:lnTo>
                <a:lnTo>
                  <a:pt x="7263" y="919"/>
                </a:lnTo>
                <a:lnTo>
                  <a:pt x="7240" y="939"/>
                </a:lnTo>
                <a:lnTo>
                  <a:pt x="7216" y="959"/>
                </a:lnTo>
                <a:lnTo>
                  <a:pt x="7204" y="969"/>
                </a:lnTo>
                <a:lnTo>
                  <a:pt x="7192" y="978"/>
                </a:lnTo>
                <a:lnTo>
                  <a:pt x="7167" y="996"/>
                </a:lnTo>
                <a:lnTo>
                  <a:pt x="7155" y="1004"/>
                </a:lnTo>
                <a:lnTo>
                  <a:pt x="7142" y="1013"/>
                </a:lnTo>
                <a:lnTo>
                  <a:pt x="7129" y="1021"/>
                </a:lnTo>
                <a:lnTo>
                  <a:pt x="7116" y="1029"/>
                </a:lnTo>
                <a:lnTo>
                  <a:pt x="7090" y="1043"/>
                </a:lnTo>
                <a:lnTo>
                  <a:pt x="7064" y="1057"/>
                </a:lnTo>
                <a:lnTo>
                  <a:pt x="7037" y="1070"/>
                </a:lnTo>
                <a:lnTo>
                  <a:pt x="7009" y="1082"/>
                </a:lnTo>
                <a:lnTo>
                  <a:pt x="6982" y="1092"/>
                </a:lnTo>
                <a:lnTo>
                  <a:pt x="6954" y="1102"/>
                </a:lnTo>
                <a:lnTo>
                  <a:pt x="6925" y="1110"/>
                </a:lnTo>
                <a:lnTo>
                  <a:pt x="6897" y="1118"/>
                </a:lnTo>
                <a:lnTo>
                  <a:pt x="6868" y="1124"/>
                </a:lnTo>
                <a:lnTo>
                  <a:pt x="6838" y="1129"/>
                </a:lnTo>
                <a:lnTo>
                  <a:pt x="6809" y="1133"/>
                </a:lnTo>
                <a:lnTo>
                  <a:pt x="6779" y="1136"/>
                </a:lnTo>
                <a:lnTo>
                  <a:pt x="6749" y="1137"/>
                </a:lnTo>
                <a:lnTo>
                  <a:pt x="6734" y="1137"/>
                </a:lnTo>
                <a:lnTo>
                  <a:pt x="6719" y="1137"/>
                </a:lnTo>
                <a:lnTo>
                  <a:pt x="6688" y="1137"/>
                </a:lnTo>
                <a:lnTo>
                  <a:pt x="6658" y="1135"/>
                </a:lnTo>
                <a:lnTo>
                  <a:pt x="6627" y="1131"/>
                </a:lnTo>
                <a:lnTo>
                  <a:pt x="6596" y="1127"/>
                </a:lnTo>
                <a:lnTo>
                  <a:pt x="6563" y="1121"/>
                </a:lnTo>
                <a:lnTo>
                  <a:pt x="6532" y="1114"/>
                </a:lnTo>
                <a:lnTo>
                  <a:pt x="6501" y="1106"/>
                </a:lnTo>
                <a:lnTo>
                  <a:pt x="6469" y="1096"/>
                </a:lnTo>
                <a:lnTo>
                  <a:pt x="6437" y="1085"/>
                </a:lnTo>
                <a:lnTo>
                  <a:pt x="6414" y="1076"/>
                </a:lnTo>
                <a:lnTo>
                  <a:pt x="6391" y="1066"/>
                </a:lnTo>
                <a:lnTo>
                  <a:pt x="6369" y="1055"/>
                </a:lnTo>
                <a:lnTo>
                  <a:pt x="6358" y="1049"/>
                </a:lnTo>
                <a:lnTo>
                  <a:pt x="6347" y="1043"/>
                </a:lnTo>
                <a:lnTo>
                  <a:pt x="6326" y="1030"/>
                </a:lnTo>
                <a:lnTo>
                  <a:pt x="6306" y="1016"/>
                </a:lnTo>
                <a:lnTo>
                  <a:pt x="6286" y="1002"/>
                </a:lnTo>
                <a:lnTo>
                  <a:pt x="6277" y="995"/>
                </a:lnTo>
                <a:lnTo>
                  <a:pt x="6267" y="987"/>
                </a:lnTo>
                <a:lnTo>
                  <a:pt x="6249" y="972"/>
                </a:lnTo>
                <a:lnTo>
                  <a:pt x="6231" y="955"/>
                </a:lnTo>
                <a:lnTo>
                  <a:pt x="6213" y="939"/>
                </a:lnTo>
                <a:lnTo>
                  <a:pt x="6196" y="921"/>
                </a:lnTo>
                <a:lnTo>
                  <a:pt x="6180" y="903"/>
                </a:lnTo>
                <a:lnTo>
                  <a:pt x="6164" y="885"/>
                </a:lnTo>
                <a:lnTo>
                  <a:pt x="6148" y="866"/>
                </a:lnTo>
                <a:lnTo>
                  <a:pt x="6133" y="847"/>
                </a:lnTo>
                <a:lnTo>
                  <a:pt x="6103" y="808"/>
                </a:lnTo>
                <a:lnTo>
                  <a:pt x="6089" y="787"/>
                </a:lnTo>
                <a:lnTo>
                  <a:pt x="6074" y="767"/>
                </a:lnTo>
                <a:lnTo>
                  <a:pt x="6047" y="726"/>
                </a:lnTo>
                <a:lnTo>
                  <a:pt x="6020" y="685"/>
                </a:lnTo>
                <a:lnTo>
                  <a:pt x="5967" y="603"/>
                </a:lnTo>
                <a:lnTo>
                  <a:pt x="5941" y="562"/>
                </a:lnTo>
                <a:lnTo>
                  <a:pt x="5915" y="522"/>
                </a:lnTo>
                <a:lnTo>
                  <a:pt x="5911" y="517"/>
                </a:lnTo>
                <a:lnTo>
                  <a:pt x="5906" y="511"/>
                </a:lnTo>
                <a:lnTo>
                  <a:pt x="5900" y="507"/>
                </a:lnTo>
                <a:lnTo>
                  <a:pt x="5895" y="503"/>
                </a:lnTo>
                <a:lnTo>
                  <a:pt x="5888" y="499"/>
                </a:lnTo>
                <a:lnTo>
                  <a:pt x="5882" y="496"/>
                </a:lnTo>
                <a:lnTo>
                  <a:pt x="5874" y="493"/>
                </a:lnTo>
                <a:lnTo>
                  <a:pt x="5867" y="490"/>
                </a:lnTo>
                <a:lnTo>
                  <a:pt x="5859" y="488"/>
                </a:lnTo>
                <a:lnTo>
                  <a:pt x="5851" y="487"/>
                </a:lnTo>
                <a:lnTo>
                  <a:pt x="5835" y="484"/>
                </a:lnTo>
                <a:lnTo>
                  <a:pt x="5817" y="482"/>
                </a:lnTo>
                <a:lnTo>
                  <a:pt x="5800" y="481"/>
                </a:lnTo>
                <a:lnTo>
                  <a:pt x="5751" y="481"/>
                </a:lnTo>
                <a:lnTo>
                  <a:pt x="5732" y="676"/>
                </a:lnTo>
                <a:lnTo>
                  <a:pt x="5731" y="683"/>
                </a:lnTo>
                <a:lnTo>
                  <a:pt x="5730" y="691"/>
                </a:lnTo>
                <a:lnTo>
                  <a:pt x="5730" y="704"/>
                </a:lnTo>
                <a:lnTo>
                  <a:pt x="5731" y="716"/>
                </a:lnTo>
                <a:lnTo>
                  <a:pt x="5731" y="721"/>
                </a:lnTo>
                <a:lnTo>
                  <a:pt x="5732" y="726"/>
                </a:lnTo>
                <a:lnTo>
                  <a:pt x="5733" y="731"/>
                </a:lnTo>
                <a:lnTo>
                  <a:pt x="5734" y="736"/>
                </a:lnTo>
                <a:lnTo>
                  <a:pt x="5737" y="744"/>
                </a:lnTo>
                <a:lnTo>
                  <a:pt x="5741" y="751"/>
                </a:lnTo>
                <a:lnTo>
                  <a:pt x="5744" y="755"/>
                </a:lnTo>
                <a:lnTo>
                  <a:pt x="5746" y="758"/>
                </a:lnTo>
                <a:lnTo>
                  <a:pt x="5749" y="761"/>
                </a:lnTo>
                <a:lnTo>
                  <a:pt x="5753" y="764"/>
                </a:lnTo>
                <a:lnTo>
                  <a:pt x="5757" y="767"/>
                </a:lnTo>
                <a:lnTo>
                  <a:pt x="5761" y="769"/>
                </a:lnTo>
                <a:lnTo>
                  <a:pt x="5766" y="772"/>
                </a:lnTo>
                <a:lnTo>
                  <a:pt x="5771" y="774"/>
                </a:lnTo>
                <a:lnTo>
                  <a:pt x="5782" y="778"/>
                </a:lnTo>
                <a:lnTo>
                  <a:pt x="5795" y="780"/>
                </a:lnTo>
                <a:lnTo>
                  <a:pt x="5809" y="782"/>
                </a:lnTo>
                <a:lnTo>
                  <a:pt x="5824" y="784"/>
                </a:lnTo>
                <a:lnTo>
                  <a:pt x="5841" y="784"/>
                </a:lnTo>
                <a:lnTo>
                  <a:pt x="5849" y="784"/>
                </a:lnTo>
                <a:lnTo>
                  <a:pt x="5843" y="851"/>
                </a:lnTo>
                <a:lnTo>
                  <a:pt x="5416" y="851"/>
                </a:lnTo>
                <a:lnTo>
                  <a:pt x="4988" y="851"/>
                </a:lnTo>
                <a:lnTo>
                  <a:pt x="4561" y="851"/>
                </a:lnTo>
                <a:lnTo>
                  <a:pt x="4134" y="851"/>
                </a:lnTo>
                <a:lnTo>
                  <a:pt x="4112" y="877"/>
                </a:lnTo>
                <a:lnTo>
                  <a:pt x="4102" y="889"/>
                </a:lnTo>
                <a:lnTo>
                  <a:pt x="4090" y="901"/>
                </a:lnTo>
                <a:lnTo>
                  <a:pt x="4068" y="925"/>
                </a:lnTo>
                <a:lnTo>
                  <a:pt x="4056" y="936"/>
                </a:lnTo>
                <a:lnTo>
                  <a:pt x="4045" y="947"/>
                </a:lnTo>
                <a:lnTo>
                  <a:pt x="4033" y="957"/>
                </a:lnTo>
                <a:lnTo>
                  <a:pt x="4021" y="967"/>
                </a:lnTo>
                <a:lnTo>
                  <a:pt x="4010" y="977"/>
                </a:lnTo>
                <a:lnTo>
                  <a:pt x="3998" y="987"/>
                </a:lnTo>
                <a:lnTo>
                  <a:pt x="3973" y="1005"/>
                </a:lnTo>
                <a:lnTo>
                  <a:pt x="3949" y="1022"/>
                </a:lnTo>
                <a:lnTo>
                  <a:pt x="3924" y="1038"/>
                </a:lnTo>
                <a:lnTo>
                  <a:pt x="3911" y="1046"/>
                </a:lnTo>
                <a:lnTo>
                  <a:pt x="3898" y="1053"/>
                </a:lnTo>
                <a:lnTo>
                  <a:pt x="3872" y="1066"/>
                </a:lnTo>
                <a:lnTo>
                  <a:pt x="3846" y="1078"/>
                </a:lnTo>
                <a:lnTo>
                  <a:pt x="3820" y="1089"/>
                </a:lnTo>
                <a:lnTo>
                  <a:pt x="3806" y="1094"/>
                </a:lnTo>
                <a:lnTo>
                  <a:pt x="3793" y="1099"/>
                </a:lnTo>
                <a:lnTo>
                  <a:pt x="3766" y="1108"/>
                </a:lnTo>
                <a:lnTo>
                  <a:pt x="3739" y="1115"/>
                </a:lnTo>
                <a:lnTo>
                  <a:pt x="3725" y="1119"/>
                </a:lnTo>
                <a:lnTo>
                  <a:pt x="3711" y="1122"/>
                </a:lnTo>
                <a:lnTo>
                  <a:pt x="3683" y="1127"/>
                </a:lnTo>
                <a:lnTo>
                  <a:pt x="3669" y="1129"/>
                </a:lnTo>
                <a:lnTo>
                  <a:pt x="3654" y="1131"/>
                </a:lnTo>
                <a:lnTo>
                  <a:pt x="3640" y="1133"/>
                </a:lnTo>
                <a:lnTo>
                  <a:pt x="3626" y="1134"/>
                </a:lnTo>
                <a:lnTo>
                  <a:pt x="3612" y="1135"/>
                </a:lnTo>
                <a:lnTo>
                  <a:pt x="3598" y="1136"/>
                </a:lnTo>
                <a:lnTo>
                  <a:pt x="3569" y="1137"/>
                </a:lnTo>
                <a:lnTo>
                  <a:pt x="3540" y="1136"/>
                </a:lnTo>
                <a:lnTo>
                  <a:pt x="3511" y="1135"/>
                </a:lnTo>
                <a:lnTo>
                  <a:pt x="3482" y="1132"/>
                </a:lnTo>
                <a:lnTo>
                  <a:pt x="3453" y="1129"/>
                </a:lnTo>
                <a:lnTo>
                  <a:pt x="3424" y="1124"/>
                </a:lnTo>
                <a:lnTo>
                  <a:pt x="3395" y="1118"/>
                </a:lnTo>
                <a:lnTo>
                  <a:pt x="3366" y="1112"/>
                </a:lnTo>
                <a:lnTo>
                  <a:pt x="3336" y="1104"/>
                </a:lnTo>
                <a:lnTo>
                  <a:pt x="3307" y="1095"/>
                </a:lnTo>
                <a:lnTo>
                  <a:pt x="3278" y="1085"/>
                </a:lnTo>
                <a:lnTo>
                  <a:pt x="3266" y="1080"/>
                </a:lnTo>
                <a:lnTo>
                  <a:pt x="3254" y="1075"/>
                </a:lnTo>
                <a:lnTo>
                  <a:pt x="3231" y="1065"/>
                </a:lnTo>
                <a:lnTo>
                  <a:pt x="3209" y="1053"/>
                </a:lnTo>
                <a:lnTo>
                  <a:pt x="3187" y="1041"/>
                </a:lnTo>
                <a:lnTo>
                  <a:pt x="3166" y="1028"/>
                </a:lnTo>
                <a:lnTo>
                  <a:pt x="3146" y="1014"/>
                </a:lnTo>
                <a:lnTo>
                  <a:pt x="3126" y="1000"/>
                </a:lnTo>
                <a:lnTo>
                  <a:pt x="3107" y="985"/>
                </a:lnTo>
                <a:lnTo>
                  <a:pt x="3097" y="977"/>
                </a:lnTo>
                <a:lnTo>
                  <a:pt x="3088" y="969"/>
                </a:lnTo>
                <a:lnTo>
                  <a:pt x="3070" y="953"/>
                </a:lnTo>
                <a:lnTo>
                  <a:pt x="3052" y="936"/>
                </a:lnTo>
                <a:lnTo>
                  <a:pt x="3034" y="919"/>
                </a:lnTo>
                <a:lnTo>
                  <a:pt x="3017" y="901"/>
                </a:lnTo>
                <a:lnTo>
                  <a:pt x="3009" y="892"/>
                </a:lnTo>
                <a:lnTo>
                  <a:pt x="3001" y="883"/>
                </a:lnTo>
                <a:lnTo>
                  <a:pt x="2984" y="864"/>
                </a:lnTo>
                <a:lnTo>
                  <a:pt x="2968" y="845"/>
                </a:lnTo>
                <a:lnTo>
                  <a:pt x="2953" y="826"/>
                </a:lnTo>
                <a:lnTo>
                  <a:pt x="2938" y="806"/>
                </a:lnTo>
                <a:lnTo>
                  <a:pt x="2923" y="786"/>
                </a:lnTo>
                <a:lnTo>
                  <a:pt x="2908" y="766"/>
                </a:lnTo>
                <a:lnTo>
                  <a:pt x="2879" y="725"/>
                </a:lnTo>
                <a:lnTo>
                  <a:pt x="2865" y="705"/>
                </a:lnTo>
                <a:lnTo>
                  <a:pt x="2852" y="684"/>
                </a:lnTo>
                <a:lnTo>
                  <a:pt x="2798" y="602"/>
                </a:lnTo>
                <a:lnTo>
                  <a:pt x="2771" y="562"/>
                </a:lnTo>
                <a:lnTo>
                  <a:pt x="2745" y="522"/>
                </a:lnTo>
                <a:lnTo>
                  <a:pt x="2740" y="517"/>
                </a:lnTo>
                <a:lnTo>
                  <a:pt x="2736" y="512"/>
                </a:lnTo>
                <a:lnTo>
                  <a:pt x="2730" y="507"/>
                </a:lnTo>
                <a:lnTo>
                  <a:pt x="2725" y="503"/>
                </a:lnTo>
                <a:lnTo>
                  <a:pt x="2718" y="499"/>
                </a:lnTo>
                <a:lnTo>
                  <a:pt x="2712" y="496"/>
                </a:lnTo>
                <a:lnTo>
                  <a:pt x="2705" y="493"/>
                </a:lnTo>
                <a:lnTo>
                  <a:pt x="2698" y="491"/>
                </a:lnTo>
                <a:lnTo>
                  <a:pt x="2682" y="487"/>
                </a:lnTo>
                <a:lnTo>
                  <a:pt x="2666" y="484"/>
                </a:lnTo>
                <a:lnTo>
                  <a:pt x="2649" y="482"/>
                </a:lnTo>
                <a:lnTo>
                  <a:pt x="2632" y="481"/>
                </a:lnTo>
                <a:lnTo>
                  <a:pt x="2579" y="481"/>
                </a:lnTo>
                <a:lnTo>
                  <a:pt x="2560" y="676"/>
                </a:lnTo>
                <a:lnTo>
                  <a:pt x="2559" y="690"/>
                </a:lnTo>
                <a:lnTo>
                  <a:pt x="2558" y="703"/>
                </a:lnTo>
                <a:lnTo>
                  <a:pt x="2559" y="715"/>
                </a:lnTo>
                <a:lnTo>
                  <a:pt x="2560" y="726"/>
                </a:lnTo>
                <a:lnTo>
                  <a:pt x="2561" y="731"/>
                </a:lnTo>
                <a:lnTo>
                  <a:pt x="2562" y="736"/>
                </a:lnTo>
                <a:lnTo>
                  <a:pt x="2565" y="744"/>
                </a:lnTo>
                <a:lnTo>
                  <a:pt x="2569" y="752"/>
                </a:lnTo>
                <a:lnTo>
                  <a:pt x="2572" y="755"/>
                </a:lnTo>
                <a:lnTo>
                  <a:pt x="2574" y="758"/>
                </a:lnTo>
                <a:lnTo>
                  <a:pt x="2581" y="765"/>
                </a:lnTo>
                <a:lnTo>
                  <a:pt x="2589" y="770"/>
                </a:lnTo>
                <a:lnTo>
                  <a:pt x="2593" y="772"/>
                </a:lnTo>
                <a:lnTo>
                  <a:pt x="2598" y="775"/>
                </a:lnTo>
                <a:lnTo>
                  <a:pt x="2609" y="778"/>
                </a:lnTo>
                <a:lnTo>
                  <a:pt x="2621" y="781"/>
                </a:lnTo>
                <a:lnTo>
                  <a:pt x="2635" y="783"/>
                </a:lnTo>
                <a:lnTo>
                  <a:pt x="2651" y="784"/>
                </a:lnTo>
                <a:lnTo>
                  <a:pt x="2668" y="785"/>
                </a:lnTo>
                <a:lnTo>
                  <a:pt x="2678" y="785"/>
                </a:lnTo>
                <a:lnTo>
                  <a:pt x="2673" y="851"/>
                </a:lnTo>
                <a:lnTo>
                  <a:pt x="1880" y="851"/>
                </a:lnTo>
                <a:lnTo>
                  <a:pt x="1088" y="851"/>
                </a:lnTo>
                <a:lnTo>
                  <a:pt x="1094" y="784"/>
                </a:lnTo>
                <a:lnTo>
                  <a:pt x="1127" y="784"/>
                </a:lnTo>
                <a:lnTo>
                  <a:pt x="1142" y="784"/>
                </a:lnTo>
                <a:lnTo>
                  <a:pt x="1155" y="783"/>
                </a:lnTo>
                <a:lnTo>
                  <a:pt x="1168" y="781"/>
                </a:lnTo>
                <a:lnTo>
                  <a:pt x="1180" y="778"/>
                </a:lnTo>
                <a:lnTo>
                  <a:pt x="1191" y="775"/>
                </a:lnTo>
                <a:lnTo>
                  <a:pt x="1200" y="771"/>
                </a:lnTo>
                <a:lnTo>
                  <a:pt x="1209" y="766"/>
                </a:lnTo>
                <a:lnTo>
                  <a:pt x="1217" y="760"/>
                </a:lnTo>
                <a:lnTo>
                  <a:pt x="1221" y="757"/>
                </a:lnTo>
                <a:lnTo>
                  <a:pt x="1224" y="753"/>
                </a:lnTo>
                <a:lnTo>
                  <a:pt x="1228" y="750"/>
                </a:lnTo>
                <a:lnTo>
                  <a:pt x="1231" y="746"/>
                </a:lnTo>
                <a:lnTo>
                  <a:pt x="1236" y="737"/>
                </a:lnTo>
                <a:lnTo>
                  <a:pt x="1238" y="733"/>
                </a:lnTo>
                <a:lnTo>
                  <a:pt x="1241" y="728"/>
                </a:lnTo>
                <a:lnTo>
                  <a:pt x="1243" y="723"/>
                </a:lnTo>
                <a:lnTo>
                  <a:pt x="1244" y="717"/>
                </a:lnTo>
                <a:lnTo>
                  <a:pt x="1246" y="712"/>
                </a:lnTo>
                <a:lnTo>
                  <a:pt x="1248" y="706"/>
                </a:lnTo>
                <a:lnTo>
                  <a:pt x="1250" y="694"/>
                </a:lnTo>
                <a:lnTo>
                  <a:pt x="1252" y="680"/>
                </a:lnTo>
                <a:lnTo>
                  <a:pt x="1303" y="162"/>
                </a:lnTo>
                <a:lnTo>
                  <a:pt x="1304" y="150"/>
                </a:lnTo>
                <a:lnTo>
                  <a:pt x="1304" y="139"/>
                </a:lnTo>
                <a:lnTo>
                  <a:pt x="1304" y="134"/>
                </a:lnTo>
                <a:lnTo>
                  <a:pt x="1304" y="129"/>
                </a:lnTo>
                <a:lnTo>
                  <a:pt x="1303" y="124"/>
                </a:lnTo>
                <a:lnTo>
                  <a:pt x="1302" y="120"/>
                </a:lnTo>
                <a:lnTo>
                  <a:pt x="1301" y="115"/>
                </a:lnTo>
                <a:lnTo>
                  <a:pt x="1300" y="111"/>
                </a:lnTo>
                <a:lnTo>
                  <a:pt x="1299" y="108"/>
                </a:lnTo>
                <a:lnTo>
                  <a:pt x="1297" y="104"/>
                </a:lnTo>
                <a:lnTo>
                  <a:pt x="1293" y="97"/>
                </a:lnTo>
                <a:lnTo>
                  <a:pt x="1289" y="91"/>
                </a:lnTo>
                <a:lnTo>
                  <a:pt x="1282" y="85"/>
                </a:lnTo>
                <a:lnTo>
                  <a:pt x="1274" y="79"/>
                </a:lnTo>
                <a:lnTo>
                  <a:pt x="1270" y="77"/>
                </a:lnTo>
                <a:lnTo>
                  <a:pt x="1265" y="75"/>
                </a:lnTo>
                <a:lnTo>
                  <a:pt x="1255" y="71"/>
                </a:lnTo>
                <a:lnTo>
                  <a:pt x="1243" y="68"/>
                </a:lnTo>
                <a:lnTo>
                  <a:pt x="1230" y="66"/>
                </a:lnTo>
                <a:lnTo>
                  <a:pt x="1215" y="65"/>
                </a:lnTo>
                <a:lnTo>
                  <a:pt x="1199" y="65"/>
                </a:lnTo>
                <a:lnTo>
                  <a:pt x="1157" y="65"/>
                </a:lnTo>
                <a:lnTo>
                  <a:pt x="1164" y="1"/>
                </a:lnTo>
                <a:lnTo>
                  <a:pt x="1196" y="1"/>
                </a:lnTo>
                <a:lnTo>
                  <a:pt x="1611" y="1"/>
                </a:lnTo>
                <a:lnTo>
                  <a:pt x="2027" y="1"/>
                </a:lnTo>
                <a:lnTo>
                  <a:pt x="2444" y="1"/>
                </a:lnTo>
                <a:lnTo>
                  <a:pt x="2860" y="1"/>
                </a:lnTo>
                <a:lnTo>
                  <a:pt x="2882" y="2"/>
                </a:lnTo>
                <a:lnTo>
                  <a:pt x="2903" y="3"/>
                </a:lnTo>
                <a:lnTo>
                  <a:pt x="2924" y="4"/>
                </a:lnTo>
                <a:lnTo>
                  <a:pt x="2944" y="7"/>
                </a:lnTo>
                <a:lnTo>
                  <a:pt x="2963" y="10"/>
                </a:lnTo>
                <a:lnTo>
                  <a:pt x="2981" y="14"/>
                </a:lnTo>
                <a:lnTo>
                  <a:pt x="2998" y="18"/>
                </a:lnTo>
                <a:lnTo>
                  <a:pt x="3014" y="23"/>
                </a:lnTo>
                <a:lnTo>
                  <a:pt x="3030" y="29"/>
                </a:lnTo>
                <a:lnTo>
                  <a:pt x="3044" y="35"/>
                </a:lnTo>
                <a:lnTo>
                  <a:pt x="3058" y="42"/>
                </a:lnTo>
                <a:lnTo>
                  <a:pt x="3071" y="50"/>
                </a:lnTo>
                <a:lnTo>
                  <a:pt x="3083" y="58"/>
                </a:lnTo>
                <a:lnTo>
                  <a:pt x="3095" y="67"/>
                </a:lnTo>
                <a:lnTo>
                  <a:pt x="3100" y="72"/>
                </a:lnTo>
                <a:lnTo>
                  <a:pt x="3105" y="77"/>
                </a:lnTo>
                <a:lnTo>
                  <a:pt x="3110" y="82"/>
                </a:lnTo>
                <a:lnTo>
                  <a:pt x="3115" y="87"/>
                </a:lnTo>
                <a:lnTo>
                  <a:pt x="3122" y="95"/>
                </a:lnTo>
                <a:lnTo>
                  <a:pt x="3128" y="103"/>
                </a:lnTo>
                <a:lnTo>
                  <a:pt x="3133" y="112"/>
                </a:lnTo>
                <a:lnTo>
                  <a:pt x="3139" y="120"/>
                </a:lnTo>
                <a:lnTo>
                  <a:pt x="3143" y="129"/>
                </a:lnTo>
                <a:lnTo>
                  <a:pt x="3148" y="139"/>
                </a:lnTo>
                <a:lnTo>
                  <a:pt x="3151" y="148"/>
                </a:lnTo>
                <a:lnTo>
                  <a:pt x="3155" y="158"/>
                </a:lnTo>
                <a:lnTo>
                  <a:pt x="3157" y="167"/>
                </a:lnTo>
                <a:lnTo>
                  <a:pt x="3159" y="172"/>
                </a:lnTo>
                <a:lnTo>
                  <a:pt x="3160" y="177"/>
                </a:lnTo>
                <a:lnTo>
                  <a:pt x="3162" y="187"/>
                </a:lnTo>
                <a:lnTo>
                  <a:pt x="3163" y="198"/>
                </a:lnTo>
                <a:lnTo>
                  <a:pt x="3164" y="208"/>
                </a:lnTo>
                <a:lnTo>
                  <a:pt x="3164" y="218"/>
                </a:lnTo>
                <a:lnTo>
                  <a:pt x="3164" y="229"/>
                </a:lnTo>
                <a:lnTo>
                  <a:pt x="3163" y="239"/>
                </a:lnTo>
                <a:lnTo>
                  <a:pt x="3162" y="251"/>
                </a:lnTo>
                <a:lnTo>
                  <a:pt x="3159" y="263"/>
                </a:lnTo>
                <a:lnTo>
                  <a:pt x="3158" y="270"/>
                </a:lnTo>
                <a:lnTo>
                  <a:pt x="3156" y="277"/>
                </a:lnTo>
                <a:lnTo>
                  <a:pt x="3151" y="292"/>
                </a:lnTo>
                <a:lnTo>
                  <a:pt x="3145" y="307"/>
                </a:lnTo>
                <a:lnTo>
                  <a:pt x="3142" y="315"/>
                </a:lnTo>
                <a:lnTo>
                  <a:pt x="3138" y="323"/>
                </a:lnTo>
                <a:lnTo>
                  <a:pt x="3133" y="331"/>
                </a:lnTo>
                <a:lnTo>
                  <a:pt x="3128" y="339"/>
                </a:lnTo>
                <a:lnTo>
                  <a:pt x="3117" y="355"/>
                </a:lnTo>
                <a:lnTo>
                  <a:pt x="3110" y="363"/>
                </a:lnTo>
                <a:lnTo>
                  <a:pt x="3103" y="371"/>
                </a:lnTo>
                <a:lnTo>
                  <a:pt x="3096" y="378"/>
                </a:lnTo>
                <a:lnTo>
                  <a:pt x="3087" y="386"/>
                </a:lnTo>
                <a:lnTo>
                  <a:pt x="3069" y="401"/>
                </a:lnTo>
                <a:lnTo>
                  <a:pt x="3059" y="408"/>
                </a:lnTo>
                <a:lnTo>
                  <a:pt x="3048" y="415"/>
                </a:lnTo>
                <a:lnTo>
                  <a:pt x="3037" y="422"/>
                </a:lnTo>
                <a:lnTo>
                  <a:pt x="3024" y="428"/>
                </a:lnTo>
                <a:lnTo>
                  <a:pt x="3011" y="435"/>
                </a:lnTo>
                <a:lnTo>
                  <a:pt x="2997" y="440"/>
                </a:lnTo>
                <a:lnTo>
                  <a:pt x="2983" y="446"/>
                </a:lnTo>
                <a:lnTo>
                  <a:pt x="2967" y="451"/>
                </a:lnTo>
                <a:lnTo>
                  <a:pt x="2951" y="456"/>
                </a:lnTo>
                <a:lnTo>
                  <a:pt x="2934" y="460"/>
                </a:lnTo>
                <a:lnTo>
                  <a:pt x="2957" y="474"/>
                </a:lnTo>
                <a:lnTo>
                  <a:pt x="2979" y="489"/>
                </a:lnTo>
                <a:lnTo>
                  <a:pt x="3001" y="506"/>
                </a:lnTo>
                <a:lnTo>
                  <a:pt x="3011" y="514"/>
                </a:lnTo>
                <a:lnTo>
                  <a:pt x="3021" y="523"/>
                </a:lnTo>
                <a:lnTo>
                  <a:pt x="3041" y="541"/>
                </a:lnTo>
                <a:lnTo>
                  <a:pt x="3060" y="560"/>
                </a:lnTo>
                <a:lnTo>
                  <a:pt x="3079" y="580"/>
                </a:lnTo>
                <a:lnTo>
                  <a:pt x="3097" y="600"/>
                </a:lnTo>
                <a:lnTo>
                  <a:pt x="3115" y="620"/>
                </a:lnTo>
                <a:lnTo>
                  <a:pt x="3133" y="641"/>
                </a:lnTo>
                <a:lnTo>
                  <a:pt x="3150" y="663"/>
                </a:lnTo>
                <a:lnTo>
                  <a:pt x="3167" y="684"/>
                </a:lnTo>
                <a:lnTo>
                  <a:pt x="3232" y="770"/>
                </a:lnTo>
                <a:lnTo>
                  <a:pt x="3240" y="765"/>
                </a:lnTo>
                <a:lnTo>
                  <a:pt x="3247" y="760"/>
                </a:lnTo>
                <a:lnTo>
                  <a:pt x="3253" y="754"/>
                </a:lnTo>
                <a:lnTo>
                  <a:pt x="3259" y="748"/>
                </a:lnTo>
                <a:lnTo>
                  <a:pt x="3265" y="741"/>
                </a:lnTo>
                <a:lnTo>
                  <a:pt x="3270" y="734"/>
                </a:lnTo>
                <a:lnTo>
                  <a:pt x="3275" y="726"/>
                </a:lnTo>
                <a:lnTo>
                  <a:pt x="3279" y="717"/>
                </a:lnTo>
                <a:lnTo>
                  <a:pt x="3284" y="708"/>
                </a:lnTo>
                <a:lnTo>
                  <a:pt x="3287" y="698"/>
                </a:lnTo>
                <a:lnTo>
                  <a:pt x="3291" y="687"/>
                </a:lnTo>
                <a:lnTo>
                  <a:pt x="3294" y="676"/>
                </a:lnTo>
                <a:lnTo>
                  <a:pt x="3298" y="652"/>
                </a:lnTo>
                <a:lnTo>
                  <a:pt x="3300" y="639"/>
                </a:lnTo>
                <a:lnTo>
                  <a:pt x="3302" y="625"/>
                </a:lnTo>
                <a:lnTo>
                  <a:pt x="3347" y="175"/>
                </a:lnTo>
                <a:lnTo>
                  <a:pt x="3348" y="160"/>
                </a:lnTo>
                <a:lnTo>
                  <a:pt x="3348" y="147"/>
                </a:lnTo>
                <a:lnTo>
                  <a:pt x="3348" y="135"/>
                </a:lnTo>
                <a:lnTo>
                  <a:pt x="3347" y="129"/>
                </a:lnTo>
                <a:lnTo>
                  <a:pt x="3346" y="124"/>
                </a:lnTo>
                <a:lnTo>
                  <a:pt x="3345" y="119"/>
                </a:lnTo>
                <a:lnTo>
                  <a:pt x="3344" y="114"/>
                </a:lnTo>
                <a:lnTo>
                  <a:pt x="3341" y="106"/>
                </a:lnTo>
                <a:lnTo>
                  <a:pt x="3337" y="98"/>
                </a:lnTo>
                <a:lnTo>
                  <a:pt x="3332" y="92"/>
                </a:lnTo>
                <a:lnTo>
                  <a:pt x="3329" y="88"/>
                </a:lnTo>
                <a:lnTo>
                  <a:pt x="3326" y="86"/>
                </a:lnTo>
                <a:lnTo>
                  <a:pt x="3318" y="80"/>
                </a:lnTo>
                <a:lnTo>
                  <a:pt x="3308" y="76"/>
                </a:lnTo>
                <a:lnTo>
                  <a:pt x="3303" y="74"/>
                </a:lnTo>
                <a:lnTo>
                  <a:pt x="3298" y="72"/>
                </a:lnTo>
                <a:lnTo>
                  <a:pt x="3286" y="70"/>
                </a:lnTo>
                <a:lnTo>
                  <a:pt x="3272" y="68"/>
                </a:lnTo>
                <a:lnTo>
                  <a:pt x="3258" y="66"/>
                </a:lnTo>
                <a:lnTo>
                  <a:pt x="3242" y="66"/>
                </a:lnTo>
                <a:lnTo>
                  <a:pt x="3223" y="66"/>
                </a:lnTo>
                <a:lnTo>
                  <a:pt x="3229" y="1"/>
                </a:lnTo>
                <a:lnTo>
                  <a:pt x="3581" y="1"/>
                </a:lnTo>
                <a:lnTo>
                  <a:pt x="4047" y="504"/>
                </a:lnTo>
                <a:lnTo>
                  <a:pt x="4079" y="175"/>
                </a:lnTo>
                <a:lnTo>
                  <a:pt x="4081" y="160"/>
                </a:lnTo>
                <a:lnTo>
                  <a:pt x="4081" y="146"/>
                </a:lnTo>
                <a:lnTo>
                  <a:pt x="4080" y="134"/>
                </a:lnTo>
                <a:lnTo>
                  <a:pt x="4080" y="129"/>
                </a:lnTo>
                <a:lnTo>
                  <a:pt x="4079" y="123"/>
                </a:lnTo>
                <a:lnTo>
                  <a:pt x="4078" y="118"/>
                </a:lnTo>
                <a:lnTo>
                  <a:pt x="4077" y="114"/>
                </a:lnTo>
                <a:lnTo>
                  <a:pt x="4074" y="105"/>
                </a:lnTo>
                <a:lnTo>
                  <a:pt x="4070" y="98"/>
                </a:lnTo>
                <a:lnTo>
                  <a:pt x="4065" y="91"/>
                </a:lnTo>
                <a:lnTo>
                  <a:pt x="4062" y="88"/>
                </a:lnTo>
                <a:lnTo>
                  <a:pt x="4058" y="85"/>
                </a:lnTo>
                <a:lnTo>
                  <a:pt x="4050" y="80"/>
                </a:lnTo>
                <a:lnTo>
                  <a:pt x="4041" y="75"/>
                </a:lnTo>
                <a:lnTo>
                  <a:pt x="4036" y="74"/>
                </a:lnTo>
                <a:lnTo>
                  <a:pt x="4030" y="72"/>
                </a:lnTo>
                <a:lnTo>
                  <a:pt x="4018" y="69"/>
                </a:lnTo>
                <a:lnTo>
                  <a:pt x="4005" y="67"/>
                </a:lnTo>
                <a:lnTo>
                  <a:pt x="3990" y="66"/>
                </a:lnTo>
                <a:lnTo>
                  <a:pt x="3974" y="65"/>
                </a:lnTo>
                <a:lnTo>
                  <a:pt x="3919" y="65"/>
                </a:lnTo>
                <a:lnTo>
                  <a:pt x="3925" y="1"/>
                </a:lnTo>
                <a:lnTo>
                  <a:pt x="4448" y="1"/>
                </a:lnTo>
                <a:lnTo>
                  <a:pt x="4972" y="1"/>
                </a:lnTo>
                <a:lnTo>
                  <a:pt x="5497" y="1"/>
                </a:lnTo>
                <a:lnTo>
                  <a:pt x="6021" y="1"/>
                </a:lnTo>
                <a:lnTo>
                  <a:pt x="6045" y="2"/>
                </a:lnTo>
                <a:lnTo>
                  <a:pt x="6068" y="3"/>
                </a:lnTo>
                <a:lnTo>
                  <a:pt x="6090" y="4"/>
                </a:lnTo>
                <a:lnTo>
                  <a:pt x="6111" y="7"/>
                </a:lnTo>
                <a:lnTo>
                  <a:pt x="6131" y="10"/>
                </a:lnTo>
                <a:lnTo>
                  <a:pt x="6150" y="14"/>
                </a:lnTo>
                <a:lnTo>
                  <a:pt x="6159" y="16"/>
                </a:lnTo>
                <a:lnTo>
                  <a:pt x="6167" y="18"/>
                </a:lnTo>
                <a:lnTo>
                  <a:pt x="6184" y="23"/>
                </a:lnTo>
                <a:lnTo>
                  <a:pt x="6200" y="29"/>
                </a:lnTo>
                <a:lnTo>
                  <a:pt x="6215" y="35"/>
                </a:lnTo>
                <a:lnTo>
                  <a:pt x="6229" y="42"/>
                </a:lnTo>
                <a:lnTo>
                  <a:pt x="6243" y="50"/>
                </a:lnTo>
                <a:lnTo>
                  <a:pt x="6255" y="58"/>
                </a:lnTo>
                <a:lnTo>
                  <a:pt x="6266" y="67"/>
                </a:lnTo>
                <a:lnTo>
                  <a:pt x="6272" y="72"/>
                </a:lnTo>
                <a:lnTo>
                  <a:pt x="6277" y="77"/>
                </a:lnTo>
                <a:lnTo>
                  <a:pt x="6282" y="82"/>
                </a:lnTo>
                <a:lnTo>
                  <a:pt x="6287" y="87"/>
                </a:lnTo>
                <a:lnTo>
                  <a:pt x="6293" y="95"/>
                </a:lnTo>
                <a:lnTo>
                  <a:pt x="6299" y="103"/>
                </a:lnTo>
                <a:lnTo>
                  <a:pt x="6305" y="112"/>
                </a:lnTo>
                <a:lnTo>
                  <a:pt x="6310" y="120"/>
                </a:lnTo>
                <a:lnTo>
                  <a:pt x="6315" y="129"/>
                </a:lnTo>
                <a:lnTo>
                  <a:pt x="6319" y="139"/>
                </a:lnTo>
                <a:lnTo>
                  <a:pt x="6323" y="148"/>
                </a:lnTo>
                <a:lnTo>
                  <a:pt x="6326" y="158"/>
                </a:lnTo>
                <a:lnTo>
                  <a:pt x="6329" y="167"/>
                </a:lnTo>
                <a:lnTo>
                  <a:pt x="6330" y="172"/>
                </a:lnTo>
                <a:lnTo>
                  <a:pt x="6332" y="177"/>
                </a:lnTo>
                <a:lnTo>
                  <a:pt x="6333" y="187"/>
                </a:lnTo>
                <a:lnTo>
                  <a:pt x="6335" y="198"/>
                </a:lnTo>
                <a:lnTo>
                  <a:pt x="6335" y="208"/>
                </a:lnTo>
                <a:lnTo>
                  <a:pt x="6336" y="218"/>
                </a:lnTo>
                <a:lnTo>
                  <a:pt x="6336" y="229"/>
                </a:lnTo>
                <a:lnTo>
                  <a:pt x="6335" y="239"/>
                </a:lnTo>
                <a:lnTo>
                  <a:pt x="6333" y="251"/>
                </a:lnTo>
                <a:lnTo>
                  <a:pt x="6331" y="263"/>
                </a:lnTo>
                <a:lnTo>
                  <a:pt x="6329" y="270"/>
                </a:lnTo>
                <a:lnTo>
                  <a:pt x="6328" y="277"/>
                </a:lnTo>
                <a:lnTo>
                  <a:pt x="6325" y="284"/>
                </a:lnTo>
                <a:lnTo>
                  <a:pt x="6323" y="292"/>
                </a:lnTo>
                <a:lnTo>
                  <a:pt x="6317" y="307"/>
                </a:lnTo>
                <a:lnTo>
                  <a:pt x="6313" y="315"/>
                </a:lnTo>
                <a:lnTo>
                  <a:pt x="6309" y="323"/>
                </a:lnTo>
                <a:lnTo>
                  <a:pt x="6305" y="331"/>
                </a:lnTo>
                <a:lnTo>
                  <a:pt x="6300" y="339"/>
                </a:lnTo>
                <a:lnTo>
                  <a:pt x="6294" y="347"/>
                </a:lnTo>
                <a:lnTo>
                  <a:pt x="6288" y="355"/>
                </a:lnTo>
                <a:lnTo>
                  <a:pt x="6282" y="363"/>
                </a:lnTo>
                <a:lnTo>
                  <a:pt x="6275" y="371"/>
                </a:lnTo>
                <a:lnTo>
                  <a:pt x="6267" y="379"/>
                </a:lnTo>
                <a:lnTo>
                  <a:pt x="6259" y="386"/>
                </a:lnTo>
                <a:lnTo>
                  <a:pt x="6250" y="394"/>
                </a:lnTo>
                <a:lnTo>
                  <a:pt x="6241" y="401"/>
                </a:lnTo>
                <a:lnTo>
                  <a:pt x="6230" y="409"/>
                </a:lnTo>
                <a:lnTo>
                  <a:pt x="6219" y="415"/>
                </a:lnTo>
                <a:lnTo>
                  <a:pt x="6208" y="422"/>
                </a:lnTo>
                <a:lnTo>
                  <a:pt x="6196" y="429"/>
                </a:lnTo>
                <a:lnTo>
                  <a:pt x="6182" y="435"/>
                </a:lnTo>
                <a:lnTo>
                  <a:pt x="6169" y="441"/>
                </a:lnTo>
                <a:lnTo>
                  <a:pt x="6154" y="446"/>
                </a:lnTo>
                <a:lnTo>
                  <a:pt x="6138" y="451"/>
                </a:lnTo>
                <a:lnTo>
                  <a:pt x="6122" y="456"/>
                </a:lnTo>
                <a:lnTo>
                  <a:pt x="6105" y="460"/>
                </a:lnTo>
                <a:lnTo>
                  <a:pt x="6120" y="470"/>
                </a:lnTo>
                <a:lnTo>
                  <a:pt x="6135" y="480"/>
                </a:lnTo>
                <a:lnTo>
                  <a:pt x="6150" y="490"/>
                </a:lnTo>
                <a:lnTo>
                  <a:pt x="6164" y="501"/>
                </a:lnTo>
                <a:lnTo>
                  <a:pt x="6178" y="512"/>
                </a:lnTo>
                <a:lnTo>
                  <a:pt x="6191" y="524"/>
                </a:lnTo>
                <a:lnTo>
                  <a:pt x="6204" y="536"/>
                </a:lnTo>
                <a:lnTo>
                  <a:pt x="6217" y="549"/>
                </a:lnTo>
                <a:lnTo>
                  <a:pt x="6229" y="562"/>
                </a:lnTo>
                <a:lnTo>
                  <a:pt x="6241" y="575"/>
                </a:lnTo>
                <a:lnTo>
                  <a:pt x="6253" y="588"/>
                </a:lnTo>
                <a:lnTo>
                  <a:pt x="6264" y="602"/>
                </a:lnTo>
                <a:lnTo>
                  <a:pt x="6287" y="630"/>
                </a:lnTo>
                <a:lnTo>
                  <a:pt x="6309" y="659"/>
                </a:lnTo>
                <a:lnTo>
                  <a:pt x="6352" y="717"/>
                </a:lnTo>
                <a:lnTo>
                  <a:pt x="6373" y="745"/>
                </a:lnTo>
                <a:lnTo>
                  <a:pt x="6395" y="774"/>
                </a:lnTo>
                <a:lnTo>
                  <a:pt x="6406" y="788"/>
                </a:lnTo>
                <a:lnTo>
                  <a:pt x="6418" y="803"/>
                </a:lnTo>
                <a:lnTo>
                  <a:pt x="6429" y="816"/>
                </a:lnTo>
                <a:lnTo>
                  <a:pt x="6441" y="830"/>
                </a:lnTo>
                <a:lnTo>
                  <a:pt x="6453" y="843"/>
                </a:lnTo>
                <a:lnTo>
                  <a:pt x="6465" y="856"/>
                </a:lnTo>
                <a:lnTo>
                  <a:pt x="6478" y="868"/>
                </a:lnTo>
                <a:lnTo>
                  <a:pt x="6491" y="880"/>
                </a:lnTo>
                <a:lnTo>
                  <a:pt x="6509" y="896"/>
                </a:lnTo>
                <a:lnTo>
                  <a:pt x="6529" y="912"/>
                </a:lnTo>
                <a:lnTo>
                  <a:pt x="6539" y="920"/>
                </a:lnTo>
                <a:lnTo>
                  <a:pt x="6549" y="927"/>
                </a:lnTo>
                <a:lnTo>
                  <a:pt x="6559" y="935"/>
                </a:lnTo>
                <a:lnTo>
                  <a:pt x="6570" y="942"/>
                </a:lnTo>
                <a:lnTo>
                  <a:pt x="6591" y="956"/>
                </a:lnTo>
                <a:lnTo>
                  <a:pt x="6615" y="970"/>
                </a:lnTo>
                <a:lnTo>
                  <a:pt x="6638" y="982"/>
                </a:lnTo>
                <a:lnTo>
                  <a:pt x="6661" y="994"/>
                </a:lnTo>
                <a:lnTo>
                  <a:pt x="6685" y="1004"/>
                </a:lnTo>
                <a:lnTo>
                  <a:pt x="6697" y="1009"/>
                </a:lnTo>
                <a:lnTo>
                  <a:pt x="6710" y="1014"/>
                </a:lnTo>
                <a:lnTo>
                  <a:pt x="6734" y="1022"/>
                </a:lnTo>
                <a:lnTo>
                  <a:pt x="6760" y="1030"/>
                </a:lnTo>
                <a:lnTo>
                  <a:pt x="6785" y="1035"/>
                </a:lnTo>
                <a:lnTo>
                  <a:pt x="6811" y="1040"/>
                </a:lnTo>
                <a:lnTo>
                  <a:pt x="6836" y="1043"/>
                </a:lnTo>
                <a:lnTo>
                  <a:pt x="6862" y="1044"/>
                </a:lnTo>
                <a:lnTo>
                  <a:pt x="6877" y="1045"/>
                </a:lnTo>
                <a:lnTo>
                  <a:pt x="6892" y="1044"/>
                </a:lnTo>
                <a:lnTo>
                  <a:pt x="6906" y="1043"/>
                </a:lnTo>
                <a:lnTo>
                  <a:pt x="6921" y="1042"/>
                </a:lnTo>
                <a:lnTo>
                  <a:pt x="6936" y="1039"/>
                </a:lnTo>
                <a:lnTo>
                  <a:pt x="6950" y="1037"/>
                </a:lnTo>
                <a:lnTo>
                  <a:pt x="6964" y="1033"/>
                </a:lnTo>
                <a:lnTo>
                  <a:pt x="6979" y="1029"/>
                </a:lnTo>
                <a:lnTo>
                  <a:pt x="7002" y="1023"/>
                </a:lnTo>
                <a:lnTo>
                  <a:pt x="7025" y="1015"/>
                </a:lnTo>
                <a:lnTo>
                  <a:pt x="7048" y="1007"/>
                </a:lnTo>
                <a:lnTo>
                  <a:pt x="7070" y="998"/>
                </a:lnTo>
                <a:lnTo>
                  <a:pt x="7091" y="988"/>
                </a:lnTo>
                <a:lnTo>
                  <a:pt x="7112" y="977"/>
                </a:lnTo>
                <a:lnTo>
                  <a:pt x="7132" y="966"/>
                </a:lnTo>
                <a:lnTo>
                  <a:pt x="7151" y="954"/>
                </a:lnTo>
                <a:lnTo>
                  <a:pt x="7170" y="942"/>
                </a:lnTo>
                <a:lnTo>
                  <a:pt x="7188" y="929"/>
                </a:lnTo>
                <a:lnTo>
                  <a:pt x="7205" y="916"/>
                </a:lnTo>
                <a:lnTo>
                  <a:pt x="7221" y="903"/>
                </a:lnTo>
                <a:lnTo>
                  <a:pt x="7237" y="890"/>
                </a:lnTo>
                <a:lnTo>
                  <a:pt x="7252" y="877"/>
                </a:lnTo>
                <a:lnTo>
                  <a:pt x="7265" y="864"/>
                </a:lnTo>
                <a:lnTo>
                  <a:pt x="7278" y="851"/>
                </a:lnTo>
                <a:close/>
              </a:path>
            </a:pathLst>
          </a:custGeom>
          <a:solidFill>
            <a:srgbClr val="00347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noProof="0"/>
          </a:p>
        </p:txBody>
      </p:sp>
      <p:sp>
        <p:nvSpPr>
          <p:cNvPr id="8" name="(c)" hidden="1"/>
          <p:cNvSpPr txBox="1"/>
          <p:nvPr userDrawn="1"/>
        </p:nvSpPr>
        <p:spPr>
          <a:xfrm>
            <a:off x="11943236" y="6891795"/>
            <a:ext cx="242054" cy="3077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200">
                <a:solidFill>
                  <a:schemeClr val="bg1"/>
                </a:solidFill>
                <a:latin typeface="+mn-lt"/>
              </a:rPr>
              <a:t>©grow. for</a:t>
            </a:r>
            <a:r>
              <a:rPr lang="fi-FI" sz="200" baseline="0">
                <a:solidFill>
                  <a:schemeClr val="bg1"/>
                </a:solidFill>
                <a:latin typeface="+mn-lt"/>
              </a:rPr>
              <a:t> berner</a:t>
            </a:r>
            <a:endParaRPr lang="en-GB" sz="200" err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9" name="(logo)" descr="Z:\GRW (grow)\logot\copyright_grow.png" hidden="1"/>
          <p:cNvPicPr>
            <a:picLocks noChangeAspect="1" noChangeArrowheads="1"/>
          </p:cNvPicPr>
          <p:nvPr userDrawn="1"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000"/>
            <a:ext cx="60261" cy="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6577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  <p:sldLayoutId id="2147483783" r:id="rId12"/>
    <p:sldLayoutId id="2147483784" r:id="rId13"/>
    <p:sldLayoutId id="2147483785" r:id="rId14"/>
    <p:sldLayoutId id="2147483786" r:id="rId15"/>
    <p:sldLayoutId id="2147483787" r:id="rId16"/>
    <p:sldLayoutId id="2147483788" r:id="rId17"/>
    <p:sldLayoutId id="2147483789" r:id="rId18"/>
    <p:sldLayoutId id="2147483790" r:id="rId19"/>
    <p:sldLayoutId id="2147483791" r:id="rId20"/>
    <p:sldLayoutId id="2147483792" r:id="rId21"/>
    <p:sldLayoutId id="2147483793" r:id="rId22"/>
    <p:sldLayoutId id="2147483794" r:id="rId23"/>
    <p:sldLayoutId id="2147483795" r:id="rId24"/>
    <p:sldLayoutId id="2147483796" r:id="rId25"/>
    <p:sldLayoutId id="2147483797" r:id="rId26"/>
    <p:sldLayoutId id="2147483798" r:id="rId27"/>
    <p:sldLayoutId id="2147483799" r:id="rId28"/>
    <p:sldLayoutId id="2147483800" r:id="rId29"/>
    <p:sldLayoutId id="2147483801" r:id="rId30"/>
    <p:sldLayoutId id="2147483802" r:id="rId31"/>
    <p:sldLayoutId id="2147483803" r:id="rId32"/>
    <p:sldLayoutId id="2147483804" r:id="rId33"/>
    <p:sldLayoutId id="2147483805" r:id="rId34"/>
    <p:sldLayoutId id="2147483806" r:id="rId35"/>
    <p:sldLayoutId id="2147483807" r:id="rId36"/>
    <p:sldLayoutId id="2147483808" r:id="rId37"/>
    <p:sldLayoutId id="2147483809" r:id="rId38"/>
    <p:sldLayoutId id="2147483810" r:id="rId39"/>
    <p:sldLayoutId id="2147483811" r:id="rId40"/>
    <p:sldLayoutId id="2147483812" r:id="rId41"/>
    <p:sldLayoutId id="2147483813" r:id="rId42"/>
    <p:sldLayoutId id="2147483814" r:id="rId43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400" b="1" kern="1200" cap="all" spc="-5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800" kern="1200" spc="-50" baseline="0">
          <a:solidFill>
            <a:schemeClr val="accent1"/>
          </a:solidFill>
          <a:latin typeface="+mn-lt"/>
          <a:ea typeface="+mn-ea"/>
          <a:cs typeface="+mn-cs"/>
        </a:defRPr>
      </a:lvl1pPr>
      <a:lvl2pPr marL="623888" indent="-2667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800" kern="1200" spc="-50" baseline="0">
          <a:solidFill>
            <a:schemeClr val="accent1"/>
          </a:solidFill>
          <a:latin typeface="+mn-lt"/>
          <a:ea typeface="+mn-ea"/>
          <a:cs typeface="+mn-cs"/>
        </a:defRPr>
      </a:lvl2pPr>
      <a:lvl3pPr marL="989013" indent="-274638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800" kern="1200" spc="-50" baseline="0">
          <a:solidFill>
            <a:schemeClr val="accent1"/>
          </a:solidFill>
          <a:latin typeface="+mn-lt"/>
          <a:ea typeface="+mn-ea"/>
          <a:cs typeface="+mn-cs"/>
        </a:defRPr>
      </a:lvl3pPr>
      <a:lvl4pPr marL="1346200" indent="-274638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800" kern="1200" spc="-50" baseline="0">
          <a:solidFill>
            <a:schemeClr val="accent1"/>
          </a:solidFill>
          <a:latin typeface="+mn-lt"/>
          <a:ea typeface="+mn-ea"/>
          <a:cs typeface="+mn-cs"/>
        </a:defRPr>
      </a:lvl4pPr>
      <a:lvl5pPr marL="1703388" indent="-265113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800" kern="1200" spc="-50" baseline="0">
          <a:solidFill>
            <a:schemeClr val="accent1"/>
          </a:solidFill>
          <a:latin typeface="+mn-lt"/>
          <a:ea typeface="+mn-ea"/>
          <a:cs typeface="+mn-cs"/>
        </a:defRPr>
      </a:lvl5pPr>
      <a:lvl6pPr marL="2062163" indent="-2667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2419350" indent="-2667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776538" indent="-2667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3141663" indent="-27305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FC8B3B-B623-4390-87BB-0A28F492E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04664"/>
            <a:ext cx="11090275" cy="115212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i-FI" noProof="0"/>
              <a:t>Muokkaa ots. perustyyl. napsautt.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7DC9D9-CC17-4017-99B9-0DF3F8EE52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3" y="1844675"/>
            <a:ext cx="11090275" cy="417671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183322-B766-4A44-B5E0-B320E5B66B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11423" y="6453337"/>
            <a:ext cx="2160389" cy="14401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F4253212-68F6-4DA4-8CD8-335B6F4AD5D4}" type="datetime1">
              <a:rPr lang="fi-FI" smtClean="0"/>
              <a:t>14.4.2026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A3588-F508-4787-B4DE-DA99B4D7C3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71813" y="6453337"/>
            <a:ext cx="6048375" cy="14401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>
              <a:defRPr sz="800">
                <a:solidFill>
                  <a:schemeClr val="accent4"/>
                </a:solidFill>
              </a:defRPr>
            </a:lvl1pPr>
          </a:lstStyle>
          <a:p>
            <a:r>
              <a:rPr lang="fi-FI" noProof="0"/>
              <a:t>© Berner Oy  |  Esittäjä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BA4682-E05F-4341-A66C-DE7D940000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863" y="6453337"/>
            <a:ext cx="360562" cy="14401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AEFE98F4-D9F1-4002-AD5C-3866A5A71344}" type="slidenum">
              <a:rPr lang="fi-FI" noProof="0" smtClean="0"/>
              <a:pPr/>
              <a:t>‹#›</a:t>
            </a:fld>
            <a:endParaRPr lang="fi-FI" noProof="0"/>
          </a:p>
        </p:txBody>
      </p:sp>
      <p:sp>
        <p:nvSpPr>
          <p:cNvPr id="10" name="Freeform 6"/>
          <p:cNvSpPr>
            <a:spLocks noChangeAspect="1" noEditPoints="1"/>
          </p:cNvSpPr>
          <p:nvPr userDrawn="1"/>
        </p:nvSpPr>
        <p:spPr bwMode="auto">
          <a:xfrm>
            <a:off x="10691290" y="6381750"/>
            <a:ext cx="1152442" cy="250456"/>
          </a:xfrm>
          <a:custGeom>
            <a:avLst/>
            <a:gdLst>
              <a:gd name="T0" fmla="*/ 5840 w 7330"/>
              <a:gd name="T1" fmla="*/ 1317 h 1593"/>
              <a:gd name="T2" fmla="*/ 5357 w 7330"/>
              <a:gd name="T3" fmla="*/ 1467 h 1593"/>
              <a:gd name="T4" fmla="*/ 2874 w 7330"/>
              <a:gd name="T5" fmla="*/ 1589 h 1593"/>
              <a:gd name="T6" fmla="*/ 684 w 7330"/>
              <a:gd name="T7" fmla="*/ 1394 h 1593"/>
              <a:gd name="T8" fmla="*/ 863 w 7330"/>
              <a:gd name="T9" fmla="*/ 1338 h 1593"/>
              <a:gd name="T10" fmla="*/ 497 w 7330"/>
              <a:gd name="T11" fmla="*/ 753 h 1593"/>
              <a:gd name="T12" fmla="*/ 757 w 7330"/>
              <a:gd name="T13" fmla="*/ 719 h 1593"/>
              <a:gd name="T14" fmla="*/ 771 w 7330"/>
              <a:gd name="T15" fmla="*/ 502 h 1593"/>
              <a:gd name="T16" fmla="*/ 468 w 7330"/>
              <a:gd name="T17" fmla="*/ 709 h 1593"/>
              <a:gd name="T18" fmla="*/ 787 w 7330"/>
              <a:gd name="T19" fmla="*/ 281 h 1593"/>
              <a:gd name="T20" fmla="*/ 733 w 7330"/>
              <a:gd name="T21" fmla="*/ 82 h 1593"/>
              <a:gd name="T22" fmla="*/ 154 w 7330"/>
              <a:gd name="T23" fmla="*/ 767 h 1593"/>
              <a:gd name="T24" fmla="*/ 220 w 7330"/>
              <a:gd name="T25" fmla="*/ 78 h 1593"/>
              <a:gd name="T26" fmla="*/ 1075 w 7330"/>
              <a:gd name="T27" fmla="*/ 82 h 1593"/>
              <a:gd name="T28" fmla="*/ 1065 w 7330"/>
              <a:gd name="T29" fmla="*/ 315 h 1593"/>
              <a:gd name="T30" fmla="*/ 980 w 7330"/>
              <a:gd name="T31" fmla="*/ 435 h 1593"/>
              <a:gd name="T32" fmla="*/ 1073 w 7330"/>
              <a:gd name="T33" fmla="*/ 678 h 1593"/>
              <a:gd name="T34" fmla="*/ 6070 w 7330"/>
              <a:gd name="T35" fmla="*/ 209 h 1593"/>
              <a:gd name="T36" fmla="*/ 5917 w 7330"/>
              <a:gd name="T37" fmla="*/ 66 h 1593"/>
              <a:gd name="T38" fmla="*/ 6058 w 7330"/>
              <a:gd name="T39" fmla="*/ 299 h 1593"/>
              <a:gd name="T40" fmla="*/ 5284 w 7330"/>
              <a:gd name="T41" fmla="*/ 230 h 1593"/>
              <a:gd name="T42" fmla="*/ 5037 w 7330"/>
              <a:gd name="T43" fmla="*/ 69 h 1593"/>
              <a:gd name="T44" fmla="*/ 4979 w 7330"/>
              <a:gd name="T45" fmla="*/ 262 h 1593"/>
              <a:gd name="T46" fmla="*/ 4818 w 7330"/>
              <a:gd name="T47" fmla="*/ 433 h 1593"/>
              <a:gd name="T48" fmla="*/ 4812 w 7330"/>
              <a:gd name="T49" fmla="*/ 785 h 1593"/>
              <a:gd name="T50" fmla="*/ 5137 w 7330"/>
              <a:gd name="T51" fmla="*/ 646 h 1593"/>
              <a:gd name="T52" fmla="*/ 5456 w 7330"/>
              <a:gd name="T53" fmla="*/ 712 h 1593"/>
              <a:gd name="T54" fmla="*/ 4285 w 7330"/>
              <a:gd name="T55" fmla="*/ 66 h 1593"/>
              <a:gd name="T56" fmla="*/ 4123 w 7330"/>
              <a:gd name="T57" fmla="*/ 770 h 1593"/>
              <a:gd name="T58" fmla="*/ 4421 w 7330"/>
              <a:gd name="T59" fmla="*/ 688 h 1593"/>
              <a:gd name="T60" fmla="*/ 3435 w 7330"/>
              <a:gd name="T61" fmla="*/ 232 h 1593"/>
              <a:gd name="T62" fmla="*/ 3495 w 7330"/>
              <a:gd name="T63" fmla="*/ 783 h 1593"/>
              <a:gd name="T64" fmla="*/ 3626 w 7330"/>
              <a:gd name="T65" fmla="*/ 1033 h 1593"/>
              <a:gd name="T66" fmla="*/ 2881 w 7330"/>
              <a:gd name="T67" fmla="*/ 143 h 1593"/>
              <a:gd name="T68" fmla="*/ 2771 w 7330"/>
              <a:gd name="T69" fmla="*/ 404 h 1593"/>
              <a:gd name="T70" fmla="*/ 2342 w 7330"/>
              <a:gd name="T71" fmla="*/ 134 h 1593"/>
              <a:gd name="T72" fmla="*/ 2019 w 7330"/>
              <a:gd name="T73" fmla="*/ 169 h 1593"/>
              <a:gd name="T74" fmla="*/ 1663 w 7330"/>
              <a:gd name="T75" fmla="*/ 365 h 1593"/>
              <a:gd name="T76" fmla="*/ 1756 w 7330"/>
              <a:gd name="T77" fmla="*/ 508 h 1593"/>
              <a:gd name="T78" fmla="*/ 1521 w 7330"/>
              <a:gd name="T79" fmla="*/ 708 h 1593"/>
              <a:gd name="T80" fmla="*/ 1731 w 7330"/>
              <a:gd name="T81" fmla="*/ 781 h 1593"/>
              <a:gd name="T82" fmla="*/ 2193 w 7330"/>
              <a:gd name="T83" fmla="*/ 783 h 1593"/>
              <a:gd name="T84" fmla="*/ 7204 w 7330"/>
              <a:gd name="T85" fmla="*/ 969 h 1593"/>
              <a:gd name="T86" fmla="*/ 6563 w 7330"/>
              <a:gd name="T87" fmla="*/ 1121 h 1593"/>
              <a:gd name="T88" fmla="*/ 6047 w 7330"/>
              <a:gd name="T89" fmla="*/ 726 h 1593"/>
              <a:gd name="T90" fmla="*/ 5733 w 7330"/>
              <a:gd name="T91" fmla="*/ 731 h 1593"/>
              <a:gd name="T92" fmla="*/ 4068 w 7330"/>
              <a:gd name="T93" fmla="*/ 925 h 1593"/>
              <a:gd name="T94" fmla="*/ 3612 w 7330"/>
              <a:gd name="T95" fmla="*/ 1135 h 1593"/>
              <a:gd name="T96" fmla="*/ 3034 w 7330"/>
              <a:gd name="T97" fmla="*/ 919 h 1593"/>
              <a:gd name="T98" fmla="*/ 2649 w 7330"/>
              <a:gd name="T99" fmla="*/ 482 h 1593"/>
              <a:gd name="T100" fmla="*/ 1088 w 7330"/>
              <a:gd name="T101" fmla="*/ 851 h 1593"/>
              <a:gd name="T102" fmla="*/ 1304 w 7330"/>
              <a:gd name="T103" fmla="*/ 139 h 1593"/>
              <a:gd name="T104" fmla="*/ 2860 w 7330"/>
              <a:gd name="T105" fmla="*/ 1 h 1593"/>
              <a:gd name="T106" fmla="*/ 3155 w 7330"/>
              <a:gd name="T107" fmla="*/ 158 h 1593"/>
              <a:gd name="T108" fmla="*/ 3059 w 7330"/>
              <a:gd name="T109" fmla="*/ 408 h 1593"/>
              <a:gd name="T110" fmla="*/ 3253 w 7330"/>
              <a:gd name="T111" fmla="*/ 754 h 1593"/>
              <a:gd name="T112" fmla="*/ 3318 w 7330"/>
              <a:gd name="T113" fmla="*/ 80 h 1593"/>
              <a:gd name="T114" fmla="*/ 4041 w 7330"/>
              <a:gd name="T115" fmla="*/ 75 h 1593"/>
              <a:gd name="T116" fmla="*/ 6255 w 7330"/>
              <a:gd name="T117" fmla="*/ 58 h 1593"/>
              <a:gd name="T118" fmla="*/ 6328 w 7330"/>
              <a:gd name="T119" fmla="*/ 277 h 1593"/>
              <a:gd name="T120" fmla="*/ 6120 w 7330"/>
              <a:gd name="T121" fmla="*/ 470 h 1593"/>
              <a:gd name="T122" fmla="*/ 6529 w 7330"/>
              <a:gd name="T123" fmla="*/ 912 h 1593"/>
              <a:gd name="T124" fmla="*/ 7002 w 7330"/>
              <a:gd name="T125" fmla="*/ 1023 h 15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7330" h="1593">
                <a:moveTo>
                  <a:pt x="3255" y="1454"/>
                </a:moveTo>
                <a:lnTo>
                  <a:pt x="3373" y="1453"/>
                </a:lnTo>
                <a:lnTo>
                  <a:pt x="3491" y="1453"/>
                </a:lnTo>
                <a:lnTo>
                  <a:pt x="3608" y="1451"/>
                </a:lnTo>
                <a:lnTo>
                  <a:pt x="3726" y="1449"/>
                </a:lnTo>
                <a:lnTo>
                  <a:pt x="3842" y="1447"/>
                </a:lnTo>
                <a:lnTo>
                  <a:pt x="3957" y="1444"/>
                </a:lnTo>
                <a:lnTo>
                  <a:pt x="4071" y="1441"/>
                </a:lnTo>
                <a:lnTo>
                  <a:pt x="4184" y="1437"/>
                </a:lnTo>
                <a:lnTo>
                  <a:pt x="4297" y="1433"/>
                </a:lnTo>
                <a:lnTo>
                  <a:pt x="4408" y="1428"/>
                </a:lnTo>
                <a:lnTo>
                  <a:pt x="4518" y="1423"/>
                </a:lnTo>
                <a:lnTo>
                  <a:pt x="4628" y="1417"/>
                </a:lnTo>
                <a:lnTo>
                  <a:pt x="4736" y="1411"/>
                </a:lnTo>
                <a:lnTo>
                  <a:pt x="4843" y="1405"/>
                </a:lnTo>
                <a:lnTo>
                  <a:pt x="4949" y="1398"/>
                </a:lnTo>
                <a:lnTo>
                  <a:pt x="5002" y="1394"/>
                </a:lnTo>
                <a:lnTo>
                  <a:pt x="5054" y="1390"/>
                </a:lnTo>
                <a:lnTo>
                  <a:pt x="5158" y="1383"/>
                </a:lnTo>
                <a:lnTo>
                  <a:pt x="5260" y="1374"/>
                </a:lnTo>
                <a:lnTo>
                  <a:pt x="5360" y="1366"/>
                </a:lnTo>
                <a:lnTo>
                  <a:pt x="5459" y="1357"/>
                </a:lnTo>
                <a:lnTo>
                  <a:pt x="5557" y="1347"/>
                </a:lnTo>
                <a:lnTo>
                  <a:pt x="5653" y="1338"/>
                </a:lnTo>
                <a:lnTo>
                  <a:pt x="5747" y="1327"/>
                </a:lnTo>
                <a:lnTo>
                  <a:pt x="5840" y="1317"/>
                </a:lnTo>
                <a:lnTo>
                  <a:pt x="5931" y="1306"/>
                </a:lnTo>
                <a:lnTo>
                  <a:pt x="6020" y="1295"/>
                </a:lnTo>
                <a:lnTo>
                  <a:pt x="6108" y="1283"/>
                </a:lnTo>
                <a:lnTo>
                  <a:pt x="6194" y="1271"/>
                </a:lnTo>
                <a:lnTo>
                  <a:pt x="6277" y="1259"/>
                </a:lnTo>
                <a:lnTo>
                  <a:pt x="6359" y="1246"/>
                </a:lnTo>
                <a:lnTo>
                  <a:pt x="6439" y="1233"/>
                </a:lnTo>
                <a:lnTo>
                  <a:pt x="6517" y="1220"/>
                </a:lnTo>
                <a:lnTo>
                  <a:pt x="6518" y="1228"/>
                </a:lnTo>
                <a:lnTo>
                  <a:pt x="6454" y="1248"/>
                </a:lnTo>
                <a:lnTo>
                  <a:pt x="6386" y="1268"/>
                </a:lnTo>
                <a:lnTo>
                  <a:pt x="6316" y="1287"/>
                </a:lnTo>
                <a:lnTo>
                  <a:pt x="6279" y="1297"/>
                </a:lnTo>
                <a:lnTo>
                  <a:pt x="6242" y="1306"/>
                </a:lnTo>
                <a:lnTo>
                  <a:pt x="6204" y="1316"/>
                </a:lnTo>
                <a:lnTo>
                  <a:pt x="6166" y="1325"/>
                </a:lnTo>
                <a:lnTo>
                  <a:pt x="6087" y="1343"/>
                </a:lnTo>
                <a:lnTo>
                  <a:pt x="6004" y="1360"/>
                </a:lnTo>
                <a:lnTo>
                  <a:pt x="5920" y="1377"/>
                </a:lnTo>
                <a:lnTo>
                  <a:pt x="5832" y="1394"/>
                </a:lnTo>
                <a:lnTo>
                  <a:pt x="5742" y="1410"/>
                </a:lnTo>
                <a:lnTo>
                  <a:pt x="5649" y="1425"/>
                </a:lnTo>
                <a:lnTo>
                  <a:pt x="5554" y="1440"/>
                </a:lnTo>
                <a:lnTo>
                  <a:pt x="5457" y="1454"/>
                </a:lnTo>
                <a:lnTo>
                  <a:pt x="5407" y="1461"/>
                </a:lnTo>
                <a:lnTo>
                  <a:pt x="5357" y="1467"/>
                </a:lnTo>
                <a:lnTo>
                  <a:pt x="5255" y="1480"/>
                </a:lnTo>
                <a:lnTo>
                  <a:pt x="5151" y="1493"/>
                </a:lnTo>
                <a:lnTo>
                  <a:pt x="5044" y="1504"/>
                </a:lnTo>
                <a:lnTo>
                  <a:pt x="4936" y="1515"/>
                </a:lnTo>
                <a:lnTo>
                  <a:pt x="4826" y="1526"/>
                </a:lnTo>
                <a:lnTo>
                  <a:pt x="4714" y="1535"/>
                </a:lnTo>
                <a:lnTo>
                  <a:pt x="4601" y="1544"/>
                </a:lnTo>
                <a:lnTo>
                  <a:pt x="4485" y="1553"/>
                </a:lnTo>
                <a:lnTo>
                  <a:pt x="4427" y="1556"/>
                </a:lnTo>
                <a:lnTo>
                  <a:pt x="4368" y="1560"/>
                </a:lnTo>
                <a:lnTo>
                  <a:pt x="4309" y="1564"/>
                </a:lnTo>
                <a:lnTo>
                  <a:pt x="4250" y="1567"/>
                </a:lnTo>
                <a:lnTo>
                  <a:pt x="4190" y="1570"/>
                </a:lnTo>
                <a:lnTo>
                  <a:pt x="4130" y="1573"/>
                </a:lnTo>
                <a:lnTo>
                  <a:pt x="4070" y="1576"/>
                </a:lnTo>
                <a:lnTo>
                  <a:pt x="4009" y="1578"/>
                </a:lnTo>
                <a:lnTo>
                  <a:pt x="3948" y="1581"/>
                </a:lnTo>
                <a:lnTo>
                  <a:pt x="3886" y="1583"/>
                </a:lnTo>
                <a:lnTo>
                  <a:pt x="3762" y="1586"/>
                </a:lnTo>
                <a:lnTo>
                  <a:pt x="3636" y="1589"/>
                </a:lnTo>
                <a:lnTo>
                  <a:pt x="3510" y="1591"/>
                </a:lnTo>
                <a:lnTo>
                  <a:pt x="3383" y="1593"/>
                </a:lnTo>
                <a:lnTo>
                  <a:pt x="3255" y="1593"/>
                </a:lnTo>
                <a:lnTo>
                  <a:pt x="3127" y="1593"/>
                </a:lnTo>
                <a:lnTo>
                  <a:pt x="3000" y="1591"/>
                </a:lnTo>
                <a:lnTo>
                  <a:pt x="2874" y="1589"/>
                </a:lnTo>
                <a:lnTo>
                  <a:pt x="2811" y="1588"/>
                </a:lnTo>
                <a:lnTo>
                  <a:pt x="2749" y="1586"/>
                </a:lnTo>
                <a:lnTo>
                  <a:pt x="2687" y="1585"/>
                </a:lnTo>
                <a:lnTo>
                  <a:pt x="2625" y="1583"/>
                </a:lnTo>
                <a:lnTo>
                  <a:pt x="2564" y="1581"/>
                </a:lnTo>
                <a:lnTo>
                  <a:pt x="2503" y="1578"/>
                </a:lnTo>
                <a:lnTo>
                  <a:pt x="2382" y="1573"/>
                </a:lnTo>
                <a:lnTo>
                  <a:pt x="2262" y="1567"/>
                </a:lnTo>
                <a:lnTo>
                  <a:pt x="2143" y="1560"/>
                </a:lnTo>
                <a:lnTo>
                  <a:pt x="2026" y="1553"/>
                </a:lnTo>
                <a:lnTo>
                  <a:pt x="1911" y="1544"/>
                </a:lnTo>
                <a:lnTo>
                  <a:pt x="1854" y="1540"/>
                </a:lnTo>
                <a:lnTo>
                  <a:pt x="1798" y="1535"/>
                </a:lnTo>
                <a:lnTo>
                  <a:pt x="1742" y="1531"/>
                </a:lnTo>
                <a:lnTo>
                  <a:pt x="1687" y="1526"/>
                </a:lnTo>
                <a:lnTo>
                  <a:pt x="1577" y="1515"/>
                </a:lnTo>
                <a:lnTo>
                  <a:pt x="1469" y="1504"/>
                </a:lnTo>
                <a:lnTo>
                  <a:pt x="1363" y="1493"/>
                </a:lnTo>
                <a:lnTo>
                  <a:pt x="1260" y="1480"/>
                </a:lnTo>
                <a:lnTo>
                  <a:pt x="1158" y="1467"/>
                </a:lnTo>
                <a:lnTo>
                  <a:pt x="1059" y="1454"/>
                </a:lnTo>
                <a:lnTo>
                  <a:pt x="1010" y="1447"/>
                </a:lnTo>
                <a:lnTo>
                  <a:pt x="962" y="1440"/>
                </a:lnTo>
                <a:lnTo>
                  <a:pt x="867" y="1425"/>
                </a:lnTo>
                <a:lnTo>
                  <a:pt x="775" y="1410"/>
                </a:lnTo>
                <a:lnTo>
                  <a:pt x="684" y="1394"/>
                </a:lnTo>
                <a:lnTo>
                  <a:pt x="640" y="1386"/>
                </a:lnTo>
                <a:lnTo>
                  <a:pt x="597" y="1377"/>
                </a:lnTo>
                <a:lnTo>
                  <a:pt x="554" y="1369"/>
                </a:lnTo>
                <a:lnTo>
                  <a:pt x="512" y="1360"/>
                </a:lnTo>
                <a:lnTo>
                  <a:pt x="431" y="1343"/>
                </a:lnTo>
                <a:lnTo>
                  <a:pt x="351" y="1325"/>
                </a:lnTo>
                <a:lnTo>
                  <a:pt x="313" y="1316"/>
                </a:lnTo>
                <a:lnTo>
                  <a:pt x="275" y="1307"/>
                </a:lnTo>
                <a:lnTo>
                  <a:pt x="238" y="1297"/>
                </a:lnTo>
                <a:lnTo>
                  <a:pt x="202" y="1288"/>
                </a:lnTo>
                <a:lnTo>
                  <a:pt x="166" y="1278"/>
                </a:lnTo>
                <a:lnTo>
                  <a:pt x="132" y="1268"/>
                </a:lnTo>
                <a:lnTo>
                  <a:pt x="97" y="1258"/>
                </a:lnTo>
                <a:lnTo>
                  <a:pt x="64" y="1248"/>
                </a:lnTo>
                <a:lnTo>
                  <a:pt x="0" y="1228"/>
                </a:lnTo>
                <a:lnTo>
                  <a:pt x="1" y="1220"/>
                </a:lnTo>
                <a:lnTo>
                  <a:pt x="79" y="1234"/>
                </a:lnTo>
                <a:lnTo>
                  <a:pt x="158" y="1247"/>
                </a:lnTo>
                <a:lnTo>
                  <a:pt x="240" y="1259"/>
                </a:lnTo>
                <a:lnTo>
                  <a:pt x="323" y="1272"/>
                </a:lnTo>
                <a:lnTo>
                  <a:pt x="409" y="1284"/>
                </a:lnTo>
                <a:lnTo>
                  <a:pt x="496" y="1295"/>
                </a:lnTo>
                <a:lnTo>
                  <a:pt x="585" y="1307"/>
                </a:lnTo>
                <a:lnTo>
                  <a:pt x="676" y="1318"/>
                </a:lnTo>
                <a:lnTo>
                  <a:pt x="769" y="1328"/>
                </a:lnTo>
                <a:lnTo>
                  <a:pt x="863" y="1338"/>
                </a:lnTo>
                <a:lnTo>
                  <a:pt x="958" y="1348"/>
                </a:lnTo>
                <a:lnTo>
                  <a:pt x="1055" y="1357"/>
                </a:lnTo>
                <a:lnTo>
                  <a:pt x="1154" y="1366"/>
                </a:lnTo>
                <a:lnTo>
                  <a:pt x="1254" y="1375"/>
                </a:lnTo>
                <a:lnTo>
                  <a:pt x="1355" y="1383"/>
                </a:lnTo>
                <a:lnTo>
                  <a:pt x="1458" y="1391"/>
                </a:lnTo>
                <a:lnTo>
                  <a:pt x="1562" y="1398"/>
                </a:lnTo>
                <a:lnTo>
                  <a:pt x="1667" y="1405"/>
                </a:lnTo>
                <a:lnTo>
                  <a:pt x="1774" y="1412"/>
                </a:lnTo>
                <a:lnTo>
                  <a:pt x="1882" y="1418"/>
                </a:lnTo>
                <a:lnTo>
                  <a:pt x="1991" y="1423"/>
                </a:lnTo>
                <a:lnTo>
                  <a:pt x="2101" y="1428"/>
                </a:lnTo>
                <a:lnTo>
                  <a:pt x="2213" y="1433"/>
                </a:lnTo>
                <a:lnTo>
                  <a:pt x="2325" y="1437"/>
                </a:lnTo>
                <a:lnTo>
                  <a:pt x="2439" y="1441"/>
                </a:lnTo>
                <a:lnTo>
                  <a:pt x="2553" y="1444"/>
                </a:lnTo>
                <a:lnTo>
                  <a:pt x="2668" y="1447"/>
                </a:lnTo>
                <a:lnTo>
                  <a:pt x="2784" y="1449"/>
                </a:lnTo>
                <a:lnTo>
                  <a:pt x="2900" y="1451"/>
                </a:lnTo>
                <a:lnTo>
                  <a:pt x="3018" y="1453"/>
                </a:lnTo>
                <a:lnTo>
                  <a:pt x="3136" y="1453"/>
                </a:lnTo>
                <a:lnTo>
                  <a:pt x="3255" y="1454"/>
                </a:lnTo>
                <a:close/>
                <a:moveTo>
                  <a:pt x="484" y="741"/>
                </a:moveTo>
                <a:lnTo>
                  <a:pt x="488" y="746"/>
                </a:lnTo>
                <a:lnTo>
                  <a:pt x="492" y="750"/>
                </a:lnTo>
                <a:lnTo>
                  <a:pt x="497" y="753"/>
                </a:lnTo>
                <a:lnTo>
                  <a:pt x="502" y="757"/>
                </a:lnTo>
                <a:lnTo>
                  <a:pt x="508" y="760"/>
                </a:lnTo>
                <a:lnTo>
                  <a:pt x="514" y="763"/>
                </a:lnTo>
                <a:lnTo>
                  <a:pt x="528" y="768"/>
                </a:lnTo>
                <a:lnTo>
                  <a:pt x="545" y="772"/>
                </a:lnTo>
                <a:lnTo>
                  <a:pt x="565" y="775"/>
                </a:lnTo>
                <a:lnTo>
                  <a:pt x="590" y="776"/>
                </a:lnTo>
                <a:lnTo>
                  <a:pt x="618" y="777"/>
                </a:lnTo>
                <a:lnTo>
                  <a:pt x="628" y="777"/>
                </a:lnTo>
                <a:lnTo>
                  <a:pt x="638" y="776"/>
                </a:lnTo>
                <a:lnTo>
                  <a:pt x="647" y="775"/>
                </a:lnTo>
                <a:lnTo>
                  <a:pt x="657" y="774"/>
                </a:lnTo>
                <a:lnTo>
                  <a:pt x="665" y="772"/>
                </a:lnTo>
                <a:lnTo>
                  <a:pt x="674" y="770"/>
                </a:lnTo>
                <a:lnTo>
                  <a:pt x="682" y="767"/>
                </a:lnTo>
                <a:lnTo>
                  <a:pt x="690" y="765"/>
                </a:lnTo>
                <a:lnTo>
                  <a:pt x="698" y="761"/>
                </a:lnTo>
                <a:lnTo>
                  <a:pt x="706" y="758"/>
                </a:lnTo>
                <a:lnTo>
                  <a:pt x="713" y="754"/>
                </a:lnTo>
                <a:lnTo>
                  <a:pt x="720" y="750"/>
                </a:lnTo>
                <a:lnTo>
                  <a:pt x="726" y="745"/>
                </a:lnTo>
                <a:lnTo>
                  <a:pt x="734" y="741"/>
                </a:lnTo>
                <a:lnTo>
                  <a:pt x="740" y="736"/>
                </a:lnTo>
                <a:lnTo>
                  <a:pt x="746" y="730"/>
                </a:lnTo>
                <a:lnTo>
                  <a:pt x="751" y="725"/>
                </a:lnTo>
                <a:lnTo>
                  <a:pt x="757" y="719"/>
                </a:lnTo>
                <a:lnTo>
                  <a:pt x="762" y="713"/>
                </a:lnTo>
                <a:lnTo>
                  <a:pt x="766" y="706"/>
                </a:lnTo>
                <a:lnTo>
                  <a:pt x="775" y="693"/>
                </a:lnTo>
                <a:lnTo>
                  <a:pt x="779" y="686"/>
                </a:lnTo>
                <a:lnTo>
                  <a:pt x="782" y="678"/>
                </a:lnTo>
                <a:lnTo>
                  <a:pt x="785" y="671"/>
                </a:lnTo>
                <a:lnTo>
                  <a:pt x="788" y="663"/>
                </a:lnTo>
                <a:lnTo>
                  <a:pt x="791" y="655"/>
                </a:lnTo>
                <a:lnTo>
                  <a:pt x="793" y="647"/>
                </a:lnTo>
                <a:lnTo>
                  <a:pt x="795" y="639"/>
                </a:lnTo>
                <a:lnTo>
                  <a:pt x="797" y="630"/>
                </a:lnTo>
                <a:lnTo>
                  <a:pt x="799" y="613"/>
                </a:lnTo>
                <a:lnTo>
                  <a:pt x="800" y="604"/>
                </a:lnTo>
                <a:lnTo>
                  <a:pt x="800" y="596"/>
                </a:lnTo>
                <a:lnTo>
                  <a:pt x="800" y="587"/>
                </a:lnTo>
                <a:lnTo>
                  <a:pt x="799" y="579"/>
                </a:lnTo>
                <a:lnTo>
                  <a:pt x="798" y="571"/>
                </a:lnTo>
                <a:lnTo>
                  <a:pt x="797" y="562"/>
                </a:lnTo>
                <a:lnTo>
                  <a:pt x="795" y="554"/>
                </a:lnTo>
                <a:lnTo>
                  <a:pt x="793" y="546"/>
                </a:lnTo>
                <a:lnTo>
                  <a:pt x="790" y="539"/>
                </a:lnTo>
                <a:lnTo>
                  <a:pt x="787" y="531"/>
                </a:lnTo>
                <a:lnTo>
                  <a:pt x="784" y="523"/>
                </a:lnTo>
                <a:lnTo>
                  <a:pt x="780" y="516"/>
                </a:lnTo>
                <a:lnTo>
                  <a:pt x="776" y="509"/>
                </a:lnTo>
                <a:lnTo>
                  <a:pt x="771" y="502"/>
                </a:lnTo>
                <a:lnTo>
                  <a:pt x="766" y="496"/>
                </a:lnTo>
                <a:lnTo>
                  <a:pt x="761" y="490"/>
                </a:lnTo>
                <a:lnTo>
                  <a:pt x="754" y="483"/>
                </a:lnTo>
                <a:lnTo>
                  <a:pt x="747" y="476"/>
                </a:lnTo>
                <a:lnTo>
                  <a:pt x="740" y="470"/>
                </a:lnTo>
                <a:lnTo>
                  <a:pt x="733" y="465"/>
                </a:lnTo>
                <a:lnTo>
                  <a:pt x="724" y="459"/>
                </a:lnTo>
                <a:lnTo>
                  <a:pt x="715" y="455"/>
                </a:lnTo>
                <a:lnTo>
                  <a:pt x="707" y="450"/>
                </a:lnTo>
                <a:lnTo>
                  <a:pt x="698" y="446"/>
                </a:lnTo>
                <a:lnTo>
                  <a:pt x="688" y="443"/>
                </a:lnTo>
                <a:lnTo>
                  <a:pt x="679" y="440"/>
                </a:lnTo>
                <a:lnTo>
                  <a:pt x="669" y="437"/>
                </a:lnTo>
                <a:lnTo>
                  <a:pt x="659" y="435"/>
                </a:lnTo>
                <a:lnTo>
                  <a:pt x="648" y="433"/>
                </a:lnTo>
                <a:lnTo>
                  <a:pt x="638" y="432"/>
                </a:lnTo>
                <a:lnTo>
                  <a:pt x="627" y="431"/>
                </a:lnTo>
                <a:lnTo>
                  <a:pt x="616" y="431"/>
                </a:lnTo>
                <a:lnTo>
                  <a:pt x="491" y="431"/>
                </a:lnTo>
                <a:lnTo>
                  <a:pt x="467" y="660"/>
                </a:lnTo>
                <a:lnTo>
                  <a:pt x="466" y="674"/>
                </a:lnTo>
                <a:lnTo>
                  <a:pt x="466" y="687"/>
                </a:lnTo>
                <a:lnTo>
                  <a:pt x="466" y="693"/>
                </a:lnTo>
                <a:lnTo>
                  <a:pt x="467" y="699"/>
                </a:lnTo>
                <a:lnTo>
                  <a:pt x="467" y="704"/>
                </a:lnTo>
                <a:lnTo>
                  <a:pt x="468" y="709"/>
                </a:lnTo>
                <a:lnTo>
                  <a:pt x="471" y="718"/>
                </a:lnTo>
                <a:lnTo>
                  <a:pt x="472" y="723"/>
                </a:lnTo>
                <a:lnTo>
                  <a:pt x="474" y="727"/>
                </a:lnTo>
                <a:lnTo>
                  <a:pt x="479" y="735"/>
                </a:lnTo>
                <a:lnTo>
                  <a:pt x="481" y="738"/>
                </a:lnTo>
                <a:lnTo>
                  <a:pt x="484" y="741"/>
                </a:lnTo>
                <a:close/>
                <a:moveTo>
                  <a:pt x="529" y="64"/>
                </a:moveTo>
                <a:lnTo>
                  <a:pt x="498" y="365"/>
                </a:lnTo>
                <a:lnTo>
                  <a:pt x="627" y="365"/>
                </a:lnTo>
                <a:lnTo>
                  <a:pt x="643" y="364"/>
                </a:lnTo>
                <a:lnTo>
                  <a:pt x="651" y="363"/>
                </a:lnTo>
                <a:lnTo>
                  <a:pt x="659" y="362"/>
                </a:lnTo>
                <a:lnTo>
                  <a:pt x="675" y="359"/>
                </a:lnTo>
                <a:lnTo>
                  <a:pt x="683" y="357"/>
                </a:lnTo>
                <a:lnTo>
                  <a:pt x="691" y="354"/>
                </a:lnTo>
                <a:lnTo>
                  <a:pt x="698" y="352"/>
                </a:lnTo>
                <a:lnTo>
                  <a:pt x="706" y="349"/>
                </a:lnTo>
                <a:lnTo>
                  <a:pt x="720" y="342"/>
                </a:lnTo>
                <a:lnTo>
                  <a:pt x="734" y="334"/>
                </a:lnTo>
                <a:lnTo>
                  <a:pt x="747" y="325"/>
                </a:lnTo>
                <a:lnTo>
                  <a:pt x="753" y="321"/>
                </a:lnTo>
                <a:lnTo>
                  <a:pt x="759" y="316"/>
                </a:lnTo>
                <a:lnTo>
                  <a:pt x="769" y="305"/>
                </a:lnTo>
                <a:lnTo>
                  <a:pt x="779" y="294"/>
                </a:lnTo>
                <a:lnTo>
                  <a:pt x="783" y="288"/>
                </a:lnTo>
                <a:lnTo>
                  <a:pt x="787" y="281"/>
                </a:lnTo>
                <a:lnTo>
                  <a:pt x="794" y="268"/>
                </a:lnTo>
                <a:lnTo>
                  <a:pt x="797" y="262"/>
                </a:lnTo>
                <a:lnTo>
                  <a:pt x="800" y="255"/>
                </a:lnTo>
                <a:lnTo>
                  <a:pt x="802" y="248"/>
                </a:lnTo>
                <a:lnTo>
                  <a:pt x="804" y="240"/>
                </a:lnTo>
                <a:lnTo>
                  <a:pt x="805" y="233"/>
                </a:lnTo>
                <a:lnTo>
                  <a:pt x="806" y="225"/>
                </a:lnTo>
                <a:lnTo>
                  <a:pt x="807" y="209"/>
                </a:lnTo>
                <a:lnTo>
                  <a:pt x="807" y="201"/>
                </a:lnTo>
                <a:lnTo>
                  <a:pt x="806" y="193"/>
                </a:lnTo>
                <a:lnTo>
                  <a:pt x="805" y="185"/>
                </a:lnTo>
                <a:lnTo>
                  <a:pt x="804" y="178"/>
                </a:lnTo>
                <a:lnTo>
                  <a:pt x="800" y="163"/>
                </a:lnTo>
                <a:lnTo>
                  <a:pt x="795" y="148"/>
                </a:lnTo>
                <a:lnTo>
                  <a:pt x="792" y="141"/>
                </a:lnTo>
                <a:lnTo>
                  <a:pt x="789" y="135"/>
                </a:lnTo>
                <a:lnTo>
                  <a:pt x="785" y="128"/>
                </a:lnTo>
                <a:lnTo>
                  <a:pt x="781" y="122"/>
                </a:lnTo>
                <a:lnTo>
                  <a:pt x="777" y="116"/>
                </a:lnTo>
                <a:lnTo>
                  <a:pt x="772" y="111"/>
                </a:lnTo>
                <a:lnTo>
                  <a:pt x="767" y="105"/>
                </a:lnTo>
                <a:lnTo>
                  <a:pt x="761" y="100"/>
                </a:lnTo>
                <a:lnTo>
                  <a:pt x="754" y="95"/>
                </a:lnTo>
                <a:lnTo>
                  <a:pt x="748" y="90"/>
                </a:lnTo>
                <a:lnTo>
                  <a:pt x="740" y="86"/>
                </a:lnTo>
                <a:lnTo>
                  <a:pt x="733" y="82"/>
                </a:lnTo>
                <a:lnTo>
                  <a:pt x="724" y="79"/>
                </a:lnTo>
                <a:lnTo>
                  <a:pt x="715" y="76"/>
                </a:lnTo>
                <a:lnTo>
                  <a:pt x="707" y="73"/>
                </a:lnTo>
                <a:lnTo>
                  <a:pt x="698" y="71"/>
                </a:lnTo>
                <a:lnTo>
                  <a:pt x="689" y="69"/>
                </a:lnTo>
                <a:lnTo>
                  <a:pt x="680" y="67"/>
                </a:lnTo>
                <a:lnTo>
                  <a:pt x="661" y="65"/>
                </a:lnTo>
                <a:lnTo>
                  <a:pt x="642" y="64"/>
                </a:lnTo>
                <a:lnTo>
                  <a:pt x="529" y="64"/>
                </a:lnTo>
                <a:close/>
                <a:moveTo>
                  <a:pt x="863" y="842"/>
                </a:moveTo>
                <a:lnTo>
                  <a:pt x="855" y="843"/>
                </a:lnTo>
                <a:lnTo>
                  <a:pt x="845" y="845"/>
                </a:lnTo>
                <a:lnTo>
                  <a:pt x="831" y="846"/>
                </a:lnTo>
                <a:lnTo>
                  <a:pt x="814" y="848"/>
                </a:lnTo>
                <a:lnTo>
                  <a:pt x="794" y="849"/>
                </a:lnTo>
                <a:lnTo>
                  <a:pt x="771" y="850"/>
                </a:lnTo>
                <a:lnTo>
                  <a:pt x="746" y="851"/>
                </a:lnTo>
                <a:lnTo>
                  <a:pt x="37" y="851"/>
                </a:lnTo>
                <a:lnTo>
                  <a:pt x="45" y="784"/>
                </a:lnTo>
                <a:lnTo>
                  <a:pt x="76" y="784"/>
                </a:lnTo>
                <a:lnTo>
                  <a:pt x="93" y="783"/>
                </a:lnTo>
                <a:lnTo>
                  <a:pt x="108" y="781"/>
                </a:lnTo>
                <a:lnTo>
                  <a:pt x="122" y="779"/>
                </a:lnTo>
                <a:lnTo>
                  <a:pt x="134" y="775"/>
                </a:lnTo>
                <a:lnTo>
                  <a:pt x="145" y="771"/>
                </a:lnTo>
                <a:lnTo>
                  <a:pt x="154" y="767"/>
                </a:lnTo>
                <a:lnTo>
                  <a:pt x="163" y="761"/>
                </a:lnTo>
                <a:lnTo>
                  <a:pt x="170" y="755"/>
                </a:lnTo>
                <a:lnTo>
                  <a:pt x="176" y="748"/>
                </a:lnTo>
                <a:lnTo>
                  <a:pt x="179" y="744"/>
                </a:lnTo>
                <a:lnTo>
                  <a:pt x="181" y="740"/>
                </a:lnTo>
                <a:lnTo>
                  <a:pt x="186" y="731"/>
                </a:lnTo>
                <a:lnTo>
                  <a:pt x="189" y="721"/>
                </a:lnTo>
                <a:lnTo>
                  <a:pt x="192" y="711"/>
                </a:lnTo>
                <a:lnTo>
                  <a:pt x="195" y="700"/>
                </a:lnTo>
                <a:lnTo>
                  <a:pt x="197" y="688"/>
                </a:lnTo>
                <a:lnTo>
                  <a:pt x="198" y="675"/>
                </a:lnTo>
                <a:lnTo>
                  <a:pt x="248" y="176"/>
                </a:lnTo>
                <a:lnTo>
                  <a:pt x="249" y="160"/>
                </a:lnTo>
                <a:lnTo>
                  <a:pt x="250" y="146"/>
                </a:lnTo>
                <a:lnTo>
                  <a:pt x="250" y="134"/>
                </a:lnTo>
                <a:lnTo>
                  <a:pt x="248" y="123"/>
                </a:lnTo>
                <a:lnTo>
                  <a:pt x="246" y="113"/>
                </a:lnTo>
                <a:lnTo>
                  <a:pt x="245" y="108"/>
                </a:lnTo>
                <a:lnTo>
                  <a:pt x="243" y="104"/>
                </a:lnTo>
                <a:lnTo>
                  <a:pt x="239" y="96"/>
                </a:lnTo>
                <a:lnTo>
                  <a:pt x="237" y="93"/>
                </a:lnTo>
                <a:lnTo>
                  <a:pt x="234" y="90"/>
                </a:lnTo>
                <a:lnTo>
                  <a:pt x="231" y="86"/>
                </a:lnTo>
                <a:lnTo>
                  <a:pt x="228" y="83"/>
                </a:lnTo>
                <a:lnTo>
                  <a:pt x="224" y="81"/>
                </a:lnTo>
                <a:lnTo>
                  <a:pt x="220" y="78"/>
                </a:lnTo>
                <a:lnTo>
                  <a:pt x="211" y="74"/>
                </a:lnTo>
                <a:lnTo>
                  <a:pt x="201" y="70"/>
                </a:lnTo>
                <a:lnTo>
                  <a:pt x="189" y="67"/>
                </a:lnTo>
                <a:lnTo>
                  <a:pt x="176" y="66"/>
                </a:lnTo>
                <a:lnTo>
                  <a:pt x="161" y="64"/>
                </a:lnTo>
                <a:lnTo>
                  <a:pt x="145" y="64"/>
                </a:lnTo>
                <a:lnTo>
                  <a:pt x="121" y="64"/>
                </a:lnTo>
                <a:lnTo>
                  <a:pt x="127" y="0"/>
                </a:lnTo>
                <a:lnTo>
                  <a:pt x="848" y="0"/>
                </a:lnTo>
                <a:lnTo>
                  <a:pt x="867" y="1"/>
                </a:lnTo>
                <a:lnTo>
                  <a:pt x="886" y="1"/>
                </a:lnTo>
                <a:lnTo>
                  <a:pt x="903" y="3"/>
                </a:lnTo>
                <a:lnTo>
                  <a:pt x="920" y="5"/>
                </a:lnTo>
                <a:lnTo>
                  <a:pt x="937" y="8"/>
                </a:lnTo>
                <a:lnTo>
                  <a:pt x="952" y="11"/>
                </a:lnTo>
                <a:lnTo>
                  <a:pt x="967" y="15"/>
                </a:lnTo>
                <a:lnTo>
                  <a:pt x="982" y="19"/>
                </a:lnTo>
                <a:lnTo>
                  <a:pt x="995" y="24"/>
                </a:lnTo>
                <a:lnTo>
                  <a:pt x="1008" y="30"/>
                </a:lnTo>
                <a:lnTo>
                  <a:pt x="1020" y="36"/>
                </a:lnTo>
                <a:lnTo>
                  <a:pt x="1031" y="43"/>
                </a:lnTo>
                <a:lnTo>
                  <a:pt x="1042" y="50"/>
                </a:lnTo>
                <a:lnTo>
                  <a:pt x="1052" y="58"/>
                </a:lnTo>
                <a:lnTo>
                  <a:pt x="1061" y="66"/>
                </a:lnTo>
                <a:lnTo>
                  <a:pt x="1069" y="75"/>
                </a:lnTo>
                <a:lnTo>
                  <a:pt x="1075" y="82"/>
                </a:lnTo>
                <a:lnTo>
                  <a:pt x="1080" y="89"/>
                </a:lnTo>
                <a:lnTo>
                  <a:pt x="1085" y="96"/>
                </a:lnTo>
                <a:lnTo>
                  <a:pt x="1090" y="104"/>
                </a:lnTo>
                <a:lnTo>
                  <a:pt x="1094" y="112"/>
                </a:lnTo>
                <a:lnTo>
                  <a:pt x="1097" y="120"/>
                </a:lnTo>
                <a:lnTo>
                  <a:pt x="1101" y="128"/>
                </a:lnTo>
                <a:lnTo>
                  <a:pt x="1104" y="136"/>
                </a:lnTo>
                <a:lnTo>
                  <a:pt x="1106" y="145"/>
                </a:lnTo>
                <a:lnTo>
                  <a:pt x="1108" y="153"/>
                </a:lnTo>
                <a:lnTo>
                  <a:pt x="1110" y="162"/>
                </a:lnTo>
                <a:lnTo>
                  <a:pt x="1111" y="171"/>
                </a:lnTo>
                <a:lnTo>
                  <a:pt x="1112" y="180"/>
                </a:lnTo>
                <a:lnTo>
                  <a:pt x="1112" y="189"/>
                </a:lnTo>
                <a:lnTo>
                  <a:pt x="1112" y="198"/>
                </a:lnTo>
                <a:lnTo>
                  <a:pt x="1111" y="207"/>
                </a:lnTo>
                <a:lnTo>
                  <a:pt x="1110" y="216"/>
                </a:lnTo>
                <a:lnTo>
                  <a:pt x="1108" y="227"/>
                </a:lnTo>
                <a:lnTo>
                  <a:pt x="1105" y="238"/>
                </a:lnTo>
                <a:lnTo>
                  <a:pt x="1102" y="250"/>
                </a:lnTo>
                <a:lnTo>
                  <a:pt x="1097" y="262"/>
                </a:lnTo>
                <a:lnTo>
                  <a:pt x="1091" y="275"/>
                </a:lnTo>
                <a:lnTo>
                  <a:pt x="1088" y="282"/>
                </a:lnTo>
                <a:lnTo>
                  <a:pt x="1084" y="288"/>
                </a:lnTo>
                <a:lnTo>
                  <a:pt x="1075" y="301"/>
                </a:lnTo>
                <a:lnTo>
                  <a:pt x="1070" y="308"/>
                </a:lnTo>
                <a:lnTo>
                  <a:pt x="1065" y="315"/>
                </a:lnTo>
                <a:lnTo>
                  <a:pt x="1053" y="327"/>
                </a:lnTo>
                <a:lnTo>
                  <a:pt x="1046" y="334"/>
                </a:lnTo>
                <a:lnTo>
                  <a:pt x="1039" y="340"/>
                </a:lnTo>
                <a:lnTo>
                  <a:pt x="1023" y="352"/>
                </a:lnTo>
                <a:lnTo>
                  <a:pt x="1014" y="358"/>
                </a:lnTo>
                <a:lnTo>
                  <a:pt x="1005" y="363"/>
                </a:lnTo>
                <a:lnTo>
                  <a:pt x="995" y="369"/>
                </a:lnTo>
                <a:lnTo>
                  <a:pt x="985" y="374"/>
                </a:lnTo>
                <a:lnTo>
                  <a:pt x="974" y="379"/>
                </a:lnTo>
                <a:lnTo>
                  <a:pt x="962" y="384"/>
                </a:lnTo>
                <a:lnTo>
                  <a:pt x="950" y="388"/>
                </a:lnTo>
                <a:lnTo>
                  <a:pt x="937" y="392"/>
                </a:lnTo>
                <a:lnTo>
                  <a:pt x="916" y="396"/>
                </a:lnTo>
                <a:lnTo>
                  <a:pt x="896" y="399"/>
                </a:lnTo>
                <a:lnTo>
                  <a:pt x="885" y="401"/>
                </a:lnTo>
                <a:lnTo>
                  <a:pt x="874" y="402"/>
                </a:lnTo>
                <a:lnTo>
                  <a:pt x="888" y="405"/>
                </a:lnTo>
                <a:lnTo>
                  <a:pt x="901" y="407"/>
                </a:lnTo>
                <a:lnTo>
                  <a:pt x="913" y="410"/>
                </a:lnTo>
                <a:lnTo>
                  <a:pt x="926" y="413"/>
                </a:lnTo>
                <a:lnTo>
                  <a:pt x="932" y="415"/>
                </a:lnTo>
                <a:lnTo>
                  <a:pt x="938" y="417"/>
                </a:lnTo>
                <a:lnTo>
                  <a:pt x="949" y="421"/>
                </a:lnTo>
                <a:lnTo>
                  <a:pt x="960" y="425"/>
                </a:lnTo>
                <a:lnTo>
                  <a:pt x="970" y="430"/>
                </a:lnTo>
                <a:lnTo>
                  <a:pt x="980" y="435"/>
                </a:lnTo>
                <a:lnTo>
                  <a:pt x="990" y="441"/>
                </a:lnTo>
                <a:lnTo>
                  <a:pt x="999" y="446"/>
                </a:lnTo>
                <a:lnTo>
                  <a:pt x="1008" y="452"/>
                </a:lnTo>
                <a:lnTo>
                  <a:pt x="1016" y="459"/>
                </a:lnTo>
                <a:lnTo>
                  <a:pt x="1024" y="466"/>
                </a:lnTo>
                <a:lnTo>
                  <a:pt x="1031" y="473"/>
                </a:lnTo>
                <a:lnTo>
                  <a:pt x="1038" y="480"/>
                </a:lnTo>
                <a:lnTo>
                  <a:pt x="1044" y="488"/>
                </a:lnTo>
                <a:lnTo>
                  <a:pt x="1050" y="496"/>
                </a:lnTo>
                <a:lnTo>
                  <a:pt x="1056" y="504"/>
                </a:lnTo>
                <a:lnTo>
                  <a:pt x="1061" y="512"/>
                </a:lnTo>
                <a:lnTo>
                  <a:pt x="1065" y="521"/>
                </a:lnTo>
                <a:lnTo>
                  <a:pt x="1070" y="530"/>
                </a:lnTo>
                <a:lnTo>
                  <a:pt x="1073" y="539"/>
                </a:lnTo>
                <a:lnTo>
                  <a:pt x="1076" y="548"/>
                </a:lnTo>
                <a:lnTo>
                  <a:pt x="1079" y="558"/>
                </a:lnTo>
                <a:lnTo>
                  <a:pt x="1081" y="567"/>
                </a:lnTo>
                <a:lnTo>
                  <a:pt x="1085" y="587"/>
                </a:lnTo>
                <a:lnTo>
                  <a:pt x="1085" y="597"/>
                </a:lnTo>
                <a:lnTo>
                  <a:pt x="1086" y="607"/>
                </a:lnTo>
                <a:lnTo>
                  <a:pt x="1085" y="617"/>
                </a:lnTo>
                <a:lnTo>
                  <a:pt x="1085" y="627"/>
                </a:lnTo>
                <a:lnTo>
                  <a:pt x="1083" y="638"/>
                </a:lnTo>
                <a:lnTo>
                  <a:pt x="1081" y="651"/>
                </a:lnTo>
                <a:lnTo>
                  <a:pt x="1078" y="664"/>
                </a:lnTo>
                <a:lnTo>
                  <a:pt x="1073" y="678"/>
                </a:lnTo>
                <a:lnTo>
                  <a:pt x="1067" y="693"/>
                </a:lnTo>
                <a:lnTo>
                  <a:pt x="1060" y="708"/>
                </a:lnTo>
                <a:lnTo>
                  <a:pt x="1051" y="724"/>
                </a:lnTo>
                <a:lnTo>
                  <a:pt x="1046" y="731"/>
                </a:lnTo>
                <a:lnTo>
                  <a:pt x="1040" y="739"/>
                </a:lnTo>
                <a:lnTo>
                  <a:pt x="1034" y="747"/>
                </a:lnTo>
                <a:lnTo>
                  <a:pt x="1027" y="754"/>
                </a:lnTo>
                <a:lnTo>
                  <a:pt x="1019" y="762"/>
                </a:lnTo>
                <a:lnTo>
                  <a:pt x="1011" y="769"/>
                </a:lnTo>
                <a:lnTo>
                  <a:pt x="1003" y="777"/>
                </a:lnTo>
                <a:lnTo>
                  <a:pt x="994" y="784"/>
                </a:lnTo>
                <a:lnTo>
                  <a:pt x="984" y="791"/>
                </a:lnTo>
                <a:lnTo>
                  <a:pt x="973" y="798"/>
                </a:lnTo>
                <a:lnTo>
                  <a:pt x="962" y="805"/>
                </a:lnTo>
                <a:lnTo>
                  <a:pt x="950" y="811"/>
                </a:lnTo>
                <a:lnTo>
                  <a:pt x="938" y="817"/>
                </a:lnTo>
                <a:lnTo>
                  <a:pt x="924" y="823"/>
                </a:lnTo>
                <a:lnTo>
                  <a:pt x="910" y="828"/>
                </a:lnTo>
                <a:lnTo>
                  <a:pt x="895" y="833"/>
                </a:lnTo>
                <a:lnTo>
                  <a:pt x="879" y="838"/>
                </a:lnTo>
                <a:lnTo>
                  <a:pt x="863" y="842"/>
                </a:lnTo>
                <a:close/>
                <a:moveTo>
                  <a:pt x="6069" y="248"/>
                </a:moveTo>
                <a:lnTo>
                  <a:pt x="6070" y="238"/>
                </a:lnTo>
                <a:lnTo>
                  <a:pt x="6070" y="228"/>
                </a:lnTo>
                <a:lnTo>
                  <a:pt x="6070" y="219"/>
                </a:lnTo>
                <a:lnTo>
                  <a:pt x="6070" y="209"/>
                </a:lnTo>
                <a:lnTo>
                  <a:pt x="6069" y="200"/>
                </a:lnTo>
                <a:lnTo>
                  <a:pt x="6068" y="191"/>
                </a:lnTo>
                <a:lnTo>
                  <a:pt x="6066" y="182"/>
                </a:lnTo>
                <a:lnTo>
                  <a:pt x="6064" y="174"/>
                </a:lnTo>
                <a:lnTo>
                  <a:pt x="6062" y="166"/>
                </a:lnTo>
                <a:lnTo>
                  <a:pt x="6059" y="158"/>
                </a:lnTo>
                <a:lnTo>
                  <a:pt x="6056" y="150"/>
                </a:lnTo>
                <a:lnTo>
                  <a:pt x="6052" y="143"/>
                </a:lnTo>
                <a:lnTo>
                  <a:pt x="6048" y="136"/>
                </a:lnTo>
                <a:lnTo>
                  <a:pt x="6044" y="129"/>
                </a:lnTo>
                <a:lnTo>
                  <a:pt x="6039" y="123"/>
                </a:lnTo>
                <a:lnTo>
                  <a:pt x="6034" y="117"/>
                </a:lnTo>
                <a:lnTo>
                  <a:pt x="6029" y="110"/>
                </a:lnTo>
                <a:lnTo>
                  <a:pt x="6022" y="105"/>
                </a:lnTo>
                <a:lnTo>
                  <a:pt x="6016" y="99"/>
                </a:lnTo>
                <a:lnTo>
                  <a:pt x="6009" y="94"/>
                </a:lnTo>
                <a:lnTo>
                  <a:pt x="6001" y="90"/>
                </a:lnTo>
                <a:lnTo>
                  <a:pt x="5993" y="85"/>
                </a:lnTo>
                <a:lnTo>
                  <a:pt x="5985" y="81"/>
                </a:lnTo>
                <a:lnTo>
                  <a:pt x="5976" y="78"/>
                </a:lnTo>
                <a:lnTo>
                  <a:pt x="5967" y="75"/>
                </a:lnTo>
                <a:lnTo>
                  <a:pt x="5958" y="72"/>
                </a:lnTo>
                <a:lnTo>
                  <a:pt x="5948" y="70"/>
                </a:lnTo>
                <a:lnTo>
                  <a:pt x="5938" y="68"/>
                </a:lnTo>
                <a:lnTo>
                  <a:pt x="5928" y="67"/>
                </a:lnTo>
                <a:lnTo>
                  <a:pt x="5917" y="66"/>
                </a:lnTo>
                <a:lnTo>
                  <a:pt x="5906" y="65"/>
                </a:lnTo>
                <a:lnTo>
                  <a:pt x="5894" y="65"/>
                </a:lnTo>
                <a:lnTo>
                  <a:pt x="5793" y="65"/>
                </a:lnTo>
                <a:lnTo>
                  <a:pt x="5759" y="407"/>
                </a:lnTo>
                <a:lnTo>
                  <a:pt x="5911" y="407"/>
                </a:lnTo>
                <a:lnTo>
                  <a:pt x="5927" y="406"/>
                </a:lnTo>
                <a:lnTo>
                  <a:pt x="5935" y="405"/>
                </a:lnTo>
                <a:lnTo>
                  <a:pt x="5943" y="404"/>
                </a:lnTo>
                <a:lnTo>
                  <a:pt x="5950" y="403"/>
                </a:lnTo>
                <a:lnTo>
                  <a:pt x="5957" y="401"/>
                </a:lnTo>
                <a:lnTo>
                  <a:pt x="5971" y="396"/>
                </a:lnTo>
                <a:lnTo>
                  <a:pt x="5978" y="393"/>
                </a:lnTo>
                <a:lnTo>
                  <a:pt x="5985" y="390"/>
                </a:lnTo>
                <a:lnTo>
                  <a:pt x="5997" y="382"/>
                </a:lnTo>
                <a:lnTo>
                  <a:pt x="6009" y="374"/>
                </a:lnTo>
                <a:lnTo>
                  <a:pt x="6014" y="369"/>
                </a:lnTo>
                <a:lnTo>
                  <a:pt x="6019" y="364"/>
                </a:lnTo>
                <a:lnTo>
                  <a:pt x="6024" y="359"/>
                </a:lnTo>
                <a:lnTo>
                  <a:pt x="6029" y="353"/>
                </a:lnTo>
                <a:lnTo>
                  <a:pt x="6034" y="347"/>
                </a:lnTo>
                <a:lnTo>
                  <a:pt x="6038" y="341"/>
                </a:lnTo>
                <a:lnTo>
                  <a:pt x="6042" y="335"/>
                </a:lnTo>
                <a:lnTo>
                  <a:pt x="6046" y="328"/>
                </a:lnTo>
                <a:lnTo>
                  <a:pt x="6049" y="321"/>
                </a:lnTo>
                <a:lnTo>
                  <a:pt x="6053" y="314"/>
                </a:lnTo>
                <a:lnTo>
                  <a:pt x="6058" y="299"/>
                </a:lnTo>
                <a:lnTo>
                  <a:pt x="6063" y="283"/>
                </a:lnTo>
                <a:lnTo>
                  <a:pt x="6065" y="275"/>
                </a:lnTo>
                <a:lnTo>
                  <a:pt x="6067" y="266"/>
                </a:lnTo>
                <a:lnTo>
                  <a:pt x="6069" y="248"/>
                </a:lnTo>
                <a:close/>
                <a:moveTo>
                  <a:pt x="5512" y="174"/>
                </a:moveTo>
                <a:lnTo>
                  <a:pt x="5514" y="159"/>
                </a:lnTo>
                <a:lnTo>
                  <a:pt x="5514" y="146"/>
                </a:lnTo>
                <a:lnTo>
                  <a:pt x="5513" y="134"/>
                </a:lnTo>
                <a:lnTo>
                  <a:pt x="5513" y="128"/>
                </a:lnTo>
                <a:lnTo>
                  <a:pt x="5512" y="123"/>
                </a:lnTo>
                <a:lnTo>
                  <a:pt x="5511" y="118"/>
                </a:lnTo>
                <a:lnTo>
                  <a:pt x="5510" y="113"/>
                </a:lnTo>
                <a:lnTo>
                  <a:pt x="5507" y="105"/>
                </a:lnTo>
                <a:lnTo>
                  <a:pt x="5503" y="97"/>
                </a:lnTo>
                <a:lnTo>
                  <a:pt x="5498" y="91"/>
                </a:lnTo>
                <a:lnTo>
                  <a:pt x="5492" y="85"/>
                </a:lnTo>
                <a:lnTo>
                  <a:pt x="5485" y="80"/>
                </a:lnTo>
                <a:lnTo>
                  <a:pt x="5478" y="76"/>
                </a:lnTo>
                <a:lnTo>
                  <a:pt x="5469" y="73"/>
                </a:lnTo>
                <a:lnTo>
                  <a:pt x="5459" y="70"/>
                </a:lnTo>
                <a:lnTo>
                  <a:pt x="5448" y="68"/>
                </a:lnTo>
                <a:lnTo>
                  <a:pt x="5443" y="67"/>
                </a:lnTo>
                <a:lnTo>
                  <a:pt x="5436" y="66"/>
                </a:lnTo>
                <a:lnTo>
                  <a:pt x="5423" y="65"/>
                </a:lnTo>
                <a:lnTo>
                  <a:pt x="5303" y="65"/>
                </a:lnTo>
                <a:lnTo>
                  <a:pt x="5284" y="230"/>
                </a:lnTo>
                <a:lnTo>
                  <a:pt x="5208" y="230"/>
                </a:lnTo>
                <a:lnTo>
                  <a:pt x="5207" y="220"/>
                </a:lnTo>
                <a:lnTo>
                  <a:pt x="5206" y="211"/>
                </a:lnTo>
                <a:lnTo>
                  <a:pt x="5204" y="202"/>
                </a:lnTo>
                <a:lnTo>
                  <a:pt x="5202" y="194"/>
                </a:lnTo>
                <a:lnTo>
                  <a:pt x="5199" y="185"/>
                </a:lnTo>
                <a:lnTo>
                  <a:pt x="5195" y="177"/>
                </a:lnTo>
                <a:lnTo>
                  <a:pt x="5192" y="169"/>
                </a:lnTo>
                <a:lnTo>
                  <a:pt x="5187" y="162"/>
                </a:lnTo>
                <a:lnTo>
                  <a:pt x="5182" y="154"/>
                </a:lnTo>
                <a:lnTo>
                  <a:pt x="5177" y="147"/>
                </a:lnTo>
                <a:lnTo>
                  <a:pt x="5171" y="140"/>
                </a:lnTo>
                <a:lnTo>
                  <a:pt x="5165" y="133"/>
                </a:lnTo>
                <a:lnTo>
                  <a:pt x="5159" y="127"/>
                </a:lnTo>
                <a:lnTo>
                  <a:pt x="5152" y="121"/>
                </a:lnTo>
                <a:lnTo>
                  <a:pt x="5145" y="115"/>
                </a:lnTo>
                <a:lnTo>
                  <a:pt x="5138" y="110"/>
                </a:lnTo>
                <a:lnTo>
                  <a:pt x="5121" y="99"/>
                </a:lnTo>
                <a:lnTo>
                  <a:pt x="5112" y="95"/>
                </a:lnTo>
                <a:lnTo>
                  <a:pt x="5104" y="90"/>
                </a:lnTo>
                <a:lnTo>
                  <a:pt x="5086" y="83"/>
                </a:lnTo>
                <a:lnTo>
                  <a:pt x="5076" y="79"/>
                </a:lnTo>
                <a:lnTo>
                  <a:pt x="5067" y="76"/>
                </a:lnTo>
                <a:lnTo>
                  <a:pt x="5057" y="74"/>
                </a:lnTo>
                <a:lnTo>
                  <a:pt x="5047" y="71"/>
                </a:lnTo>
                <a:lnTo>
                  <a:pt x="5037" y="69"/>
                </a:lnTo>
                <a:lnTo>
                  <a:pt x="5027" y="68"/>
                </a:lnTo>
                <a:lnTo>
                  <a:pt x="5017" y="66"/>
                </a:lnTo>
                <a:lnTo>
                  <a:pt x="5007" y="66"/>
                </a:lnTo>
                <a:lnTo>
                  <a:pt x="4986" y="65"/>
                </a:lnTo>
                <a:lnTo>
                  <a:pt x="4754" y="65"/>
                </a:lnTo>
                <a:lnTo>
                  <a:pt x="4724" y="365"/>
                </a:lnTo>
                <a:lnTo>
                  <a:pt x="4846" y="365"/>
                </a:lnTo>
                <a:lnTo>
                  <a:pt x="4857" y="364"/>
                </a:lnTo>
                <a:lnTo>
                  <a:pt x="4867" y="364"/>
                </a:lnTo>
                <a:lnTo>
                  <a:pt x="4877" y="362"/>
                </a:lnTo>
                <a:lnTo>
                  <a:pt x="4886" y="360"/>
                </a:lnTo>
                <a:lnTo>
                  <a:pt x="4895" y="358"/>
                </a:lnTo>
                <a:lnTo>
                  <a:pt x="4903" y="355"/>
                </a:lnTo>
                <a:lnTo>
                  <a:pt x="4911" y="352"/>
                </a:lnTo>
                <a:lnTo>
                  <a:pt x="4918" y="349"/>
                </a:lnTo>
                <a:lnTo>
                  <a:pt x="4931" y="341"/>
                </a:lnTo>
                <a:lnTo>
                  <a:pt x="4937" y="337"/>
                </a:lnTo>
                <a:lnTo>
                  <a:pt x="4942" y="332"/>
                </a:lnTo>
                <a:lnTo>
                  <a:pt x="4951" y="323"/>
                </a:lnTo>
                <a:lnTo>
                  <a:pt x="4958" y="313"/>
                </a:lnTo>
                <a:lnTo>
                  <a:pt x="4965" y="304"/>
                </a:lnTo>
                <a:lnTo>
                  <a:pt x="4969" y="295"/>
                </a:lnTo>
                <a:lnTo>
                  <a:pt x="4973" y="286"/>
                </a:lnTo>
                <a:lnTo>
                  <a:pt x="4976" y="278"/>
                </a:lnTo>
                <a:lnTo>
                  <a:pt x="4979" y="267"/>
                </a:lnTo>
                <a:lnTo>
                  <a:pt x="4979" y="262"/>
                </a:lnTo>
                <a:lnTo>
                  <a:pt x="5053" y="262"/>
                </a:lnTo>
                <a:lnTo>
                  <a:pt x="5023" y="542"/>
                </a:lnTo>
                <a:lnTo>
                  <a:pt x="4938" y="542"/>
                </a:lnTo>
                <a:lnTo>
                  <a:pt x="4939" y="532"/>
                </a:lnTo>
                <a:lnTo>
                  <a:pt x="4939" y="524"/>
                </a:lnTo>
                <a:lnTo>
                  <a:pt x="4939" y="515"/>
                </a:lnTo>
                <a:lnTo>
                  <a:pt x="4938" y="508"/>
                </a:lnTo>
                <a:lnTo>
                  <a:pt x="4937" y="500"/>
                </a:lnTo>
                <a:lnTo>
                  <a:pt x="4936" y="494"/>
                </a:lnTo>
                <a:lnTo>
                  <a:pt x="4932" y="482"/>
                </a:lnTo>
                <a:lnTo>
                  <a:pt x="4930" y="476"/>
                </a:lnTo>
                <a:lnTo>
                  <a:pt x="4927" y="471"/>
                </a:lnTo>
                <a:lnTo>
                  <a:pt x="4925" y="467"/>
                </a:lnTo>
                <a:lnTo>
                  <a:pt x="4921" y="462"/>
                </a:lnTo>
                <a:lnTo>
                  <a:pt x="4918" y="459"/>
                </a:lnTo>
                <a:lnTo>
                  <a:pt x="4914" y="455"/>
                </a:lnTo>
                <a:lnTo>
                  <a:pt x="4910" y="452"/>
                </a:lnTo>
                <a:lnTo>
                  <a:pt x="4905" y="449"/>
                </a:lnTo>
                <a:lnTo>
                  <a:pt x="4896" y="444"/>
                </a:lnTo>
                <a:lnTo>
                  <a:pt x="4891" y="442"/>
                </a:lnTo>
                <a:lnTo>
                  <a:pt x="4885" y="440"/>
                </a:lnTo>
                <a:lnTo>
                  <a:pt x="4873" y="437"/>
                </a:lnTo>
                <a:lnTo>
                  <a:pt x="4861" y="435"/>
                </a:lnTo>
                <a:lnTo>
                  <a:pt x="4847" y="434"/>
                </a:lnTo>
                <a:lnTo>
                  <a:pt x="4833" y="433"/>
                </a:lnTo>
                <a:lnTo>
                  <a:pt x="4818" y="433"/>
                </a:lnTo>
                <a:lnTo>
                  <a:pt x="4802" y="432"/>
                </a:lnTo>
                <a:lnTo>
                  <a:pt x="4717" y="432"/>
                </a:lnTo>
                <a:lnTo>
                  <a:pt x="4694" y="670"/>
                </a:lnTo>
                <a:lnTo>
                  <a:pt x="4693" y="684"/>
                </a:lnTo>
                <a:lnTo>
                  <a:pt x="4692" y="697"/>
                </a:lnTo>
                <a:lnTo>
                  <a:pt x="4693" y="703"/>
                </a:lnTo>
                <a:lnTo>
                  <a:pt x="4693" y="708"/>
                </a:lnTo>
                <a:lnTo>
                  <a:pt x="4694" y="714"/>
                </a:lnTo>
                <a:lnTo>
                  <a:pt x="4695" y="719"/>
                </a:lnTo>
                <a:lnTo>
                  <a:pt x="4697" y="728"/>
                </a:lnTo>
                <a:lnTo>
                  <a:pt x="4700" y="736"/>
                </a:lnTo>
                <a:lnTo>
                  <a:pt x="4705" y="744"/>
                </a:lnTo>
                <a:lnTo>
                  <a:pt x="4707" y="747"/>
                </a:lnTo>
                <a:lnTo>
                  <a:pt x="4710" y="751"/>
                </a:lnTo>
                <a:lnTo>
                  <a:pt x="4714" y="755"/>
                </a:lnTo>
                <a:lnTo>
                  <a:pt x="4719" y="759"/>
                </a:lnTo>
                <a:lnTo>
                  <a:pt x="4723" y="763"/>
                </a:lnTo>
                <a:lnTo>
                  <a:pt x="4729" y="766"/>
                </a:lnTo>
                <a:lnTo>
                  <a:pt x="4734" y="770"/>
                </a:lnTo>
                <a:lnTo>
                  <a:pt x="4741" y="772"/>
                </a:lnTo>
                <a:lnTo>
                  <a:pt x="4755" y="777"/>
                </a:lnTo>
                <a:lnTo>
                  <a:pt x="4762" y="779"/>
                </a:lnTo>
                <a:lnTo>
                  <a:pt x="4771" y="781"/>
                </a:lnTo>
                <a:lnTo>
                  <a:pt x="4790" y="784"/>
                </a:lnTo>
                <a:lnTo>
                  <a:pt x="4801" y="785"/>
                </a:lnTo>
                <a:lnTo>
                  <a:pt x="4812" y="785"/>
                </a:lnTo>
                <a:lnTo>
                  <a:pt x="4838" y="786"/>
                </a:lnTo>
                <a:lnTo>
                  <a:pt x="4840" y="786"/>
                </a:lnTo>
                <a:lnTo>
                  <a:pt x="4852" y="786"/>
                </a:lnTo>
                <a:lnTo>
                  <a:pt x="4865" y="785"/>
                </a:lnTo>
                <a:lnTo>
                  <a:pt x="4877" y="784"/>
                </a:lnTo>
                <a:lnTo>
                  <a:pt x="4889" y="783"/>
                </a:lnTo>
                <a:lnTo>
                  <a:pt x="4912" y="779"/>
                </a:lnTo>
                <a:lnTo>
                  <a:pt x="4934" y="775"/>
                </a:lnTo>
                <a:lnTo>
                  <a:pt x="4944" y="772"/>
                </a:lnTo>
                <a:lnTo>
                  <a:pt x="4954" y="770"/>
                </a:lnTo>
                <a:lnTo>
                  <a:pt x="4964" y="767"/>
                </a:lnTo>
                <a:lnTo>
                  <a:pt x="4974" y="764"/>
                </a:lnTo>
                <a:lnTo>
                  <a:pt x="4992" y="757"/>
                </a:lnTo>
                <a:lnTo>
                  <a:pt x="5001" y="753"/>
                </a:lnTo>
                <a:lnTo>
                  <a:pt x="5010" y="750"/>
                </a:lnTo>
                <a:lnTo>
                  <a:pt x="5026" y="742"/>
                </a:lnTo>
                <a:lnTo>
                  <a:pt x="5041" y="733"/>
                </a:lnTo>
                <a:lnTo>
                  <a:pt x="5055" y="724"/>
                </a:lnTo>
                <a:lnTo>
                  <a:pt x="5068" y="715"/>
                </a:lnTo>
                <a:lnTo>
                  <a:pt x="5081" y="705"/>
                </a:lnTo>
                <a:lnTo>
                  <a:pt x="5092" y="695"/>
                </a:lnTo>
                <a:lnTo>
                  <a:pt x="5102" y="685"/>
                </a:lnTo>
                <a:lnTo>
                  <a:pt x="5112" y="675"/>
                </a:lnTo>
                <a:lnTo>
                  <a:pt x="5121" y="665"/>
                </a:lnTo>
                <a:lnTo>
                  <a:pt x="5130" y="655"/>
                </a:lnTo>
                <a:lnTo>
                  <a:pt x="5137" y="646"/>
                </a:lnTo>
                <a:lnTo>
                  <a:pt x="5144" y="636"/>
                </a:lnTo>
                <a:lnTo>
                  <a:pt x="5150" y="627"/>
                </a:lnTo>
                <a:lnTo>
                  <a:pt x="5155" y="618"/>
                </a:lnTo>
                <a:lnTo>
                  <a:pt x="5163" y="602"/>
                </a:lnTo>
                <a:lnTo>
                  <a:pt x="5170" y="589"/>
                </a:lnTo>
                <a:lnTo>
                  <a:pt x="5174" y="578"/>
                </a:lnTo>
                <a:lnTo>
                  <a:pt x="5176" y="572"/>
                </a:lnTo>
                <a:lnTo>
                  <a:pt x="5177" y="569"/>
                </a:lnTo>
                <a:lnTo>
                  <a:pt x="5251" y="569"/>
                </a:lnTo>
                <a:lnTo>
                  <a:pt x="5230" y="784"/>
                </a:lnTo>
                <a:lnTo>
                  <a:pt x="5351" y="784"/>
                </a:lnTo>
                <a:lnTo>
                  <a:pt x="5366" y="783"/>
                </a:lnTo>
                <a:lnTo>
                  <a:pt x="5380" y="781"/>
                </a:lnTo>
                <a:lnTo>
                  <a:pt x="5392" y="778"/>
                </a:lnTo>
                <a:lnTo>
                  <a:pt x="5403" y="775"/>
                </a:lnTo>
                <a:lnTo>
                  <a:pt x="5412" y="771"/>
                </a:lnTo>
                <a:lnTo>
                  <a:pt x="5417" y="768"/>
                </a:lnTo>
                <a:lnTo>
                  <a:pt x="5421" y="766"/>
                </a:lnTo>
                <a:lnTo>
                  <a:pt x="5425" y="763"/>
                </a:lnTo>
                <a:lnTo>
                  <a:pt x="5429" y="760"/>
                </a:lnTo>
                <a:lnTo>
                  <a:pt x="5435" y="754"/>
                </a:lnTo>
                <a:lnTo>
                  <a:pt x="5441" y="747"/>
                </a:lnTo>
                <a:lnTo>
                  <a:pt x="5446" y="739"/>
                </a:lnTo>
                <a:lnTo>
                  <a:pt x="5450" y="731"/>
                </a:lnTo>
                <a:lnTo>
                  <a:pt x="5453" y="722"/>
                </a:lnTo>
                <a:lnTo>
                  <a:pt x="5456" y="712"/>
                </a:lnTo>
                <a:lnTo>
                  <a:pt x="5458" y="702"/>
                </a:lnTo>
                <a:lnTo>
                  <a:pt x="5461" y="679"/>
                </a:lnTo>
                <a:lnTo>
                  <a:pt x="5512" y="174"/>
                </a:lnTo>
                <a:close/>
                <a:moveTo>
                  <a:pt x="4475" y="162"/>
                </a:moveTo>
                <a:lnTo>
                  <a:pt x="4476" y="150"/>
                </a:lnTo>
                <a:lnTo>
                  <a:pt x="4476" y="139"/>
                </a:lnTo>
                <a:lnTo>
                  <a:pt x="4476" y="134"/>
                </a:lnTo>
                <a:lnTo>
                  <a:pt x="4475" y="129"/>
                </a:lnTo>
                <a:lnTo>
                  <a:pt x="4475" y="124"/>
                </a:lnTo>
                <a:lnTo>
                  <a:pt x="4474" y="120"/>
                </a:lnTo>
                <a:lnTo>
                  <a:pt x="4473" y="115"/>
                </a:lnTo>
                <a:lnTo>
                  <a:pt x="4472" y="111"/>
                </a:lnTo>
                <a:lnTo>
                  <a:pt x="4470" y="108"/>
                </a:lnTo>
                <a:lnTo>
                  <a:pt x="4469" y="104"/>
                </a:lnTo>
                <a:lnTo>
                  <a:pt x="4465" y="97"/>
                </a:lnTo>
                <a:lnTo>
                  <a:pt x="4460" y="91"/>
                </a:lnTo>
                <a:lnTo>
                  <a:pt x="4455" y="86"/>
                </a:lnTo>
                <a:lnTo>
                  <a:pt x="4448" y="81"/>
                </a:lnTo>
                <a:lnTo>
                  <a:pt x="4441" y="77"/>
                </a:lnTo>
                <a:lnTo>
                  <a:pt x="4432" y="73"/>
                </a:lnTo>
                <a:lnTo>
                  <a:pt x="4423" y="70"/>
                </a:lnTo>
                <a:lnTo>
                  <a:pt x="4412" y="68"/>
                </a:lnTo>
                <a:lnTo>
                  <a:pt x="4400" y="66"/>
                </a:lnTo>
                <a:lnTo>
                  <a:pt x="4388" y="65"/>
                </a:lnTo>
                <a:lnTo>
                  <a:pt x="4303" y="65"/>
                </a:lnTo>
                <a:lnTo>
                  <a:pt x="4285" y="66"/>
                </a:lnTo>
                <a:lnTo>
                  <a:pt x="4277" y="67"/>
                </a:lnTo>
                <a:lnTo>
                  <a:pt x="4269" y="68"/>
                </a:lnTo>
                <a:lnTo>
                  <a:pt x="4255" y="70"/>
                </a:lnTo>
                <a:lnTo>
                  <a:pt x="4242" y="74"/>
                </a:lnTo>
                <a:lnTo>
                  <a:pt x="4236" y="77"/>
                </a:lnTo>
                <a:lnTo>
                  <a:pt x="4230" y="80"/>
                </a:lnTo>
                <a:lnTo>
                  <a:pt x="4225" y="83"/>
                </a:lnTo>
                <a:lnTo>
                  <a:pt x="4220" y="86"/>
                </a:lnTo>
                <a:lnTo>
                  <a:pt x="4215" y="90"/>
                </a:lnTo>
                <a:lnTo>
                  <a:pt x="4211" y="94"/>
                </a:lnTo>
                <a:lnTo>
                  <a:pt x="4207" y="99"/>
                </a:lnTo>
                <a:lnTo>
                  <a:pt x="4203" y="104"/>
                </a:lnTo>
                <a:lnTo>
                  <a:pt x="4199" y="109"/>
                </a:lnTo>
                <a:lnTo>
                  <a:pt x="4196" y="115"/>
                </a:lnTo>
                <a:lnTo>
                  <a:pt x="4190" y="127"/>
                </a:lnTo>
                <a:lnTo>
                  <a:pt x="4185" y="141"/>
                </a:lnTo>
                <a:lnTo>
                  <a:pt x="4181" y="157"/>
                </a:lnTo>
                <a:lnTo>
                  <a:pt x="4177" y="175"/>
                </a:lnTo>
                <a:lnTo>
                  <a:pt x="4174" y="194"/>
                </a:lnTo>
                <a:lnTo>
                  <a:pt x="4171" y="215"/>
                </a:lnTo>
                <a:lnTo>
                  <a:pt x="4169" y="238"/>
                </a:lnTo>
                <a:lnTo>
                  <a:pt x="4117" y="754"/>
                </a:lnTo>
                <a:lnTo>
                  <a:pt x="4117" y="758"/>
                </a:lnTo>
                <a:lnTo>
                  <a:pt x="4118" y="763"/>
                </a:lnTo>
                <a:lnTo>
                  <a:pt x="4121" y="767"/>
                </a:lnTo>
                <a:lnTo>
                  <a:pt x="4123" y="770"/>
                </a:lnTo>
                <a:lnTo>
                  <a:pt x="4127" y="773"/>
                </a:lnTo>
                <a:lnTo>
                  <a:pt x="4131" y="776"/>
                </a:lnTo>
                <a:lnTo>
                  <a:pt x="4133" y="776"/>
                </a:lnTo>
                <a:lnTo>
                  <a:pt x="4135" y="777"/>
                </a:lnTo>
                <a:lnTo>
                  <a:pt x="4139" y="778"/>
                </a:lnTo>
                <a:lnTo>
                  <a:pt x="4298" y="778"/>
                </a:lnTo>
                <a:lnTo>
                  <a:pt x="4313" y="778"/>
                </a:lnTo>
                <a:lnTo>
                  <a:pt x="4327" y="777"/>
                </a:lnTo>
                <a:lnTo>
                  <a:pt x="4340" y="775"/>
                </a:lnTo>
                <a:lnTo>
                  <a:pt x="4351" y="772"/>
                </a:lnTo>
                <a:lnTo>
                  <a:pt x="4362" y="769"/>
                </a:lnTo>
                <a:lnTo>
                  <a:pt x="4372" y="765"/>
                </a:lnTo>
                <a:lnTo>
                  <a:pt x="4381" y="760"/>
                </a:lnTo>
                <a:lnTo>
                  <a:pt x="4389" y="754"/>
                </a:lnTo>
                <a:lnTo>
                  <a:pt x="4392" y="751"/>
                </a:lnTo>
                <a:lnTo>
                  <a:pt x="4396" y="747"/>
                </a:lnTo>
                <a:lnTo>
                  <a:pt x="4399" y="744"/>
                </a:lnTo>
                <a:lnTo>
                  <a:pt x="4402" y="740"/>
                </a:lnTo>
                <a:lnTo>
                  <a:pt x="4407" y="731"/>
                </a:lnTo>
                <a:lnTo>
                  <a:pt x="4410" y="727"/>
                </a:lnTo>
                <a:lnTo>
                  <a:pt x="4412" y="722"/>
                </a:lnTo>
                <a:lnTo>
                  <a:pt x="4414" y="717"/>
                </a:lnTo>
                <a:lnTo>
                  <a:pt x="4416" y="711"/>
                </a:lnTo>
                <a:lnTo>
                  <a:pt x="4418" y="706"/>
                </a:lnTo>
                <a:lnTo>
                  <a:pt x="4419" y="700"/>
                </a:lnTo>
                <a:lnTo>
                  <a:pt x="4421" y="688"/>
                </a:lnTo>
                <a:lnTo>
                  <a:pt x="4423" y="674"/>
                </a:lnTo>
                <a:lnTo>
                  <a:pt x="4475" y="162"/>
                </a:lnTo>
                <a:close/>
                <a:moveTo>
                  <a:pt x="3829" y="1014"/>
                </a:moveTo>
                <a:lnTo>
                  <a:pt x="3844" y="1008"/>
                </a:lnTo>
                <a:lnTo>
                  <a:pt x="3860" y="1002"/>
                </a:lnTo>
                <a:lnTo>
                  <a:pt x="3877" y="994"/>
                </a:lnTo>
                <a:lnTo>
                  <a:pt x="3894" y="985"/>
                </a:lnTo>
                <a:lnTo>
                  <a:pt x="3913" y="976"/>
                </a:lnTo>
                <a:lnTo>
                  <a:pt x="3931" y="966"/>
                </a:lnTo>
                <a:lnTo>
                  <a:pt x="3948" y="955"/>
                </a:lnTo>
                <a:lnTo>
                  <a:pt x="3965" y="944"/>
                </a:lnTo>
                <a:lnTo>
                  <a:pt x="3980" y="933"/>
                </a:lnTo>
                <a:lnTo>
                  <a:pt x="3994" y="922"/>
                </a:lnTo>
                <a:lnTo>
                  <a:pt x="4005" y="912"/>
                </a:lnTo>
                <a:lnTo>
                  <a:pt x="4010" y="906"/>
                </a:lnTo>
                <a:lnTo>
                  <a:pt x="4015" y="901"/>
                </a:lnTo>
                <a:lnTo>
                  <a:pt x="4018" y="896"/>
                </a:lnTo>
                <a:lnTo>
                  <a:pt x="4021" y="891"/>
                </a:lnTo>
                <a:lnTo>
                  <a:pt x="4023" y="887"/>
                </a:lnTo>
                <a:lnTo>
                  <a:pt x="4024" y="882"/>
                </a:lnTo>
                <a:lnTo>
                  <a:pt x="4024" y="878"/>
                </a:lnTo>
                <a:lnTo>
                  <a:pt x="4024" y="876"/>
                </a:lnTo>
                <a:lnTo>
                  <a:pt x="4024" y="874"/>
                </a:lnTo>
                <a:lnTo>
                  <a:pt x="4022" y="870"/>
                </a:lnTo>
                <a:lnTo>
                  <a:pt x="4019" y="866"/>
                </a:lnTo>
                <a:lnTo>
                  <a:pt x="3435" y="232"/>
                </a:lnTo>
                <a:lnTo>
                  <a:pt x="3398" y="563"/>
                </a:lnTo>
                <a:lnTo>
                  <a:pt x="3396" y="584"/>
                </a:lnTo>
                <a:lnTo>
                  <a:pt x="3394" y="604"/>
                </a:lnTo>
                <a:lnTo>
                  <a:pt x="3392" y="622"/>
                </a:lnTo>
                <a:lnTo>
                  <a:pt x="3392" y="638"/>
                </a:lnTo>
                <a:lnTo>
                  <a:pt x="3392" y="653"/>
                </a:lnTo>
                <a:lnTo>
                  <a:pt x="3392" y="666"/>
                </a:lnTo>
                <a:lnTo>
                  <a:pt x="3393" y="679"/>
                </a:lnTo>
                <a:lnTo>
                  <a:pt x="3394" y="690"/>
                </a:lnTo>
                <a:lnTo>
                  <a:pt x="3397" y="700"/>
                </a:lnTo>
                <a:lnTo>
                  <a:pt x="3399" y="709"/>
                </a:lnTo>
                <a:lnTo>
                  <a:pt x="3402" y="718"/>
                </a:lnTo>
                <a:lnTo>
                  <a:pt x="3405" y="726"/>
                </a:lnTo>
                <a:lnTo>
                  <a:pt x="3409" y="733"/>
                </a:lnTo>
                <a:lnTo>
                  <a:pt x="3413" y="739"/>
                </a:lnTo>
                <a:lnTo>
                  <a:pt x="3423" y="752"/>
                </a:lnTo>
                <a:lnTo>
                  <a:pt x="3431" y="759"/>
                </a:lnTo>
                <a:lnTo>
                  <a:pt x="3435" y="763"/>
                </a:lnTo>
                <a:lnTo>
                  <a:pt x="3440" y="766"/>
                </a:lnTo>
                <a:lnTo>
                  <a:pt x="3445" y="769"/>
                </a:lnTo>
                <a:lnTo>
                  <a:pt x="3450" y="772"/>
                </a:lnTo>
                <a:lnTo>
                  <a:pt x="3455" y="774"/>
                </a:lnTo>
                <a:lnTo>
                  <a:pt x="3461" y="776"/>
                </a:lnTo>
                <a:lnTo>
                  <a:pt x="3474" y="779"/>
                </a:lnTo>
                <a:lnTo>
                  <a:pt x="3488" y="782"/>
                </a:lnTo>
                <a:lnTo>
                  <a:pt x="3495" y="783"/>
                </a:lnTo>
                <a:lnTo>
                  <a:pt x="3503" y="783"/>
                </a:lnTo>
                <a:lnTo>
                  <a:pt x="3519" y="784"/>
                </a:lnTo>
                <a:lnTo>
                  <a:pt x="3532" y="784"/>
                </a:lnTo>
                <a:lnTo>
                  <a:pt x="3525" y="851"/>
                </a:lnTo>
                <a:lnTo>
                  <a:pt x="3302" y="851"/>
                </a:lnTo>
                <a:lnTo>
                  <a:pt x="3316" y="866"/>
                </a:lnTo>
                <a:lnTo>
                  <a:pt x="3331" y="880"/>
                </a:lnTo>
                <a:lnTo>
                  <a:pt x="3344" y="891"/>
                </a:lnTo>
                <a:lnTo>
                  <a:pt x="3356" y="902"/>
                </a:lnTo>
                <a:lnTo>
                  <a:pt x="3382" y="922"/>
                </a:lnTo>
                <a:lnTo>
                  <a:pt x="3396" y="932"/>
                </a:lnTo>
                <a:lnTo>
                  <a:pt x="3409" y="942"/>
                </a:lnTo>
                <a:lnTo>
                  <a:pt x="3423" y="951"/>
                </a:lnTo>
                <a:lnTo>
                  <a:pt x="3438" y="960"/>
                </a:lnTo>
                <a:lnTo>
                  <a:pt x="3452" y="969"/>
                </a:lnTo>
                <a:lnTo>
                  <a:pt x="3467" y="977"/>
                </a:lnTo>
                <a:lnTo>
                  <a:pt x="3482" y="985"/>
                </a:lnTo>
                <a:lnTo>
                  <a:pt x="3497" y="992"/>
                </a:lnTo>
                <a:lnTo>
                  <a:pt x="3513" y="999"/>
                </a:lnTo>
                <a:lnTo>
                  <a:pt x="3529" y="1005"/>
                </a:lnTo>
                <a:lnTo>
                  <a:pt x="3544" y="1011"/>
                </a:lnTo>
                <a:lnTo>
                  <a:pt x="3560" y="1017"/>
                </a:lnTo>
                <a:lnTo>
                  <a:pt x="3576" y="1022"/>
                </a:lnTo>
                <a:lnTo>
                  <a:pt x="3593" y="1026"/>
                </a:lnTo>
                <a:lnTo>
                  <a:pt x="3609" y="1030"/>
                </a:lnTo>
                <a:lnTo>
                  <a:pt x="3626" y="1033"/>
                </a:lnTo>
                <a:lnTo>
                  <a:pt x="3642" y="1035"/>
                </a:lnTo>
                <a:lnTo>
                  <a:pt x="3659" y="1037"/>
                </a:lnTo>
                <a:lnTo>
                  <a:pt x="3677" y="1038"/>
                </a:lnTo>
                <a:lnTo>
                  <a:pt x="3694" y="1038"/>
                </a:lnTo>
                <a:lnTo>
                  <a:pt x="3710" y="1038"/>
                </a:lnTo>
                <a:lnTo>
                  <a:pt x="3727" y="1037"/>
                </a:lnTo>
                <a:lnTo>
                  <a:pt x="3744" y="1035"/>
                </a:lnTo>
                <a:lnTo>
                  <a:pt x="3753" y="1034"/>
                </a:lnTo>
                <a:lnTo>
                  <a:pt x="3761" y="1032"/>
                </a:lnTo>
                <a:lnTo>
                  <a:pt x="3778" y="1029"/>
                </a:lnTo>
                <a:lnTo>
                  <a:pt x="3795" y="1025"/>
                </a:lnTo>
                <a:lnTo>
                  <a:pt x="3812" y="1020"/>
                </a:lnTo>
                <a:lnTo>
                  <a:pt x="3829" y="1014"/>
                </a:lnTo>
                <a:close/>
                <a:moveTo>
                  <a:pt x="2897" y="248"/>
                </a:moveTo>
                <a:lnTo>
                  <a:pt x="2898" y="238"/>
                </a:lnTo>
                <a:lnTo>
                  <a:pt x="2898" y="228"/>
                </a:lnTo>
                <a:lnTo>
                  <a:pt x="2898" y="219"/>
                </a:lnTo>
                <a:lnTo>
                  <a:pt x="2898" y="209"/>
                </a:lnTo>
                <a:lnTo>
                  <a:pt x="2897" y="200"/>
                </a:lnTo>
                <a:lnTo>
                  <a:pt x="2896" y="191"/>
                </a:lnTo>
                <a:lnTo>
                  <a:pt x="2894" y="182"/>
                </a:lnTo>
                <a:lnTo>
                  <a:pt x="2893" y="174"/>
                </a:lnTo>
                <a:lnTo>
                  <a:pt x="2890" y="166"/>
                </a:lnTo>
                <a:lnTo>
                  <a:pt x="2887" y="158"/>
                </a:lnTo>
                <a:lnTo>
                  <a:pt x="2884" y="150"/>
                </a:lnTo>
                <a:lnTo>
                  <a:pt x="2881" y="143"/>
                </a:lnTo>
                <a:lnTo>
                  <a:pt x="2877" y="136"/>
                </a:lnTo>
                <a:lnTo>
                  <a:pt x="2872" y="129"/>
                </a:lnTo>
                <a:lnTo>
                  <a:pt x="2868" y="123"/>
                </a:lnTo>
                <a:lnTo>
                  <a:pt x="2863" y="117"/>
                </a:lnTo>
                <a:lnTo>
                  <a:pt x="2857" y="110"/>
                </a:lnTo>
                <a:lnTo>
                  <a:pt x="2851" y="105"/>
                </a:lnTo>
                <a:lnTo>
                  <a:pt x="2844" y="99"/>
                </a:lnTo>
                <a:lnTo>
                  <a:pt x="2837" y="94"/>
                </a:lnTo>
                <a:lnTo>
                  <a:pt x="2829" y="90"/>
                </a:lnTo>
                <a:lnTo>
                  <a:pt x="2821" y="85"/>
                </a:lnTo>
                <a:lnTo>
                  <a:pt x="2813" y="81"/>
                </a:lnTo>
                <a:lnTo>
                  <a:pt x="2804" y="78"/>
                </a:lnTo>
                <a:lnTo>
                  <a:pt x="2795" y="75"/>
                </a:lnTo>
                <a:lnTo>
                  <a:pt x="2786" y="72"/>
                </a:lnTo>
                <a:lnTo>
                  <a:pt x="2776" y="70"/>
                </a:lnTo>
                <a:lnTo>
                  <a:pt x="2766" y="68"/>
                </a:lnTo>
                <a:lnTo>
                  <a:pt x="2756" y="67"/>
                </a:lnTo>
                <a:lnTo>
                  <a:pt x="2745" y="66"/>
                </a:lnTo>
                <a:lnTo>
                  <a:pt x="2734" y="65"/>
                </a:lnTo>
                <a:lnTo>
                  <a:pt x="2723" y="65"/>
                </a:lnTo>
                <a:lnTo>
                  <a:pt x="2621" y="65"/>
                </a:lnTo>
                <a:lnTo>
                  <a:pt x="2587" y="407"/>
                </a:lnTo>
                <a:lnTo>
                  <a:pt x="2739" y="407"/>
                </a:lnTo>
                <a:lnTo>
                  <a:pt x="2755" y="406"/>
                </a:lnTo>
                <a:lnTo>
                  <a:pt x="2763" y="405"/>
                </a:lnTo>
                <a:lnTo>
                  <a:pt x="2771" y="404"/>
                </a:lnTo>
                <a:lnTo>
                  <a:pt x="2778" y="403"/>
                </a:lnTo>
                <a:lnTo>
                  <a:pt x="2786" y="401"/>
                </a:lnTo>
                <a:lnTo>
                  <a:pt x="2800" y="396"/>
                </a:lnTo>
                <a:lnTo>
                  <a:pt x="2806" y="393"/>
                </a:lnTo>
                <a:lnTo>
                  <a:pt x="2813" y="390"/>
                </a:lnTo>
                <a:lnTo>
                  <a:pt x="2825" y="382"/>
                </a:lnTo>
                <a:lnTo>
                  <a:pt x="2837" y="374"/>
                </a:lnTo>
                <a:lnTo>
                  <a:pt x="2842" y="369"/>
                </a:lnTo>
                <a:lnTo>
                  <a:pt x="2848" y="364"/>
                </a:lnTo>
                <a:lnTo>
                  <a:pt x="2853" y="359"/>
                </a:lnTo>
                <a:lnTo>
                  <a:pt x="2857" y="353"/>
                </a:lnTo>
                <a:lnTo>
                  <a:pt x="2862" y="347"/>
                </a:lnTo>
                <a:lnTo>
                  <a:pt x="2866" y="341"/>
                </a:lnTo>
                <a:lnTo>
                  <a:pt x="2870" y="335"/>
                </a:lnTo>
                <a:lnTo>
                  <a:pt x="2874" y="328"/>
                </a:lnTo>
                <a:lnTo>
                  <a:pt x="2878" y="321"/>
                </a:lnTo>
                <a:lnTo>
                  <a:pt x="2881" y="314"/>
                </a:lnTo>
                <a:lnTo>
                  <a:pt x="2887" y="299"/>
                </a:lnTo>
                <a:lnTo>
                  <a:pt x="2891" y="283"/>
                </a:lnTo>
                <a:lnTo>
                  <a:pt x="2893" y="275"/>
                </a:lnTo>
                <a:lnTo>
                  <a:pt x="2895" y="266"/>
                </a:lnTo>
                <a:lnTo>
                  <a:pt x="2897" y="248"/>
                </a:lnTo>
                <a:close/>
                <a:moveTo>
                  <a:pt x="2341" y="174"/>
                </a:moveTo>
                <a:lnTo>
                  <a:pt x="2342" y="159"/>
                </a:lnTo>
                <a:lnTo>
                  <a:pt x="2342" y="146"/>
                </a:lnTo>
                <a:lnTo>
                  <a:pt x="2342" y="134"/>
                </a:lnTo>
                <a:lnTo>
                  <a:pt x="2341" y="128"/>
                </a:lnTo>
                <a:lnTo>
                  <a:pt x="2340" y="123"/>
                </a:lnTo>
                <a:lnTo>
                  <a:pt x="2339" y="118"/>
                </a:lnTo>
                <a:lnTo>
                  <a:pt x="2338" y="113"/>
                </a:lnTo>
                <a:lnTo>
                  <a:pt x="2335" y="105"/>
                </a:lnTo>
                <a:lnTo>
                  <a:pt x="2331" y="97"/>
                </a:lnTo>
                <a:lnTo>
                  <a:pt x="2326" y="91"/>
                </a:lnTo>
                <a:lnTo>
                  <a:pt x="2320" y="85"/>
                </a:lnTo>
                <a:lnTo>
                  <a:pt x="2314" y="80"/>
                </a:lnTo>
                <a:lnTo>
                  <a:pt x="2306" y="76"/>
                </a:lnTo>
                <a:lnTo>
                  <a:pt x="2297" y="73"/>
                </a:lnTo>
                <a:lnTo>
                  <a:pt x="2288" y="70"/>
                </a:lnTo>
                <a:lnTo>
                  <a:pt x="2277" y="68"/>
                </a:lnTo>
                <a:lnTo>
                  <a:pt x="2271" y="67"/>
                </a:lnTo>
                <a:lnTo>
                  <a:pt x="2265" y="66"/>
                </a:lnTo>
                <a:lnTo>
                  <a:pt x="2252" y="65"/>
                </a:lnTo>
                <a:lnTo>
                  <a:pt x="2129" y="65"/>
                </a:lnTo>
                <a:lnTo>
                  <a:pt x="2111" y="230"/>
                </a:lnTo>
                <a:lnTo>
                  <a:pt x="2035" y="230"/>
                </a:lnTo>
                <a:lnTo>
                  <a:pt x="2034" y="220"/>
                </a:lnTo>
                <a:lnTo>
                  <a:pt x="2033" y="211"/>
                </a:lnTo>
                <a:lnTo>
                  <a:pt x="2031" y="202"/>
                </a:lnTo>
                <a:lnTo>
                  <a:pt x="2029" y="194"/>
                </a:lnTo>
                <a:lnTo>
                  <a:pt x="2026" y="185"/>
                </a:lnTo>
                <a:lnTo>
                  <a:pt x="2023" y="177"/>
                </a:lnTo>
                <a:lnTo>
                  <a:pt x="2019" y="169"/>
                </a:lnTo>
                <a:lnTo>
                  <a:pt x="2015" y="162"/>
                </a:lnTo>
                <a:lnTo>
                  <a:pt x="2010" y="154"/>
                </a:lnTo>
                <a:lnTo>
                  <a:pt x="2005" y="147"/>
                </a:lnTo>
                <a:lnTo>
                  <a:pt x="1999" y="140"/>
                </a:lnTo>
                <a:lnTo>
                  <a:pt x="1993" y="133"/>
                </a:lnTo>
                <a:lnTo>
                  <a:pt x="1987" y="127"/>
                </a:lnTo>
                <a:lnTo>
                  <a:pt x="1981" y="121"/>
                </a:lnTo>
                <a:lnTo>
                  <a:pt x="1974" y="115"/>
                </a:lnTo>
                <a:lnTo>
                  <a:pt x="1966" y="110"/>
                </a:lnTo>
                <a:lnTo>
                  <a:pt x="1959" y="104"/>
                </a:lnTo>
                <a:lnTo>
                  <a:pt x="1951" y="99"/>
                </a:lnTo>
                <a:lnTo>
                  <a:pt x="1943" y="95"/>
                </a:lnTo>
                <a:lnTo>
                  <a:pt x="1934" y="90"/>
                </a:lnTo>
                <a:lnTo>
                  <a:pt x="1917" y="83"/>
                </a:lnTo>
                <a:lnTo>
                  <a:pt x="1908" y="79"/>
                </a:lnTo>
                <a:lnTo>
                  <a:pt x="1898" y="76"/>
                </a:lnTo>
                <a:lnTo>
                  <a:pt x="1889" y="74"/>
                </a:lnTo>
                <a:lnTo>
                  <a:pt x="1879" y="71"/>
                </a:lnTo>
                <a:lnTo>
                  <a:pt x="1869" y="69"/>
                </a:lnTo>
                <a:lnTo>
                  <a:pt x="1859" y="68"/>
                </a:lnTo>
                <a:lnTo>
                  <a:pt x="1849" y="66"/>
                </a:lnTo>
                <a:lnTo>
                  <a:pt x="1838" y="66"/>
                </a:lnTo>
                <a:lnTo>
                  <a:pt x="1818" y="65"/>
                </a:lnTo>
                <a:lnTo>
                  <a:pt x="1582" y="65"/>
                </a:lnTo>
                <a:lnTo>
                  <a:pt x="1552" y="365"/>
                </a:lnTo>
                <a:lnTo>
                  <a:pt x="1663" y="365"/>
                </a:lnTo>
                <a:lnTo>
                  <a:pt x="1674" y="364"/>
                </a:lnTo>
                <a:lnTo>
                  <a:pt x="1685" y="364"/>
                </a:lnTo>
                <a:lnTo>
                  <a:pt x="1695" y="362"/>
                </a:lnTo>
                <a:lnTo>
                  <a:pt x="1704" y="360"/>
                </a:lnTo>
                <a:lnTo>
                  <a:pt x="1713" y="358"/>
                </a:lnTo>
                <a:lnTo>
                  <a:pt x="1721" y="355"/>
                </a:lnTo>
                <a:lnTo>
                  <a:pt x="1729" y="352"/>
                </a:lnTo>
                <a:lnTo>
                  <a:pt x="1736" y="349"/>
                </a:lnTo>
                <a:lnTo>
                  <a:pt x="1748" y="341"/>
                </a:lnTo>
                <a:lnTo>
                  <a:pt x="1754" y="337"/>
                </a:lnTo>
                <a:lnTo>
                  <a:pt x="1759" y="332"/>
                </a:lnTo>
                <a:lnTo>
                  <a:pt x="1768" y="323"/>
                </a:lnTo>
                <a:lnTo>
                  <a:pt x="1776" y="313"/>
                </a:lnTo>
                <a:lnTo>
                  <a:pt x="1782" y="304"/>
                </a:lnTo>
                <a:lnTo>
                  <a:pt x="1787" y="295"/>
                </a:lnTo>
                <a:lnTo>
                  <a:pt x="1791" y="286"/>
                </a:lnTo>
                <a:lnTo>
                  <a:pt x="1793" y="278"/>
                </a:lnTo>
                <a:lnTo>
                  <a:pt x="1796" y="267"/>
                </a:lnTo>
                <a:lnTo>
                  <a:pt x="1797" y="262"/>
                </a:lnTo>
                <a:lnTo>
                  <a:pt x="1870" y="262"/>
                </a:lnTo>
                <a:lnTo>
                  <a:pt x="1841" y="542"/>
                </a:lnTo>
                <a:lnTo>
                  <a:pt x="1756" y="542"/>
                </a:lnTo>
                <a:lnTo>
                  <a:pt x="1756" y="532"/>
                </a:lnTo>
                <a:lnTo>
                  <a:pt x="1757" y="524"/>
                </a:lnTo>
                <a:lnTo>
                  <a:pt x="1756" y="515"/>
                </a:lnTo>
                <a:lnTo>
                  <a:pt x="1756" y="508"/>
                </a:lnTo>
                <a:lnTo>
                  <a:pt x="1755" y="500"/>
                </a:lnTo>
                <a:lnTo>
                  <a:pt x="1753" y="494"/>
                </a:lnTo>
                <a:lnTo>
                  <a:pt x="1750" y="482"/>
                </a:lnTo>
                <a:lnTo>
                  <a:pt x="1748" y="476"/>
                </a:lnTo>
                <a:lnTo>
                  <a:pt x="1745" y="471"/>
                </a:lnTo>
                <a:lnTo>
                  <a:pt x="1742" y="467"/>
                </a:lnTo>
                <a:lnTo>
                  <a:pt x="1739" y="462"/>
                </a:lnTo>
                <a:lnTo>
                  <a:pt x="1735" y="459"/>
                </a:lnTo>
                <a:lnTo>
                  <a:pt x="1731" y="455"/>
                </a:lnTo>
                <a:lnTo>
                  <a:pt x="1727" y="452"/>
                </a:lnTo>
                <a:lnTo>
                  <a:pt x="1723" y="449"/>
                </a:lnTo>
                <a:lnTo>
                  <a:pt x="1713" y="444"/>
                </a:lnTo>
                <a:lnTo>
                  <a:pt x="1708" y="442"/>
                </a:lnTo>
                <a:lnTo>
                  <a:pt x="1703" y="440"/>
                </a:lnTo>
                <a:lnTo>
                  <a:pt x="1691" y="437"/>
                </a:lnTo>
                <a:lnTo>
                  <a:pt x="1678" y="435"/>
                </a:lnTo>
                <a:lnTo>
                  <a:pt x="1665" y="434"/>
                </a:lnTo>
                <a:lnTo>
                  <a:pt x="1650" y="433"/>
                </a:lnTo>
                <a:lnTo>
                  <a:pt x="1635" y="433"/>
                </a:lnTo>
                <a:lnTo>
                  <a:pt x="1619" y="432"/>
                </a:lnTo>
                <a:lnTo>
                  <a:pt x="1546" y="432"/>
                </a:lnTo>
                <a:lnTo>
                  <a:pt x="1522" y="670"/>
                </a:lnTo>
                <a:lnTo>
                  <a:pt x="1521" y="684"/>
                </a:lnTo>
                <a:lnTo>
                  <a:pt x="1521" y="697"/>
                </a:lnTo>
                <a:lnTo>
                  <a:pt x="1521" y="703"/>
                </a:lnTo>
                <a:lnTo>
                  <a:pt x="1521" y="708"/>
                </a:lnTo>
                <a:lnTo>
                  <a:pt x="1523" y="719"/>
                </a:lnTo>
                <a:lnTo>
                  <a:pt x="1525" y="728"/>
                </a:lnTo>
                <a:lnTo>
                  <a:pt x="1529" y="736"/>
                </a:lnTo>
                <a:lnTo>
                  <a:pt x="1533" y="744"/>
                </a:lnTo>
                <a:lnTo>
                  <a:pt x="1535" y="747"/>
                </a:lnTo>
                <a:lnTo>
                  <a:pt x="1538" y="751"/>
                </a:lnTo>
                <a:lnTo>
                  <a:pt x="1542" y="755"/>
                </a:lnTo>
                <a:lnTo>
                  <a:pt x="1546" y="759"/>
                </a:lnTo>
                <a:lnTo>
                  <a:pt x="1556" y="766"/>
                </a:lnTo>
                <a:lnTo>
                  <a:pt x="1561" y="769"/>
                </a:lnTo>
                <a:lnTo>
                  <a:pt x="1567" y="772"/>
                </a:lnTo>
                <a:lnTo>
                  <a:pt x="1579" y="777"/>
                </a:lnTo>
                <a:lnTo>
                  <a:pt x="1587" y="779"/>
                </a:lnTo>
                <a:lnTo>
                  <a:pt x="1594" y="780"/>
                </a:lnTo>
                <a:lnTo>
                  <a:pt x="1612" y="783"/>
                </a:lnTo>
                <a:lnTo>
                  <a:pt x="1621" y="784"/>
                </a:lnTo>
                <a:lnTo>
                  <a:pt x="1632" y="785"/>
                </a:lnTo>
                <a:lnTo>
                  <a:pt x="1655" y="786"/>
                </a:lnTo>
                <a:lnTo>
                  <a:pt x="1656" y="786"/>
                </a:lnTo>
                <a:lnTo>
                  <a:pt x="1655" y="786"/>
                </a:lnTo>
                <a:lnTo>
                  <a:pt x="1654" y="786"/>
                </a:lnTo>
                <a:lnTo>
                  <a:pt x="1655" y="786"/>
                </a:lnTo>
                <a:lnTo>
                  <a:pt x="1682" y="785"/>
                </a:lnTo>
                <a:lnTo>
                  <a:pt x="1707" y="784"/>
                </a:lnTo>
                <a:lnTo>
                  <a:pt x="1719" y="782"/>
                </a:lnTo>
                <a:lnTo>
                  <a:pt x="1731" y="781"/>
                </a:lnTo>
                <a:lnTo>
                  <a:pt x="1753" y="777"/>
                </a:lnTo>
                <a:lnTo>
                  <a:pt x="1764" y="774"/>
                </a:lnTo>
                <a:lnTo>
                  <a:pt x="1775" y="772"/>
                </a:lnTo>
                <a:lnTo>
                  <a:pt x="1795" y="766"/>
                </a:lnTo>
                <a:lnTo>
                  <a:pt x="1814" y="759"/>
                </a:lnTo>
                <a:lnTo>
                  <a:pt x="1832" y="752"/>
                </a:lnTo>
                <a:lnTo>
                  <a:pt x="1849" y="744"/>
                </a:lnTo>
                <a:lnTo>
                  <a:pt x="1864" y="736"/>
                </a:lnTo>
                <a:lnTo>
                  <a:pt x="1879" y="727"/>
                </a:lnTo>
                <a:lnTo>
                  <a:pt x="1893" y="717"/>
                </a:lnTo>
                <a:lnTo>
                  <a:pt x="1906" y="708"/>
                </a:lnTo>
                <a:lnTo>
                  <a:pt x="1917" y="698"/>
                </a:lnTo>
                <a:lnTo>
                  <a:pt x="1928" y="688"/>
                </a:lnTo>
                <a:lnTo>
                  <a:pt x="1938" y="678"/>
                </a:lnTo>
                <a:lnTo>
                  <a:pt x="1947" y="667"/>
                </a:lnTo>
                <a:lnTo>
                  <a:pt x="1956" y="657"/>
                </a:lnTo>
                <a:lnTo>
                  <a:pt x="1970" y="638"/>
                </a:lnTo>
                <a:lnTo>
                  <a:pt x="1981" y="619"/>
                </a:lnTo>
                <a:lnTo>
                  <a:pt x="1990" y="603"/>
                </a:lnTo>
                <a:lnTo>
                  <a:pt x="1997" y="589"/>
                </a:lnTo>
                <a:lnTo>
                  <a:pt x="2001" y="578"/>
                </a:lnTo>
                <a:lnTo>
                  <a:pt x="2004" y="569"/>
                </a:lnTo>
                <a:lnTo>
                  <a:pt x="2078" y="569"/>
                </a:lnTo>
                <a:lnTo>
                  <a:pt x="2057" y="784"/>
                </a:lnTo>
                <a:lnTo>
                  <a:pt x="2178" y="784"/>
                </a:lnTo>
                <a:lnTo>
                  <a:pt x="2193" y="783"/>
                </a:lnTo>
                <a:lnTo>
                  <a:pt x="2207" y="781"/>
                </a:lnTo>
                <a:lnTo>
                  <a:pt x="2220" y="778"/>
                </a:lnTo>
                <a:lnTo>
                  <a:pt x="2230" y="775"/>
                </a:lnTo>
                <a:lnTo>
                  <a:pt x="2240" y="771"/>
                </a:lnTo>
                <a:lnTo>
                  <a:pt x="2245" y="768"/>
                </a:lnTo>
                <a:lnTo>
                  <a:pt x="2249" y="766"/>
                </a:lnTo>
                <a:lnTo>
                  <a:pt x="2253" y="763"/>
                </a:lnTo>
                <a:lnTo>
                  <a:pt x="2256" y="760"/>
                </a:lnTo>
                <a:lnTo>
                  <a:pt x="2263" y="754"/>
                </a:lnTo>
                <a:lnTo>
                  <a:pt x="2269" y="747"/>
                </a:lnTo>
                <a:lnTo>
                  <a:pt x="2273" y="739"/>
                </a:lnTo>
                <a:lnTo>
                  <a:pt x="2277" y="731"/>
                </a:lnTo>
                <a:lnTo>
                  <a:pt x="2281" y="722"/>
                </a:lnTo>
                <a:lnTo>
                  <a:pt x="2284" y="712"/>
                </a:lnTo>
                <a:lnTo>
                  <a:pt x="2286" y="702"/>
                </a:lnTo>
                <a:lnTo>
                  <a:pt x="2289" y="679"/>
                </a:lnTo>
                <a:lnTo>
                  <a:pt x="2341" y="174"/>
                </a:lnTo>
                <a:close/>
                <a:moveTo>
                  <a:pt x="7278" y="851"/>
                </a:moveTo>
                <a:lnTo>
                  <a:pt x="7330" y="851"/>
                </a:lnTo>
                <a:lnTo>
                  <a:pt x="7308" y="874"/>
                </a:lnTo>
                <a:lnTo>
                  <a:pt x="7286" y="897"/>
                </a:lnTo>
                <a:lnTo>
                  <a:pt x="7275" y="908"/>
                </a:lnTo>
                <a:lnTo>
                  <a:pt x="7263" y="919"/>
                </a:lnTo>
                <a:lnTo>
                  <a:pt x="7240" y="939"/>
                </a:lnTo>
                <a:lnTo>
                  <a:pt x="7216" y="959"/>
                </a:lnTo>
                <a:lnTo>
                  <a:pt x="7204" y="969"/>
                </a:lnTo>
                <a:lnTo>
                  <a:pt x="7192" y="978"/>
                </a:lnTo>
                <a:lnTo>
                  <a:pt x="7167" y="996"/>
                </a:lnTo>
                <a:lnTo>
                  <a:pt x="7155" y="1004"/>
                </a:lnTo>
                <a:lnTo>
                  <a:pt x="7142" y="1013"/>
                </a:lnTo>
                <a:lnTo>
                  <a:pt x="7129" y="1021"/>
                </a:lnTo>
                <a:lnTo>
                  <a:pt x="7116" y="1029"/>
                </a:lnTo>
                <a:lnTo>
                  <a:pt x="7090" y="1043"/>
                </a:lnTo>
                <a:lnTo>
                  <a:pt x="7064" y="1057"/>
                </a:lnTo>
                <a:lnTo>
                  <a:pt x="7037" y="1070"/>
                </a:lnTo>
                <a:lnTo>
                  <a:pt x="7009" y="1082"/>
                </a:lnTo>
                <a:lnTo>
                  <a:pt x="6982" y="1092"/>
                </a:lnTo>
                <a:lnTo>
                  <a:pt x="6954" y="1102"/>
                </a:lnTo>
                <a:lnTo>
                  <a:pt x="6925" y="1110"/>
                </a:lnTo>
                <a:lnTo>
                  <a:pt x="6897" y="1118"/>
                </a:lnTo>
                <a:lnTo>
                  <a:pt x="6868" y="1124"/>
                </a:lnTo>
                <a:lnTo>
                  <a:pt x="6838" y="1129"/>
                </a:lnTo>
                <a:lnTo>
                  <a:pt x="6809" y="1133"/>
                </a:lnTo>
                <a:lnTo>
                  <a:pt x="6779" y="1136"/>
                </a:lnTo>
                <a:lnTo>
                  <a:pt x="6749" y="1137"/>
                </a:lnTo>
                <a:lnTo>
                  <a:pt x="6734" y="1137"/>
                </a:lnTo>
                <a:lnTo>
                  <a:pt x="6719" y="1137"/>
                </a:lnTo>
                <a:lnTo>
                  <a:pt x="6688" y="1137"/>
                </a:lnTo>
                <a:lnTo>
                  <a:pt x="6658" y="1135"/>
                </a:lnTo>
                <a:lnTo>
                  <a:pt x="6627" y="1131"/>
                </a:lnTo>
                <a:lnTo>
                  <a:pt x="6596" y="1127"/>
                </a:lnTo>
                <a:lnTo>
                  <a:pt x="6563" y="1121"/>
                </a:lnTo>
                <a:lnTo>
                  <a:pt x="6532" y="1114"/>
                </a:lnTo>
                <a:lnTo>
                  <a:pt x="6501" y="1106"/>
                </a:lnTo>
                <a:lnTo>
                  <a:pt x="6469" y="1096"/>
                </a:lnTo>
                <a:lnTo>
                  <a:pt x="6437" y="1085"/>
                </a:lnTo>
                <a:lnTo>
                  <a:pt x="6414" y="1076"/>
                </a:lnTo>
                <a:lnTo>
                  <a:pt x="6391" y="1066"/>
                </a:lnTo>
                <a:lnTo>
                  <a:pt x="6369" y="1055"/>
                </a:lnTo>
                <a:lnTo>
                  <a:pt x="6358" y="1049"/>
                </a:lnTo>
                <a:lnTo>
                  <a:pt x="6347" y="1043"/>
                </a:lnTo>
                <a:lnTo>
                  <a:pt x="6326" y="1030"/>
                </a:lnTo>
                <a:lnTo>
                  <a:pt x="6306" y="1016"/>
                </a:lnTo>
                <a:lnTo>
                  <a:pt x="6286" y="1002"/>
                </a:lnTo>
                <a:lnTo>
                  <a:pt x="6277" y="995"/>
                </a:lnTo>
                <a:lnTo>
                  <a:pt x="6267" y="987"/>
                </a:lnTo>
                <a:lnTo>
                  <a:pt x="6249" y="972"/>
                </a:lnTo>
                <a:lnTo>
                  <a:pt x="6231" y="955"/>
                </a:lnTo>
                <a:lnTo>
                  <a:pt x="6213" y="939"/>
                </a:lnTo>
                <a:lnTo>
                  <a:pt x="6196" y="921"/>
                </a:lnTo>
                <a:lnTo>
                  <a:pt x="6180" y="903"/>
                </a:lnTo>
                <a:lnTo>
                  <a:pt x="6164" y="885"/>
                </a:lnTo>
                <a:lnTo>
                  <a:pt x="6148" y="866"/>
                </a:lnTo>
                <a:lnTo>
                  <a:pt x="6133" y="847"/>
                </a:lnTo>
                <a:lnTo>
                  <a:pt x="6103" y="808"/>
                </a:lnTo>
                <a:lnTo>
                  <a:pt x="6089" y="787"/>
                </a:lnTo>
                <a:lnTo>
                  <a:pt x="6074" y="767"/>
                </a:lnTo>
                <a:lnTo>
                  <a:pt x="6047" y="726"/>
                </a:lnTo>
                <a:lnTo>
                  <a:pt x="6020" y="685"/>
                </a:lnTo>
                <a:lnTo>
                  <a:pt x="5967" y="603"/>
                </a:lnTo>
                <a:lnTo>
                  <a:pt x="5941" y="562"/>
                </a:lnTo>
                <a:lnTo>
                  <a:pt x="5915" y="522"/>
                </a:lnTo>
                <a:lnTo>
                  <a:pt x="5911" y="517"/>
                </a:lnTo>
                <a:lnTo>
                  <a:pt x="5906" y="511"/>
                </a:lnTo>
                <a:lnTo>
                  <a:pt x="5900" y="507"/>
                </a:lnTo>
                <a:lnTo>
                  <a:pt x="5895" y="503"/>
                </a:lnTo>
                <a:lnTo>
                  <a:pt x="5888" y="499"/>
                </a:lnTo>
                <a:lnTo>
                  <a:pt x="5882" y="496"/>
                </a:lnTo>
                <a:lnTo>
                  <a:pt x="5874" y="493"/>
                </a:lnTo>
                <a:lnTo>
                  <a:pt x="5867" y="490"/>
                </a:lnTo>
                <a:lnTo>
                  <a:pt x="5859" y="488"/>
                </a:lnTo>
                <a:lnTo>
                  <a:pt x="5851" y="487"/>
                </a:lnTo>
                <a:lnTo>
                  <a:pt x="5835" y="484"/>
                </a:lnTo>
                <a:lnTo>
                  <a:pt x="5817" y="482"/>
                </a:lnTo>
                <a:lnTo>
                  <a:pt x="5800" y="481"/>
                </a:lnTo>
                <a:lnTo>
                  <a:pt x="5751" y="481"/>
                </a:lnTo>
                <a:lnTo>
                  <a:pt x="5732" y="676"/>
                </a:lnTo>
                <a:lnTo>
                  <a:pt x="5731" y="683"/>
                </a:lnTo>
                <a:lnTo>
                  <a:pt x="5730" y="691"/>
                </a:lnTo>
                <a:lnTo>
                  <a:pt x="5730" y="704"/>
                </a:lnTo>
                <a:lnTo>
                  <a:pt x="5731" y="716"/>
                </a:lnTo>
                <a:lnTo>
                  <a:pt x="5731" y="721"/>
                </a:lnTo>
                <a:lnTo>
                  <a:pt x="5732" y="726"/>
                </a:lnTo>
                <a:lnTo>
                  <a:pt x="5733" y="731"/>
                </a:lnTo>
                <a:lnTo>
                  <a:pt x="5734" y="736"/>
                </a:lnTo>
                <a:lnTo>
                  <a:pt x="5737" y="744"/>
                </a:lnTo>
                <a:lnTo>
                  <a:pt x="5741" y="751"/>
                </a:lnTo>
                <a:lnTo>
                  <a:pt x="5744" y="755"/>
                </a:lnTo>
                <a:lnTo>
                  <a:pt x="5746" y="758"/>
                </a:lnTo>
                <a:lnTo>
                  <a:pt x="5749" y="761"/>
                </a:lnTo>
                <a:lnTo>
                  <a:pt x="5753" y="764"/>
                </a:lnTo>
                <a:lnTo>
                  <a:pt x="5757" y="767"/>
                </a:lnTo>
                <a:lnTo>
                  <a:pt x="5761" y="769"/>
                </a:lnTo>
                <a:lnTo>
                  <a:pt x="5766" y="772"/>
                </a:lnTo>
                <a:lnTo>
                  <a:pt x="5771" y="774"/>
                </a:lnTo>
                <a:lnTo>
                  <a:pt x="5782" y="778"/>
                </a:lnTo>
                <a:lnTo>
                  <a:pt x="5795" y="780"/>
                </a:lnTo>
                <a:lnTo>
                  <a:pt x="5809" y="782"/>
                </a:lnTo>
                <a:lnTo>
                  <a:pt x="5824" y="784"/>
                </a:lnTo>
                <a:lnTo>
                  <a:pt x="5841" y="784"/>
                </a:lnTo>
                <a:lnTo>
                  <a:pt x="5849" y="784"/>
                </a:lnTo>
                <a:lnTo>
                  <a:pt x="5843" y="851"/>
                </a:lnTo>
                <a:lnTo>
                  <a:pt x="5416" y="851"/>
                </a:lnTo>
                <a:lnTo>
                  <a:pt x="4988" y="851"/>
                </a:lnTo>
                <a:lnTo>
                  <a:pt x="4561" y="851"/>
                </a:lnTo>
                <a:lnTo>
                  <a:pt x="4134" y="851"/>
                </a:lnTo>
                <a:lnTo>
                  <a:pt x="4112" y="877"/>
                </a:lnTo>
                <a:lnTo>
                  <a:pt x="4102" y="889"/>
                </a:lnTo>
                <a:lnTo>
                  <a:pt x="4090" y="901"/>
                </a:lnTo>
                <a:lnTo>
                  <a:pt x="4068" y="925"/>
                </a:lnTo>
                <a:lnTo>
                  <a:pt x="4056" y="936"/>
                </a:lnTo>
                <a:lnTo>
                  <a:pt x="4045" y="947"/>
                </a:lnTo>
                <a:lnTo>
                  <a:pt x="4033" y="957"/>
                </a:lnTo>
                <a:lnTo>
                  <a:pt x="4021" y="967"/>
                </a:lnTo>
                <a:lnTo>
                  <a:pt x="4010" y="977"/>
                </a:lnTo>
                <a:lnTo>
                  <a:pt x="3998" y="987"/>
                </a:lnTo>
                <a:lnTo>
                  <a:pt x="3973" y="1005"/>
                </a:lnTo>
                <a:lnTo>
                  <a:pt x="3949" y="1022"/>
                </a:lnTo>
                <a:lnTo>
                  <a:pt x="3924" y="1038"/>
                </a:lnTo>
                <a:lnTo>
                  <a:pt x="3911" y="1046"/>
                </a:lnTo>
                <a:lnTo>
                  <a:pt x="3898" y="1053"/>
                </a:lnTo>
                <a:lnTo>
                  <a:pt x="3872" y="1066"/>
                </a:lnTo>
                <a:lnTo>
                  <a:pt x="3846" y="1078"/>
                </a:lnTo>
                <a:lnTo>
                  <a:pt x="3820" y="1089"/>
                </a:lnTo>
                <a:lnTo>
                  <a:pt x="3806" y="1094"/>
                </a:lnTo>
                <a:lnTo>
                  <a:pt x="3793" y="1099"/>
                </a:lnTo>
                <a:lnTo>
                  <a:pt x="3766" y="1108"/>
                </a:lnTo>
                <a:lnTo>
                  <a:pt x="3739" y="1115"/>
                </a:lnTo>
                <a:lnTo>
                  <a:pt x="3725" y="1119"/>
                </a:lnTo>
                <a:lnTo>
                  <a:pt x="3711" y="1122"/>
                </a:lnTo>
                <a:lnTo>
                  <a:pt x="3683" y="1127"/>
                </a:lnTo>
                <a:lnTo>
                  <a:pt x="3669" y="1129"/>
                </a:lnTo>
                <a:lnTo>
                  <a:pt x="3654" y="1131"/>
                </a:lnTo>
                <a:lnTo>
                  <a:pt x="3640" y="1133"/>
                </a:lnTo>
                <a:lnTo>
                  <a:pt x="3626" y="1134"/>
                </a:lnTo>
                <a:lnTo>
                  <a:pt x="3612" y="1135"/>
                </a:lnTo>
                <a:lnTo>
                  <a:pt x="3598" y="1136"/>
                </a:lnTo>
                <a:lnTo>
                  <a:pt x="3569" y="1137"/>
                </a:lnTo>
                <a:lnTo>
                  <a:pt x="3540" y="1136"/>
                </a:lnTo>
                <a:lnTo>
                  <a:pt x="3511" y="1135"/>
                </a:lnTo>
                <a:lnTo>
                  <a:pt x="3482" y="1132"/>
                </a:lnTo>
                <a:lnTo>
                  <a:pt x="3453" y="1129"/>
                </a:lnTo>
                <a:lnTo>
                  <a:pt x="3424" y="1124"/>
                </a:lnTo>
                <a:lnTo>
                  <a:pt x="3395" y="1118"/>
                </a:lnTo>
                <a:lnTo>
                  <a:pt x="3366" y="1112"/>
                </a:lnTo>
                <a:lnTo>
                  <a:pt x="3336" y="1104"/>
                </a:lnTo>
                <a:lnTo>
                  <a:pt x="3307" y="1095"/>
                </a:lnTo>
                <a:lnTo>
                  <a:pt x="3278" y="1085"/>
                </a:lnTo>
                <a:lnTo>
                  <a:pt x="3266" y="1080"/>
                </a:lnTo>
                <a:lnTo>
                  <a:pt x="3254" y="1075"/>
                </a:lnTo>
                <a:lnTo>
                  <a:pt x="3231" y="1065"/>
                </a:lnTo>
                <a:lnTo>
                  <a:pt x="3209" y="1053"/>
                </a:lnTo>
                <a:lnTo>
                  <a:pt x="3187" y="1041"/>
                </a:lnTo>
                <a:lnTo>
                  <a:pt x="3166" y="1028"/>
                </a:lnTo>
                <a:lnTo>
                  <a:pt x="3146" y="1014"/>
                </a:lnTo>
                <a:lnTo>
                  <a:pt x="3126" y="1000"/>
                </a:lnTo>
                <a:lnTo>
                  <a:pt x="3107" y="985"/>
                </a:lnTo>
                <a:lnTo>
                  <a:pt x="3097" y="977"/>
                </a:lnTo>
                <a:lnTo>
                  <a:pt x="3088" y="969"/>
                </a:lnTo>
                <a:lnTo>
                  <a:pt x="3070" y="953"/>
                </a:lnTo>
                <a:lnTo>
                  <a:pt x="3052" y="936"/>
                </a:lnTo>
                <a:lnTo>
                  <a:pt x="3034" y="919"/>
                </a:lnTo>
                <a:lnTo>
                  <a:pt x="3017" y="901"/>
                </a:lnTo>
                <a:lnTo>
                  <a:pt x="3009" y="892"/>
                </a:lnTo>
                <a:lnTo>
                  <a:pt x="3001" y="883"/>
                </a:lnTo>
                <a:lnTo>
                  <a:pt x="2984" y="864"/>
                </a:lnTo>
                <a:lnTo>
                  <a:pt x="2968" y="845"/>
                </a:lnTo>
                <a:lnTo>
                  <a:pt x="2953" y="826"/>
                </a:lnTo>
                <a:lnTo>
                  <a:pt x="2938" y="806"/>
                </a:lnTo>
                <a:lnTo>
                  <a:pt x="2923" y="786"/>
                </a:lnTo>
                <a:lnTo>
                  <a:pt x="2908" y="766"/>
                </a:lnTo>
                <a:lnTo>
                  <a:pt x="2879" y="725"/>
                </a:lnTo>
                <a:lnTo>
                  <a:pt x="2865" y="705"/>
                </a:lnTo>
                <a:lnTo>
                  <a:pt x="2852" y="684"/>
                </a:lnTo>
                <a:lnTo>
                  <a:pt x="2798" y="602"/>
                </a:lnTo>
                <a:lnTo>
                  <a:pt x="2771" y="562"/>
                </a:lnTo>
                <a:lnTo>
                  <a:pt x="2745" y="522"/>
                </a:lnTo>
                <a:lnTo>
                  <a:pt x="2740" y="517"/>
                </a:lnTo>
                <a:lnTo>
                  <a:pt x="2736" y="512"/>
                </a:lnTo>
                <a:lnTo>
                  <a:pt x="2730" y="507"/>
                </a:lnTo>
                <a:lnTo>
                  <a:pt x="2725" y="503"/>
                </a:lnTo>
                <a:lnTo>
                  <a:pt x="2718" y="499"/>
                </a:lnTo>
                <a:lnTo>
                  <a:pt x="2712" y="496"/>
                </a:lnTo>
                <a:lnTo>
                  <a:pt x="2705" y="493"/>
                </a:lnTo>
                <a:lnTo>
                  <a:pt x="2698" y="491"/>
                </a:lnTo>
                <a:lnTo>
                  <a:pt x="2682" y="487"/>
                </a:lnTo>
                <a:lnTo>
                  <a:pt x="2666" y="484"/>
                </a:lnTo>
                <a:lnTo>
                  <a:pt x="2649" y="482"/>
                </a:lnTo>
                <a:lnTo>
                  <a:pt x="2632" y="481"/>
                </a:lnTo>
                <a:lnTo>
                  <a:pt x="2579" y="481"/>
                </a:lnTo>
                <a:lnTo>
                  <a:pt x="2560" y="676"/>
                </a:lnTo>
                <a:lnTo>
                  <a:pt x="2559" y="690"/>
                </a:lnTo>
                <a:lnTo>
                  <a:pt x="2558" y="703"/>
                </a:lnTo>
                <a:lnTo>
                  <a:pt x="2559" y="715"/>
                </a:lnTo>
                <a:lnTo>
                  <a:pt x="2560" y="726"/>
                </a:lnTo>
                <a:lnTo>
                  <a:pt x="2561" y="731"/>
                </a:lnTo>
                <a:lnTo>
                  <a:pt x="2562" y="736"/>
                </a:lnTo>
                <a:lnTo>
                  <a:pt x="2565" y="744"/>
                </a:lnTo>
                <a:lnTo>
                  <a:pt x="2569" y="752"/>
                </a:lnTo>
                <a:lnTo>
                  <a:pt x="2572" y="755"/>
                </a:lnTo>
                <a:lnTo>
                  <a:pt x="2574" y="758"/>
                </a:lnTo>
                <a:lnTo>
                  <a:pt x="2581" y="765"/>
                </a:lnTo>
                <a:lnTo>
                  <a:pt x="2589" y="770"/>
                </a:lnTo>
                <a:lnTo>
                  <a:pt x="2593" y="772"/>
                </a:lnTo>
                <a:lnTo>
                  <a:pt x="2598" y="775"/>
                </a:lnTo>
                <a:lnTo>
                  <a:pt x="2609" y="778"/>
                </a:lnTo>
                <a:lnTo>
                  <a:pt x="2621" y="781"/>
                </a:lnTo>
                <a:lnTo>
                  <a:pt x="2635" y="783"/>
                </a:lnTo>
                <a:lnTo>
                  <a:pt x="2651" y="784"/>
                </a:lnTo>
                <a:lnTo>
                  <a:pt x="2668" y="785"/>
                </a:lnTo>
                <a:lnTo>
                  <a:pt x="2678" y="785"/>
                </a:lnTo>
                <a:lnTo>
                  <a:pt x="2673" y="851"/>
                </a:lnTo>
                <a:lnTo>
                  <a:pt x="1880" y="851"/>
                </a:lnTo>
                <a:lnTo>
                  <a:pt x="1088" y="851"/>
                </a:lnTo>
                <a:lnTo>
                  <a:pt x="1094" y="784"/>
                </a:lnTo>
                <a:lnTo>
                  <a:pt x="1127" y="784"/>
                </a:lnTo>
                <a:lnTo>
                  <a:pt x="1142" y="784"/>
                </a:lnTo>
                <a:lnTo>
                  <a:pt x="1155" y="783"/>
                </a:lnTo>
                <a:lnTo>
                  <a:pt x="1168" y="781"/>
                </a:lnTo>
                <a:lnTo>
                  <a:pt x="1180" y="778"/>
                </a:lnTo>
                <a:lnTo>
                  <a:pt x="1191" y="775"/>
                </a:lnTo>
                <a:lnTo>
                  <a:pt x="1200" y="771"/>
                </a:lnTo>
                <a:lnTo>
                  <a:pt x="1209" y="766"/>
                </a:lnTo>
                <a:lnTo>
                  <a:pt x="1217" y="760"/>
                </a:lnTo>
                <a:lnTo>
                  <a:pt x="1221" y="757"/>
                </a:lnTo>
                <a:lnTo>
                  <a:pt x="1224" y="753"/>
                </a:lnTo>
                <a:lnTo>
                  <a:pt x="1228" y="750"/>
                </a:lnTo>
                <a:lnTo>
                  <a:pt x="1231" y="746"/>
                </a:lnTo>
                <a:lnTo>
                  <a:pt x="1236" y="737"/>
                </a:lnTo>
                <a:lnTo>
                  <a:pt x="1238" y="733"/>
                </a:lnTo>
                <a:lnTo>
                  <a:pt x="1241" y="728"/>
                </a:lnTo>
                <a:lnTo>
                  <a:pt x="1243" y="723"/>
                </a:lnTo>
                <a:lnTo>
                  <a:pt x="1244" y="717"/>
                </a:lnTo>
                <a:lnTo>
                  <a:pt x="1246" y="712"/>
                </a:lnTo>
                <a:lnTo>
                  <a:pt x="1248" y="706"/>
                </a:lnTo>
                <a:lnTo>
                  <a:pt x="1250" y="694"/>
                </a:lnTo>
                <a:lnTo>
                  <a:pt x="1252" y="680"/>
                </a:lnTo>
                <a:lnTo>
                  <a:pt x="1303" y="162"/>
                </a:lnTo>
                <a:lnTo>
                  <a:pt x="1304" y="150"/>
                </a:lnTo>
                <a:lnTo>
                  <a:pt x="1304" y="139"/>
                </a:lnTo>
                <a:lnTo>
                  <a:pt x="1304" y="134"/>
                </a:lnTo>
                <a:lnTo>
                  <a:pt x="1304" y="129"/>
                </a:lnTo>
                <a:lnTo>
                  <a:pt x="1303" y="124"/>
                </a:lnTo>
                <a:lnTo>
                  <a:pt x="1302" y="120"/>
                </a:lnTo>
                <a:lnTo>
                  <a:pt x="1301" y="115"/>
                </a:lnTo>
                <a:lnTo>
                  <a:pt x="1300" y="111"/>
                </a:lnTo>
                <a:lnTo>
                  <a:pt x="1299" y="108"/>
                </a:lnTo>
                <a:lnTo>
                  <a:pt x="1297" y="104"/>
                </a:lnTo>
                <a:lnTo>
                  <a:pt x="1293" y="97"/>
                </a:lnTo>
                <a:lnTo>
                  <a:pt x="1289" y="91"/>
                </a:lnTo>
                <a:lnTo>
                  <a:pt x="1282" y="85"/>
                </a:lnTo>
                <a:lnTo>
                  <a:pt x="1274" y="79"/>
                </a:lnTo>
                <a:lnTo>
                  <a:pt x="1270" y="77"/>
                </a:lnTo>
                <a:lnTo>
                  <a:pt x="1265" y="75"/>
                </a:lnTo>
                <a:lnTo>
                  <a:pt x="1255" y="71"/>
                </a:lnTo>
                <a:lnTo>
                  <a:pt x="1243" y="68"/>
                </a:lnTo>
                <a:lnTo>
                  <a:pt x="1230" y="66"/>
                </a:lnTo>
                <a:lnTo>
                  <a:pt x="1215" y="65"/>
                </a:lnTo>
                <a:lnTo>
                  <a:pt x="1199" y="65"/>
                </a:lnTo>
                <a:lnTo>
                  <a:pt x="1157" y="65"/>
                </a:lnTo>
                <a:lnTo>
                  <a:pt x="1164" y="1"/>
                </a:lnTo>
                <a:lnTo>
                  <a:pt x="1196" y="1"/>
                </a:lnTo>
                <a:lnTo>
                  <a:pt x="1611" y="1"/>
                </a:lnTo>
                <a:lnTo>
                  <a:pt x="2027" y="1"/>
                </a:lnTo>
                <a:lnTo>
                  <a:pt x="2444" y="1"/>
                </a:lnTo>
                <a:lnTo>
                  <a:pt x="2860" y="1"/>
                </a:lnTo>
                <a:lnTo>
                  <a:pt x="2882" y="2"/>
                </a:lnTo>
                <a:lnTo>
                  <a:pt x="2903" y="3"/>
                </a:lnTo>
                <a:lnTo>
                  <a:pt x="2924" y="4"/>
                </a:lnTo>
                <a:lnTo>
                  <a:pt x="2944" y="7"/>
                </a:lnTo>
                <a:lnTo>
                  <a:pt x="2963" y="10"/>
                </a:lnTo>
                <a:lnTo>
                  <a:pt x="2981" y="14"/>
                </a:lnTo>
                <a:lnTo>
                  <a:pt x="2998" y="18"/>
                </a:lnTo>
                <a:lnTo>
                  <a:pt x="3014" y="23"/>
                </a:lnTo>
                <a:lnTo>
                  <a:pt x="3030" y="29"/>
                </a:lnTo>
                <a:lnTo>
                  <a:pt x="3044" y="35"/>
                </a:lnTo>
                <a:lnTo>
                  <a:pt x="3058" y="42"/>
                </a:lnTo>
                <a:lnTo>
                  <a:pt x="3071" y="50"/>
                </a:lnTo>
                <a:lnTo>
                  <a:pt x="3083" y="58"/>
                </a:lnTo>
                <a:lnTo>
                  <a:pt x="3095" y="67"/>
                </a:lnTo>
                <a:lnTo>
                  <a:pt x="3100" y="72"/>
                </a:lnTo>
                <a:lnTo>
                  <a:pt x="3105" y="77"/>
                </a:lnTo>
                <a:lnTo>
                  <a:pt x="3110" y="82"/>
                </a:lnTo>
                <a:lnTo>
                  <a:pt x="3115" y="87"/>
                </a:lnTo>
                <a:lnTo>
                  <a:pt x="3122" y="95"/>
                </a:lnTo>
                <a:lnTo>
                  <a:pt x="3128" y="103"/>
                </a:lnTo>
                <a:lnTo>
                  <a:pt x="3133" y="112"/>
                </a:lnTo>
                <a:lnTo>
                  <a:pt x="3139" y="120"/>
                </a:lnTo>
                <a:lnTo>
                  <a:pt x="3143" y="129"/>
                </a:lnTo>
                <a:lnTo>
                  <a:pt x="3148" y="139"/>
                </a:lnTo>
                <a:lnTo>
                  <a:pt x="3151" y="148"/>
                </a:lnTo>
                <a:lnTo>
                  <a:pt x="3155" y="158"/>
                </a:lnTo>
                <a:lnTo>
                  <a:pt x="3157" y="167"/>
                </a:lnTo>
                <a:lnTo>
                  <a:pt x="3159" y="172"/>
                </a:lnTo>
                <a:lnTo>
                  <a:pt x="3160" y="177"/>
                </a:lnTo>
                <a:lnTo>
                  <a:pt x="3162" y="187"/>
                </a:lnTo>
                <a:lnTo>
                  <a:pt x="3163" y="198"/>
                </a:lnTo>
                <a:lnTo>
                  <a:pt x="3164" y="208"/>
                </a:lnTo>
                <a:lnTo>
                  <a:pt x="3164" y="218"/>
                </a:lnTo>
                <a:lnTo>
                  <a:pt x="3164" y="229"/>
                </a:lnTo>
                <a:lnTo>
                  <a:pt x="3163" y="239"/>
                </a:lnTo>
                <a:lnTo>
                  <a:pt x="3162" y="251"/>
                </a:lnTo>
                <a:lnTo>
                  <a:pt x="3159" y="263"/>
                </a:lnTo>
                <a:lnTo>
                  <a:pt x="3158" y="270"/>
                </a:lnTo>
                <a:lnTo>
                  <a:pt x="3156" y="277"/>
                </a:lnTo>
                <a:lnTo>
                  <a:pt x="3151" y="292"/>
                </a:lnTo>
                <a:lnTo>
                  <a:pt x="3145" y="307"/>
                </a:lnTo>
                <a:lnTo>
                  <a:pt x="3142" y="315"/>
                </a:lnTo>
                <a:lnTo>
                  <a:pt x="3138" y="323"/>
                </a:lnTo>
                <a:lnTo>
                  <a:pt x="3133" y="331"/>
                </a:lnTo>
                <a:lnTo>
                  <a:pt x="3128" y="339"/>
                </a:lnTo>
                <a:lnTo>
                  <a:pt x="3117" y="355"/>
                </a:lnTo>
                <a:lnTo>
                  <a:pt x="3110" y="363"/>
                </a:lnTo>
                <a:lnTo>
                  <a:pt x="3103" y="371"/>
                </a:lnTo>
                <a:lnTo>
                  <a:pt x="3096" y="378"/>
                </a:lnTo>
                <a:lnTo>
                  <a:pt x="3087" y="386"/>
                </a:lnTo>
                <a:lnTo>
                  <a:pt x="3069" y="401"/>
                </a:lnTo>
                <a:lnTo>
                  <a:pt x="3059" y="408"/>
                </a:lnTo>
                <a:lnTo>
                  <a:pt x="3048" y="415"/>
                </a:lnTo>
                <a:lnTo>
                  <a:pt x="3037" y="422"/>
                </a:lnTo>
                <a:lnTo>
                  <a:pt x="3024" y="428"/>
                </a:lnTo>
                <a:lnTo>
                  <a:pt x="3011" y="435"/>
                </a:lnTo>
                <a:lnTo>
                  <a:pt x="2997" y="440"/>
                </a:lnTo>
                <a:lnTo>
                  <a:pt x="2983" y="446"/>
                </a:lnTo>
                <a:lnTo>
                  <a:pt x="2967" y="451"/>
                </a:lnTo>
                <a:lnTo>
                  <a:pt x="2951" y="456"/>
                </a:lnTo>
                <a:lnTo>
                  <a:pt x="2934" y="460"/>
                </a:lnTo>
                <a:lnTo>
                  <a:pt x="2957" y="474"/>
                </a:lnTo>
                <a:lnTo>
                  <a:pt x="2979" y="489"/>
                </a:lnTo>
                <a:lnTo>
                  <a:pt x="3001" y="506"/>
                </a:lnTo>
                <a:lnTo>
                  <a:pt x="3011" y="514"/>
                </a:lnTo>
                <a:lnTo>
                  <a:pt x="3021" y="523"/>
                </a:lnTo>
                <a:lnTo>
                  <a:pt x="3041" y="541"/>
                </a:lnTo>
                <a:lnTo>
                  <a:pt x="3060" y="560"/>
                </a:lnTo>
                <a:lnTo>
                  <a:pt x="3079" y="580"/>
                </a:lnTo>
                <a:lnTo>
                  <a:pt x="3097" y="600"/>
                </a:lnTo>
                <a:lnTo>
                  <a:pt x="3115" y="620"/>
                </a:lnTo>
                <a:lnTo>
                  <a:pt x="3133" y="641"/>
                </a:lnTo>
                <a:lnTo>
                  <a:pt x="3150" y="663"/>
                </a:lnTo>
                <a:lnTo>
                  <a:pt x="3167" y="684"/>
                </a:lnTo>
                <a:lnTo>
                  <a:pt x="3232" y="770"/>
                </a:lnTo>
                <a:lnTo>
                  <a:pt x="3240" y="765"/>
                </a:lnTo>
                <a:lnTo>
                  <a:pt x="3247" y="760"/>
                </a:lnTo>
                <a:lnTo>
                  <a:pt x="3253" y="754"/>
                </a:lnTo>
                <a:lnTo>
                  <a:pt x="3259" y="748"/>
                </a:lnTo>
                <a:lnTo>
                  <a:pt x="3265" y="741"/>
                </a:lnTo>
                <a:lnTo>
                  <a:pt x="3270" y="734"/>
                </a:lnTo>
                <a:lnTo>
                  <a:pt x="3275" y="726"/>
                </a:lnTo>
                <a:lnTo>
                  <a:pt x="3279" y="717"/>
                </a:lnTo>
                <a:lnTo>
                  <a:pt x="3284" y="708"/>
                </a:lnTo>
                <a:lnTo>
                  <a:pt x="3287" y="698"/>
                </a:lnTo>
                <a:lnTo>
                  <a:pt x="3291" y="687"/>
                </a:lnTo>
                <a:lnTo>
                  <a:pt x="3294" y="676"/>
                </a:lnTo>
                <a:lnTo>
                  <a:pt x="3298" y="652"/>
                </a:lnTo>
                <a:lnTo>
                  <a:pt x="3300" y="639"/>
                </a:lnTo>
                <a:lnTo>
                  <a:pt x="3302" y="625"/>
                </a:lnTo>
                <a:lnTo>
                  <a:pt x="3347" y="175"/>
                </a:lnTo>
                <a:lnTo>
                  <a:pt x="3348" y="160"/>
                </a:lnTo>
                <a:lnTo>
                  <a:pt x="3348" y="147"/>
                </a:lnTo>
                <a:lnTo>
                  <a:pt x="3348" y="135"/>
                </a:lnTo>
                <a:lnTo>
                  <a:pt x="3347" y="129"/>
                </a:lnTo>
                <a:lnTo>
                  <a:pt x="3346" y="124"/>
                </a:lnTo>
                <a:lnTo>
                  <a:pt x="3345" y="119"/>
                </a:lnTo>
                <a:lnTo>
                  <a:pt x="3344" y="114"/>
                </a:lnTo>
                <a:lnTo>
                  <a:pt x="3341" y="106"/>
                </a:lnTo>
                <a:lnTo>
                  <a:pt x="3337" y="98"/>
                </a:lnTo>
                <a:lnTo>
                  <a:pt x="3332" y="92"/>
                </a:lnTo>
                <a:lnTo>
                  <a:pt x="3329" y="88"/>
                </a:lnTo>
                <a:lnTo>
                  <a:pt x="3326" y="86"/>
                </a:lnTo>
                <a:lnTo>
                  <a:pt x="3318" y="80"/>
                </a:lnTo>
                <a:lnTo>
                  <a:pt x="3308" y="76"/>
                </a:lnTo>
                <a:lnTo>
                  <a:pt x="3303" y="74"/>
                </a:lnTo>
                <a:lnTo>
                  <a:pt x="3298" y="72"/>
                </a:lnTo>
                <a:lnTo>
                  <a:pt x="3286" y="70"/>
                </a:lnTo>
                <a:lnTo>
                  <a:pt x="3272" y="68"/>
                </a:lnTo>
                <a:lnTo>
                  <a:pt x="3258" y="66"/>
                </a:lnTo>
                <a:lnTo>
                  <a:pt x="3242" y="66"/>
                </a:lnTo>
                <a:lnTo>
                  <a:pt x="3223" y="66"/>
                </a:lnTo>
                <a:lnTo>
                  <a:pt x="3229" y="1"/>
                </a:lnTo>
                <a:lnTo>
                  <a:pt x="3581" y="1"/>
                </a:lnTo>
                <a:lnTo>
                  <a:pt x="4047" y="504"/>
                </a:lnTo>
                <a:lnTo>
                  <a:pt x="4079" y="175"/>
                </a:lnTo>
                <a:lnTo>
                  <a:pt x="4081" y="160"/>
                </a:lnTo>
                <a:lnTo>
                  <a:pt x="4081" y="146"/>
                </a:lnTo>
                <a:lnTo>
                  <a:pt x="4080" y="134"/>
                </a:lnTo>
                <a:lnTo>
                  <a:pt x="4080" y="129"/>
                </a:lnTo>
                <a:lnTo>
                  <a:pt x="4079" y="123"/>
                </a:lnTo>
                <a:lnTo>
                  <a:pt x="4078" y="118"/>
                </a:lnTo>
                <a:lnTo>
                  <a:pt x="4077" y="114"/>
                </a:lnTo>
                <a:lnTo>
                  <a:pt x="4074" y="105"/>
                </a:lnTo>
                <a:lnTo>
                  <a:pt x="4070" y="98"/>
                </a:lnTo>
                <a:lnTo>
                  <a:pt x="4065" y="91"/>
                </a:lnTo>
                <a:lnTo>
                  <a:pt x="4062" y="88"/>
                </a:lnTo>
                <a:lnTo>
                  <a:pt x="4058" y="85"/>
                </a:lnTo>
                <a:lnTo>
                  <a:pt x="4050" y="80"/>
                </a:lnTo>
                <a:lnTo>
                  <a:pt x="4041" y="75"/>
                </a:lnTo>
                <a:lnTo>
                  <a:pt x="4036" y="74"/>
                </a:lnTo>
                <a:lnTo>
                  <a:pt x="4030" y="72"/>
                </a:lnTo>
                <a:lnTo>
                  <a:pt x="4018" y="69"/>
                </a:lnTo>
                <a:lnTo>
                  <a:pt x="4005" y="67"/>
                </a:lnTo>
                <a:lnTo>
                  <a:pt x="3990" y="66"/>
                </a:lnTo>
                <a:lnTo>
                  <a:pt x="3974" y="65"/>
                </a:lnTo>
                <a:lnTo>
                  <a:pt x="3919" y="65"/>
                </a:lnTo>
                <a:lnTo>
                  <a:pt x="3925" y="1"/>
                </a:lnTo>
                <a:lnTo>
                  <a:pt x="4448" y="1"/>
                </a:lnTo>
                <a:lnTo>
                  <a:pt x="4972" y="1"/>
                </a:lnTo>
                <a:lnTo>
                  <a:pt x="5497" y="1"/>
                </a:lnTo>
                <a:lnTo>
                  <a:pt x="6021" y="1"/>
                </a:lnTo>
                <a:lnTo>
                  <a:pt x="6045" y="2"/>
                </a:lnTo>
                <a:lnTo>
                  <a:pt x="6068" y="3"/>
                </a:lnTo>
                <a:lnTo>
                  <a:pt x="6090" y="4"/>
                </a:lnTo>
                <a:lnTo>
                  <a:pt x="6111" y="7"/>
                </a:lnTo>
                <a:lnTo>
                  <a:pt x="6131" y="10"/>
                </a:lnTo>
                <a:lnTo>
                  <a:pt x="6150" y="14"/>
                </a:lnTo>
                <a:lnTo>
                  <a:pt x="6159" y="16"/>
                </a:lnTo>
                <a:lnTo>
                  <a:pt x="6167" y="18"/>
                </a:lnTo>
                <a:lnTo>
                  <a:pt x="6184" y="23"/>
                </a:lnTo>
                <a:lnTo>
                  <a:pt x="6200" y="29"/>
                </a:lnTo>
                <a:lnTo>
                  <a:pt x="6215" y="35"/>
                </a:lnTo>
                <a:lnTo>
                  <a:pt x="6229" y="42"/>
                </a:lnTo>
                <a:lnTo>
                  <a:pt x="6243" y="50"/>
                </a:lnTo>
                <a:lnTo>
                  <a:pt x="6255" y="58"/>
                </a:lnTo>
                <a:lnTo>
                  <a:pt x="6266" y="67"/>
                </a:lnTo>
                <a:lnTo>
                  <a:pt x="6272" y="72"/>
                </a:lnTo>
                <a:lnTo>
                  <a:pt x="6277" y="77"/>
                </a:lnTo>
                <a:lnTo>
                  <a:pt x="6282" y="82"/>
                </a:lnTo>
                <a:lnTo>
                  <a:pt x="6287" y="87"/>
                </a:lnTo>
                <a:lnTo>
                  <a:pt x="6293" y="95"/>
                </a:lnTo>
                <a:lnTo>
                  <a:pt x="6299" y="103"/>
                </a:lnTo>
                <a:lnTo>
                  <a:pt x="6305" y="112"/>
                </a:lnTo>
                <a:lnTo>
                  <a:pt x="6310" y="120"/>
                </a:lnTo>
                <a:lnTo>
                  <a:pt x="6315" y="129"/>
                </a:lnTo>
                <a:lnTo>
                  <a:pt x="6319" y="139"/>
                </a:lnTo>
                <a:lnTo>
                  <a:pt x="6323" y="148"/>
                </a:lnTo>
                <a:lnTo>
                  <a:pt x="6326" y="158"/>
                </a:lnTo>
                <a:lnTo>
                  <a:pt x="6329" y="167"/>
                </a:lnTo>
                <a:lnTo>
                  <a:pt x="6330" y="172"/>
                </a:lnTo>
                <a:lnTo>
                  <a:pt x="6332" y="177"/>
                </a:lnTo>
                <a:lnTo>
                  <a:pt x="6333" y="187"/>
                </a:lnTo>
                <a:lnTo>
                  <a:pt x="6335" y="198"/>
                </a:lnTo>
                <a:lnTo>
                  <a:pt x="6335" y="208"/>
                </a:lnTo>
                <a:lnTo>
                  <a:pt x="6336" y="218"/>
                </a:lnTo>
                <a:lnTo>
                  <a:pt x="6336" y="229"/>
                </a:lnTo>
                <a:lnTo>
                  <a:pt x="6335" y="239"/>
                </a:lnTo>
                <a:lnTo>
                  <a:pt x="6333" y="251"/>
                </a:lnTo>
                <a:lnTo>
                  <a:pt x="6331" y="263"/>
                </a:lnTo>
                <a:lnTo>
                  <a:pt x="6329" y="270"/>
                </a:lnTo>
                <a:lnTo>
                  <a:pt x="6328" y="277"/>
                </a:lnTo>
                <a:lnTo>
                  <a:pt x="6325" y="284"/>
                </a:lnTo>
                <a:lnTo>
                  <a:pt x="6323" y="292"/>
                </a:lnTo>
                <a:lnTo>
                  <a:pt x="6317" y="307"/>
                </a:lnTo>
                <a:lnTo>
                  <a:pt x="6313" y="315"/>
                </a:lnTo>
                <a:lnTo>
                  <a:pt x="6309" y="323"/>
                </a:lnTo>
                <a:lnTo>
                  <a:pt x="6305" y="331"/>
                </a:lnTo>
                <a:lnTo>
                  <a:pt x="6300" y="339"/>
                </a:lnTo>
                <a:lnTo>
                  <a:pt x="6294" y="347"/>
                </a:lnTo>
                <a:lnTo>
                  <a:pt x="6288" y="355"/>
                </a:lnTo>
                <a:lnTo>
                  <a:pt x="6282" y="363"/>
                </a:lnTo>
                <a:lnTo>
                  <a:pt x="6275" y="371"/>
                </a:lnTo>
                <a:lnTo>
                  <a:pt x="6267" y="379"/>
                </a:lnTo>
                <a:lnTo>
                  <a:pt x="6259" y="386"/>
                </a:lnTo>
                <a:lnTo>
                  <a:pt x="6250" y="394"/>
                </a:lnTo>
                <a:lnTo>
                  <a:pt x="6241" y="401"/>
                </a:lnTo>
                <a:lnTo>
                  <a:pt x="6230" y="409"/>
                </a:lnTo>
                <a:lnTo>
                  <a:pt x="6219" y="415"/>
                </a:lnTo>
                <a:lnTo>
                  <a:pt x="6208" y="422"/>
                </a:lnTo>
                <a:lnTo>
                  <a:pt x="6196" y="429"/>
                </a:lnTo>
                <a:lnTo>
                  <a:pt x="6182" y="435"/>
                </a:lnTo>
                <a:lnTo>
                  <a:pt x="6169" y="441"/>
                </a:lnTo>
                <a:lnTo>
                  <a:pt x="6154" y="446"/>
                </a:lnTo>
                <a:lnTo>
                  <a:pt x="6138" y="451"/>
                </a:lnTo>
                <a:lnTo>
                  <a:pt x="6122" y="456"/>
                </a:lnTo>
                <a:lnTo>
                  <a:pt x="6105" y="460"/>
                </a:lnTo>
                <a:lnTo>
                  <a:pt x="6120" y="470"/>
                </a:lnTo>
                <a:lnTo>
                  <a:pt x="6135" y="480"/>
                </a:lnTo>
                <a:lnTo>
                  <a:pt x="6150" y="490"/>
                </a:lnTo>
                <a:lnTo>
                  <a:pt x="6164" y="501"/>
                </a:lnTo>
                <a:lnTo>
                  <a:pt x="6178" y="512"/>
                </a:lnTo>
                <a:lnTo>
                  <a:pt x="6191" y="524"/>
                </a:lnTo>
                <a:lnTo>
                  <a:pt x="6204" y="536"/>
                </a:lnTo>
                <a:lnTo>
                  <a:pt x="6217" y="549"/>
                </a:lnTo>
                <a:lnTo>
                  <a:pt x="6229" y="562"/>
                </a:lnTo>
                <a:lnTo>
                  <a:pt x="6241" y="575"/>
                </a:lnTo>
                <a:lnTo>
                  <a:pt x="6253" y="588"/>
                </a:lnTo>
                <a:lnTo>
                  <a:pt x="6264" y="602"/>
                </a:lnTo>
                <a:lnTo>
                  <a:pt x="6287" y="630"/>
                </a:lnTo>
                <a:lnTo>
                  <a:pt x="6309" y="659"/>
                </a:lnTo>
                <a:lnTo>
                  <a:pt x="6352" y="717"/>
                </a:lnTo>
                <a:lnTo>
                  <a:pt x="6373" y="745"/>
                </a:lnTo>
                <a:lnTo>
                  <a:pt x="6395" y="774"/>
                </a:lnTo>
                <a:lnTo>
                  <a:pt x="6406" y="788"/>
                </a:lnTo>
                <a:lnTo>
                  <a:pt x="6418" y="803"/>
                </a:lnTo>
                <a:lnTo>
                  <a:pt x="6429" y="816"/>
                </a:lnTo>
                <a:lnTo>
                  <a:pt x="6441" y="830"/>
                </a:lnTo>
                <a:lnTo>
                  <a:pt x="6453" y="843"/>
                </a:lnTo>
                <a:lnTo>
                  <a:pt x="6465" y="856"/>
                </a:lnTo>
                <a:lnTo>
                  <a:pt x="6478" y="868"/>
                </a:lnTo>
                <a:lnTo>
                  <a:pt x="6491" y="880"/>
                </a:lnTo>
                <a:lnTo>
                  <a:pt x="6509" y="896"/>
                </a:lnTo>
                <a:lnTo>
                  <a:pt x="6529" y="912"/>
                </a:lnTo>
                <a:lnTo>
                  <a:pt x="6539" y="920"/>
                </a:lnTo>
                <a:lnTo>
                  <a:pt x="6549" y="927"/>
                </a:lnTo>
                <a:lnTo>
                  <a:pt x="6559" y="935"/>
                </a:lnTo>
                <a:lnTo>
                  <a:pt x="6570" y="942"/>
                </a:lnTo>
                <a:lnTo>
                  <a:pt x="6591" y="956"/>
                </a:lnTo>
                <a:lnTo>
                  <a:pt x="6615" y="970"/>
                </a:lnTo>
                <a:lnTo>
                  <a:pt x="6638" y="982"/>
                </a:lnTo>
                <a:lnTo>
                  <a:pt x="6661" y="994"/>
                </a:lnTo>
                <a:lnTo>
                  <a:pt x="6685" y="1004"/>
                </a:lnTo>
                <a:lnTo>
                  <a:pt x="6697" y="1009"/>
                </a:lnTo>
                <a:lnTo>
                  <a:pt x="6710" y="1014"/>
                </a:lnTo>
                <a:lnTo>
                  <a:pt x="6734" y="1022"/>
                </a:lnTo>
                <a:lnTo>
                  <a:pt x="6760" y="1030"/>
                </a:lnTo>
                <a:lnTo>
                  <a:pt x="6785" y="1035"/>
                </a:lnTo>
                <a:lnTo>
                  <a:pt x="6811" y="1040"/>
                </a:lnTo>
                <a:lnTo>
                  <a:pt x="6836" y="1043"/>
                </a:lnTo>
                <a:lnTo>
                  <a:pt x="6862" y="1044"/>
                </a:lnTo>
                <a:lnTo>
                  <a:pt x="6877" y="1045"/>
                </a:lnTo>
                <a:lnTo>
                  <a:pt x="6892" y="1044"/>
                </a:lnTo>
                <a:lnTo>
                  <a:pt x="6906" y="1043"/>
                </a:lnTo>
                <a:lnTo>
                  <a:pt x="6921" y="1042"/>
                </a:lnTo>
                <a:lnTo>
                  <a:pt x="6936" y="1039"/>
                </a:lnTo>
                <a:lnTo>
                  <a:pt x="6950" y="1037"/>
                </a:lnTo>
                <a:lnTo>
                  <a:pt x="6964" y="1033"/>
                </a:lnTo>
                <a:lnTo>
                  <a:pt x="6979" y="1029"/>
                </a:lnTo>
                <a:lnTo>
                  <a:pt x="7002" y="1023"/>
                </a:lnTo>
                <a:lnTo>
                  <a:pt x="7025" y="1015"/>
                </a:lnTo>
                <a:lnTo>
                  <a:pt x="7048" y="1007"/>
                </a:lnTo>
                <a:lnTo>
                  <a:pt x="7070" y="998"/>
                </a:lnTo>
                <a:lnTo>
                  <a:pt x="7091" y="988"/>
                </a:lnTo>
                <a:lnTo>
                  <a:pt x="7112" y="977"/>
                </a:lnTo>
                <a:lnTo>
                  <a:pt x="7132" y="966"/>
                </a:lnTo>
                <a:lnTo>
                  <a:pt x="7151" y="954"/>
                </a:lnTo>
                <a:lnTo>
                  <a:pt x="7170" y="942"/>
                </a:lnTo>
                <a:lnTo>
                  <a:pt x="7188" y="929"/>
                </a:lnTo>
                <a:lnTo>
                  <a:pt x="7205" y="916"/>
                </a:lnTo>
                <a:lnTo>
                  <a:pt x="7221" y="903"/>
                </a:lnTo>
                <a:lnTo>
                  <a:pt x="7237" y="890"/>
                </a:lnTo>
                <a:lnTo>
                  <a:pt x="7252" y="877"/>
                </a:lnTo>
                <a:lnTo>
                  <a:pt x="7265" y="864"/>
                </a:lnTo>
                <a:lnTo>
                  <a:pt x="7278" y="851"/>
                </a:lnTo>
                <a:close/>
              </a:path>
            </a:pathLst>
          </a:custGeom>
          <a:solidFill>
            <a:srgbClr val="00347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noProof="0"/>
          </a:p>
        </p:txBody>
      </p:sp>
      <p:sp>
        <p:nvSpPr>
          <p:cNvPr id="8" name="(c)" hidden="1"/>
          <p:cNvSpPr txBox="1"/>
          <p:nvPr userDrawn="1"/>
        </p:nvSpPr>
        <p:spPr>
          <a:xfrm>
            <a:off x="11943236" y="6891795"/>
            <a:ext cx="242054" cy="3077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200">
                <a:solidFill>
                  <a:schemeClr val="bg1"/>
                </a:solidFill>
                <a:latin typeface="+mn-lt"/>
              </a:rPr>
              <a:t>©grow. for</a:t>
            </a:r>
            <a:r>
              <a:rPr lang="fi-FI" sz="200" baseline="0">
                <a:solidFill>
                  <a:schemeClr val="bg1"/>
                </a:solidFill>
                <a:latin typeface="+mn-lt"/>
              </a:rPr>
              <a:t> berner</a:t>
            </a:r>
            <a:endParaRPr lang="en-GB" sz="200" err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9" name="(logo)" descr="Z:\GRW (grow)\logot\copyright_grow.png" hidden="1"/>
          <p:cNvPicPr>
            <a:picLocks noChangeAspect="1" noChangeArrowheads="1"/>
          </p:cNvPicPr>
          <p:nvPr userDrawn="1"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000"/>
            <a:ext cx="60261" cy="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3578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  <p:sldLayoutId id="2147483827" r:id="rId12"/>
    <p:sldLayoutId id="2147483828" r:id="rId13"/>
    <p:sldLayoutId id="2147483829" r:id="rId14"/>
    <p:sldLayoutId id="2147483830" r:id="rId15"/>
    <p:sldLayoutId id="2147483831" r:id="rId16"/>
    <p:sldLayoutId id="2147483832" r:id="rId17"/>
    <p:sldLayoutId id="2147483833" r:id="rId18"/>
    <p:sldLayoutId id="2147483834" r:id="rId19"/>
    <p:sldLayoutId id="2147483835" r:id="rId20"/>
    <p:sldLayoutId id="2147483836" r:id="rId21"/>
    <p:sldLayoutId id="2147483837" r:id="rId22"/>
    <p:sldLayoutId id="2147483838" r:id="rId23"/>
    <p:sldLayoutId id="2147483839" r:id="rId24"/>
    <p:sldLayoutId id="2147483840" r:id="rId25"/>
    <p:sldLayoutId id="2147483841" r:id="rId26"/>
    <p:sldLayoutId id="2147483842" r:id="rId27"/>
    <p:sldLayoutId id="2147483843" r:id="rId28"/>
    <p:sldLayoutId id="2147483844" r:id="rId29"/>
    <p:sldLayoutId id="2147483845" r:id="rId30"/>
    <p:sldLayoutId id="2147483846" r:id="rId31"/>
    <p:sldLayoutId id="2147483847" r:id="rId32"/>
    <p:sldLayoutId id="2147483848" r:id="rId33"/>
    <p:sldLayoutId id="2147483849" r:id="rId34"/>
    <p:sldLayoutId id="2147483850" r:id="rId35"/>
    <p:sldLayoutId id="2147483851" r:id="rId36"/>
    <p:sldLayoutId id="2147483852" r:id="rId37"/>
    <p:sldLayoutId id="2147483853" r:id="rId38"/>
    <p:sldLayoutId id="2147483854" r:id="rId39"/>
    <p:sldLayoutId id="2147483855" r:id="rId40"/>
    <p:sldLayoutId id="2147483856" r:id="rId41"/>
    <p:sldLayoutId id="2147483857" r:id="rId42"/>
    <p:sldLayoutId id="2147483858" r:id="rId43"/>
    <p:sldLayoutId id="2147483861" r:id="rId44"/>
    <p:sldLayoutId id="2147483862" r:id="rId45"/>
    <p:sldLayoutId id="2147483863" r:id="rId46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400" b="1" kern="1200" cap="all" spc="-5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800" kern="1200" spc="-50" baseline="0">
          <a:solidFill>
            <a:schemeClr val="accent1"/>
          </a:solidFill>
          <a:latin typeface="+mn-lt"/>
          <a:ea typeface="+mn-ea"/>
          <a:cs typeface="+mn-cs"/>
        </a:defRPr>
      </a:lvl1pPr>
      <a:lvl2pPr marL="623888" indent="-2667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800" kern="1200" spc="-50" baseline="0">
          <a:solidFill>
            <a:schemeClr val="accent1"/>
          </a:solidFill>
          <a:latin typeface="+mn-lt"/>
          <a:ea typeface="+mn-ea"/>
          <a:cs typeface="+mn-cs"/>
        </a:defRPr>
      </a:lvl2pPr>
      <a:lvl3pPr marL="989013" indent="-274638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800" kern="1200" spc="-50" baseline="0">
          <a:solidFill>
            <a:schemeClr val="accent1"/>
          </a:solidFill>
          <a:latin typeface="+mn-lt"/>
          <a:ea typeface="+mn-ea"/>
          <a:cs typeface="+mn-cs"/>
        </a:defRPr>
      </a:lvl3pPr>
      <a:lvl4pPr marL="1346200" indent="-274638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800" kern="1200" spc="-50" baseline="0">
          <a:solidFill>
            <a:schemeClr val="accent1"/>
          </a:solidFill>
          <a:latin typeface="+mn-lt"/>
          <a:ea typeface="+mn-ea"/>
          <a:cs typeface="+mn-cs"/>
        </a:defRPr>
      </a:lvl4pPr>
      <a:lvl5pPr marL="1703388" indent="-265113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800" kern="1200" spc="-50" baseline="0">
          <a:solidFill>
            <a:schemeClr val="accent1"/>
          </a:solidFill>
          <a:latin typeface="+mn-lt"/>
          <a:ea typeface="+mn-ea"/>
          <a:cs typeface="+mn-cs"/>
        </a:defRPr>
      </a:lvl5pPr>
      <a:lvl6pPr marL="2062163" indent="-2667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2419350" indent="-2667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776538" indent="-2667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3141663" indent="-27305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9E0CF-654F-4C91-A4EF-D5426D81203E}" type="datetime1">
              <a:rPr lang="fi-FI" smtClean="0"/>
              <a:t>14.4.2026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b="0" i="0">
                <a:solidFill>
                  <a:srgbClr val="000000"/>
                </a:solidFill>
              </a:rPr>
              <a:t>© Berner Oy  |  Presenter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98F4-D9F1-4002-AD5C-3866A5A71344}" type="slidenum">
              <a:rPr lang="fi-FI" smtClean="0"/>
              <a:t>1</a:t>
            </a:fld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BD174A-A0B7-4F9B-AD30-88B625D9C8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1213010"/>
            <a:ext cx="11090275" cy="2215991"/>
          </a:xfrm>
        </p:spPr>
        <p:txBody>
          <a:bodyPr/>
          <a:lstStyle/>
          <a:p>
            <a:r>
              <a:rPr lang="fi-FI" i="0" dirty="0" err="1"/>
              <a:t>Sustainability</a:t>
            </a:r>
            <a:r>
              <a:rPr i="0" dirty="0"/>
              <a:t> Program</a:t>
            </a:r>
            <a:r>
              <a:rPr lang="fi-FI" i="0" dirty="0"/>
              <a:t>me</a:t>
            </a:r>
            <a:r>
              <a:rPr i="0" dirty="0"/>
              <a:t> </a:t>
            </a:r>
            <a:br>
              <a:rPr lang="fi-FI" i="0" dirty="0"/>
            </a:br>
            <a:r>
              <a:rPr i="0" dirty="0"/>
              <a:t>2026–2028</a:t>
            </a:r>
            <a:br>
              <a:rPr lang="fi-FI" i="0" dirty="0"/>
            </a:br>
            <a:r>
              <a:rPr lang="fi-FI" i="0" dirty="0"/>
              <a:t>MAIN OBJECTIVES</a:t>
            </a:r>
            <a:endParaRPr i="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1FB28B-FEA5-44AC-ABE8-46A7057B4CAB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550862" y="3774329"/>
            <a:ext cx="11090275" cy="369888"/>
          </a:xfrm>
        </p:spPr>
        <p:txBody>
          <a:bodyPr/>
          <a:lstStyle/>
          <a:p>
            <a:pPr marL="0" indent="0" algn="ctr">
              <a:buNone/>
            </a:pPr>
            <a:r>
              <a:rPr sz="2000" b="0" i="0" dirty="0"/>
              <a:t>Berner Group</a:t>
            </a:r>
          </a:p>
        </p:txBody>
      </p:sp>
    </p:spTree>
    <p:extLst>
      <p:ext uri="{BB962C8B-B14F-4D97-AF65-F5344CB8AC3E}">
        <p14:creationId xmlns:p14="http://schemas.microsoft.com/office/powerpoint/2010/main" val="37679043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ate Placeholder 2">
            <a:extLst>
              <a:ext uri="{FF2B5EF4-FFF2-40B4-BE49-F238E27FC236}">
                <a16:creationId xmlns:a16="http://schemas.microsoft.com/office/drawing/2014/main" id="{EA63F30D-9E06-105E-9F7E-A46774552C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1423" y="6453337"/>
            <a:ext cx="2160389" cy="144016"/>
          </a:xfrm>
        </p:spPr>
        <p:txBody>
          <a:bodyPr/>
          <a:lstStyle/>
          <a:p>
            <a:pPr>
              <a:spcAft>
                <a:spcPts val="600"/>
              </a:spcAft>
            </a:pPr>
            <a:fld id="{13E0EEA0-E5B5-496F-A4E4-0A7BE8C92FE4}" type="datetime1">
              <a:rPr lang="fi-FI" smtClean="0"/>
              <a:pPr>
                <a:spcAft>
                  <a:spcPts val="600"/>
                </a:spcAft>
              </a:pPr>
              <a:t>14.4.2026</a:t>
            </a:fld>
            <a:endParaRPr lang="fi-FI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3F4328F6-C140-BB20-928E-6519CD83E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71813" y="6453337"/>
            <a:ext cx="6048375" cy="144016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b="0" i="0">
                <a:solidFill>
                  <a:srgbClr val="000000"/>
                </a:solidFill>
              </a:rPr>
              <a:t>© Berner Oy  |  Presenter</a:t>
            </a:r>
          </a:p>
        </p:txBody>
      </p:sp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ED55AD83-C6E7-0958-12E8-98E83CD8A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0863" y="6453337"/>
            <a:ext cx="360562" cy="144016"/>
          </a:xfrm>
        </p:spPr>
        <p:txBody>
          <a:bodyPr/>
          <a:lstStyle/>
          <a:p>
            <a:pPr>
              <a:spcAft>
                <a:spcPts val="600"/>
              </a:spcAft>
            </a:pPr>
            <a:fld id="{AEFE98F4-D9F1-4002-AD5C-3866A5A71344}" type="slidenum">
              <a:rPr lang="fi-FI" smtClean="0"/>
              <a:pPr>
                <a:spcAft>
                  <a:spcPts val="600"/>
                </a:spcAft>
              </a:pPr>
              <a:t>2</a:t>
            </a:fld>
            <a:endParaRPr lang="fi-FI"/>
          </a:p>
        </p:txBody>
      </p:sp>
      <p:sp>
        <p:nvSpPr>
          <p:cNvPr id="4" name="Päivämäärän paikkamerkki 3" hidden="1">
            <a:extLst>
              <a:ext uri="{FF2B5EF4-FFF2-40B4-BE49-F238E27FC236}">
                <a16:creationId xmlns:a16="http://schemas.microsoft.com/office/drawing/2014/main" id="{2B7A4F96-23F6-1841-CE0B-7EE5084B0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EDD45C70-0E7D-4432-AD26-2B8F2E584E75}" type="datetime1">
              <a:rPr lang="fi-FI" noProof="0" smtClean="0"/>
              <a:pPr>
                <a:spcAft>
                  <a:spcPts val="600"/>
                </a:spcAft>
              </a:pPr>
              <a:t>14.4.2026</a:t>
            </a:fld>
            <a:endParaRPr lang="fi-FI" noProof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C21D90E-75CC-74E1-C79E-2C0F77D0F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b="0" i="0">
                <a:solidFill>
                  <a:srgbClr val="000000"/>
                </a:solidFill>
              </a:rPr>
              <a:t>© Berner Oy  |  Presenter</a:t>
            </a:r>
          </a:p>
        </p:txBody>
      </p:sp>
      <p:sp>
        <p:nvSpPr>
          <p:cNvPr id="6" name="Dian numeron paikkamerkki 5" hidden="1">
            <a:extLst>
              <a:ext uri="{FF2B5EF4-FFF2-40B4-BE49-F238E27FC236}">
                <a16:creationId xmlns:a16="http://schemas.microsoft.com/office/drawing/2014/main" id="{6F85B10E-F7C9-AC49-C64A-D1DD32405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AEFE98F4-D9F1-4002-AD5C-3866A5A71344}" type="slidenum">
              <a:rPr lang="fi-FI" noProof="0" smtClean="0"/>
              <a:pPr>
                <a:spcAft>
                  <a:spcPts val="600"/>
                </a:spcAft>
              </a:pPr>
              <a:t>2</a:t>
            </a:fld>
            <a:endParaRPr lang="fi-FI" noProof="0"/>
          </a:p>
        </p:txBody>
      </p:sp>
      <p:pic>
        <p:nvPicPr>
          <p:cNvPr id="1026" name="Picture 2" descr="Kuva, joka sisältää kohteen teksti, Ihmisen kasvot, kuvakaappaus, vaate&#10;&#10;Tekoälyllä luotu sisältö voi olla virheellistä.">
            <a:extLst>
              <a:ext uri="{FF2B5EF4-FFF2-40B4-BE49-F238E27FC236}">
                <a16:creationId xmlns:a16="http://schemas.microsoft.com/office/drawing/2014/main" id="{9B66EE5E-DAF0-76FD-AABB-5FC820450214}"/>
              </a:ext>
            </a:extLst>
          </p:cNvPr>
          <p:cNvPicPr>
            <a:picLocks noGrp="1" noChangeAspect="1" noChangeArrowheads="1"/>
          </p:cNvPicPr>
          <p:nvPr>
            <p:ph type="pic" sz="quarter" idx="2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24016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n paikkamerkki 9" descr="Kuva, joka sisältää kohteen henkilö, kannettava tietokone, tietokone, sisä-&#10;&#10;Tekoälyllä luotu sisältö voi olla virheellistä.">
            <a:extLst>
              <a:ext uri="{FF2B5EF4-FFF2-40B4-BE49-F238E27FC236}">
                <a16:creationId xmlns:a16="http://schemas.microsoft.com/office/drawing/2014/main" id="{FC2C6177-65F4-DCBE-52D2-16198CC2BDC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4" r="24994"/>
          <a:stretch>
            <a:fillRect/>
          </a:stretch>
        </p:blipFill>
        <p:spPr/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EC220C85-8BF8-F31B-9D59-E84BC269A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i="0" dirty="0" err="1"/>
              <a:t>We</a:t>
            </a:r>
            <a:r>
              <a:rPr lang="fi-FI" dirty="0"/>
              <a:t> </a:t>
            </a:r>
            <a:r>
              <a:rPr lang="fi-FI" dirty="0" err="1"/>
              <a:t>operate</a:t>
            </a:r>
            <a:r>
              <a:rPr lang="fi-FI" dirty="0"/>
              <a:t> </a:t>
            </a:r>
            <a:r>
              <a:rPr lang="fi-FI" dirty="0" err="1"/>
              <a:t>ethically</a:t>
            </a:r>
            <a:r>
              <a:rPr lang="fi-FI" dirty="0"/>
              <a:t> </a:t>
            </a:r>
            <a:endParaRPr i="0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0786CA3-E3E0-1ED4-AD8D-89CEAB5A1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EDB82-CD69-4E8D-8A35-6E00E71D5CBF}" type="datetime1">
              <a:rPr lang="fi-FI" noProof="0" smtClean="0"/>
              <a:t>14.4.2026</a:t>
            </a:fld>
            <a:endParaRPr lang="fi-FI" noProof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2529935-8132-6300-FEEE-34F746DCA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b="0" i="0">
                <a:solidFill>
                  <a:srgbClr val="000000"/>
                </a:solidFill>
              </a:rPr>
              <a:t>© Berner Oy  |  Presenter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4D1864D-369A-18A3-C39B-61B70981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98F4-D9F1-4002-AD5C-3866A5A71344}" type="slidenum">
              <a:rPr lang="fi-FI" noProof="0" smtClean="0"/>
              <a:t>3</a:t>
            </a:fld>
            <a:endParaRPr lang="fi-FI" noProof="0"/>
          </a:p>
        </p:txBody>
      </p:sp>
      <p:sp>
        <p:nvSpPr>
          <p:cNvPr id="8" name="Sisällön paikkamerkki 7">
            <a:extLst>
              <a:ext uri="{FF2B5EF4-FFF2-40B4-BE49-F238E27FC236}">
                <a16:creationId xmlns:a16="http://schemas.microsoft.com/office/drawing/2014/main" id="{8D47F20D-FEFD-DA15-24FE-58C8456328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100% of our staff in all operating countries undergoes online training on Code of Conduct biennially.</a:t>
            </a:r>
            <a:endParaRPr lang="fi-FI" sz="2000" dirty="0"/>
          </a:p>
        </p:txBody>
      </p:sp>
    </p:spTree>
    <p:extLst>
      <p:ext uri="{BB962C8B-B14F-4D97-AF65-F5344CB8AC3E}">
        <p14:creationId xmlns:p14="http://schemas.microsoft.com/office/powerpoint/2010/main" val="25181238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Kuva 13" descr="Kuva, joka sisältää kohteen mies, huonekalu, vaate, ikkuna&#10;&#10;Tekoälyllä luotu sisältö voi olla virheellistä.">
            <a:extLst>
              <a:ext uri="{FF2B5EF4-FFF2-40B4-BE49-F238E27FC236}">
                <a16:creationId xmlns:a16="http://schemas.microsoft.com/office/drawing/2014/main" id="{5E2A31E6-E242-7372-5298-779BAA68630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28" t="11378" r="4230" b="29364"/>
          <a:stretch>
            <a:fillRect/>
          </a:stretch>
        </p:blipFill>
        <p:spPr>
          <a:xfrm>
            <a:off x="1" y="0"/>
            <a:ext cx="12191999" cy="6919634"/>
          </a:xfrm>
          <a:prstGeom prst="rect">
            <a:avLst/>
          </a:prstGeom>
        </p:spPr>
      </p:pic>
      <p:sp>
        <p:nvSpPr>
          <p:cNvPr id="7" name="Otsikko 6">
            <a:extLst>
              <a:ext uri="{FF2B5EF4-FFF2-40B4-BE49-F238E27FC236}">
                <a16:creationId xmlns:a16="http://schemas.microsoft.com/office/drawing/2014/main" id="{9BFD79AD-A375-683A-6E87-A76E4595F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sz="2800" i="0" dirty="0"/>
              <a:t>WE TAKE CARE OF OUR STAFF'S WELL-BEING</a:t>
            </a:r>
          </a:p>
        </p:txBody>
      </p:sp>
      <p:sp>
        <p:nvSpPr>
          <p:cNvPr id="8" name="Sisällön paikkamerkki 7">
            <a:extLst>
              <a:ext uri="{FF2B5EF4-FFF2-40B4-BE49-F238E27FC236}">
                <a16:creationId xmlns:a16="http://schemas.microsoft.com/office/drawing/2014/main" id="{BB869512-C35A-9B72-FDFC-CF985676B7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7000" y="1391054"/>
            <a:ext cx="10758000" cy="4955957"/>
          </a:xfrm>
        </p:spPr>
        <p:txBody>
          <a:bodyPr/>
          <a:lstStyle/>
          <a:p>
            <a:pPr marL="0" indent="0">
              <a:buNone/>
            </a:pPr>
            <a:r>
              <a:rPr lang="fi-FI" sz="2200" b="1" dirty="0"/>
              <a:t>OCCUPATIONAL </a:t>
            </a:r>
            <a:r>
              <a:rPr sz="2200" b="1" i="0" dirty="0"/>
              <a:t>SAFETY AND WELL-BEING</a:t>
            </a:r>
          </a:p>
          <a:p>
            <a:r>
              <a:rPr sz="2000" i="0" dirty="0"/>
              <a:t>Zero accidents and occupational disease cases.</a:t>
            </a:r>
          </a:p>
          <a:p>
            <a:r>
              <a:rPr sz="2000" i="0" dirty="0"/>
              <a:t>We will achieve at least a score of 4/5 in the work well-being research.</a:t>
            </a:r>
          </a:p>
          <a:p>
            <a:pPr marL="0" indent="0">
              <a:buNone/>
            </a:pPr>
            <a:endParaRPr lang="fi-FI" sz="2000" dirty="0"/>
          </a:p>
          <a:p>
            <a:pPr marL="0" indent="0">
              <a:buNone/>
            </a:pPr>
            <a:r>
              <a:rPr sz="2200" b="1" i="0" dirty="0"/>
              <a:t>LEARNING AND WELL-</a:t>
            </a:r>
            <a:r>
              <a:rPr lang="fi-FI" sz="2200" b="1" i="0" dirty="0"/>
              <a:t>MANAGED</a:t>
            </a:r>
            <a:r>
              <a:rPr sz="2200" b="1" i="0" dirty="0"/>
              <a:t> ORGANIZATION</a:t>
            </a:r>
            <a:endParaRPr lang="fi-FI" sz="2200" b="1" i="0" dirty="0"/>
          </a:p>
          <a:p>
            <a:r>
              <a:rPr lang="en-US" dirty="0"/>
              <a:t>We exceed the annual and regional averages in leadership 360 assessments. </a:t>
            </a:r>
            <a:r>
              <a:rPr lang="fi-FI" dirty="0" err="1"/>
              <a:t>Year</a:t>
            </a:r>
            <a:r>
              <a:rPr lang="fi-FI" dirty="0"/>
              <a:t> 2026: Finland 81.5 and Europe 81.9.</a:t>
            </a:r>
          </a:p>
          <a:p>
            <a:pPr marL="0" indent="0">
              <a:buNone/>
            </a:pPr>
            <a:endParaRPr lang="fi-FI" sz="2200" dirty="0"/>
          </a:p>
          <a:p>
            <a:pPr marL="0" indent="0">
              <a:buNone/>
            </a:pPr>
            <a:r>
              <a:rPr sz="2200" b="1" i="0" dirty="0"/>
              <a:t>DIVERSITY, EQUALITY AND INCLUSION</a:t>
            </a:r>
          </a:p>
          <a:p>
            <a:r>
              <a:rPr sz="2000" i="0" dirty="0"/>
              <a:t>We achieve the goals of equality and inclusion in the workplace well-being study: Equal treatment and discussing issues without fear of repercussions, with a target of at least 4/5.</a:t>
            </a:r>
          </a:p>
          <a:p>
            <a:pPr marL="0" indent="0">
              <a:buNone/>
            </a:pPr>
            <a:endParaRPr sz="2000" b="1" i="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b="1" dirty="0"/>
          </a:p>
          <a:p>
            <a:pPr marL="0" indent="0">
              <a:buNone/>
            </a:pPr>
            <a:endParaRPr lang="fi-FI" b="1" dirty="0"/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b="1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5DAB4EB-1C56-501C-B2B6-BF74F19E3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79654-F060-4D9F-97C4-111CF691F4E8}" type="datetime1">
              <a:rPr lang="fi-FI" noProof="0" smtClean="0"/>
              <a:t>14.4.2026</a:t>
            </a:fld>
            <a:endParaRPr lang="fi-FI" noProof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A54134A-BFD7-AE4D-5DD5-3CB97A519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b="0" i="0">
                <a:solidFill>
                  <a:srgbClr val="000000"/>
                </a:solidFill>
              </a:rPr>
              <a:t>© Berner Oy  |  Presenter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8EC6D9A1-21D5-9A6C-F15A-EA7B09C16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98F4-D9F1-4002-AD5C-3866A5A71344}" type="slidenum">
              <a:rPr lang="fi-FI" noProof="0" smtClean="0"/>
              <a:t>4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22340754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 descr="Kuva, joka sisältää kohteen liikenne, kuvakaappaus, ohjus, avaruusalus&#10;&#10;Tekoälyllä luotu sisältö voi olla virheellistä.">
            <a:extLst>
              <a:ext uri="{FF2B5EF4-FFF2-40B4-BE49-F238E27FC236}">
                <a16:creationId xmlns:a16="http://schemas.microsoft.com/office/drawing/2014/main" id="{36B8AB2F-87A5-996E-2C10-94E1C126C10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4" r="37778" b="4474"/>
          <a:stretch>
            <a:fillRect/>
          </a:stretch>
        </p:blipFill>
        <p:spPr>
          <a:xfrm>
            <a:off x="437662" y="1409868"/>
            <a:ext cx="5514322" cy="461152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82CC3D60-1D3D-AF1A-D7F6-5588FF453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3200" dirty="0" err="1"/>
              <a:t>we</a:t>
            </a:r>
            <a:r>
              <a:rPr lang="fi-FI" sz="3200" dirty="0"/>
              <a:t> </a:t>
            </a:r>
            <a:r>
              <a:rPr lang="fi-FI" sz="3200" dirty="0" err="1"/>
              <a:t>ensure</a:t>
            </a:r>
            <a:r>
              <a:rPr lang="fi-FI" sz="3200" dirty="0"/>
              <a:t> </a:t>
            </a:r>
            <a:r>
              <a:rPr lang="fi-FI" sz="3200" dirty="0" err="1"/>
              <a:t>product</a:t>
            </a:r>
            <a:r>
              <a:rPr lang="fi-FI" sz="3200" dirty="0"/>
              <a:t> </a:t>
            </a:r>
            <a:r>
              <a:rPr lang="fi-FI" sz="3200" dirty="0" err="1"/>
              <a:t>sustainability</a:t>
            </a:r>
            <a:endParaRPr sz="3200" i="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9F8D0C8-4E41-3864-7150-F7885D65F7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1144" y="1825624"/>
            <a:ext cx="5220841" cy="4195763"/>
          </a:xfrm>
        </p:spPr>
        <p:txBody>
          <a:bodyPr/>
          <a:lstStyle/>
          <a:p>
            <a:pPr marL="0" indent="0">
              <a:buNone/>
            </a:pPr>
            <a:r>
              <a:rPr lang="fi-FI" sz="2200" b="1" dirty="0">
                <a:solidFill>
                  <a:srgbClr val="FFFFFF"/>
                </a:solidFill>
              </a:rPr>
              <a:t>´SUSTAINABLE</a:t>
            </a:r>
            <a:r>
              <a:rPr sz="2200" b="1" i="0" dirty="0">
                <a:solidFill>
                  <a:srgbClr val="FFFFFF"/>
                </a:solidFill>
              </a:rPr>
              <a:t> SUPPLY CHAIN</a:t>
            </a:r>
            <a:endParaRPr lang="fi-FI" sz="2000" dirty="0">
              <a:solidFill>
                <a:schemeClr val="bg1"/>
              </a:solidFill>
            </a:endParaRPr>
          </a:p>
          <a:p>
            <a:r>
              <a:rPr sz="2000" i="0" dirty="0">
                <a:solidFill>
                  <a:srgbClr val="FFFFFF"/>
                </a:solidFill>
              </a:rPr>
              <a:t>70 % of suppliers, measured in purchasing euros, have a</a:t>
            </a:r>
            <a:r>
              <a:rPr lang="fi-FI" sz="2000" i="0" dirty="0">
                <a:solidFill>
                  <a:srgbClr val="FFFFFF"/>
                </a:solidFill>
              </a:rPr>
              <a:t> </a:t>
            </a:r>
            <a:r>
              <a:rPr lang="fi-FI" sz="2000" i="0" dirty="0" err="1">
                <a:solidFill>
                  <a:srgbClr val="FFFFFF"/>
                </a:solidFill>
              </a:rPr>
              <a:t>valid</a:t>
            </a:r>
            <a:r>
              <a:rPr lang="fi-FI" sz="2000" i="0" dirty="0">
                <a:solidFill>
                  <a:srgbClr val="FFFFFF"/>
                </a:solidFill>
              </a:rPr>
              <a:t> </a:t>
            </a:r>
            <a:r>
              <a:rPr sz="2000" i="0" dirty="0">
                <a:solidFill>
                  <a:srgbClr val="FFFFFF"/>
                </a:solidFill>
              </a:rPr>
              <a:t>EcoVadis sustainability assessment.</a:t>
            </a:r>
          </a:p>
          <a:p>
            <a:r>
              <a:rPr sz="2000" i="0" dirty="0">
                <a:solidFill>
                  <a:srgbClr val="FFFFFF"/>
                </a:solidFill>
              </a:rPr>
              <a:t>Suppliers in risk countries have </a:t>
            </a:r>
            <a:r>
              <a:rPr lang="fi-FI" sz="2000" i="0" dirty="0">
                <a:solidFill>
                  <a:srgbClr val="FFFFFF"/>
                </a:solidFill>
              </a:rPr>
              <a:t>a </a:t>
            </a:r>
            <a:r>
              <a:rPr lang="fi-FI" sz="2000" i="0" dirty="0" err="1">
                <a:solidFill>
                  <a:srgbClr val="FFFFFF"/>
                </a:solidFill>
              </a:rPr>
              <a:t>valdi</a:t>
            </a:r>
            <a:r>
              <a:rPr lang="fi-FI" sz="2000" i="0" dirty="0">
                <a:solidFill>
                  <a:srgbClr val="FFFFFF"/>
                </a:solidFill>
              </a:rPr>
              <a:t> </a:t>
            </a:r>
            <a:r>
              <a:rPr sz="2000" i="0" dirty="0">
                <a:solidFill>
                  <a:srgbClr val="FFFFFF"/>
                </a:solidFill>
              </a:rPr>
              <a:t>social responsibility auditing or certification.</a:t>
            </a:r>
          </a:p>
          <a:p>
            <a:pPr marL="0" indent="0">
              <a:buNone/>
            </a:pPr>
            <a:endParaRPr lang="fi-FI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1FBC4A3A-8031-2974-EDF4-C1FAAE109B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0016" y="1814633"/>
            <a:ext cx="5514322" cy="4195763"/>
          </a:xfrm>
        </p:spPr>
        <p:txBody>
          <a:bodyPr/>
          <a:lstStyle/>
          <a:p>
            <a:pPr marL="0" indent="0">
              <a:buNone/>
            </a:pPr>
            <a:r>
              <a:rPr sz="2200" b="1" i="0" dirty="0">
                <a:solidFill>
                  <a:srgbClr val="335D94"/>
                </a:solidFill>
              </a:rPr>
              <a:t>QUALITY AND SAFETY OF OWN PRODUCTS</a:t>
            </a:r>
            <a:endParaRPr lang="fi-FI" dirty="0">
              <a:solidFill>
                <a:schemeClr val="accent2"/>
              </a:solidFill>
            </a:endParaRPr>
          </a:p>
          <a:p>
            <a:pPr fontAlgn="t"/>
            <a:r>
              <a:rPr sz="2000" i="0" dirty="0">
                <a:solidFill>
                  <a:srgbClr val="335D94"/>
                </a:solidFill>
              </a:rPr>
              <a:t>Zero recall of own production products.</a:t>
            </a:r>
          </a:p>
          <a:p>
            <a:pPr fontAlgn="t"/>
            <a:r>
              <a:rPr sz="2000" i="0" dirty="0">
                <a:solidFill>
                  <a:srgbClr val="335D94"/>
                </a:solidFill>
              </a:rPr>
              <a:t>We will continue to conduct life cycle analyses and develop calculations to identify opportunities for reducing the environmental impacts of products.</a:t>
            </a:r>
          </a:p>
          <a:p>
            <a:pPr fontAlgn="t"/>
            <a:r>
              <a:rPr sz="2000" i="0" dirty="0">
                <a:solidFill>
                  <a:srgbClr val="335D94"/>
                </a:solidFill>
              </a:rPr>
              <a:t>We will increase the amount of renewable raw materials in the products.</a:t>
            </a:r>
          </a:p>
          <a:p>
            <a:pPr marL="0" indent="0" fontAlgn="t">
              <a:buNone/>
            </a:pPr>
            <a:endParaRPr lang="fi-FI" dirty="0"/>
          </a:p>
          <a:p>
            <a:pPr marL="0" indent="0" fontAlgn="t">
              <a:buNone/>
            </a:pPr>
            <a:endParaRPr lang="fi-FI" dirty="0"/>
          </a:p>
          <a:p>
            <a:pPr marL="0" indent="0">
              <a:buNone/>
            </a:pPr>
            <a:endParaRPr lang="fi-FI" b="1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1302F49E-90D7-F000-CFEC-F4CA5CB58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79654-F060-4D9F-97C4-111CF691F4E8}" type="datetime1">
              <a:rPr lang="fi-FI" noProof="0" smtClean="0"/>
              <a:t>14.4.2026</a:t>
            </a:fld>
            <a:endParaRPr lang="fi-FI" noProof="0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7C85F571-3122-0092-6F9E-86CD4A4EA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27797" y="6597353"/>
            <a:ext cx="6048375" cy="144016"/>
          </a:xfrm>
        </p:spPr>
        <p:txBody>
          <a:bodyPr/>
          <a:lstStyle/>
          <a:p>
            <a:r>
              <a:rPr b="0" i="0">
                <a:solidFill>
                  <a:srgbClr val="000000"/>
                </a:solidFill>
              </a:rPr>
              <a:t>© Berner Oy  |  Presenter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88C21FF1-1454-803A-A0E1-342069AB5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98F4-D9F1-4002-AD5C-3866A5A71344}" type="slidenum">
              <a:rPr lang="fi-FI" noProof="0" smtClean="0"/>
              <a:t>5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13238578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 descr="Kuva, joka sisältää kohteen puu, piha-, Sammalet ja jäkälät, kasvillisuus&#10;&#10;Tekoälyllä luotu sisältö voi olla virheellistä.">
            <a:extLst>
              <a:ext uri="{FF2B5EF4-FFF2-40B4-BE49-F238E27FC236}">
                <a16:creationId xmlns:a16="http://schemas.microsoft.com/office/drawing/2014/main" id="{76ED7F0E-CD84-70AA-1959-C59B3E728B5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2" t="5024" r="14085"/>
          <a:stretch>
            <a:fillRect/>
          </a:stretch>
        </p:blipFill>
        <p:spPr>
          <a:xfrm>
            <a:off x="6096000" y="1556792"/>
            <a:ext cx="5401121" cy="4464596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C1214837-A99E-D633-6FB3-35725E9CC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sz="2800" i="0" dirty="0"/>
              <a:t>WE REDUCE CLIMATE AND ENVIRONMENTAL IMPACTS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9E38E35-7299-CF92-2424-DE759C067C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5979" y="1825624"/>
            <a:ext cx="5401121" cy="4195763"/>
          </a:xfrm>
        </p:spPr>
        <p:txBody>
          <a:bodyPr/>
          <a:lstStyle/>
          <a:p>
            <a:pPr marL="0" indent="0">
              <a:buNone/>
            </a:pPr>
            <a:r>
              <a:rPr sz="2200" b="1" i="0" dirty="0"/>
              <a:t>CLIMATE WORK AND ENERGY EFFICIENCY</a:t>
            </a:r>
            <a:br>
              <a:rPr lang="fi-FI" sz="2200" b="1" i="0" dirty="0"/>
            </a:br>
            <a:endParaRPr lang="fi-FI" dirty="0"/>
          </a:p>
          <a:p>
            <a:r>
              <a:rPr sz="2000" i="0" dirty="0"/>
              <a:t>We will reduce our emissions in our own operations and value chain in accordance with SBTi targets. </a:t>
            </a:r>
            <a:br>
              <a:rPr lang="fi-FI" sz="2000" i="0" dirty="0"/>
            </a:br>
            <a:r>
              <a:rPr sz="2000" i="0" dirty="0"/>
              <a:t>Main targets (2030 vs 2021): Scope 1 and 2: -42% Scope 3: -51.6%, intensity target Scope 3, FLAG: -30.3% Scope 3.11a (use of sold fossil fuels): -42%</a:t>
            </a:r>
          </a:p>
          <a:p>
            <a:r>
              <a:rPr sz="2000" i="0" dirty="0"/>
              <a:t>We are improving energy efficiency in our own production.</a:t>
            </a:r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13F48B63-924A-B945-0113-72C7A920D3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3800" y="1825625"/>
            <a:ext cx="5401122" cy="4195763"/>
          </a:xfrm>
        </p:spPr>
        <p:txBody>
          <a:bodyPr/>
          <a:lstStyle/>
          <a:p>
            <a:pPr marL="0" indent="0">
              <a:buNone/>
            </a:pPr>
            <a:r>
              <a:rPr sz="2200" b="1" i="0" dirty="0">
                <a:solidFill>
                  <a:srgbClr val="FFFFFF"/>
                </a:solidFill>
              </a:rPr>
              <a:t>BIODIVERSITY</a:t>
            </a:r>
            <a:endParaRPr lang="fi-FI" b="1" dirty="0"/>
          </a:p>
          <a:p>
            <a:r>
              <a:rPr sz="2000" b="1" i="0" dirty="0">
                <a:solidFill>
                  <a:srgbClr val="FFFFFF"/>
                </a:solidFill>
              </a:rPr>
              <a:t>We will reduce the impacts of our operations and value chain on biodiversity.</a:t>
            </a:r>
          </a:p>
          <a:p>
            <a:pPr marL="0" indent="0">
              <a:buNone/>
            </a:pPr>
            <a:endParaRPr lang="fi-FI" b="1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4718774A-A1ED-5810-F93B-6B71E78E7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79654-F060-4D9F-97C4-111CF691F4E8}" type="datetime1">
              <a:rPr lang="fi-FI" noProof="0" smtClean="0"/>
              <a:t>14.4.2026</a:t>
            </a:fld>
            <a:endParaRPr lang="fi-FI" noProof="0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14DA7742-37E0-6819-EB7F-F629EA42A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b="0" i="0">
                <a:solidFill>
                  <a:srgbClr val="000000"/>
                </a:solidFill>
              </a:rPr>
              <a:t>© Berner Oy  |  Presenter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E01DDCCC-422E-8647-B379-118C48CCE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98F4-D9F1-4002-AD5C-3866A5A71344}" type="slidenum">
              <a:rPr lang="fi-FI" noProof="0" smtClean="0"/>
              <a:t>6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33103942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uva 11" descr="Kuva, joka sisältää kohteen vesi, neste, aqua, aalto&#10;&#10;Tekoälyllä luotu sisältö voi olla virheellistä.">
            <a:extLst>
              <a:ext uri="{FF2B5EF4-FFF2-40B4-BE49-F238E27FC236}">
                <a16:creationId xmlns:a16="http://schemas.microsoft.com/office/drawing/2014/main" id="{971DB347-F833-80C6-39BA-0C10CE1BD66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4" t="10199" r="4553" b="12401"/>
          <a:stretch>
            <a:fillRect/>
          </a:stretch>
        </p:blipFill>
        <p:spPr>
          <a:xfrm>
            <a:off x="0" y="-1"/>
            <a:ext cx="12192000" cy="6892357"/>
          </a:xfrm>
          <a:prstGeom prst="rect">
            <a:avLst/>
          </a:prstGeom>
        </p:spPr>
      </p:pic>
      <p:sp>
        <p:nvSpPr>
          <p:cNvPr id="8" name="Otsikko 7">
            <a:extLst>
              <a:ext uri="{FF2B5EF4-FFF2-40B4-BE49-F238E27FC236}">
                <a16:creationId xmlns:a16="http://schemas.microsoft.com/office/drawing/2014/main" id="{BDF5BD76-0A4C-9DF9-94EB-BD2AF2802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sz="2800" i="0" dirty="0"/>
              <a:t>WE REDUCE CLIMATE AND ENVIRONMENTAL IMPACTS</a:t>
            </a:r>
          </a:p>
        </p:txBody>
      </p:sp>
      <p:sp>
        <p:nvSpPr>
          <p:cNvPr id="9" name="Sisällön paikkamerkki 8">
            <a:extLst>
              <a:ext uri="{FF2B5EF4-FFF2-40B4-BE49-F238E27FC236}">
                <a16:creationId xmlns:a16="http://schemas.microsoft.com/office/drawing/2014/main" id="{6340C3CE-0E1A-26EB-5BC9-8DAF7C2B346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sz="2200" b="1" i="0" dirty="0"/>
              <a:t>CIRCULAR ECONOMY</a:t>
            </a:r>
          </a:p>
          <a:p>
            <a:pPr marL="0" indent="0">
              <a:buNone/>
            </a:pPr>
            <a:endParaRPr lang="fi-FI" dirty="0"/>
          </a:p>
          <a:p>
            <a:endParaRPr lang="fi-FI" sz="2000" dirty="0"/>
          </a:p>
          <a:p>
            <a:r>
              <a:rPr sz="2000" b="1" i="0" dirty="0"/>
              <a:t>We promote the circular economy in our own business.</a:t>
            </a:r>
          </a:p>
          <a:p>
            <a:r>
              <a:rPr sz="2000" b="1" i="0" dirty="0"/>
              <a:t>We will increase the amount of internal recycling in production and direct waste streams more each year into raw materials for products.</a:t>
            </a:r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549B9ABE-3BF4-93ED-7F58-BC72AD53DCA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sz="2200" b="1" i="0" dirty="0"/>
              <a:t>MATERIAL EFFICIENCY AND </a:t>
            </a:r>
            <a:r>
              <a:rPr lang="fi-FI" sz="2200" b="1" i="0" dirty="0"/>
              <a:t>CIRCULAR ECONOMY </a:t>
            </a:r>
            <a:endParaRPr sz="2200" b="1" i="0" dirty="0"/>
          </a:p>
          <a:p>
            <a:pPr marL="0" indent="0">
              <a:buNone/>
            </a:pPr>
            <a:endParaRPr lang="fi-FI" dirty="0"/>
          </a:p>
          <a:p>
            <a:r>
              <a:rPr sz="2000" b="1" i="0" dirty="0"/>
              <a:t>We are optimizing water usage in our own production.</a:t>
            </a:r>
          </a:p>
          <a:p>
            <a:r>
              <a:rPr sz="2000" b="1" i="0" dirty="0"/>
              <a:t>We reduce the environmental impact of significant waste streams.</a:t>
            </a:r>
          </a:p>
          <a:p>
            <a:r>
              <a:rPr sz="2000" b="1" i="0" dirty="0"/>
              <a:t>Zero harmful disturbance emissions affecting the environment of our own production facilities.</a:t>
            </a:r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04A676D3-DD3E-0B5B-2432-6907C4D08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79654-F060-4D9F-97C4-111CF691F4E8}" type="datetime1">
              <a:rPr lang="fi-FI" noProof="0" smtClean="0"/>
              <a:t>14.4.2026</a:t>
            </a:fld>
            <a:endParaRPr lang="fi-FI" noProof="0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BCFD6C82-BD3D-E5FB-2F49-E0AFB547C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b="0" i="0">
                <a:solidFill>
                  <a:srgbClr val="000000"/>
                </a:solidFill>
              </a:rPr>
              <a:t>© Berner Oy  |  Presenter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423BBCC1-4EF0-47C8-7D15-5FF6F0481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98F4-D9F1-4002-AD5C-3866A5A71344}" type="slidenum">
              <a:rPr lang="fi-FI" noProof="0" smtClean="0"/>
              <a:t>7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22524279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1F538889-B789-FDD4-9651-16645E4CF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E4AE9-0350-45EC-8239-D2A60ADF3C6D}" type="datetime1">
              <a:rPr lang="fi-FI" smtClean="0"/>
              <a:pPr/>
              <a:t>14.4.2026</a:t>
            </a:fld>
            <a:endParaRPr lang="en-GB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9E85C548-B56E-C87E-2D80-3FF993048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b="0" i="0">
                <a:solidFill>
                  <a:srgbClr val="000000"/>
                </a:solidFill>
              </a:rPr>
              <a:t>© Berner Oy  |  Presenter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A8F8DF60-29E2-F248-676D-2AD560067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98F4-D9F1-4002-AD5C-3866A5A71344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399765"/>
      </p:ext>
    </p:extLst>
  </p:cSld>
  <p:clrMapOvr>
    <a:masterClrMapping/>
  </p:clrMapOvr>
</p:sld>
</file>

<file path=ppt/theme/theme1.xml><?xml version="1.0" encoding="utf-8"?>
<a:theme xmlns:a="http://schemas.openxmlformats.org/drawingml/2006/main" name="Berner">
  <a:themeElements>
    <a:clrScheme name="Berner">
      <a:dk1>
        <a:sysClr val="windowText" lastClr="000000"/>
      </a:dk1>
      <a:lt1>
        <a:sysClr val="window" lastClr="FFFFFF"/>
      </a:lt1>
      <a:dk2>
        <a:srgbClr val="FEE9D2"/>
      </a:dk2>
      <a:lt2>
        <a:srgbClr val="F2F5F8"/>
      </a:lt2>
      <a:accent1>
        <a:srgbClr val="003479"/>
      </a:accent1>
      <a:accent2>
        <a:srgbClr val="335D94"/>
      </a:accent2>
      <a:accent3>
        <a:srgbClr val="6685AF"/>
      </a:accent3>
      <a:accent4>
        <a:srgbClr val="99AEC9"/>
      </a:accent4>
      <a:accent5>
        <a:srgbClr val="CCD6E4"/>
      </a:accent5>
      <a:accent6>
        <a:srgbClr val="FF33FF"/>
      </a:accent6>
      <a:hlink>
        <a:srgbClr val="003479"/>
      </a:hlink>
      <a:folHlink>
        <a:srgbClr val="003479"/>
      </a:folHlink>
    </a:clrScheme>
    <a:fontScheme name="Berner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dirty="0" smtClean="0">
            <a:solidFill>
              <a:schemeClr val="accent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erner_PPT-pohja_kuvilla" id="{C500EC5F-DAA6-45D0-8452-8CA620470F6D}" vid="{7C6CC5E7-3055-49B4-8928-EA52F2D77811}"/>
    </a:ext>
  </a:extLst>
</a:theme>
</file>

<file path=ppt/theme/theme2.xml><?xml version="1.0" encoding="utf-8"?>
<a:theme xmlns:a="http://schemas.openxmlformats.org/drawingml/2006/main" name="1_Berner">
  <a:themeElements>
    <a:clrScheme name="Berner">
      <a:dk1>
        <a:sysClr val="windowText" lastClr="000000"/>
      </a:dk1>
      <a:lt1>
        <a:sysClr val="window" lastClr="FFFFFF"/>
      </a:lt1>
      <a:dk2>
        <a:srgbClr val="FEE9D2"/>
      </a:dk2>
      <a:lt2>
        <a:srgbClr val="F2F5F8"/>
      </a:lt2>
      <a:accent1>
        <a:srgbClr val="003479"/>
      </a:accent1>
      <a:accent2>
        <a:srgbClr val="335D94"/>
      </a:accent2>
      <a:accent3>
        <a:srgbClr val="6685AF"/>
      </a:accent3>
      <a:accent4>
        <a:srgbClr val="99AEC9"/>
      </a:accent4>
      <a:accent5>
        <a:srgbClr val="CCD6E4"/>
      </a:accent5>
      <a:accent6>
        <a:srgbClr val="FF33FF"/>
      </a:accent6>
      <a:hlink>
        <a:srgbClr val="003479"/>
      </a:hlink>
      <a:folHlink>
        <a:srgbClr val="003479"/>
      </a:folHlink>
    </a:clrScheme>
    <a:fontScheme name="Berner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dirty="0" smtClean="0">
            <a:solidFill>
              <a:schemeClr val="accent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erner_PPT-pohja" id="{32A5CB53-B6C2-4B14-898D-45D39C466276}" vid="{FDAF9129-BCA2-4294-8685-FBC1A285E199}"/>
    </a:ext>
  </a:extLst>
</a:theme>
</file>

<file path=ppt/theme/theme3.xml><?xml version="1.0" encoding="utf-8"?>
<a:theme xmlns:a="http://schemas.openxmlformats.org/drawingml/2006/main" name="2_Berner">
  <a:themeElements>
    <a:clrScheme name="Berner">
      <a:dk1>
        <a:sysClr val="windowText" lastClr="000000"/>
      </a:dk1>
      <a:lt1>
        <a:sysClr val="window" lastClr="FFFFFF"/>
      </a:lt1>
      <a:dk2>
        <a:srgbClr val="FEE9D2"/>
      </a:dk2>
      <a:lt2>
        <a:srgbClr val="F2F5F8"/>
      </a:lt2>
      <a:accent1>
        <a:srgbClr val="003479"/>
      </a:accent1>
      <a:accent2>
        <a:srgbClr val="335D94"/>
      </a:accent2>
      <a:accent3>
        <a:srgbClr val="6685AF"/>
      </a:accent3>
      <a:accent4>
        <a:srgbClr val="99AEC9"/>
      </a:accent4>
      <a:accent5>
        <a:srgbClr val="CCD6E4"/>
      </a:accent5>
      <a:accent6>
        <a:srgbClr val="FF33FF"/>
      </a:accent6>
      <a:hlink>
        <a:srgbClr val="003479"/>
      </a:hlink>
      <a:folHlink>
        <a:srgbClr val="003479"/>
      </a:folHlink>
    </a:clrScheme>
    <a:fontScheme name="Berner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dirty="0" smtClean="0">
            <a:solidFill>
              <a:schemeClr val="accent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erner_malliprese_kuvilla.pptx" id="{2CA1A76F-F784-4268-B72A-E7C3687BC999}" vid="{3C872221-1091-493E-9491-97C526580C9A}"/>
    </a:ext>
  </a:extLst>
</a:theme>
</file>

<file path=ppt/theme/theme4.xml><?xml version="1.0" encoding="utf-8"?>
<a:theme xmlns:a="http://schemas.openxmlformats.org/drawingml/2006/main" name="3_Berner">
  <a:themeElements>
    <a:clrScheme name="Berner">
      <a:dk1>
        <a:sysClr val="windowText" lastClr="000000"/>
      </a:dk1>
      <a:lt1>
        <a:sysClr val="window" lastClr="FFFFFF"/>
      </a:lt1>
      <a:dk2>
        <a:srgbClr val="FEE9D2"/>
      </a:dk2>
      <a:lt2>
        <a:srgbClr val="F2F5F8"/>
      </a:lt2>
      <a:accent1>
        <a:srgbClr val="003479"/>
      </a:accent1>
      <a:accent2>
        <a:srgbClr val="335D94"/>
      </a:accent2>
      <a:accent3>
        <a:srgbClr val="6685AF"/>
      </a:accent3>
      <a:accent4>
        <a:srgbClr val="99AEC9"/>
      </a:accent4>
      <a:accent5>
        <a:srgbClr val="CCD6E4"/>
      </a:accent5>
      <a:accent6>
        <a:srgbClr val="FF33FF"/>
      </a:accent6>
      <a:hlink>
        <a:srgbClr val="003479"/>
      </a:hlink>
      <a:folHlink>
        <a:srgbClr val="003479"/>
      </a:folHlink>
    </a:clrScheme>
    <a:fontScheme name="Berner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dirty="0" smtClean="0">
            <a:solidFill>
              <a:schemeClr val="accent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erner_malliprese_kuvilla.pptx" id="{2CA1A76F-F784-4268-B72A-E7C3687BC999}" vid="{3C872221-1091-493E-9491-97C526580C9A}"/>
    </a:ext>
  </a:extLst>
</a:theme>
</file>

<file path=ppt/theme/theme5.xml><?xml version="1.0" encoding="utf-8"?>
<a:theme xmlns:a="http://schemas.openxmlformats.org/drawingml/2006/main" name="Office Theme">
  <a:themeElements>
    <a:clrScheme name="Berner">
      <a:dk1>
        <a:sysClr val="windowText" lastClr="000000"/>
      </a:dk1>
      <a:lt1>
        <a:sysClr val="window" lastClr="FFFFFF"/>
      </a:lt1>
      <a:dk2>
        <a:srgbClr val="FEE9D2"/>
      </a:dk2>
      <a:lt2>
        <a:srgbClr val="F2F5F8"/>
      </a:lt2>
      <a:accent1>
        <a:srgbClr val="003479"/>
      </a:accent1>
      <a:accent2>
        <a:srgbClr val="335D94"/>
      </a:accent2>
      <a:accent3>
        <a:srgbClr val="6685AF"/>
      </a:accent3>
      <a:accent4>
        <a:srgbClr val="99AEC9"/>
      </a:accent4>
      <a:accent5>
        <a:srgbClr val="CCD6E4"/>
      </a:accent5>
      <a:accent6>
        <a:srgbClr val="FF33FF"/>
      </a:accent6>
      <a:hlink>
        <a:srgbClr val="003479"/>
      </a:hlink>
      <a:folHlink>
        <a:srgbClr val="003479"/>
      </a:folHlink>
    </a:clrScheme>
    <a:fontScheme name="Berner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Berner">
      <a:dk1>
        <a:sysClr val="windowText" lastClr="000000"/>
      </a:dk1>
      <a:lt1>
        <a:sysClr val="window" lastClr="FFFFFF"/>
      </a:lt1>
      <a:dk2>
        <a:srgbClr val="FEE9D2"/>
      </a:dk2>
      <a:lt2>
        <a:srgbClr val="F2F5F8"/>
      </a:lt2>
      <a:accent1>
        <a:srgbClr val="003479"/>
      </a:accent1>
      <a:accent2>
        <a:srgbClr val="335D94"/>
      </a:accent2>
      <a:accent3>
        <a:srgbClr val="6685AF"/>
      </a:accent3>
      <a:accent4>
        <a:srgbClr val="99AEC9"/>
      </a:accent4>
      <a:accent5>
        <a:srgbClr val="CCD6E4"/>
      </a:accent5>
      <a:accent6>
        <a:srgbClr val="FF33FF"/>
      </a:accent6>
      <a:hlink>
        <a:srgbClr val="003479"/>
      </a:hlink>
      <a:folHlink>
        <a:srgbClr val="003479"/>
      </a:folHlink>
    </a:clrScheme>
    <a:fontScheme name="Berner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75E6D364468B1F41AF1DA599DA404FD0" ma:contentTypeVersion="6" ma:contentTypeDescription="Luo uusi asiakirja." ma:contentTypeScope="" ma:versionID="696deccb67c4fdac851930d792f0f320">
  <xsd:schema xmlns:xsd="http://www.w3.org/2001/XMLSchema" xmlns:xs="http://www.w3.org/2001/XMLSchema" xmlns:p="http://schemas.microsoft.com/office/2006/metadata/properties" xmlns:ns2="b5d98665-e05a-422d-990e-84fd07906149" targetNamespace="http://schemas.microsoft.com/office/2006/metadata/properties" ma:root="true" ma:fieldsID="f979c560b54b3e1612aebd3aeebcc163" ns2:_="">
    <xsd:import namespace="b5d98665-e05a-422d-990e-84fd0790614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d98665-e05a-422d-990e-84fd0790614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ECDA7C1-0078-463F-AF6A-6F9CD2B059F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8E51A57-1F60-4AE9-A2AF-827BD61243BD}">
  <ds:schemaRefs>
    <ds:schemaRef ds:uri="b5d98665-e05a-422d-990e-84fd0790614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CEC604C1-A795-4BDB-9EE3-A76B1649128F}">
  <ds:schemaRefs>
    <ds:schemaRef ds:uri="b5d98665-e05a-422d-990e-84fd0790614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Berner_PPT-pohja_kuvilla</Template>
  <TotalTime>1774</TotalTime>
  <Words>454</Words>
  <Application>Microsoft Office PowerPoint</Application>
  <PresentationFormat>Laajakuva</PresentationFormat>
  <Paragraphs>78</Paragraphs>
  <Slides>8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2</vt:i4>
      </vt:variant>
      <vt:variant>
        <vt:lpstr>Teema</vt:lpstr>
      </vt:variant>
      <vt:variant>
        <vt:i4>4</vt:i4>
      </vt:variant>
      <vt:variant>
        <vt:lpstr>Dian otsikot</vt:lpstr>
      </vt:variant>
      <vt:variant>
        <vt:i4>8</vt:i4>
      </vt:variant>
    </vt:vector>
  </HeadingPairs>
  <TitlesOfParts>
    <vt:vector size="14" baseType="lpstr">
      <vt:lpstr>Arial</vt:lpstr>
      <vt:lpstr>Verdana</vt:lpstr>
      <vt:lpstr>Berner</vt:lpstr>
      <vt:lpstr>1_Berner</vt:lpstr>
      <vt:lpstr>2_Berner</vt:lpstr>
      <vt:lpstr>3_Berner</vt:lpstr>
      <vt:lpstr>Sustainability Programme  2026–2028 MAIN OBJECTIVES</vt:lpstr>
      <vt:lpstr>PowerPoint-esitys</vt:lpstr>
      <vt:lpstr>We operate ethically </vt:lpstr>
      <vt:lpstr>WE TAKE CARE OF OUR STAFF'S WELL-BEING</vt:lpstr>
      <vt:lpstr>we ensure product sustainability</vt:lpstr>
      <vt:lpstr>WE REDUCE CLIMATE AND ENVIRONMENTAL IMPACTS</vt:lpstr>
      <vt:lpstr>WE REDUCE CLIMATE AND ENVIRONMENTAL IMPACTS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Rouvinen Jukka</dc:creator>
  <cp:lastModifiedBy>Nymander Maria</cp:lastModifiedBy>
  <cp:revision>4</cp:revision>
  <dcterms:created xsi:type="dcterms:W3CDTF">2025-03-25T12:43:42Z</dcterms:created>
  <dcterms:modified xsi:type="dcterms:W3CDTF">2026-04-14T07:53:09Z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0x01010075E6D364468B1F41AF1DA599DA404FD0</vt:lpwstr>
  </property>
</Properties>
</file>